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1"/>
  </p:sldMasterIdLst>
  <p:notesMasterIdLst>
    <p:notesMasterId r:id="rId33"/>
  </p:notesMasterIdLst>
  <p:handoutMasterIdLst>
    <p:handoutMasterId r:id="rId34"/>
  </p:handoutMasterIdLst>
  <p:sldIdLst>
    <p:sldId id="260" r:id="rId2"/>
    <p:sldId id="322" r:id="rId3"/>
    <p:sldId id="321" r:id="rId4"/>
    <p:sldId id="323" r:id="rId5"/>
    <p:sldId id="272" r:id="rId6"/>
    <p:sldId id="274" r:id="rId7"/>
    <p:sldId id="275" r:id="rId8"/>
    <p:sldId id="265" r:id="rId9"/>
    <p:sldId id="267" r:id="rId10"/>
    <p:sldId id="269" r:id="rId11"/>
    <p:sldId id="2147308127" r:id="rId12"/>
    <p:sldId id="926" r:id="rId13"/>
    <p:sldId id="308" r:id="rId14"/>
    <p:sldId id="258" r:id="rId15"/>
    <p:sldId id="317" r:id="rId16"/>
    <p:sldId id="318" r:id="rId17"/>
    <p:sldId id="279" r:id="rId18"/>
    <p:sldId id="320" r:id="rId19"/>
    <p:sldId id="2147308128" r:id="rId20"/>
    <p:sldId id="2147308129" r:id="rId21"/>
    <p:sldId id="2147308123" r:id="rId22"/>
    <p:sldId id="315" r:id="rId23"/>
    <p:sldId id="732" r:id="rId24"/>
    <p:sldId id="2147308131" r:id="rId25"/>
    <p:sldId id="2147308126" r:id="rId26"/>
    <p:sldId id="316" r:id="rId27"/>
    <p:sldId id="271" r:id="rId28"/>
    <p:sldId id="2147308119" r:id="rId29"/>
    <p:sldId id="299" r:id="rId30"/>
    <p:sldId id="2147308125" r:id="rId31"/>
    <p:sldId id="276" r:id="rId32"/>
  </p:sldIdLst>
  <p:sldSz cx="12188825" cy="6858000"/>
  <p:notesSz cx="7772400" cy="14173200"/>
  <p:defaultTextStyle>
    <a:defPPr>
      <a:defRPr lang="en-US"/>
    </a:defPPr>
    <a:lvl1pPr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1pPr>
    <a:lvl2pPr marL="380893"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2pPr>
    <a:lvl3pPr marL="761787"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3pPr>
    <a:lvl4pPr marL="1142680"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4pPr>
    <a:lvl5pPr marL="1523573" algn="l" rtl="0" eaLnBrk="0" fontAlgn="base" hangingPunct="0">
      <a:spcBef>
        <a:spcPct val="0"/>
      </a:spcBef>
      <a:spcAft>
        <a:spcPct val="0"/>
      </a:spcAft>
      <a:defRPr sz="1999" kern="1200">
        <a:solidFill>
          <a:schemeClr val="tx1"/>
        </a:solidFill>
        <a:latin typeface="Arial" charset="0"/>
        <a:ea typeface="ＭＳ Ｐゴシック" pitchFamily="-48" charset="-128"/>
        <a:cs typeface="+mn-cs"/>
      </a:defRPr>
    </a:lvl5pPr>
    <a:lvl6pPr marL="1904467" algn="l" defTabSz="761787" rtl="0" eaLnBrk="1" latinLnBrk="0" hangingPunct="1">
      <a:defRPr sz="1999" kern="1200">
        <a:solidFill>
          <a:schemeClr val="tx1"/>
        </a:solidFill>
        <a:latin typeface="Arial" charset="0"/>
        <a:ea typeface="ＭＳ Ｐゴシック" pitchFamily="-48" charset="-128"/>
        <a:cs typeface="+mn-cs"/>
      </a:defRPr>
    </a:lvl6pPr>
    <a:lvl7pPr marL="2285360" algn="l" defTabSz="761787" rtl="0" eaLnBrk="1" latinLnBrk="0" hangingPunct="1">
      <a:defRPr sz="1999" kern="1200">
        <a:solidFill>
          <a:schemeClr val="tx1"/>
        </a:solidFill>
        <a:latin typeface="Arial" charset="0"/>
        <a:ea typeface="ＭＳ Ｐゴシック" pitchFamily="-48" charset="-128"/>
        <a:cs typeface="+mn-cs"/>
      </a:defRPr>
    </a:lvl7pPr>
    <a:lvl8pPr marL="2666253" algn="l" defTabSz="761787" rtl="0" eaLnBrk="1" latinLnBrk="0" hangingPunct="1">
      <a:defRPr sz="1999" kern="1200">
        <a:solidFill>
          <a:schemeClr val="tx1"/>
        </a:solidFill>
        <a:latin typeface="Arial" charset="0"/>
        <a:ea typeface="ＭＳ Ｐゴシック" pitchFamily="-48" charset="-128"/>
        <a:cs typeface="+mn-cs"/>
      </a:defRPr>
    </a:lvl8pPr>
    <a:lvl9pPr marL="3047147" algn="l" defTabSz="761787" rtl="0" eaLnBrk="1" latinLnBrk="0" hangingPunct="1">
      <a:defRPr sz="1999"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4464">
          <p15:clr>
            <a:srgbClr val="A4A3A4"/>
          </p15:clr>
        </p15:guide>
        <p15:guide id="2" pos="244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E2FF"/>
    <a:srgbClr val="001644"/>
    <a:srgbClr val="435CAB"/>
    <a:srgbClr val="FFFF00"/>
    <a:srgbClr val="435F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F427AC-E5A2-6C45-A8A3-6DFCCFA4B4F3}" v="471" dt="2023-05-17T12:33:55.9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3"/>
    <p:restoredTop sz="94836"/>
  </p:normalViewPr>
  <p:slideViewPr>
    <p:cSldViewPr snapToGrid="0" snapToObjects="1">
      <p:cViewPr varScale="1">
        <p:scale>
          <a:sx n="95" d="100"/>
          <a:sy n="95" d="100"/>
        </p:scale>
        <p:origin x="800" y="176"/>
      </p:cViewPr>
      <p:guideLst>
        <p:guide orient="horz" pos="2160"/>
        <p:guide pos="3839"/>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66" d="100"/>
          <a:sy n="66" d="100"/>
        </p:scale>
        <p:origin x="0" y="0"/>
      </p:cViewPr>
      <p:guideLst>
        <p:guide orient="horz" pos="4464"/>
        <p:guide pos="244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u, Derchang" userId="b9148588-e694-4445-9765-2c9aad6149ce" providerId="ADAL" clId="{A9F427AC-E5A2-6C45-A8A3-6DFCCFA4B4F3}"/>
    <pc:docChg chg="undo redo custSel addSld delSld modSld sldOrd modMainMaster">
      <pc:chgData name="Kau, Derchang" userId="b9148588-e694-4445-9765-2c9aad6149ce" providerId="ADAL" clId="{A9F427AC-E5A2-6C45-A8A3-6DFCCFA4B4F3}" dt="2023-05-17T14:33:22.570" v="7510" actId="20577"/>
      <pc:docMkLst>
        <pc:docMk/>
      </pc:docMkLst>
      <pc:sldChg chg="modSp add del mod">
        <pc:chgData name="Kau, Derchang" userId="b9148588-e694-4445-9765-2c9aad6149ce" providerId="ADAL" clId="{A9F427AC-E5A2-6C45-A8A3-6DFCCFA4B4F3}" dt="2023-05-16T06:10:22.373" v="5877" actId="20577"/>
        <pc:sldMkLst>
          <pc:docMk/>
          <pc:sldMk cId="3634505535" sldId="258"/>
        </pc:sldMkLst>
        <pc:spChg chg="mod">
          <ac:chgData name="Kau, Derchang" userId="b9148588-e694-4445-9765-2c9aad6149ce" providerId="ADAL" clId="{A9F427AC-E5A2-6C45-A8A3-6DFCCFA4B4F3}" dt="2023-05-16T06:10:22.373" v="5877" actId="20577"/>
          <ac:spMkLst>
            <pc:docMk/>
            <pc:sldMk cId="3634505535" sldId="258"/>
            <ac:spMk id="3" creationId="{E40BF78F-1058-1847-9F55-02ADB27E297A}"/>
          </ac:spMkLst>
        </pc:spChg>
        <pc:spChg chg="mod">
          <ac:chgData name="Kau, Derchang" userId="b9148588-e694-4445-9765-2c9aad6149ce" providerId="ADAL" clId="{A9F427AC-E5A2-6C45-A8A3-6DFCCFA4B4F3}" dt="2023-05-08T13:25:55.041" v="54" actId="207"/>
          <ac:spMkLst>
            <pc:docMk/>
            <pc:sldMk cId="3634505535" sldId="258"/>
            <ac:spMk id="4" creationId="{D1673B92-8BEB-E56A-669E-D61E77EE1FC5}"/>
          </ac:spMkLst>
        </pc:spChg>
        <pc:spChg chg="mod">
          <ac:chgData name="Kau, Derchang" userId="b9148588-e694-4445-9765-2c9aad6149ce" providerId="ADAL" clId="{A9F427AC-E5A2-6C45-A8A3-6DFCCFA4B4F3}" dt="2023-05-08T14:37:52.482" v="484" actId="14100"/>
          <ac:spMkLst>
            <pc:docMk/>
            <pc:sldMk cId="3634505535" sldId="258"/>
            <ac:spMk id="26" creationId="{E2F2AAF2-A108-9159-4D3D-4FA096F4E9DF}"/>
          </ac:spMkLst>
        </pc:spChg>
      </pc:sldChg>
      <pc:sldChg chg="add del">
        <pc:chgData name="Kau, Derchang" userId="b9148588-e694-4445-9765-2c9aad6149ce" providerId="ADAL" clId="{A9F427AC-E5A2-6C45-A8A3-6DFCCFA4B4F3}" dt="2023-05-16T15:32:15.314" v="6834" actId="2696"/>
        <pc:sldMkLst>
          <pc:docMk/>
          <pc:sldMk cId="1362785607" sldId="259"/>
        </pc:sldMkLst>
      </pc:sldChg>
      <pc:sldChg chg="modSp add del mod setBg">
        <pc:chgData name="Kau, Derchang" userId="b9148588-e694-4445-9765-2c9aad6149ce" providerId="ADAL" clId="{A9F427AC-E5A2-6C45-A8A3-6DFCCFA4B4F3}" dt="2023-05-09T01:54:07.799" v="2107" actId="2696"/>
        <pc:sldMkLst>
          <pc:docMk/>
          <pc:sldMk cId="3826206746" sldId="259"/>
        </pc:sldMkLst>
        <pc:spChg chg="mod">
          <ac:chgData name="Kau, Derchang" userId="b9148588-e694-4445-9765-2c9aad6149ce" providerId="ADAL" clId="{A9F427AC-E5A2-6C45-A8A3-6DFCCFA4B4F3}" dt="2023-05-08T13:31:54.219" v="108" actId="208"/>
          <ac:spMkLst>
            <pc:docMk/>
            <pc:sldMk cId="3826206746" sldId="259"/>
            <ac:spMk id="4" creationId="{0FEEF445-BA13-B5AF-7A71-02239CE03653}"/>
          </ac:spMkLst>
        </pc:spChg>
        <pc:spChg chg="mod">
          <ac:chgData name="Kau, Derchang" userId="b9148588-e694-4445-9765-2c9aad6149ce" providerId="ADAL" clId="{A9F427AC-E5A2-6C45-A8A3-6DFCCFA4B4F3}" dt="2023-05-08T13:31:54.219" v="108" actId="208"/>
          <ac:spMkLst>
            <pc:docMk/>
            <pc:sldMk cId="3826206746" sldId="259"/>
            <ac:spMk id="5" creationId="{3F9AD1DA-492C-73CB-0937-E59D9D89B8BA}"/>
          </ac:spMkLst>
        </pc:spChg>
        <pc:spChg chg="mod">
          <ac:chgData name="Kau, Derchang" userId="b9148588-e694-4445-9765-2c9aad6149ce" providerId="ADAL" clId="{A9F427AC-E5A2-6C45-A8A3-6DFCCFA4B4F3}" dt="2023-05-08T13:31:54.219" v="108" actId="208"/>
          <ac:spMkLst>
            <pc:docMk/>
            <pc:sldMk cId="3826206746" sldId="259"/>
            <ac:spMk id="8" creationId="{1C910B55-8A73-EEE8-8E1A-740D2C8E4C5E}"/>
          </ac:spMkLst>
        </pc:spChg>
        <pc:spChg chg="mod">
          <ac:chgData name="Kau, Derchang" userId="b9148588-e694-4445-9765-2c9aad6149ce" providerId="ADAL" clId="{A9F427AC-E5A2-6C45-A8A3-6DFCCFA4B4F3}" dt="2023-05-08T13:31:54.219" v="108" actId="208"/>
          <ac:spMkLst>
            <pc:docMk/>
            <pc:sldMk cId="3826206746" sldId="259"/>
            <ac:spMk id="9" creationId="{FF9A758A-1536-B962-1654-3475586F8898}"/>
          </ac:spMkLst>
        </pc:spChg>
        <pc:spChg chg="mod">
          <ac:chgData name="Kau, Derchang" userId="b9148588-e694-4445-9765-2c9aad6149ce" providerId="ADAL" clId="{A9F427AC-E5A2-6C45-A8A3-6DFCCFA4B4F3}" dt="2023-05-08T13:31:54.219" v="108" actId="208"/>
          <ac:spMkLst>
            <pc:docMk/>
            <pc:sldMk cId="3826206746" sldId="259"/>
            <ac:spMk id="21" creationId="{D2B126AA-7B3A-E554-74FF-995BCA76157B}"/>
          </ac:spMkLst>
        </pc:spChg>
        <pc:spChg chg="mod">
          <ac:chgData name="Kau, Derchang" userId="b9148588-e694-4445-9765-2c9aad6149ce" providerId="ADAL" clId="{A9F427AC-E5A2-6C45-A8A3-6DFCCFA4B4F3}" dt="2023-05-08T13:31:54.219" v="108" actId="208"/>
          <ac:spMkLst>
            <pc:docMk/>
            <pc:sldMk cId="3826206746" sldId="259"/>
            <ac:spMk id="22" creationId="{6B180778-0BB5-4017-3CD9-CDE1C67C81C3}"/>
          </ac:spMkLst>
        </pc:spChg>
        <pc:picChg chg="mod">
          <ac:chgData name="Kau, Derchang" userId="b9148588-e694-4445-9765-2c9aad6149ce" providerId="ADAL" clId="{A9F427AC-E5A2-6C45-A8A3-6DFCCFA4B4F3}" dt="2023-05-08T13:31:11.753" v="107" actId="1076"/>
          <ac:picMkLst>
            <pc:docMk/>
            <pc:sldMk cId="3826206746" sldId="259"/>
            <ac:picMk id="10" creationId="{2938EAD9-D561-E678-85EF-CBB58388DEC9}"/>
          </ac:picMkLst>
        </pc:picChg>
        <pc:cxnChg chg="mod">
          <ac:chgData name="Kau, Derchang" userId="b9148588-e694-4445-9765-2c9aad6149ce" providerId="ADAL" clId="{A9F427AC-E5A2-6C45-A8A3-6DFCCFA4B4F3}" dt="2023-05-08T13:32:25.045" v="112" actId="208"/>
          <ac:cxnSpMkLst>
            <pc:docMk/>
            <pc:sldMk cId="3826206746" sldId="259"/>
            <ac:cxnSpMk id="11" creationId="{B9B94A0F-5863-521E-2F9E-C1EFFAA60F54}"/>
          </ac:cxnSpMkLst>
        </pc:cxnChg>
        <pc:cxnChg chg="mod">
          <ac:chgData name="Kau, Derchang" userId="b9148588-e694-4445-9765-2c9aad6149ce" providerId="ADAL" clId="{A9F427AC-E5A2-6C45-A8A3-6DFCCFA4B4F3}" dt="2023-05-08T13:32:05.224" v="109" actId="208"/>
          <ac:cxnSpMkLst>
            <pc:docMk/>
            <pc:sldMk cId="3826206746" sldId="259"/>
            <ac:cxnSpMk id="13" creationId="{CB357BE5-2C7B-52F3-547E-FCE0B432ACD0}"/>
          </ac:cxnSpMkLst>
        </pc:cxnChg>
        <pc:cxnChg chg="mod">
          <ac:chgData name="Kau, Derchang" userId="b9148588-e694-4445-9765-2c9aad6149ce" providerId="ADAL" clId="{A9F427AC-E5A2-6C45-A8A3-6DFCCFA4B4F3}" dt="2023-05-08T13:32:18.879" v="111" actId="208"/>
          <ac:cxnSpMkLst>
            <pc:docMk/>
            <pc:sldMk cId="3826206746" sldId="259"/>
            <ac:cxnSpMk id="18" creationId="{B87F2956-B801-D7EB-0A8A-A48E83403EE9}"/>
          </ac:cxnSpMkLst>
        </pc:cxnChg>
        <pc:cxnChg chg="mod">
          <ac:chgData name="Kau, Derchang" userId="b9148588-e694-4445-9765-2c9aad6149ce" providerId="ADAL" clId="{A9F427AC-E5A2-6C45-A8A3-6DFCCFA4B4F3}" dt="2023-05-08T13:32:15.471" v="110" actId="208"/>
          <ac:cxnSpMkLst>
            <pc:docMk/>
            <pc:sldMk cId="3826206746" sldId="259"/>
            <ac:cxnSpMk id="20" creationId="{F13DBCFD-E722-1C4D-B291-6CE009617C76}"/>
          </ac:cxnSpMkLst>
        </pc:cxnChg>
        <pc:cxnChg chg="mod">
          <ac:chgData name="Kau, Derchang" userId="b9148588-e694-4445-9765-2c9aad6149ce" providerId="ADAL" clId="{A9F427AC-E5A2-6C45-A8A3-6DFCCFA4B4F3}" dt="2023-05-08T13:31:54.219" v="108" actId="208"/>
          <ac:cxnSpMkLst>
            <pc:docMk/>
            <pc:sldMk cId="3826206746" sldId="259"/>
            <ac:cxnSpMk id="23" creationId="{4148DFD1-DAF3-3C4C-79C3-CA788968EEC3}"/>
          </ac:cxnSpMkLst>
        </pc:cxnChg>
      </pc:sldChg>
      <pc:sldChg chg="modSp mod">
        <pc:chgData name="Kau, Derchang" userId="b9148588-e694-4445-9765-2c9aad6149ce" providerId="ADAL" clId="{A9F427AC-E5A2-6C45-A8A3-6DFCCFA4B4F3}" dt="2023-05-16T10:56:16.155" v="5879" actId="20577"/>
        <pc:sldMkLst>
          <pc:docMk/>
          <pc:sldMk cId="2225622099" sldId="260"/>
        </pc:sldMkLst>
        <pc:spChg chg="mod">
          <ac:chgData name="Kau, Derchang" userId="b9148588-e694-4445-9765-2c9aad6149ce" providerId="ADAL" clId="{A9F427AC-E5A2-6C45-A8A3-6DFCCFA4B4F3}" dt="2023-05-16T10:56:16.155" v="5879" actId="20577"/>
          <ac:spMkLst>
            <pc:docMk/>
            <pc:sldMk cId="2225622099" sldId="260"/>
            <ac:spMk id="2" creationId="{650D9925-5DF2-934C-8BF1-47AA7850199B}"/>
          </ac:spMkLst>
        </pc:spChg>
        <pc:spChg chg="mod">
          <ac:chgData name="Kau, Derchang" userId="b9148588-e694-4445-9765-2c9aad6149ce" providerId="ADAL" clId="{A9F427AC-E5A2-6C45-A8A3-6DFCCFA4B4F3}" dt="2023-05-09T00:39:19.239" v="1735" actId="20577"/>
          <ac:spMkLst>
            <pc:docMk/>
            <pc:sldMk cId="2225622099" sldId="260"/>
            <ac:spMk id="3" creationId="{6D00F599-C2D7-2C42-9514-5977F6AAC90F}"/>
          </ac:spMkLst>
        </pc:spChg>
        <pc:spChg chg="mod">
          <ac:chgData name="Kau, Derchang" userId="b9148588-e694-4445-9765-2c9aad6149ce" providerId="ADAL" clId="{A9F427AC-E5A2-6C45-A8A3-6DFCCFA4B4F3}" dt="2023-05-16T05:37:05.736" v="5628" actId="20577"/>
          <ac:spMkLst>
            <pc:docMk/>
            <pc:sldMk cId="2225622099" sldId="260"/>
            <ac:spMk id="4" creationId="{9282C46F-8807-6C4A-B917-E7F2AAD51C59}"/>
          </ac:spMkLst>
        </pc:spChg>
      </pc:sldChg>
      <pc:sldChg chg="delSp modSp add del mod ord">
        <pc:chgData name="Kau, Derchang" userId="b9148588-e694-4445-9765-2c9aad6149ce" providerId="ADAL" clId="{A9F427AC-E5A2-6C45-A8A3-6DFCCFA4B4F3}" dt="2023-05-16T14:34:57.911" v="6652" actId="2696"/>
        <pc:sldMkLst>
          <pc:docMk/>
          <pc:sldMk cId="3553448980" sldId="261"/>
        </pc:sldMkLst>
        <pc:spChg chg="mod">
          <ac:chgData name="Kau, Derchang" userId="b9148588-e694-4445-9765-2c9aad6149ce" providerId="ADAL" clId="{A9F427AC-E5A2-6C45-A8A3-6DFCCFA4B4F3}" dt="2023-05-08T13:48:43.484" v="174" actId="20577"/>
          <ac:spMkLst>
            <pc:docMk/>
            <pc:sldMk cId="3553448980" sldId="261"/>
            <ac:spMk id="2" creationId="{E12266DC-EB9B-0A6D-1EF3-399EA78DABA3}"/>
          </ac:spMkLst>
        </pc:spChg>
        <pc:spChg chg="mod">
          <ac:chgData name="Kau, Derchang" userId="b9148588-e694-4445-9765-2c9aad6149ce" providerId="ADAL" clId="{A9F427AC-E5A2-6C45-A8A3-6DFCCFA4B4F3}" dt="2023-05-08T13:48:24.222" v="172" actId="255"/>
          <ac:spMkLst>
            <pc:docMk/>
            <pc:sldMk cId="3553448980" sldId="261"/>
            <ac:spMk id="3" creationId="{F29CD1BD-0626-4FBF-3E9E-B25FB1983054}"/>
          </ac:spMkLst>
        </pc:spChg>
        <pc:spChg chg="topLvl">
          <ac:chgData name="Kau, Derchang" userId="b9148588-e694-4445-9765-2c9aad6149ce" providerId="ADAL" clId="{A9F427AC-E5A2-6C45-A8A3-6DFCCFA4B4F3}" dt="2023-05-08T13:47:06.560" v="162" actId="165"/>
          <ac:spMkLst>
            <pc:docMk/>
            <pc:sldMk cId="3553448980" sldId="261"/>
            <ac:spMk id="11" creationId="{5927621F-EAEC-6C8B-D5DF-F1230BFC6819}"/>
          </ac:spMkLst>
        </pc:spChg>
        <pc:spChg chg="topLvl">
          <ac:chgData name="Kau, Derchang" userId="b9148588-e694-4445-9765-2c9aad6149ce" providerId="ADAL" clId="{A9F427AC-E5A2-6C45-A8A3-6DFCCFA4B4F3}" dt="2023-05-08T13:47:06.560" v="162" actId="165"/>
          <ac:spMkLst>
            <pc:docMk/>
            <pc:sldMk cId="3553448980" sldId="261"/>
            <ac:spMk id="66" creationId="{17D01C6C-7E64-13FF-773A-641B9FF0E828}"/>
          </ac:spMkLst>
        </pc:spChg>
        <pc:spChg chg="topLvl">
          <ac:chgData name="Kau, Derchang" userId="b9148588-e694-4445-9765-2c9aad6149ce" providerId="ADAL" clId="{A9F427AC-E5A2-6C45-A8A3-6DFCCFA4B4F3}" dt="2023-05-08T13:47:06.560" v="162" actId="165"/>
          <ac:spMkLst>
            <pc:docMk/>
            <pc:sldMk cId="3553448980" sldId="261"/>
            <ac:spMk id="71" creationId="{60A3B8FF-6947-1680-C3B7-689C4FB2FF6E}"/>
          </ac:spMkLst>
        </pc:spChg>
        <pc:spChg chg="topLvl">
          <ac:chgData name="Kau, Derchang" userId="b9148588-e694-4445-9765-2c9aad6149ce" providerId="ADAL" clId="{A9F427AC-E5A2-6C45-A8A3-6DFCCFA4B4F3}" dt="2023-05-08T13:47:06.560" v="162" actId="165"/>
          <ac:spMkLst>
            <pc:docMk/>
            <pc:sldMk cId="3553448980" sldId="261"/>
            <ac:spMk id="72" creationId="{D4A5B4A1-4260-B497-1B60-5B1712275516}"/>
          </ac:spMkLst>
        </pc:spChg>
        <pc:grpChg chg="topLvl">
          <ac:chgData name="Kau, Derchang" userId="b9148588-e694-4445-9765-2c9aad6149ce" providerId="ADAL" clId="{A9F427AC-E5A2-6C45-A8A3-6DFCCFA4B4F3}" dt="2023-05-08T13:47:06.560" v="162" actId="165"/>
          <ac:grpSpMkLst>
            <pc:docMk/>
            <pc:sldMk cId="3553448980" sldId="261"/>
            <ac:grpSpMk id="7" creationId="{580A83D6-4DA2-D422-9B0E-EEC96B14062B}"/>
          </ac:grpSpMkLst>
        </pc:grpChg>
        <pc:grpChg chg="topLvl">
          <ac:chgData name="Kau, Derchang" userId="b9148588-e694-4445-9765-2c9aad6149ce" providerId="ADAL" clId="{A9F427AC-E5A2-6C45-A8A3-6DFCCFA4B4F3}" dt="2023-05-08T13:47:06.560" v="162" actId="165"/>
          <ac:grpSpMkLst>
            <pc:docMk/>
            <pc:sldMk cId="3553448980" sldId="261"/>
            <ac:grpSpMk id="39" creationId="{252DF97C-2E53-341C-9F20-9DF2C8BA3FF4}"/>
          </ac:grpSpMkLst>
        </pc:grpChg>
        <pc:grpChg chg="del">
          <ac:chgData name="Kau, Derchang" userId="b9148588-e694-4445-9765-2c9aad6149ce" providerId="ADAL" clId="{A9F427AC-E5A2-6C45-A8A3-6DFCCFA4B4F3}" dt="2023-05-08T13:47:06.560" v="162" actId="165"/>
          <ac:grpSpMkLst>
            <pc:docMk/>
            <pc:sldMk cId="3553448980" sldId="261"/>
            <ac:grpSpMk id="75" creationId="{61BEA4B6-A21F-E24A-4030-4908C36E1F14}"/>
          </ac:grpSpMkLst>
        </pc:grpChg>
        <pc:cxnChg chg="mod topLvl">
          <ac:chgData name="Kau, Derchang" userId="b9148588-e694-4445-9765-2c9aad6149ce" providerId="ADAL" clId="{A9F427AC-E5A2-6C45-A8A3-6DFCCFA4B4F3}" dt="2023-05-08T13:47:49.764" v="166" actId="208"/>
          <ac:cxnSpMkLst>
            <pc:docMk/>
            <pc:sldMk cId="3553448980" sldId="261"/>
            <ac:cxnSpMk id="8" creationId="{8926FB9C-9628-0B36-6F80-0AF02E325776}"/>
          </ac:cxnSpMkLst>
        </pc:cxnChg>
        <pc:cxnChg chg="mod topLvl">
          <ac:chgData name="Kau, Derchang" userId="b9148588-e694-4445-9765-2c9aad6149ce" providerId="ADAL" clId="{A9F427AC-E5A2-6C45-A8A3-6DFCCFA4B4F3}" dt="2023-05-08T13:47:52.419" v="167" actId="208"/>
          <ac:cxnSpMkLst>
            <pc:docMk/>
            <pc:sldMk cId="3553448980" sldId="261"/>
            <ac:cxnSpMk id="9" creationId="{3DA24F56-D9C5-FC79-59D0-F96BB07DDE48}"/>
          </ac:cxnSpMkLst>
        </pc:cxnChg>
        <pc:cxnChg chg="mod">
          <ac:chgData name="Kau, Derchang" userId="b9148588-e694-4445-9765-2c9aad6149ce" providerId="ADAL" clId="{A9F427AC-E5A2-6C45-A8A3-6DFCCFA4B4F3}" dt="2023-05-08T13:48:00.650" v="169" actId="208"/>
          <ac:cxnSpMkLst>
            <pc:docMk/>
            <pc:sldMk cId="3553448980" sldId="261"/>
            <ac:cxnSpMk id="12" creationId="{206FA81F-6234-8B70-141C-86CDBE7B2DE4}"/>
          </ac:cxnSpMkLst>
        </pc:cxnChg>
        <pc:cxnChg chg="mod">
          <ac:chgData name="Kau, Derchang" userId="b9148588-e694-4445-9765-2c9aad6149ce" providerId="ADAL" clId="{A9F427AC-E5A2-6C45-A8A3-6DFCCFA4B4F3}" dt="2023-05-08T13:48:00.650" v="169" actId="208"/>
          <ac:cxnSpMkLst>
            <pc:docMk/>
            <pc:sldMk cId="3553448980" sldId="261"/>
            <ac:cxnSpMk id="13" creationId="{ED39D916-D2E0-1F9B-5CCF-B31AB320A525}"/>
          </ac:cxnSpMkLst>
        </pc:cxnChg>
        <pc:cxnChg chg="mod">
          <ac:chgData name="Kau, Derchang" userId="b9148588-e694-4445-9765-2c9aad6149ce" providerId="ADAL" clId="{A9F427AC-E5A2-6C45-A8A3-6DFCCFA4B4F3}" dt="2023-05-08T13:48:00.650" v="169" actId="208"/>
          <ac:cxnSpMkLst>
            <pc:docMk/>
            <pc:sldMk cId="3553448980" sldId="261"/>
            <ac:cxnSpMk id="14" creationId="{981B743C-A4EA-6751-3C14-D516D49C8DBB}"/>
          </ac:cxnSpMkLst>
        </pc:cxnChg>
        <pc:cxnChg chg="mod">
          <ac:chgData name="Kau, Derchang" userId="b9148588-e694-4445-9765-2c9aad6149ce" providerId="ADAL" clId="{A9F427AC-E5A2-6C45-A8A3-6DFCCFA4B4F3}" dt="2023-05-08T13:48:00.650" v="169" actId="208"/>
          <ac:cxnSpMkLst>
            <pc:docMk/>
            <pc:sldMk cId="3553448980" sldId="261"/>
            <ac:cxnSpMk id="15" creationId="{11F2FC26-08AD-2A48-1993-4C1419AA834C}"/>
          </ac:cxnSpMkLst>
        </pc:cxnChg>
        <pc:cxnChg chg="mod">
          <ac:chgData name="Kau, Derchang" userId="b9148588-e694-4445-9765-2c9aad6149ce" providerId="ADAL" clId="{A9F427AC-E5A2-6C45-A8A3-6DFCCFA4B4F3}" dt="2023-05-08T13:48:00.650" v="169" actId="208"/>
          <ac:cxnSpMkLst>
            <pc:docMk/>
            <pc:sldMk cId="3553448980" sldId="261"/>
            <ac:cxnSpMk id="16" creationId="{AEBFC5EC-7AE1-BE0D-8FCA-3168A5945DB1}"/>
          </ac:cxnSpMkLst>
        </pc:cxnChg>
        <pc:cxnChg chg="mod">
          <ac:chgData name="Kau, Derchang" userId="b9148588-e694-4445-9765-2c9aad6149ce" providerId="ADAL" clId="{A9F427AC-E5A2-6C45-A8A3-6DFCCFA4B4F3}" dt="2023-05-08T13:48:00.650" v="169" actId="208"/>
          <ac:cxnSpMkLst>
            <pc:docMk/>
            <pc:sldMk cId="3553448980" sldId="261"/>
            <ac:cxnSpMk id="17" creationId="{78D19D79-408D-BD42-BFBE-D2D0B84B56CA}"/>
          </ac:cxnSpMkLst>
        </pc:cxnChg>
        <pc:cxnChg chg="mod">
          <ac:chgData name="Kau, Derchang" userId="b9148588-e694-4445-9765-2c9aad6149ce" providerId="ADAL" clId="{A9F427AC-E5A2-6C45-A8A3-6DFCCFA4B4F3}" dt="2023-05-08T13:48:00.650" v="169" actId="208"/>
          <ac:cxnSpMkLst>
            <pc:docMk/>
            <pc:sldMk cId="3553448980" sldId="261"/>
            <ac:cxnSpMk id="18" creationId="{39B2F2B2-842D-9FDB-301E-20EEB1AA4CE5}"/>
          </ac:cxnSpMkLst>
        </pc:cxnChg>
        <pc:cxnChg chg="mod">
          <ac:chgData name="Kau, Derchang" userId="b9148588-e694-4445-9765-2c9aad6149ce" providerId="ADAL" clId="{A9F427AC-E5A2-6C45-A8A3-6DFCCFA4B4F3}" dt="2023-05-08T13:47:17.758" v="163" actId="208"/>
          <ac:cxnSpMkLst>
            <pc:docMk/>
            <pc:sldMk cId="3553448980" sldId="261"/>
            <ac:cxnSpMk id="40" creationId="{A0110BB5-840C-52FB-0A96-C997A6545D13}"/>
          </ac:cxnSpMkLst>
        </pc:cxnChg>
        <pc:cxnChg chg="mod">
          <ac:chgData name="Kau, Derchang" userId="b9148588-e694-4445-9765-2c9aad6149ce" providerId="ADAL" clId="{A9F427AC-E5A2-6C45-A8A3-6DFCCFA4B4F3}" dt="2023-05-08T13:47:17.758" v="163" actId="208"/>
          <ac:cxnSpMkLst>
            <pc:docMk/>
            <pc:sldMk cId="3553448980" sldId="261"/>
            <ac:cxnSpMk id="41" creationId="{B17C7749-48C7-E822-8016-8DE24E888E83}"/>
          </ac:cxnSpMkLst>
        </pc:cxnChg>
        <pc:cxnChg chg="mod">
          <ac:chgData name="Kau, Derchang" userId="b9148588-e694-4445-9765-2c9aad6149ce" providerId="ADAL" clId="{A9F427AC-E5A2-6C45-A8A3-6DFCCFA4B4F3}" dt="2023-05-08T13:47:17.758" v="163" actId="208"/>
          <ac:cxnSpMkLst>
            <pc:docMk/>
            <pc:sldMk cId="3553448980" sldId="261"/>
            <ac:cxnSpMk id="42" creationId="{B2A0FC54-1F2E-1952-A746-EC3D2048C032}"/>
          </ac:cxnSpMkLst>
        </pc:cxnChg>
        <pc:cxnChg chg="mod">
          <ac:chgData name="Kau, Derchang" userId="b9148588-e694-4445-9765-2c9aad6149ce" providerId="ADAL" clId="{A9F427AC-E5A2-6C45-A8A3-6DFCCFA4B4F3}" dt="2023-05-08T13:47:17.758" v="163" actId="208"/>
          <ac:cxnSpMkLst>
            <pc:docMk/>
            <pc:sldMk cId="3553448980" sldId="261"/>
            <ac:cxnSpMk id="43" creationId="{14159465-6E3C-7AF5-93FA-877C2C5290E3}"/>
          </ac:cxnSpMkLst>
        </pc:cxnChg>
        <pc:cxnChg chg="mod">
          <ac:chgData name="Kau, Derchang" userId="b9148588-e694-4445-9765-2c9aad6149ce" providerId="ADAL" clId="{A9F427AC-E5A2-6C45-A8A3-6DFCCFA4B4F3}" dt="2023-05-08T13:47:17.758" v="163" actId="208"/>
          <ac:cxnSpMkLst>
            <pc:docMk/>
            <pc:sldMk cId="3553448980" sldId="261"/>
            <ac:cxnSpMk id="44" creationId="{6ADA0453-F819-BAAB-D034-F9368BE82209}"/>
          </ac:cxnSpMkLst>
        </pc:cxnChg>
        <pc:cxnChg chg="mod">
          <ac:chgData name="Kau, Derchang" userId="b9148588-e694-4445-9765-2c9aad6149ce" providerId="ADAL" clId="{A9F427AC-E5A2-6C45-A8A3-6DFCCFA4B4F3}" dt="2023-05-08T13:47:17.758" v="163" actId="208"/>
          <ac:cxnSpMkLst>
            <pc:docMk/>
            <pc:sldMk cId="3553448980" sldId="261"/>
            <ac:cxnSpMk id="45" creationId="{DECFA2D3-1121-A3EE-BC4B-434911DCE427}"/>
          </ac:cxnSpMkLst>
        </pc:cxnChg>
        <pc:cxnChg chg="mod">
          <ac:chgData name="Kau, Derchang" userId="b9148588-e694-4445-9765-2c9aad6149ce" providerId="ADAL" clId="{A9F427AC-E5A2-6C45-A8A3-6DFCCFA4B4F3}" dt="2023-05-08T13:47:17.758" v="163" actId="208"/>
          <ac:cxnSpMkLst>
            <pc:docMk/>
            <pc:sldMk cId="3553448980" sldId="261"/>
            <ac:cxnSpMk id="46" creationId="{A1761989-80B3-8294-6282-0910A5A60CC9}"/>
          </ac:cxnSpMkLst>
        </pc:cxnChg>
        <pc:cxnChg chg="mod">
          <ac:chgData name="Kau, Derchang" userId="b9148588-e694-4445-9765-2c9aad6149ce" providerId="ADAL" clId="{A9F427AC-E5A2-6C45-A8A3-6DFCCFA4B4F3}" dt="2023-05-08T13:47:17.758" v="163" actId="208"/>
          <ac:cxnSpMkLst>
            <pc:docMk/>
            <pc:sldMk cId="3553448980" sldId="261"/>
            <ac:cxnSpMk id="47" creationId="{92D3B5A6-B1D4-CA57-9FB5-048A666A9D7C}"/>
          </ac:cxnSpMkLst>
        </pc:cxnChg>
        <pc:cxnChg chg="mod topLvl">
          <ac:chgData name="Kau, Derchang" userId="b9148588-e694-4445-9765-2c9aad6149ce" providerId="ADAL" clId="{A9F427AC-E5A2-6C45-A8A3-6DFCCFA4B4F3}" dt="2023-05-08T13:47:54.848" v="168" actId="208"/>
          <ac:cxnSpMkLst>
            <pc:docMk/>
            <pc:sldMk cId="3553448980" sldId="261"/>
            <ac:cxnSpMk id="65" creationId="{E39DBB61-0DE2-4F43-5494-77A6BD404906}"/>
          </ac:cxnSpMkLst>
        </pc:cxnChg>
        <pc:cxnChg chg="mod topLvl">
          <ac:chgData name="Kau, Derchang" userId="b9148588-e694-4445-9765-2c9aad6149ce" providerId="ADAL" clId="{A9F427AC-E5A2-6C45-A8A3-6DFCCFA4B4F3}" dt="2023-05-08T13:47:47.353" v="165" actId="208"/>
          <ac:cxnSpMkLst>
            <pc:docMk/>
            <pc:sldMk cId="3553448980" sldId="261"/>
            <ac:cxnSpMk id="70" creationId="{5E890A7A-AC56-D47A-4175-D50656C39513}"/>
          </ac:cxnSpMkLst>
        </pc:cxnChg>
      </pc:sldChg>
      <pc:sldChg chg="del">
        <pc:chgData name="Kau, Derchang" userId="b9148588-e694-4445-9765-2c9aad6149ce" providerId="ADAL" clId="{A9F427AC-E5A2-6C45-A8A3-6DFCCFA4B4F3}" dt="2023-05-08T13:55:38.943" v="215" actId="2696"/>
        <pc:sldMkLst>
          <pc:docMk/>
          <pc:sldMk cId="1838622785" sldId="264"/>
        </pc:sldMkLst>
      </pc:sldChg>
      <pc:sldChg chg="modSp mod">
        <pc:chgData name="Kau, Derchang" userId="b9148588-e694-4445-9765-2c9aad6149ce" providerId="ADAL" clId="{A9F427AC-E5A2-6C45-A8A3-6DFCCFA4B4F3}" dt="2023-05-08T13:28:54.665" v="105" actId="20577"/>
        <pc:sldMkLst>
          <pc:docMk/>
          <pc:sldMk cId="2895922743" sldId="265"/>
        </pc:sldMkLst>
        <pc:spChg chg="mod">
          <ac:chgData name="Kau, Derchang" userId="b9148588-e694-4445-9765-2c9aad6149ce" providerId="ADAL" clId="{A9F427AC-E5A2-6C45-A8A3-6DFCCFA4B4F3}" dt="2023-05-08T13:28:54.665" v="105" actId="20577"/>
          <ac:spMkLst>
            <pc:docMk/>
            <pc:sldMk cId="2895922743" sldId="265"/>
            <ac:spMk id="2" creationId="{4022779A-F5AF-2847-BF13-EBA989827786}"/>
          </ac:spMkLst>
        </pc:spChg>
      </pc:sldChg>
      <pc:sldChg chg="del">
        <pc:chgData name="Kau, Derchang" userId="b9148588-e694-4445-9765-2c9aad6149ce" providerId="ADAL" clId="{A9F427AC-E5A2-6C45-A8A3-6DFCCFA4B4F3}" dt="2023-05-08T13:55:41.487" v="217" actId="2696"/>
        <pc:sldMkLst>
          <pc:docMk/>
          <pc:sldMk cId="3707719938" sldId="266"/>
        </pc:sldMkLst>
      </pc:sldChg>
      <pc:sldChg chg="modSp ord modAnim">
        <pc:chgData name="Kau, Derchang" userId="b9148588-e694-4445-9765-2c9aad6149ce" providerId="ADAL" clId="{A9F427AC-E5A2-6C45-A8A3-6DFCCFA4B4F3}" dt="2023-05-16T11:46:36.426" v="6131"/>
        <pc:sldMkLst>
          <pc:docMk/>
          <pc:sldMk cId="318831555" sldId="271"/>
        </pc:sldMkLst>
        <pc:spChg chg="mod">
          <ac:chgData name="Kau, Derchang" userId="b9148588-e694-4445-9765-2c9aad6149ce" providerId="ADAL" clId="{A9F427AC-E5A2-6C45-A8A3-6DFCCFA4B4F3}" dt="2023-05-08T14:39:16.526" v="488" actId="20577"/>
          <ac:spMkLst>
            <pc:docMk/>
            <pc:sldMk cId="318831555" sldId="271"/>
            <ac:spMk id="7" creationId="{5B744384-183B-494A-95D9-2D3115419C8E}"/>
          </ac:spMkLst>
        </pc:spChg>
      </pc:sldChg>
      <pc:sldChg chg="addSp delSp modSp mod modAnim">
        <pc:chgData name="Kau, Derchang" userId="b9148588-e694-4445-9765-2c9aad6149ce" providerId="ADAL" clId="{A9F427AC-E5A2-6C45-A8A3-6DFCCFA4B4F3}" dt="2023-05-16T05:59:00.643" v="5871"/>
        <pc:sldMkLst>
          <pc:docMk/>
          <pc:sldMk cId="328299990" sldId="272"/>
        </pc:sldMkLst>
        <pc:spChg chg="mod">
          <ac:chgData name="Kau, Derchang" userId="b9148588-e694-4445-9765-2c9aad6149ce" providerId="ADAL" clId="{A9F427AC-E5A2-6C45-A8A3-6DFCCFA4B4F3}" dt="2023-05-08T13:11:46.867" v="9" actId="1076"/>
          <ac:spMkLst>
            <pc:docMk/>
            <pc:sldMk cId="328299990" sldId="272"/>
            <ac:spMk id="3" creationId="{DFBFBC93-33A5-E41B-C183-C9049526A72D}"/>
          </ac:spMkLst>
        </pc:spChg>
        <pc:spChg chg="mod">
          <ac:chgData name="Kau, Derchang" userId="b9148588-e694-4445-9765-2c9aad6149ce" providerId="ADAL" clId="{A9F427AC-E5A2-6C45-A8A3-6DFCCFA4B4F3}" dt="2023-05-08T13:11:51.706" v="10" actId="1076"/>
          <ac:spMkLst>
            <pc:docMk/>
            <pc:sldMk cId="328299990" sldId="272"/>
            <ac:spMk id="13" creationId="{B67CE8A0-7417-59B2-F445-5DE18BA8E34B}"/>
          </ac:spMkLst>
        </pc:spChg>
        <pc:picChg chg="del mod">
          <ac:chgData name="Kau, Derchang" userId="b9148588-e694-4445-9765-2c9aad6149ce" providerId="ADAL" clId="{A9F427AC-E5A2-6C45-A8A3-6DFCCFA4B4F3}" dt="2023-05-09T01:44:05.084" v="2005" actId="478"/>
          <ac:picMkLst>
            <pc:docMk/>
            <pc:sldMk cId="328299990" sldId="272"/>
            <ac:picMk id="8" creationId="{80EC4558-AB67-F27E-BB9E-1F8B99873E5B}"/>
          </ac:picMkLst>
        </pc:picChg>
        <pc:picChg chg="mod">
          <ac:chgData name="Kau, Derchang" userId="b9148588-e694-4445-9765-2c9aad6149ce" providerId="ADAL" clId="{A9F427AC-E5A2-6C45-A8A3-6DFCCFA4B4F3}" dt="2023-05-08T13:12:00.728" v="12" actId="14100"/>
          <ac:picMkLst>
            <pc:docMk/>
            <pc:sldMk cId="328299990" sldId="272"/>
            <ac:picMk id="10" creationId="{38948A26-0CC4-2B5B-EA16-394E48F1C767}"/>
          </ac:picMkLst>
        </pc:picChg>
        <pc:picChg chg="add mod">
          <ac:chgData name="Kau, Derchang" userId="b9148588-e694-4445-9765-2c9aad6149ce" providerId="ADAL" clId="{A9F427AC-E5A2-6C45-A8A3-6DFCCFA4B4F3}" dt="2023-05-08T13:13:08.316" v="19" actId="1076"/>
          <ac:picMkLst>
            <pc:docMk/>
            <pc:sldMk cId="328299990" sldId="272"/>
            <ac:picMk id="1026" creationId="{89CB8D9E-8871-D7D2-58E6-0EB827B48F22}"/>
          </ac:picMkLst>
        </pc:picChg>
      </pc:sldChg>
      <pc:sldChg chg="del">
        <pc:chgData name="Kau, Derchang" userId="b9148588-e694-4445-9765-2c9aad6149ce" providerId="ADAL" clId="{A9F427AC-E5A2-6C45-A8A3-6DFCCFA4B4F3}" dt="2023-05-08T13:55:39.754" v="216" actId="2696"/>
        <pc:sldMkLst>
          <pc:docMk/>
          <pc:sldMk cId="3403018380" sldId="273"/>
        </pc:sldMkLst>
      </pc:sldChg>
      <pc:sldChg chg="modAnim">
        <pc:chgData name="Kau, Derchang" userId="b9148588-e694-4445-9765-2c9aad6149ce" providerId="ADAL" clId="{A9F427AC-E5A2-6C45-A8A3-6DFCCFA4B4F3}" dt="2023-05-16T05:58:48.756" v="5868"/>
        <pc:sldMkLst>
          <pc:docMk/>
          <pc:sldMk cId="3102900770" sldId="274"/>
        </pc:sldMkLst>
      </pc:sldChg>
      <pc:sldChg chg="addSp delSp modSp mod modClrScheme chgLayout">
        <pc:chgData name="Kau, Derchang" userId="b9148588-e694-4445-9765-2c9aad6149ce" providerId="ADAL" clId="{A9F427AC-E5A2-6C45-A8A3-6DFCCFA4B4F3}" dt="2023-05-16T15:53:46.879" v="6898"/>
        <pc:sldMkLst>
          <pc:docMk/>
          <pc:sldMk cId="1638776899" sldId="276"/>
        </pc:sldMkLst>
        <pc:spChg chg="del mod ord">
          <ac:chgData name="Kau, Derchang" userId="b9148588-e694-4445-9765-2c9aad6149ce" providerId="ADAL" clId="{A9F427AC-E5A2-6C45-A8A3-6DFCCFA4B4F3}" dt="2023-05-16T04:24:49.479" v="4428" actId="700"/>
          <ac:spMkLst>
            <pc:docMk/>
            <pc:sldMk cId="1638776899" sldId="276"/>
            <ac:spMk id="2" creationId="{D891FCEC-670B-613F-CD7F-43C5CB755388}"/>
          </ac:spMkLst>
        </pc:spChg>
        <pc:spChg chg="mod ord">
          <ac:chgData name="Kau, Derchang" userId="b9148588-e694-4445-9765-2c9aad6149ce" providerId="ADAL" clId="{A9F427AC-E5A2-6C45-A8A3-6DFCCFA4B4F3}" dt="2023-05-16T04:24:49.479" v="4428" actId="700"/>
          <ac:spMkLst>
            <pc:docMk/>
            <pc:sldMk cId="1638776899" sldId="276"/>
            <ac:spMk id="3" creationId="{F91FAED6-1B4C-DB63-D03F-1E18F069CC17}"/>
          </ac:spMkLst>
        </pc:spChg>
        <pc:spChg chg="del mod ord">
          <ac:chgData name="Kau, Derchang" userId="b9148588-e694-4445-9765-2c9aad6149ce" providerId="ADAL" clId="{A9F427AC-E5A2-6C45-A8A3-6DFCCFA4B4F3}" dt="2023-05-16T04:24:49.479" v="4428" actId="700"/>
          <ac:spMkLst>
            <pc:docMk/>
            <pc:sldMk cId="1638776899" sldId="276"/>
            <ac:spMk id="4" creationId="{F4B86C65-462E-05F5-63A6-A537BC7450EA}"/>
          </ac:spMkLst>
        </pc:spChg>
        <pc:spChg chg="add mod ord">
          <ac:chgData name="Kau, Derchang" userId="b9148588-e694-4445-9765-2c9aad6149ce" providerId="ADAL" clId="{A9F427AC-E5A2-6C45-A8A3-6DFCCFA4B4F3}" dt="2023-05-16T05:34:07.092" v="5588" actId="20577"/>
          <ac:spMkLst>
            <pc:docMk/>
            <pc:sldMk cId="1638776899" sldId="276"/>
            <ac:spMk id="5" creationId="{DC325671-343F-50B9-7614-C886077ABDA4}"/>
          </ac:spMkLst>
        </pc:spChg>
        <pc:spChg chg="add mod ord">
          <ac:chgData name="Kau, Derchang" userId="b9148588-e694-4445-9765-2c9aad6149ce" providerId="ADAL" clId="{A9F427AC-E5A2-6C45-A8A3-6DFCCFA4B4F3}" dt="2023-05-16T15:53:46.879" v="6898"/>
          <ac:spMkLst>
            <pc:docMk/>
            <pc:sldMk cId="1638776899" sldId="276"/>
            <ac:spMk id="6" creationId="{7C1360A8-8A5C-20E2-5134-C2F65557A168}"/>
          </ac:spMkLst>
        </pc:spChg>
        <pc:spChg chg="add mod ord">
          <ac:chgData name="Kau, Derchang" userId="b9148588-e694-4445-9765-2c9aad6149ce" providerId="ADAL" clId="{A9F427AC-E5A2-6C45-A8A3-6DFCCFA4B4F3}" dt="2023-05-16T04:24:49.479" v="4428" actId="700"/>
          <ac:spMkLst>
            <pc:docMk/>
            <pc:sldMk cId="1638776899" sldId="276"/>
            <ac:spMk id="7" creationId="{40AF73DD-37FA-D963-D9B7-1E07596ED6C5}"/>
          </ac:spMkLst>
        </pc:spChg>
      </pc:sldChg>
      <pc:sldChg chg="addSp delSp modSp del mod modClrScheme chgLayout">
        <pc:chgData name="Kau, Derchang" userId="b9148588-e694-4445-9765-2c9aad6149ce" providerId="ADAL" clId="{A9F427AC-E5A2-6C45-A8A3-6DFCCFA4B4F3}" dt="2023-05-14T04:37:21.145" v="3829" actId="2696"/>
        <pc:sldMkLst>
          <pc:docMk/>
          <pc:sldMk cId="952253409" sldId="277"/>
        </pc:sldMkLst>
        <pc:spChg chg="add mod ord">
          <ac:chgData name="Kau, Derchang" userId="b9148588-e694-4445-9765-2c9aad6149ce" providerId="ADAL" clId="{A9F427AC-E5A2-6C45-A8A3-6DFCCFA4B4F3}" dt="2023-05-09T01:45:13.856" v="2006" actId="700"/>
          <ac:spMkLst>
            <pc:docMk/>
            <pc:sldMk cId="952253409" sldId="277"/>
            <ac:spMk id="2" creationId="{6E1D3771-3B29-736C-CF70-2AEB4163DEAD}"/>
          </ac:spMkLst>
        </pc:spChg>
        <pc:spChg chg="mod ord">
          <ac:chgData name="Kau, Derchang" userId="b9148588-e694-4445-9765-2c9aad6149ce" providerId="ADAL" clId="{A9F427AC-E5A2-6C45-A8A3-6DFCCFA4B4F3}" dt="2023-05-09T01:45:13.856" v="2006" actId="700"/>
          <ac:spMkLst>
            <pc:docMk/>
            <pc:sldMk cId="952253409" sldId="277"/>
            <ac:spMk id="3" creationId="{6B0DECB6-866B-3660-1A0B-E3996CA7D615}"/>
          </ac:spMkLst>
        </pc:spChg>
        <pc:spChg chg="add mod ord">
          <ac:chgData name="Kau, Derchang" userId="b9148588-e694-4445-9765-2c9aad6149ce" providerId="ADAL" clId="{A9F427AC-E5A2-6C45-A8A3-6DFCCFA4B4F3}" dt="2023-05-09T01:45:13.856" v="2006" actId="700"/>
          <ac:spMkLst>
            <pc:docMk/>
            <pc:sldMk cId="952253409" sldId="277"/>
            <ac:spMk id="4" creationId="{C76C8D3B-A03F-5AE2-4739-3AC0BA39877E}"/>
          </ac:spMkLst>
        </pc:spChg>
        <pc:spChg chg="mod ord">
          <ac:chgData name="Kau, Derchang" userId="b9148588-e694-4445-9765-2c9aad6149ce" providerId="ADAL" clId="{A9F427AC-E5A2-6C45-A8A3-6DFCCFA4B4F3}" dt="2023-05-09T01:51:36.647" v="2106" actId="404"/>
          <ac:spMkLst>
            <pc:docMk/>
            <pc:sldMk cId="952253409" sldId="277"/>
            <ac:spMk id="8" creationId="{EEB1D865-6A95-C3A4-C62F-2EB3F99DABD6}"/>
          </ac:spMkLst>
        </pc:spChg>
        <pc:spChg chg="del mod ord">
          <ac:chgData name="Kau, Derchang" userId="b9148588-e694-4445-9765-2c9aad6149ce" providerId="ADAL" clId="{A9F427AC-E5A2-6C45-A8A3-6DFCCFA4B4F3}" dt="2023-05-09T01:45:13.856" v="2006" actId="700"/>
          <ac:spMkLst>
            <pc:docMk/>
            <pc:sldMk cId="952253409" sldId="277"/>
            <ac:spMk id="9" creationId="{4DD212EE-84AD-B0EC-7E8D-DFE1D9B3F364}"/>
          </ac:spMkLst>
        </pc:spChg>
      </pc:sldChg>
      <pc:sldChg chg="add del">
        <pc:chgData name="Kau, Derchang" userId="b9148588-e694-4445-9765-2c9aad6149ce" providerId="ADAL" clId="{A9F427AC-E5A2-6C45-A8A3-6DFCCFA4B4F3}" dt="2023-05-16T15:32:16.172" v="6835" actId="2696"/>
        <pc:sldMkLst>
          <pc:docMk/>
          <pc:sldMk cId="187564065" sldId="278"/>
        </pc:sldMkLst>
      </pc:sldChg>
      <pc:sldChg chg="add del">
        <pc:chgData name="Kau, Derchang" userId="b9148588-e694-4445-9765-2c9aad6149ce" providerId="ADAL" clId="{A9F427AC-E5A2-6C45-A8A3-6DFCCFA4B4F3}" dt="2023-05-08T13:33:47.427" v="114"/>
        <pc:sldMkLst>
          <pc:docMk/>
          <pc:sldMk cId="489674198" sldId="278"/>
        </pc:sldMkLst>
      </pc:sldChg>
      <pc:sldChg chg="addSp delSp modSp new del mod">
        <pc:chgData name="Kau, Derchang" userId="b9148588-e694-4445-9765-2c9aad6149ce" providerId="ADAL" clId="{A9F427AC-E5A2-6C45-A8A3-6DFCCFA4B4F3}" dt="2023-05-09T01:54:07.799" v="2107" actId="2696"/>
        <pc:sldMkLst>
          <pc:docMk/>
          <pc:sldMk cId="1202667796" sldId="278"/>
        </pc:sldMkLst>
        <pc:spChg chg="mod">
          <ac:chgData name="Kau, Derchang" userId="b9148588-e694-4445-9765-2c9aad6149ce" providerId="ADAL" clId="{A9F427AC-E5A2-6C45-A8A3-6DFCCFA4B4F3}" dt="2023-05-08T13:34:53.702" v="125" actId="404"/>
          <ac:spMkLst>
            <pc:docMk/>
            <pc:sldMk cId="1202667796" sldId="278"/>
            <ac:spMk id="2" creationId="{C032A06B-2AB8-6576-EF1D-900D5409C667}"/>
          </ac:spMkLst>
        </pc:spChg>
        <pc:spChg chg="del">
          <ac:chgData name="Kau, Derchang" userId="b9148588-e694-4445-9765-2c9aad6149ce" providerId="ADAL" clId="{A9F427AC-E5A2-6C45-A8A3-6DFCCFA4B4F3}" dt="2023-05-08T13:34:08.941" v="118"/>
          <ac:spMkLst>
            <pc:docMk/>
            <pc:sldMk cId="1202667796" sldId="278"/>
            <ac:spMk id="3" creationId="{EAB28796-DFB0-E699-8D0F-B6C91C893EB0}"/>
          </ac:spMkLst>
        </pc:spChg>
        <pc:spChg chg="add del mod">
          <ac:chgData name="Kau, Derchang" userId="b9148588-e694-4445-9765-2c9aad6149ce" providerId="ADAL" clId="{A9F427AC-E5A2-6C45-A8A3-6DFCCFA4B4F3}" dt="2023-05-08T13:34:05.773" v="117"/>
          <ac:spMkLst>
            <pc:docMk/>
            <pc:sldMk cId="1202667796" sldId="278"/>
            <ac:spMk id="4" creationId="{A959D977-7EFB-D8E5-AF6A-B095DA9EEF83}"/>
          </ac:spMkLst>
        </pc:spChg>
        <pc:spChg chg="add mod">
          <ac:chgData name="Kau, Derchang" userId="b9148588-e694-4445-9765-2c9aad6149ce" providerId="ADAL" clId="{A9F427AC-E5A2-6C45-A8A3-6DFCCFA4B4F3}" dt="2023-05-08T13:35:14.878" v="126" actId="14100"/>
          <ac:spMkLst>
            <pc:docMk/>
            <pc:sldMk cId="1202667796" sldId="278"/>
            <ac:spMk id="5" creationId="{F86522C4-7221-9195-DD61-7CBA348972F0}"/>
          </ac:spMkLst>
        </pc:spChg>
        <pc:spChg chg="mod">
          <ac:chgData name="Kau, Derchang" userId="b9148588-e694-4445-9765-2c9aad6149ce" providerId="ADAL" clId="{A9F427AC-E5A2-6C45-A8A3-6DFCCFA4B4F3}" dt="2023-05-08T13:34:21.625" v="119"/>
          <ac:spMkLst>
            <pc:docMk/>
            <pc:sldMk cId="1202667796" sldId="278"/>
            <ac:spMk id="7" creationId="{4A68D4AF-D949-EB34-ACFA-03FED775A26A}"/>
          </ac:spMkLst>
        </pc:spChg>
        <pc:spChg chg="mod">
          <ac:chgData name="Kau, Derchang" userId="b9148588-e694-4445-9765-2c9aad6149ce" providerId="ADAL" clId="{A9F427AC-E5A2-6C45-A8A3-6DFCCFA4B4F3}" dt="2023-05-08T13:34:21.625" v="119"/>
          <ac:spMkLst>
            <pc:docMk/>
            <pc:sldMk cId="1202667796" sldId="278"/>
            <ac:spMk id="12" creationId="{ADC7EDD3-78DF-D068-5DC6-DB7D7B85A41C}"/>
          </ac:spMkLst>
        </pc:spChg>
        <pc:spChg chg="mod">
          <ac:chgData name="Kau, Derchang" userId="b9148588-e694-4445-9765-2c9aad6149ce" providerId="ADAL" clId="{A9F427AC-E5A2-6C45-A8A3-6DFCCFA4B4F3}" dt="2023-05-08T13:34:21.625" v="119"/>
          <ac:spMkLst>
            <pc:docMk/>
            <pc:sldMk cId="1202667796" sldId="278"/>
            <ac:spMk id="13" creationId="{76D008DE-B6E1-03E6-8A64-76530BE4F871}"/>
          </ac:spMkLst>
        </pc:spChg>
        <pc:spChg chg="mod">
          <ac:chgData name="Kau, Derchang" userId="b9148588-e694-4445-9765-2c9aad6149ce" providerId="ADAL" clId="{A9F427AC-E5A2-6C45-A8A3-6DFCCFA4B4F3}" dt="2023-05-08T13:34:21.625" v="119"/>
          <ac:spMkLst>
            <pc:docMk/>
            <pc:sldMk cId="1202667796" sldId="278"/>
            <ac:spMk id="27" creationId="{D453FF70-3496-0E36-6ED1-7E014EBFA74F}"/>
          </ac:spMkLst>
        </pc:spChg>
        <pc:spChg chg="mod">
          <ac:chgData name="Kau, Derchang" userId="b9148588-e694-4445-9765-2c9aad6149ce" providerId="ADAL" clId="{A9F427AC-E5A2-6C45-A8A3-6DFCCFA4B4F3}" dt="2023-05-08T13:34:21.625" v="119"/>
          <ac:spMkLst>
            <pc:docMk/>
            <pc:sldMk cId="1202667796" sldId="278"/>
            <ac:spMk id="28" creationId="{50BCC3D2-5C53-E0AB-E1D4-BD8273C94A67}"/>
          </ac:spMkLst>
        </pc:spChg>
        <pc:spChg chg="mod">
          <ac:chgData name="Kau, Derchang" userId="b9148588-e694-4445-9765-2c9aad6149ce" providerId="ADAL" clId="{A9F427AC-E5A2-6C45-A8A3-6DFCCFA4B4F3}" dt="2023-05-08T13:34:21.625" v="119"/>
          <ac:spMkLst>
            <pc:docMk/>
            <pc:sldMk cId="1202667796" sldId="278"/>
            <ac:spMk id="30" creationId="{0EFE1675-F9EB-AA85-8E4F-2343579A1507}"/>
          </ac:spMkLst>
        </pc:spChg>
        <pc:spChg chg="mod">
          <ac:chgData name="Kau, Derchang" userId="b9148588-e694-4445-9765-2c9aad6149ce" providerId="ADAL" clId="{A9F427AC-E5A2-6C45-A8A3-6DFCCFA4B4F3}" dt="2023-05-08T13:34:21.625" v="119"/>
          <ac:spMkLst>
            <pc:docMk/>
            <pc:sldMk cId="1202667796" sldId="278"/>
            <ac:spMk id="31" creationId="{F6D60A8D-10F2-D85A-0B97-281C1D594040}"/>
          </ac:spMkLst>
        </pc:spChg>
        <pc:spChg chg="mod">
          <ac:chgData name="Kau, Derchang" userId="b9148588-e694-4445-9765-2c9aad6149ce" providerId="ADAL" clId="{A9F427AC-E5A2-6C45-A8A3-6DFCCFA4B4F3}" dt="2023-05-08T13:34:21.625" v="119"/>
          <ac:spMkLst>
            <pc:docMk/>
            <pc:sldMk cId="1202667796" sldId="278"/>
            <ac:spMk id="32" creationId="{B45B8D41-3DB4-0816-A865-0299F7F302D6}"/>
          </ac:spMkLst>
        </pc:spChg>
        <pc:spChg chg="mod">
          <ac:chgData name="Kau, Derchang" userId="b9148588-e694-4445-9765-2c9aad6149ce" providerId="ADAL" clId="{A9F427AC-E5A2-6C45-A8A3-6DFCCFA4B4F3}" dt="2023-05-08T13:34:21.625" v="119"/>
          <ac:spMkLst>
            <pc:docMk/>
            <pc:sldMk cId="1202667796" sldId="278"/>
            <ac:spMk id="33" creationId="{404A6344-4890-5834-245F-160806D41530}"/>
          </ac:spMkLst>
        </pc:spChg>
        <pc:spChg chg="mod">
          <ac:chgData name="Kau, Derchang" userId="b9148588-e694-4445-9765-2c9aad6149ce" providerId="ADAL" clId="{A9F427AC-E5A2-6C45-A8A3-6DFCCFA4B4F3}" dt="2023-05-08T13:34:21.625" v="119"/>
          <ac:spMkLst>
            <pc:docMk/>
            <pc:sldMk cId="1202667796" sldId="278"/>
            <ac:spMk id="51" creationId="{F3EA0D64-9771-3EE5-55BA-F8BB1190237C}"/>
          </ac:spMkLst>
        </pc:spChg>
        <pc:spChg chg="mod">
          <ac:chgData name="Kau, Derchang" userId="b9148588-e694-4445-9765-2c9aad6149ce" providerId="ADAL" clId="{A9F427AC-E5A2-6C45-A8A3-6DFCCFA4B4F3}" dt="2023-05-08T13:34:21.625" v="119"/>
          <ac:spMkLst>
            <pc:docMk/>
            <pc:sldMk cId="1202667796" sldId="278"/>
            <ac:spMk id="69" creationId="{9052171C-E089-6592-5A7B-269E92F63E8C}"/>
          </ac:spMkLst>
        </pc:spChg>
        <pc:spChg chg="mod">
          <ac:chgData name="Kau, Derchang" userId="b9148588-e694-4445-9765-2c9aad6149ce" providerId="ADAL" clId="{A9F427AC-E5A2-6C45-A8A3-6DFCCFA4B4F3}" dt="2023-05-08T13:34:21.625" v="119"/>
          <ac:spMkLst>
            <pc:docMk/>
            <pc:sldMk cId="1202667796" sldId="278"/>
            <ac:spMk id="70" creationId="{B6B37D8E-0D66-DCF9-C099-76A3365486B8}"/>
          </ac:spMkLst>
        </pc:spChg>
        <pc:spChg chg="mod">
          <ac:chgData name="Kau, Derchang" userId="b9148588-e694-4445-9765-2c9aad6149ce" providerId="ADAL" clId="{A9F427AC-E5A2-6C45-A8A3-6DFCCFA4B4F3}" dt="2023-05-08T13:34:21.625" v="119"/>
          <ac:spMkLst>
            <pc:docMk/>
            <pc:sldMk cId="1202667796" sldId="278"/>
            <ac:spMk id="71" creationId="{17310897-AFCD-630D-7B4E-B6A7285B4374}"/>
          </ac:spMkLst>
        </pc:spChg>
        <pc:spChg chg="mod">
          <ac:chgData name="Kau, Derchang" userId="b9148588-e694-4445-9765-2c9aad6149ce" providerId="ADAL" clId="{A9F427AC-E5A2-6C45-A8A3-6DFCCFA4B4F3}" dt="2023-05-08T13:34:21.625" v="119"/>
          <ac:spMkLst>
            <pc:docMk/>
            <pc:sldMk cId="1202667796" sldId="278"/>
            <ac:spMk id="72" creationId="{D6A56546-0817-511D-85B3-E3F3533EC44D}"/>
          </ac:spMkLst>
        </pc:spChg>
        <pc:spChg chg="mod">
          <ac:chgData name="Kau, Derchang" userId="b9148588-e694-4445-9765-2c9aad6149ce" providerId="ADAL" clId="{A9F427AC-E5A2-6C45-A8A3-6DFCCFA4B4F3}" dt="2023-05-08T13:34:21.625" v="119"/>
          <ac:spMkLst>
            <pc:docMk/>
            <pc:sldMk cId="1202667796" sldId="278"/>
            <ac:spMk id="73" creationId="{9D2D50CE-E3CD-72D6-7643-14E0914696F2}"/>
          </ac:spMkLst>
        </pc:spChg>
        <pc:spChg chg="mod">
          <ac:chgData name="Kau, Derchang" userId="b9148588-e694-4445-9765-2c9aad6149ce" providerId="ADAL" clId="{A9F427AC-E5A2-6C45-A8A3-6DFCCFA4B4F3}" dt="2023-05-08T13:34:21.625" v="119"/>
          <ac:spMkLst>
            <pc:docMk/>
            <pc:sldMk cId="1202667796" sldId="278"/>
            <ac:spMk id="91" creationId="{D6870D16-22B7-535F-4C37-9E15F598A599}"/>
          </ac:spMkLst>
        </pc:spChg>
        <pc:spChg chg="mod">
          <ac:chgData name="Kau, Derchang" userId="b9148588-e694-4445-9765-2c9aad6149ce" providerId="ADAL" clId="{A9F427AC-E5A2-6C45-A8A3-6DFCCFA4B4F3}" dt="2023-05-08T13:34:21.625" v="119"/>
          <ac:spMkLst>
            <pc:docMk/>
            <pc:sldMk cId="1202667796" sldId="278"/>
            <ac:spMk id="92" creationId="{F96E4335-F656-D93D-6BDF-D50BCEA24FEF}"/>
          </ac:spMkLst>
        </pc:spChg>
        <pc:spChg chg="mod">
          <ac:chgData name="Kau, Derchang" userId="b9148588-e694-4445-9765-2c9aad6149ce" providerId="ADAL" clId="{A9F427AC-E5A2-6C45-A8A3-6DFCCFA4B4F3}" dt="2023-05-08T13:34:21.625" v="119"/>
          <ac:spMkLst>
            <pc:docMk/>
            <pc:sldMk cId="1202667796" sldId="278"/>
            <ac:spMk id="93" creationId="{079EB9BC-1E10-5850-7374-909B82C19977}"/>
          </ac:spMkLst>
        </pc:spChg>
        <pc:spChg chg="mod">
          <ac:chgData name="Kau, Derchang" userId="b9148588-e694-4445-9765-2c9aad6149ce" providerId="ADAL" clId="{A9F427AC-E5A2-6C45-A8A3-6DFCCFA4B4F3}" dt="2023-05-08T13:34:21.625" v="119"/>
          <ac:spMkLst>
            <pc:docMk/>
            <pc:sldMk cId="1202667796" sldId="278"/>
            <ac:spMk id="94" creationId="{C196D0AF-A97A-D17F-97FE-E2720F4C9C4A}"/>
          </ac:spMkLst>
        </pc:spChg>
        <pc:spChg chg="mod">
          <ac:chgData name="Kau, Derchang" userId="b9148588-e694-4445-9765-2c9aad6149ce" providerId="ADAL" clId="{A9F427AC-E5A2-6C45-A8A3-6DFCCFA4B4F3}" dt="2023-05-08T13:34:21.625" v="119"/>
          <ac:spMkLst>
            <pc:docMk/>
            <pc:sldMk cId="1202667796" sldId="278"/>
            <ac:spMk id="95" creationId="{E020389F-3C1F-A21E-7ECA-CAE93555994D}"/>
          </ac:spMkLst>
        </pc:spChg>
        <pc:spChg chg="mod">
          <ac:chgData name="Kau, Derchang" userId="b9148588-e694-4445-9765-2c9aad6149ce" providerId="ADAL" clId="{A9F427AC-E5A2-6C45-A8A3-6DFCCFA4B4F3}" dt="2023-05-08T13:34:21.625" v="119"/>
          <ac:spMkLst>
            <pc:docMk/>
            <pc:sldMk cId="1202667796" sldId="278"/>
            <ac:spMk id="113" creationId="{1EF4F688-313C-E3C2-F797-756F6FA8FC3C}"/>
          </ac:spMkLst>
        </pc:spChg>
        <pc:spChg chg="mod">
          <ac:chgData name="Kau, Derchang" userId="b9148588-e694-4445-9765-2c9aad6149ce" providerId="ADAL" clId="{A9F427AC-E5A2-6C45-A8A3-6DFCCFA4B4F3}" dt="2023-05-08T13:34:21.625" v="119"/>
          <ac:spMkLst>
            <pc:docMk/>
            <pc:sldMk cId="1202667796" sldId="278"/>
            <ac:spMk id="114" creationId="{EA7B2120-D9E8-2DB3-5675-2DE91FC4D220}"/>
          </ac:spMkLst>
        </pc:spChg>
        <pc:spChg chg="mod">
          <ac:chgData name="Kau, Derchang" userId="b9148588-e694-4445-9765-2c9aad6149ce" providerId="ADAL" clId="{A9F427AC-E5A2-6C45-A8A3-6DFCCFA4B4F3}" dt="2023-05-08T13:34:21.625" v="119"/>
          <ac:spMkLst>
            <pc:docMk/>
            <pc:sldMk cId="1202667796" sldId="278"/>
            <ac:spMk id="115" creationId="{888099AC-051E-4A69-B777-786F7D5E67F4}"/>
          </ac:spMkLst>
        </pc:spChg>
        <pc:spChg chg="mod">
          <ac:chgData name="Kau, Derchang" userId="b9148588-e694-4445-9765-2c9aad6149ce" providerId="ADAL" clId="{A9F427AC-E5A2-6C45-A8A3-6DFCCFA4B4F3}" dt="2023-05-08T13:34:21.625" v="119"/>
          <ac:spMkLst>
            <pc:docMk/>
            <pc:sldMk cId="1202667796" sldId="278"/>
            <ac:spMk id="116" creationId="{FBE441E6-49CE-E65B-3A49-B54962DA0B40}"/>
          </ac:spMkLst>
        </pc:spChg>
        <pc:spChg chg="mod">
          <ac:chgData name="Kau, Derchang" userId="b9148588-e694-4445-9765-2c9aad6149ce" providerId="ADAL" clId="{A9F427AC-E5A2-6C45-A8A3-6DFCCFA4B4F3}" dt="2023-05-08T13:34:21.625" v="119"/>
          <ac:spMkLst>
            <pc:docMk/>
            <pc:sldMk cId="1202667796" sldId="278"/>
            <ac:spMk id="117" creationId="{56F193C2-C37F-F997-3378-F240FECF15A0}"/>
          </ac:spMkLst>
        </pc:spChg>
        <pc:spChg chg="mod">
          <ac:chgData name="Kau, Derchang" userId="b9148588-e694-4445-9765-2c9aad6149ce" providerId="ADAL" clId="{A9F427AC-E5A2-6C45-A8A3-6DFCCFA4B4F3}" dt="2023-05-08T13:34:21.625" v="119"/>
          <ac:spMkLst>
            <pc:docMk/>
            <pc:sldMk cId="1202667796" sldId="278"/>
            <ac:spMk id="135" creationId="{61C1DD26-72E0-8016-896E-4A50C6753F5A}"/>
          </ac:spMkLst>
        </pc:spChg>
        <pc:spChg chg="mod">
          <ac:chgData name="Kau, Derchang" userId="b9148588-e694-4445-9765-2c9aad6149ce" providerId="ADAL" clId="{A9F427AC-E5A2-6C45-A8A3-6DFCCFA4B4F3}" dt="2023-05-08T13:34:21.625" v="119"/>
          <ac:spMkLst>
            <pc:docMk/>
            <pc:sldMk cId="1202667796" sldId="278"/>
            <ac:spMk id="136" creationId="{705A86F3-C7C4-392B-2115-07BBF4A59F95}"/>
          </ac:spMkLst>
        </pc:spChg>
        <pc:spChg chg="mod">
          <ac:chgData name="Kau, Derchang" userId="b9148588-e694-4445-9765-2c9aad6149ce" providerId="ADAL" clId="{A9F427AC-E5A2-6C45-A8A3-6DFCCFA4B4F3}" dt="2023-05-08T13:34:21.625" v="119"/>
          <ac:spMkLst>
            <pc:docMk/>
            <pc:sldMk cId="1202667796" sldId="278"/>
            <ac:spMk id="137" creationId="{33F3DF31-936F-B474-8133-080DA0DC338F}"/>
          </ac:spMkLst>
        </pc:spChg>
        <pc:spChg chg="mod">
          <ac:chgData name="Kau, Derchang" userId="b9148588-e694-4445-9765-2c9aad6149ce" providerId="ADAL" clId="{A9F427AC-E5A2-6C45-A8A3-6DFCCFA4B4F3}" dt="2023-05-08T13:34:21.625" v="119"/>
          <ac:spMkLst>
            <pc:docMk/>
            <pc:sldMk cId="1202667796" sldId="278"/>
            <ac:spMk id="138" creationId="{E8EC56EB-EF07-C18D-3D8E-A82B71F981E5}"/>
          </ac:spMkLst>
        </pc:spChg>
        <pc:spChg chg="mod">
          <ac:chgData name="Kau, Derchang" userId="b9148588-e694-4445-9765-2c9aad6149ce" providerId="ADAL" clId="{A9F427AC-E5A2-6C45-A8A3-6DFCCFA4B4F3}" dt="2023-05-08T13:34:21.625" v="119"/>
          <ac:spMkLst>
            <pc:docMk/>
            <pc:sldMk cId="1202667796" sldId="278"/>
            <ac:spMk id="139" creationId="{B15A04E7-71DE-3DD1-8242-999BAC66CFDA}"/>
          </ac:spMkLst>
        </pc:spChg>
        <pc:spChg chg="mod">
          <ac:chgData name="Kau, Derchang" userId="b9148588-e694-4445-9765-2c9aad6149ce" providerId="ADAL" clId="{A9F427AC-E5A2-6C45-A8A3-6DFCCFA4B4F3}" dt="2023-05-08T13:34:21.625" v="119"/>
          <ac:spMkLst>
            <pc:docMk/>
            <pc:sldMk cId="1202667796" sldId="278"/>
            <ac:spMk id="157" creationId="{A6A51404-F859-C24B-0CE0-3F2F041EA842}"/>
          </ac:spMkLst>
        </pc:spChg>
        <pc:spChg chg="mod">
          <ac:chgData name="Kau, Derchang" userId="b9148588-e694-4445-9765-2c9aad6149ce" providerId="ADAL" clId="{A9F427AC-E5A2-6C45-A8A3-6DFCCFA4B4F3}" dt="2023-05-08T13:34:21.625" v="119"/>
          <ac:spMkLst>
            <pc:docMk/>
            <pc:sldMk cId="1202667796" sldId="278"/>
            <ac:spMk id="158" creationId="{784F7AD8-9513-7EB9-2625-E504534A2A8F}"/>
          </ac:spMkLst>
        </pc:spChg>
        <pc:spChg chg="mod">
          <ac:chgData name="Kau, Derchang" userId="b9148588-e694-4445-9765-2c9aad6149ce" providerId="ADAL" clId="{A9F427AC-E5A2-6C45-A8A3-6DFCCFA4B4F3}" dt="2023-05-08T13:34:21.625" v="119"/>
          <ac:spMkLst>
            <pc:docMk/>
            <pc:sldMk cId="1202667796" sldId="278"/>
            <ac:spMk id="159" creationId="{45CCE2BA-69B5-3BF1-CD4E-D5627D32CB66}"/>
          </ac:spMkLst>
        </pc:spChg>
        <pc:spChg chg="mod">
          <ac:chgData name="Kau, Derchang" userId="b9148588-e694-4445-9765-2c9aad6149ce" providerId="ADAL" clId="{A9F427AC-E5A2-6C45-A8A3-6DFCCFA4B4F3}" dt="2023-05-08T13:34:21.625" v="119"/>
          <ac:spMkLst>
            <pc:docMk/>
            <pc:sldMk cId="1202667796" sldId="278"/>
            <ac:spMk id="160" creationId="{1A9770A0-069D-AF04-8544-749614E7AD5E}"/>
          </ac:spMkLst>
        </pc:spChg>
        <pc:spChg chg="mod">
          <ac:chgData name="Kau, Derchang" userId="b9148588-e694-4445-9765-2c9aad6149ce" providerId="ADAL" clId="{A9F427AC-E5A2-6C45-A8A3-6DFCCFA4B4F3}" dt="2023-05-08T13:34:21.625" v="119"/>
          <ac:spMkLst>
            <pc:docMk/>
            <pc:sldMk cId="1202667796" sldId="278"/>
            <ac:spMk id="161" creationId="{35BFCFC6-D813-F9D6-D511-36F89A3CDECA}"/>
          </ac:spMkLst>
        </pc:spChg>
        <pc:spChg chg="mod">
          <ac:chgData name="Kau, Derchang" userId="b9148588-e694-4445-9765-2c9aad6149ce" providerId="ADAL" clId="{A9F427AC-E5A2-6C45-A8A3-6DFCCFA4B4F3}" dt="2023-05-08T13:34:21.625" v="119"/>
          <ac:spMkLst>
            <pc:docMk/>
            <pc:sldMk cId="1202667796" sldId="278"/>
            <ac:spMk id="179" creationId="{B288DC82-BA69-EE96-EC41-D36F52CAB9AD}"/>
          </ac:spMkLst>
        </pc:spChg>
        <pc:spChg chg="mod">
          <ac:chgData name="Kau, Derchang" userId="b9148588-e694-4445-9765-2c9aad6149ce" providerId="ADAL" clId="{A9F427AC-E5A2-6C45-A8A3-6DFCCFA4B4F3}" dt="2023-05-08T13:34:21.625" v="119"/>
          <ac:spMkLst>
            <pc:docMk/>
            <pc:sldMk cId="1202667796" sldId="278"/>
            <ac:spMk id="180" creationId="{A54D1EC0-89CF-2B65-7FF5-C78D4F926365}"/>
          </ac:spMkLst>
        </pc:spChg>
        <pc:spChg chg="mod">
          <ac:chgData name="Kau, Derchang" userId="b9148588-e694-4445-9765-2c9aad6149ce" providerId="ADAL" clId="{A9F427AC-E5A2-6C45-A8A3-6DFCCFA4B4F3}" dt="2023-05-08T13:34:21.625" v="119"/>
          <ac:spMkLst>
            <pc:docMk/>
            <pc:sldMk cId="1202667796" sldId="278"/>
            <ac:spMk id="181" creationId="{6DC4F364-6565-F674-C9D9-4744DD84150A}"/>
          </ac:spMkLst>
        </pc:spChg>
        <pc:spChg chg="mod">
          <ac:chgData name="Kau, Derchang" userId="b9148588-e694-4445-9765-2c9aad6149ce" providerId="ADAL" clId="{A9F427AC-E5A2-6C45-A8A3-6DFCCFA4B4F3}" dt="2023-05-08T13:34:21.625" v="119"/>
          <ac:spMkLst>
            <pc:docMk/>
            <pc:sldMk cId="1202667796" sldId="278"/>
            <ac:spMk id="182" creationId="{4D7E1E03-FCD2-9279-14A0-E92FE335086F}"/>
          </ac:spMkLst>
        </pc:spChg>
        <pc:spChg chg="mod">
          <ac:chgData name="Kau, Derchang" userId="b9148588-e694-4445-9765-2c9aad6149ce" providerId="ADAL" clId="{A9F427AC-E5A2-6C45-A8A3-6DFCCFA4B4F3}" dt="2023-05-08T13:34:21.625" v="119"/>
          <ac:spMkLst>
            <pc:docMk/>
            <pc:sldMk cId="1202667796" sldId="278"/>
            <ac:spMk id="183" creationId="{7548A826-D92D-F3FB-5FB0-273B92AA3920}"/>
          </ac:spMkLst>
        </pc:spChg>
        <pc:spChg chg="mod">
          <ac:chgData name="Kau, Derchang" userId="b9148588-e694-4445-9765-2c9aad6149ce" providerId="ADAL" clId="{A9F427AC-E5A2-6C45-A8A3-6DFCCFA4B4F3}" dt="2023-05-08T13:34:21.625" v="119"/>
          <ac:spMkLst>
            <pc:docMk/>
            <pc:sldMk cId="1202667796" sldId="278"/>
            <ac:spMk id="201" creationId="{4D043C07-B2BA-E285-E7F7-D3F349F8F273}"/>
          </ac:spMkLst>
        </pc:spChg>
        <pc:spChg chg="mod">
          <ac:chgData name="Kau, Derchang" userId="b9148588-e694-4445-9765-2c9aad6149ce" providerId="ADAL" clId="{A9F427AC-E5A2-6C45-A8A3-6DFCCFA4B4F3}" dt="2023-05-08T13:34:21.625" v="119"/>
          <ac:spMkLst>
            <pc:docMk/>
            <pc:sldMk cId="1202667796" sldId="278"/>
            <ac:spMk id="202" creationId="{BC490ABD-BE9A-3830-AA2A-D947F5C7AD42}"/>
          </ac:spMkLst>
        </pc:spChg>
        <pc:spChg chg="mod">
          <ac:chgData name="Kau, Derchang" userId="b9148588-e694-4445-9765-2c9aad6149ce" providerId="ADAL" clId="{A9F427AC-E5A2-6C45-A8A3-6DFCCFA4B4F3}" dt="2023-05-08T13:34:21.625" v="119"/>
          <ac:spMkLst>
            <pc:docMk/>
            <pc:sldMk cId="1202667796" sldId="278"/>
            <ac:spMk id="203" creationId="{2952FD52-744C-5D03-5319-8B827D50B9E6}"/>
          </ac:spMkLst>
        </pc:spChg>
        <pc:spChg chg="mod">
          <ac:chgData name="Kau, Derchang" userId="b9148588-e694-4445-9765-2c9aad6149ce" providerId="ADAL" clId="{A9F427AC-E5A2-6C45-A8A3-6DFCCFA4B4F3}" dt="2023-05-08T13:34:21.625" v="119"/>
          <ac:spMkLst>
            <pc:docMk/>
            <pc:sldMk cId="1202667796" sldId="278"/>
            <ac:spMk id="204" creationId="{C9E8BD8C-91E9-6116-88A6-6A225EAE9591}"/>
          </ac:spMkLst>
        </pc:spChg>
        <pc:spChg chg="mod">
          <ac:chgData name="Kau, Derchang" userId="b9148588-e694-4445-9765-2c9aad6149ce" providerId="ADAL" clId="{A9F427AC-E5A2-6C45-A8A3-6DFCCFA4B4F3}" dt="2023-05-08T13:34:21.625" v="119"/>
          <ac:spMkLst>
            <pc:docMk/>
            <pc:sldMk cId="1202667796" sldId="278"/>
            <ac:spMk id="205" creationId="{8AD25B00-FAAE-8A91-7F0D-440E35EA2CED}"/>
          </ac:spMkLst>
        </pc:spChg>
        <pc:spChg chg="mod">
          <ac:chgData name="Kau, Derchang" userId="b9148588-e694-4445-9765-2c9aad6149ce" providerId="ADAL" clId="{A9F427AC-E5A2-6C45-A8A3-6DFCCFA4B4F3}" dt="2023-05-08T13:34:21.625" v="119"/>
          <ac:spMkLst>
            <pc:docMk/>
            <pc:sldMk cId="1202667796" sldId="278"/>
            <ac:spMk id="223" creationId="{78512223-CF72-9F5F-5199-D18910F8C09F}"/>
          </ac:spMkLst>
        </pc:spChg>
        <pc:spChg chg="mod">
          <ac:chgData name="Kau, Derchang" userId="b9148588-e694-4445-9765-2c9aad6149ce" providerId="ADAL" clId="{A9F427AC-E5A2-6C45-A8A3-6DFCCFA4B4F3}" dt="2023-05-08T13:34:21.625" v="119"/>
          <ac:spMkLst>
            <pc:docMk/>
            <pc:sldMk cId="1202667796" sldId="278"/>
            <ac:spMk id="224" creationId="{800F4BB6-E89D-8843-B049-880AF1647ADC}"/>
          </ac:spMkLst>
        </pc:spChg>
        <pc:spChg chg="mod">
          <ac:chgData name="Kau, Derchang" userId="b9148588-e694-4445-9765-2c9aad6149ce" providerId="ADAL" clId="{A9F427AC-E5A2-6C45-A8A3-6DFCCFA4B4F3}" dt="2023-05-08T13:34:21.625" v="119"/>
          <ac:spMkLst>
            <pc:docMk/>
            <pc:sldMk cId="1202667796" sldId="278"/>
            <ac:spMk id="225" creationId="{BD39CEE0-8AA3-1C11-92F5-F5E99BAED958}"/>
          </ac:spMkLst>
        </pc:spChg>
        <pc:spChg chg="mod">
          <ac:chgData name="Kau, Derchang" userId="b9148588-e694-4445-9765-2c9aad6149ce" providerId="ADAL" clId="{A9F427AC-E5A2-6C45-A8A3-6DFCCFA4B4F3}" dt="2023-05-08T13:34:21.625" v="119"/>
          <ac:spMkLst>
            <pc:docMk/>
            <pc:sldMk cId="1202667796" sldId="278"/>
            <ac:spMk id="226" creationId="{304503F7-5817-D6C9-303E-53FD8F983FE6}"/>
          </ac:spMkLst>
        </pc:spChg>
        <pc:spChg chg="mod">
          <ac:chgData name="Kau, Derchang" userId="b9148588-e694-4445-9765-2c9aad6149ce" providerId="ADAL" clId="{A9F427AC-E5A2-6C45-A8A3-6DFCCFA4B4F3}" dt="2023-05-08T13:34:21.625" v="119"/>
          <ac:spMkLst>
            <pc:docMk/>
            <pc:sldMk cId="1202667796" sldId="278"/>
            <ac:spMk id="227" creationId="{0AE81B43-FA35-E545-024F-267BA5327081}"/>
          </ac:spMkLst>
        </pc:spChg>
        <pc:spChg chg="mod">
          <ac:chgData name="Kau, Derchang" userId="b9148588-e694-4445-9765-2c9aad6149ce" providerId="ADAL" clId="{A9F427AC-E5A2-6C45-A8A3-6DFCCFA4B4F3}" dt="2023-05-08T13:34:21.625" v="119"/>
          <ac:spMkLst>
            <pc:docMk/>
            <pc:sldMk cId="1202667796" sldId="278"/>
            <ac:spMk id="245" creationId="{1F52736F-20DC-E82D-F300-7094491D9708}"/>
          </ac:spMkLst>
        </pc:spChg>
        <pc:spChg chg="mod">
          <ac:chgData name="Kau, Derchang" userId="b9148588-e694-4445-9765-2c9aad6149ce" providerId="ADAL" clId="{A9F427AC-E5A2-6C45-A8A3-6DFCCFA4B4F3}" dt="2023-05-08T13:34:21.625" v="119"/>
          <ac:spMkLst>
            <pc:docMk/>
            <pc:sldMk cId="1202667796" sldId="278"/>
            <ac:spMk id="246" creationId="{CC531832-8AEE-0A69-7415-42054A3A1451}"/>
          </ac:spMkLst>
        </pc:spChg>
        <pc:spChg chg="mod">
          <ac:chgData name="Kau, Derchang" userId="b9148588-e694-4445-9765-2c9aad6149ce" providerId="ADAL" clId="{A9F427AC-E5A2-6C45-A8A3-6DFCCFA4B4F3}" dt="2023-05-08T13:34:21.625" v="119"/>
          <ac:spMkLst>
            <pc:docMk/>
            <pc:sldMk cId="1202667796" sldId="278"/>
            <ac:spMk id="247" creationId="{B47B8AB7-93E0-9EE3-9414-D978B8EF5468}"/>
          </ac:spMkLst>
        </pc:spChg>
        <pc:spChg chg="mod">
          <ac:chgData name="Kau, Derchang" userId="b9148588-e694-4445-9765-2c9aad6149ce" providerId="ADAL" clId="{A9F427AC-E5A2-6C45-A8A3-6DFCCFA4B4F3}" dt="2023-05-08T13:34:21.625" v="119"/>
          <ac:spMkLst>
            <pc:docMk/>
            <pc:sldMk cId="1202667796" sldId="278"/>
            <ac:spMk id="248" creationId="{5EB84EA8-FF5D-D89B-8C11-DF1FD4124215}"/>
          </ac:spMkLst>
        </pc:spChg>
        <pc:spChg chg="mod">
          <ac:chgData name="Kau, Derchang" userId="b9148588-e694-4445-9765-2c9aad6149ce" providerId="ADAL" clId="{A9F427AC-E5A2-6C45-A8A3-6DFCCFA4B4F3}" dt="2023-05-08T13:34:21.625" v="119"/>
          <ac:spMkLst>
            <pc:docMk/>
            <pc:sldMk cId="1202667796" sldId="278"/>
            <ac:spMk id="249" creationId="{216BF350-24BD-152F-1B3E-C7E69E24D80C}"/>
          </ac:spMkLst>
        </pc:spChg>
        <pc:spChg chg="mod">
          <ac:chgData name="Kau, Derchang" userId="b9148588-e694-4445-9765-2c9aad6149ce" providerId="ADAL" clId="{A9F427AC-E5A2-6C45-A8A3-6DFCCFA4B4F3}" dt="2023-05-08T13:34:21.625" v="119"/>
          <ac:spMkLst>
            <pc:docMk/>
            <pc:sldMk cId="1202667796" sldId="278"/>
            <ac:spMk id="267" creationId="{3E5C4B95-2D59-C7DD-0250-3FFD70B4155E}"/>
          </ac:spMkLst>
        </pc:spChg>
        <pc:spChg chg="mod">
          <ac:chgData name="Kau, Derchang" userId="b9148588-e694-4445-9765-2c9aad6149ce" providerId="ADAL" clId="{A9F427AC-E5A2-6C45-A8A3-6DFCCFA4B4F3}" dt="2023-05-08T13:34:21.625" v="119"/>
          <ac:spMkLst>
            <pc:docMk/>
            <pc:sldMk cId="1202667796" sldId="278"/>
            <ac:spMk id="268" creationId="{0ED7CE99-9437-56C1-4FFE-D851E82A451A}"/>
          </ac:spMkLst>
        </pc:spChg>
        <pc:spChg chg="mod">
          <ac:chgData name="Kau, Derchang" userId="b9148588-e694-4445-9765-2c9aad6149ce" providerId="ADAL" clId="{A9F427AC-E5A2-6C45-A8A3-6DFCCFA4B4F3}" dt="2023-05-08T13:34:21.625" v="119"/>
          <ac:spMkLst>
            <pc:docMk/>
            <pc:sldMk cId="1202667796" sldId="278"/>
            <ac:spMk id="269" creationId="{619E3B71-0D68-E14A-7416-0509235E32D9}"/>
          </ac:spMkLst>
        </pc:spChg>
        <pc:spChg chg="mod">
          <ac:chgData name="Kau, Derchang" userId="b9148588-e694-4445-9765-2c9aad6149ce" providerId="ADAL" clId="{A9F427AC-E5A2-6C45-A8A3-6DFCCFA4B4F3}" dt="2023-05-08T13:34:21.625" v="119"/>
          <ac:spMkLst>
            <pc:docMk/>
            <pc:sldMk cId="1202667796" sldId="278"/>
            <ac:spMk id="270" creationId="{CF441216-A70A-642D-2F06-5C766A5370BF}"/>
          </ac:spMkLst>
        </pc:spChg>
        <pc:spChg chg="mod">
          <ac:chgData name="Kau, Derchang" userId="b9148588-e694-4445-9765-2c9aad6149ce" providerId="ADAL" clId="{A9F427AC-E5A2-6C45-A8A3-6DFCCFA4B4F3}" dt="2023-05-08T13:34:21.625" v="119"/>
          <ac:spMkLst>
            <pc:docMk/>
            <pc:sldMk cId="1202667796" sldId="278"/>
            <ac:spMk id="271" creationId="{09AC8096-6A20-6F64-E04B-F1CB95E1D65E}"/>
          </ac:spMkLst>
        </pc:spChg>
        <pc:spChg chg="mod">
          <ac:chgData name="Kau, Derchang" userId="b9148588-e694-4445-9765-2c9aad6149ce" providerId="ADAL" clId="{A9F427AC-E5A2-6C45-A8A3-6DFCCFA4B4F3}" dt="2023-05-08T13:34:21.625" v="119"/>
          <ac:spMkLst>
            <pc:docMk/>
            <pc:sldMk cId="1202667796" sldId="278"/>
            <ac:spMk id="289" creationId="{A4091F7D-8914-5C71-2CAA-C53B652A60C1}"/>
          </ac:spMkLst>
        </pc:spChg>
        <pc:spChg chg="mod">
          <ac:chgData name="Kau, Derchang" userId="b9148588-e694-4445-9765-2c9aad6149ce" providerId="ADAL" clId="{A9F427AC-E5A2-6C45-A8A3-6DFCCFA4B4F3}" dt="2023-05-08T13:34:21.625" v="119"/>
          <ac:spMkLst>
            <pc:docMk/>
            <pc:sldMk cId="1202667796" sldId="278"/>
            <ac:spMk id="290" creationId="{1D24AB06-60EF-4130-0B1B-AC81907A0070}"/>
          </ac:spMkLst>
        </pc:spChg>
        <pc:spChg chg="mod">
          <ac:chgData name="Kau, Derchang" userId="b9148588-e694-4445-9765-2c9aad6149ce" providerId="ADAL" clId="{A9F427AC-E5A2-6C45-A8A3-6DFCCFA4B4F3}" dt="2023-05-08T13:34:21.625" v="119"/>
          <ac:spMkLst>
            <pc:docMk/>
            <pc:sldMk cId="1202667796" sldId="278"/>
            <ac:spMk id="291" creationId="{0AF2C1E9-7FCD-2298-D431-1F33DA4D968E}"/>
          </ac:spMkLst>
        </pc:spChg>
        <pc:spChg chg="mod">
          <ac:chgData name="Kau, Derchang" userId="b9148588-e694-4445-9765-2c9aad6149ce" providerId="ADAL" clId="{A9F427AC-E5A2-6C45-A8A3-6DFCCFA4B4F3}" dt="2023-05-08T13:34:21.625" v="119"/>
          <ac:spMkLst>
            <pc:docMk/>
            <pc:sldMk cId="1202667796" sldId="278"/>
            <ac:spMk id="292" creationId="{E02B8811-5AC5-6DBB-83BE-B7FD6041C491}"/>
          </ac:spMkLst>
        </pc:spChg>
        <pc:spChg chg="mod">
          <ac:chgData name="Kau, Derchang" userId="b9148588-e694-4445-9765-2c9aad6149ce" providerId="ADAL" clId="{A9F427AC-E5A2-6C45-A8A3-6DFCCFA4B4F3}" dt="2023-05-08T13:34:21.625" v="119"/>
          <ac:spMkLst>
            <pc:docMk/>
            <pc:sldMk cId="1202667796" sldId="278"/>
            <ac:spMk id="293" creationId="{326EB15A-67B1-7179-8B14-CA5C59256E51}"/>
          </ac:spMkLst>
        </pc:spChg>
        <pc:spChg chg="mod">
          <ac:chgData name="Kau, Derchang" userId="b9148588-e694-4445-9765-2c9aad6149ce" providerId="ADAL" clId="{A9F427AC-E5A2-6C45-A8A3-6DFCCFA4B4F3}" dt="2023-05-08T13:34:21.625" v="119"/>
          <ac:spMkLst>
            <pc:docMk/>
            <pc:sldMk cId="1202667796" sldId="278"/>
            <ac:spMk id="311" creationId="{426BA70E-97A4-06E6-DCEE-937EE289137B}"/>
          </ac:spMkLst>
        </pc:spChg>
        <pc:spChg chg="mod">
          <ac:chgData name="Kau, Derchang" userId="b9148588-e694-4445-9765-2c9aad6149ce" providerId="ADAL" clId="{A9F427AC-E5A2-6C45-A8A3-6DFCCFA4B4F3}" dt="2023-05-08T13:34:21.625" v="119"/>
          <ac:spMkLst>
            <pc:docMk/>
            <pc:sldMk cId="1202667796" sldId="278"/>
            <ac:spMk id="312" creationId="{B4F57DA9-34CA-4C40-FB3F-76FA2A7DB3C3}"/>
          </ac:spMkLst>
        </pc:spChg>
        <pc:spChg chg="mod">
          <ac:chgData name="Kau, Derchang" userId="b9148588-e694-4445-9765-2c9aad6149ce" providerId="ADAL" clId="{A9F427AC-E5A2-6C45-A8A3-6DFCCFA4B4F3}" dt="2023-05-08T13:34:21.625" v="119"/>
          <ac:spMkLst>
            <pc:docMk/>
            <pc:sldMk cId="1202667796" sldId="278"/>
            <ac:spMk id="313" creationId="{C0906897-DBC5-DE08-76DE-BEFFBB4263A3}"/>
          </ac:spMkLst>
        </pc:spChg>
        <pc:spChg chg="mod">
          <ac:chgData name="Kau, Derchang" userId="b9148588-e694-4445-9765-2c9aad6149ce" providerId="ADAL" clId="{A9F427AC-E5A2-6C45-A8A3-6DFCCFA4B4F3}" dt="2023-05-08T13:34:21.625" v="119"/>
          <ac:spMkLst>
            <pc:docMk/>
            <pc:sldMk cId="1202667796" sldId="278"/>
            <ac:spMk id="314" creationId="{A7D18454-E6D4-7192-E311-BDB16F57EC64}"/>
          </ac:spMkLst>
        </pc:spChg>
        <pc:spChg chg="mod">
          <ac:chgData name="Kau, Derchang" userId="b9148588-e694-4445-9765-2c9aad6149ce" providerId="ADAL" clId="{A9F427AC-E5A2-6C45-A8A3-6DFCCFA4B4F3}" dt="2023-05-08T13:34:21.625" v="119"/>
          <ac:spMkLst>
            <pc:docMk/>
            <pc:sldMk cId="1202667796" sldId="278"/>
            <ac:spMk id="315" creationId="{97A7FBA8-724D-8DA6-1064-48613ACEABF8}"/>
          </ac:spMkLst>
        </pc:spChg>
        <pc:spChg chg="mod">
          <ac:chgData name="Kau, Derchang" userId="b9148588-e694-4445-9765-2c9aad6149ce" providerId="ADAL" clId="{A9F427AC-E5A2-6C45-A8A3-6DFCCFA4B4F3}" dt="2023-05-08T13:34:21.625" v="119"/>
          <ac:spMkLst>
            <pc:docMk/>
            <pc:sldMk cId="1202667796" sldId="278"/>
            <ac:spMk id="333" creationId="{21EFA0FF-3D0A-664C-2C5D-55F1ED0DC4FF}"/>
          </ac:spMkLst>
        </pc:spChg>
        <pc:spChg chg="mod">
          <ac:chgData name="Kau, Derchang" userId="b9148588-e694-4445-9765-2c9aad6149ce" providerId="ADAL" clId="{A9F427AC-E5A2-6C45-A8A3-6DFCCFA4B4F3}" dt="2023-05-08T13:34:21.625" v="119"/>
          <ac:spMkLst>
            <pc:docMk/>
            <pc:sldMk cId="1202667796" sldId="278"/>
            <ac:spMk id="334" creationId="{2376466C-5C92-57A3-F242-FD3C1721FC00}"/>
          </ac:spMkLst>
        </pc:spChg>
        <pc:spChg chg="mod">
          <ac:chgData name="Kau, Derchang" userId="b9148588-e694-4445-9765-2c9aad6149ce" providerId="ADAL" clId="{A9F427AC-E5A2-6C45-A8A3-6DFCCFA4B4F3}" dt="2023-05-08T13:34:21.625" v="119"/>
          <ac:spMkLst>
            <pc:docMk/>
            <pc:sldMk cId="1202667796" sldId="278"/>
            <ac:spMk id="335" creationId="{3792A899-3741-D907-656C-E989C059D585}"/>
          </ac:spMkLst>
        </pc:spChg>
        <pc:spChg chg="mod">
          <ac:chgData name="Kau, Derchang" userId="b9148588-e694-4445-9765-2c9aad6149ce" providerId="ADAL" clId="{A9F427AC-E5A2-6C45-A8A3-6DFCCFA4B4F3}" dt="2023-05-08T13:34:21.625" v="119"/>
          <ac:spMkLst>
            <pc:docMk/>
            <pc:sldMk cId="1202667796" sldId="278"/>
            <ac:spMk id="336" creationId="{316346A0-3667-26D4-3C48-C4FAC5E822B5}"/>
          </ac:spMkLst>
        </pc:spChg>
        <pc:spChg chg="mod">
          <ac:chgData name="Kau, Derchang" userId="b9148588-e694-4445-9765-2c9aad6149ce" providerId="ADAL" clId="{A9F427AC-E5A2-6C45-A8A3-6DFCCFA4B4F3}" dt="2023-05-08T13:34:21.625" v="119"/>
          <ac:spMkLst>
            <pc:docMk/>
            <pc:sldMk cId="1202667796" sldId="278"/>
            <ac:spMk id="337" creationId="{EB4DC6E7-A217-E3AD-20FC-8FF6C75A97A8}"/>
          </ac:spMkLst>
        </pc:spChg>
        <pc:spChg chg="mod">
          <ac:chgData name="Kau, Derchang" userId="b9148588-e694-4445-9765-2c9aad6149ce" providerId="ADAL" clId="{A9F427AC-E5A2-6C45-A8A3-6DFCCFA4B4F3}" dt="2023-05-08T13:34:21.625" v="119"/>
          <ac:spMkLst>
            <pc:docMk/>
            <pc:sldMk cId="1202667796" sldId="278"/>
            <ac:spMk id="355" creationId="{61A5D443-E17A-99B4-8DE3-FA3F92C172DC}"/>
          </ac:spMkLst>
        </pc:spChg>
        <pc:spChg chg="mod">
          <ac:chgData name="Kau, Derchang" userId="b9148588-e694-4445-9765-2c9aad6149ce" providerId="ADAL" clId="{A9F427AC-E5A2-6C45-A8A3-6DFCCFA4B4F3}" dt="2023-05-08T13:34:21.625" v="119"/>
          <ac:spMkLst>
            <pc:docMk/>
            <pc:sldMk cId="1202667796" sldId="278"/>
            <ac:spMk id="356" creationId="{E3CC6500-B570-272A-CE6C-ECB2FBD76F45}"/>
          </ac:spMkLst>
        </pc:spChg>
        <pc:spChg chg="mod">
          <ac:chgData name="Kau, Derchang" userId="b9148588-e694-4445-9765-2c9aad6149ce" providerId="ADAL" clId="{A9F427AC-E5A2-6C45-A8A3-6DFCCFA4B4F3}" dt="2023-05-08T13:34:21.625" v="119"/>
          <ac:spMkLst>
            <pc:docMk/>
            <pc:sldMk cId="1202667796" sldId="278"/>
            <ac:spMk id="357" creationId="{56D24F5F-9B28-5E8E-87B6-AF0128419279}"/>
          </ac:spMkLst>
        </pc:spChg>
        <pc:spChg chg="mod">
          <ac:chgData name="Kau, Derchang" userId="b9148588-e694-4445-9765-2c9aad6149ce" providerId="ADAL" clId="{A9F427AC-E5A2-6C45-A8A3-6DFCCFA4B4F3}" dt="2023-05-08T13:34:21.625" v="119"/>
          <ac:spMkLst>
            <pc:docMk/>
            <pc:sldMk cId="1202667796" sldId="278"/>
            <ac:spMk id="358" creationId="{21F2125C-9084-965A-0D3D-6855919971FD}"/>
          </ac:spMkLst>
        </pc:spChg>
        <pc:spChg chg="mod">
          <ac:chgData name="Kau, Derchang" userId="b9148588-e694-4445-9765-2c9aad6149ce" providerId="ADAL" clId="{A9F427AC-E5A2-6C45-A8A3-6DFCCFA4B4F3}" dt="2023-05-08T13:34:21.625" v="119"/>
          <ac:spMkLst>
            <pc:docMk/>
            <pc:sldMk cId="1202667796" sldId="278"/>
            <ac:spMk id="359" creationId="{7339F493-E484-7724-313D-940792041C80}"/>
          </ac:spMkLst>
        </pc:spChg>
        <pc:spChg chg="mod">
          <ac:chgData name="Kau, Derchang" userId="b9148588-e694-4445-9765-2c9aad6149ce" providerId="ADAL" clId="{A9F427AC-E5A2-6C45-A8A3-6DFCCFA4B4F3}" dt="2023-05-08T13:34:21.625" v="119"/>
          <ac:spMkLst>
            <pc:docMk/>
            <pc:sldMk cId="1202667796" sldId="278"/>
            <ac:spMk id="377" creationId="{BBFB1382-420F-8561-2A84-E67C689FDEC6}"/>
          </ac:spMkLst>
        </pc:spChg>
        <pc:spChg chg="mod">
          <ac:chgData name="Kau, Derchang" userId="b9148588-e694-4445-9765-2c9aad6149ce" providerId="ADAL" clId="{A9F427AC-E5A2-6C45-A8A3-6DFCCFA4B4F3}" dt="2023-05-08T13:34:21.625" v="119"/>
          <ac:spMkLst>
            <pc:docMk/>
            <pc:sldMk cId="1202667796" sldId="278"/>
            <ac:spMk id="378" creationId="{7E8D68AE-66C1-0674-0F35-7DF8183DE71F}"/>
          </ac:spMkLst>
        </pc:spChg>
        <pc:spChg chg="mod">
          <ac:chgData name="Kau, Derchang" userId="b9148588-e694-4445-9765-2c9aad6149ce" providerId="ADAL" clId="{A9F427AC-E5A2-6C45-A8A3-6DFCCFA4B4F3}" dt="2023-05-08T13:34:21.625" v="119"/>
          <ac:spMkLst>
            <pc:docMk/>
            <pc:sldMk cId="1202667796" sldId="278"/>
            <ac:spMk id="379" creationId="{E36B007A-9625-F6C4-909A-A1B176CEA2B2}"/>
          </ac:spMkLst>
        </pc:spChg>
        <pc:spChg chg="mod">
          <ac:chgData name="Kau, Derchang" userId="b9148588-e694-4445-9765-2c9aad6149ce" providerId="ADAL" clId="{A9F427AC-E5A2-6C45-A8A3-6DFCCFA4B4F3}" dt="2023-05-08T13:34:21.625" v="119"/>
          <ac:spMkLst>
            <pc:docMk/>
            <pc:sldMk cId="1202667796" sldId="278"/>
            <ac:spMk id="380" creationId="{B52019CE-473E-DFC9-6DB0-7E92C7A93D9E}"/>
          </ac:spMkLst>
        </pc:spChg>
        <pc:spChg chg="mod">
          <ac:chgData name="Kau, Derchang" userId="b9148588-e694-4445-9765-2c9aad6149ce" providerId="ADAL" clId="{A9F427AC-E5A2-6C45-A8A3-6DFCCFA4B4F3}" dt="2023-05-08T13:34:21.625" v="119"/>
          <ac:spMkLst>
            <pc:docMk/>
            <pc:sldMk cId="1202667796" sldId="278"/>
            <ac:spMk id="381" creationId="{71C8B231-5118-1165-7E53-4794D1FB0415}"/>
          </ac:spMkLst>
        </pc:spChg>
        <pc:spChg chg="mod">
          <ac:chgData name="Kau, Derchang" userId="b9148588-e694-4445-9765-2c9aad6149ce" providerId="ADAL" clId="{A9F427AC-E5A2-6C45-A8A3-6DFCCFA4B4F3}" dt="2023-05-08T13:34:21.625" v="119"/>
          <ac:spMkLst>
            <pc:docMk/>
            <pc:sldMk cId="1202667796" sldId="278"/>
            <ac:spMk id="399" creationId="{C821BFBB-9CD0-901F-5B09-7AA5E14C2775}"/>
          </ac:spMkLst>
        </pc:spChg>
        <pc:spChg chg="mod">
          <ac:chgData name="Kau, Derchang" userId="b9148588-e694-4445-9765-2c9aad6149ce" providerId="ADAL" clId="{A9F427AC-E5A2-6C45-A8A3-6DFCCFA4B4F3}" dt="2023-05-08T13:34:21.625" v="119"/>
          <ac:spMkLst>
            <pc:docMk/>
            <pc:sldMk cId="1202667796" sldId="278"/>
            <ac:spMk id="400" creationId="{9610E9B1-78CD-E607-B210-AA6D84713543}"/>
          </ac:spMkLst>
        </pc:spChg>
        <pc:spChg chg="mod">
          <ac:chgData name="Kau, Derchang" userId="b9148588-e694-4445-9765-2c9aad6149ce" providerId="ADAL" clId="{A9F427AC-E5A2-6C45-A8A3-6DFCCFA4B4F3}" dt="2023-05-08T13:34:21.625" v="119"/>
          <ac:spMkLst>
            <pc:docMk/>
            <pc:sldMk cId="1202667796" sldId="278"/>
            <ac:spMk id="401" creationId="{CD69995B-1A88-BE97-127C-E4F2D02AA885}"/>
          </ac:spMkLst>
        </pc:spChg>
        <pc:spChg chg="mod">
          <ac:chgData name="Kau, Derchang" userId="b9148588-e694-4445-9765-2c9aad6149ce" providerId="ADAL" clId="{A9F427AC-E5A2-6C45-A8A3-6DFCCFA4B4F3}" dt="2023-05-08T13:34:21.625" v="119"/>
          <ac:spMkLst>
            <pc:docMk/>
            <pc:sldMk cId="1202667796" sldId="278"/>
            <ac:spMk id="402" creationId="{C0714B52-DE7D-8273-301D-4F1CCA1E4933}"/>
          </ac:spMkLst>
        </pc:spChg>
        <pc:spChg chg="mod">
          <ac:chgData name="Kau, Derchang" userId="b9148588-e694-4445-9765-2c9aad6149ce" providerId="ADAL" clId="{A9F427AC-E5A2-6C45-A8A3-6DFCCFA4B4F3}" dt="2023-05-08T13:34:21.625" v="119"/>
          <ac:spMkLst>
            <pc:docMk/>
            <pc:sldMk cId="1202667796" sldId="278"/>
            <ac:spMk id="404" creationId="{D23554D5-7CBB-BFA3-EF2A-4CA6A3A19D2A}"/>
          </ac:spMkLst>
        </pc:spChg>
        <pc:spChg chg="mod">
          <ac:chgData name="Kau, Derchang" userId="b9148588-e694-4445-9765-2c9aad6149ce" providerId="ADAL" clId="{A9F427AC-E5A2-6C45-A8A3-6DFCCFA4B4F3}" dt="2023-05-08T13:34:21.625" v="119"/>
          <ac:spMkLst>
            <pc:docMk/>
            <pc:sldMk cId="1202667796" sldId="278"/>
            <ac:spMk id="408" creationId="{1CB07521-CECB-1805-53CB-46297D94718F}"/>
          </ac:spMkLst>
        </pc:spChg>
        <pc:spChg chg="mod">
          <ac:chgData name="Kau, Derchang" userId="b9148588-e694-4445-9765-2c9aad6149ce" providerId="ADAL" clId="{A9F427AC-E5A2-6C45-A8A3-6DFCCFA4B4F3}" dt="2023-05-08T13:34:21.625" v="119"/>
          <ac:spMkLst>
            <pc:docMk/>
            <pc:sldMk cId="1202667796" sldId="278"/>
            <ac:spMk id="409" creationId="{1E9226D9-63D2-C863-3A09-C379F66AD844}"/>
          </ac:spMkLst>
        </pc:spChg>
        <pc:spChg chg="mod">
          <ac:chgData name="Kau, Derchang" userId="b9148588-e694-4445-9765-2c9aad6149ce" providerId="ADAL" clId="{A9F427AC-E5A2-6C45-A8A3-6DFCCFA4B4F3}" dt="2023-05-08T13:34:21.625" v="119"/>
          <ac:spMkLst>
            <pc:docMk/>
            <pc:sldMk cId="1202667796" sldId="278"/>
            <ac:spMk id="413" creationId="{D9BB800B-BF8C-5595-6844-5935392A9482}"/>
          </ac:spMkLst>
        </pc:spChg>
        <pc:spChg chg="mod">
          <ac:chgData name="Kau, Derchang" userId="b9148588-e694-4445-9765-2c9aad6149ce" providerId="ADAL" clId="{A9F427AC-E5A2-6C45-A8A3-6DFCCFA4B4F3}" dt="2023-05-08T13:34:21.625" v="119"/>
          <ac:spMkLst>
            <pc:docMk/>
            <pc:sldMk cId="1202667796" sldId="278"/>
            <ac:spMk id="434" creationId="{DD4CEC0E-62A0-D1A1-B905-9BF5510F04A4}"/>
          </ac:spMkLst>
        </pc:spChg>
        <pc:spChg chg="mod">
          <ac:chgData name="Kau, Derchang" userId="b9148588-e694-4445-9765-2c9aad6149ce" providerId="ADAL" clId="{A9F427AC-E5A2-6C45-A8A3-6DFCCFA4B4F3}" dt="2023-05-08T13:34:21.625" v="119"/>
          <ac:spMkLst>
            <pc:docMk/>
            <pc:sldMk cId="1202667796" sldId="278"/>
            <ac:spMk id="435" creationId="{773BC172-3275-BA06-66EF-16341B730C64}"/>
          </ac:spMkLst>
        </pc:spChg>
        <pc:spChg chg="mod">
          <ac:chgData name="Kau, Derchang" userId="b9148588-e694-4445-9765-2c9aad6149ce" providerId="ADAL" clId="{A9F427AC-E5A2-6C45-A8A3-6DFCCFA4B4F3}" dt="2023-05-08T13:34:21.625" v="119"/>
          <ac:spMkLst>
            <pc:docMk/>
            <pc:sldMk cId="1202667796" sldId="278"/>
            <ac:spMk id="437" creationId="{BA864A2C-D456-DBFE-C3DD-3B8249E3F7F3}"/>
          </ac:spMkLst>
        </pc:spChg>
        <pc:spChg chg="mod">
          <ac:chgData name="Kau, Derchang" userId="b9148588-e694-4445-9765-2c9aad6149ce" providerId="ADAL" clId="{A9F427AC-E5A2-6C45-A8A3-6DFCCFA4B4F3}" dt="2023-05-08T13:34:21.625" v="119"/>
          <ac:spMkLst>
            <pc:docMk/>
            <pc:sldMk cId="1202667796" sldId="278"/>
            <ac:spMk id="438" creationId="{EA321063-AD3E-04E7-2165-7BD96741B01D}"/>
          </ac:spMkLst>
        </pc:spChg>
        <pc:spChg chg="mod">
          <ac:chgData name="Kau, Derchang" userId="b9148588-e694-4445-9765-2c9aad6149ce" providerId="ADAL" clId="{A9F427AC-E5A2-6C45-A8A3-6DFCCFA4B4F3}" dt="2023-05-08T13:34:21.625" v="119"/>
          <ac:spMkLst>
            <pc:docMk/>
            <pc:sldMk cId="1202667796" sldId="278"/>
            <ac:spMk id="439" creationId="{D7D0F61C-C06D-1623-F80D-6FB167622CE7}"/>
          </ac:spMkLst>
        </pc:spChg>
        <pc:spChg chg="mod">
          <ac:chgData name="Kau, Derchang" userId="b9148588-e694-4445-9765-2c9aad6149ce" providerId="ADAL" clId="{A9F427AC-E5A2-6C45-A8A3-6DFCCFA4B4F3}" dt="2023-05-08T13:34:21.625" v="119"/>
          <ac:spMkLst>
            <pc:docMk/>
            <pc:sldMk cId="1202667796" sldId="278"/>
            <ac:spMk id="440" creationId="{9D562275-FFDC-4FB2-949C-C881F419D149}"/>
          </ac:spMkLst>
        </pc:spChg>
        <pc:spChg chg="mod">
          <ac:chgData name="Kau, Derchang" userId="b9148588-e694-4445-9765-2c9aad6149ce" providerId="ADAL" clId="{A9F427AC-E5A2-6C45-A8A3-6DFCCFA4B4F3}" dt="2023-05-08T13:34:21.625" v="119"/>
          <ac:spMkLst>
            <pc:docMk/>
            <pc:sldMk cId="1202667796" sldId="278"/>
            <ac:spMk id="458" creationId="{C1370F20-6140-8691-845D-14DF9E4ACFBA}"/>
          </ac:spMkLst>
        </pc:spChg>
        <pc:spChg chg="mod">
          <ac:chgData name="Kau, Derchang" userId="b9148588-e694-4445-9765-2c9aad6149ce" providerId="ADAL" clId="{A9F427AC-E5A2-6C45-A8A3-6DFCCFA4B4F3}" dt="2023-05-08T13:34:21.625" v="119"/>
          <ac:spMkLst>
            <pc:docMk/>
            <pc:sldMk cId="1202667796" sldId="278"/>
            <ac:spMk id="465" creationId="{D9043EA0-9CAF-D4DF-17B0-8621260F1EDD}"/>
          </ac:spMkLst>
        </pc:spChg>
        <pc:spChg chg="mod">
          <ac:chgData name="Kau, Derchang" userId="b9148588-e694-4445-9765-2c9aad6149ce" providerId="ADAL" clId="{A9F427AC-E5A2-6C45-A8A3-6DFCCFA4B4F3}" dt="2023-05-08T13:34:21.625" v="119"/>
          <ac:spMkLst>
            <pc:docMk/>
            <pc:sldMk cId="1202667796" sldId="278"/>
            <ac:spMk id="486" creationId="{03821B63-0491-E0A5-AF51-F4F9385618C1}"/>
          </ac:spMkLst>
        </pc:spChg>
        <pc:spChg chg="mod">
          <ac:chgData name="Kau, Derchang" userId="b9148588-e694-4445-9765-2c9aad6149ce" providerId="ADAL" clId="{A9F427AC-E5A2-6C45-A8A3-6DFCCFA4B4F3}" dt="2023-05-08T13:34:21.625" v="119"/>
          <ac:spMkLst>
            <pc:docMk/>
            <pc:sldMk cId="1202667796" sldId="278"/>
            <ac:spMk id="487" creationId="{53497F7E-F692-8AB3-C60D-42C523FC5814}"/>
          </ac:spMkLst>
        </pc:spChg>
        <pc:spChg chg="mod">
          <ac:chgData name="Kau, Derchang" userId="b9148588-e694-4445-9765-2c9aad6149ce" providerId="ADAL" clId="{A9F427AC-E5A2-6C45-A8A3-6DFCCFA4B4F3}" dt="2023-05-08T13:34:21.625" v="119"/>
          <ac:spMkLst>
            <pc:docMk/>
            <pc:sldMk cId="1202667796" sldId="278"/>
            <ac:spMk id="488" creationId="{799B2992-467A-33B5-A937-8DC1FFDD7DE1}"/>
          </ac:spMkLst>
        </pc:spChg>
        <pc:spChg chg="mod">
          <ac:chgData name="Kau, Derchang" userId="b9148588-e694-4445-9765-2c9aad6149ce" providerId="ADAL" clId="{A9F427AC-E5A2-6C45-A8A3-6DFCCFA4B4F3}" dt="2023-05-08T13:34:21.625" v="119"/>
          <ac:spMkLst>
            <pc:docMk/>
            <pc:sldMk cId="1202667796" sldId="278"/>
            <ac:spMk id="489" creationId="{13623CC9-2E93-1C22-112E-BB648CA9C6BF}"/>
          </ac:spMkLst>
        </pc:spChg>
        <pc:spChg chg="mod">
          <ac:chgData name="Kau, Derchang" userId="b9148588-e694-4445-9765-2c9aad6149ce" providerId="ADAL" clId="{A9F427AC-E5A2-6C45-A8A3-6DFCCFA4B4F3}" dt="2023-05-08T13:34:21.625" v="119"/>
          <ac:spMkLst>
            <pc:docMk/>
            <pc:sldMk cId="1202667796" sldId="278"/>
            <ac:spMk id="490" creationId="{A91C084C-E2B7-9D0E-7F44-C9CF6AEE1449}"/>
          </ac:spMkLst>
        </pc:spChg>
        <pc:spChg chg="mod">
          <ac:chgData name="Kau, Derchang" userId="b9148588-e694-4445-9765-2c9aad6149ce" providerId="ADAL" clId="{A9F427AC-E5A2-6C45-A8A3-6DFCCFA4B4F3}" dt="2023-05-08T13:34:21.625" v="119"/>
          <ac:spMkLst>
            <pc:docMk/>
            <pc:sldMk cId="1202667796" sldId="278"/>
            <ac:spMk id="491" creationId="{DA8F24B9-4370-6CBC-8096-A5975DD62DC3}"/>
          </ac:spMkLst>
        </pc:spChg>
        <pc:spChg chg="mod">
          <ac:chgData name="Kau, Derchang" userId="b9148588-e694-4445-9765-2c9aad6149ce" providerId="ADAL" clId="{A9F427AC-E5A2-6C45-A8A3-6DFCCFA4B4F3}" dt="2023-05-08T13:34:21.625" v="119"/>
          <ac:spMkLst>
            <pc:docMk/>
            <pc:sldMk cId="1202667796" sldId="278"/>
            <ac:spMk id="498" creationId="{66185596-7471-3B2A-399C-FBF29F4ACED4}"/>
          </ac:spMkLst>
        </pc:spChg>
        <pc:spChg chg="mod">
          <ac:chgData name="Kau, Derchang" userId="b9148588-e694-4445-9765-2c9aad6149ce" providerId="ADAL" clId="{A9F427AC-E5A2-6C45-A8A3-6DFCCFA4B4F3}" dt="2023-05-08T13:34:21.625" v="119"/>
          <ac:spMkLst>
            <pc:docMk/>
            <pc:sldMk cId="1202667796" sldId="278"/>
            <ac:spMk id="519" creationId="{2C66FE89-F74C-3084-6747-1BB7F210E87C}"/>
          </ac:spMkLst>
        </pc:spChg>
        <pc:spChg chg="mod">
          <ac:chgData name="Kau, Derchang" userId="b9148588-e694-4445-9765-2c9aad6149ce" providerId="ADAL" clId="{A9F427AC-E5A2-6C45-A8A3-6DFCCFA4B4F3}" dt="2023-05-08T13:34:21.625" v="119"/>
          <ac:spMkLst>
            <pc:docMk/>
            <pc:sldMk cId="1202667796" sldId="278"/>
            <ac:spMk id="520" creationId="{13B64C88-34C0-4B97-40B2-1440B672F8D1}"/>
          </ac:spMkLst>
        </pc:spChg>
        <pc:spChg chg="mod">
          <ac:chgData name="Kau, Derchang" userId="b9148588-e694-4445-9765-2c9aad6149ce" providerId="ADAL" clId="{A9F427AC-E5A2-6C45-A8A3-6DFCCFA4B4F3}" dt="2023-05-08T13:34:21.625" v="119"/>
          <ac:spMkLst>
            <pc:docMk/>
            <pc:sldMk cId="1202667796" sldId="278"/>
            <ac:spMk id="521" creationId="{44C3C524-2097-28CE-4C1A-AFF2D455A07B}"/>
          </ac:spMkLst>
        </pc:spChg>
        <pc:spChg chg="mod">
          <ac:chgData name="Kau, Derchang" userId="b9148588-e694-4445-9765-2c9aad6149ce" providerId="ADAL" clId="{A9F427AC-E5A2-6C45-A8A3-6DFCCFA4B4F3}" dt="2023-05-08T13:34:21.625" v="119"/>
          <ac:spMkLst>
            <pc:docMk/>
            <pc:sldMk cId="1202667796" sldId="278"/>
            <ac:spMk id="522" creationId="{D441DE18-C127-D754-07E1-22CE3521787C}"/>
          </ac:spMkLst>
        </pc:spChg>
        <pc:spChg chg="mod">
          <ac:chgData name="Kau, Derchang" userId="b9148588-e694-4445-9765-2c9aad6149ce" providerId="ADAL" clId="{A9F427AC-E5A2-6C45-A8A3-6DFCCFA4B4F3}" dt="2023-05-08T13:34:21.625" v="119"/>
          <ac:spMkLst>
            <pc:docMk/>
            <pc:sldMk cId="1202667796" sldId="278"/>
            <ac:spMk id="523" creationId="{C55E02C2-F9BE-CE8A-95F7-132F1EAB8290}"/>
          </ac:spMkLst>
        </pc:spChg>
        <pc:spChg chg="mod">
          <ac:chgData name="Kau, Derchang" userId="b9148588-e694-4445-9765-2c9aad6149ce" providerId="ADAL" clId="{A9F427AC-E5A2-6C45-A8A3-6DFCCFA4B4F3}" dt="2023-05-08T13:34:21.625" v="119"/>
          <ac:spMkLst>
            <pc:docMk/>
            <pc:sldMk cId="1202667796" sldId="278"/>
            <ac:spMk id="524" creationId="{23C1FCA5-3D00-FBAB-5C2B-2BDED108BEF9}"/>
          </ac:spMkLst>
        </pc:spChg>
        <pc:spChg chg="mod">
          <ac:chgData name="Kau, Derchang" userId="b9148588-e694-4445-9765-2c9aad6149ce" providerId="ADAL" clId="{A9F427AC-E5A2-6C45-A8A3-6DFCCFA4B4F3}" dt="2023-05-08T13:34:21.625" v="119"/>
          <ac:spMkLst>
            <pc:docMk/>
            <pc:sldMk cId="1202667796" sldId="278"/>
            <ac:spMk id="531" creationId="{78D222B2-F9FA-30D8-90D0-0ADBDC5916DA}"/>
          </ac:spMkLst>
        </pc:spChg>
        <pc:spChg chg="mod">
          <ac:chgData name="Kau, Derchang" userId="b9148588-e694-4445-9765-2c9aad6149ce" providerId="ADAL" clId="{A9F427AC-E5A2-6C45-A8A3-6DFCCFA4B4F3}" dt="2023-05-08T13:34:21.625" v="119"/>
          <ac:spMkLst>
            <pc:docMk/>
            <pc:sldMk cId="1202667796" sldId="278"/>
            <ac:spMk id="552" creationId="{B4923E02-30CA-AFD1-37C5-E0D0954025C6}"/>
          </ac:spMkLst>
        </pc:spChg>
        <pc:spChg chg="mod">
          <ac:chgData name="Kau, Derchang" userId="b9148588-e694-4445-9765-2c9aad6149ce" providerId="ADAL" clId="{A9F427AC-E5A2-6C45-A8A3-6DFCCFA4B4F3}" dt="2023-05-08T13:34:21.625" v="119"/>
          <ac:spMkLst>
            <pc:docMk/>
            <pc:sldMk cId="1202667796" sldId="278"/>
            <ac:spMk id="553" creationId="{130DA93C-FD34-6C3D-A41C-8FCCAD015E3E}"/>
          </ac:spMkLst>
        </pc:spChg>
        <pc:spChg chg="mod">
          <ac:chgData name="Kau, Derchang" userId="b9148588-e694-4445-9765-2c9aad6149ce" providerId="ADAL" clId="{A9F427AC-E5A2-6C45-A8A3-6DFCCFA4B4F3}" dt="2023-05-08T13:34:21.625" v="119"/>
          <ac:spMkLst>
            <pc:docMk/>
            <pc:sldMk cId="1202667796" sldId="278"/>
            <ac:spMk id="554" creationId="{23F043D0-9B2D-19D9-D7B4-5B03FB6FA0D3}"/>
          </ac:spMkLst>
        </pc:spChg>
        <pc:spChg chg="mod">
          <ac:chgData name="Kau, Derchang" userId="b9148588-e694-4445-9765-2c9aad6149ce" providerId="ADAL" clId="{A9F427AC-E5A2-6C45-A8A3-6DFCCFA4B4F3}" dt="2023-05-08T13:34:21.625" v="119"/>
          <ac:spMkLst>
            <pc:docMk/>
            <pc:sldMk cId="1202667796" sldId="278"/>
            <ac:spMk id="555" creationId="{7606DB4B-77BD-54F9-B874-4CF9A2964671}"/>
          </ac:spMkLst>
        </pc:spChg>
        <pc:spChg chg="mod">
          <ac:chgData name="Kau, Derchang" userId="b9148588-e694-4445-9765-2c9aad6149ce" providerId="ADAL" clId="{A9F427AC-E5A2-6C45-A8A3-6DFCCFA4B4F3}" dt="2023-05-08T13:34:21.625" v="119"/>
          <ac:spMkLst>
            <pc:docMk/>
            <pc:sldMk cId="1202667796" sldId="278"/>
            <ac:spMk id="556" creationId="{4D77E0E4-D921-3B08-88D7-FEA1CF520CFA}"/>
          </ac:spMkLst>
        </pc:spChg>
        <pc:spChg chg="mod">
          <ac:chgData name="Kau, Derchang" userId="b9148588-e694-4445-9765-2c9aad6149ce" providerId="ADAL" clId="{A9F427AC-E5A2-6C45-A8A3-6DFCCFA4B4F3}" dt="2023-05-08T13:34:21.625" v="119"/>
          <ac:spMkLst>
            <pc:docMk/>
            <pc:sldMk cId="1202667796" sldId="278"/>
            <ac:spMk id="557" creationId="{7C7E99D6-3E1E-38EE-6AEE-DF37DBE53FA6}"/>
          </ac:spMkLst>
        </pc:spChg>
        <pc:spChg chg="mod">
          <ac:chgData name="Kau, Derchang" userId="b9148588-e694-4445-9765-2c9aad6149ce" providerId="ADAL" clId="{A9F427AC-E5A2-6C45-A8A3-6DFCCFA4B4F3}" dt="2023-05-08T13:34:21.625" v="119"/>
          <ac:spMkLst>
            <pc:docMk/>
            <pc:sldMk cId="1202667796" sldId="278"/>
            <ac:spMk id="564" creationId="{6BEC0BB7-B0F2-1D58-AA32-46993EF9D9FF}"/>
          </ac:spMkLst>
        </pc:spChg>
        <pc:spChg chg="mod">
          <ac:chgData name="Kau, Derchang" userId="b9148588-e694-4445-9765-2c9aad6149ce" providerId="ADAL" clId="{A9F427AC-E5A2-6C45-A8A3-6DFCCFA4B4F3}" dt="2023-05-08T13:34:21.625" v="119"/>
          <ac:spMkLst>
            <pc:docMk/>
            <pc:sldMk cId="1202667796" sldId="278"/>
            <ac:spMk id="585" creationId="{52A952BD-1747-2DA9-B0FC-FB405B1DD0E2}"/>
          </ac:spMkLst>
        </pc:spChg>
        <pc:spChg chg="mod">
          <ac:chgData name="Kau, Derchang" userId="b9148588-e694-4445-9765-2c9aad6149ce" providerId="ADAL" clId="{A9F427AC-E5A2-6C45-A8A3-6DFCCFA4B4F3}" dt="2023-05-08T13:34:21.625" v="119"/>
          <ac:spMkLst>
            <pc:docMk/>
            <pc:sldMk cId="1202667796" sldId="278"/>
            <ac:spMk id="586" creationId="{D03E3497-47C8-E7A4-0DC6-CAD0CD0E70F7}"/>
          </ac:spMkLst>
        </pc:spChg>
        <pc:spChg chg="mod">
          <ac:chgData name="Kau, Derchang" userId="b9148588-e694-4445-9765-2c9aad6149ce" providerId="ADAL" clId="{A9F427AC-E5A2-6C45-A8A3-6DFCCFA4B4F3}" dt="2023-05-08T13:34:21.625" v="119"/>
          <ac:spMkLst>
            <pc:docMk/>
            <pc:sldMk cId="1202667796" sldId="278"/>
            <ac:spMk id="587" creationId="{54D55318-20EE-9456-F0DA-219FD2CA8E6B}"/>
          </ac:spMkLst>
        </pc:spChg>
        <pc:spChg chg="mod">
          <ac:chgData name="Kau, Derchang" userId="b9148588-e694-4445-9765-2c9aad6149ce" providerId="ADAL" clId="{A9F427AC-E5A2-6C45-A8A3-6DFCCFA4B4F3}" dt="2023-05-08T13:34:21.625" v="119"/>
          <ac:spMkLst>
            <pc:docMk/>
            <pc:sldMk cId="1202667796" sldId="278"/>
            <ac:spMk id="588" creationId="{27684853-8883-366B-E1A4-D8DDFA672661}"/>
          </ac:spMkLst>
        </pc:spChg>
        <pc:spChg chg="mod">
          <ac:chgData name="Kau, Derchang" userId="b9148588-e694-4445-9765-2c9aad6149ce" providerId="ADAL" clId="{A9F427AC-E5A2-6C45-A8A3-6DFCCFA4B4F3}" dt="2023-05-08T13:34:21.625" v="119"/>
          <ac:spMkLst>
            <pc:docMk/>
            <pc:sldMk cId="1202667796" sldId="278"/>
            <ac:spMk id="589" creationId="{85C13ABC-7425-5500-CD4E-6AE333CB6843}"/>
          </ac:spMkLst>
        </pc:spChg>
        <pc:spChg chg="mod">
          <ac:chgData name="Kau, Derchang" userId="b9148588-e694-4445-9765-2c9aad6149ce" providerId="ADAL" clId="{A9F427AC-E5A2-6C45-A8A3-6DFCCFA4B4F3}" dt="2023-05-08T13:34:21.625" v="119"/>
          <ac:spMkLst>
            <pc:docMk/>
            <pc:sldMk cId="1202667796" sldId="278"/>
            <ac:spMk id="590" creationId="{FA3DE94E-B662-4FE7-EDAB-040D3ECF3645}"/>
          </ac:spMkLst>
        </pc:spChg>
        <pc:spChg chg="mod">
          <ac:chgData name="Kau, Derchang" userId="b9148588-e694-4445-9765-2c9aad6149ce" providerId="ADAL" clId="{A9F427AC-E5A2-6C45-A8A3-6DFCCFA4B4F3}" dt="2023-05-08T13:34:21.625" v="119"/>
          <ac:spMkLst>
            <pc:docMk/>
            <pc:sldMk cId="1202667796" sldId="278"/>
            <ac:spMk id="597" creationId="{4C49CF8F-BE1A-0D62-CF88-00CA6B3FDEA4}"/>
          </ac:spMkLst>
        </pc:spChg>
        <pc:spChg chg="mod">
          <ac:chgData name="Kau, Derchang" userId="b9148588-e694-4445-9765-2c9aad6149ce" providerId="ADAL" clId="{A9F427AC-E5A2-6C45-A8A3-6DFCCFA4B4F3}" dt="2023-05-08T13:34:21.625" v="119"/>
          <ac:spMkLst>
            <pc:docMk/>
            <pc:sldMk cId="1202667796" sldId="278"/>
            <ac:spMk id="618" creationId="{4AB62D0A-BCE9-AF3D-51F2-7DE9836686E3}"/>
          </ac:spMkLst>
        </pc:spChg>
        <pc:spChg chg="mod">
          <ac:chgData name="Kau, Derchang" userId="b9148588-e694-4445-9765-2c9aad6149ce" providerId="ADAL" clId="{A9F427AC-E5A2-6C45-A8A3-6DFCCFA4B4F3}" dt="2023-05-08T13:34:21.625" v="119"/>
          <ac:spMkLst>
            <pc:docMk/>
            <pc:sldMk cId="1202667796" sldId="278"/>
            <ac:spMk id="619" creationId="{F95D2C0D-59B3-E167-D90D-8350D860671B}"/>
          </ac:spMkLst>
        </pc:spChg>
        <pc:spChg chg="mod">
          <ac:chgData name="Kau, Derchang" userId="b9148588-e694-4445-9765-2c9aad6149ce" providerId="ADAL" clId="{A9F427AC-E5A2-6C45-A8A3-6DFCCFA4B4F3}" dt="2023-05-08T13:34:21.625" v="119"/>
          <ac:spMkLst>
            <pc:docMk/>
            <pc:sldMk cId="1202667796" sldId="278"/>
            <ac:spMk id="620" creationId="{9C7E6FFB-5739-94F3-A184-4A3B051E16DF}"/>
          </ac:spMkLst>
        </pc:spChg>
        <pc:spChg chg="mod">
          <ac:chgData name="Kau, Derchang" userId="b9148588-e694-4445-9765-2c9aad6149ce" providerId="ADAL" clId="{A9F427AC-E5A2-6C45-A8A3-6DFCCFA4B4F3}" dt="2023-05-08T13:34:21.625" v="119"/>
          <ac:spMkLst>
            <pc:docMk/>
            <pc:sldMk cId="1202667796" sldId="278"/>
            <ac:spMk id="621" creationId="{99BBF738-37F3-D4AB-9F1F-364D508859BC}"/>
          </ac:spMkLst>
        </pc:spChg>
        <pc:spChg chg="mod">
          <ac:chgData name="Kau, Derchang" userId="b9148588-e694-4445-9765-2c9aad6149ce" providerId="ADAL" clId="{A9F427AC-E5A2-6C45-A8A3-6DFCCFA4B4F3}" dt="2023-05-08T13:34:21.625" v="119"/>
          <ac:spMkLst>
            <pc:docMk/>
            <pc:sldMk cId="1202667796" sldId="278"/>
            <ac:spMk id="622" creationId="{296708A9-B5F4-4BB0-6193-D72160006125}"/>
          </ac:spMkLst>
        </pc:spChg>
        <pc:spChg chg="mod">
          <ac:chgData name="Kau, Derchang" userId="b9148588-e694-4445-9765-2c9aad6149ce" providerId="ADAL" clId="{A9F427AC-E5A2-6C45-A8A3-6DFCCFA4B4F3}" dt="2023-05-08T13:34:21.625" v="119"/>
          <ac:spMkLst>
            <pc:docMk/>
            <pc:sldMk cId="1202667796" sldId="278"/>
            <ac:spMk id="623" creationId="{BCFB936C-79CF-6530-0D53-86A3F282C8BB}"/>
          </ac:spMkLst>
        </pc:spChg>
        <pc:spChg chg="mod">
          <ac:chgData name="Kau, Derchang" userId="b9148588-e694-4445-9765-2c9aad6149ce" providerId="ADAL" clId="{A9F427AC-E5A2-6C45-A8A3-6DFCCFA4B4F3}" dt="2023-05-08T13:34:21.625" v="119"/>
          <ac:spMkLst>
            <pc:docMk/>
            <pc:sldMk cId="1202667796" sldId="278"/>
            <ac:spMk id="630" creationId="{2F948984-2263-DE86-5D1E-A6FB950971D3}"/>
          </ac:spMkLst>
        </pc:spChg>
        <pc:spChg chg="mod">
          <ac:chgData name="Kau, Derchang" userId="b9148588-e694-4445-9765-2c9aad6149ce" providerId="ADAL" clId="{A9F427AC-E5A2-6C45-A8A3-6DFCCFA4B4F3}" dt="2023-05-08T13:34:21.625" v="119"/>
          <ac:spMkLst>
            <pc:docMk/>
            <pc:sldMk cId="1202667796" sldId="278"/>
            <ac:spMk id="651" creationId="{9B9BAB92-EA2F-57D4-ECBF-0980B6048250}"/>
          </ac:spMkLst>
        </pc:spChg>
        <pc:spChg chg="mod">
          <ac:chgData name="Kau, Derchang" userId="b9148588-e694-4445-9765-2c9aad6149ce" providerId="ADAL" clId="{A9F427AC-E5A2-6C45-A8A3-6DFCCFA4B4F3}" dt="2023-05-08T13:34:21.625" v="119"/>
          <ac:spMkLst>
            <pc:docMk/>
            <pc:sldMk cId="1202667796" sldId="278"/>
            <ac:spMk id="652" creationId="{ADCFC435-A450-7409-2C52-6695B1D87A37}"/>
          </ac:spMkLst>
        </pc:spChg>
        <pc:spChg chg="mod">
          <ac:chgData name="Kau, Derchang" userId="b9148588-e694-4445-9765-2c9aad6149ce" providerId="ADAL" clId="{A9F427AC-E5A2-6C45-A8A3-6DFCCFA4B4F3}" dt="2023-05-08T13:34:21.625" v="119"/>
          <ac:spMkLst>
            <pc:docMk/>
            <pc:sldMk cId="1202667796" sldId="278"/>
            <ac:spMk id="653" creationId="{77D00495-143E-F577-B1CA-1B825DF0F82C}"/>
          </ac:spMkLst>
        </pc:spChg>
        <pc:spChg chg="mod">
          <ac:chgData name="Kau, Derchang" userId="b9148588-e694-4445-9765-2c9aad6149ce" providerId="ADAL" clId="{A9F427AC-E5A2-6C45-A8A3-6DFCCFA4B4F3}" dt="2023-05-08T13:34:21.625" v="119"/>
          <ac:spMkLst>
            <pc:docMk/>
            <pc:sldMk cId="1202667796" sldId="278"/>
            <ac:spMk id="654" creationId="{7751828F-0D63-69B7-3FA6-C68A78CFA99C}"/>
          </ac:spMkLst>
        </pc:spChg>
        <pc:spChg chg="mod">
          <ac:chgData name="Kau, Derchang" userId="b9148588-e694-4445-9765-2c9aad6149ce" providerId="ADAL" clId="{A9F427AC-E5A2-6C45-A8A3-6DFCCFA4B4F3}" dt="2023-05-08T13:34:21.625" v="119"/>
          <ac:spMkLst>
            <pc:docMk/>
            <pc:sldMk cId="1202667796" sldId="278"/>
            <ac:spMk id="655" creationId="{3DD9A09A-E56F-4483-92DA-9081B15195A4}"/>
          </ac:spMkLst>
        </pc:spChg>
        <pc:spChg chg="mod">
          <ac:chgData name="Kau, Derchang" userId="b9148588-e694-4445-9765-2c9aad6149ce" providerId="ADAL" clId="{A9F427AC-E5A2-6C45-A8A3-6DFCCFA4B4F3}" dt="2023-05-08T13:34:21.625" v="119"/>
          <ac:spMkLst>
            <pc:docMk/>
            <pc:sldMk cId="1202667796" sldId="278"/>
            <ac:spMk id="656" creationId="{795C4D03-AD10-7EF0-66D6-62CDD01EC9CC}"/>
          </ac:spMkLst>
        </pc:spChg>
        <pc:spChg chg="mod">
          <ac:chgData name="Kau, Derchang" userId="b9148588-e694-4445-9765-2c9aad6149ce" providerId="ADAL" clId="{A9F427AC-E5A2-6C45-A8A3-6DFCCFA4B4F3}" dt="2023-05-08T13:34:21.625" v="119"/>
          <ac:spMkLst>
            <pc:docMk/>
            <pc:sldMk cId="1202667796" sldId="278"/>
            <ac:spMk id="663" creationId="{3F4F20A8-8430-3834-2AC7-09835424054F}"/>
          </ac:spMkLst>
        </pc:spChg>
        <pc:spChg chg="mod">
          <ac:chgData name="Kau, Derchang" userId="b9148588-e694-4445-9765-2c9aad6149ce" providerId="ADAL" clId="{A9F427AC-E5A2-6C45-A8A3-6DFCCFA4B4F3}" dt="2023-05-08T13:34:21.625" v="119"/>
          <ac:spMkLst>
            <pc:docMk/>
            <pc:sldMk cId="1202667796" sldId="278"/>
            <ac:spMk id="684" creationId="{7477043A-07AB-A652-DC93-0931E43BBE60}"/>
          </ac:spMkLst>
        </pc:spChg>
        <pc:spChg chg="mod">
          <ac:chgData name="Kau, Derchang" userId="b9148588-e694-4445-9765-2c9aad6149ce" providerId="ADAL" clId="{A9F427AC-E5A2-6C45-A8A3-6DFCCFA4B4F3}" dt="2023-05-08T13:34:21.625" v="119"/>
          <ac:spMkLst>
            <pc:docMk/>
            <pc:sldMk cId="1202667796" sldId="278"/>
            <ac:spMk id="685" creationId="{93A9F86D-0284-E42D-9E98-C893B2BFD890}"/>
          </ac:spMkLst>
        </pc:spChg>
        <pc:spChg chg="mod">
          <ac:chgData name="Kau, Derchang" userId="b9148588-e694-4445-9765-2c9aad6149ce" providerId="ADAL" clId="{A9F427AC-E5A2-6C45-A8A3-6DFCCFA4B4F3}" dt="2023-05-08T13:34:21.625" v="119"/>
          <ac:spMkLst>
            <pc:docMk/>
            <pc:sldMk cId="1202667796" sldId="278"/>
            <ac:spMk id="686" creationId="{F9573B9C-FB90-FA34-80F8-FF6CBB9C523D}"/>
          </ac:spMkLst>
        </pc:spChg>
        <pc:spChg chg="mod">
          <ac:chgData name="Kau, Derchang" userId="b9148588-e694-4445-9765-2c9aad6149ce" providerId="ADAL" clId="{A9F427AC-E5A2-6C45-A8A3-6DFCCFA4B4F3}" dt="2023-05-08T13:34:21.625" v="119"/>
          <ac:spMkLst>
            <pc:docMk/>
            <pc:sldMk cId="1202667796" sldId="278"/>
            <ac:spMk id="687" creationId="{DAC34B9D-9E68-20E4-89F7-405A1EF11A3B}"/>
          </ac:spMkLst>
        </pc:spChg>
        <pc:spChg chg="mod">
          <ac:chgData name="Kau, Derchang" userId="b9148588-e694-4445-9765-2c9aad6149ce" providerId="ADAL" clId="{A9F427AC-E5A2-6C45-A8A3-6DFCCFA4B4F3}" dt="2023-05-08T13:34:21.625" v="119"/>
          <ac:spMkLst>
            <pc:docMk/>
            <pc:sldMk cId="1202667796" sldId="278"/>
            <ac:spMk id="688" creationId="{C3DC7435-6A89-7F67-B2E4-39ED14F866FC}"/>
          </ac:spMkLst>
        </pc:spChg>
        <pc:spChg chg="mod">
          <ac:chgData name="Kau, Derchang" userId="b9148588-e694-4445-9765-2c9aad6149ce" providerId="ADAL" clId="{A9F427AC-E5A2-6C45-A8A3-6DFCCFA4B4F3}" dt="2023-05-08T13:34:21.625" v="119"/>
          <ac:spMkLst>
            <pc:docMk/>
            <pc:sldMk cId="1202667796" sldId="278"/>
            <ac:spMk id="689" creationId="{85BDCF89-258A-C766-D038-DA254997BD00}"/>
          </ac:spMkLst>
        </pc:spChg>
        <pc:spChg chg="mod">
          <ac:chgData name="Kau, Derchang" userId="b9148588-e694-4445-9765-2c9aad6149ce" providerId="ADAL" clId="{A9F427AC-E5A2-6C45-A8A3-6DFCCFA4B4F3}" dt="2023-05-08T13:34:21.625" v="119"/>
          <ac:spMkLst>
            <pc:docMk/>
            <pc:sldMk cId="1202667796" sldId="278"/>
            <ac:spMk id="696" creationId="{7C27C879-8B8A-B26A-FBAA-5FA591537CEE}"/>
          </ac:spMkLst>
        </pc:spChg>
        <pc:spChg chg="mod">
          <ac:chgData name="Kau, Derchang" userId="b9148588-e694-4445-9765-2c9aad6149ce" providerId="ADAL" clId="{A9F427AC-E5A2-6C45-A8A3-6DFCCFA4B4F3}" dt="2023-05-08T13:34:21.625" v="119"/>
          <ac:spMkLst>
            <pc:docMk/>
            <pc:sldMk cId="1202667796" sldId="278"/>
            <ac:spMk id="717" creationId="{B44557DC-D7B6-49AF-9C0B-81CB21E144D7}"/>
          </ac:spMkLst>
        </pc:spChg>
        <pc:spChg chg="mod">
          <ac:chgData name="Kau, Derchang" userId="b9148588-e694-4445-9765-2c9aad6149ce" providerId="ADAL" clId="{A9F427AC-E5A2-6C45-A8A3-6DFCCFA4B4F3}" dt="2023-05-08T13:34:21.625" v="119"/>
          <ac:spMkLst>
            <pc:docMk/>
            <pc:sldMk cId="1202667796" sldId="278"/>
            <ac:spMk id="718" creationId="{5DA8B901-6DDC-D42C-087D-822A9620916C}"/>
          </ac:spMkLst>
        </pc:spChg>
        <pc:spChg chg="mod">
          <ac:chgData name="Kau, Derchang" userId="b9148588-e694-4445-9765-2c9aad6149ce" providerId="ADAL" clId="{A9F427AC-E5A2-6C45-A8A3-6DFCCFA4B4F3}" dt="2023-05-08T13:34:21.625" v="119"/>
          <ac:spMkLst>
            <pc:docMk/>
            <pc:sldMk cId="1202667796" sldId="278"/>
            <ac:spMk id="719" creationId="{D0BF5531-8CBF-086A-A277-03383C5E9F89}"/>
          </ac:spMkLst>
        </pc:spChg>
        <pc:spChg chg="mod">
          <ac:chgData name="Kau, Derchang" userId="b9148588-e694-4445-9765-2c9aad6149ce" providerId="ADAL" clId="{A9F427AC-E5A2-6C45-A8A3-6DFCCFA4B4F3}" dt="2023-05-08T13:34:21.625" v="119"/>
          <ac:spMkLst>
            <pc:docMk/>
            <pc:sldMk cId="1202667796" sldId="278"/>
            <ac:spMk id="720" creationId="{DC0BD154-CAA3-D9A7-60CF-5DC8A40B1231}"/>
          </ac:spMkLst>
        </pc:spChg>
        <pc:spChg chg="mod">
          <ac:chgData name="Kau, Derchang" userId="b9148588-e694-4445-9765-2c9aad6149ce" providerId="ADAL" clId="{A9F427AC-E5A2-6C45-A8A3-6DFCCFA4B4F3}" dt="2023-05-08T13:34:21.625" v="119"/>
          <ac:spMkLst>
            <pc:docMk/>
            <pc:sldMk cId="1202667796" sldId="278"/>
            <ac:spMk id="721" creationId="{74938203-E7F5-02A0-50EE-82157F171C57}"/>
          </ac:spMkLst>
        </pc:spChg>
        <pc:spChg chg="mod">
          <ac:chgData name="Kau, Derchang" userId="b9148588-e694-4445-9765-2c9aad6149ce" providerId="ADAL" clId="{A9F427AC-E5A2-6C45-A8A3-6DFCCFA4B4F3}" dt="2023-05-08T13:34:21.625" v="119"/>
          <ac:spMkLst>
            <pc:docMk/>
            <pc:sldMk cId="1202667796" sldId="278"/>
            <ac:spMk id="722" creationId="{10F5DB8F-8BE5-6B49-7912-E920ECF2E80C}"/>
          </ac:spMkLst>
        </pc:spChg>
        <pc:spChg chg="mod">
          <ac:chgData name="Kau, Derchang" userId="b9148588-e694-4445-9765-2c9aad6149ce" providerId="ADAL" clId="{A9F427AC-E5A2-6C45-A8A3-6DFCCFA4B4F3}" dt="2023-05-08T13:34:21.625" v="119"/>
          <ac:spMkLst>
            <pc:docMk/>
            <pc:sldMk cId="1202667796" sldId="278"/>
            <ac:spMk id="729" creationId="{8AF719DE-78BE-4263-3CA5-A90A523BE2A9}"/>
          </ac:spMkLst>
        </pc:spChg>
        <pc:spChg chg="mod">
          <ac:chgData name="Kau, Derchang" userId="b9148588-e694-4445-9765-2c9aad6149ce" providerId="ADAL" clId="{A9F427AC-E5A2-6C45-A8A3-6DFCCFA4B4F3}" dt="2023-05-08T13:34:21.625" v="119"/>
          <ac:spMkLst>
            <pc:docMk/>
            <pc:sldMk cId="1202667796" sldId="278"/>
            <ac:spMk id="750" creationId="{A111B6FE-6BE0-E3E0-DCD6-BD8501FD2043}"/>
          </ac:spMkLst>
        </pc:spChg>
        <pc:spChg chg="mod">
          <ac:chgData name="Kau, Derchang" userId="b9148588-e694-4445-9765-2c9aad6149ce" providerId="ADAL" clId="{A9F427AC-E5A2-6C45-A8A3-6DFCCFA4B4F3}" dt="2023-05-08T13:34:21.625" v="119"/>
          <ac:spMkLst>
            <pc:docMk/>
            <pc:sldMk cId="1202667796" sldId="278"/>
            <ac:spMk id="751" creationId="{42195283-A6EC-3917-DE6E-CBEAC4350198}"/>
          </ac:spMkLst>
        </pc:spChg>
        <pc:spChg chg="mod">
          <ac:chgData name="Kau, Derchang" userId="b9148588-e694-4445-9765-2c9aad6149ce" providerId="ADAL" clId="{A9F427AC-E5A2-6C45-A8A3-6DFCCFA4B4F3}" dt="2023-05-08T13:34:21.625" v="119"/>
          <ac:spMkLst>
            <pc:docMk/>
            <pc:sldMk cId="1202667796" sldId="278"/>
            <ac:spMk id="752" creationId="{3979CCDD-6BBB-E7BE-F2E6-B8DFBE5583FE}"/>
          </ac:spMkLst>
        </pc:spChg>
        <pc:spChg chg="mod">
          <ac:chgData name="Kau, Derchang" userId="b9148588-e694-4445-9765-2c9aad6149ce" providerId="ADAL" clId="{A9F427AC-E5A2-6C45-A8A3-6DFCCFA4B4F3}" dt="2023-05-08T13:34:21.625" v="119"/>
          <ac:spMkLst>
            <pc:docMk/>
            <pc:sldMk cId="1202667796" sldId="278"/>
            <ac:spMk id="753" creationId="{55369056-B87D-FD5A-F64C-AD22F4A120BC}"/>
          </ac:spMkLst>
        </pc:spChg>
        <pc:spChg chg="mod">
          <ac:chgData name="Kau, Derchang" userId="b9148588-e694-4445-9765-2c9aad6149ce" providerId="ADAL" clId="{A9F427AC-E5A2-6C45-A8A3-6DFCCFA4B4F3}" dt="2023-05-08T13:34:21.625" v="119"/>
          <ac:spMkLst>
            <pc:docMk/>
            <pc:sldMk cId="1202667796" sldId="278"/>
            <ac:spMk id="754" creationId="{58F6D52D-19D8-C0E7-310B-EA9C1C72262E}"/>
          </ac:spMkLst>
        </pc:spChg>
        <pc:spChg chg="mod">
          <ac:chgData name="Kau, Derchang" userId="b9148588-e694-4445-9765-2c9aad6149ce" providerId="ADAL" clId="{A9F427AC-E5A2-6C45-A8A3-6DFCCFA4B4F3}" dt="2023-05-08T13:34:21.625" v="119"/>
          <ac:spMkLst>
            <pc:docMk/>
            <pc:sldMk cId="1202667796" sldId="278"/>
            <ac:spMk id="755" creationId="{2399BD9D-F7CF-B568-3A73-6077F7C10833}"/>
          </ac:spMkLst>
        </pc:spChg>
        <pc:spChg chg="mod">
          <ac:chgData name="Kau, Derchang" userId="b9148588-e694-4445-9765-2c9aad6149ce" providerId="ADAL" clId="{A9F427AC-E5A2-6C45-A8A3-6DFCCFA4B4F3}" dt="2023-05-08T13:34:21.625" v="119"/>
          <ac:spMkLst>
            <pc:docMk/>
            <pc:sldMk cId="1202667796" sldId="278"/>
            <ac:spMk id="762" creationId="{EACDCDD2-EC75-0D02-CF1D-3394BD5C3543}"/>
          </ac:spMkLst>
        </pc:spChg>
        <pc:spChg chg="mod">
          <ac:chgData name="Kau, Derchang" userId="b9148588-e694-4445-9765-2c9aad6149ce" providerId="ADAL" clId="{A9F427AC-E5A2-6C45-A8A3-6DFCCFA4B4F3}" dt="2023-05-08T13:34:21.625" v="119"/>
          <ac:spMkLst>
            <pc:docMk/>
            <pc:sldMk cId="1202667796" sldId="278"/>
            <ac:spMk id="783" creationId="{D265BF5A-A61D-3140-3827-D8B05D5C0C17}"/>
          </ac:spMkLst>
        </pc:spChg>
        <pc:spChg chg="mod">
          <ac:chgData name="Kau, Derchang" userId="b9148588-e694-4445-9765-2c9aad6149ce" providerId="ADAL" clId="{A9F427AC-E5A2-6C45-A8A3-6DFCCFA4B4F3}" dt="2023-05-08T13:34:21.625" v="119"/>
          <ac:spMkLst>
            <pc:docMk/>
            <pc:sldMk cId="1202667796" sldId="278"/>
            <ac:spMk id="784" creationId="{5844F8B7-D089-98C6-A7D5-3029E998E925}"/>
          </ac:spMkLst>
        </pc:spChg>
        <pc:spChg chg="mod">
          <ac:chgData name="Kau, Derchang" userId="b9148588-e694-4445-9765-2c9aad6149ce" providerId="ADAL" clId="{A9F427AC-E5A2-6C45-A8A3-6DFCCFA4B4F3}" dt="2023-05-08T13:34:21.625" v="119"/>
          <ac:spMkLst>
            <pc:docMk/>
            <pc:sldMk cId="1202667796" sldId="278"/>
            <ac:spMk id="785" creationId="{9DC39E86-3D60-04CF-420F-FF9767C4B513}"/>
          </ac:spMkLst>
        </pc:spChg>
        <pc:spChg chg="mod">
          <ac:chgData name="Kau, Derchang" userId="b9148588-e694-4445-9765-2c9aad6149ce" providerId="ADAL" clId="{A9F427AC-E5A2-6C45-A8A3-6DFCCFA4B4F3}" dt="2023-05-08T13:34:21.625" v="119"/>
          <ac:spMkLst>
            <pc:docMk/>
            <pc:sldMk cId="1202667796" sldId="278"/>
            <ac:spMk id="786" creationId="{6AC9ADCD-8EAE-CE1F-48BE-90466366F52D}"/>
          </ac:spMkLst>
        </pc:spChg>
        <pc:spChg chg="mod">
          <ac:chgData name="Kau, Derchang" userId="b9148588-e694-4445-9765-2c9aad6149ce" providerId="ADAL" clId="{A9F427AC-E5A2-6C45-A8A3-6DFCCFA4B4F3}" dt="2023-05-08T13:34:21.625" v="119"/>
          <ac:spMkLst>
            <pc:docMk/>
            <pc:sldMk cId="1202667796" sldId="278"/>
            <ac:spMk id="787" creationId="{31C498CF-9745-9599-777B-57D6DAAA05B4}"/>
          </ac:spMkLst>
        </pc:spChg>
        <pc:spChg chg="mod">
          <ac:chgData name="Kau, Derchang" userId="b9148588-e694-4445-9765-2c9aad6149ce" providerId="ADAL" clId="{A9F427AC-E5A2-6C45-A8A3-6DFCCFA4B4F3}" dt="2023-05-08T13:34:21.625" v="119"/>
          <ac:spMkLst>
            <pc:docMk/>
            <pc:sldMk cId="1202667796" sldId="278"/>
            <ac:spMk id="788" creationId="{F1364D69-636B-5AF6-5639-04B39599F5E0}"/>
          </ac:spMkLst>
        </pc:spChg>
        <pc:spChg chg="mod">
          <ac:chgData name="Kau, Derchang" userId="b9148588-e694-4445-9765-2c9aad6149ce" providerId="ADAL" clId="{A9F427AC-E5A2-6C45-A8A3-6DFCCFA4B4F3}" dt="2023-05-08T13:34:21.625" v="119"/>
          <ac:spMkLst>
            <pc:docMk/>
            <pc:sldMk cId="1202667796" sldId="278"/>
            <ac:spMk id="795" creationId="{BC8511EA-E9B5-3D40-7DD3-9AFDE7A2800C}"/>
          </ac:spMkLst>
        </pc:spChg>
        <pc:spChg chg="mod">
          <ac:chgData name="Kau, Derchang" userId="b9148588-e694-4445-9765-2c9aad6149ce" providerId="ADAL" clId="{A9F427AC-E5A2-6C45-A8A3-6DFCCFA4B4F3}" dt="2023-05-08T13:34:21.625" v="119"/>
          <ac:spMkLst>
            <pc:docMk/>
            <pc:sldMk cId="1202667796" sldId="278"/>
            <ac:spMk id="816" creationId="{1CE6E829-CCCE-43CE-617C-F50FAF4B7975}"/>
          </ac:spMkLst>
        </pc:spChg>
        <pc:spChg chg="mod">
          <ac:chgData name="Kau, Derchang" userId="b9148588-e694-4445-9765-2c9aad6149ce" providerId="ADAL" clId="{A9F427AC-E5A2-6C45-A8A3-6DFCCFA4B4F3}" dt="2023-05-08T13:34:21.625" v="119"/>
          <ac:spMkLst>
            <pc:docMk/>
            <pc:sldMk cId="1202667796" sldId="278"/>
            <ac:spMk id="817" creationId="{BA1ED695-0959-B201-08C7-D0B292400B60}"/>
          </ac:spMkLst>
        </pc:spChg>
        <pc:spChg chg="mod">
          <ac:chgData name="Kau, Derchang" userId="b9148588-e694-4445-9765-2c9aad6149ce" providerId="ADAL" clId="{A9F427AC-E5A2-6C45-A8A3-6DFCCFA4B4F3}" dt="2023-05-08T13:34:21.625" v="119"/>
          <ac:spMkLst>
            <pc:docMk/>
            <pc:sldMk cId="1202667796" sldId="278"/>
            <ac:spMk id="818" creationId="{92F1A062-E03E-9900-8592-27E675B17046}"/>
          </ac:spMkLst>
        </pc:spChg>
        <pc:spChg chg="mod">
          <ac:chgData name="Kau, Derchang" userId="b9148588-e694-4445-9765-2c9aad6149ce" providerId="ADAL" clId="{A9F427AC-E5A2-6C45-A8A3-6DFCCFA4B4F3}" dt="2023-05-08T13:34:21.625" v="119"/>
          <ac:spMkLst>
            <pc:docMk/>
            <pc:sldMk cId="1202667796" sldId="278"/>
            <ac:spMk id="819" creationId="{4FCFF90C-48B5-D4A2-901D-78FC75D76D53}"/>
          </ac:spMkLst>
        </pc:spChg>
        <pc:spChg chg="mod">
          <ac:chgData name="Kau, Derchang" userId="b9148588-e694-4445-9765-2c9aad6149ce" providerId="ADAL" clId="{A9F427AC-E5A2-6C45-A8A3-6DFCCFA4B4F3}" dt="2023-05-08T13:34:21.625" v="119"/>
          <ac:spMkLst>
            <pc:docMk/>
            <pc:sldMk cId="1202667796" sldId="278"/>
            <ac:spMk id="820" creationId="{EC76FF47-B360-B098-0CE7-774B2AFEC0A9}"/>
          </ac:spMkLst>
        </pc:spChg>
        <pc:spChg chg="mod">
          <ac:chgData name="Kau, Derchang" userId="b9148588-e694-4445-9765-2c9aad6149ce" providerId="ADAL" clId="{A9F427AC-E5A2-6C45-A8A3-6DFCCFA4B4F3}" dt="2023-05-08T13:34:21.625" v="119"/>
          <ac:spMkLst>
            <pc:docMk/>
            <pc:sldMk cId="1202667796" sldId="278"/>
            <ac:spMk id="821" creationId="{9147AB11-1314-9C9C-7470-0A39D4190493}"/>
          </ac:spMkLst>
        </pc:spChg>
        <pc:spChg chg="mod">
          <ac:chgData name="Kau, Derchang" userId="b9148588-e694-4445-9765-2c9aad6149ce" providerId="ADAL" clId="{A9F427AC-E5A2-6C45-A8A3-6DFCCFA4B4F3}" dt="2023-05-08T13:34:21.625" v="119"/>
          <ac:spMkLst>
            <pc:docMk/>
            <pc:sldMk cId="1202667796" sldId="278"/>
            <ac:spMk id="828" creationId="{1FEF0D93-B49A-1E44-5035-795229E9EAC4}"/>
          </ac:spMkLst>
        </pc:spChg>
        <pc:spChg chg="mod">
          <ac:chgData name="Kau, Derchang" userId="b9148588-e694-4445-9765-2c9aad6149ce" providerId="ADAL" clId="{A9F427AC-E5A2-6C45-A8A3-6DFCCFA4B4F3}" dt="2023-05-08T13:34:21.625" v="119"/>
          <ac:spMkLst>
            <pc:docMk/>
            <pc:sldMk cId="1202667796" sldId="278"/>
            <ac:spMk id="849" creationId="{4C1C4BDA-8FAE-6CD7-94F4-2596CF172336}"/>
          </ac:spMkLst>
        </pc:spChg>
        <pc:spChg chg="mod">
          <ac:chgData name="Kau, Derchang" userId="b9148588-e694-4445-9765-2c9aad6149ce" providerId="ADAL" clId="{A9F427AC-E5A2-6C45-A8A3-6DFCCFA4B4F3}" dt="2023-05-08T13:34:21.625" v="119"/>
          <ac:spMkLst>
            <pc:docMk/>
            <pc:sldMk cId="1202667796" sldId="278"/>
            <ac:spMk id="850" creationId="{1BDBF30D-439E-7A0A-6349-E41C975CB888}"/>
          </ac:spMkLst>
        </pc:spChg>
        <pc:spChg chg="mod">
          <ac:chgData name="Kau, Derchang" userId="b9148588-e694-4445-9765-2c9aad6149ce" providerId="ADAL" clId="{A9F427AC-E5A2-6C45-A8A3-6DFCCFA4B4F3}" dt="2023-05-08T13:34:21.625" v="119"/>
          <ac:spMkLst>
            <pc:docMk/>
            <pc:sldMk cId="1202667796" sldId="278"/>
            <ac:spMk id="851" creationId="{99A1A6DA-D625-F209-0A7D-5F6B6B23F695}"/>
          </ac:spMkLst>
        </pc:spChg>
        <pc:spChg chg="mod">
          <ac:chgData name="Kau, Derchang" userId="b9148588-e694-4445-9765-2c9aad6149ce" providerId="ADAL" clId="{A9F427AC-E5A2-6C45-A8A3-6DFCCFA4B4F3}" dt="2023-05-08T13:34:21.625" v="119"/>
          <ac:spMkLst>
            <pc:docMk/>
            <pc:sldMk cId="1202667796" sldId="278"/>
            <ac:spMk id="852" creationId="{F0ABB10E-DE79-AED4-74B1-19B0297FD963}"/>
          </ac:spMkLst>
        </pc:spChg>
        <pc:spChg chg="mod">
          <ac:chgData name="Kau, Derchang" userId="b9148588-e694-4445-9765-2c9aad6149ce" providerId="ADAL" clId="{A9F427AC-E5A2-6C45-A8A3-6DFCCFA4B4F3}" dt="2023-05-08T13:34:21.625" v="119"/>
          <ac:spMkLst>
            <pc:docMk/>
            <pc:sldMk cId="1202667796" sldId="278"/>
            <ac:spMk id="853" creationId="{3A51E93F-67F5-43D1-0554-725EBFCA4872}"/>
          </ac:spMkLst>
        </pc:spChg>
        <pc:spChg chg="mod">
          <ac:chgData name="Kau, Derchang" userId="b9148588-e694-4445-9765-2c9aad6149ce" providerId="ADAL" clId="{A9F427AC-E5A2-6C45-A8A3-6DFCCFA4B4F3}" dt="2023-05-08T13:34:21.625" v="119"/>
          <ac:spMkLst>
            <pc:docMk/>
            <pc:sldMk cId="1202667796" sldId="278"/>
            <ac:spMk id="854" creationId="{9AEAF6D1-5A18-595E-6816-C7B325944F9C}"/>
          </ac:spMkLst>
        </pc:spChg>
        <pc:spChg chg="mod">
          <ac:chgData name="Kau, Derchang" userId="b9148588-e694-4445-9765-2c9aad6149ce" providerId="ADAL" clId="{A9F427AC-E5A2-6C45-A8A3-6DFCCFA4B4F3}" dt="2023-05-08T13:34:21.625" v="119"/>
          <ac:spMkLst>
            <pc:docMk/>
            <pc:sldMk cId="1202667796" sldId="278"/>
            <ac:spMk id="861" creationId="{78FBBFAC-7D52-768B-2576-638AB548F644}"/>
          </ac:spMkLst>
        </pc:spChg>
        <pc:spChg chg="mod">
          <ac:chgData name="Kau, Derchang" userId="b9148588-e694-4445-9765-2c9aad6149ce" providerId="ADAL" clId="{A9F427AC-E5A2-6C45-A8A3-6DFCCFA4B4F3}" dt="2023-05-08T13:34:21.625" v="119"/>
          <ac:spMkLst>
            <pc:docMk/>
            <pc:sldMk cId="1202667796" sldId="278"/>
            <ac:spMk id="882" creationId="{0D6C7D7B-5626-E21E-B7A7-EE389E17DE6A}"/>
          </ac:spMkLst>
        </pc:spChg>
        <pc:spChg chg="mod">
          <ac:chgData name="Kau, Derchang" userId="b9148588-e694-4445-9765-2c9aad6149ce" providerId="ADAL" clId="{A9F427AC-E5A2-6C45-A8A3-6DFCCFA4B4F3}" dt="2023-05-08T13:34:21.625" v="119"/>
          <ac:spMkLst>
            <pc:docMk/>
            <pc:sldMk cId="1202667796" sldId="278"/>
            <ac:spMk id="883" creationId="{B20D225C-71E7-DA28-5B23-E76E10F67327}"/>
          </ac:spMkLst>
        </pc:spChg>
        <pc:spChg chg="mod">
          <ac:chgData name="Kau, Derchang" userId="b9148588-e694-4445-9765-2c9aad6149ce" providerId="ADAL" clId="{A9F427AC-E5A2-6C45-A8A3-6DFCCFA4B4F3}" dt="2023-05-08T13:34:21.625" v="119"/>
          <ac:spMkLst>
            <pc:docMk/>
            <pc:sldMk cId="1202667796" sldId="278"/>
            <ac:spMk id="884" creationId="{EE26CE54-E994-1F82-1B99-455466D5C8ED}"/>
          </ac:spMkLst>
        </pc:spChg>
        <pc:spChg chg="mod">
          <ac:chgData name="Kau, Derchang" userId="b9148588-e694-4445-9765-2c9aad6149ce" providerId="ADAL" clId="{A9F427AC-E5A2-6C45-A8A3-6DFCCFA4B4F3}" dt="2023-05-08T13:34:21.625" v="119"/>
          <ac:spMkLst>
            <pc:docMk/>
            <pc:sldMk cId="1202667796" sldId="278"/>
            <ac:spMk id="885" creationId="{8AD21640-1465-61E4-E1EA-7A4D1A7CD52C}"/>
          </ac:spMkLst>
        </pc:spChg>
        <pc:spChg chg="mod">
          <ac:chgData name="Kau, Derchang" userId="b9148588-e694-4445-9765-2c9aad6149ce" providerId="ADAL" clId="{A9F427AC-E5A2-6C45-A8A3-6DFCCFA4B4F3}" dt="2023-05-08T13:34:21.625" v="119"/>
          <ac:spMkLst>
            <pc:docMk/>
            <pc:sldMk cId="1202667796" sldId="278"/>
            <ac:spMk id="886" creationId="{B11E012F-51A6-905E-4640-AAB3DB8D7470}"/>
          </ac:spMkLst>
        </pc:spChg>
        <pc:spChg chg="mod">
          <ac:chgData name="Kau, Derchang" userId="b9148588-e694-4445-9765-2c9aad6149ce" providerId="ADAL" clId="{A9F427AC-E5A2-6C45-A8A3-6DFCCFA4B4F3}" dt="2023-05-08T13:34:21.625" v="119"/>
          <ac:spMkLst>
            <pc:docMk/>
            <pc:sldMk cId="1202667796" sldId="278"/>
            <ac:spMk id="887" creationId="{9C0C9091-6FE3-3865-2DE2-86A18051EFBD}"/>
          </ac:spMkLst>
        </pc:spChg>
        <pc:spChg chg="mod">
          <ac:chgData name="Kau, Derchang" userId="b9148588-e694-4445-9765-2c9aad6149ce" providerId="ADAL" clId="{A9F427AC-E5A2-6C45-A8A3-6DFCCFA4B4F3}" dt="2023-05-08T13:34:21.625" v="119"/>
          <ac:spMkLst>
            <pc:docMk/>
            <pc:sldMk cId="1202667796" sldId="278"/>
            <ac:spMk id="894" creationId="{39BD5E92-CE2C-22E1-B9F0-B0A0432073E1}"/>
          </ac:spMkLst>
        </pc:spChg>
        <pc:spChg chg="mod">
          <ac:chgData name="Kau, Derchang" userId="b9148588-e694-4445-9765-2c9aad6149ce" providerId="ADAL" clId="{A9F427AC-E5A2-6C45-A8A3-6DFCCFA4B4F3}" dt="2023-05-08T13:34:21.625" v="119"/>
          <ac:spMkLst>
            <pc:docMk/>
            <pc:sldMk cId="1202667796" sldId="278"/>
            <ac:spMk id="915" creationId="{517D7176-4E04-E5A3-629C-C8ADB8B7B610}"/>
          </ac:spMkLst>
        </pc:spChg>
        <pc:spChg chg="mod">
          <ac:chgData name="Kau, Derchang" userId="b9148588-e694-4445-9765-2c9aad6149ce" providerId="ADAL" clId="{A9F427AC-E5A2-6C45-A8A3-6DFCCFA4B4F3}" dt="2023-05-08T13:34:21.625" v="119"/>
          <ac:spMkLst>
            <pc:docMk/>
            <pc:sldMk cId="1202667796" sldId="278"/>
            <ac:spMk id="916" creationId="{1C72DECD-079B-BD73-A647-B02A0A0A25EA}"/>
          </ac:spMkLst>
        </pc:spChg>
        <pc:spChg chg="mod">
          <ac:chgData name="Kau, Derchang" userId="b9148588-e694-4445-9765-2c9aad6149ce" providerId="ADAL" clId="{A9F427AC-E5A2-6C45-A8A3-6DFCCFA4B4F3}" dt="2023-05-08T13:34:21.625" v="119"/>
          <ac:spMkLst>
            <pc:docMk/>
            <pc:sldMk cId="1202667796" sldId="278"/>
            <ac:spMk id="917" creationId="{D6F46BFF-8FE7-EF2A-3C43-1D9C5703C344}"/>
          </ac:spMkLst>
        </pc:spChg>
        <pc:spChg chg="mod">
          <ac:chgData name="Kau, Derchang" userId="b9148588-e694-4445-9765-2c9aad6149ce" providerId="ADAL" clId="{A9F427AC-E5A2-6C45-A8A3-6DFCCFA4B4F3}" dt="2023-05-08T13:34:21.625" v="119"/>
          <ac:spMkLst>
            <pc:docMk/>
            <pc:sldMk cId="1202667796" sldId="278"/>
            <ac:spMk id="918" creationId="{67CB5B76-982E-5930-A30D-E98310A7427E}"/>
          </ac:spMkLst>
        </pc:spChg>
        <pc:spChg chg="mod">
          <ac:chgData name="Kau, Derchang" userId="b9148588-e694-4445-9765-2c9aad6149ce" providerId="ADAL" clId="{A9F427AC-E5A2-6C45-A8A3-6DFCCFA4B4F3}" dt="2023-05-08T13:34:21.625" v="119"/>
          <ac:spMkLst>
            <pc:docMk/>
            <pc:sldMk cId="1202667796" sldId="278"/>
            <ac:spMk id="919" creationId="{E6B0FC35-79FE-01E4-E96C-5B87D1DD616C}"/>
          </ac:spMkLst>
        </pc:spChg>
        <pc:spChg chg="mod">
          <ac:chgData name="Kau, Derchang" userId="b9148588-e694-4445-9765-2c9aad6149ce" providerId="ADAL" clId="{A9F427AC-E5A2-6C45-A8A3-6DFCCFA4B4F3}" dt="2023-05-08T13:34:21.625" v="119"/>
          <ac:spMkLst>
            <pc:docMk/>
            <pc:sldMk cId="1202667796" sldId="278"/>
            <ac:spMk id="920" creationId="{3BAAA008-D3D0-D12A-B4B3-220AC8010570}"/>
          </ac:spMkLst>
        </pc:spChg>
        <pc:spChg chg="mod">
          <ac:chgData name="Kau, Derchang" userId="b9148588-e694-4445-9765-2c9aad6149ce" providerId="ADAL" clId="{A9F427AC-E5A2-6C45-A8A3-6DFCCFA4B4F3}" dt="2023-05-08T13:34:21.625" v="119"/>
          <ac:spMkLst>
            <pc:docMk/>
            <pc:sldMk cId="1202667796" sldId="278"/>
            <ac:spMk id="927" creationId="{55FECD02-EB6E-1A0C-17BF-703F26940346}"/>
          </ac:spMkLst>
        </pc:spChg>
        <pc:spChg chg="mod">
          <ac:chgData name="Kau, Derchang" userId="b9148588-e694-4445-9765-2c9aad6149ce" providerId="ADAL" clId="{A9F427AC-E5A2-6C45-A8A3-6DFCCFA4B4F3}" dt="2023-05-08T13:34:21.625" v="119"/>
          <ac:spMkLst>
            <pc:docMk/>
            <pc:sldMk cId="1202667796" sldId="278"/>
            <ac:spMk id="948" creationId="{238F35D4-8A79-7B01-C06B-3984F6681987}"/>
          </ac:spMkLst>
        </pc:spChg>
        <pc:spChg chg="mod">
          <ac:chgData name="Kau, Derchang" userId="b9148588-e694-4445-9765-2c9aad6149ce" providerId="ADAL" clId="{A9F427AC-E5A2-6C45-A8A3-6DFCCFA4B4F3}" dt="2023-05-08T13:34:21.625" v="119"/>
          <ac:spMkLst>
            <pc:docMk/>
            <pc:sldMk cId="1202667796" sldId="278"/>
            <ac:spMk id="949" creationId="{50A6BB12-EEBE-3995-47EF-930BD8AE38B4}"/>
          </ac:spMkLst>
        </pc:spChg>
        <pc:spChg chg="mod">
          <ac:chgData name="Kau, Derchang" userId="b9148588-e694-4445-9765-2c9aad6149ce" providerId="ADAL" clId="{A9F427AC-E5A2-6C45-A8A3-6DFCCFA4B4F3}" dt="2023-05-08T13:34:21.625" v="119"/>
          <ac:spMkLst>
            <pc:docMk/>
            <pc:sldMk cId="1202667796" sldId="278"/>
            <ac:spMk id="950" creationId="{3C263ED4-BEA1-B004-B387-388EAABAECEB}"/>
          </ac:spMkLst>
        </pc:spChg>
        <pc:spChg chg="mod">
          <ac:chgData name="Kau, Derchang" userId="b9148588-e694-4445-9765-2c9aad6149ce" providerId="ADAL" clId="{A9F427AC-E5A2-6C45-A8A3-6DFCCFA4B4F3}" dt="2023-05-08T13:34:21.625" v="119"/>
          <ac:spMkLst>
            <pc:docMk/>
            <pc:sldMk cId="1202667796" sldId="278"/>
            <ac:spMk id="951" creationId="{DF27A723-B1AE-6558-0F69-8D3B0687C5DA}"/>
          </ac:spMkLst>
        </pc:spChg>
        <pc:spChg chg="mod">
          <ac:chgData name="Kau, Derchang" userId="b9148588-e694-4445-9765-2c9aad6149ce" providerId="ADAL" clId="{A9F427AC-E5A2-6C45-A8A3-6DFCCFA4B4F3}" dt="2023-05-08T13:34:21.625" v="119"/>
          <ac:spMkLst>
            <pc:docMk/>
            <pc:sldMk cId="1202667796" sldId="278"/>
            <ac:spMk id="952" creationId="{6C50FF96-0D71-F0DF-30C6-6F64F8DBFC25}"/>
          </ac:spMkLst>
        </pc:spChg>
        <pc:spChg chg="mod">
          <ac:chgData name="Kau, Derchang" userId="b9148588-e694-4445-9765-2c9aad6149ce" providerId="ADAL" clId="{A9F427AC-E5A2-6C45-A8A3-6DFCCFA4B4F3}" dt="2023-05-08T13:34:21.625" v="119"/>
          <ac:spMkLst>
            <pc:docMk/>
            <pc:sldMk cId="1202667796" sldId="278"/>
            <ac:spMk id="953" creationId="{25CF547D-4357-E459-BFB7-F1A84BFC4BDB}"/>
          </ac:spMkLst>
        </pc:spChg>
        <pc:spChg chg="mod">
          <ac:chgData name="Kau, Derchang" userId="b9148588-e694-4445-9765-2c9aad6149ce" providerId="ADAL" clId="{A9F427AC-E5A2-6C45-A8A3-6DFCCFA4B4F3}" dt="2023-05-08T13:34:21.625" v="119"/>
          <ac:spMkLst>
            <pc:docMk/>
            <pc:sldMk cId="1202667796" sldId="278"/>
            <ac:spMk id="960" creationId="{5EAD9382-F348-04D8-D350-9F5310C6D0D9}"/>
          </ac:spMkLst>
        </pc:spChg>
        <pc:spChg chg="mod">
          <ac:chgData name="Kau, Derchang" userId="b9148588-e694-4445-9765-2c9aad6149ce" providerId="ADAL" clId="{A9F427AC-E5A2-6C45-A8A3-6DFCCFA4B4F3}" dt="2023-05-08T13:34:21.625" v="119"/>
          <ac:spMkLst>
            <pc:docMk/>
            <pc:sldMk cId="1202667796" sldId="278"/>
            <ac:spMk id="981" creationId="{38A9D22D-09EE-E376-9270-55B6C516E123}"/>
          </ac:spMkLst>
        </pc:spChg>
        <pc:spChg chg="mod">
          <ac:chgData name="Kau, Derchang" userId="b9148588-e694-4445-9765-2c9aad6149ce" providerId="ADAL" clId="{A9F427AC-E5A2-6C45-A8A3-6DFCCFA4B4F3}" dt="2023-05-08T13:34:21.625" v="119"/>
          <ac:spMkLst>
            <pc:docMk/>
            <pc:sldMk cId="1202667796" sldId="278"/>
            <ac:spMk id="982" creationId="{CF0970F7-5D93-4391-A7A9-924B3C320C8A}"/>
          </ac:spMkLst>
        </pc:spChg>
        <pc:spChg chg="mod">
          <ac:chgData name="Kau, Derchang" userId="b9148588-e694-4445-9765-2c9aad6149ce" providerId="ADAL" clId="{A9F427AC-E5A2-6C45-A8A3-6DFCCFA4B4F3}" dt="2023-05-08T13:34:21.625" v="119"/>
          <ac:spMkLst>
            <pc:docMk/>
            <pc:sldMk cId="1202667796" sldId="278"/>
            <ac:spMk id="983" creationId="{BE4D29D2-7D7F-01DB-ADBF-CEDEBA90DA2B}"/>
          </ac:spMkLst>
        </pc:spChg>
        <pc:spChg chg="mod">
          <ac:chgData name="Kau, Derchang" userId="b9148588-e694-4445-9765-2c9aad6149ce" providerId="ADAL" clId="{A9F427AC-E5A2-6C45-A8A3-6DFCCFA4B4F3}" dt="2023-05-08T13:34:21.625" v="119"/>
          <ac:spMkLst>
            <pc:docMk/>
            <pc:sldMk cId="1202667796" sldId="278"/>
            <ac:spMk id="984" creationId="{CE2EAF15-D7ED-AC42-B522-E711CC19E5CE}"/>
          </ac:spMkLst>
        </pc:spChg>
        <pc:spChg chg="mod">
          <ac:chgData name="Kau, Derchang" userId="b9148588-e694-4445-9765-2c9aad6149ce" providerId="ADAL" clId="{A9F427AC-E5A2-6C45-A8A3-6DFCCFA4B4F3}" dt="2023-05-08T13:34:21.625" v="119"/>
          <ac:spMkLst>
            <pc:docMk/>
            <pc:sldMk cId="1202667796" sldId="278"/>
            <ac:spMk id="985" creationId="{9F368AFD-1529-38F3-E1DB-5559D36A5716}"/>
          </ac:spMkLst>
        </pc:spChg>
        <pc:spChg chg="mod">
          <ac:chgData name="Kau, Derchang" userId="b9148588-e694-4445-9765-2c9aad6149ce" providerId="ADAL" clId="{A9F427AC-E5A2-6C45-A8A3-6DFCCFA4B4F3}" dt="2023-05-08T13:34:21.625" v="119"/>
          <ac:spMkLst>
            <pc:docMk/>
            <pc:sldMk cId="1202667796" sldId="278"/>
            <ac:spMk id="987" creationId="{BA5AD6B9-07F2-3A29-4E50-AF825D84749C}"/>
          </ac:spMkLst>
        </pc:spChg>
        <pc:spChg chg="mod">
          <ac:chgData name="Kau, Derchang" userId="b9148588-e694-4445-9765-2c9aad6149ce" providerId="ADAL" clId="{A9F427AC-E5A2-6C45-A8A3-6DFCCFA4B4F3}" dt="2023-05-08T13:34:21.625" v="119"/>
          <ac:spMkLst>
            <pc:docMk/>
            <pc:sldMk cId="1202667796" sldId="278"/>
            <ac:spMk id="991" creationId="{E62070D9-8B98-50C6-3815-E9E02AF1A9C4}"/>
          </ac:spMkLst>
        </pc:spChg>
        <pc:spChg chg="mod">
          <ac:chgData name="Kau, Derchang" userId="b9148588-e694-4445-9765-2c9aad6149ce" providerId="ADAL" clId="{A9F427AC-E5A2-6C45-A8A3-6DFCCFA4B4F3}" dt="2023-05-08T13:34:21.625" v="119"/>
          <ac:spMkLst>
            <pc:docMk/>
            <pc:sldMk cId="1202667796" sldId="278"/>
            <ac:spMk id="992" creationId="{FC94784F-6D37-806A-8E2D-6545AD4CF6D2}"/>
          </ac:spMkLst>
        </pc:spChg>
        <pc:spChg chg="mod">
          <ac:chgData name="Kau, Derchang" userId="b9148588-e694-4445-9765-2c9aad6149ce" providerId="ADAL" clId="{A9F427AC-E5A2-6C45-A8A3-6DFCCFA4B4F3}" dt="2023-05-08T13:34:21.625" v="119"/>
          <ac:spMkLst>
            <pc:docMk/>
            <pc:sldMk cId="1202667796" sldId="278"/>
            <ac:spMk id="1008" creationId="{B8B972E2-DBF8-6300-8650-7A37535BEDA2}"/>
          </ac:spMkLst>
        </pc:spChg>
        <pc:spChg chg="mod">
          <ac:chgData name="Kau, Derchang" userId="b9148588-e694-4445-9765-2c9aad6149ce" providerId="ADAL" clId="{A9F427AC-E5A2-6C45-A8A3-6DFCCFA4B4F3}" dt="2023-05-08T13:34:21.625" v="119"/>
          <ac:spMkLst>
            <pc:docMk/>
            <pc:sldMk cId="1202667796" sldId="278"/>
            <ac:spMk id="1009" creationId="{782426F7-2C04-4E0B-51D9-79A172EA50D0}"/>
          </ac:spMkLst>
        </pc:spChg>
        <pc:spChg chg="mod">
          <ac:chgData name="Kau, Derchang" userId="b9148588-e694-4445-9765-2c9aad6149ce" providerId="ADAL" clId="{A9F427AC-E5A2-6C45-A8A3-6DFCCFA4B4F3}" dt="2023-05-08T13:34:21.625" v="119"/>
          <ac:spMkLst>
            <pc:docMk/>
            <pc:sldMk cId="1202667796" sldId="278"/>
            <ac:spMk id="1011" creationId="{74F61B3A-6E9C-58F6-5FA4-51136CDA8C9A}"/>
          </ac:spMkLst>
        </pc:spChg>
        <pc:spChg chg="mod">
          <ac:chgData name="Kau, Derchang" userId="b9148588-e694-4445-9765-2c9aad6149ce" providerId="ADAL" clId="{A9F427AC-E5A2-6C45-A8A3-6DFCCFA4B4F3}" dt="2023-05-08T13:34:21.625" v="119"/>
          <ac:spMkLst>
            <pc:docMk/>
            <pc:sldMk cId="1202667796" sldId="278"/>
            <ac:spMk id="1012" creationId="{7F64F6DB-A6BE-99F3-74DD-120EF37D8457}"/>
          </ac:spMkLst>
        </pc:spChg>
        <pc:spChg chg="mod">
          <ac:chgData name="Kau, Derchang" userId="b9148588-e694-4445-9765-2c9aad6149ce" providerId="ADAL" clId="{A9F427AC-E5A2-6C45-A8A3-6DFCCFA4B4F3}" dt="2023-05-08T13:34:21.625" v="119"/>
          <ac:spMkLst>
            <pc:docMk/>
            <pc:sldMk cId="1202667796" sldId="278"/>
            <ac:spMk id="1013" creationId="{EC8F34B4-7998-B7A8-BD9C-43B0953F2ECB}"/>
          </ac:spMkLst>
        </pc:spChg>
        <pc:spChg chg="mod">
          <ac:chgData name="Kau, Derchang" userId="b9148588-e694-4445-9765-2c9aad6149ce" providerId="ADAL" clId="{A9F427AC-E5A2-6C45-A8A3-6DFCCFA4B4F3}" dt="2023-05-08T13:34:21.625" v="119"/>
          <ac:spMkLst>
            <pc:docMk/>
            <pc:sldMk cId="1202667796" sldId="278"/>
            <ac:spMk id="1014" creationId="{95B611D5-0790-49E4-CB59-9A72D27800A7}"/>
          </ac:spMkLst>
        </pc:spChg>
        <pc:spChg chg="mod">
          <ac:chgData name="Kau, Derchang" userId="b9148588-e694-4445-9765-2c9aad6149ce" providerId="ADAL" clId="{A9F427AC-E5A2-6C45-A8A3-6DFCCFA4B4F3}" dt="2023-05-08T13:34:21.625" v="119"/>
          <ac:spMkLst>
            <pc:docMk/>
            <pc:sldMk cId="1202667796" sldId="278"/>
            <ac:spMk id="1032" creationId="{7DEEEF28-1E01-7C88-960B-992DD514FAFF}"/>
          </ac:spMkLst>
        </pc:spChg>
        <pc:spChg chg="mod">
          <ac:chgData name="Kau, Derchang" userId="b9148588-e694-4445-9765-2c9aad6149ce" providerId="ADAL" clId="{A9F427AC-E5A2-6C45-A8A3-6DFCCFA4B4F3}" dt="2023-05-08T13:34:21.625" v="119"/>
          <ac:spMkLst>
            <pc:docMk/>
            <pc:sldMk cId="1202667796" sldId="278"/>
            <ac:spMk id="1051" creationId="{4F4F9A17-0458-D61A-B96D-DCE8BE8CF520}"/>
          </ac:spMkLst>
        </pc:spChg>
        <pc:spChg chg="mod">
          <ac:chgData name="Kau, Derchang" userId="b9148588-e694-4445-9765-2c9aad6149ce" providerId="ADAL" clId="{A9F427AC-E5A2-6C45-A8A3-6DFCCFA4B4F3}" dt="2023-05-08T13:34:21.625" v="119"/>
          <ac:spMkLst>
            <pc:docMk/>
            <pc:sldMk cId="1202667796" sldId="278"/>
            <ac:spMk id="1052" creationId="{D923129C-9D19-2132-EB4F-03FCB81E37B0}"/>
          </ac:spMkLst>
        </pc:spChg>
        <pc:spChg chg="mod">
          <ac:chgData name="Kau, Derchang" userId="b9148588-e694-4445-9765-2c9aad6149ce" providerId="ADAL" clId="{A9F427AC-E5A2-6C45-A8A3-6DFCCFA4B4F3}" dt="2023-05-08T13:34:21.625" v="119"/>
          <ac:spMkLst>
            <pc:docMk/>
            <pc:sldMk cId="1202667796" sldId="278"/>
            <ac:spMk id="1053" creationId="{6EC2171F-F02B-6CA7-DE20-F4F571BA7707}"/>
          </ac:spMkLst>
        </pc:spChg>
        <pc:spChg chg="mod">
          <ac:chgData name="Kau, Derchang" userId="b9148588-e694-4445-9765-2c9aad6149ce" providerId="ADAL" clId="{A9F427AC-E5A2-6C45-A8A3-6DFCCFA4B4F3}" dt="2023-05-08T13:34:21.625" v="119"/>
          <ac:spMkLst>
            <pc:docMk/>
            <pc:sldMk cId="1202667796" sldId="278"/>
            <ac:spMk id="1054" creationId="{D3F7AC29-FEE6-9C21-402A-F6471759DBD6}"/>
          </ac:spMkLst>
        </pc:spChg>
        <pc:spChg chg="mod">
          <ac:chgData name="Kau, Derchang" userId="b9148588-e694-4445-9765-2c9aad6149ce" providerId="ADAL" clId="{A9F427AC-E5A2-6C45-A8A3-6DFCCFA4B4F3}" dt="2023-05-08T13:34:21.625" v="119"/>
          <ac:spMkLst>
            <pc:docMk/>
            <pc:sldMk cId="1202667796" sldId="278"/>
            <ac:spMk id="1055" creationId="{70CC3550-BA28-CD2A-B818-5109755AB719}"/>
          </ac:spMkLst>
        </pc:spChg>
        <pc:spChg chg="mod">
          <ac:chgData name="Kau, Derchang" userId="b9148588-e694-4445-9765-2c9aad6149ce" providerId="ADAL" clId="{A9F427AC-E5A2-6C45-A8A3-6DFCCFA4B4F3}" dt="2023-05-08T13:34:21.625" v="119"/>
          <ac:spMkLst>
            <pc:docMk/>
            <pc:sldMk cId="1202667796" sldId="278"/>
            <ac:spMk id="1074" creationId="{6848CBBF-80EA-9A90-88F3-40FFD403ECE0}"/>
          </ac:spMkLst>
        </pc:spChg>
        <pc:spChg chg="mod">
          <ac:chgData name="Kau, Derchang" userId="b9148588-e694-4445-9765-2c9aad6149ce" providerId="ADAL" clId="{A9F427AC-E5A2-6C45-A8A3-6DFCCFA4B4F3}" dt="2023-05-08T13:34:21.625" v="119"/>
          <ac:spMkLst>
            <pc:docMk/>
            <pc:sldMk cId="1202667796" sldId="278"/>
            <ac:spMk id="1075" creationId="{03528926-1933-D24E-237C-2E1903B69298}"/>
          </ac:spMkLst>
        </pc:spChg>
        <pc:spChg chg="mod">
          <ac:chgData name="Kau, Derchang" userId="b9148588-e694-4445-9765-2c9aad6149ce" providerId="ADAL" clId="{A9F427AC-E5A2-6C45-A8A3-6DFCCFA4B4F3}" dt="2023-05-08T13:34:21.625" v="119"/>
          <ac:spMkLst>
            <pc:docMk/>
            <pc:sldMk cId="1202667796" sldId="278"/>
            <ac:spMk id="1076" creationId="{CB84E473-2D47-B422-AB6F-046D55E611D1}"/>
          </ac:spMkLst>
        </pc:spChg>
        <pc:spChg chg="mod">
          <ac:chgData name="Kau, Derchang" userId="b9148588-e694-4445-9765-2c9aad6149ce" providerId="ADAL" clId="{A9F427AC-E5A2-6C45-A8A3-6DFCCFA4B4F3}" dt="2023-05-08T13:34:21.625" v="119"/>
          <ac:spMkLst>
            <pc:docMk/>
            <pc:sldMk cId="1202667796" sldId="278"/>
            <ac:spMk id="1077" creationId="{7157443C-446B-EAEE-7654-76EB5E50D865}"/>
          </ac:spMkLst>
        </pc:spChg>
        <pc:spChg chg="mod">
          <ac:chgData name="Kau, Derchang" userId="b9148588-e694-4445-9765-2c9aad6149ce" providerId="ADAL" clId="{A9F427AC-E5A2-6C45-A8A3-6DFCCFA4B4F3}" dt="2023-05-08T13:34:21.625" v="119"/>
          <ac:spMkLst>
            <pc:docMk/>
            <pc:sldMk cId="1202667796" sldId="278"/>
            <ac:spMk id="1078" creationId="{358CB38A-E8D3-3F72-5C52-3D8930568568}"/>
          </ac:spMkLst>
        </pc:spChg>
        <pc:spChg chg="mod">
          <ac:chgData name="Kau, Derchang" userId="b9148588-e694-4445-9765-2c9aad6149ce" providerId="ADAL" clId="{A9F427AC-E5A2-6C45-A8A3-6DFCCFA4B4F3}" dt="2023-05-08T13:34:21.625" v="119"/>
          <ac:spMkLst>
            <pc:docMk/>
            <pc:sldMk cId="1202667796" sldId="278"/>
            <ac:spMk id="1097" creationId="{9E95F14F-066A-D902-760B-C045B0593C77}"/>
          </ac:spMkLst>
        </pc:spChg>
        <pc:spChg chg="mod">
          <ac:chgData name="Kau, Derchang" userId="b9148588-e694-4445-9765-2c9aad6149ce" providerId="ADAL" clId="{A9F427AC-E5A2-6C45-A8A3-6DFCCFA4B4F3}" dt="2023-05-08T13:34:21.625" v="119"/>
          <ac:spMkLst>
            <pc:docMk/>
            <pc:sldMk cId="1202667796" sldId="278"/>
            <ac:spMk id="1098" creationId="{0949592A-55F6-75FD-FB9C-5DB3294FEC4A}"/>
          </ac:spMkLst>
        </pc:spChg>
        <pc:spChg chg="mod">
          <ac:chgData name="Kau, Derchang" userId="b9148588-e694-4445-9765-2c9aad6149ce" providerId="ADAL" clId="{A9F427AC-E5A2-6C45-A8A3-6DFCCFA4B4F3}" dt="2023-05-08T13:34:21.625" v="119"/>
          <ac:spMkLst>
            <pc:docMk/>
            <pc:sldMk cId="1202667796" sldId="278"/>
            <ac:spMk id="1099" creationId="{D5DD9B51-CFA0-9C98-DD5E-78D4125E16C4}"/>
          </ac:spMkLst>
        </pc:spChg>
        <pc:spChg chg="mod">
          <ac:chgData name="Kau, Derchang" userId="b9148588-e694-4445-9765-2c9aad6149ce" providerId="ADAL" clId="{A9F427AC-E5A2-6C45-A8A3-6DFCCFA4B4F3}" dt="2023-05-08T13:34:21.625" v="119"/>
          <ac:spMkLst>
            <pc:docMk/>
            <pc:sldMk cId="1202667796" sldId="278"/>
            <ac:spMk id="1100" creationId="{8FC23507-FF08-824F-A722-543E7DA39A1B}"/>
          </ac:spMkLst>
        </pc:spChg>
        <pc:spChg chg="mod">
          <ac:chgData name="Kau, Derchang" userId="b9148588-e694-4445-9765-2c9aad6149ce" providerId="ADAL" clId="{A9F427AC-E5A2-6C45-A8A3-6DFCCFA4B4F3}" dt="2023-05-08T13:34:21.625" v="119"/>
          <ac:spMkLst>
            <pc:docMk/>
            <pc:sldMk cId="1202667796" sldId="278"/>
            <ac:spMk id="1101" creationId="{5FC56845-1F6E-7963-F68A-5F5DD1DE2E74}"/>
          </ac:spMkLst>
        </pc:spChg>
        <pc:spChg chg="mod">
          <ac:chgData name="Kau, Derchang" userId="b9148588-e694-4445-9765-2c9aad6149ce" providerId="ADAL" clId="{A9F427AC-E5A2-6C45-A8A3-6DFCCFA4B4F3}" dt="2023-05-08T13:34:21.625" v="119"/>
          <ac:spMkLst>
            <pc:docMk/>
            <pc:sldMk cId="1202667796" sldId="278"/>
            <ac:spMk id="1120" creationId="{2A486853-6E14-C3BC-F0D7-2422CA1AB315}"/>
          </ac:spMkLst>
        </pc:spChg>
        <pc:spChg chg="mod">
          <ac:chgData name="Kau, Derchang" userId="b9148588-e694-4445-9765-2c9aad6149ce" providerId="ADAL" clId="{A9F427AC-E5A2-6C45-A8A3-6DFCCFA4B4F3}" dt="2023-05-08T13:34:21.625" v="119"/>
          <ac:spMkLst>
            <pc:docMk/>
            <pc:sldMk cId="1202667796" sldId="278"/>
            <ac:spMk id="1121" creationId="{CF388D58-21C3-6633-EA7D-546DF861C3FB}"/>
          </ac:spMkLst>
        </pc:spChg>
        <pc:spChg chg="mod">
          <ac:chgData name="Kau, Derchang" userId="b9148588-e694-4445-9765-2c9aad6149ce" providerId="ADAL" clId="{A9F427AC-E5A2-6C45-A8A3-6DFCCFA4B4F3}" dt="2023-05-08T13:34:21.625" v="119"/>
          <ac:spMkLst>
            <pc:docMk/>
            <pc:sldMk cId="1202667796" sldId="278"/>
            <ac:spMk id="1122" creationId="{7CC1869A-050C-32B7-AF01-FAD773A42BC9}"/>
          </ac:spMkLst>
        </pc:spChg>
        <pc:spChg chg="mod">
          <ac:chgData name="Kau, Derchang" userId="b9148588-e694-4445-9765-2c9aad6149ce" providerId="ADAL" clId="{A9F427AC-E5A2-6C45-A8A3-6DFCCFA4B4F3}" dt="2023-05-08T13:34:21.625" v="119"/>
          <ac:spMkLst>
            <pc:docMk/>
            <pc:sldMk cId="1202667796" sldId="278"/>
            <ac:spMk id="1123" creationId="{8CEEA40C-FC57-1F04-BB0C-3E2FE3D69685}"/>
          </ac:spMkLst>
        </pc:spChg>
        <pc:spChg chg="mod">
          <ac:chgData name="Kau, Derchang" userId="b9148588-e694-4445-9765-2c9aad6149ce" providerId="ADAL" clId="{A9F427AC-E5A2-6C45-A8A3-6DFCCFA4B4F3}" dt="2023-05-08T13:34:21.625" v="119"/>
          <ac:spMkLst>
            <pc:docMk/>
            <pc:sldMk cId="1202667796" sldId="278"/>
            <ac:spMk id="1124" creationId="{FA5F44D5-1227-B4AD-314B-5058CC578E52}"/>
          </ac:spMkLst>
        </pc:spChg>
        <pc:spChg chg="mod">
          <ac:chgData name="Kau, Derchang" userId="b9148588-e694-4445-9765-2c9aad6149ce" providerId="ADAL" clId="{A9F427AC-E5A2-6C45-A8A3-6DFCCFA4B4F3}" dt="2023-05-08T13:34:21.625" v="119"/>
          <ac:spMkLst>
            <pc:docMk/>
            <pc:sldMk cId="1202667796" sldId="278"/>
            <ac:spMk id="1143" creationId="{19D99B85-E6BF-F3C7-95F3-426D1251439D}"/>
          </ac:spMkLst>
        </pc:spChg>
        <pc:spChg chg="mod">
          <ac:chgData name="Kau, Derchang" userId="b9148588-e694-4445-9765-2c9aad6149ce" providerId="ADAL" clId="{A9F427AC-E5A2-6C45-A8A3-6DFCCFA4B4F3}" dt="2023-05-08T13:34:21.625" v="119"/>
          <ac:spMkLst>
            <pc:docMk/>
            <pc:sldMk cId="1202667796" sldId="278"/>
            <ac:spMk id="1144" creationId="{25EBFCA5-6EBC-BBAE-66D3-1F7B80B80CE3}"/>
          </ac:spMkLst>
        </pc:spChg>
        <pc:spChg chg="mod">
          <ac:chgData name="Kau, Derchang" userId="b9148588-e694-4445-9765-2c9aad6149ce" providerId="ADAL" clId="{A9F427AC-E5A2-6C45-A8A3-6DFCCFA4B4F3}" dt="2023-05-08T13:34:21.625" v="119"/>
          <ac:spMkLst>
            <pc:docMk/>
            <pc:sldMk cId="1202667796" sldId="278"/>
            <ac:spMk id="1145" creationId="{485A8BEA-E4D5-C260-7201-84DC3645872A}"/>
          </ac:spMkLst>
        </pc:spChg>
        <pc:spChg chg="mod">
          <ac:chgData name="Kau, Derchang" userId="b9148588-e694-4445-9765-2c9aad6149ce" providerId="ADAL" clId="{A9F427AC-E5A2-6C45-A8A3-6DFCCFA4B4F3}" dt="2023-05-08T13:34:21.625" v="119"/>
          <ac:spMkLst>
            <pc:docMk/>
            <pc:sldMk cId="1202667796" sldId="278"/>
            <ac:spMk id="1146" creationId="{6A922300-0E1E-C839-8CC5-34A828DD41A4}"/>
          </ac:spMkLst>
        </pc:spChg>
        <pc:spChg chg="mod">
          <ac:chgData name="Kau, Derchang" userId="b9148588-e694-4445-9765-2c9aad6149ce" providerId="ADAL" clId="{A9F427AC-E5A2-6C45-A8A3-6DFCCFA4B4F3}" dt="2023-05-08T13:34:21.625" v="119"/>
          <ac:spMkLst>
            <pc:docMk/>
            <pc:sldMk cId="1202667796" sldId="278"/>
            <ac:spMk id="1147" creationId="{3E8480B6-D816-F3D9-F7F2-F274F311E413}"/>
          </ac:spMkLst>
        </pc:spChg>
        <pc:spChg chg="mod">
          <ac:chgData name="Kau, Derchang" userId="b9148588-e694-4445-9765-2c9aad6149ce" providerId="ADAL" clId="{A9F427AC-E5A2-6C45-A8A3-6DFCCFA4B4F3}" dt="2023-05-08T13:34:21.625" v="119"/>
          <ac:spMkLst>
            <pc:docMk/>
            <pc:sldMk cId="1202667796" sldId="278"/>
            <ac:spMk id="1166" creationId="{EF2555DC-7514-5DA7-CE45-251061DB8B66}"/>
          </ac:spMkLst>
        </pc:spChg>
        <pc:spChg chg="mod">
          <ac:chgData name="Kau, Derchang" userId="b9148588-e694-4445-9765-2c9aad6149ce" providerId="ADAL" clId="{A9F427AC-E5A2-6C45-A8A3-6DFCCFA4B4F3}" dt="2023-05-08T13:34:21.625" v="119"/>
          <ac:spMkLst>
            <pc:docMk/>
            <pc:sldMk cId="1202667796" sldId="278"/>
            <ac:spMk id="1167" creationId="{C9E4F671-DDE1-BD53-9D8C-5186B6FB01FC}"/>
          </ac:spMkLst>
        </pc:spChg>
        <pc:spChg chg="mod">
          <ac:chgData name="Kau, Derchang" userId="b9148588-e694-4445-9765-2c9aad6149ce" providerId="ADAL" clId="{A9F427AC-E5A2-6C45-A8A3-6DFCCFA4B4F3}" dt="2023-05-08T13:34:21.625" v="119"/>
          <ac:spMkLst>
            <pc:docMk/>
            <pc:sldMk cId="1202667796" sldId="278"/>
            <ac:spMk id="1168" creationId="{DF2BB90A-1355-E535-FEF6-14204B9AEDC6}"/>
          </ac:spMkLst>
        </pc:spChg>
        <pc:spChg chg="mod">
          <ac:chgData name="Kau, Derchang" userId="b9148588-e694-4445-9765-2c9aad6149ce" providerId="ADAL" clId="{A9F427AC-E5A2-6C45-A8A3-6DFCCFA4B4F3}" dt="2023-05-08T13:34:21.625" v="119"/>
          <ac:spMkLst>
            <pc:docMk/>
            <pc:sldMk cId="1202667796" sldId="278"/>
            <ac:spMk id="1169" creationId="{35022B41-4D0A-7154-3966-D5D084062813}"/>
          </ac:spMkLst>
        </pc:spChg>
        <pc:spChg chg="mod">
          <ac:chgData name="Kau, Derchang" userId="b9148588-e694-4445-9765-2c9aad6149ce" providerId="ADAL" clId="{A9F427AC-E5A2-6C45-A8A3-6DFCCFA4B4F3}" dt="2023-05-08T13:34:21.625" v="119"/>
          <ac:spMkLst>
            <pc:docMk/>
            <pc:sldMk cId="1202667796" sldId="278"/>
            <ac:spMk id="1170" creationId="{276DD21A-C3DB-1665-0A1B-CFB3775D374B}"/>
          </ac:spMkLst>
        </pc:spChg>
        <pc:spChg chg="mod">
          <ac:chgData name="Kau, Derchang" userId="b9148588-e694-4445-9765-2c9aad6149ce" providerId="ADAL" clId="{A9F427AC-E5A2-6C45-A8A3-6DFCCFA4B4F3}" dt="2023-05-08T13:34:21.625" v="119"/>
          <ac:spMkLst>
            <pc:docMk/>
            <pc:sldMk cId="1202667796" sldId="278"/>
            <ac:spMk id="1189" creationId="{CBA38DF1-0738-730C-F2B5-2AB4EDD2D19A}"/>
          </ac:spMkLst>
        </pc:spChg>
        <pc:spChg chg="mod">
          <ac:chgData name="Kau, Derchang" userId="b9148588-e694-4445-9765-2c9aad6149ce" providerId="ADAL" clId="{A9F427AC-E5A2-6C45-A8A3-6DFCCFA4B4F3}" dt="2023-05-08T13:34:21.625" v="119"/>
          <ac:spMkLst>
            <pc:docMk/>
            <pc:sldMk cId="1202667796" sldId="278"/>
            <ac:spMk id="1190" creationId="{AF62E2A8-9EEC-1134-1470-631F0CE26DBC}"/>
          </ac:spMkLst>
        </pc:spChg>
        <pc:spChg chg="mod">
          <ac:chgData name="Kau, Derchang" userId="b9148588-e694-4445-9765-2c9aad6149ce" providerId="ADAL" clId="{A9F427AC-E5A2-6C45-A8A3-6DFCCFA4B4F3}" dt="2023-05-08T13:34:21.625" v="119"/>
          <ac:spMkLst>
            <pc:docMk/>
            <pc:sldMk cId="1202667796" sldId="278"/>
            <ac:spMk id="1191" creationId="{DBA3E464-2771-AB9B-F2B9-16C3B639A21A}"/>
          </ac:spMkLst>
        </pc:spChg>
        <pc:spChg chg="mod">
          <ac:chgData name="Kau, Derchang" userId="b9148588-e694-4445-9765-2c9aad6149ce" providerId="ADAL" clId="{A9F427AC-E5A2-6C45-A8A3-6DFCCFA4B4F3}" dt="2023-05-08T13:34:21.625" v="119"/>
          <ac:spMkLst>
            <pc:docMk/>
            <pc:sldMk cId="1202667796" sldId="278"/>
            <ac:spMk id="1192" creationId="{16C7ECCE-95E0-C595-3635-2A4CB1100FF5}"/>
          </ac:spMkLst>
        </pc:spChg>
        <pc:spChg chg="mod">
          <ac:chgData name="Kau, Derchang" userId="b9148588-e694-4445-9765-2c9aad6149ce" providerId="ADAL" clId="{A9F427AC-E5A2-6C45-A8A3-6DFCCFA4B4F3}" dt="2023-05-08T13:34:21.625" v="119"/>
          <ac:spMkLst>
            <pc:docMk/>
            <pc:sldMk cId="1202667796" sldId="278"/>
            <ac:spMk id="1193" creationId="{6A4F697A-F677-3F07-FCA7-908C8FC92C1A}"/>
          </ac:spMkLst>
        </pc:spChg>
        <pc:spChg chg="mod">
          <ac:chgData name="Kau, Derchang" userId="b9148588-e694-4445-9765-2c9aad6149ce" providerId="ADAL" clId="{A9F427AC-E5A2-6C45-A8A3-6DFCCFA4B4F3}" dt="2023-05-08T13:34:21.625" v="119"/>
          <ac:spMkLst>
            <pc:docMk/>
            <pc:sldMk cId="1202667796" sldId="278"/>
            <ac:spMk id="1212" creationId="{090E8302-6392-6E72-0B7F-E47AA8CC4CE4}"/>
          </ac:spMkLst>
        </pc:spChg>
        <pc:spChg chg="mod">
          <ac:chgData name="Kau, Derchang" userId="b9148588-e694-4445-9765-2c9aad6149ce" providerId="ADAL" clId="{A9F427AC-E5A2-6C45-A8A3-6DFCCFA4B4F3}" dt="2023-05-08T13:34:21.625" v="119"/>
          <ac:spMkLst>
            <pc:docMk/>
            <pc:sldMk cId="1202667796" sldId="278"/>
            <ac:spMk id="1213" creationId="{00EAD41F-EB6E-EB25-63D8-0E7BC73F5C53}"/>
          </ac:spMkLst>
        </pc:spChg>
        <pc:spChg chg="mod">
          <ac:chgData name="Kau, Derchang" userId="b9148588-e694-4445-9765-2c9aad6149ce" providerId="ADAL" clId="{A9F427AC-E5A2-6C45-A8A3-6DFCCFA4B4F3}" dt="2023-05-08T13:34:21.625" v="119"/>
          <ac:spMkLst>
            <pc:docMk/>
            <pc:sldMk cId="1202667796" sldId="278"/>
            <ac:spMk id="1214" creationId="{A77650A1-CAB8-D2AD-F111-DD684D11A8B2}"/>
          </ac:spMkLst>
        </pc:spChg>
        <pc:spChg chg="mod">
          <ac:chgData name="Kau, Derchang" userId="b9148588-e694-4445-9765-2c9aad6149ce" providerId="ADAL" clId="{A9F427AC-E5A2-6C45-A8A3-6DFCCFA4B4F3}" dt="2023-05-08T13:34:21.625" v="119"/>
          <ac:spMkLst>
            <pc:docMk/>
            <pc:sldMk cId="1202667796" sldId="278"/>
            <ac:spMk id="1215" creationId="{44E8266E-AE92-E7FE-9CB0-A595BA4D30B6}"/>
          </ac:spMkLst>
        </pc:spChg>
        <pc:spChg chg="mod">
          <ac:chgData name="Kau, Derchang" userId="b9148588-e694-4445-9765-2c9aad6149ce" providerId="ADAL" clId="{A9F427AC-E5A2-6C45-A8A3-6DFCCFA4B4F3}" dt="2023-05-08T13:34:21.625" v="119"/>
          <ac:spMkLst>
            <pc:docMk/>
            <pc:sldMk cId="1202667796" sldId="278"/>
            <ac:spMk id="1216" creationId="{5A9C7AA4-D545-3E39-3681-4DE0775EDBC3}"/>
          </ac:spMkLst>
        </pc:spChg>
        <pc:spChg chg="mod">
          <ac:chgData name="Kau, Derchang" userId="b9148588-e694-4445-9765-2c9aad6149ce" providerId="ADAL" clId="{A9F427AC-E5A2-6C45-A8A3-6DFCCFA4B4F3}" dt="2023-05-08T13:34:21.625" v="119"/>
          <ac:spMkLst>
            <pc:docMk/>
            <pc:sldMk cId="1202667796" sldId="278"/>
            <ac:spMk id="1235" creationId="{046C729D-F95E-C9BD-2480-9265C0CDB004}"/>
          </ac:spMkLst>
        </pc:spChg>
        <pc:spChg chg="mod">
          <ac:chgData name="Kau, Derchang" userId="b9148588-e694-4445-9765-2c9aad6149ce" providerId="ADAL" clId="{A9F427AC-E5A2-6C45-A8A3-6DFCCFA4B4F3}" dt="2023-05-08T13:34:21.625" v="119"/>
          <ac:spMkLst>
            <pc:docMk/>
            <pc:sldMk cId="1202667796" sldId="278"/>
            <ac:spMk id="1236" creationId="{F74F79C0-817E-8B79-8757-E010A662E9C2}"/>
          </ac:spMkLst>
        </pc:spChg>
        <pc:spChg chg="mod">
          <ac:chgData name="Kau, Derchang" userId="b9148588-e694-4445-9765-2c9aad6149ce" providerId="ADAL" clId="{A9F427AC-E5A2-6C45-A8A3-6DFCCFA4B4F3}" dt="2023-05-08T13:34:21.625" v="119"/>
          <ac:spMkLst>
            <pc:docMk/>
            <pc:sldMk cId="1202667796" sldId="278"/>
            <ac:spMk id="1237" creationId="{46D601BF-4521-73E2-E70E-F0588EC1C951}"/>
          </ac:spMkLst>
        </pc:spChg>
        <pc:spChg chg="mod">
          <ac:chgData name="Kau, Derchang" userId="b9148588-e694-4445-9765-2c9aad6149ce" providerId="ADAL" clId="{A9F427AC-E5A2-6C45-A8A3-6DFCCFA4B4F3}" dt="2023-05-08T13:34:21.625" v="119"/>
          <ac:spMkLst>
            <pc:docMk/>
            <pc:sldMk cId="1202667796" sldId="278"/>
            <ac:spMk id="1238" creationId="{48377699-A475-7A59-BB12-457107F3816D}"/>
          </ac:spMkLst>
        </pc:spChg>
        <pc:spChg chg="mod">
          <ac:chgData name="Kau, Derchang" userId="b9148588-e694-4445-9765-2c9aad6149ce" providerId="ADAL" clId="{A9F427AC-E5A2-6C45-A8A3-6DFCCFA4B4F3}" dt="2023-05-08T13:34:21.625" v="119"/>
          <ac:spMkLst>
            <pc:docMk/>
            <pc:sldMk cId="1202667796" sldId="278"/>
            <ac:spMk id="1239" creationId="{FAD2D7B5-272C-BBA8-1900-418C8016BC6F}"/>
          </ac:spMkLst>
        </pc:spChg>
        <pc:spChg chg="mod">
          <ac:chgData name="Kau, Derchang" userId="b9148588-e694-4445-9765-2c9aad6149ce" providerId="ADAL" clId="{A9F427AC-E5A2-6C45-A8A3-6DFCCFA4B4F3}" dt="2023-05-08T13:34:21.625" v="119"/>
          <ac:spMkLst>
            <pc:docMk/>
            <pc:sldMk cId="1202667796" sldId="278"/>
            <ac:spMk id="1258" creationId="{7754E725-A376-AA35-6BDB-85AD421CC9CC}"/>
          </ac:spMkLst>
        </pc:spChg>
        <pc:spChg chg="mod">
          <ac:chgData name="Kau, Derchang" userId="b9148588-e694-4445-9765-2c9aad6149ce" providerId="ADAL" clId="{A9F427AC-E5A2-6C45-A8A3-6DFCCFA4B4F3}" dt="2023-05-08T13:34:21.625" v="119"/>
          <ac:spMkLst>
            <pc:docMk/>
            <pc:sldMk cId="1202667796" sldId="278"/>
            <ac:spMk id="1259" creationId="{AF38D497-5B5B-B68C-87A9-6121D0D970D2}"/>
          </ac:spMkLst>
        </pc:spChg>
        <pc:spChg chg="mod">
          <ac:chgData name="Kau, Derchang" userId="b9148588-e694-4445-9765-2c9aad6149ce" providerId="ADAL" clId="{A9F427AC-E5A2-6C45-A8A3-6DFCCFA4B4F3}" dt="2023-05-08T13:34:21.625" v="119"/>
          <ac:spMkLst>
            <pc:docMk/>
            <pc:sldMk cId="1202667796" sldId="278"/>
            <ac:spMk id="1260" creationId="{C73BF751-C343-D760-618D-E7D3C6DD97A4}"/>
          </ac:spMkLst>
        </pc:spChg>
        <pc:spChg chg="mod">
          <ac:chgData name="Kau, Derchang" userId="b9148588-e694-4445-9765-2c9aad6149ce" providerId="ADAL" clId="{A9F427AC-E5A2-6C45-A8A3-6DFCCFA4B4F3}" dt="2023-05-08T13:34:21.625" v="119"/>
          <ac:spMkLst>
            <pc:docMk/>
            <pc:sldMk cId="1202667796" sldId="278"/>
            <ac:spMk id="1261" creationId="{FE0B644D-D184-E0F4-54A7-CB646EBAE2FA}"/>
          </ac:spMkLst>
        </pc:spChg>
        <pc:spChg chg="mod">
          <ac:chgData name="Kau, Derchang" userId="b9148588-e694-4445-9765-2c9aad6149ce" providerId="ADAL" clId="{A9F427AC-E5A2-6C45-A8A3-6DFCCFA4B4F3}" dt="2023-05-08T13:34:21.625" v="119"/>
          <ac:spMkLst>
            <pc:docMk/>
            <pc:sldMk cId="1202667796" sldId="278"/>
            <ac:spMk id="1262" creationId="{E0446990-63A2-D2D0-F009-67F850DDBCEA}"/>
          </ac:spMkLst>
        </pc:spChg>
        <pc:spChg chg="mod">
          <ac:chgData name="Kau, Derchang" userId="b9148588-e694-4445-9765-2c9aad6149ce" providerId="ADAL" clId="{A9F427AC-E5A2-6C45-A8A3-6DFCCFA4B4F3}" dt="2023-05-08T13:34:21.625" v="119"/>
          <ac:spMkLst>
            <pc:docMk/>
            <pc:sldMk cId="1202667796" sldId="278"/>
            <ac:spMk id="1281" creationId="{ED7A30E4-ED01-D1C2-5215-1352BE57360A}"/>
          </ac:spMkLst>
        </pc:spChg>
        <pc:spChg chg="mod">
          <ac:chgData name="Kau, Derchang" userId="b9148588-e694-4445-9765-2c9aad6149ce" providerId="ADAL" clId="{A9F427AC-E5A2-6C45-A8A3-6DFCCFA4B4F3}" dt="2023-05-08T13:34:21.625" v="119"/>
          <ac:spMkLst>
            <pc:docMk/>
            <pc:sldMk cId="1202667796" sldId="278"/>
            <ac:spMk id="1282" creationId="{4C39E271-DFF3-199A-4C53-04D4B3701047}"/>
          </ac:spMkLst>
        </pc:spChg>
        <pc:spChg chg="mod">
          <ac:chgData name="Kau, Derchang" userId="b9148588-e694-4445-9765-2c9aad6149ce" providerId="ADAL" clId="{A9F427AC-E5A2-6C45-A8A3-6DFCCFA4B4F3}" dt="2023-05-08T13:34:21.625" v="119"/>
          <ac:spMkLst>
            <pc:docMk/>
            <pc:sldMk cId="1202667796" sldId="278"/>
            <ac:spMk id="1283" creationId="{DFEA4075-A073-F55C-2CAC-85A41E4F9383}"/>
          </ac:spMkLst>
        </pc:spChg>
        <pc:spChg chg="mod">
          <ac:chgData name="Kau, Derchang" userId="b9148588-e694-4445-9765-2c9aad6149ce" providerId="ADAL" clId="{A9F427AC-E5A2-6C45-A8A3-6DFCCFA4B4F3}" dt="2023-05-08T13:34:21.625" v="119"/>
          <ac:spMkLst>
            <pc:docMk/>
            <pc:sldMk cId="1202667796" sldId="278"/>
            <ac:spMk id="1284" creationId="{6CDA4058-3F8A-7CFF-256C-B8D3B967C262}"/>
          </ac:spMkLst>
        </pc:spChg>
        <pc:spChg chg="mod">
          <ac:chgData name="Kau, Derchang" userId="b9148588-e694-4445-9765-2c9aad6149ce" providerId="ADAL" clId="{A9F427AC-E5A2-6C45-A8A3-6DFCCFA4B4F3}" dt="2023-05-08T13:34:21.625" v="119"/>
          <ac:spMkLst>
            <pc:docMk/>
            <pc:sldMk cId="1202667796" sldId="278"/>
            <ac:spMk id="1285" creationId="{C9A7C2CD-905D-0041-F4E4-2E44AF80C31D}"/>
          </ac:spMkLst>
        </pc:spChg>
        <pc:spChg chg="mod">
          <ac:chgData name="Kau, Derchang" userId="b9148588-e694-4445-9765-2c9aad6149ce" providerId="ADAL" clId="{A9F427AC-E5A2-6C45-A8A3-6DFCCFA4B4F3}" dt="2023-05-08T13:34:21.625" v="119"/>
          <ac:spMkLst>
            <pc:docMk/>
            <pc:sldMk cId="1202667796" sldId="278"/>
            <ac:spMk id="1304" creationId="{6A49E73D-B8D9-B295-5212-A06E9AB8D05F}"/>
          </ac:spMkLst>
        </pc:spChg>
        <pc:spChg chg="mod">
          <ac:chgData name="Kau, Derchang" userId="b9148588-e694-4445-9765-2c9aad6149ce" providerId="ADAL" clId="{A9F427AC-E5A2-6C45-A8A3-6DFCCFA4B4F3}" dt="2023-05-08T13:34:21.625" v="119"/>
          <ac:spMkLst>
            <pc:docMk/>
            <pc:sldMk cId="1202667796" sldId="278"/>
            <ac:spMk id="1305" creationId="{BA70D4A8-2971-07D8-9ED7-902586267B0A}"/>
          </ac:spMkLst>
        </pc:spChg>
        <pc:spChg chg="mod">
          <ac:chgData name="Kau, Derchang" userId="b9148588-e694-4445-9765-2c9aad6149ce" providerId="ADAL" clId="{A9F427AC-E5A2-6C45-A8A3-6DFCCFA4B4F3}" dt="2023-05-08T13:34:21.625" v="119"/>
          <ac:spMkLst>
            <pc:docMk/>
            <pc:sldMk cId="1202667796" sldId="278"/>
            <ac:spMk id="1306" creationId="{4D89DCED-25AB-7BB8-0606-3823042122C0}"/>
          </ac:spMkLst>
        </pc:spChg>
        <pc:spChg chg="mod">
          <ac:chgData name="Kau, Derchang" userId="b9148588-e694-4445-9765-2c9aad6149ce" providerId="ADAL" clId="{A9F427AC-E5A2-6C45-A8A3-6DFCCFA4B4F3}" dt="2023-05-08T13:34:21.625" v="119"/>
          <ac:spMkLst>
            <pc:docMk/>
            <pc:sldMk cId="1202667796" sldId="278"/>
            <ac:spMk id="1307" creationId="{EF3FF94B-C12E-1E93-4893-25A433DAFA27}"/>
          </ac:spMkLst>
        </pc:spChg>
        <pc:spChg chg="mod">
          <ac:chgData name="Kau, Derchang" userId="b9148588-e694-4445-9765-2c9aad6149ce" providerId="ADAL" clId="{A9F427AC-E5A2-6C45-A8A3-6DFCCFA4B4F3}" dt="2023-05-08T13:34:21.625" v="119"/>
          <ac:spMkLst>
            <pc:docMk/>
            <pc:sldMk cId="1202667796" sldId="278"/>
            <ac:spMk id="1308" creationId="{9519D7A1-491A-AAB9-7F14-B20992580B07}"/>
          </ac:spMkLst>
        </pc:spChg>
        <pc:spChg chg="mod">
          <ac:chgData name="Kau, Derchang" userId="b9148588-e694-4445-9765-2c9aad6149ce" providerId="ADAL" clId="{A9F427AC-E5A2-6C45-A8A3-6DFCCFA4B4F3}" dt="2023-05-08T13:34:21.625" v="119"/>
          <ac:spMkLst>
            <pc:docMk/>
            <pc:sldMk cId="1202667796" sldId="278"/>
            <ac:spMk id="1327" creationId="{033F99EE-727A-9881-A8EA-5599818534E7}"/>
          </ac:spMkLst>
        </pc:spChg>
        <pc:spChg chg="mod">
          <ac:chgData name="Kau, Derchang" userId="b9148588-e694-4445-9765-2c9aad6149ce" providerId="ADAL" clId="{A9F427AC-E5A2-6C45-A8A3-6DFCCFA4B4F3}" dt="2023-05-08T13:34:21.625" v="119"/>
          <ac:spMkLst>
            <pc:docMk/>
            <pc:sldMk cId="1202667796" sldId="278"/>
            <ac:spMk id="1328" creationId="{30A99CA9-6174-047D-AF63-1DB0B048D83A}"/>
          </ac:spMkLst>
        </pc:spChg>
        <pc:spChg chg="mod">
          <ac:chgData name="Kau, Derchang" userId="b9148588-e694-4445-9765-2c9aad6149ce" providerId="ADAL" clId="{A9F427AC-E5A2-6C45-A8A3-6DFCCFA4B4F3}" dt="2023-05-08T13:34:21.625" v="119"/>
          <ac:spMkLst>
            <pc:docMk/>
            <pc:sldMk cId="1202667796" sldId="278"/>
            <ac:spMk id="1329" creationId="{1E8544A8-9468-9449-4D4C-B10FE3A2621A}"/>
          </ac:spMkLst>
        </pc:spChg>
        <pc:spChg chg="mod">
          <ac:chgData name="Kau, Derchang" userId="b9148588-e694-4445-9765-2c9aad6149ce" providerId="ADAL" clId="{A9F427AC-E5A2-6C45-A8A3-6DFCCFA4B4F3}" dt="2023-05-08T13:34:21.625" v="119"/>
          <ac:spMkLst>
            <pc:docMk/>
            <pc:sldMk cId="1202667796" sldId="278"/>
            <ac:spMk id="1330" creationId="{B32866A6-5B6D-0DDF-5F4B-776BE8254770}"/>
          </ac:spMkLst>
        </pc:spChg>
        <pc:spChg chg="mod">
          <ac:chgData name="Kau, Derchang" userId="b9148588-e694-4445-9765-2c9aad6149ce" providerId="ADAL" clId="{A9F427AC-E5A2-6C45-A8A3-6DFCCFA4B4F3}" dt="2023-05-08T13:34:21.625" v="119"/>
          <ac:spMkLst>
            <pc:docMk/>
            <pc:sldMk cId="1202667796" sldId="278"/>
            <ac:spMk id="1331" creationId="{9CEF5DA2-B09F-4828-9CC9-B9E6A78DE75F}"/>
          </ac:spMkLst>
        </pc:spChg>
        <pc:spChg chg="mod">
          <ac:chgData name="Kau, Derchang" userId="b9148588-e694-4445-9765-2c9aad6149ce" providerId="ADAL" clId="{A9F427AC-E5A2-6C45-A8A3-6DFCCFA4B4F3}" dt="2023-05-08T13:34:21.625" v="119"/>
          <ac:spMkLst>
            <pc:docMk/>
            <pc:sldMk cId="1202667796" sldId="278"/>
            <ac:spMk id="1350" creationId="{F3EFB1BA-3718-FAE0-7750-65B75F62A321}"/>
          </ac:spMkLst>
        </pc:spChg>
        <pc:spChg chg="mod">
          <ac:chgData name="Kau, Derchang" userId="b9148588-e694-4445-9765-2c9aad6149ce" providerId="ADAL" clId="{A9F427AC-E5A2-6C45-A8A3-6DFCCFA4B4F3}" dt="2023-05-08T13:34:21.625" v="119"/>
          <ac:spMkLst>
            <pc:docMk/>
            <pc:sldMk cId="1202667796" sldId="278"/>
            <ac:spMk id="1351" creationId="{4F4AB643-5C12-2125-9D48-748118D81522}"/>
          </ac:spMkLst>
        </pc:spChg>
        <pc:spChg chg="mod">
          <ac:chgData name="Kau, Derchang" userId="b9148588-e694-4445-9765-2c9aad6149ce" providerId="ADAL" clId="{A9F427AC-E5A2-6C45-A8A3-6DFCCFA4B4F3}" dt="2023-05-08T13:34:21.625" v="119"/>
          <ac:spMkLst>
            <pc:docMk/>
            <pc:sldMk cId="1202667796" sldId="278"/>
            <ac:spMk id="1352" creationId="{A338F406-3E80-47EC-5228-36B49B911C96}"/>
          </ac:spMkLst>
        </pc:spChg>
        <pc:spChg chg="mod">
          <ac:chgData name="Kau, Derchang" userId="b9148588-e694-4445-9765-2c9aad6149ce" providerId="ADAL" clId="{A9F427AC-E5A2-6C45-A8A3-6DFCCFA4B4F3}" dt="2023-05-08T13:34:21.625" v="119"/>
          <ac:spMkLst>
            <pc:docMk/>
            <pc:sldMk cId="1202667796" sldId="278"/>
            <ac:spMk id="1353" creationId="{F69487C1-4B53-3413-E931-B1382B398BF0}"/>
          </ac:spMkLst>
        </pc:spChg>
        <pc:spChg chg="mod">
          <ac:chgData name="Kau, Derchang" userId="b9148588-e694-4445-9765-2c9aad6149ce" providerId="ADAL" clId="{A9F427AC-E5A2-6C45-A8A3-6DFCCFA4B4F3}" dt="2023-05-08T13:34:21.625" v="119"/>
          <ac:spMkLst>
            <pc:docMk/>
            <pc:sldMk cId="1202667796" sldId="278"/>
            <ac:spMk id="1354" creationId="{0289A942-7706-EB31-EF88-ACAA585FC564}"/>
          </ac:spMkLst>
        </pc:spChg>
        <pc:spChg chg="mod">
          <ac:chgData name="Kau, Derchang" userId="b9148588-e694-4445-9765-2c9aad6149ce" providerId="ADAL" clId="{A9F427AC-E5A2-6C45-A8A3-6DFCCFA4B4F3}" dt="2023-05-08T13:34:21.625" v="119"/>
          <ac:spMkLst>
            <pc:docMk/>
            <pc:sldMk cId="1202667796" sldId="278"/>
            <ac:spMk id="1373" creationId="{5D1508D4-0F63-5D58-3985-3AE737FB5EBB}"/>
          </ac:spMkLst>
        </pc:spChg>
        <pc:spChg chg="mod">
          <ac:chgData name="Kau, Derchang" userId="b9148588-e694-4445-9765-2c9aad6149ce" providerId="ADAL" clId="{A9F427AC-E5A2-6C45-A8A3-6DFCCFA4B4F3}" dt="2023-05-08T13:34:21.625" v="119"/>
          <ac:spMkLst>
            <pc:docMk/>
            <pc:sldMk cId="1202667796" sldId="278"/>
            <ac:spMk id="1374" creationId="{E96FEA4B-18D2-0058-3B7C-D7838A6F279A}"/>
          </ac:spMkLst>
        </pc:spChg>
        <pc:spChg chg="mod">
          <ac:chgData name="Kau, Derchang" userId="b9148588-e694-4445-9765-2c9aad6149ce" providerId="ADAL" clId="{A9F427AC-E5A2-6C45-A8A3-6DFCCFA4B4F3}" dt="2023-05-08T13:34:21.625" v="119"/>
          <ac:spMkLst>
            <pc:docMk/>
            <pc:sldMk cId="1202667796" sldId="278"/>
            <ac:spMk id="1375" creationId="{5E035147-4C8C-68CC-EEB3-5064B0A03C3A}"/>
          </ac:spMkLst>
        </pc:spChg>
        <pc:spChg chg="mod">
          <ac:chgData name="Kau, Derchang" userId="b9148588-e694-4445-9765-2c9aad6149ce" providerId="ADAL" clId="{A9F427AC-E5A2-6C45-A8A3-6DFCCFA4B4F3}" dt="2023-05-08T13:34:21.625" v="119"/>
          <ac:spMkLst>
            <pc:docMk/>
            <pc:sldMk cId="1202667796" sldId="278"/>
            <ac:spMk id="1376" creationId="{7840D318-C847-FD5F-9C1A-ED6B6818D21E}"/>
          </ac:spMkLst>
        </pc:spChg>
        <pc:spChg chg="mod">
          <ac:chgData name="Kau, Derchang" userId="b9148588-e694-4445-9765-2c9aad6149ce" providerId="ADAL" clId="{A9F427AC-E5A2-6C45-A8A3-6DFCCFA4B4F3}" dt="2023-05-08T13:34:21.625" v="119"/>
          <ac:spMkLst>
            <pc:docMk/>
            <pc:sldMk cId="1202667796" sldId="278"/>
            <ac:spMk id="1377" creationId="{8834CF7A-EC67-2329-37AA-FB7363B2D4E5}"/>
          </ac:spMkLst>
        </pc:spChg>
        <pc:spChg chg="mod">
          <ac:chgData name="Kau, Derchang" userId="b9148588-e694-4445-9765-2c9aad6149ce" providerId="ADAL" clId="{A9F427AC-E5A2-6C45-A8A3-6DFCCFA4B4F3}" dt="2023-05-08T13:34:21.625" v="119"/>
          <ac:spMkLst>
            <pc:docMk/>
            <pc:sldMk cId="1202667796" sldId="278"/>
            <ac:spMk id="1396" creationId="{2D57F844-B203-D30D-0A1A-31A52860EC75}"/>
          </ac:spMkLst>
        </pc:spChg>
        <pc:spChg chg="mod">
          <ac:chgData name="Kau, Derchang" userId="b9148588-e694-4445-9765-2c9aad6149ce" providerId="ADAL" clId="{A9F427AC-E5A2-6C45-A8A3-6DFCCFA4B4F3}" dt="2023-05-08T13:34:21.625" v="119"/>
          <ac:spMkLst>
            <pc:docMk/>
            <pc:sldMk cId="1202667796" sldId="278"/>
            <ac:spMk id="1397" creationId="{15EDDDED-AE70-B3F5-B325-B28AE66FFDB9}"/>
          </ac:spMkLst>
        </pc:spChg>
        <pc:spChg chg="mod">
          <ac:chgData name="Kau, Derchang" userId="b9148588-e694-4445-9765-2c9aad6149ce" providerId="ADAL" clId="{A9F427AC-E5A2-6C45-A8A3-6DFCCFA4B4F3}" dt="2023-05-08T13:34:21.625" v="119"/>
          <ac:spMkLst>
            <pc:docMk/>
            <pc:sldMk cId="1202667796" sldId="278"/>
            <ac:spMk id="1398" creationId="{A542586B-0BD5-4811-736F-E404D8103C5D}"/>
          </ac:spMkLst>
        </pc:spChg>
        <pc:spChg chg="mod">
          <ac:chgData name="Kau, Derchang" userId="b9148588-e694-4445-9765-2c9aad6149ce" providerId="ADAL" clId="{A9F427AC-E5A2-6C45-A8A3-6DFCCFA4B4F3}" dt="2023-05-08T13:34:21.625" v="119"/>
          <ac:spMkLst>
            <pc:docMk/>
            <pc:sldMk cId="1202667796" sldId="278"/>
            <ac:spMk id="1399" creationId="{EFA66B64-8825-2C0A-20B1-1E5534CCB8F0}"/>
          </ac:spMkLst>
        </pc:spChg>
        <pc:spChg chg="mod">
          <ac:chgData name="Kau, Derchang" userId="b9148588-e694-4445-9765-2c9aad6149ce" providerId="ADAL" clId="{A9F427AC-E5A2-6C45-A8A3-6DFCCFA4B4F3}" dt="2023-05-08T13:36:32.284" v="154" actId="207"/>
          <ac:spMkLst>
            <pc:docMk/>
            <pc:sldMk cId="1202667796" sldId="278"/>
            <ac:spMk id="1401" creationId="{62A1BCC5-0053-D713-2CE2-A8325BB1D263}"/>
          </ac:spMkLst>
        </pc:spChg>
        <pc:spChg chg="mod">
          <ac:chgData name="Kau, Derchang" userId="b9148588-e694-4445-9765-2c9aad6149ce" providerId="ADAL" clId="{A9F427AC-E5A2-6C45-A8A3-6DFCCFA4B4F3}" dt="2023-05-08T13:36:32.284" v="154" actId="207"/>
          <ac:spMkLst>
            <pc:docMk/>
            <pc:sldMk cId="1202667796" sldId="278"/>
            <ac:spMk id="1406" creationId="{16310317-4099-E856-BF94-0F0635AE5F1A}"/>
          </ac:spMkLst>
        </pc:spChg>
        <pc:spChg chg="mod">
          <ac:chgData name="Kau, Derchang" userId="b9148588-e694-4445-9765-2c9aad6149ce" providerId="ADAL" clId="{A9F427AC-E5A2-6C45-A8A3-6DFCCFA4B4F3}" dt="2023-05-08T13:36:32.284" v="154" actId="207"/>
          <ac:spMkLst>
            <pc:docMk/>
            <pc:sldMk cId="1202667796" sldId="278"/>
            <ac:spMk id="1407" creationId="{3FA229DC-8FF9-DE8D-CCEC-1A82CE88C393}"/>
          </ac:spMkLst>
        </pc:spChg>
        <pc:spChg chg="mod">
          <ac:chgData name="Kau, Derchang" userId="b9148588-e694-4445-9765-2c9aad6149ce" providerId="ADAL" clId="{A9F427AC-E5A2-6C45-A8A3-6DFCCFA4B4F3}" dt="2023-05-08T13:36:56.201" v="156" actId="207"/>
          <ac:spMkLst>
            <pc:docMk/>
            <pc:sldMk cId="1202667796" sldId="278"/>
            <ac:spMk id="1421" creationId="{BA7DC145-D52B-09A0-2D2A-F3699DBD14D1}"/>
          </ac:spMkLst>
        </pc:spChg>
        <pc:spChg chg="mod">
          <ac:chgData name="Kau, Derchang" userId="b9148588-e694-4445-9765-2c9aad6149ce" providerId="ADAL" clId="{A9F427AC-E5A2-6C45-A8A3-6DFCCFA4B4F3}" dt="2023-05-08T13:36:51.970" v="155" actId="207"/>
          <ac:spMkLst>
            <pc:docMk/>
            <pc:sldMk cId="1202667796" sldId="278"/>
            <ac:spMk id="1422" creationId="{7C6C4528-D552-DDC1-266B-8BA8F47509D3}"/>
          </ac:spMkLst>
        </pc:spChg>
        <pc:spChg chg="mod">
          <ac:chgData name="Kau, Derchang" userId="b9148588-e694-4445-9765-2c9aad6149ce" providerId="ADAL" clId="{A9F427AC-E5A2-6C45-A8A3-6DFCCFA4B4F3}" dt="2023-05-08T13:36:32.284" v="154" actId="207"/>
          <ac:spMkLst>
            <pc:docMk/>
            <pc:sldMk cId="1202667796" sldId="278"/>
            <ac:spMk id="1424" creationId="{0CC08683-E433-832A-9FEB-23681E078226}"/>
          </ac:spMkLst>
        </pc:spChg>
        <pc:spChg chg="mod">
          <ac:chgData name="Kau, Derchang" userId="b9148588-e694-4445-9765-2c9aad6149ce" providerId="ADAL" clId="{A9F427AC-E5A2-6C45-A8A3-6DFCCFA4B4F3}" dt="2023-05-08T13:36:32.284" v="154" actId="207"/>
          <ac:spMkLst>
            <pc:docMk/>
            <pc:sldMk cId="1202667796" sldId="278"/>
            <ac:spMk id="1425" creationId="{33190B90-65A7-7FB9-D46F-FA0D5F992DC4}"/>
          </ac:spMkLst>
        </pc:spChg>
        <pc:spChg chg="mod">
          <ac:chgData name="Kau, Derchang" userId="b9148588-e694-4445-9765-2c9aad6149ce" providerId="ADAL" clId="{A9F427AC-E5A2-6C45-A8A3-6DFCCFA4B4F3}" dt="2023-05-08T13:36:32.284" v="154" actId="207"/>
          <ac:spMkLst>
            <pc:docMk/>
            <pc:sldMk cId="1202667796" sldId="278"/>
            <ac:spMk id="1426" creationId="{0E9008C5-EBAF-DF5B-CE89-B3B6B91F8809}"/>
          </ac:spMkLst>
        </pc:spChg>
        <pc:spChg chg="mod">
          <ac:chgData name="Kau, Derchang" userId="b9148588-e694-4445-9765-2c9aad6149ce" providerId="ADAL" clId="{A9F427AC-E5A2-6C45-A8A3-6DFCCFA4B4F3}" dt="2023-05-08T13:36:32.284" v="154" actId="207"/>
          <ac:spMkLst>
            <pc:docMk/>
            <pc:sldMk cId="1202667796" sldId="278"/>
            <ac:spMk id="1427" creationId="{4BF0566B-4358-CB16-025A-64681B5ACE8B}"/>
          </ac:spMkLst>
        </pc:spChg>
        <pc:spChg chg="mod">
          <ac:chgData name="Kau, Derchang" userId="b9148588-e694-4445-9765-2c9aad6149ce" providerId="ADAL" clId="{A9F427AC-E5A2-6C45-A8A3-6DFCCFA4B4F3}" dt="2023-05-08T13:34:30.594" v="121"/>
          <ac:spMkLst>
            <pc:docMk/>
            <pc:sldMk cId="1202667796" sldId="278"/>
            <ac:spMk id="1445" creationId="{B158AC00-AD77-9D06-7545-751F88CF9DEA}"/>
          </ac:spMkLst>
        </pc:spChg>
        <pc:spChg chg="mod">
          <ac:chgData name="Kau, Derchang" userId="b9148588-e694-4445-9765-2c9aad6149ce" providerId="ADAL" clId="{A9F427AC-E5A2-6C45-A8A3-6DFCCFA4B4F3}" dt="2023-05-08T13:34:30.594" v="121"/>
          <ac:spMkLst>
            <pc:docMk/>
            <pc:sldMk cId="1202667796" sldId="278"/>
            <ac:spMk id="1463" creationId="{26444BBC-7028-28C5-BBD8-BE585A3188E3}"/>
          </ac:spMkLst>
        </pc:spChg>
        <pc:spChg chg="mod">
          <ac:chgData name="Kau, Derchang" userId="b9148588-e694-4445-9765-2c9aad6149ce" providerId="ADAL" clId="{A9F427AC-E5A2-6C45-A8A3-6DFCCFA4B4F3}" dt="2023-05-08T13:34:30.594" v="121"/>
          <ac:spMkLst>
            <pc:docMk/>
            <pc:sldMk cId="1202667796" sldId="278"/>
            <ac:spMk id="1464" creationId="{AFEEF7E0-9139-230D-7A19-EBD0BFD56A4B}"/>
          </ac:spMkLst>
        </pc:spChg>
        <pc:spChg chg="mod">
          <ac:chgData name="Kau, Derchang" userId="b9148588-e694-4445-9765-2c9aad6149ce" providerId="ADAL" clId="{A9F427AC-E5A2-6C45-A8A3-6DFCCFA4B4F3}" dt="2023-05-08T13:34:30.594" v="121"/>
          <ac:spMkLst>
            <pc:docMk/>
            <pc:sldMk cId="1202667796" sldId="278"/>
            <ac:spMk id="1465" creationId="{64CF73D5-1A0D-E6F9-35AF-7FA6DDF3B879}"/>
          </ac:spMkLst>
        </pc:spChg>
        <pc:spChg chg="mod">
          <ac:chgData name="Kau, Derchang" userId="b9148588-e694-4445-9765-2c9aad6149ce" providerId="ADAL" clId="{A9F427AC-E5A2-6C45-A8A3-6DFCCFA4B4F3}" dt="2023-05-08T13:34:30.594" v="121"/>
          <ac:spMkLst>
            <pc:docMk/>
            <pc:sldMk cId="1202667796" sldId="278"/>
            <ac:spMk id="1466" creationId="{B898B65C-D45E-5777-6E21-63D07DAA91B3}"/>
          </ac:spMkLst>
        </pc:spChg>
        <pc:spChg chg="mod">
          <ac:chgData name="Kau, Derchang" userId="b9148588-e694-4445-9765-2c9aad6149ce" providerId="ADAL" clId="{A9F427AC-E5A2-6C45-A8A3-6DFCCFA4B4F3}" dt="2023-05-08T13:34:30.594" v="121"/>
          <ac:spMkLst>
            <pc:docMk/>
            <pc:sldMk cId="1202667796" sldId="278"/>
            <ac:spMk id="1467" creationId="{ADCB58B8-9D98-8CF3-2476-97D139DAD27E}"/>
          </ac:spMkLst>
        </pc:spChg>
        <pc:spChg chg="mod">
          <ac:chgData name="Kau, Derchang" userId="b9148588-e694-4445-9765-2c9aad6149ce" providerId="ADAL" clId="{A9F427AC-E5A2-6C45-A8A3-6DFCCFA4B4F3}" dt="2023-05-08T13:34:30.594" v="121"/>
          <ac:spMkLst>
            <pc:docMk/>
            <pc:sldMk cId="1202667796" sldId="278"/>
            <ac:spMk id="1485" creationId="{6358BA7D-E5BD-99D5-FB26-B0587AB09EE1}"/>
          </ac:spMkLst>
        </pc:spChg>
        <pc:spChg chg="mod">
          <ac:chgData name="Kau, Derchang" userId="b9148588-e694-4445-9765-2c9aad6149ce" providerId="ADAL" clId="{A9F427AC-E5A2-6C45-A8A3-6DFCCFA4B4F3}" dt="2023-05-08T13:34:30.594" v="121"/>
          <ac:spMkLst>
            <pc:docMk/>
            <pc:sldMk cId="1202667796" sldId="278"/>
            <ac:spMk id="1486" creationId="{EC48764D-E484-3B10-3B86-8A691C910C30}"/>
          </ac:spMkLst>
        </pc:spChg>
        <pc:spChg chg="mod">
          <ac:chgData name="Kau, Derchang" userId="b9148588-e694-4445-9765-2c9aad6149ce" providerId="ADAL" clId="{A9F427AC-E5A2-6C45-A8A3-6DFCCFA4B4F3}" dt="2023-05-08T13:34:30.594" v="121"/>
          <ac:spMkLst>
            <pc:docMk/>
            <pc:sldMk cId="1202667796" sldId="278"/>
            <ac:spMk id="1487" creationId="{C85E682B-A2E8-725F-AFE6-B4A4A4EDCBB6}"/>
          </ac:spMkLst>
        </pc:spChg>
        <pc:spChg chg="mod">
          <ac:chgData name="Kau, Derchang" userId="b9148588-e694-4445-9765-2c9aad6149ce" providerId="ADAL" clId="{A9F427AC-E5A2-6C45-A8A3-6DFCCFA4B4F3}" dt="2023-05-08T13:34:30.594" v="121"/>
          <ac:spMkLst>
            <pc:docMk/>
            <pc:sldMk cId="1202667796" sldId="278"/>
            <ac:spMk id="1488" creationId="{59B8D9AC-71E3-3150-EAED-EFCFDE7FCA3D}"/>
          </ac:spMkLst>
        </pc:spChg>
        <pc:spChg chg="mod">
          <ac:chgData name="Kau, Derchang" userId="b9148588-e694-4445-9765-2c9aad6149ce" providerId="ADAL" clId="{A9F427AC-E5A2-6C45-A8A3-6DFCCFA4B4F3}" dt="2023-05-08T13:34:30.594" v="121"/>
          <ac:spMkLst>
            <pc:docMk/>
            <pc:sldMk cId="1202667796" sldId="278"/>
            <ac:spMk id="1489" creationId="{898E5314-5095-2EB4-E07A-BD364BD2AB6D}"/>
          </ac:spMkLst>
        </pc:spChg>
        <pc:spChg chg="mod">
          <ac:chgData name="Kau, Derchang" userId="b9148588-e694-4445-9765-2c9aad6149ce" providerId="ADAL" clId="{A9F427AC-E5A2-6C45-A8A3-6DFCCFA4B4F3}" dt="2023-05-08T13:34:30.594" v="121"/>
          <ac:spMkLst>
            <pc:docMk/>
            <pc:sldMk cId="1202667796" sldId="278"/>
            <ac:spMk id="1507" creationId="{8C5D125D-67CC-9F36-4129-2127F5AA90F1}"/>
          </ac:spMkLst>
        </pc:spChg>
        <pc:spChg chg="mod">
          <ac:chgData name="Kau, Derchang" userId="b9148588-e694-4445-9765-2c9aad6149ce" providerId="ADAL" clId="{A9F427AC-E5A2-6C45-A8A3-6DFCCFA4B4F3}" dt="2023-05-08T13:34:30.594" v="121"/>
          <ac:spMkLst>
            <pc:docMk/>
            <pc:sldMk cId="1202667796" sldId="278"/>
            <ac:spMk id="1508" creationId="{EF03B80F-52A3-C468-02DF-A4FA1907F893}"/>
          </ac:spMkLst>
        </pc:spChg>
        <pc:spChg chg="mod">
          <ac:chgData name="Kau, Derchang" userId="b9148588-e694-4445-9765-2c9aad6149ce" providerId="ADAL" clId="{A9F427AC-E5A2-6C45-A8A3-6DFCCFA4B4F3}" dt="2023-05-08T13:34:30.594" v="121"/>
          <ac:spMkLst>
            <pc:docMk/>
            <pc:sldMk cId="1202667796" sldId="278"/>
            <ac:spMk id="1509" creationId="{140B769D-13E9-33C2-7A46-8797A7F6F388}"/>
          </ac:spMkLst>
        </pc:spChg>
        <pc:spChg chg="mod">
          <ac:chgData name="Kau, Derchang" userId="b9148588-e694-4445-9765-2c9aad6149ce" providerId="ADAL" clId="{A9F427AC-E5A2-6C45-A8A3-6DFCCFA4B4F3}" dt="2023-05-08T13:34:30.594" v="121"/>
          <ac:spMkLst>
            <pc:docMk/>
            <pc:sldMk cId="1202667796" sldId="278"/>
            <ac:spMk id="1510" creationId="{7E44ABD0-6678-D5EC-9FC2-6C832089F76D}"/>
          </ac:spMkLst>
        </pc:spChg>
        <pc:spChg chg="mod">
          <ac:chgData name="Kau, Derchang" userId="b9148588-e694-4445-9765-2c9aad6149ce" providerId="ADAL" clId="{A9F427AC-E5A2-6C45-A8A3-6DFCCFA4B4F3}" dt="2023-05-08T13:34:30.594" v="121"/>
          <ac:spMkLst>
            <pc:docMk/>
            <pc:sldMk cId="1202667796" sldId="278"/>
            <ac:spMk id="1511" creationId="{C0A4D743-9C63-9002-B44C-D5C262C8EF45}"/>
          </ac:spMkLst>
        </pc:spChg>
        <pc:spChg chg="mod">
          <ac:chgData name="Kau, Derchang" userId="b9148588-e694-4445-9765-2c9aad6149ce" providerId="ADAL" clId="{A9F427AC-E5A2-6C45-A8A3-6DFCCFA4B4F3}" dt="2023-05-08T13:34:30.594" v="121"/>
          <ac:spMkLst>
            <pc:docMk/>
            <pc:sldMk cId="1202667796" sldId="278"/>
            <ac:spMk id="1529" creationId="{A1F56399-F12E-2CD9-FBF4-C5660B71BDFE}"/>
          </ac:spMkLst>
        </pc:spChg>
        <pc:spChg chg="mod">
          <ac:chgData name="Kau, Derchang" userId="b9148588-e694-4445-9765-2c9aad6149ce" providerId="ADAL" clId="{A9F427AC-E5A2-6C45-A8A3-6DFCCFA4B4F3}" dt="2023-05-08T13:34:30.594" v="121"/>
          <ac:spMkLst>
            <pc:docMk/>
            <pc:sldMk cId="1202667796" sldId="278"/>
            <ac:spMk id="1530" creationId="{D05513BB-E2A2-8AEC-0DC7-8330B5FA1188}"/>
          </ac:spMkLst>
        </pc:spChg>
        <pc:spChg chg="mod">
          <ac:chgData name="Kau, Derchang" userId="b9148588-e694-4445-9765-2c9aad6149ce" providerId="ADAL" clId="{A9F427AC-E5A2-6C45-A8A3-6DFCCFA4B4F3}" dt="2023-05-08T13:34:30.594" v="121"/>
          <ac:spMkLst>
            <pc:docMk/>
            <pc:sldMk cId="1202667796" sldId="278"/>
            <ac:spMk id="1531" creationId="{90AB4C12-B24E-73D8-553F-FE0F81CD8114}"/>
          </ac:spMkLst>
        </pc:spChg>
        <pc:spChg chg="mod">
          <ac:chgData name="Kau, Derchang" userId="b9148588-e694-4445-9765-2c9aad6149ce" providerId="ADAL" clId="{A9F427AC-E5A2-6C45-A8A3-6DFCCFA4B4F3}" dt="2023-05-08T13:34:30.594" v="121"/>
          <ac:spMkLst>
            <pc:docMk/>
            <pc:sldMk cId="1202667796" sldId="278"/>
            <ac:spMk id="1532" creationId="{9D4E75D5-DF0C-0F83-E992-5F7EE0E41BF1}"/>
          </ac:spMkLst>
        </pc:spChg>
        <pc:spChg chg="mod">
          <ac:chgData name="Kau, Derchang" userId="b9148588-e694-4445-9765-2c9aad6149ce" providerId="ADAL" clId="{A9F427AC-E5A2-6C45-A8A3-6DFCCFA4B4F3}" dt="2023-05-08T13:34:30.594" v="121"/>
          <ac:spMkLst>
            <pc:docMk/>
            <pc:sldMk cId="1202667796" sldId="278"/>
            <ac:spMk id="1533" creationId="{5F2F13F3-524D-2202-391D-7AF5B52E8F8D}"/>
          </ac:spMkLst>
        </pc:spChg>
        <pc:spChg chg="mod">
          <ac:chgData name="Kau, Derchang" userId="b9148588-e694-4445-9765-2c9aad6149ce" providerId="ADAL" clId="{A9F427AC-E5A2-6C45-A8A3-6DFCCFA4B4F3}" dt="2023-05-08T13:34:30.594" v="121"/>
          <ac:spMkLst>
            <pc:docMk/>
            <pc:sldMk cId="1202667796" sldId="278"/>
            <ac:spMk id="1551" creationId="{490F41EE-AF1D-CA11-724E-4C9DF6BD0568}"/>
          </ac:spMkLst>
        </pc:spChg>
        <pc:spChg chg="mod">
          <ac:chgData name="Kau, Derchang" userId="b9148588-e694-4445-9765-2c9aad6149ce" providerId="ADAL" clId="{A9F427AC-E5A2-6C45-A8A3-6DFCCFA4B4F3}" dt="2023-05-08T13:34:30.594" v="121"/>
          <ac:spMkLst>
            <pc:docMk/>
            <pc:sldMk cId="1202667796" sldId="278"/>
            <ac:spMk id="1552" creationId="{743A65B3-EA7E-C22C-AED1-B1BDCAF8843C}"/>
          </ac:spMkLst>
        </pc:spChg>
        <pc:spChg chg="mod">
          <ac:chgData name="Kau, Derchang" userId="b9148588-e694-4445-9765-2c9aad6149ce" providerId="ADAL" clId="{A9F427AC-E5A2-6C45-A8A3-6DFCCFA4B4F3}" dt="2023-05-08T13:34:30.594" v="121"/>
          <ac:spMkLst>
            <pc:docMk/>
            <pc:sldMk cId="1202667796" sldId="278"/>
            <ac:spMk id="1553" creationId="{51966E48-42AC-1706-A90B-F76D7EB7C3C1}"/>
          </ac:spMkLst>
        </pc:spChg>
        <pc:spChg chg="mod">
          <ac:chgData name="Kau, Derchang" userId="b9148588-e694-4445-9765-2c9aad6149ce" providerId="ADAL" clId="{A9F427AC-E5A2-6C45-A8A3-6DFCCFA4B4F3}" dt="2023-05-08T13:34:30.594" v="121"/>
          <ac:spMkLst>
            <pc:docMk/>
            <pc:sldMk cId="1202667796" sldId="278"/>
            <ac:spMk id="1554" creationId="{81E8B1C4-55FC-2236-2BA9-787CB663B4AC}"/>
          </ac:spMkLst>
        </pc:spChg>
        <pc:spChg chg="mod">
          <ac:chgData name="Kau, Derchang" userId="b9148588-e694-4445-9765-2c9aad6149ce" providerId="ADAL" clId="{A9F427AC-E5A2-6C45-A8A3-6DFCCFA4B4F3}" dt="2023-05-08T13:34:30.594" v="121"/>
          <ac:spMkLst>
            <pc:docMk/>
            <pc:sldMk cId="1202667796" sldId="278"/>
            <ac:spMk id="1555" creationId="{A067D87F-16AF-CE39-D98F-563A83FABFAA}"/>
          </ac:spMkLst>
        </pc:spChg>
        <pc:spChg chg="mod">
          <ac:chgData name="Kau, Derchang" userId="b9148588-e694-4445-9765-2c9aad6149ce" providerId="ADAL" clId="{A9F427AC-E5A2-6C45-A8A3-6DFCCFA4B4F3}" dt="2023-05-08T13:34:30.594" v="121"/>
          <ac:spMkLst>
            <pc:docMk/>
            <pc:sldMk cId="1202667796" sldId="278"/>
            <ac:spMk id="1573" creationId="{6E44CB9E-C1ED-72E6-5F3E-CB624EE84AA2}"/>
          </ac:spMkLst>
        </pc:spChg>
        <pc:spChg chg="mod">
          <ac:chgData name="Kau, Derchang" userId="b9148588-e694-4445-9765-2c9aad6149ce" providerId="ADAL" clId="{A9F427AC-E5A2-6C45-A8A3-6DFCCFA4B4F3}" dt="2023-05-08T13:34:30.594" v="121"/>
          <ac:spMkLst>
            <pc:docMk/>
            <pc:sldMk cId="1202667796" sldId="278"/>
            <ac:spMk id="1574" creationId="{F8DCCAE9-B06B-5179-D13E-257D2E870085}"/>
          </ac:spMkLst>
        </pc:spChg>
        <pc:spChg chg="mod">
          <ac:chgData name="Kau, Derchang" userId="b9148588-e694-4445-9765-2c9aad6149ce" providerId="ADAL" clId="{A9F427AC-E5A2-6C45-A8A3-6DFCCFA4B4F3}" dt="2023-05-08T13:34:30.594" v="121"/>
          <ac:spMkLst>
            <pc:docMk/>
            <pc:sldMk cId="1202667796" sldId="278"/>
            <ac:spMk id="1575" creationId="{ECE1B7FB-8CA4-DAF3-5A95-374CCC479063}"/>
          </ac:spMkLst>
        </pc:spChg>
        <pc:spChg chg="mod">
          <ac:chgData name="Kau, Derchang" userId="b9148588-e694-4445-9765-2c9aad6149ce" providerId="ADAL" clId="{A9F427AC-E5A2-6C45-A8A3-6DFCCFA4B4F3}" dt="2023-05-08T13:34:30.594" v="121"/>
          <ac:spMkLst>
            <pc:docMk/>
            <pc:sldMk cId="1202667796" sldId="278"/>
            <ac:spMk id="1576" creationId="{2C69273E-6EBA-0CEA-522C-B80647F28EE8}"/>
          </ac:spMkLst>
        </pc:spChg>
        <pc:spChg chg="mod">
          <ac:chgData name="Kau, Derchang" userId="b9148588-e694-4445-9765-2c9aad6149ce" providerId="ADAL" clId="{A9F427AC-E5A2-6C45-A8A3-6DFCCFA4B4F3}" dt="2023-05-08T13:34:30.594" v="121"/>
          <ac:spMkLst>
            <pc:docMk/>
            <pc:sldMk cId="1202667796" sldId="278"/>
            <ac:spMk id="1577" creationId="{0EDDB80D-95CF-7FA3-F7F3-35C1481481F8}"/>
          </ac:spMkLst>
        </pc:spChg>
        <pc:spChg chg="mod">
          <ac:chgData name="Kau, Derchang" userId="b9148588-e694-4445-9765-2c9aad6149ce" providerId="ADAL" clId="{A9F427AC-E5A2-6C45-A8A3-6DFCCFA4B4F3}" dt="2023-05-08T13:34:30.594" v="121"/>
          <ac:spMkLst>
            <pc:docMk/>
            <pc:sldMk cId="1202667796" sldId="278"/>
            <ac:spMk id="1595" creationId="{A8FF5F58-E1E4-4367-19A9-7DAE2E450745}"/>
          </ac:spMkLst>
        </pc:spChg>
        <pc:spChg chg="mod">
          <ac:chgData name="Kau, Derchang" userId="b9148588-e694-4445-9765-2c9aad6149ce" providerId="ADAL" clId="{A9F427AC-E5A2-6C45-A8A3-6DFCCFA4B4F3}" dt="2023-05-08T13:34:30.594" v="121"/>
          <ac:spMkLst>
            <pc:docMk/>
            <pc:sldMk cId="1202667796" sldId="278"/>
            <ac:spMk id="1596" creationId="{BCF18FC2-D631-B2D4-84C7-2B3E033515D7}"/>
          </ac:spMkLst>
        </pc:spChg>
        <pc:spChg chg="mod">
          <ac:chgData name="Kau, Derchang" userId="b9148588-e694-4445-9765-2c9aad6149ce" providerId="ADAL" clId="{A9F427AC-E5A2-6C45-A8A3-6DFCCFA4B4F3}" dt="2023-05-08T13:34:30.594" v="121"/>
          <ac:spMkLst>
            <pc:docMk/>
            <pc:sldMk cId="1202667796" sldId="278"/>
            <ac:spMk id="1597" creationId="{5465A258-C714-6EAD-8081-E1550BD3955E}"/>
          </ac:spMkLst>
        </pc:spChg>
        <pc:spChg chg="mod">
          <ac:chgData name="Kau, Derchang" userId="b9148588-e694-4445-9765-2c9aad6149ce" providerId="ADAL" clId="{A9F427AC-E5A2-6C45-A8A3-6DFCCFA4B4F3}" dt="2023-05-08T13:34:30.594" v="121"/>
          <ac:spMkLst>
            <pc:docMk/>
            <pc:sldMk cId="1202667796" sldId="278"/>
            <ac:spMk id="1598" creationId="{02EFA105-2094-9337-339F-3C7931731470}"/>
          </ac:spMkLst>
        </pc:spChg>
        <pc:spChg chg="mod">
          <ac:chgData name="Kau, Derchang" userId="b9148588-e694-4445-9765-2c9aad6149ce" providerId="ADAL" clId="{A9F427AC-E5A2-6C45-A8A3-6DFCCFA4B4F3}" dt="2023-05-08T13:34:30.594" v="121"/>
          <ac:spMkLst>
            <pc:docMk/>
            <pc:sldMk cId="1202667796" sldId="278"/>
            <ac:spMk id="1599" creationId="{A5E54116-40E9-0E35-7BF1-5C7E4F838340}"/>
          </ac:spMkLst>
        </pc:spChg>
        <pc:spChg chg="mod">
          <ac:chgData name="Kau, Derchang" userId="b9148588-e694-4445-9765-2c9aad6149ce" providerId="ADAL" clId="{A9F427AC-E5A2-6C45-A8A3-6DFCCFA4B4F3}" dt="2023-05-08T13:34:30.594" v="121"/>
          <ac:spMkLst>
            <pc:docMk/>
            <pc:sldMk cId="1202667796" sldId="278"/>
            <ac:spMk id="1617" creationId="{FFEA66BD-65A8-414C-0070-5196F20748CC}"/>
          </ac:spMkLst>
        </pc:spChg>
        <pc:spChg chg="mod">
          <ac:chgData name="Kau, Derchang" userId="b9148588-e694-4445-9765-2c9aad6149ce" providerId="ADAL" clId="{A9F427AC-E5A2-6C45-A8A3-6DFCCFA4B4F3}" dt="2023-05-08T13:34:30.594" v="121"/>
          <ac:spMkLst>
            <pc:docMk/>
            <pc:sldMk cId="1202667796" sldId="278"/>
            <ac:spMk id="1618" creationId="{9D0344CE-C772-C096-6B88-0CB2719E2468}"/>
          </ac:spMkLst>
        </pc:spChg>
        <pc:spChg chg="mod">
          <ac:chgData name="Kau, Derchang" userId="b9148588-e694-4445-9765-2c9aad6149ce" providerId="ADAL" clId="{A9F427AC-E5A2-6C45-A8A3-6DFCCFA4B4F3}" dt="2023-05-08T13:34:30.594" v="121"/>
          <ac:spMkLst>
            <pc:docMk/>
            <pc:sldMk cId="1202667796" sldId="278"/>
            <ac:spMk id="1619" creationId="{9BEC8393-2787-AE34-71BB-51DA6A22772E}"/>
          </ac:spMkLst>
        </pc:spChg>
        <pc:spChg chg="mod">
          <ac:chgData name="Kau, Derchang" userId="b9148588-e694-4445-9765-2c9aad6149ce" providerId="ADAL" clId="{A9F427AC-E5A2-6C45-A8A3-6DFCCFA4B4F3}" dt="2023-05-08T13:34:30.594" v="121"/>
          <ac:spMkLst>
            <pc:docMk/>
            <pc:sldMk cId="1202667796" sldId="278"/>
            <ac:spMk id="1620" creationId="{7A98B031-A5C4-4719-FBFE-3C9D25232BCD}"/>
          </ac:spMkLst>
        </pc:spChg>
        <pc:spChg chg="mod">
          <ac:chgData name="Kau, Derchang" userId="b9148588-e694-4445-9765-2c9aad6149ce" providerId="ADAL" clId="{A9F427AC-E5A2-6C45-A8A3-6DFCCFA4B4F3}" dt="2023-05-08T13:34:30.594" v="121"/>
          <ac:spMkLst>
            <pc:docMk/>
            <pc:sldMk cId="1202667796" sldId="278"/>
            <ac:spMk id="1621" creationId="{E0240E22-1A5B-ECFA-B8D0-144E34C5E95E}"/>
          </ac:spMkLst>
        </pc:spChg>
        <pc:spChg chg="mod">
          <ac:chgData name="Kau, Derchang" userId="b9148588-e694-4445-9765-2c9aad6149ce" providerId="ADAL" clId="{A9F427AC-E5A2-6C45-A8A3-6DFCCFA4B4F3}" dt="2023-05-08T13:34:30.594" v="121"/>
          <ac:spMkLst>
            <pc:docMk/>
            <pc:sldMk cId="1202667796" sldId="278"/>
            <ac:spMk id="1639" creationId="{2546574A-DDD0-A248-1701-E867791BE8A4}"/>
          </ac:spMkLst>
        </pc:spChg>
        <pc:spChg chg="mod">
          <ac:chgData name="Kau, Derchang" userId="b9148588-e694-4445-9765-2c9aad6149ce" providerId="ADAL" clId="{A9F427AC-E5A2-6C45-A8A3-6DFCCFA4B4F3}" dt="2023-05-08T13:34:30.594" v="121"/>
          <ac:spMkLst>
            <pc:docMk/>
            <pc:sldMk cId="1202667796" sldId="278"/>
            <ac:spMk id="1640" creationId="{D9899E5C-BD99-CA0D-F323-A40B950F54C3}"/>
          </ac:spMkLst>
        </pc:spChg>
        <pc:spChg chg="mod">
          <ac:chgData name="Kau, Derchang" userId="b9148588-e694-4445-9765-2c9aad6149ce" providerId="ADAL" clId="{A9F427AC-E5A2-6C45-A8A3-6DFCCFA4B4F3}" dt="2023-05-08T13:34:30.594" v="121"/>
          <ac:spMkLst>
            <pc:docMk/>
            <pc:sldMk cId="1202667796" sldId="278"/>
            <ac:spMk id="1641" creationId="{91B2B12B-F020-27A7-2E19-DD377414D734}"/>
          </ac:spMkLst>
        </pc:spChg>
        <pc:spChg chg="mod">
          <ac:chgData name="Kau, Derchang" userId="b9148588-e694-4445-9765-2c9aad6149ce" providerId="ADAL" clId="{A9F427AC-E5A2-6C45-A8A3-6DFCCFA4B4F3}" dt="2023-05-08T13:34:30.594" v="121"/>
          <ac:spMkLst>
            <pc:docMk/>
            <pc:sldMk cId="1202667796" sldId="278"/>
            <ac:spMk id="1642" creationId="{45A8B985-F2F6-889D-46FF-39D1C0BC4A21}"/>
          </ac:spMkLst>
        </pc:spChg>
        <pc:spChg chg="mod">
          <ac:chgData name="Kau, Derchang" userId="b9148588-e694-4445-9765-2c9aad6149ce" providerId="ADAL" clId="{A9F427AC-E5A2-6C45-A8A3-6DFCCFA4B4F3}" dt="2023-05-08T13:34:30.594" v="121"/>
          <ac:spMkLst>
            <pc:docMk/>
            <pc:sldMk cId="1202667796" sldId="278"/>
            <ac:spMk id="1643" creationId="{CCB5B088-7947-A378-305E-C5E50FFB9B61}"/>
          </ac:spMkLst>
        </pc:spChg>
        <pc:spChg chg="mod">
          <ac:chgData name="Kau, Derchang" userId="b9148588-e694-4445-9765-2c9aad6149ce" providerId="ADAL" clId="{A9F427AC-E5A2-6C45-A8A3-6DFCCFA4B4F3}" dt="2023-05-08T13:34:30.594" v="121"/>
          <ac:spMkLst>
            <pc:docMk/>
            <pc:sldMk cId="1202667796" sldId="278"/>
            <ac:spMk id="1661" creationId="{651213F2-156A-F4C2-DD37-1B396858CBE2}"/>
          </ac:spMkLst>
        </pc:spChg>
        <pc:spChg chg="mod">
          <ac:chgData name="Kau, Derchang" userId="b9148588-e694-4445-9765-2c9aad6149ce" providerId="ADAL" clId="{A9F427AC-E5A2-6C45-A8A3-6DFCCFA4B4F3}" dt="2023-05-08T13:34:30.594" v="121"/>
          <ac:spMkLst>
            <pc:docMk/>
            <pc:sldMk cId="1202667796" sldId="278"/>
            <ac:spMk id="1662" creationId="{570EF12D-4B08-737F-B78D-95483B745E3E}"/>
          </ac:spMkLst>
        </pc:spChg>
        <pc:spChg chg="mod">
          <ac:chgData name="Kau, Derchang" userId="b9148588-e694-4445-9765-2c9aad6149ce" providerId="ADAL" clId="{A9F427AC-E5A2-6C45-A8A3-6DFCCFA4B4F3}" dt="2023-05-08T13:34:30.594" v="121"/>
          <ac:spMkLst>
            <pc:docMk/>
            <pc:sldMk cId="1202667796" sldId="278"/>
            <ac:spMk id="1663" creationId="{30D5A596-AA72-2909-A024-9E659D21F142}"/>
          </ac:spMkLst>
        </pc:spChg>
        <pc:spChg chg="mod">
          <ac:chgData name="Kau, Derchang" userId="b9148588-e694-4445-9765-2c9aad6149ce" providerId="ADAL" clId="{A9F427AC-E5A2-6C45-A8A3-6DFCCFA4B4F3}" dt="2023-05-08T13:34:30.594" v="121"/>
          <ac:spMkLst>
            <pc:docMk/>
            <pc:sldMk cId="1202667796" sldId="278"/>
            <ac:spMk id="1664" creationId="{0B309BF6-4454-2859-17B7-D606E72B4DD2}"/>
          </ac:spMkLst>
        </pc:spChg>
        <pc:spChg chg="mod">
          <ac:chgData name="Kau, Derchang" userId="b9148588-e694-4445-9765-2c9aad6149ce" providerId="ADAL" clId="{A9F427AC-E5A2-6C45-A8A3-6DFCCFA4B4F3}" dt="2023-05-08T13:34:30.594" v="121"/>
          <ac:spMkLst>
            <pc:docMk/>
            <pc:sldMk cId="1202667796" sldId="278"/>
            <ac:spMk id="1665" creationId="{0F0182B8-C700-C6F5-7003-81D94F5F1C61}"/>
          </ac:spMkLst>
        </pc:spChg>
        <pc:spChg chg="mod">
          <ac:chgData name="Kau, Derchang" userId="b9148588-e694-4445-9765-2c9aad6149ce" providerId="ADAL" clId="{A9F427AC-E5A2-6C45-A8A3-6DFCCFA4B4F3}" dt="2023-05-08T13:34:30.594" v="121"/>
          <ac:spMkLst>
            <pc:docMk/>
            <pc:sldMk cId="1202667796" sldId="278"/>
            <ac:spMk id="1683" creationId="{D8A53E7F-9D9E-55A3-EA1A-AA9B5BC235AD}"/>
          </ac:spMkLst>
        </pc:spChg>
        <pc:spChg chg="mod">
          <ac:chgData name="Kau, Derchang" userId="b9148588-e694-4445-9765-2c9aad6149ce" providerId="ADAL" clId="{A9F427AC-E5A2-6C45-A8A3-6DFCCFA4B4F3}" dt="2023-05-08T13:34:30.594" v="121"/>
          <ac:spMkLst>
            <pc:docMk/>
            <pc:sldMk cId="1202667796" sldId="278"/>
            <ac:spMk id="1684" creationId="{2CCA1161-B073-B047-93AA-A68A91FE50A3}"/>
          </ac:spMkLst>
        </pc:spChg>
        <pc:spChg chg="mod">
          <ac:chgData name="Kau, Derchang" userId="b9148588-e694-4445-9765-2c9aad6149ce" providerId="ADAL" clId="{A9F427AC-E5A2-6C45-A8A3-6DFCCFA4B4F3}" dt="2023-05-08T13:34:30.594" v="121"/>
          <ac:spMkLst>
            <pc:docMk/>
            <pc:sldMk cId="1202667796" sldId="278"/>
            <ac:spMk id="1685" creationId="{D3203C4C-0DA2-EFA4-1BDF-8E8DEEB44F32}"/>
          </ac:spMkLst>
        </pc:spChg>
        <pc:spChg chg="mod">
          <ac:chgData name="Kau, Derchang" userId="b9148588-e694-4445-9765-2c9aad6149ce" providerId="ADAL" clId="{A9F427AC-E5A2-6C45-A8A3-6DFCCFA4B4F3}" dt="2023-05-08T13:34:30.594" v="121"/>
          <ac:spMkLst>
            <pc:docMk/>
            <pc:sldMk cId="1202667796" sldId="278"/>
            <ac:spMk id="1686" creationId="{FFEF6EFE-2206-A0B6-CF57-FD88D2623488}"/>
          </ac:spMkLst>
        </pc:spChg>
        <pc:spChg chg="mod">
          <ac:chgData name="Kau, Derchang" userId="b9148588-e694-4445-9765-2c9aad6149ce" providerId="ADAL" clId="{A9F427AC-E5A2-6C45-A8A3-6DFCCFA4B4F3}" dt="2023-05-08T13:34:30.594" v="121"/>
          <ac:spMkLst>
            <pc:docMk/>
            <pc:sldMk cId="1202667796" sldId="278"/>
            <ac:spMk id="1687" creationId="{F235CF5D-9F58-3BE0-C027-2D6AB8095072}"/>
          </ac:spMkLst>
        </pc:spChg>
        <pc:spChg chg="mod">
          <ac:chgData name="Kau, Derchang" userId="b9148588-e694-4445-9765-2c9aad6149ce" providerId="ADAL" clId="{A9F427AC-E5A2-6C45-A8A3-6DFCCFA4B4F3}" dt="2023-05-08T13:34:30.594" v="121"/>
          <ac:spMkLst>
            <pc:docMk/>
            <pc:sldMk cId="1202667796" sldId="278"/>
            <ac:spMk id="1705" creationId="{4852F957-0D76-A897-7777-62126B4A3143}"/>
          </ac:spMkLst>
        </pc:spChg>
        <pc:spChg chg="mod">
          <ac:chgData name="Kau, Derchang" userId="b9148588-e694-4445-9765-2c9aad6149ce" providerId="ADAL" clId="{A9F427AC-E5A2-6C45-A8A3-6DFCCFA4B4F3}" dt="2023-05-08T13:34:30.594" v="121"/>
          <ac:spMkLst>
            <pc:docMk/>
            <pc:sldMk cId="1202667796" sldId="278"/>
            <ac:spMk id="1706" creationId="{F45F8851-1B74-0D82-0229-4792210D43DD}"/>
          </ac:spMkLst>
        </pc:spChg>
        <pc:spChg chg="mod">
          <ac:chgData name="Kau, Derchang" userId="b9148588-e694-4445-9765-2c9aad6149ce" providerId="ADAL" clId="{A9F427AC-E5A2-6C45-A8A3-6DFCCFA4B4F3}" dt="2023-05-08T13:34:30.594" v="121"/>
          <ac:spMkLst>
            <pc:docMk/>
            <pc:sldMk cId="1202667796" sldId="278"/>
            <ac:spMk id="1707" creationId="{493CA366-5D5C-D97F-B406-F67710A973DE}"/>
          </ac:spMkLst>
        </pc:spChg>
        <pc:spChg chg="mod">
          <ac:chgData name="Kau, Derchang" userId="b9148588-e694-4445-9765-2c9aad6149ce" providerId="ADAL" clId="{A9F427AC-E5A2-6C45-A8A3-6DFCCFA4B4F3}" dt="2023-05-08T13:34:30.594" v="121"/>
          <ac:spMkLst>
            <pc:docMk/>
            <pc:sldMk cId="1202667796" sldId="278"/>
            <ac:spMk id="1708" creationId="{D5856376-FE04-F21A-52DD-89A1A6DC3989}"/>
          </ac:spMkLst>
        </pc:spChg>
        <pc:spChg chg="mod">
          <ac:chgData name="Kau, Derchang" userId="b9148588-e694-4445-9765-2c9aad6149ce" providerId="ADAL" clId="{A9F427AC-E5A2-6C45-A8A3-6DFCCFA4B4F3}" dt="2023-05-08T13:34:30.594" v="121"/>
          <ac:spMkLst>
            <pc:docMk/>
            <pc:sldMk cId="1202667796" sldId="278"/>
            <ac:spMk id="1709" creationId="{89C41EAB-A58C-9A61-1119-EB666BBC6FFC}"/>
          </ac:spMkLst>
        </pc:spChg>
        <pc:spChg chg="mod">
          <ac:chgData name="Kau, Derchang" userId="b9148588-e694-4445-9765-2c9aad6149ce" providerId="ADAL" clId="{A9F427AC-E5A2-6C45-A8A3-6DFCCFA4B4F3}" dt="2023-05-08T13:34:30.594" v="121"/>
          <ac:spMkLst>
            <pc:docMk/>
            <pc:sldMk cId="1202667796" sldId="278"/>
            <ac:spMk id="1727" creationId="{2AAA96A7-E497-940E-22EE-EBB05A81AE48}"/>
          </ac:spMkLst>
        </pc:spChg>
        <pc:spChg chg="mod">
          <ac:chgData name="Kau, Derchang" userId="b9148588-e694-4445-9765-2c9aad6149ce" providerId="ADAL" clId="{A9F427AC-E5A2-6C45-A8A3-6DFCCFA4B4F3}" dt="2023-05-08T13:34:30.594" v="121"/>
          <ac:spMkLst>
            <pc:docMk/>
            <pc:sldMk cId="1202667796" sldId="278"/>
            <ac:spMk id="1728" creationId="{EA28BDA8-EB46-DCD6-5CA7-BF00BA4232B1}"/>
          </ac:spMkLst>
        </pc:spChg>
        <pc:spChg chg="mod">
          <ac:chgData name="Kau, Derchang" userId="b9148588-e694-4445-9765-2c9aad6149ce" providerId="ADAL" clId="{A9F427AC-E5A2-6C45-A8A3-6DFCCFA4B4F3}" dt="2023-05-08T13:34:30.594" v="121"/>
          <ac:spMkLst>
            <pc:docMk/>
            <pc:sldMk cId="1202667796" sldId="278"/>
            <ac:spMk id="1729" creationId="{D858E04E-FE21-ECB3-E5ED-22BF5DAB9872}"/>
          </ac:spMkLst>
        </pc:spChg>
        <pc:spChg chg="mod">
          <ac:chgData name="Kau, Derchang" userId="b9148588-e694-4445-9765-2c9aad6149ce" providerId="ADAL" clId="{A9F427AC-E5A2-6C45-A8A3-6DFCCFA4B4F3}" dt="2023-05-08T13:34:30.594" v="121"/>
          <ac:spMkLst>
            <pc:docMk/>
            <pc:sldMk cId="1202667796" sldId="278"/>
            <ac:spMk id="1730" creationId="{0D61F5FE-75E7-1D18-17A8-BB19BA79E613}"/>
          </ac:spMkLst>
        </pc:spChg>
        <pc:spChg chg="mod">
          <ac:chgData name="Kau, Derchang" userId="b9148588-e694-4445-9765-2c9aad6149ce" providerId="ADAL" clId="{A9F427AC-E5A2-6C45-A8A3-6DFCCFA4B4F3}" dt="2023-05-08T13:34:30.594" v="121"/>
          <ac:spMkLst>
            <pc:docMk/>
            <pc:sldMk cId="1202667796" sldId="278"/>
            <ac:spMk id="1731" creationId="{FA727ADB-5C97-2729-1D6F-D1BA718382F6}"/>
          </ac:spMkLst>
        </pc:spChg>
        <pc:spChg chg="mod">
          <ac:chgData name="Kau, Derchang" userId="b9148588-e694-4445-9765-2c9aad6149ce" providerId="ADAL" clId="{A9F427AC-E5A2-6C45-A8A3-6DFCCFA4B4F3}" dt="2023-05-08T13:34:30.594" v="121"/>
          <ac:spMkLst>
            <pc:docMk/>
            <pc:sldMk cId="1202667796" sldId="278"/>
            <ac:spMk id="1749" creationId="{89A8FE29-86C3-44BD-ADC5-44F41AF4DDE8}"/>
          </ac:spMkLst>
        </pc:spChg>
        <pc:spChg chg="mod">
          <ac:chgData name="Kau, Derchang" userId="b9148588-e694-4445-9765-2c9aad6149ce" providerId="ADAL" clId="{A9F427AC-E5A2-6C45-A8A3-6DFCCFA4B4F3}" dt="2023-05-08T13:34:30.594" v="121"/>
          <ac:spMkLst>
            <pc:docMk/>
            <pc:sldMk cId="1202667796" sldId="278"/>
            <ac:spMk id="1750" creationId="{41180B68-5CF2-302D-6FFD-C9D4FA7028D3}"/>
          </ac:spMkLst>
        </pc:spChg>
        <pc:spChg chg="mod">
          <ac:chgData name="Kau, Derchang" userId="b9148588-e694-4445-9765-2c9aad6149ce" providerId="ADAL" clId="{A9F427AC-E5A2-6C45-A8A3-6DFCCFA4B4F3}" dt="2023-05-08T13:34:30.594" v="121"/>
          <ac:spMkLst>
            <pc:docMk/>
            <pc:sldMk cId="1202667796" sldId="278"/>
            <ac:spMk id="1751" creationId="{B4E88149-8FF6-233B-6993-086F359B26FD}"/>
          </ac:spMkLst>
        </pc:spChg>
        <pc:spChg chg="mod">
          <ac:chgData name="Kau, Derchang" userId="b9148588-e694-4445-9765-2c9aad6149ce" providerId="ADAL" clId="{A9F427AC-E5A2-6C45-A8A3-6DFCCFA4B4F3}" dt="2023-05-08T13:34:30.594" v="121"/>
          <ac:spMkLst>
            <pc:docMk/>
            <pc:sldMk cId="1202667796" sldId="278"/>
            <ac:spMk id="1752" creationId="{181A4CC6-1E46-0BCE-7BE3-555C4CBC56BB}"/>
          </ac:spMkLst>
        </pc:spChg>
        <pc:spChg chg="mod">
          <ac:chgData name="Kau, Derchang" userId="b9148588-e694-4445-9765-2c9aad6149ce" providerId="ADAL" clId="{A9F427AC-E5A2-6C45-A8A3-6DFCCFA4B4F3}" dt="2023-05-08T13:34:30.594" v="121"/>
          <ac:spMkLst>
            <pc:docMk/>
            <pc:sldMk cId="1202667796" sldId="278"/>
            <ac:spMk id="1753" creationId="{35A39916-C5C5-0D54-E2AA-BD955A2901FD}"/>
          </ac:spMkLst>
        </pc:spChg>
        <pc:spChg chg="mod">
          <ac:chgData name="Kau, Derchang" userId="b9148588-e694-4445-9765-2c9aad6149ce" providerId="ADAL" clId="{A9F427AC-E5A2-6C45-A8A3-6DFCCFA4B4F3}" dt="2023-05-08T13:34:30.594" v="121"/>
          <ac:spMkLst>
            <pc:docMk/>
            <pc:sldMk cId="1202667796" sldId="278"/>
            <ac:spMk id="1771" creationId="{E781E6C7-C6D5-D688-D71E-B4AC8FEFE814}"/>
          </ac:spMkLst>
        </pc:spChg>
        <pc:spChg chg="mod">
          <ac:chgData name="Kau, Derchang" userId="b9148588-e694-4445-9765-2c9aad6149ce" providerId="ADAL" clId="{A9F427AC-E5A2-6C45-A8A3-6DFCCFA4B4F3}" dt="2023-05-08T13:34:30.594" v="121"/>
          <ac:spMkLst>
            <pc:docMk/>
            <pc:sldMk cId="1202667796" sldId="278"/>
            <ac:spMk id="1772" creationId="{DC45ABF9-4A5F-A62E-1896-EB5E9925951C}"/>
          </ac:spMkLst>
        </pc:spChg>
        <pc:spChg chg="mod">
          <ac:chgData name="Kau, Derchang" userId="b9148588-e694-4445-9765-2c9aad6149ce" providerId="ADAL" clId="{A9F427AC-E5A2-6C45-A8A3-6DFCCFA4B4F3}" dt="2023-05-08T13:34:30.594" v="121"/>
          <ac:spMkLst>
            <pc:docMk/>
            <pc:sldMk cId="1202667796" sldId="278"/>
            <ac:spMk id="1773" creationId="{E7F3BF54-5983-6F99-57CF-D7C43264D65E}"/>
          </ac:spMkLst>
        </pc:spChg>
        <pc:spChg chg="mod">
          <ac:chgData name="Kau, Derchang" userId="b9148588-e694-4445-9765-2c9aad6149ce" providerId="ADAL" clId="{A9F427AC-E5A2-6C45-A8A3-6DFCCFA4B4F3}" dt="2023-05-08T13:34:30.594" v="121"/>
          <ac:spMkLst>
            <pc:docMk/>
            <pc:sldMk cId="1202667796" sldId="278"/>
            <ac:spMk id="1774" creationId="{8750148D-4407-C974-3C0A-B42DA91F239E}"/>
          </ac:spMkLst>
        </pc:spChg>
        <pc:spChg chg="mod">
          <ac:chgData name="Kau, Derchang" userId="b9148588-e694-4445-9765-2c9aad6149ce" providerId="ADAL" clId="{A9F427AC-E5A2-6C45-A8A3-6DFCCFA4B4F3}" dt="2023-05-08T13:34:30.594" v="121"/>
          <ac:spMkLst>
            <pc:docMk/>
            <pc:sldMk cId="1202667796" sldId="278"/>
            <ac:spMk id="1775" creationId="{070AAED3-F20D-8E25-6C59-1012422881A8}"/>
          </ac:spMkLst>
        </pc:spChg>
        <pc:spChg chg="mod">
          <ac:chgData name="Kau, Derchang" userId="b9148588-e694-4445-9765-2c9aad6149ce" providerId="ADAL" clId="{A9F427AC-E5A2-6C45-A8A3-6DFCCFA4B4F3}" dt="2023-05-08T13:34:30.594" v="121"/>
          <ac:spMkLst>
            <pc:docMk/>
            <pc:sldMk cId="1202667796" sldId="278"/>
            <ac:spMk id="1793" creationId="{F2155FC0-9178-B80C-A759-030403DFC619}"/>
          </ac:spMkLst>
        </pc:spChg>
        <pc:spChg chg="mod">
          <ac:chgData name="Kau, Derchang" userId="b9148588-e694-4445-9765-2c9aad6149ce" providerId="ADAL" clId="{A9F427AC-E5A2-6C45-A8A3-6DFCCFA4B4F3}" dt="2023-05-08T13:34:30.594" v="121"/>
          <ac:spMkLst>
            <pc:docMk/>
            <pc:sldMk cId="1202667796" sldId="278"/>
            <ac:spMk id="1794" creationId="{73DD7168-4B76-B92A-6567-BAC477194FDB}"/>
          </ac:spMkLst>
        </pc:spChg>
        <pc:spChg chg="mod">
          <ac:chgData name="Kau, Derchang" userId="b9148588-e694-4445-9765-2c9aad6149ce" providerId="ADAL" clId="{A9F427AC-E5A2-6C45-A8A3-6DFCCFA4B4F3}" dt="2023-05-08T13:34:30.594" v="121"/>
          <ac:spMkLst>
            <pc:docMk/>
            <pc:sldMk cId="1202667796" sldId="278"/>
            <ac:spMk id="1795" creationId="{434F6158-5B58-CE09-9588-B8307660C057}"/>
          </ac:spMkLst>
        </pc:spChg>
        <pc:spChg chg="mod">
          <ac:chgData name="Kau, Derchang" userId="b9148588-e694-4445-9765-2c9aad6149ce" providerId="ADAL" clId="{A9F427AC-E5A2-6C45-A8A3-6DFCCFA4B4F3}" dt="2023-05-08T13:34:30.594" v="121"/>
          <ac:spMkLst>
            <pc:docMk/>
            <pc:sldMk cId="1202667796" sldId="278"/>
            <ac:spMk id="1796" creationId="{E3B4F16D-ACEE-AAEC-5AE4-79AFAEDFCE3E}"/>
          </ac:spMkLst>
        </pc:spChg>
        <pc:spChg chg="mod">
          <ac:chgData name="Kau, Derchang" userId="b9148588-e694-4445-9765-2c9aad6149ce" providerId="ADAL" clId="{A9F427AC-E5A2-6C45-A8A3-6DFCCFA4B4F3}" dt="2023-05-08T13:36:32.284" v="154" actId="207"/>
          <ac:spMkLst>
            <pc:docMk/>
            <pc:sldMk cId="1202667796" sldId="278"/>
            <ac:spMk id="1798" creationId="{3405D2F1-AA65-4B0F-8FE6-A7C39217209B}"/>
          </ac:spMkLst>
        </pc:spChg>
        <pc:spChg chg="mod">
          <ac:chgData name="Kau, Derchang" userId="b9148588-e694-4445-9765-2c9aad6149ce" providerId="ADAL" clId="{A9F427AC-E5A2-6C45-A8A3-6DFCCFA4B4F3}" dt="2023-05-08T13:36:32.284" v="154" actId="207"/>
          <ac:spMkLst>
            <pc:docMk/>
            <pc:sldMk cId="1202667796" sldId="278"/>
            <ac:spMk id="1802" creationId="{F261E51F-C8A9-7779-394D-AA6981AAA8F9}"/>
          </ac:spMkLst>
        </pc:spChg>
        <pc:spChg chg="mod">
          <ac:chgData name="Kau, Derchang" userId="b9148588-e694-4445-9765-2c9aad6149ce" providerId="ADAL" clId="{A9F427AC-E5A2-6C45-A8A3-6DFCCFA4B4F3}" dt="2023-05-08T13:36:32.284" v="154" actId="207"/>
          <ac:spMkLst>
            <pc:docMk/>
            <pc:sldMk cId="1202667796" sldId="278"/>
            <ac:spMk id="1803" creationId="{9B35D13E-5B81-8DD0-D71D-381B1472D38D}"/>
          </ac:spMkLst>
        </pc:spChg>
        <pc:spChg chg="mod">
          <ac:chgData name="Kau, Derchang" userId="b9148588-e694-4445-9765-2c9aad6149ce" providerId="ADAL" clId="{A9F427AC-E5A2-6C45-A8A3-6DFCCFA4B4F3}" dt="2023-05-08T13:36:32.284" v="154" actId="207"/>
          <ac:spMkLst>
            <pc:docMk/>
            <pc:sldMk cId="1202667796" sldId="278"/>
            <ac:spMk id="1807" creationId="{E67E5659-E3F8-804E-4378-CF6FD9C7A552}"/>
          </ac:spMkLst>
        </pc:spChg>
        <pc:spChg chg="mod">
          <ac:chgData name="Kau, Derchang" userId="b9148588-e694-4445-9765-2c9aad6149ce" providerId="ADAL" clId="{A9F427AC-E5A2-6C45-A8A3-6DFCCFA4B4F3}" dt="2023-05-08T13:37:11.067" v="157" actId="207"/>
          <ac:spMkLst>
            <pc:docMk/>
            <pc:sldMk cId="1202667796" sldId="278"/>
            <ac:spMk id="1828" creationId="{74227587-304B-9FD2-6639-6EE5DA0F3439}"/>
          </ac:spMkLst>
        </pc:spChg>
        <pc:spChg chg="mod">
          <ac:chgData name="Kau, Derchang" userId="b9148588-e694-4445-9765-2c9aad6149ce" providerId="ADAL" clId="{A9F427AC-E5A2-6C45-A8A3-6DFCCFA4B4F3}" dt="2023-05-08T13:37:15.367" v="158" actId="207"/>
          <ac:spMkLst>
            <pc:docMk/>
            <pc:sldMk cId="1202667796" sldId="278"/>
            <ac:spMk id="1829" creationId="{54755BE2-FEF3-5E33-7368-C26F6BD03726}"/>
          </ac:spMkLst>
        </pc:spChg>
        <pc:spChg chg="mod">
          <ac:chgData name="Kau, Derchang" userId="b9148588-e694-4445-9765-2c9aad6149ce" providerId="ADAL" clId="{A9F427AC-E5A2-6C45-A8A3-6DFCCFA4B4F3}" dt="2023-05-08T13:36:32.284" v="154" actId="207"/>
          <ac:spMkLst>
            <pc:docMk/>
            <pc:sldMk cId="1202667796" sldId="278"/>
            <ac:spMk id="1831" creationId="{91B2DB87-1F97-03BF-7FFA-0330C83FF181}"/>
          </ac:spMkLst>
        </pc:spChg>
        <pc:spChg chg="mod">
          <ac:chgData name="Kau, Derchang" userId="b9148588-e694-4445-9765-2c9aad6149ce" providerId="ADAL" clId="{A9F427AC-E5A2-6C45-A8A3-6DFCCFA4B4F3}" dt="2023-05-08T13:36:32.284" v="154" actId="207"/>
          <ac:spMkLst>
            <pc:docMk/>
            <pc:sldMk cId="1202667796" sldId="278"/>
            <ac:spMk id="1832" creationId="{61E7A371-03A5-906A-7F2A-46136ED042DC}"/>
          </ac:spMkLst>
        </pc:spChg>
        <pc:spChg chg="mod">
          <ac:chgData name="Kau, Derchang" userId="b9148588-e694-4445-9765-2c9aad6149ce" providerId="ADAL" clId="{A9F427AC-E5A2-6C45-A8A3-6DFCCFA4B4F3}" dt="2023-05-08T13:36:32.284" v="154" actId="207"/>
          <ac:spMkLst>
            <pc:docMk/>
            <pc:sldMk cId="1202667796" sldId="278"/>
            <ac:spMk id="1833" creationId="{E64A4130-716D-495C-FAC9-15222CAABA0F}"/>
          </ac:spMkLst>
        </pc:spChg>
        <pc:spChg chg="mod">
          <ac:chgData name="Kau, Derchang" userId="b9148588-e694-4445-9765-2c9aad6149ce" providerId="ADAL" clId="{A9F427AC-E5A2-6C45-A8A3-6DFCCFA4B4F3}" dt="2023-05-08T13:36:32.284" v="154" actId="207"/>
          <ac:spMkLst>
            <pc:docMk/>
            <pc:sldMk cId="1202667796" sldId="278"/>
            <ac:spMk id="1834" creationId="{E5608505-4045-1388-E328-83A45128690C}"/>
          </ac:spMkLst>
        </pc:spChg>
        <pc:spChg chg="mod">
          <ac:chgData name="Kau, Derchang" userId="b9148588-e694-4445-9765-2c9aad6149ce" providerId="ADAL" clId="{A9F427AC-E5A2-6C45-A8A3-6DFCCFA4B4F3}" dt="2023-05-08T13:34:30.594" v="121"/>
          <ac:spMkLst>
            <pc:docMk/>
            <pc:sldMk cId="1202667796" sldId="278"/>
            <ac:spMk id="1852" creationId="{3A6622E1-48FD-4F44-D6A7-EC01D507F110}"/>
          </ac:spMkLst>
        </pc:spChg>
        <pc:spChg chg="mod">
          <ac:chgData name="Kau, Derchang" userId="b9148588-e694-4445-9765-2c9aad6149ce" providerId="ADAL" clId="{A9F427AC-E5A2-6C45-A8A3-6DFCCFA4B4F3}" dt="2023-05-08T13:34:30.594" v="121"/>
          <ac:spMkLst>
            <pc:docMk/>
            <pc:sldMk cId="1202667796" sldId="278"/>
            <ac:spMk id="1859" creationId="{305FB342-FF8A-5B10-9422-092863BD9B1D}"/>
          </ac:spMkLst>
        </pc:spChg>
        <pc:spChg chg="mod">
          <ac:chgData name="Kau, Derchang" userId="b9148588-e694-4445-9765-2c9aad6149ce" providerId="ADAL" clId="{A9F427AC-E5A2-6C45-A8A3-6DFCCFA4B4F3}" dt="2023-05-08T13:34:30.594" v="121"/>
          <ac:spMkLst>
            <pc:docMk/>
            <pc:sldMk cId="1202667796" sldId="278"/>
            <ac:spMk id="1880" creationId="{22ED8331-C1CB-B924-83D1-CBE4136AD678}"/>
          </ac:spMkLst>
        </pc:spChg>
        <pc:spChg chg="mod">
          <ac:chgData name="Kau, Derchang" userId="b9148588-e694-4445-9765-2c9aad6149ce" providerId="ADAL" clId="{A9F427AC-E5A2-6C45-A8A3-6DFCCFA4B4F3}" dt="2023-05-08T13:34:30.594" v="121"/>
          <ac:spMkLst>
            <pc:docMk/>
            <pc:sldMk cId="1202667796" sldId="278"/>
            <ac:spMk id="1881" creationId="{DBB3340E-0471-32DE-6C9A-4432C671F45E}"/>
          </ac:spMkLst>
        </pc:spChg>
        <pc:spChg chg="mod">
          <ac:chgData name="Kau, Derchang" userId="b9148588-e694-4445-9765-2c9aad6149ce" providerId="ADAL" clId="{A9F427AC-E5A2-6C45-A8A3-6DFCCFA4B4F3}" dt="2023-05-08T13:34:30.594" v="121"/>
          <ac:spMkLst>
            <pc:docMk/>
            <pc:sldMk cId="1202667796" sldId="278"/>
            <ac:spMk id="1882" creationId="{71A82F94-55C7-AB1D-00C6-4AE760CC0EFA}"/>
          </ac:spMkLst>
        </pc:spChg>
        <pc:spChg chg="mod">
          <ac:chgData name="Kau, Derchang" userId="b9148588-e694-4445-9765-2c9aad6149ce" providerId="ADAL" clId="{A9F427AC-E5A2-6C45-A8A3-6DFCCFA4B4F3}" dt="2023-05-08T13:34:30.594" v="121"/>
          <ac:spMkLst>
            <pc:docMk/>
            <pc:sldMk cId="1202667796" sldId="278"/>
            <ac:spMk id="1883" creationId="{3B834F74-BD92-34D5-F90F-D1B5A9E8FCCC}"/>
          </ac:spMkLst>
        </pc:spChg>
        <pc:spChg chg="mod">
          <ac:chgData name="Kau, Derchang" userId="b9148588-e694-4445-9765-2c9aad6149ce" providerId="ADAL" clId="{A9F427AC-E5A2-6C45-A8A3-6DFCCFA4B4F3}" dt="2023-05-08T13:34:30.594" v="121"/>
          <ac:spMkLst>
            <pc:docMk/>
            <pc:sldMk cId="1202667796" sldId="278"/>
            <ac:spMk id="1884" creationId="{F8749098-B103-C42A-E740-F39B45D8E5C3}"/>
          </ac:spMkLst>
        </pc:spChg>
        <pc:spChg chg="mod">
          <ac:chgData name="Kau, Derchang" userId="b9148588-e694-4445-9765-2c9aad6149ce" providerId="ADAL" clId="{A9F427AC-E5A2-6C45-A8A3-6DFCCFA4B4F3}" dt="2023-05-08T13:34:30.594" v="121"/>
          <ac:spMkLst>
            <pc:docMk/>
            <pc:sldMk cId="1202667796" sldId="278"/>
            <ac:spMk id="1885" creationId="{9B58EE7F-10B4-E577-F475-8698F630F32E}"/>
          </ac:spMkLst>
        </pc:spChg>
        <pc:spChg chg="mod">
          <ac:chgData name="Kau, Derchang" userId="b9148588-e694-4445-9765-2c9aad6149ce" providerId="ADAL" clId="{A9F427AC-E5A2-6C45-A8A3-6DFCCFA4B4F3}" dt="2023-05-08T13:34:30.594" v="121"/>
          <ac:spMkLst>
            <pc:docMk/>
            <pc:sldMk cId="1202667796" sldId="278"/>
            <ac:spMk id="1892" creationId="{35CF99DC-9126-777E-A6A9-B8C310295246}"/>
          </ac:spMkLst>
        </pc:spChg>
        <pc:spChg chg="mod">
          <ac:chgData name="Kau, Derchang" userId="b9148588-e694-4445-9765-2c9aad6149ce" providerId="ADAL" clId="{A9F427AC-E5A2-6C45-A8A3-6DFCCFA4B4F3}" dt="2023-05-08T13:34:30.594" v="121"/>
          <ac:spMkLst>
            <pc:docMk/>
            <pc:sldMk cId="1202667796" sldId="278"/>
            <ac:spMk id="1913" creationId="{1AB42232-4CD4-4F51-F8DC-FF3DA342F086}"/>
          </ac:spMkLst>
        </pc:spChg>
        <pc:spChg chg="mod">
          <ac:chgData name="Kau, Derchang" userId="b9148588-e694-4445-9765-2c9aad6149ce" providerId="ADAL" clId="{A9F427AC-E5A2-6C45-A8A3-6DFCCFA4B4F3}" dt="2023-05-08T13:34:30.594" v="121"/>
          <ac:spMkLst>
            <pc:docMk/>
            <pc:sldMk cId="1202667796" sldId="278"/>
            <ac:spMk id="1914" creationId="{1079146D-2258-F517-3C7F-C83759D48A36}"/>
          </ac:spMkLst>
        </pc:spChg>
        <pc:spChg chg="mod">
          <ac:chgData name="Kau, Derchang" userId="b9148588-e694-4445-9765-2c9aad6149ce" providerId="ADAL" clId="{A9F427AC-E5A2-6C45-A8A3-6DFCCFA4B4F3}" dt="2023-05-08T13:34:30.594" v="121"/>
          <ac:spMkLst>
            <pc:docMk/>
            <pc:sldMk cId="1202667796" sldId="278"/>
            <ac:spMk id="1915" creationId="{B7CD6743-6993-6781-ED1F-9946EC3769E9}"/>
          </ac:spMkLst>
        </pc:spChg>
        <pc:spChg chg="mod">
          <ac:chgData name="Kau, Derchang" userId="b9148588-e694-4445-9765-2c9aad6149ce" providerId="ADAL" clId="{A9F427AC-E5A2-6C45-A8A3-6DFCCFA4B4F3}" dt="2023-05-08T13:34:30.594" v="121"/>
          <ac:spMkLst>
            <pc:docMk/>
            <pc:sldMk cId="1202667796" sldId="278"/>
            <ac:spMk id="1916" creationId="{4DA40445-B3D1-5FBA-4609-E17C26AC225C}"/>
          </ac:spMkLst>
        </pc:spChg>
        <pc:spChg chg="mod">
          <ac:chgData name="Kau, Derchang" userId="b9148588-e694-4445-9765-2c9aad6149ce" providerId="ADAL" clId="{A9F427AC-E5A2-6C45-A8A3-6DFCCFA4B4F3}" dt="2023-05-08T13:34:30.594" v="121"/>
          <ac:spMkLst>
            <pc:docMk/>
            <pc:sldMk cId="1202667796" sldId="278"/>
            <ac:spMk id="1917" creationId="{ACB442E3-4DF0-8304-E977-E5D6F7390A9D}"/>
          </ac:spMkLst>
        </pc:spChg>
        <pc:spChg chg="mod">
          <ac:chgData name="Kau, Derchang" userId="b9148588-e694-4445-9765-2c9aad6149ce" providerId="ADAL" clId="{A9F427AC-E5A2-6C45-A8A3-6DFCCFA4B4F3}" dt="2023-05-08T13:34:30.594" v="121"/>
          <ac:spMkLst>
            <pc:docMk/>
            <pc:sldMk cId="1202667796" sldId="278"/>
            <ac:spMk id="1918" creationId="{7883F0D6-9102-59B1-B0F2-07D8B06D8338}"/>
          </ac:spMkLst>
        </pc:spChg>
        <pc:spChg chg="mod">
          <ac:chgData name="Kau, Derchang" userId="b9148588-e694-4445-9765-2c9aad6149ce" providerId="ADAL" clId="{A9F427AC-E5A2-6C45-A8A3-6DFCCFA4B4F3}" dt="2023-05-08T13:34:30.594" v="121"/>
          <ac:spMkLst>
            <pc:docMk/>
            <pc:sldMk cId="1202667796" sldId="278"/>
            <ac:spMk id="1925" creationId="{5BCC44D6-84C3-381C-A3CA-4E4EB511829C}"/>
          </ac:spMkLst>
        </pc:spChg>
        <pc:spChg chg="mod">
          <ac:chgData name="Kau, Derchang" userId="b9148588-e694-4445-9765-2c9aad6149ce" providerId="ADAL" clId="{A9F427AC-E5A2-6C45-A8A3-6DFCCFA4B4F3}" dt="2023-05-08T13:34:30.594" v="121"/>
          <ac:spMkLst>
            <pc:docMk/>
            <pc:sldMk cId="1202667796" sldId="278"/>
            <ac:spMk id="1946" creationId="{B1FC0A47-C3F7-142A-ED28-B8B53CD4383E}"/>
          </ac:spMkLst>
        </pc:spChg>
        <pc:spChg chg="mod">
          <ac:chgData name="Kau, Derchang" userId="b9148588-e694-4445-9765-2c9aad6149ce" providerId="ADAL" clId="{A9F427AC-E5A2-6C45-A8A3-6DFCCFA4B4F3}" dt="2023-05-08T13:34:30.594" v="121"/>
          <ac:spMkLst>
            <pc:docMk/>
            <pc:sldMk cId="1202667796" sldId="278"/>
            <ac:spMk id="1947" creationId="{F5FE6E7A-A294-9865-8EA6-DD3C9AD10CD4}"/>
          </ac:spMkLst>
        </pc:spChg>
        <pc:spChg chg="mod">
          <ac:chgData name="Kau, Derchang" userId="b9148588-e694-4445-9765-2c9aad6149ce" providerId="ADAL" clId="{A9F427AC-E5A2-6C45-A8A3-6DFCCFA4B4F3}" dt="2023-05-08T13:34:30.594" v="121"/>
          <ac:spMkLst>
            <pc:docMk/>
            <pc:sldMk cId="1202667796" sldId="278"/>
            <ac:spMk id="1948" creationId="{AEEC666F-1C0B-502D-1158-63504BDA7E2B}"/>
          </ac:spMkLst>
        </pc:spChg>
        <pc:spChg chg="mod">
          <ac:chgData name="Kau, Derchang" userId="b9148588-e694-4445-9765-2c9aad6149ce" providerId="ADAL" clId="{A9F427AC-E5A2-6C45-A8A3-6DFCCFA4B4F3}" dt="2023-05-08T13:34:30.594" v="121"/>
          <ac:spMkLst>
            <pc:docMk/>
            <pc:sldMk cId="1202667796" sldId="278"/>
            <ac:spMk id="1949" creationId="{513CF643-39E2-4568-6BF7-149716FCA73C}"/>
          </ac:spMkLst>
        </pc:spChg>
        <pc:spChg chg="mod">
          <ac:chgData name="Kau, Derchang" userId="b9148588-e694-4445-9765-2c9aad6149ce" providerId="ADAL" clId="{A9F427AC-E5A2-6C45-A8A3-6DFCCFA4B4F3}" dt="2023-05-08T13:34:30.594" v="121"/>
          <ac:spMkLst>
            <pc:docMk/>
            <pc:sldMk cId="1202667796" sldId="278"/>
            <ac:spMk id="1950" creationId="{2602A020-DDA0-F1D5-D0B5-382EB41BFA3E}"/>
          </ac:spMkLst>
        </pc:spChg>
        <pc:spChg chg="mod">
          <ac:chgData name="Kau, Derchang" userId="b9148588-e694-4445-9765-2c9aad6149ce" providerId="ADAL" clId="{A9F427AC-E5A2-6C45-A8A3-6DFCCFA4B4F3}" dt="2023-05-08T13:34:30.594" v="121"/>
          <ac:spMkLst>
            <pc:docMk/>
            <pc:sldMk cId="1202667796" sldId="278"/>
            <ac:spMk id="1951" creationId="{7F4BDC2A-65EE-978F-DA25-458F83CC62B8}"/>
          </ac:spMkLst>
        </pc:spChg>
        <pc:spChg chg="mod">
          <ac:chgData name="Kau, Derchang" userId="b9148588-e694-4445-9765-2c9aad6149ce" providerId="ADAL" clId="{A9F427AC-E5A2-6C45-A8A3-6DFCCFA4B4F3}" dt="2023-05-08T13:34:30.594" v="121"/>
          <ac:spMkLst>
            <pc:docMk/>
            <pc:sldMk cId="1202667796" sldId="278"/>
            <ac:spMk id="1958" creationId="{1D351124-8CBD-4E61-EE87-B52647748CF3}"/>
          </ac:spMkLst>
        </pc:spChg>
        <pc:spChg chg="mod">
          <ac:chgData name="Kau, Derchang" userId="b9148588-e694-4445-9765-2c9aad6149ce" providerId="ADAL" clId="{A9F427AC-E5A2-6C45-A8A3-6DFCCFA4B4F3}" dt="2023-05-08T13:34:30.594" v="121"/>
          <ac:spMkLst>
            <pc:docMk/>
            <pc:sldMk cId="1202667796" sldId="278"/>
            <ac:spMk id="1979" creationId="{4E6C2D23-AA8F-142F-73AB-C6758D6BB872}"/>
          </ac:spMkLst>
        </pc:spChg>
        <pc:spChg chg="mod">
          <ac:chgData name="Kau, Derchang" userId="b9148588-e694-4445-9765-2c9aad6149ce" providerId="ADAL" clId="{A9F427AC-E5A2-6C45-A8A3-6DFCCFA4B4F3}" dt="2023-05-08T13:34:30.594" v="121"/>
          <ac:spMkLst>
            <pc:docMk/>
            <pc:sldMk cId="1202667796" sldId="278"/>
            <ac:spMk id="1980" creationId="{57EC03B6-4F20-0902-79C7-F2B7DAD0AB82}"/>
          </ac:spMkLst>
        </pc:spChg>
        <pc:spChg chg="mod">
          <ac:chgData name="Kau, Derchang" userId="b9148588-e694-4445-9765-2c9aad6149ce" providerId="ADAL" clId="{A9F427AC-E5A2-6C45-A8A3-6DFCCFA4B4F3}" dt="2023-05-08T13:34:30.594" v="121"/>
          <ac:spMkLst>
            <pc:docMk/>
            <pc:sldMk cId="1202667796" sldId="278"/>
            <ac:spMk id="1981" creationId="{882EF0E7-53D3-3201-A822-87F6EB0ABFDC}"/>
          </ac:spMkLst>
        </pc:spChg>
        <pc:spChg chg="mod">
          <ac:chgData name="Kau, Derchang" userId="b9148588-e694-4445-9765-2c9aad6149ce" providerId="ADAL" clId="{A9F427AC-E5A2-6C45-A8A3-6DFCCFA4B4F3}" dt="2023-05-08T13:34:30.594" v="121"/>
          <ac:spMkLst>
            <pc:docMk/>
            <pc:sldMk cId="1202667796" sldId="278"/>
            <ac:spMk id="1982" creationId="{8799CEC6-42DA-4799-513D-2570C598C9FB}"/>
          </ac:spMkLst>
        </pc:spChg>
        <pc:spChg chg="mod">
          <ac:chgData name="Kau, Derchang" userId="b9148588-e694-4445-9765-2c9aad6149ce" providerId="ADAL" clId="{A9F427AC-E5A2-6C45-A8A3-6DFCCFA4B4F3}" dt="2023-05-08T13:34:30.594" v="121"/>
          <ac:spMkLst>
            <pc:docMk/>
            <pc:sldMk cId="1202667796" sldId="278"/>
            <ac:spMk id="1983" creationId="{A501BA85-4CBA-E1C5-538A-12851ED8C836}"/>
          </ac:spMkLst>
        </pc:spChg>
        <pc:spChg chg="mod">
          <ac:chgData name="Kau, Derchang" userId="b9148588-e694-4445-9765-2c9aad6149ce" providerId="ADAL" clId="{A9F427AC-E5A2-6C45-A8A3-6DFCCFA4B4F3}" dt="2023-05-08T13:34:30.594" v="121"/>
          <ac:spMkLst>
            <pc:docMk/>
            <pc:sldMk cId="1202667796" sldId="278"/>
            <ac:spMk id="1984" creationId="{C30FF76A-AC0D-A4AD-D2D3-065C9B3FB573}"/>
          </ac:spMkLst>
        </pc:spChg>
        <pc:spChg chg="mod">
          <ac:chgData name="Kau, Derchang" userId="b9148588-e694-4445-9765-2c9aad6149ce" providerId="ADAL" clId="{A9F427AC-E5A2-6C45-A8A3-6DFCCFA4B4F3}" dt="2023-05-08T13:34:30.594" v="121"/>
          <ac:spMkLst>
            <pc:docMk/>
            <pc:sldMk cId="1202667796" sldId="278"/>
            <ac:spMk id="1991" creationId="{3CB42BB7-341D-DE85-5141-8F0061B40624}"/>
          </ac:spMkLst>
        </pc:spChg>
        <pc:spChg chg="mod">
          <ac:chgData name="Kau, Derchang" userId="b9148588-e694-4445-9765-2c9aad6149ce" providerId="ADAL" clId="{A9F427AC-E5A2-6C45-A8A3-6DFCCFA4B4F3}" dt="2023-05-08T13:34:30.594" v="121"/>
          <ac:spMkLst>
            <pc:docMk/>
            <pc:sldMk cId="1202667796" sldId="278"/>
            <ac:spMk id="2012" creationId="{B750E5D6-B400-C647-E2D6-100847048255}"/>
          </ac:spMkLst>
        </pc:spChg>
        <pc:spChg chg="mod">
          <ac:chgData name="Kau, Derchang" userId="b9148588-e694-4445-9765-2c9aad6149ce" providerId="ADAL" clId="{A9F427AC-E5A2-6C45-A8A3-6DFCCFA4B4F3}" dt="2023-05-08T13:34:30.594" v="121"/>
          <ac:spMkLst>
            <pc:docMk/>
            <pc:sldMk cId="1202667796" sldId="278"/>
            <ac:spMk id="2013" creationId="{DCC4F7AA-2C30-BFA2-1BBE-3D5FB2127B89}"/>
          </ac:spMkLst>
        </pc:spChg>
        <pc:spChg chg="mod">
          <ac:chgData name="Kau, Derchang" userId="b9148588-e694-4445-9765-2c9aad6149ce" providerId="ADAL" clId="{A9F427AC-E5A2-6C45-A8A3-6DFCCFA4B4F3}" dt="2023-05-08T13:34:30.594" v="121"/>
          <ac:spMkLst>
            <pc:docMk/>
            <pc:sldMk cId="1202667796" sldId="278"/>
            <ac:spMk id="2014" creationId="{49E9CC53-A314-125B-66EE-40B71B340FA8}"/>
          </ac:spMkLst>
        </pc:spChg>
        <pc:spChg chg="mod">
          <ac:chgData name="Kau, Derchang" userId="b9148588-e694-4445-9765-2c9aad6149ce" providerId="ADAL" clId="{A9F427AC-E5A2-6C45-A8A3-6DFCCFA4B4F3}" dt="2023-05-08T13:34:30.594" v="121"/>
          <ac:spMkLst>
            <pc:docMk/>
            <pc:sldMk cId="1202667796" sldId="278"/>
            <ac:spMk id="2015" creationId="{444BE95B-73D4-65C1-8D9C-DDF60A98A38A}"/>
          </ac:spMkLst>
        </pc:spChg>
        <pc:spChg chg="mod">
          <ac:chgData name="Kau, Derchang" userId="b9148588-e694-4445-9765-2c9aad6149ce" providerId="ADAL" clId="{A9F427AC-E5A2-6C45-A8A3-6DFCCFA4B4F3}" dt="2023-05-08T13:34:30.594" v="121"/>
          <ac:spMkLst>
            <pc:docMk/>
            <pc:sldMk cId="1202667796" sldId="278"/>
            <ac:spMk id="2016" creationId="{6BD0D205-51B4-80D7-D57E-2B145914EE9E}"/>
          </ac:spMkLst>
        </pc:spChg>
        <pc:spChg chg="mod">
          <ac:chgData name="Kau, Derchang" userId="b9148588-e694-4445-9765-2c9aad6149ce" providerId="ADAL" clId="{A9F427AC-E5A2-6C45-A8A3-6DFCCFA4B4F3}" dt="2023-05-08T13:34:30.594" v="121"/>
          <ac:spMkLst>
            <pc:docMk/>
            <pc:sldMk cId="1202667796" sldId="278"/>
            <ac:spMk id="2017" creationId="{667ACD79-B2EC-78B1-41AF-EE37978B83A5}"/>
          </ac:spMkLst>
        </pc:spChg>
        <pc:spChg chg="mod">
          <ac:chgData name="Kau, Derchang" userId="b9148588-e694-4445-9765-2c9aad6149ce" providerId="ADAL" clId="{A9F427AC-E5A2-6C45-A8A3-6DFCCFA4B4F3}" dt="2023-05-08T13:34:30.594" v="121"/>
          <ac:spMkLst>
            <pc:docMk/>
            <pc:sldMk cId="1202667796" sldId="278"/>
            <ac:spMk id="2024" creationId="{A31E6339-70F6-7B84-9912-DE3387BBA7AC}"/>
          </ac:spMkLst>
        </pc:spChg>
        <pc:spChg chg="mod">
          <ac:chgData name="Kau, Derchang" userId="b9148588-e694-4445-9765-2c9aad6149ce" providerId="ADAL" clId="{A9F427AC-E5A2-6C45-A8A3-6DFCCFA4B4F3}" dt="2023-05-08T13:34:30.594" v="121"/>
          <ac:spMkLst>
            <pc:docMk/>
            <pc:sldMk cId="1202667796" sldId="278"/>
            <ac:spMk id="2045" creationId="{88E1364F-C4E1-7181-D4F9-AD9F750ED443}"/>
          </ac:spMkLst>
        </pc:spChg>
        <pc:spChg chg="mod">
          <ac:chgData name="Kau, Derchang" userId="b9148588-e694-4445-9765-2c9aad6149ce" providerId="ADAL" clId="{A9F427AC-E5A2-6C45-A8A3-6DFCCFA4B4F3}" dt="2023-05-08T13:34:30.594" v="121"/>
          <ac:spMkLst>
            <pc:docMk/>
            <pc:sldMk cId="1202667796" sldId="278"/>
            <ac:spMk id="2046" creationId="{998568F7-43DE-338D-453D-D02DF7A73573}"/>
          </ac:spMkLst>
        </pc:spChg>
        <pc:spChg chg="mod">
          <ac:chgData name="Kau, Derchang" userId="b9148588-e694-4445-9765-2c9aad6149ce" providerId="ADAL" clId="{A9F427AC-E5A2-6C45-A8A3-6DFCCFA4B4F3}" dt="2023-05-08T13:34:30.594" v="121"/>
          <ac:spMkLst>
            <pc:docMk/>
            <pc:sldMk cId="1202667796" sldId="278"/>
            <ac:spMk id="2047" creationId="{1D37DE8F-A230-5FE8-1A91-21B481744CBF}"/>
          </ac:spMkLst>
        </pc:spChg>
        <pc:spChg chg="mod">
          <ac:chgData name="Kau, Derchang" userId="b9148588-e694-4445-9765-2c9aad6149ce" providerId="ADAL" clId="{A9F427AC-E5A2-6C45-A8A3-6DFCCFA4B4F3}" dt="2023-05-08T13:34:30.594" v="121"/>
          <ac:spMkLst>
            <pc:docMk/>
            <pc:sldMk cId="1202667796" sldId="278"/>
            <ac:spMk id="2048" creationId="{8AD87512-6F2C-302E-9A0F-DD63A1D62EB6}"/>
          </ac:spMkLst>
        </pc:spChg>
        <pc:spChg chg="mod">
          <ac:chgData name="Kau, Derchang" userId="b9148588-e694-4445-9765-2c9aad6149ce" providerId="ADAL" clId="{A9F427AC-E5A2-6C45-A8A3-6DFCCFA4B4F3}" dt="2023-05-08T13:34:30.594" v="121"/>
          <ac:spMkLst>
            <pc:docMk/>
            <pc:sldMk cId="1202667796" sldId="278"/>
            <ac:spMk id="2049" creationId="{46691252-0725-1A20-81B9-9E86A0CA7A72}"/>
          </ac:spMkLst>
        </pc:spChg>
        <pc:spChg chg="mod">
          <ac:chgData name="Kau, Derchang" userId="b9148588-e694-4445-9765-2c9aad6149ce" providerId="ADAL" clId="{A9F427AC-E5A2-6C45-A8A3-6DFCCFA4B4F3}" dt="2023-05-08T13:34:30.594" v="121"/>
          <ac:spMkLst>
            <pc:docMk/>
            <pc:sldMk cId="1202667796" sldId="278"/>
            <ac:spMk id="2050" creationId="{D2268663-4844-1393-CCC3-35C8005BB9ED}"/>
          </ac:spMkLst>
        </pc:spChg>
        <pc:spChg chg="mod">
          <ac:chgData name="Kau, Derchang" userId="b9148588-e694-4445-9765-2c9aad6149ce" providerId="ADAL" clId="{A9F427AC-E5A2-6C45-A8A3-6DFCCFA4B4F3}" dt="2023-05-08T13:34:30.594" v="121"/>
          <ac:spMkLst>
            <pc:docMk/>
            <pc:sldMk cId="1202667796" sldId="278"/>
            <ac:spMk id="2057" creationId="{A78ED0D8-ADE2-FE54-3118-24D58AD7F6BE}"/>
          </ac:spMkLst>
        </pc:spChg>
        <pc:spChg chg="mod">
          <ac:chgData name="Kau, Derchang" userId="b9148588-e694-4445-9765-2c9aad6149ce" providerId="ADAL" clId="{A9F427AC-E5A2-6C45-A8A3-6DFCCFA4B4F3}" dt="2023-05-08T13:34:30.594" v="121"/>
          <ac:spMkLst>
            <pc:docMk/>
            <pc:sldMk cId="1202667796" sldId="278"/>
            <ac:spMk id="2078" creationId="{4E629048-6220-E3D6-BB81-67A8CA01F83F}"/>
          </ac:spMkLst>
        </pc:spChg>
        <pc:spChg chg="mod">
          <ac:chgData name="Kau, Derchang" userId="b9148588-e694-4445-9765-2c9aad6149ce" providerId="ADAL" clId="{A9F427AC-E5A2-6C45-A8A3-6DFCCFA4B4F3}" dt="2023-05-08T13:34:30.594" v="121"/>
          <ac:spMkLst>
            <pc:docMk/>
            <pc:sldMk cId="1202667796" sldId="278"/>
            <ac:spMk id="2079" creationId="{F992D10A-A813-ACEE-84BD-ABF8ACAF50FB}"/>
          </ac:spMkLst>
        </pc:spChg>
        <pc:spChg chg="mod">
          <ac:chgData name="Kau, Derchang" userId="b9148588-e694-4445-9765-2c9aad6149ce" providerId="ADAL" clId="{A9F427AC-E5A2-6C45-A8A3-6DFCCFA4B4F3}" dt="2023-05-08T13:34:30.594" v="121"/>
          <ac:spMkLst>
            <pc:docMk/>
            <pc:sldMk cId="1202667796" sldId="278"/>
            <ac:spMk id="2080" creationId="{729D9AE1-11F9-2AFC-3322-18CDA29C5B61}"/>
          </ac:spMkLst>
        </pc:spChg>
        <pc:spChg chg="mod">
          <ac:chgData name="Kau, Derchang" userId="b9148588-e694-4445-9765-2c9aad6149ce" providerId="ADAL" clId="{A9F427AC-E5A2-6C45-A8A3-6DFCCFA4B4F3}" dt="2023-05-08T13:34:30.594" v="121"/>
          <ac:spMkLst>
            <pc:docMk/>
            <pc:sldMk cId="1202667796" sldId="278"/>
            <ac:spMk id="2081" creationId="{E51154B3-2566-F7EA-82F7-C1C9D5D86FF1}"/>
          </ac:spMkLst>
        </pc:spChg>
        <pc:spChg chg="mod">
          <ac:chgData name="Kau, Derchang" userId="b9148588-e694-4445-9765-2c9aad6149ce" providerId="ADAL" clId="{A9F427AC-E5A2-6C45-A8A3-6DFCCFA4B4F3}" dt="2023-05-08T13:34:30.594" v="121"/>
          <ac:spMkLst>
            <pc:docMk/>
            <pc:sldMk cId="1202667796" sldId="278"/>
            <ac:spMk id="2082" creationId="{87A71ABA-6F33-F2F4-0DF2-1412864F8C76}"/>
          </ac:spMkLst>
        </pc:spChg>
        <pc:spChg chg="mod">
          <ac:chgData name="Kau, Derchang" userId="b9148588-e694-4445-9765-2c9aad6149ce" providerId="ADAL" clId="{A9F427AC-E5A2-6C45-A8A3-6DFCCFA4B4F3}" dt="2023-05-08T13:34:30.594" v="121"/>
          <ac:spMkLst>
            <pc:docMk/>
            <pc:sldMk cId="1202667796" sldId="278"/>
            <ac:spMk id="2083" creationId="{D5B5BE9B-9A02-1D4C-D428-B1F7C32B33A8}"/>
          </ac:spMkLst>
        </pc:spChg>
        <pc:spChg chg="mod">
          <ac:chgData name="Kau, Derchang" userId="b9148588-e694-4445-9765-2c9aad6149ce" providerId="ADAL" clId="{A9F427AC-E5A2-6C45-A8A3-6DFCCFA4B4F3}" dt="2023-05-08T13:34:30.594" v="121"/>
          <ac:spMkLst>
            <pc:docMk/>
            <pc:sldMk cId="1202667796" sldId="278"/>
            <ac:spMk id="2090" creationId="{E813D0BE-5ABA-2C64-DECB-61ADAEDFFB90}"/>
          </ac:spMkLst>
        </pc:spChg>
        <pc:spChg chg="mod">
          <ac:chgData name="Kau, Derchang" userId="b9148588-e694-4445-9765-2c9aad6149ce" providerId="ADAL" clId="{A9F427AC-E5A2-6C45-A8A3-6DFCCFA4B4F3}" dt="2023-05-08T13:34:30.594" v="121"/>
          <ac:spMkLst>
            <pc:docMk/>
            <pc:sldMk cId="1202667796" sldId="278"/>
            <ac:spMk id="2111" creationId="{919536A0-09E8-DC1B-2856-F9C655861772}"/>
          </ac:spMkLst>
        </pc:spChg>
        <pc:spChg chg="mod">
          <ac:chgData name="Kau, Derchang" userId="b9148588-e694-4445-9765-2c9aad6149ce" providerId="ADAL" clId="{A9F427AC-E5A2-6C45-A8A3-6DFCCFA4B4F3}" dt="2023-05-08T13:34:30.594" v="121"/>
          <ac:spMkLst>
            <pc:docMk/>
            <pc:sldMk cId="1202667796" sldId="278"/>
            <ac:spMk id="2112" creationId="{B3E2537B-8E3C-305B-AF72-D799088B93CC}"/>
          </ac:spMkLst>
        </pc:spChg>
        <pc:spChg chg="mod">
          <ac:chgData name="Kau, Derchang" userId="b9148588-e694-4445-9765-2c9aad6149ce" providerId="ADAL" clId="{A9F427AC-E5A2-6C45-A8A3-6DFCCFA4B4F3}" dt="2023-05-08T13:34:30.594" v="121"/>
          <ac:spMkLst>
            <pc:docMk/>
            <pc:sldMk cId="1202667796" sldId="278"/>
            <ac:spMk id="2113" creationId="{A1D009EC-B87E-52CE-7013-352610684109}"/>
          </ac:spMkLst>
        </pc:spChg>
        <pc:spChg chg="mod">
          <ac:chgData name="Kau, Derchang" userId="b9148588-e694-4445-9765-2c9aad6149ce" providerId="ADAL" clId="{A9F427AC-E5A2-6C45-A8A3-6DFCCFA4B4F3}" dt="2023-05-08T13:34:30.594" v="121"/>
          <ac:spMkLst>
            <pc:docMk/>
            <pc:sldMk cId="1202667796" sldId="278"/>
            <ac:spMk id="2114" creationId="{E9F87F0A-9B3C-6266-687A-D2A7DB0A0AD6}"/>
          </ac:spMkLst>
        </pc:spChg>
        <pc:spChg chg="mod">
          <ac:chgData name="Kau, Derchang" userId="b9148588-e694-4445-9765-2c9aad6149ce" providerId="ADAL" clId="{A9F427AC-E5A2-6C45-A8A3-6DFCCFA4B4F3}" dt="2023-05-08T13:34:30.594" v="121"/>
          <ac:spMkLst>
            <pc:docMk/>
            <pc:sldMk cId="1202667796" sldId="278"/>
            <ac:spMk id="2115" creationId="{BB833A9C-134A-5485-6BEF-076D8E0A041B}"/>
          </ac:spMkLst>
        </pc:spChg>
        <pc:spChg chg="mod">
          <ac:chgData name="Kau, Derchang" userId="b9148588-e694-4445-9765-2c9aad6149ce" providerId="ADAL" clId="{A9F427AC-E5A2-6C45-A8A3-6DFCCFA4B4F3}" dt="2023-05-08T13:34:30.594" v="121"/>
          <ac:spMkLst>
            <pc:docMk/>
            <pc:sldMk cId="1202667796" sldId="278"/>
            <ac:spMk id="2116" creationId="{E6FD6EF5-5263-7FE9-4D00-207DC03E703F}"/>
          </ac:spMkLst>
        </pc:spChg>
        <pc:spChg chg="mod">
          <ac:chgData name="Kau, Derchang" userId="b9148588-e694-4445-9765-2c9aad6149ce" providerId="ADAL" clId="{A9F427AC-E5A2-6C45-A8A3-6DFCCFA4B4F3}" dt="2023-05-08T13:34:30.594" v="121"/>
          <ac:spMkLst>
            <pc:docMk/>
            <pc:sldMk cId="1202667796" sldId="278"/>
            <ac:spMk id="2123" creationId="{6075D95E-74F4-B378-324D-6EC879E21F53}"/>
          </ac:spMkLst>
        </pc:spChg>
        <pc:spChg chg="mod">
          <ac:chgData name="Kau, Derchang" userId="b9148588-e694-4445-9765-2c9aad6149ce" providerId="ADAL" clId="{A9F427AC-E5A2-6C45-A8A3-6DFCCFA4B4F3}" dt="2023-05-08T13:34:30.594" v="121"/>
          <ac:spMkLst>
            <pc:docMk/>
            <pc:sldMk cId="1202667796" sldId="278"/>
            <ac:spMk id="2144" creationId="{032281F3-CFEE-2A8A-9A48-339224079A2D}"/>
          </ac:spMkLst>
        </pc:spChg>
        <pc:spChg chg="mod">
          <ac:chgData name="Kau, Derchang" userId="b9148588-e694-4445-9765-2c9aad6149ce" providerId="ADAL" clId="{A9F427AC-E5A2-6C45-A8A3-6DFCCFA4B4F3}" dt="2023-05-08T13:34:30.594" v="121"/>
          <ac:spMkLst>
            <pc:docMk/>
            <pc:sldMk cId="1202667796" sldId="278"/>
            <ac:spMk id="2145" creationId="{DB6B21F7-59AA-8ACA-C8B3-7070AAA77715}"/>
          </ac:spMkLst>
        </pc:spChg>
        <pc:spChg chg="mod">
          <ac:chgData name="Kau, Derchang" userId="b9148588-e694-4445-9765-2c9aad6149ce" providerId="ADAL" clId="{A9F427AC-E5A2-6C45-A8A3-6DFCCFA4B4F3}" dt="2023-05-08T13:34:30.594" v="121"/>
          <ac:spMkLst>
            <pc:docMk/>
            <pc:sldMk cId="1202667796" sldId="278"/>
            <ac:spMk id="2146" creationId="{A6E5A26A-F939-BF7E-0DB8-2F7737E4AF34}"/>
          </ac:spMkLst>
        </pc:spChg>
        <pc:spChg chg="mod">
          <ac:chgData name="Kau, Derchang" userId="b9148588-e694-4445-9765-2c9aad6149ce" providerId="ADAL" clId="{A9F427AC-E5A2-6C45-A8A3-6DFCCFA4B4F3}" dt="2023-05-08T13:34:30.594" v="121"/>
          <ac:spMkLst>
            <pc:docMk/>
            <pc:sldMk cId="1202667796" sldId="278"/>
            <ac:spMk id="2147" creationId="{555C7AE6-9D55-F053-D681-9AC4D01BE083}"/>
          </ac:spMkLst>
        </pc:spChg>
        <pc:spChg chg="mod">
          <ac:chgData name="Kau, Derchang" userId="b9148588-e694-4445-9765-2c9aad6149ce" providerId="ADAL" clId="{A9F427AC-E5A2-6C45-A8A3-6DFCCFA4B4F3}" dt="2023-05-08T13:34:30.594" v="121"/>
          <ac:spMkLst>
            <pc:docMk/>
            <pc:sldMk cId="1202667796" sldId="278"/>
            <ac:spMk id="2148" creationId="{3C41D9D0-D0F1-E2F5-B3B5-766D869CB9C8}"/>
          </ac:spMkLst>
        </pc:spChg>
        <pc:spChg chg="mod">
          <ac:chgData name="Kau, Derchang" userId="b9148588-e694-4445-9765-2c9aad6149ce" providerId="ADAL" clId="{A9F427AC-E5A2-6C45-A8A3-6DFCCFA4B4F3}" dt="2023-05-08T13:34:30.594" v="121"/>
          <ac:spMkLst>
            <pc:docMk/>
            <pc:sldMk cId="1202667796" sldId="278"/>
            <ac:spMk id="2149" creationId="{960D3537-D195-8224-6B32-7364EA3B73F3}"/>
          </ac:spMkLst>
        </pc:spChg>
        <pc:spChg chg="mod">
          <ac:chgData name="Kau, Derchang" userId="b9148588-e694-4445-9765-2c9aad6149ce" providerId="ADAL" clId="{A9F427AC-E5A2-6C45-A8A3-6DFCCFA4B4F3}" dt="2023-05-08T13:34:30.594" v="121"/>
          <ac:spMkLst>
            <pc:docMk/>
            <pc:sldMk cId="1202667796" sldId="278"/>
            <ac:spMk id="2156" creationId="{04F813BE-CE28-7E9F-3C06-3EC3B017E14D}"/>
          </ac:spMkLst>
        </pc:spChg>
        <pc:spChg chg="mod">
          <ac:chgData name="Kau, Derchang" userId="b9148588-e694-4445-9765-2c9aad6149ce" providerId="ADAL" clId="{A9F427AC-E5A2-6C45-A8A3-6DFCCFA4B4F3}" dt="2023-05-08T13:34:30.594" v="121"/>
          <ac:spMkLst>
            <pc:docMk/>
            <pc:sldMk cId="1202667796" sldId="278"/>
            <ac:spMk id="2177" creationId="{50FB5E2A-9A3C-FCA0-3FC5-D911ABD203BF}"/>
          </ac:spMkLst>
        </pc:spChg>
        <pc:spChg chg="mod">
          <ac:chgData name="Kau, Derchang" userId="b9148588-e694-4445-9765-2c9aad6149ce" providerId="ADAL" clId="{A9F427AC-E5A2-6C45-A8A3-6DFCCFA4B4F3}" dt="2023-05-08T13:34:30.594" v="121"/>
          <ac:spMkLst>
            <pc:docMk/>
            <pc:sldMk cId="1202667796" sldId="278"/>
            <ac:spMk id="2178" creationId="{35C69AF1-65BF-78D4-9C76-B4D347CCFEBB}"/>
          </ac:spMkLst>
        </pc:spChg>
        <pc:spChg chg="mod">
          <ac:chgData name="Kau, Derchang" userId="b9148588-e694-4445-9765-2c9aad6149ce" providerId="ADAL" clId="{A9F427AC-E5A2-6C45-A8A3-6DFCCFA4B4F3}" dt="2023-05-08T13:34:30.594" v="121"/>
          <ac:spMkLst>
            <pc:docMk/>
            <pc:sldMk cId="1202667796" sldId="278"/>
            <ac:spMk id="2179" creationId="{09BC1C3D-1E0E-923F-7B89-1C2E0140E505}"/>
          </ac:spMkLst>
        </pc:spChg>
        <pc:spChg chg="mod">
          <ac:chgData name="Kau, Derchang" userId="b9148588-e694-4445-9765-2c9aad6149ce" providerId="ADAL" clId="{A9F427AC-E5A2-6C45-A8A3-6DFCCFA4B4F3}" dt="2023-05-08T13:34:30.594" v="121"/>
          <ac:spMkLst>
            <pc:docMk/>
            <pc:sldMk cId="1202667796" sldId="278"/>
            <ac:spMk id="2180" creationId="{1F5EEB5A-E32B-516C-9742-F2458C220920}"/>
          </ac:spMkLst>
        </pc:spChg>
        <pc:spChg chg="mod">
          <ac:chgData name="Kau, Derchang" userId="b9148588-e694-4445-9765-2c9aad6149ce" providerId="ADAL" clId="{A9F427AC-E5A2-6C45-A8A3-6DFCCFA4B4F3}" dt="2023-05-08T13:34:30.594" v="121"/>
          <ac:spMkLst>
            <pc:docMk/>
            <pc:sldMk cId="1202667796" sldId="278"/>
            <ac:spMk id="2181" creationId="{1474940F-45A0-8BA4-3825-23EB2C641FFF}"/>
          </ac:spMkLst>
        </pc:spChg>
        <pc:spChg chg="mod">
          <ac:chgData name="Kau, Derchang" userId="b9148588-e694-4445-9765-2c9aad6149ce" providerId="ADAL" clId="{A9F427AC-E5A2-6C45-A8A3-6DFCCFA4B4F3}" dt="2023-05-08T13:34:30.594" v="121"/>
          <ac:spMkLst>
            <pc:docMk/>
            <pc:sldMk cId="1202667796" sldId="278"/>
            <ac:spMk id="2182" creationId="{D3692EE2-5BA5-4050-A3D7-4BF987723951}"/>
          </ac:spMkLst>
        </pc:spChg>
        <pc:spChg chg="mod">
          <ac:chgData name="Kau, Derchang" userId="b9148588-e694-4445-9765-2c9aad6149ce" providerId="ADAL" clId="{A9F427AC-E5A2-6C45-A8A3-6DFCCFA4B4F3}" dt="2023-05-08T13:34:30.594" v="121"/>
          <ac:spMkLst>
            <pc:docMk/>
            <pc:sldMk cId="1202667796" sldId="278"/>
            <ac:spMk id="2189" creationId="{5BE95DF4-C7A4-9520-D08E-B2FDC813D19D}"/>
          </ac:spMkLst>
        </pc:spChg>
        <pc:spChg chg="mod">
          <ac:chgData name="Kau, Derchang" userId="b9148588-e694-4445-9765-2c9aad6149ce" providerId="ADAL" clId="{A9F427AC-E5A2-6C45-A8A3-6DFCCFA4B4F3}" dt="2023-05-08T13:34:30.594" v="121"/>
          <ac:spMkLst>
            <pc:docMk/>
            <pc:sldMk cId="1202667796" sldId="278"/>
            <ac:spMk id="2210" creationId="{5E3325A5-8A43-C793-C958-8AE594BC09AE}"/>
          </ac:spMkLst>
        </pc:spChg>
        <pc:spChg chg="mod">
          <ac:chgData name="Kau, Derchang" userId="b9148588-e694-4445-9765-2c9aad6149ce" providerId="ADAL" clId="{A9F427AC-E5A2-6C45-A8A3-6DFCCFA4B4F3}" dt="2023-05-08T13:34:30.594" v="121"/>
          <ac:spMkLst>
            <pc:docMk/>
            <pc:sldMk cId="1202667796" sldId="278"/>
            <ac:spMk id="2211" creationId="{E6A39BDF-D9E4-850B-B182-C37AC1941D43}"/>
          </ac:spMkLst>
        </pc:spChg>
        <pc:spChg chg="mod">
          <ac:chgData name="Kau, Derchang" userId="b9148588-e694-4445-9765-2c9aad6149ce" providerId="ADAL" clId="{A9F427AC-E5A2-6C45-A8A3-6DFCCFA4B4F3}" dt="2023-05-08T13:34:30.594" v="121"/>
          <ac:spMkLst>
            <pc:docMk/>
            <pc:sldMk cId="1202667796" sldId="278"/>
            <ac:spMk id="2212" creationId="{6E9ADC5B-3561-8F64-E33B-B286157E5142}"/>
          </ac:spMkLst>
        </pc:spChg>
        <pc:spChg chg="mod">
          <ac:chgData name="Kau, Derchang" userId="b9148588-e694-4445-9765-2c9aad6149ce" providerId="ADAL" clId="{A9F427AC-E5A2-6C45-A8A3-6DFCCFA4B4F3}" dt="2023-05-08T13:34:30.594" v="121"/>
          <ac:spMkLst>
            <pc:docMk/>
            <pc:sldMk cId="1202667796" sldId="278"/>
            <ac:spMk id="2213" creationId="{5C72980F-F3CE-ADDC-91FB-51D46DF93A6D}"/>
          </ac:spMkLst>
        </pc:spChg>
        <pc:spChg chg="mod">
          <ac:chgData name="Kau, Derchang" userId="b9148588-e694-4445-9765-2c9aad6149ce" providerId="ADAL" clId="{A9F427AC-E5A2-6C45-A8A3-6DFCCFA4B4F3}" dt="2023-05-08T13:34:30.594" v="121"/>
          <ac:spMkLst>
            <pc:docMk/>
            <pc:sldMk cId="1202667796" sldId="278"/>
            <ac:spMk id="2214" creationId="{20F8297E-5186-D309-7347-A63319D411B5}"/>
          </ac:spMkLst>
        </pc:spChg>
        <pc:spChg chg="mod">
          <ac:chgData name="Kau, Derchang" userId="b9148588-e694-4445-9765-2c9aad6149ce" providerId="ADAL" clId="{A9F427AC-E5A2-6C45-A8A3-6DFCCFA4B4F3}" dt="2023-05-08T13:34:30.594" v="121"/>
          <ac:spMkLst>
            <pc:docMk/>
            <pc:sldMk cId="1202667796" sldId="278"/>
            <ac:spMk id="2215" creationId="{389989F9-57F5-B763-29CD-1DD35E73BE23}"/>
          </ac:spMkLst>
        </pc:spChg>
        <pc:spChg chg="mod">
          <ac:chgData name="Kau, Derchang" userId="b9148588-e694-4445-9765-2c9aad6149ce" providerId="ADAL" clId="{A9F427AC-E5A2-6C45-A8A3-6DFCCFA4B4F3}" dt="2023-05-08T13:34:30.594" v="121"/>
          <ac:spMkLst>
            <pc:docMk/>
            <pc:sldMk cId="1202667796" sldId="278"/>
            <ac:spMk id="2222" creationId="{E3012426-B440-A8F3-88AA-6083ACFA6E4D}"/>
          </ac:spMkLst>
        </pc:spChg>
        <pc:spChg chg="mod">
          <ac:chgData name="Kau, Derchang" userId="b9148588-e694-4445-9765-2c9aad6149ce" providerId="ADAL" clId="{A9F427AC-E5A2-6C45-A8A3-6DFCCFA4B4F3}" dt="2023-05-08T13:34:30.594" v="121"/>
          <ac:spMkLst>
            <pc:docMk/>
            <pc:sldMk cId="1202667796" sldId="278"/>
            <ac:spMk id="2243" creationId="{3CF06740-FA73-B63A-3F3A-8D93633D3E8E}"/>
          </ac:spMkLst>
        </pc:spChg>
        <pc:spChg chg="mod">
          <ac:chgData name="Kau, Derchang" userId="b9148588-e694-4445-9765-2c9aad6149ce" providerId="ADAL" clId="{A9F427AC-E5A2-6C45-A8A3-6DFCCFA4B4F3}" dt="2023-05-08T13:34:30.594" v="121"/>
          <ac:spMkLst>
            <pc:docMk/>
            <pc:sldMk cId="1202667796" sldId="278"/>
            <ac:spMk id="2244" creationId="{E80054BD-71D3-3EC8-1C1E-790A954AC3CE}"/>
          </ac:spMkLst>
        </pc:spChg>
        <pc:spChg chg="mod">
          <ac:chgData name="Kau, Derchang" userId="b9148588-e694-4445-9765-2c9aad6149ce" providerId="ADAL" clId="{A9F427AC-E5A2-6C45-A8A3-6DFCCFA4B4F3}" dt="2023-05-08T13:34:30.594" v="121"/>
          <ac:spMkLst>
            <pc:docMk/>
            <pc:sldMk cId="1202667796" sldId="278"/>
            <ac:spMk id="2245" creationId="{2BEA6566-609B-7A19-29E0-CB09000439BD}"/>
          </ac:spMkLst>
        </pc:spChg>
        <pc:spChg chg="mod">
          <ac:chgData name="Kau, Derchang" userId="b9148588-e694-4445-9765-2c9aad6149ce" providerId="ADAL" clId="{A9F427AC-E5A2-6C45-A8A3-6DFCCFA4B4F3}" dt="2023-05-08T13:34:30.594" v="121"/>
          <ac:spMkLst>
            <pc:docMk/>
            <pc:sldMk cId="1202667796" sldId="278"/>
            <ac:spMk id="2246" creationId="{504A1177-354A-5271-7759-CD82468E9609}"/>
          </ac:spMkLst>
        </pc:spChg>
        <pc:spChg chg="mod">
          <ac:chgData name="Kau, Derchang" userId="b9148588-e694-4445-9765-2c9aad6149ce" providerId="ADAL" clId="{A9F427AC-E5A2-6C45-A8A3-6DFCCFA4B4F3}" dt="2023-05-08T13:34:30.594" v="121"/>
          <ac:spMkLst>
            <pc:docMk/>
            <pc:sldMk cId="1202667796" sldId="278"/>
            <ac:spMk id="2247" creationId="{3C48DD24-F230-F4D8-3848-F5E7B1B22503}"/>
          </ac:spMkLst>
        </pc:spChg>
        <pc:spChg chg="mod">
          <ac:chgData name="Kau, Derchang" userId="b9148588-e694-4445-9765-2c9aad6149ce" providerId="ADAL" clId="{A9F427AC-E5A2-6C45-A8A3-6DFCCFA4B4F3}" dt="2023-05-08T13:34:30.594" v="121"/>
          <ac:spMkLst>
            <pc:docMk/>
            <pc:sldMk cId="1202667796" sldId="278"/>
            <ac:spMk id="2248" creationId="{F5405A92-12E5-B347-EBA3-2177639CC96E}"/>
          </ac:spMkLst>
        </pc:spChg>
        <pc:spChg chg="mod">
          <ac:chgData name="Kau, Derchang" userId="b9148588-e694-4445-9765-2c9aad6149ce" providerId="ADAL" clId="{A9F427AC-E5A2-6C45-A8A3-6DFCCFA4B4F3}" dt="2023-05-08T13:34:30.594" v="121"/>
          <ac:spMkLst>
            <pc:docMk/>
            <pc:sldMk cId="1202667796" sldId="278"/>
            <ac:spMk id="2255" creationId="{49829025-F981-0F9B-CADC-3C59641F344E}"/>
          </ac:spMkLst>
        </pc:spChg>
        <pc:spChg chg="mod">
          <ac:chgData name="Kau, Derchang" userId="b9148588-e694-4445-9765-2c9aad6149ce" providerId="ADAL" clId="{A9F427AC-E5A2-6C45-A8A3-6DFCCFA4B4F3}" dt="2023-05-08T13:34:30.594" v="121"/>
          <ac:spMkLst>
            <pc:docMk/>
            <pc:sldMk cId="1202667796" sldId="278"/>
            <ac:spMk id="2276" creationId="{D7543004-CDCC-8EBE-C310-B7DE4766660C}"/>
          </ac:spMkLst>
        </pc:spChg>
        <pc:spChg chg="mod">
          <ac:chgData name="Kau, Derchang" userId="b9148588-e694-4445-9765-2c9aad6149ce" providerId="ADAL" clId="{A9F427AC-E5A2-6C45-A8A3-6DFCCFA4B4F3}" dt="2023-05-08T13:34:30.594" v="121"/>
          <ac:spMkLst>
            <pc:docMk/>
            <pc:sldMk cId="1202667796" sldId="278"/>
            <ac:spMk id="2277" creationId="{9DA04C7C-518F-A6A8-D5DC-4B9998E64E64}"/>
          </ac:spMkLst>
        </pc:spChg>
        <pc:spChg chg="mod">
          <ac:chgData name="Kau, Derchang" userId="b9148588-e694-4445-9765-2c9aad6149ce" providerId="ADAL" clId="{A9F427AC-E5A2-6C45-A8A3-6DFCCFA4B4F3}" dt="2023-05-08T13:34:30.594" v="121"/>
          <ac:spMkLst>
            <pc:docMk/>
            <pc:sldMk cId="1202667796" sldId="278"/>
            <ac:spMk id="2278" creationId="{9BBF8B90-2773-5CB7-C1E8-C99BF6086BF5}"/>
          </ac:spMkLst>
        </pc:spChg>
        <pc:spChg chg="mod">
          <ac:chgData name="Kau, Derchang" userId="b9148588-e694-4445-9765-2c9aad6149ce" providerId="ADAL" clId="{A9F427AC-E5A2-6C45-A8A3-6DFCCFA4B4F3}" dt="2023-05-08T13:34:30.594" v="121"/>
          <ac:spMkLst>
            <pc:docMk/>
            <pc:sldMk cId="1202667796" sldId="278"/>
            <ac:spMk id="2279" creationId="{6D777EFE-187C-E09A-F30E-84BE3508983D}"/>
          </ac:spMkLst>
        </pc:spChg>
        <pc:spChg chg="mod">
          <ac:chgData name="Kau, Derchang" userId="b9148588-e694-4445-9765-2c9aad6149ce" providerId="ADAL" clId="{A9F427AC-E5A2-6C45-A8A3-6DFCCFA4B4F3}" dt="2023-05-08T13:34:30.594" v="121"/>
          <ac:spMkLst>
            <pc:docMk/>
            <pc:sldMk cId="1202667796" sldId="278"/>
            <ac:spMk id="2280" creationId="{89B354B2-A88E-2BE8-873C-A693397FD422}"/>
          </ac:spMkLst>
        </pc:spChg>
        <pc:spChg chg="mod">
          <ac:chgData name="Kau, Derchang" userId="b9148588-e694-4445-9765-2c9aad6149ce" providerId="ADAL" clId="{A9F427AC-E5A2-6C45-A8A3-6DFCCFA4B4F3}" dt="2023-05-08T13:34:30.594" v="121"/>
          <ac:spMkLst>
            <pc:docMk/>
            <pc:sldMk cId="1202667796" sldId="278"/>
            <ac:spMk id="2281" creationId="{922987C7-E2C1-7A83-6362-98A2E6056B74}"/>
          </ac:spMkLst>
        </pc:spChg>
        <pc:spChg chg="mod">
          <ac:chgData name="Kau, Derchang" userId="b9148588-e694-4445-9765-2c9aad6149ce" providerId="ADAL" clId="{A9F427AC-E5A2-6C45-A8A3-6DFCCFA4B4F3}" dt="2023-05-08T13:34:30.594" v="121"/>
          <ac:spMkLst>
            <pc:docMk/>
            <pc:sldMk cId="1202667796" sldId="278"/>
            <ac:spMk id="2288" creationId="{F3CB13FB-D1B6-2E31-1D3D-B082C1744D1D}"/>
          </ac:spMkLst>
        </pc:spChg>
        <pc:spChg chg="mod">
          <ac:chgData name="Kau, Derchang" userId="b9148588-e694-4445-9765-2c9aad6149ce" providerId="ADAL" clId="{A9F427AC-E5A2-6C45-A8A3-6DFCCFA4B4F3}" dt="2023-05-08T13:34:30.594" v="121"/>
          <ac:spMkLst>
            <pc:docMk/>
            <pc:sldMk cId="1202667796" sldId="278"/>
            <ac:spMk id="2309" creationId="{ED956D0E-9FED-10C7-26FF-95814241B910}"/>
          </ac:spMkLst>
        </pc:spChg>
        <pc:spChg chg="mod">
          <ac:chgData name="Kau, Derchang" userId="b9148588-e694-4445-9765-2c9aad6149ce" providerId="ADAL" clId="{A9F427AC-E5A2-6C45-A8A3-6DFCCFA4B4F3}" dt="2023-05-08T13:34:30.594" v="121"/>
          <ac:spMkLst>
            <pc:docMk/>
            <pc:sldMk cId="1202667796" sldId="278"/>
            <ac:spMk id="2310" creationId="{F1E5700F-9FBA-1858-1C21-C16F832305D4}"/>
          </ac:spMkLst>
        </pc:spChg>
        <pc:spChg chg="mod">
          <ac:chgData name="Kau, Derchang" userId="b9148588-e694-4445-9765-2c9aad6149ce" providerId="ADAL" clId="{A9F427AC-E5A2-6C45-A8A3-6DFCCFA4B4F3}" dt="2023-05-08T13:34:30.594" v="121"/>
          <ac:spMkLst>
            <pc:docMk/>
            <pc:sldMk cId="1202667796" sldId="278"/>
            <ac:spMk id="2311" creationId="{A825E731-AB42-2FAE-E797-E761CD3F506D}"/>
          </ac:spMkLst>
        </pc:spChg>
        <pc:spChg chg="mod">
          <ac:chgData name="Kau, Derchang" userId="b9148588-e694-4445-9765-2c9aad6149ce" providerId="ADAL" clId="{A9F427AC-E5A2-6C45-A8A3-6DFCCFA4B4F3}" dt="2023-05-08T13:34:30.594" v="121"/>
          <ac:spMkLst>
            <pc:docMk/>
            <pc:sldMk cId="1202667796" sldId="278"/>
            <ac:spMk id="2312" creationId="{CFE4ADEE-07E9-8C9A-5727-38A9401D4113}"/>
          </ac:spMkLst>
        </pc:spChg>
        <pc:spChg chg="mod">
          <ac:chgData name="Kau, Derchang" userId="b9148588-e694-4445-9765-2c9aad6149ce" providerId="ADAL" clId="{A9F427AC-E5A2-6C45-A8A3-6DFCCFA4B4F3}" dt="2023-05-08T13:34:30.594" v="121"/>
          <ac:spMkLst>
            <pc:docMk/>
            <pc:sldMk cId="1202667796" sldId="278"/>
            <ac:spMk id="2313" creationId="{8BD9BA5E-9B1F-DDFF-CD5C-25EB5587EBBB}"/>
          </ac:spMkLst>
        </pc:spChg>
        <pc:spChg chg="mod">
          <ac:chgData name="Kau, Derchang" userId="b9148588-e694-4445-9765-2c9aad6149ce" providerId="ADAL" clId="{A9F427AC-E5A2-6C45-A8A3-6DFCCFA4B4F3}" dt="2023-05-08T13:34:30.594" v="121"/>
          <ac:spMkLst>
            <pc:docMk/>
            <pc:sldMk cId="1202667796" sldId="278"/>
            <ac:spMk id="2314" creationId="{E88A8CAB-20A6-C369-2653-99C79FC20AEE}"/>
          </ac:spMkLst>
        </pc:spChg>
        <pc:spChg chg="mod">
          <ac:chgData name="Kau, Derchang" userId="b9148588-e694-4445-9765-2c9aad6149ce" providerId="ADAL" clId="{A9F427AC-E5A2-6C45-A8A3-6DFCCFA4B4F3}" dt="2023-05-08T13:34:30.594" v="121"/>
          <ac:spMkLst>
            <pc:docMk/>
            <pc:sldMk cId="1202667796" sldId="278"/>
            <ac:spMk id="2321" creationId="{9DBD2A86-635E-BDBA-B8E0-61F95EDF6C1B}"/>
          </ac:spMkLst>
        </pc:spChg>
        <pc:spChg chg="mod">
          <ac:chgData name="Kau, Derchang" userId="b9148588-e694-4445-9765-2c9aad6149ce" providerId="ADAL" clId="{A9F427AC-E5A2-6C45-A8A3-6DFCCFA4B4F3}" dt="2023-05-08T13:34:30.594" v="121"/>
          <ac:spMkLst>
            <pc:docMk/>
            <pc:sldMk cId="1202667796" sldId="278"/>
            <ac:spMk id="2342" creationId="{E4ED4963-BC8F-A28F-CDCD-9F46FF4EC3A2}"/>
          </ac:spMkLst>
        </pc:spChg>
        <pc:spChg chg="mod">
          <ac:chgData name="Kau, Derchang" userId="b9148588-e694-4445-9765-2c9aad6149ce" providerId="ADAL" clId="{A9F427AC-E5A2-6C45-A8A3-6DFCCFA4B4F3}" dt="2023-05-08T13:34:30.594" v="121"/>
          <ac:spMkLst>
            <pc:docMk/>
            <pc:sldMk cId="1202667796" sldId="278"/>
            <ac:spMk id="2343" creationId="{1556FBC9-8A04-7E12-E105-FCE20104E113}"/>
          </ac:spMkLst>
        </pc:spChg>
        <pc:spChg chg="mod">
          <ac:chgData name="Kau, Derchang" userId="b9148588-e694-4445-9765-2c9aad6149ce" providerId="ADAL" clId="{A9F427AC-E5A2-6C45-A8A3-6DFCCFA4B4F3}" dt="2023-05-08T13:34:30.594" v="121"/>
          <ac:spMkLst>
            <pc:docMk/>
            <pc:sldMk cId="1202667796" sldId="278"/>
            <ac:spMk id="2344" creationId="{B05C5F20-B32B-B40A-8AFE-0A9623DD5387}"/>
          </ac:spMkLst>
        </pc:spChg>
        <pc:spChg chg="mod">
          <ac:chgData name="Kau, Derchang" userId="b9148588-e694-4445-9765-2c9aad6149ce" providerId="ADAL" clId="{A9F427AC-E5A2-6C45-A8A3-6DFCCFA4B4F3}" dt="2023-05-08T13:34:30.594" v="121"/>
          <ac:spMkLst>
            <pc:docMk/>
            <pc:sldMk cId="1202667796" sldId="278"/>
            <ac:spMk id="2345" creationId="{359919AA-9B35-B38F-D92E-008980904ADA}"/>
          </ac:spMkLst>
        </pc:spChg>
        <pc:spChg chg="mod">
          <ac:chgData name="Kau, Derchang" userId="b9148588-e694-4445-9765-2c9aad6149ce" providerId="ADAL" clId="{A9F427AC-E5A2-6C45-A8A3-6DFCCFA4B4F3}" dt="2023-05-08T13:34:30.594" v="121"/>
          <ac:spMkLst>
            <pc:docMk/>
            <pc:sldMk cId="1202667796" sldId="278"/>
            <ac:spMk id="2346" creationId="{520B8D4E-1DBA-8B81-3306-ED5221A8595F}"/>
          </ac:spMkLst>
        </pc:spChg>
        <pc:spChg chg="mod">
          <ac:chgData name="Kau, Derchang" userId="b9148588-e694-4445-9765-2c9aad6149ce" providerId="ADAL" clId="{A9F427AC-E5A2-6C45-A8A3-6DFCCFA4B4F3}" dt="2023-05-08T13:34:30.594" v="121"/>
          <ac:spMkLst>
            <pc:docMk/>
            <pc:sldMk cId="1202667796" sldId="278"/>
            <ac:spMk id="2347" creationId="{2200FE97-482D-EA1B-9065-B34BE875FAF3}"/>
          </ac:spMkLst>
        </pc:spChg>
        <pc:spChg chg="mod">
          <ac:chgData name="Kau, Derchang" userId="b9148588-e694-4445-9765-2c9aad6149ce" providerId="ADAL" clId="{A9F427AC-E5A2-6C45-A8A3-6DFCCFA4B4F3}" dt="2023-05-08T13:34:30.594" v="121"/>
          <ac:spMkLst>
            <pc:docMk/>
            <pc:sldMk cId="1202667796" sldId="278"/>
            <ac:spMk id="2354" creationId="{1F0865FB-0784-D388-0ED5-F872FB33061F}"/>
          </ac:spMkLst>
        </pc:spChg>
        <pc:spChg chg="mod">
          <ac:chgData name="Kau, Derchang" userId="b9148588-e694-4445-9765-2c9aad6149ce" providerId="ADAL" clId="{A9F427AC-E5A2-6C45-A8A3-6DFCCFA4B4F3}" dt="2023-05-08T13:34:30.594" v="121"/>
          <ac:spMkLst>
            <pc:docMk/>
            <pc:sldMk cId="1202667796" sldId="278"/>
            <ac:spMk id="2375" creationId="{A0DAC071-25E8-4726-87DF-7D46DA9A461C}"/>
          </ac:spMkLst>
        </pc:spChg>
        <pc:spChg chg="mod">
          <ac:chgData name="Kau, Derchang" userId="b9148588-e694-4445-9765-2c9aad6149ce" providerId="ADAL" clId="{A9F427AC-E5A2-6C45-A8A3-6DFCCFA4B4F3}" dt="2023-05-08T13:34:30.594" v="121"/>
          <ac:spMkLst>
            <pc:docMk/>
            <pc:sldMk cId="1202667796" sldId="278"/>
            <ac:spMk id="2376" creationId="{C15D7F5F-D4CF-A9B0-1EF8-4B2FEA1504D4}"/>
          </ac:spMkLst>
        </pc:spChg>
        <pc:spChg chg="mod">
          <ac:chgData name="Kau, Derchang" userId="b9148588-e694-4445-9765-2c9aad6149ce" providerId="ADAL" clId="{A9F427AC-E5A2-6C45-A8A3-6DFCCFA4B4F3}" dt="2023-05-08T13:34:30.594" v="121"/>
          <ac:spMkLst>
            <pc:docMk/>
            <pc:sldMk cId="1202667796" sldId="278"/>
            <ac:spMk id="2377" creationId="{B1855924-A6D5-BC99-78CE-1297033C10B3}"/>
          </ac:spMkLst>
        </pc:spChg>
        <pc:spChg chg="mod">
          <ac:chgData name="Kau, Derchang" userId="b9148588-e694-4445-9765-2c9aad6149ce" providerId="ADAL" clId="{A9F427AC-E5A2-6C45-A8A3-6DFCCFA4B4F3}" dt="2023-05-08T13:34:30.594" v="121"/>
          <ac:spMkLst>
            <pc:docMk/>
            <pc:sldMk cId="1202667796" sldId="278"/>
            <ac:spMk id="2378" creationId="{BCB7072D-3192-4AAF-CDC6-C65CAF06EBC8}"/>
          </ac:spMkLst>
        </pc:spChg>
        <pc:spChg chg="mod">
          <ac:chgData name="Kau, Derchang" userId="b9148588-e694-4445-9765-2c9aad6149ce" providerId="ADAL" clId="{A9F427AC-E5A2-6C45-A8A3-6DFCCFA4B4F3}" dt="2023-05-08T13:34:30.594" v="121"/>
          <ac:spMkLst>
            <pc:docMk/>
            <pc:sldMk cId="1202667796" sldId="278"/>
            <ac:spMk id="2379" creationId="{C5E38E3C-A6FB-2A0F-296B-E92CC2BF95B8}"/>
          </ac:spMkLst>
        </pc:spChg>
        <pc:spChg chg="mod">
          <ac:chgData name="Kau, Derchang" userId="b9148588-e694-4445-9765-2c9aad6149ce" providerId="ADAL" clId="{A9F427AC-E5A2-6C45-A8A3-6DFCCFA4B4F3}" dt="2023-05-08T13:36:32.284" v="154" actId="207"/>
          <ac:spMkLst>
            <pc:docMk/>
            <pc:sldMk cId="1202667796" sldId="278"/>
            <ac:spMk id="2381" creationId="{896E1064-8543-0195-7B8E-F3A1625E1016}"/>
          </ac:spMkLst>
        </pc:spChg>
        <pc:spChg chg="mod">
          <ac:chgData name="Kau, Derchang" userId="b9148588-e694-4445-9765-2c9aad6149ce" providerId="ADAL" clId="{A9F427AC-E5A2-6C45-A8A3-6DFCCFA4B4F3}" dt="2023-05-08T13:36:32.284" v="154" actId="207"/>
          <ac:spMkLst>
            <pc:docMk/>
            <pc:sldMk cId="1202667796" sldId="278"/>
            <ac:spMk id="2385" creationId="{6809280A-3D8A-7143-5B0C-A19665F3E173}"/>
          </ac:spMkLst>
        </pc:spChg>
        <pc:spChg chg="mod">
          <ac:chgData name="Kau, Derchang" userId="b9148588-e694-4445-9765-2c9aad6149ce" providerId="ADAL" clId="{A9F427AC-E5A2-6C45-A8A3-6DFCCFA4B4F3}" dt="2023-05-08T13:36:32.284" v="154" actId="207"/>
          <ac:spMkLst>
            <pc:docMk/>
            <pc:sldMk cId="1202667796" sldId="278"/>
            <ac:spMk id="2386" creationId="{6C570CC0-8BAA-EFDF-550D-8671541593B9}"/>
          </ac:spMkLst>
        </pc:spChg>
        <pc:spChg chg="mod">
          <ac:chgData name="Kau, Derchang" userId="b9148588-e694-4445-9765-2c9aad6149ce" providerId="ADAL" clId="{A9F427AC-E5A2-6C45-A8A3-6DFCCFA4B4F3}" dt="2023-05-08T13:37:18.632" v="159" actId="207"/>
          <ac:spMkLst>
            <pc:docMk/>
            <pc:sldMk cId="1202667796" sldId="278"/>
            <ac:spMk id="2402" creationId="{8F507310-F8EF-9DAB-570B-817B776AA653}"/>
          </ac:spMkLst>
        </pc:spChg>
        <pc:spChg chg="mod">
          <ac:chgData name="Kau, Derchang" userId="b9148588-e694-4445-9765-2c9aad6149ce" providerId="ADAL" clId="{A9F427AC-E5A2-6C45-A8A3-6DFCCFA4B4F3}" dt="2023-05-08T13:37:22.649" v="160" actId="207"/>
          <ac:spMkLst>
            <pc:docMk/>
            <pc:sldMk cId="1202667796" sldId="278"/>
            <ac:spMk id="2403" creationId="{C1543E25-663B-760E-846B-ADBD9B444F9C}"/>
          </ac:spMkLst>
        </pc:spChg>
        <pc:spChg chg="mod">
          <ac:chgData name="Kau, Derchang" userId="b9148588-e694-4445-9765-2c9aad6149ce" providerId="ADAL" clId="{A9F427AC-E5A2-6C45-A8A3-6DFCCFA4B4F3}" dt="2023-05-08T13:36:32.284" v="154" actId="207"/>
          <ac:spMkLst>
            <pc:docMk/>
            <pc:sldMk cId="1202667796" sldId="278"/>
            <ac:spMk id="2405" creationId="{E63A11C0-C4B3-A847-F295-29FBB9C50245}"/>
          </ac:spMkLst>
        </pc:spChg>
        <pc:spChg chg="mod">
          <ac:chgData name="Kau, Derchang" userId="b9148588-e694-4445-9765-2c9aad6149ce" providerId="ADAL" clId="{A9F427AC-E5A2-6C45-A8A3-6DFCCFA4B4F3}" dt="2023-05-08T13:36:32.284" v="154" actId="207"/>
          <ac:spMkLst>
            <pc:docMk/>
            <pc:sldMk cId="1202667796" sldId="278"/>
            <ac:spMk id="2406" creationId="{4087E59B-154C-B841-5394-85FF1CFE89EE}"/>
          </ac:spMkLst>
        </pc:spChg>
        <pc:spChg chg="mod">
          <ac:chgData name="Kau, Derchang" userId="b9148588-e694-4445-9765-2c9aad6149ce" providerId="ADAL" clId="{A9F427AC-E5A2-6C45-A8A3-6DFCCFA4B4F3}" dt="2023-05-08T13:36:32.284" v="154" actId="207"/>
          <ac:spMkLst>
            <pc:docMk/>
            <pc:sldMk cId="1202667796" sldId="278"/>
            <ac:spMk id="2407" creationId="{8ADD6155-D703-6FAF-FE67-9E1D04D6C56B}"/>
          </ac:spMkLst>
        </pc:spChg>
        <pc:spChg chg="mod">
          <ac:chgData name="Kau, Derchang" userId="b9148588-e694-4445-9765-2c9aad6149ce" providerId="ADAL" clId="{A9F427AC-E5A2-6C45-A8A3-6DFCCFA4B4F3}" dt="2023-05-08T13:36:32.284" v="154" actId="207"/>
          <ac:spMkLst>
            <pc:docMk/>
            <pc:sldMk cId="1202667796" sldId="278"/>
            <ac:spMk id="2408" creationId="{F6FEBC69-D9F9-9990-ED7C-EE4447183627}"/>
          </ac:spMkLst>
        </pc:spChg>
        <pc:spChg chg="mod">
          <ac:chgData name="Kau, Derchang" userId="b9148588-e694-4445-9765-2c9aad6149ce" providerId="ADAL" clId="{A9F427AC-E5A2-6C45-A8A3-6DFCCFA4B4F3}" dt="2023-05-08T13:34:30.594" v="121"/>
          <ac:spMkLst>
            <pc:docMk/>
            <pc:sldMk cId="1202667796" sldId="278"/>
            <ac:spMk id="2426" creationId="{FEF60E98-398A-6197-FC28-BF20545FFA88}"/>
          </ac:spMkLst>
        </pc:spChg>
        <pc:spChg chg="mod">
          <ac:chgData name="Kau, Derchang" userId="b9148588-e694-4445-9765-2c9aad6149ce" providerId="ADAL" clId="{A9F427AC-E5A2-6C45-A8A3-6DFCCFA4B4F3}" dt="2023-05-08T13:34:30.594" v="121"/>
          <ac:spMkLst>
            <pc:docMk/>
            <pc:sldMk cId="1202667796" sldId="278"/>
            <ac:spMk id="2445" creationId="{D4682C38-3E3C-AEF5-F535-8E7BA32D14DE}"/>
          </ac:spMkLst>
        </pc:spChg>
        <pc:spChg chg="mod">
          <ac:chgData name="Kau, Derchang" userId="b9148588-e694-4445-9765-2c9aad6149ce" providerId="ADAL" clId="{A9F427AC-E5A2-6C45-A8A3-6DFCCFA4B4F3}" dt="2023-05-08T13:34:30.594" v="121"/>
          <ac:spMkLst>
            <pc:docMk/>
            <pc:sldMk cId="1202667796" sldId="278"/>
            <ac:spMk id="2446" creationId="{D1D73136-F167-6912-5975-156410658C9B}"/>
          </ac:spMkLst>
        </pc:spChg>
        <pc:spChg chg="mod">
          <ac:chgData name="Kau, Derchang" userId="b9148588-e694-4445-9765-2c9aad6149ce" providerId="ADAL" clId="{A9F427AC-E5A2-6C45-A8A3-6DFCCFA4B4F3}" dt="2023-05-08T13:34:30.594" v="121"/>
          <ac:spMkLst>
            <pc:docMk/>
            <pc:sldMk cId="1202667796" sldId="278"/>
            <ac:spMk id="2447" creationId="{47B50EBE-2ECB-97C6-975D-7AD798FEA8D3}"/>
          </ac:spMkLst>
        </pc:spChg>
        <pc:spChg chg="mod">
          <ac:chgData name="Kau, Derchang" userId="b9148588-e694-4445-9765-2c9aad6149ce" providerId="ADAL" clId="{A9F427AC-E5A2-6C45-A8A3-6DFCCFA4B4F3}" dt="2023-05-08T13:34:30.594" v="121"/>
          <ac:spMkLst>
            <pc:docMk/>
            <pc:sldMk cId="1202667796" sldId="278"/>
            <ac:spMk id="2448" creationId="{8DCD9F61-12D8-59FC-EAC9-6FFA082109B3}"/>
          </ac:spMkLst>
        </pc:spChg>
        <pc:spChg chg="mod">
          <ac:chgData name="Kau, Derchang" userId="b9148588-e694-4445-9765-2c9aad6149ce" providerId="ADAL" clId="{A9F427AC-E5A2-6C45-A8A3-6DFCCFA4B4F3}" dt="2023-05-08T13:34:30.594" v="121"/>
          <ac:spMkLst>
            <pc:docMk/>
            <pc:sldMk cId="1202667796" sldId="278"/>
            <ac:spMk id="2449" creationId="{B0A606CB-D369-E5F9-ED89-F4762D2811E0}"/>
          </ac:spMkLst>
        </pc:spChg>
        <pc:spChg chg="mod">
          <ac:chgData name="Kau, Derchang" userId="b9148588-e694-4445-9765-2c9aad6149ce" providerId="ADAL" clId="{A9F427AC-E5A2-6C45-A8A3-6DFCCFA4B4F3}" dt="2023-05-08T13:34:30.594" v="121"/>
          <ac:spMkLst>
            <pc:docMk/>
            <pc:sldMk cId="1202667796" sldId="278"/>
            <ac:spMk id="2468" creationId="{F689F615-0FD8-E0A9-138F-668B8D9EA778}"/>
          </ac:spMkLst>
        </pc:spChg>
        <pc:spChg chg="mod">
          <ac:chgData name="Kau, Derchang" userId="b9148588-e694-4445-9765-2c9aad6149ce" providerId="ADAL" clId="{A9F427AC-E5A2-6C45-A8A3-6DFCCFA4B4F3}" dt="2023-05-08T13:34:30.594" v="121"/>
          <ac:spMkLst>
            <pc:docMk/>
            <pc:sldMk cId="1202667796" sldId="278"/>
            <ac:spMk id="2469" creationId="{0F8B1AC8-A253-6A49-FC04-3C60543CB376}"/>
          </ac:spMkLst>
        </pc:spChg>
        <pc:spChg chg="mod">
          <ac:chgData name="Kau, Derchang" userId="b9148588-e694-4445-9765-2c9aad6149ce" providerId="ADAL" clId="{A9F427AC-E5A2-6C45-A8A3-6DFCCFA4B4F3}" dt="2023-05-08T13:34:30.594" v="121"/>
          <ac:spMkLst>
            <pc:docMk/>
            <pc:sldMk cId="1202667796" sldId="278"/>
            <ac:spMk id="2470" creationId="{0DA10CC2-308D-03FD-A467-B9628FFAD913}"/>
          </ac:spMkLst>
        </pc:spChg>
        <pc:spChg chg="mod">
          <ac:chgData name="Kau, Derchang" userId="b9148588-e694-4445-9765-2c9aad6149ce" providerId="ADAL" clId="{A9F427AC-E5A2-6C45-A8A3-6DFCCFA4B4F3}" dt="2023-05-08T13:34:30.594" v="121"/>
          <ac:spMkLst>
            <pc:docMk/>
            <pc:sldMk cId="1202667796" sldId="278"/>
            <ac:spMk id="2471" creationId="{08F09920-4C3D-E864-43F7-78B386DE4A55}"/>
          </ac:spMkLst>
        </pc:spChg>
        <pc:spChg chg="mod">
          <ac:chgData name="Kau, Derchang" userId="b9148588-e694-4445-9765-2c9aad6149ce" providerId="ADAL" clId="{A9F427AC-E5A2-6C45-A8A3-6DFCCFA4B4F3}" dt="2023-05-08T13:34:30.594" v="121"/>
          <ac:spMkLst>
            <pc:docMk/>
            <pc:sldMk cId="1202667796" sldId="278"/>
            <ac:spMk id="2472" creationId="{11023427-91AE-DB66-9536-FE524795CE3E}"/>
          </ac:spMkLst>
        </pc:spChg>
        <pc:spChg chg="mod">
          <ac:chgData name="Kau, Derchang" userId="b9148588-e694-4445-9765-2c9aad6149ce" providerId="ADAL" clId="{A9F427AC-E5A2-6C45-A8A3-6DFCCFA4B4F3}" dt="2023-05-08T13:34:30.594" v="121"/>
          <ac:spMkLst>
            <pc:docMk/>
            <pc:sldMk cId="1202667796" sldId="278"/>
            <ac:spMk id="2491" creationId="{E3CDEEDB-FE43-EB78-8BF1-828A74878B2D}"/>
          </ac:spMkLst>
        </pc:spChg>
        <pc:spChg chg="mod">
          <ac:chgData name="Kau, Derchang" userId="b9148588-e694-4445-9765-2c9aad6149ce" providerId="ADAL" clId="{A9F427AC-E5A2-6C45-A8A3-6DFCCFA4B4F3}" dt="2023-05-08T13:34:30.594" v="121"/>
          <ac:spMkLst>
            <pc:docMk/>
            <pc:sldMk cId="1202667796" sldId="278"/>
            <ac:spMk id="2492" creationId="{52516E6B-C64C-BD3E-4BC1-3CE62A289482}"/>
          </ac:spMkLst>
        </pc:spChg>
        <pc:spChg chg="mod">
          <ac:chgData name="Kau, Derchang" userId="b9148588-e694-4445-9765-2c9aad6149ce" providerId="ADAL" clId="{A9F427AC-E5A2-6C45-A8A3-6DFCCFA4B4F3}" dt="2023-05-08T13:34:30.594" v="121"/>
          <ac:spMkLst>
            <pc:docMk/>
            <pc:sldMk cId="1202667796" sldId="278"/>
            <ac:spMk id="2493" creationId="{699A725D-88CA-73CF-CB99-1C55E4633BA1}"/>
          </ac:spMkLst>
        </pc:spChg>
        <pc:spChg chg="mod">
          <ac:chgData name="Kau, Derchang" userId="b9148588-e694-4445-9765-2c9aad6149ce" providerId="ADAL" clId="{A9F427AC-E5A2-6C45-A8A3-6DFCCFA4B4F3}" dt="2023-05-08T13:34:30.594" v="121"/>
          <ac:spMkLst>
            <pc:docMk/>
            <pc:sldMk cId="1202667796" sldId="278"/>
            <ac:spMk id="2494" creationId="{C919AEA5-F1A5-1C3E-D12F-F7D3D5B916E2}"/>
          </ac:spMkLst>
        </pc:spChg>
        <pc:spChg chg="mod">
          <ac:chgData name="Kau, Derchang" userId="b9148588-e694-4445-9765-2c9aad6149ce" providerId="ADAL" clId="{A9F427AC-E5A2-6C45-A8A3-6DFCCFA4B4F3}" dt="2023-05-08T13:34:30.594" v="121"/>
          <ac:spMkLst>
            <pc:docMk/>
            <pc:sldMk cId="1202667796" sldId="278"/>
            <ac:spMk id="2495" creationId="{6901E40B-9013-9A91-4847-B6BAABE389DD}"/>
          </ac:spMkLst>
        </pc:spChg>
        <pc:spChg chg="mod">
          <ac:chgData name="Kau, Derchang" userId="b9148588-e694-4445-9765-2c9aad6149ce" providerId="ADAL" clId="{A9F427AC-E5A2-6C45-A8A3-6DFCCFA4B4F3}" dt="2023-05-08T13:34:30.594" v="121"/>
          <ac:spMkLst>
            <pc:docMk/>
            <pc:sldMk cId="1202667796" sldId="278"/>
            <ac:spMk id="2514" creationId="{51244DB0-DE82-E494-641B-4F1FCD9939AD}"/>
          </ac:spMkLst>
        </pc:spChg>
        <pc:spChg chg="mod">
          <ac:chgData name="Kau, Derchang" userId="b9148588-e694-4445-9765-2c9aad6149ce" providerId="ADAL" clId="{A9F427AC-E5A2-6C45-A8A3-6DFCCFA4B4F3}" dt="2023-05-08T13:34:30.594" v="121"/>
          <ac:spMkLst>
            <pc:docMk/>
            <pc:sldMk cId="1202667796" sldId="278"/>
            <ac:spMk id="2515" creationId="{A5AD8691-C5BF-7E4B-4FF9-1858BBBB1EFD}"/>
          </ac:spMkLst>
        </pc:spChg>
        <pc:spChg chg="mod">
          <ac:chgData name="Kau, Derchang" userId="b9148588-e694-4445-9765-2c9aad6149ce" providerId="ADAL" clId="{A9F427AC-E5A2-6C45-A8A3-6DFCCFA4B4F3}" dt="2023-05-08T13:34:30.594" v="121"/>
          <ac:spMkLst>
            <pc:docMk/>
            <pc:sldMk cId="1202667796" sldId="278"/>
            <ac:spMk id="2516" creationId="{8F06EA99-8D32-1DE9-8DA9-9530F57D1FDF}"/>
          </ac:spMkLst>
        </pc:spChg>
        <pc:spChg chg="mod">
          <ac:chgData name="Kau, Derchang" userId="b9148588-e694-4445-9765-2c9aad6149ce" providerId="ADAL" clId="{A9F427AC-E5A2-6C45-A8A3-6DFCCFA4B4F3}" dt="2023-05-08T13:34:30.594" v="121"/>
          <ac:spMkLst>
            <pc:docMk/>
            <pc:sldMk cId="1202667796" sldId="278"/>
            <ac:spMk id="2517" creationId="{FF15BAF7-B9C5-B4CA-916C-D1ECC0EA6661}"/>
          </ac:spMkLst>
        </pc:spChg>
        <pc:spChg chg="mod">
          <ac:chgData name="Kau, Derchang" userId="b9148588-e694-4445-9765-2c9aad6149ce" providerId="ADAL" clId="{A9F427AC-E5A2-6C45-A8A3-6DFCCFA4B4F3}" dt="2023-05-08T13:34:30.594" v="121"/>
          <ac:spMkLst>
            <pc:docMk/>
            <pc:sldMk cId="1202667796" sldId="278"/>
            <ac:spMk id="2518" creationId="{994A5A7E-08E4-1373-C23D-B3322BEE81BE}"/>
          </ac:spMkLst>
        </pc:spChg>
        <pc:spChg chg="mod">
          <ac:chgData name="Kau, Derchang" userId="b9148588-e694-4445-9765-2c9aad6149ce" providerId="ADAL" clId="{A9F427AC-E5A2-6C45-A8A3-6DFCCFA4B4F3}" dt="2023-05-08T13:34:30.594" v="121"/>
          <ac:spMkLst>
            <pc:docMk/>
            <pc:sldMk cId="1202667796" sldId="278"/>
            <ac:spMk id="2537" creationId="{A4BA2983-84FC-0A7A-02BC-8F31CB69BA54}"/>
          </ac:spMkLst>
        </pc:spChg>
        <pc:spChg chg="mod">
          <ac:chgData name="Kau, Derchang" userId="b9148588-e694-4445-9765-2c9aad6149ce" providerId="ADAL" clId="{A9F427AC-E5A2-6C45-A8A3-6DFCCFA4B4F3}" dt="2023-05-08T13:34:30.594" v="121"/>
          <ac:spMkLst>
            <pc:docMk/>
            <pc:sldMk cId="1202667796" sldId="278"/>
            <ac:spMk id="2538" creationId="{927E31C7-FD80-AE6A-AE08-9FFA6ECD0104}"/>
          </ac:spMkLst>
        </pc:spChg>
        <pc:spChg chg="mod">
          <ac:chgData name="Kau, Derchang" userId="b9148588-e694-4445-9765-2c9aad6149ce" providerId="ADAL" clId="{A9F427AC-E5A2-6C45-A8A3-6DFCCFA4B4F3}" dt="2023-05-08T13:34:30.594" v="121"/>
          <ac:spMkLst>
            <pc:docMk/>
            <pc:sldMk cId="1202667796" sldId="278"/>
            <ac:spMk id="2539" creationId="{74B84F91-29A1-1F9E-A6DE-95EC511A2689}"/>
          </ac:spMkLst>
        </pc:spChg>
        <pc:spChg chg="mod">
          <ac:chgData name="Kau, Derchang" userId="b9148588-e694-4445-9765-2c9aad6149ce" providerId="ADAL" clId="{A9F427AC-E5A2-6C45-A8A3-6DFCCFA4B4F3}" dt="2023-05-08T13:34:30.594" v="121"/>
          <ac:spMkLst>
            <pc:docMk/>
            <pc:sldMk cId="1202667796" sldId="278"/>
            <ac:spMk id="2540" creationId="{455AEE67-610A-8B46-5814-FDEBCB920F44}"/>
          </ac:spMkLst>
        </pc:spChg>
        <pc:spChg chg="mod">
          <ac:chgData name="Kau, Derchang" userId="b9148588-e694-4445-9765-2c9aad6149ce" providerId="ADAL" clId="{A9F427AC-E5A2-6C45-A8A3-6DFCCFA4B4F3}" dt="2023-05-08T13:34:30.594" v="121"/>
          <ac:spMkLst>
            <pc:docMk/>
            <pc:sldMk cId="1202667796" sldId="278"/>
            <ac:spMk id="2541" creationId="{E89BD577-2B24-968E-A34A-1E1F8BCCACAD}"/>
          </ac:spMkLst>
        </pc:spChg>
        <pc:spChg chg="mod">
          <ac:chgData name="Kau, Derchang" userId="b9148588-e694-4445-9765-2c9aad6149ce" providerId="ADAL" clId="{A9F427AC-E5A2-6C45-A8A3-6DFCCFA4B4F3}" dt="2023-05-08T13:34:30.594" v="121"/>
          <ac:spMkLst>
            <pc:docMk/>
            <pc:sldMk cId="1202667796" sldId="278"/>
            <ac:spMk id="2560" creationId="{D456915B-75CD-FF9C-FE87-77AEACC47C81}"/>
          </ac:spMkLst>
        </pc:spChg>
        <pc:spChg chg="mod">
          <ac:chgData name="Kau, Derchang" userId="b9148588-e694-4445-9765-2c9aad6149ce" providerId="ADAL" clId="{A9F427AC-E5A2-6C45-A8A3-6DFCCFA4B4F3}" dt="2023-05-08T13:34:30.594" v="121"/>
          <ac:spMkLst>
            <pc:docMk/>
            <pc:sldMk cId="1202667796" sldId="278"/>
            <ac:spMk id="2561" creationId="{1CA88C1E-B15C-143C-711A-308E90B98457}"/>
          </ac:spMkLst>
        </pc:spChg>
        <pc:spChg chg="mod">
          <ac:chgData name="Kau, Derchang" userId="b9148588-e694-4445-9765-2c9aad6149ce" providerId="ADAL" clId="{A9F427AC-E5A2-6C45-A8A3-6DFCCFA4B4F3}" dt="2023-05-08T13:34:30.594" v="121"/>
          <ac:spMkLst>
            <pc:docMk/>
            <pc:sldMk cId="1202667796" sldId="278"/>
            <ac:spMk id="2562" creationId="{955A9CD1-F71C-C5C6-1018-6B558CD1C383}"/>
          </ac:spMkLst>
        </pc:spChg>
        <pc:spChg chg="mod">
          <ac:chgData name="Kau, Derchang" userId="b9148588-e694-4445-9765-2c9aad6149ce" providerId="ADAL" clId="{A9F427AC-E5A2-6C45-A8A3-6DFCCFA4B4F3}" dt="2023-05-08T13:34:30.594" v="121"/>
          <ac:spMkLst>
            <pc:docMk/>
            <pc:sldMk cId="1202667796" sldId="278"/>
            <ac:spMk id="2563" creationId="{0C6D0D32-1B63-2815-D89F-2339AB9E504C}"/>
          </ac:spMkLst>
        </pc:spChg>
        <pc:spChg chg="mod">
          <ac:chgData name="Kau, Derchang" userId="b9148588-e694-4445-9765-2c9aad6149ce" providerId="ADAL" clId="{A9F427AC-E5A2-6C45-A8A3-6DFCCFA4B4F3}" dt="2023-05-08T13:34:30.594" v="121"/>
          <ac:spMkLst>
            <pc:docMk/>
            <pc:sldMk cId="1202667796" sldId="278"/>
            <ac:spMk id="2564" creationId="{1976D1B2-8008-B00B-5F6F-58F9AF4E257F}"/>
          </ac:spMkLst>
        </pc:spChg>
        <pc:spChg chg="mod">
          <ac:chgData name="Kau, Derchang" userId="b9148588-e694-4445-9765-2c9aad6149ce" providerId="ADAL" clId="{A9F427AC-E5A2-6C45-A8A3-6DFCCFA4B4F3}" dt="2023-05-08T13:34:30.594" v="121"/>
          <ac:spMkLst>
            <pc:docMk/>
            <pc:sldMk cId="1202667796" sldId="278"/>
            <ac:spMk id="2583" creationId="{7397683E-6AAE-9D92-A36D-F5A8B545FC79}"/>
          </ac:spMkLst>
        </pc:spChg>
        <pc:spChg chg="mod">
          <ac:chgData name="Kau, Derchang" userId="b9148588-e694-4445-9765-2c9aad6149ce" providerId="ADAL" clId="{A9F427AC-E5A2-6C45-A8A3-6DFCCFA4B4F3}" dt="2023-05-08T13:34:30.594" v="121"/>
          <ac:spMkLst>
            <pc:docMk/>
            <pc:sldMk cId="1202667796" sldId="278"/>
            <ac:spMk id="2584" creationId="{AF204325-DB92-4149-D392-C49768FF753A}"/>
          </ac:spMkLst>
        </pc:spChg>
        <pc:spChg chg="mod">
          <ac:chgData name="Kau, Derchang" userId="b9148588-e694-4445-9765-2c9aad6149ce" providerId="ADAL" clId="{A9F427AC-E5A2-6C45-A8A3-6DFCCFA4B4F3}" dt="2023-05-08T13:34:30.594" v="121"/>
          <ac:spMkLst>
            <pc:docMk/>
            <pc:sldMk cId="1202667796" sldId="278"/>
            <ac:spMk id="2585" creationId="{BAB7CF52-EB1D-FD3E-60EA-18DF22A61AA7}"/>
          </ac:spMkLst>
        </pc:spChg>
        <pc:spChg chg="mod">
          <ac:chgData name="Kau, Derchang" userId="b9148588-e694-4445-9765-2c9aad6149ce" providerId="ADAL" clId="{A9F427AC-E5A2-6C45-A8A3-6DFCCFA4B4F3}" dt="2023-05-08T13:34:30.594" v="121"/>
          <ac:spMkLst>
            <pc:docMk/>
            <pc:sldMk cId="1202667796" sldId="278"/>
            <ac:spMk id="2586" creationId="{CF3E2C5C-516A-D7C0-723A-EAC33FC6D458}"/>
          </ac:spMkLst>
        </pc:spChg>
        <pc:spChg chg="mod">
          <ac:chgData name="Kau, Derchang" userId="b9148588-e694-4445-9765-2c9aad6149ce" providerId="ADAL" clId="{A9F427AC-E5A2-6C45-A8A3-6DFCCFA4B4F3}" dt="2023-05-08T13:34:30.594" v="121"/>
          <ac:spMkLst>
            <pc:docMk/>
            <pc:sldMk cId="1202667796" sldId="278"/>
            <ac:spMk id="2587" creationId="{E4944BEB-4857-3362-FD07-64EA35D2592A}"/>
          </ac:spMkLst>
        </pc:spChg>
        <pc:spChg chg="mod">
          <ac:chgData name="Kau, Derchang" userId="b9148588-e694-4445-9765-2c9aad6149ce" providerId="ADAL" clId="{A9F427AC-E5A2-6C45-A8A3-6DFCCFA4B4F3}" dt="2023-05-08T13:34:30.594" v="121"/>
          <ac:spMkLst>
            <pc:docMk/>
            <pc:sldMk cId="1202667796" sldId="278"/>
            <ac:spMk id="2606" creationId="{4BAE03A8-6DD7-14B5-267C-E779909BE135}"/>
          </ac:spMkLst>
        </pc:spChg>
        <pc:spChg chg="mod">
          <ac:chgData name="Kau, Derchang" userId="b9148588-e694-4445-9765-2c9aad6149ce" providerId="ADAL" clId="{A9F427AC-E5A2-6C45-A8A3-6DFCCFA4B4F3}" dt="2023-05-08T13:34:30.594" v="121"/>
          <ac:spMkLst>
            <pc:docMk/>
            <pc:sldMk cId="1202667796" sldId="278"/>
            <ac:spMk id="2607" creationId="{1BA6795A-743C-C50C-9190-CCC0036C0608}"/>
          </ac:spMkLst>
        </pc:spChg>
        <pc:spChg chg="mod">
          <ac:chgData name="Kau, Derchang" userId="b9148588-e694-4445-9765-2c9aad6149ce" providerId="ADAL" clId="{A9F427AC-E5A2-6C45-A8A3-6DFCCFA4B4F3}" dt="2023-05-08T13:34:30.594" v="121"/>
          <ac:spMkLst>
            <pc:docMk/>
            <pc:sldMk cId="1202667796" sldId="278"/>
            <ac:spMk id="2608" creationId="{5A5A8D75-4557-1713-C225-A03CBCE3BF7A}"/>
          </ac:spMkLst>
        </pc:spChg>
        <pc:spChg chg="mod">
          <ac:chgData name="Kau, Derchang" userId="b9148588-e694-4445-9765-2c9aad6149ce" providerId="ADAL" clId="{A9F427AC-E5A2-6C45-A8A3-6DFCCFA4B4F3}" dt="2023-05-08T13:34:30.594" v="121"/>
          <ac:spMkLst>
            <pc:docMk/>
            <pc:sldMk cId="1202667796" sldId="278"/>
            <ac:spMk id="2609" creationId="{10640F69-0A5D-9A08-5EF1-13D3BD331562}"/>
          </ac:spMkLst>
        </pc:spChg>
        <pc:spChg chg="mod">
          <ac:chgData name="Kau, Derchang" userId="b9148588-e694-4445-9765-2c9aad6149ce" providerId="ADAL" clId="{A9F427AC-E5A2-6C45-A8A3-6DFCCFA4B4F3}" dt="2023-05-08T13:34:30.594" v="121"/>
          <ac:spMkLst>
            <pc:docMk/>
            <pc:sldMk cId="1202667796" sldId="278"/>
            <ac:spMk id="2610" creationId="{BA68AA19-0415-11DC-0E9A-0CDDECF28A71}"/>
          </ac:spMkLst>
        </pc:spChg>
        <pc:spChg chg="mod">
          <ac:chgData name="Kau, Derchang" userId="b9148588-e694-4445-9765-2c9aad6149ce" providerId="ADAL" clId="{A9F427AC-E5A2-6C45-A8A3-6DFCCFA4B4F3}" dt="2023-05-08T13:34:30.594" v="121"/>
          <ac:spMkLst>
            <pc:docMk/>
            <pc:sldMk cId="1202667796" sldId="278"/>
            <ac:spMk id="2629" creationId="{25FA58FA-59AC-7AE8-EBA5-CF2503726614}"/>
          </ac:spMkLst>
        </pc:spChg>
        <pc:spChg chg="mod">
          <ac:chgData name="Kau, Derchang" userId="b9148588-e694-4445-9765-2c9aad6149ce" providerId="ADAL" clId="{A9F427AC-E5A2-6C45-A8A3-6DFCCFA4B4F3}" dt="2023-05-08T13:34:30.594" v="121"/>
          <ac:spMkLst>
            <pc:docMk/>
            <pc:sldMk cId="1202667796" sldId="278"/>
            <ac:spMk id="2630" creationId="{55F97FA8-E8B3-FBB8-E00B-8F1DB9CAFF53}"/>
          </ac:spMkLst>
        </pc:spChg>
        <pc:spChg chg="mod">
          <ac:chgData name="Kau, Derchang" userId="b9148588-e694-4445-9765-2c9aad6149ce" providerId="ADAL" clId="{A9F427AC-E5A2-6C45-A8A3-6DFCCFA4B4F3}" dt="2023-05-08T13:34:30.594" v="121"/>
          <ac:spMkLst>
            <pc:docMk/>
            <pc:sldMk cId="1202667796" sldId="278"/>
            <ac:spMk id="2631" creationId="{1F383FD1-44A2-E697-9CF1-5BFB0C201EC2}"/>
          </ac:spMkLst>
        </pc:spChg>
        <pc:spChg chg="mod">
          <ac:chgData name="Kau, Derchang" userId="b9148588-e694-4445-9765-2c9aad6149ce" providerId="ADAL" clId="{A9F427AC-E5A2-6C45-A8A3-6DFCCFA4B4F3}" dt="2023-05-08T13:34:30.594" v="121"/>
          <ac:spMkLst>
            <pc:docMk/>
            <pc:sldMk cId="1202667796" sldId="278"/>
            <ac:spMk id="2632" creationId="{CC6925E0-13C2-C4EA-9838-C20CAF1EA8FD}"/>
          </ac:spMkLst>
        </pc:spChg>
        <pc:spChg chg="mod">
          <ac:chgData name="Kau, Derchang" userId="b9148588-e694-4445-9765-2c9aad6149ce" providerId="ADAL" clId="{A9F427AC-E5A2-6C45-A8A3-6DFCCFA4B4F3}" dt="2023-05-08T13:34:30.594" v="121"/>
          <ac:spMkLst>
            <pc:docMk/>
            <pc:sldMk cId="1202667796" sldId="278"/>
            <ac:spMk id="2633" creationId="{0F3D453A-97D2-39B5-0A7B-3EADBA20CA67}"/>
          </ac:spMkLst>
        </pc:spChg>
        <pc:spChg chg="mod">
          <ac:chgData name="Kau, Derchang" userId="b9148588-e694-4445-9765-2c9aad6149ce" providerId="ADAL" clId="{A9F427AC-E5A2-6C45-A8A3-6DFCCFA4B4F3}" dt="2023-05-08T13:34:30.594" v="121"/>
          <ac:spMkLst>
            <pc:docMk/>
            <pc:sldMk cId="1202667796" sldId="278"/>
            <ac:spMk id="2652" creationId="{3BD64EE2-30DC-7D11-5C32-49971FA97339}"/>
          </ac:spMkLst>
        </pc:spChg>
        <pc:spChg chg="mod">
          <ac:chgData name="Kau, Derchang" userId="b9148588-e694-4445-9765-2c9aad6149ce" providerId="ADAL" clId="{A9F427AC-E5A2-6C45-A8A3-6DFCCFA4B4F3}" dt="2023-05-08T13:34:30.594" v="121"/>
          <ac:spMkLst>
            <pc:docMk/>
            <pc:sldMk cId="1202667796" sldId="278"/>
            <ac:spMk id="2653" creationId="{83A3416B-1C2D-C059-F2E0-5A2501B069ED}"/>
          </ac:spMkLst>
        </pc:spChg>
        <pc:spChg chg="mod">
          <ac:chgData name="Kau, Derchang" userId="b9148588-e694-4445-9765-2c9aad6149ce" providerId="ADAL" clId="{A9F427AC-E5A2-6C45-A8A3-6DFCCFA4B4F3}" dt="2023-05-08T13:34:30.594" v="121"/>
          <ac:spMkLst>
            <pc:docMk/>
            <pc:sldMk cId="1202667796" sldId="278"/>
            <ac:spMk id="2654" creationId="{FC77F6CB-17D7-3A1B-4947-E190375EA16E}"/>
          </ac:spMkLst>
        </pc:spChg>
        <pc:spChg chg="mod">
          <ac:chgData name="Kau, Derchang" userId="b9148588-e694-4445-9765-2c9aad6149ce" providerId="ADAL" clId="{A9F427AC-E5A2-6C45-A8A3-6DFCCFA4B4F3}" dt="2023-05-08T13:34:30.594" v="121"/>
          <ac:spMkLst>
            <pc:docMk/>
            <pc:sldMk cId="1202667796" sldId="278"/>
            <ac:spMk id="2655" creationId="{4EDA97F5-8C5B-7499-5BE7-7AE54F2A2D18}"/>
          </ac:spMkLst>
        </pc:spChg>
        <pc:spChg chg="mod">
          <ac:chgData name="Kau, Derchang" userId="b9148588-e694-4445-9765-2c9aad6149ce" providerId="ADAL" clId="{A9F427AC-E5A2-6C45-A8A3-6DFCCFA4B4F3}" dt="2023-05-08T13:34:30.594" v="121"/>
          <ac:spMkLst>
            <pc:docMk/>
            <pc:sldMk cId="1202667796" sldId="278"/>
            <ac:spMk id="2656" creationId="{FCFCC0C7-85B4-C241-F26C-6D3FF3AF9DBA}"/>
          </ac:spMkLst>
        </pc:spChg>
        <pc:spChg chg="mod">
          <ac:chgData name="Kau, Derchang" userId="b9148588-e694-4445-9765-2c9aad6149ce" providerId="ADAL" clId="{A9F427AC-E5A2-6C45-A8A3-6DFCCFA4B4F3}" dt="2023-05-08T13:34:30.594" v="121"/>
          <ac:spMkLst>
            <pc:docMk/>
            <pc:sldMk cId="1202667796" sldId="278"/>
            <ac:spMk id="2675" creationId="{B950D3B6-8191-2F6C-8E3F-5A913B2D2B37}"/>
          </ac:spMkLst>
        </pc:spChg>
        <pc:spChg chg="mod">
          <ac:chgData name="Kau, Derchang" userId="b9148588-e694-4445-9765-2c9aad6149ce" providerId="ADAL" clId="{A9F427AC-E5A2-6C45-A8A3-6DFCCFA4B4F3}" dt="2023-05-08T13:34:30.594" v="121"/>
          <ac:spMkLst>
            <pc:docMk/>
            <pc:sldMk cId="1202667796" sldId="278"/>
            <ac:spMk id="2676" creationId="{66F3B461-6642-5052-3DC0-F1F3475C49DE}"/>
          </ac:spMkLst>
        </pc:spChg>
        <pc:spChg chg="mod">
          <ac:chgData name="Kau, Derchang" userId="b9148588-e694-4445-9765-2c9aad6149ce" providerId="ADAL" clId="{A9F427AC-E5A2-6C45-A8A3-6DFCCFA4B4F3}" dt="2023-05-08T13:34:30.594" v="121"/>
          <ac:spMkLst>
            <pc:docMk/>
            <pc:sldMk cId="1202667796" sldId="278"/>
            <ac:spMk id="2677" creationId="{AE9BD24E-1B71-532B-BBD2-4E0233E87058}"/>
          </ac:spMkLst>
        </pc:spChg>
        <pc:spChg chg="mod">
          <ac:chgData name="Kau, Derchang" userId="b9148588-e694-4445-9765-2c9aad6149ce" providerId="ADAL" clId="{A9F427AC-E5A2-6C45-A8A3-6DFCCFA4B4F3}" dt="2023-05-08T13:34:30.594" v="121"/>
          <ac:spMkLst>
            <pc:docMk/>
            <pc:sldMk cId="1202667796" sldId="278"/>
            <ac:spMk id="2678" creationId="{6767C2F6-522C-2176-1041-EDD53C98CC91}"/>
          </ac:spMkLst>
        </pc:spChg>
        <pc:spChg chg="mod">
          <ac:chgData name="Kau, Derchang" userId="b9148588-e694-4445-9765-2c9aad6149ce" providerId="ADAL" clId="{A9F427AC-E5A2-6C45-A8A3-6DFCCFA4B4F3}" dt="2023-05-08T13:34:30.594" v="121"/>
          <ac:spMkLst>
            <pc:docMk/>
            <pc:sldMk cId="1202667796" sldId="278"/>
            <ac:spMk id="2679" creationId="{D087AF42-87D3-94C0-55B5-8790FCEF855D}"/>
          </ac:spMkLst>
        </pc:spChg>
        <pc:spChg chg="mod">
          <ac:chgData name="Kau, Derchang" userId="b9148588-e694-4445-9765-2c9aad6149ce" providerId="ADAL" clId="{A9F427AC-E5A2-6C45-A8A3-6DFCCFA4B4F3}" dt="2023-05-08T13:34:30.594" v="121"/>
          <ac:spMkLst>
            <pc:docMk/>
            <pc:sldMk cId="1202667796" sldId="278"/>
            <ac:spMk id="2698" creationId="{2D39388F-2620-6567-23BD-9132874F86E9}"/>
          </ac:spMkLst>
        </pc:spChg>
        <pc:spChg chg="mod">
          <ac:chgData name="Kau, Derchang" userId="b9148588-e694-4445-9765-2c9aad6149ce" providerId="ADAL" clId="{A9F427AC-E5A2-6C45-A8A3-6DFCCFA4B4F3}" dt="2023-05-08T13:34:30.594" v="121"/>
          <ac:spMkLst>
            <pc:docMk/>
            <pc:sldMk cId="1202667796" sldId="278"/>
            <ac:spMk id="2699" creationId="{38C0F849-DCE6-D9EB-F079-F90EC1370A05}"/>
          </ac:spMkLst>
        </pc:spChg>
        <pc:spChg chg="mod">
          <ac:chgData name="Kau, Derchang" userId="b9148588-e694-4445-9765-2c9aad6149ce" providerId="ADAL" clId="{A9F427AC-E5A2-6C45-A8A3-6DFCCFA4B4F3}" dt="2023-05-08T13:34:30.594" v="121"/>
          <ac:spMkLst>
            <pc:docMk/>
            <pc:sldMk cId="1202667796" sldId="278"/>
            <ac:spMk id="2700" creationId="{B8B23ED0-DE3A-6A81-35DC-1C320543A3AD}"/>
          </ac:spMkLst>
        </pc:spChg>
        <pc:spChg chg="mod">
          <ac:chgData name="Kau, Derchang" userId="b9148588-e694-4445-9765-2c9aad6149ce" providerId="ADAL" clId="{A9F427AC-E5A2-6C45-A8A3-6DFCCFA4B4F3}" dt="2023-05-08T13:34:30.594" v="121"/>
          <ac:spMkLst>
            <pc:docMk/>
            <pc:sldMk cId="1202667796" sldId="278"/>
            <ac:spMk id="2701" creationId="{3C279EF6-F409-B10D-1E4C-F6A5FEB6C9CB}"/>
          </ac:spMkLst>
        </pc:spChg>
        <pc:spChg chg="mod">
          <ac:chgData name="Kau, Derchang" userId="b9148588-e694-4445-9765-2c9aad6149ce" providerId="ADAL" clId="{A9F427AC-E5A2-6C45-A8A3-6DFCCFA4B4F3}" dt="2023-05-08T13:34:30.594" v="121"/>
          <ac:spMkLst>
            <pc:docMk/>
            <pc:sldMk cId="1202667796" sldId="278"/>
            <ac:spMk id="2702" creationId="{A29A71B1-AB60-FF68-CFFD-8BC445FE074F}"/>
          </ac:spMkLst>
        </pc:spChg>
        <pc:spChg chg="mod">
          <ac:chgData name="Kau, Derchang" userId="b9148588-e694-4445-9765-2c9aad6149ce" providerId="ADAL" clId="{A9F427AC-E5A2-6C45-A8A3-6DFCCFA4B4F3}" dt="2023-05-08T13:34:30.594" v="121"/>
          <ac:spMkLst>
            <pc:docMk/>
            <pc:sldMk cId="1202667796" sldId="278"/>
            <ac:spMk id="2721" creationId="{DCF4F0F5-E7B7-DCC0-F017-32B9698E09F8}"/>
          </ac:spMkLst>
        </pc:spChg>
        <pc:spChg chg="mod">
          <ac:chgData name="Kau, Derchang" userId="b9148588-e694-4445-9765-2c9aad6149ce" providerId="ADAL" clId="{A9F427AC-E5A2-6C45-A8A3-6DFCCFA4B4F3}" dt="2023-05-08T13:34:30.594" v="121"/>
          <ac:spMkLst>
            <pc:docMk/>
            <pc:sldMk cId="1202667796" sldId="278"/>
            <ac:spMk id="2722" creationId="{DA85959E-67EC-EE9E-2097-66CC5F1196D8}"/>
          </ac:spMkLst>
        </pc:spChg>
        <pc:spChg chg="mod">
          <ac:chgData name="Kau, Derchang" userId="b9148588-e694-4445-9765-2c9aad6149ce" providerId="ADAL" clId="{A9F427AC-E5A2-6C45-A8A3-6DFCCFA4B4F3}" dt="2023-05-08T13:34:30.594" v="121"/>
          <ac:spMkLst>
            <pc:docMk/>
            <pc:sldMk cId="1202667796" sldId="278"/>
            <ac:spMk id="2723" creationId="{A0DC4FC2-B884-74F4-BC12-6A062D68F0A3}"/>
          </ac:spMkLst>
        </pc:spChg>
        <pc:spChg chg="mod">
          <ac:chgData name="Kau, Derchang" userId="b9148588-e694-4445-9765-2c9aad6149ce" providerId="ADAL" clId="{A9F427AC-E5A2-6C45-A8A3-6DFCCFA4B4F3}" dt="2023-05-08T13:34:30.594" v="121"/>
          <ac:spMkLst>
            <pc:docMk/>
            <pc:sldMk cId="1202667796" sldId="278"/>
            <ac:spMk id="2724" creationId="{CE1E9FE2-4BF9-F773-CF3F-5B0187A2399B}"/>
          </ac:spMkLst>
        </pc:spChg>
        <pc:spChg chg="mod">
          <ac:chgData name="Kau, Derchang" userId="b9148588-e694-4445-9765-2c9aad6149ce" providerId="ADAL" clId="{A9F427AC-E5A2-6C45-A8A3-6DFCCFA4B4F3}" dt="2023-05-08T13:34:30.594" v="121"/>
          <ac:spMkLst>
            <pc:docMk/>
            <pc:sldMk cId="1202667796" sldId="278"/>
            <ac:spMk id="2725" creationId="{701B516A-4EBF-5CF9-115D-92A74D797774}"/>
          </ac:spMkLst>
        </pc:spChg>
        <pc:spChg chg="mod">
          <ac:chgData name="Kau, Derchang" userId="b9148588-e694-4445-9765-2c9aad6149ce" providerId="ADAL" clId="{A9F427AC-E5A2-6C45-A8A3-6DFCCFA4B4F3}" dt="2023-05-08T13:34:30.594" v="121"/>
          <ac:spMkLst>
            <pc:docMk/>
            <pc:sldMk cId="1202667796" sldId="278"/>
            <ac:spMk id="2744" creationId="{D167E2DC-A91B-F484-9DBC-A861A254FEC6}"/>
          </ac:spMkLst>
        </pc:spChg>
        <pc:spChg chg="mod">
          <ac:chgData name="Kau, Derchang" userId="b9148588-e694-4445-9765-2c9aad6149ce" providerId="ADAL" clId="{A9F427AC-E5A2-6C45-A8A3-6DFCCFA4B4F3}" dt="2023-05-08T13:34:30.594" v="121"/>
          <ac:spMkLst>
            <pc:docMk/>
            <pc:sldMk cId="1202667796" sldId="278"/>
            <ac:spMk id="2745" creationId="{FE0D0B94-2C35-AA9D-226B-FB6F2A4D2491}"/>
          </ac:spMkLst>
        </pc:spChg>
        <pc:spChg chg="mod">
          <ac:chgData name="Kau, Derchang" userId="b9148588-e694-4445-9765-2c9aad6149ce" providerId="ADAL" clId="{A9F427AC-E5A2-6C45-A8A3-6DFCCFA4B4F3}" dt="2023-05-08T13:34:30.594" v="121"/>
          <ac:spMkLst>
            <pc:docMk/>
            <pc:sldMk cId="1202667796" sldId="278"/>
            <ac:spMk id="2746" creationId="{69A3795E-5CA2-59E7-33DB-D6428AE2B60D}"/>
          </ac:spMkLst>
        </pc:spChg>
        <pc:spChg chg="mod">
          <ac:chgData name="Kau, Derchang" userId="b9148588-e694-4445-9765-2c9aad6149ce" providerId="ADAL" clId="{A9F427AC-E5A2-6C45-A8A3-6DFCCFA4B4F3}" dt="2023-05-08T13:34:30.594" v="121"/>
          <ac:spMkLst>
            <pc:docMk/>
            <pc:sldMk cId="1202667796" sldId="278"/>
            <ac:spMk id="2747" creationId="{91D95565-1F74-EC31-932E-4425D52AD63E}"/>
          </ac:spMkLst>
        </pc:spChg>
        <pc:spChg chg="mod">
          <ac:chgData name="Kau, Derchang" userId="b9148588-e694-4445-9765-2c9aad6149ce" providerId="ADAL" clId="{A9F427AC-E5A2-6C45-A8A3-6DFCCFA4B4F3}" dt="2023-05-08T13:34:30.594" v="121"/>
          <ac:spMkLst>
            <pc:docMk/>
            <pc:sldMk cId="1202667796" sldId="278"/>
            <ac:spMk id="2748" creationId="{B74D66AC-232A-AA2C-05C8-65C22CB8A20B}"/>
          </ac:spMkLst>
        </pc:spChg>
        <pc:spChg chg="mod">
          <ac:chgData name="Kau, Derchang" userId="b9148588-e694-4445-9765-2c9aad6149ce" providerId="ADAL" clId="{A9F427AC-E5A2-6C45-A8A3-6DFCCFA4B4F3}" dt="2023-05-08T13:34:30.594" v="121"/>
          <ac:spMkLst>
            <pc:docMk/>
            <pc:sldMk cId="1202667796" sldId="278"/>
            <ac:spMk id="2767" creationId="{815285F0-6C5C-2D30-B696-8626C20470E9}"/>
          </ac:spMkLst>
        </pc:spChg>
        <pc:spChg chg="mod">
          <ac:chgData name="Kau, Derchang" userId="b9148588-e694-4445-9765-2c9aad6149ce" providerId="ADAL" clId="{A9F427AC-E5A2-6C45-A8A3-6DFCCFA4B4F3}" dt="2023-05-08T13:34:30.594" v="121"/>
          <ac:spMkLst>
            <pc:docMk/>
            <pc:sldMk cId="1202667796" sldId="278"/>
            <ac:spMk id="2768" creationId="{2E829B18-390B-F02D-0943-3B3CC794BF06}"/>
          </ac:spMkLst>
        </pc:spChg>
        <pc:spChg chg="mod">
          <ac:chgData name="Kau, Derchang" userId="b9148588-e694-4445-9765-2c9aad6149ce" providerId="ADAL" clId="{A9F427AC-E5A2-6C45-A8A3-6DFCCFA4B4F3}" dt="2023-05-08T13:34:30.594" v="121"/>
          <ac:spMkLst>
            <pc:docMk/>
            <pc:sldMk cId="1202667796" sldId="278"/>
            <ac:spMk id="2769" creationId="{89981FBE-C763-0480-B5A3-47DCED99B6FE}"/>
          </ac:spMkLst>
        </pc:spChg>
        <pc:spChg chg="mod">
          <ac:chgData name="Kau, Derchang" userId="b9148588-e694-4445-9765-2c9aad6149ce" providerId="ADAL" clId="{A9F427AC-E5A2-6C45-A8A3-6DFCCFA4B4F3}" dt="2023-05-08T13:34:30.594" v="121"/>
          <ac:spMkLst>
            <pc:docMk/>
            <pc:sldMk cId="1202667796" sldId="278"/>
            <ac:spMk id="2770" creationId="{6E7ED637-B542-42EC-B1E8-8A06113E0874}"/>
          </ac:spMkLst>
        </pc:spChg>
        <pc:spChg chg="mod">
          <ac:chgData name="Kau, Derchang" userId="b9148588-e694-4445-9765-2c9aad6149ce" providerId="ADAL" clId="{A9F427AC-E5A2-6C45-A8A3-6DFCCFA4B4F3}" dt="2023-05-08T13:34:30.594" v="121"/>
          <ac:spMkLst>
            <pc:docMk/>
            <pc:sldMk cId="1202667796" sldId="278"/>
            <ac:spMk id="2771" creationId="{7A5926EE-041A-D001-79FC-239AB4994D8B}"/>
          </ac:spMkLst>
        </pc:spChg>
        <pc:spChg chg="mod">
          <ac:chgData name="Kau, Derchang" userId="b9148588-e694-4445-9765-2c9aad6149ce" providerId="ADAL" clId="{A9F427AC-E5A2-6C45-A8A3-6DFCCFA4B4F3}" dt="2023-05-08T13:34:30.594" v="121"/>
          <ac:spMkLst>
            <pc:docMk/>
            <pc:sldMk cId="1202667796" sldId="278"/>
            <ac:spMk id="2790" creationId="{C04F13B3-A4FA-23FA-7244-8284A596EE20}"/>
          </ac:spMkLst>
        </pc:spChg>
        <pc:spChg chg="mod">
          <ac:chgData name="Kau, Derchang" userId="b9148588-e694-4445-9765-2c9aad6149ce" providerId="ADAL" clId="{A9F427AC-E5A2-6C45-A8A3-6DFCCFA4B4F3}" dt="2023-05-08T13:34:30.594" v="121"/>
          <ac:spMkLst>
            <pc:docMk/>
            <pc:sldMk cId="1202667796" sldId="278"/>
            <ac:spMk id="2791" creationId="{A76CF7EC-F572-BED9-693E-FB688EBD03D6}"/>
          </ac:spMkLst>
        </pc:spChg>
        <pc:spChg chg="mod">
          <ac:chgData name="Kau, Derchang" userId="b9148588-e694-4445-9765-2c9aad6149ce" providerId="ADAL" clId="{A9F427AC-E5A2-6C45-A8A3-6DFCCFA4B4F3}" dt="2023-05-08T13:34:30.594" v="121"/>
          <ac:spMkLst>
            <pc:docMk/>
            <pc:sldMk cId="1202667796" sldId="278"/>
            <ac:spMk id="2792" creationId="{B496C38B-2DC9-252F-8A65-B1B5297BD13C}"/>
          </ac:spMkLst>
        </pc:spChg>
        <pc:spChg chg="mod">
          <ac:chgData name="Kau, Derchang" userId="b9148588-e694-4445-9765-2c9aad6149ce" providerId="ADAL" clId="{A9F427AC-E5A2-6C45-A8A3-6DFCCFA4B4F3}" dt="2023-05-08T13:34:30.594" v="121"/>
          <ac:spMkLst>
            <pc:docMk/>
            <pc:sldMk cId="1202667796" sldId="278"/>
            <ac:spMk id="2793" creationId="{4CAFB11A-6B47-2106-FC3E-F9CF84160448}"/>
          </ac:spMkLst>
        </pc:spChg>
        <pc:grpChg chg="add del mod">
          <ac:chgData name="Kau, Derchang" userId="b9148588-e694-4445-9765-2c9aad6149ce" providerId="ADAL" clId="{A9F427AC-E5A2-6C45-A8A3-6DFCCFA4B4F3}" dt="2023-05-08T13:34:30.253" v="120"/>
          <ac:grpSpMkLst>
            <pc:docMk/>
            <pc:sldMk cId="1202667796" sldId="278"/>
            <ac:grpSpMk id="6" creationId="{A75D4EE4-0555-9D72-36BA-4B4BA7B4D7B0}"/>
          </ac:grpSpMkLst>
        </pc:grpChg>
        <pc:grpChg chg="mod">
          <ac:chgData name="Kau, Derchang" userId="b9148588-e694-4445-9765-2c9aad6149ce" providerId="ADAL" clId="{A9F427AC-E5A2-6C45-A8A3-6DFCCFA4B4F3}" dt="2023-05-08T13:34:21.625" v="119"/>
          <ac:grpSpMkLst>
            <pc:docMk/>
            <pc:sldMk cId="1202667796" sldId="278"/>
            <ac:grpSpMk id="8" creationId="{8CD44C4D-334B-88DF-9FEB-1F2BF08AC687}"/>
          </ac:grpSpMkLst>
        </pc:grpChg>
        <pc:grpChg chg="mod">
          <ac:chgData name="Kau, Derchang" userId="b9148588-e694-4445-9765-2c9aad6149ce" providerId="ADAL" clId="{A9F427AC-E5A2-6C45-A8A3-6DFCCFA4B4F3}" dt="2023-05-08T13:34:21.625" v="119"/>
          <ac:grpSpMkLst>
            <pc:docMk/>
            <pc:sldMk cId="1202667796" sldId="278"/>
            <ac:grpSpMk id="9" creationId="{751A7288-B70C-05BC-1829-512E272F7E6D}"/>
          </ac:grpSpMkLst>
        </pc:grpChg>
        <pc:grpChg chg="mod">
          <ac:chgData name="Kau, Derchang" userId="b9148588-e694-4445-9765-2c9aad6149ce" providerId="ADAL" clId="{A9F427AC-E5A2-6C45-A8A3-6DFCCFA4B4F3}" dt="2023-05-08T13:34:21.625" v="119"/>
          <ac:grpSpMkLst>
            <pc:docMk/>
            <pc:sldMk cId="1202667796" sldId="278"/>
            <ac:grpSpMk id="21" creationId="{156DEDC9-A54D-DC67-EA2A-A3527FB5479E}"/>
          </ac:grpSpMkLst>
        </pc:grpChg>
        <pc:grpChg chg="mod">
          <ac:chgData name="Kau, Derchang" userId="b9148588-e694-4445-9765-2c9aad6149ce" providerId="ADAL" clId="{A9F427AC-E5A2-6C45-A8A3-6DFCCFA4B4F3}" dt="2023-05-08T13:34:21.625" v="119"/>
          <ac:grpSpMkLst>
            <pc:docMk/>
            <pc:sldMk cId="1202667796" sldId="278"/>
            <ac:grpSpMk id="22" creationId="{D2D773C8-1F39-FD3E-E8EB-E3607552BEB0}"/>
          </ac:grpSpMkLst>
        </pc:grpChg>
        <pc:grpChg chg="add del mod">
          <ac:chgData name="Kau, Derchang" userId="b9148588-e694-4445-9765-2c9aad6149ce" providerId="ADAL" clId="{A9F427AC-E5A2-6C45-A8A3-6DFCCFA4B4F3}" dt="2023-05-08T13:34:30.253" v="120"/>
          <ac:grpSpMkLst>
            <pc:docMk/>
            <pc:sldMk cId="1202667796" sldId="278"/>
            <ac:grpSpMk id="34" creationId="{C590AF25-EA64-119B-A623-6EA77B446A0C}"/>
          </ac:grpSpMkLst>
        </pc:grpChg>
        <pc:grpChg chg="mod">
          <ac:chgData name="Kau, Derchang" userId="b9148588-e694-4445-9765-2c9aad6149ce" providerId="ADAL" clId="{A9F427AC-E5A2-6C45-A8A3-6DFCCFA4B4F3}" dt="2023-05-08T13:34:21.625" v="119"/>
          <ac:grpSpMkLst>
            <pc:docMk/>
            <pc:sldMk cId="1202667796" sldId="278"/>
            <ac:grpSpMk id="35" creationId="{6F3C83BE-811C-573D-E25B-82930AB0378C}"/>
          </ac:grpSpMkLst>
        </pc:grpChg>
        <pc:grpChg chg="mod">
          <ac:chgData name="Kau, Derchang" userId="b9148588-e694-4445-9765-2c9aad6149ce" providerId="ADAL" clId="{A9F427AC-E5A2-6C45-A8A3-6DFCCFA4B4F3}" dt="2023-05-08T13:34:21.625" v="119"/>
          <ac:grpSpMkLst>
            <pc:docMk/>
            <pc:sldMk cId="1202667796" sldId="278"/>
            <ac:grpSpMk id="36" creationId="{EF76A102-E510-D295-1C54-A5E3FF3A06CB}"/>
          </ac:grpSpMkLst>
        </pc:grpChg>
        <pc:grpChg chg="mod">
          <ac:chgData name="Kau, Derchang" userId="b9148588-e694-4445-9765-2c9aad6149ce" providerId="ADAL" clId="{A9F427AC-E5A2-6C45-A8A3-6DFCCFA4B4F3}" dt="2023-05-08T13:34:21.625" v="119"/>
          <ac:grpSpMkLst>
            <pc:docMk/>
            <pc:sldMk cId="1202667796" sldId="278"/>
            <ac:grpSpMk id="37" creationId="{0DBFABBA-971E-A56B-F2FF-077B88875F66}"/>
          </ac:grpSpMkLst>
        </pc:grpChg>
        <pc:grpChg chg="mod">
          <ac:chgData name="Kau, Derchang" userId="b9148588-e694-4445-9765-2c9aad6149ce" providerId="ADAL" clId="{A9F427AC-E5A2-6C45-A8A3-6DFCCFA4B4F3}" dt="2023-05-08T13:34:21.625" v="119"/>
          <ac:grpSpMkLst>
            <pc:docMk/>
            <pc:sldMk cId="1202667796" sldId="278"/>
            <ac:grpSpMk id="38" creationId="{6FE8CBC7-82F4-6BB5-17CE-9637F46C7703}"/>
          </ac:grpSpMkLst>
        </pc:grpChg>
        <pc:grpChg chg="mod">
          <ac:chgData name="Kau, Derchang" userId="b9148588-e694-4445-9765-2c9aad6149ce" providerId="ADAL" clId="{A9F427AC-E5A2-6C45-A8A3-6DFCCFA4B4F3}" dt="2023-05-08T13:34:21.625" v="119"/>
          <ac:grpSpMkLst>
            <pc:docMk/>
            <pc:sldMk cId="1202667796" sldId="278"/>
            <ac:grpSpMk id="39" creationId="{41F825E0-6C99-9D42-5032-D7992A0EA767}"/>
          </ac:grpSpMkLst>
        </pc:grpChg>
        <pc:grpChg chg="mod">
          <ac:chgData name="Kau, Derchang" userId="b9148588-e694-4445-9765-2c9aad6149ce" providerId="ADAL" clId="{A9F427AC-E5A2-6C45-A8A3-6DFCCFA4B4F3}" dt="2023-05-08T13:34:21.625" v="119"/>
          <ac:grpSpMkLst>
            <pc:docMk/>
            <pc:sldMk cId="1202667796" sldId="278"/>
            <ac:grpSpMk id="40" creationId="{41570085-9368-CDA2-A44B-1D4943A03DF2}"/>
          </ac:grpSpMkLst>
        </pc:grpChg>
        <pc:grpChg chg="mod">
          <ac:chgData name="Kau, Derchang" userId="b9148588-e694-4445-9765-2c9aad6149ce" providerId="ADAL" clId="{A9F427AC-E5A2-6C45-A8A3-6DFCCFA4B4F3}" dt="2023-05-08T13:34:21.625" v="119"/>
          <ac:grpSpMkLst>
            <pc:docMk/>
            <pc:sldMk cId="1202667796" sldId="278"/>
            <ac:grpSpMk id="41" creationId="{32540349-EE7D-E75B-1DF2-36CF598ECFF3}"/>
          </ac:grpSpMkLst>
        </pc:grpChg>
        <pc:grpChg chg="mod">
          <ac:chgData name="Kau, Derchang" userId="b9148588-e694-4445-9765-2c9aad6149ce" providerId="ADAL" clId="{A9F427AC-E5A2-6C45-A8A3-6DFCCFA4B4F3}" dt="2023-05-08T13:34:21.625" v="119"/>
          <ac:grpSpMkLst>
            <pc:docMk/>
            <pc:sldMk cId="1202667796" sldId="278"/>
            <ac:grpSpMk id="42" creationId="{42F81F5C-6771-123B-A5B8-53FF3671BC54}"/>
          </ac:grpSpMkLst>
        </pc:grpChg>
        <pc:grpChg chg="mod">
          <ac:chgData name="Kau, Derchang" userId="b9148588-e694-4445-9765-2c9aad6149ce" providerId="ADAL" clId="{A9F427AC-E5A2-6C45-A8A3-6DFCCFA4B4F3}" dt="2023-05-08T13:34:21.625" v="119"/>
          <ac:grpSpMkLst>
            <pc:docMk/>
            <pc:sldMk cId="1202667796" sldId="278"/>
            <ac:grpSpMk id="43" creationId="{6F86BDC2-6D05-1206-D6E2-0E06BF4B38B7}"/>
          </ac:grpSpMkLst>
        </pc:grpChg>
        <pc:grpChg chg="mod">
          <ac:chgData name="Kau, Derchang" userId="b9148588-e694-4445-9765-2c9aad6149ce" providerId="ADAL" clId="{A9F427AC-E5A2-6C45-A8A3-6DFCCFA4B4F3}" dt="2023-05-08T13:34:21.625" v="119"/>
          <ac:grpSpMkLst>
            <pc:docMk/>
            <pc:sldMk cId="1202667796" sldId="278"/>
            <ac:grpSpMk id="44" creationId="{91CA6FE0-3433-5462-6810-7EC267962C89}"/>
          </ac:grpSpMkLst>
        </pc:grpChg>
        <pc:grpChg chg="mod">
          <ac:chgData name="Kau, Derchang" userId="b9148588-e694-4445-9765-2c9aad6149ce" providerId="ADAL" clId="{A9F427AC-E5A2-6C45-A8A3-6DFCCFA4B4F3}" dt="2023-05-08T13:34:21.625" v="119"/>
          <ac:grpSpMkLst>
            <pc:docMk/>
            <pc:sldMk cId="1202667796" sldId="278"/>
            <ac:grpSpMk id="45" creationId="{5270D57E-419A-39EA-5A4D-183E60FDC60A}"/>
          </ac:grpSpMkLst>
        </pc:grpChg>
        <pc:grpChg chg="mod">
          <ac:chgData name="Kau, Derchang" userId="b9148588-e694-4445-9765-2c9aad6149ce" providerId="ADAL" clId="{A9F427AC-E5A2-6C45-A8A3-6DFCCFA4B4F3}" dt="2023-05-08T13:34:21.625" v="119"/>
          <ac:grpSpMkLst>
            <pc:docMk/>
            <pc:sldMk cId="1202667796" sldId="278"/>
            <ac:grpSpMk id="46" creationId="{1C278075-0BC7-1B76-3D56-F0C64B10154A}"/>
          </ac:grpSpMkLst>
        </pc:grpChg>
        <pc:grpChg chg="mod">
          <ac:chgData name="Kau, Derchang" userId="b9148588-e694-4445-9765-2c9aad6149ce" providerId="ADAL" clId="{A9F427AC-E5A2-6C45-A8A3-6DFCCFA4B4F3}" dt="2023-05-08T13:34:21.625" v="119"/>
          <ac:grpSpMkLst>
            <pc:docMk/>
            <pc:sldMk cId="1202667796" sldId="278"/>
            <ac:grpSpMk id="47" creationId="{AAAD6560-FCCA-6DD1-4383-AF5EE5239314}"/>
          </ac:grpSpMkLst>
        </pc:grpChg>
        <pc:grpChg chg="mod">
          <ac:chgData name="Kau, Derchang" userId="b9148588-e694-4445-9765-2c9aad6149ce" providerId="ADAL" clId="{A9F427AC-E5A2-6C45-A8A3-6DFCCFA4B4F3}" dt="2023-05-08T13:34:21.625" v="119"/>
          <ac:grpSpMkLst>
            <pc:docMk/>
            <pc:sldMk cId="1202667796" sldId="278"/>
            <ac:grpSpMk id="48" creationId="{2F719081-669D-AE50-DCB5-B761C0B69C68}"/>
          </ac:grpSpMkLst>
        </pc:grpChg>
        <pc:grpChg chg="mod">
          <ac:chgData name="Kau, Derchang" userId="b9148588-e694-4445-9765-2c9aad6149ce" providerId="ADAL" clId="{A9F427AC-E5A2-6C45-A8A3-6DFCCFA4B4F3}" dt="2023-05-08T13:34:21.625" v="119"/>
          <ac:grpSpMkLst>
            <pc:docMk/>
            <pc:sldMk cId="1202667796" sldId="278"/>
            <ac:grpSpMk id="49" creationId="{FEF30258-72C1-1FA6-6DF0-81C8B944F771}"/>
          </ac:grpSpMkLst>
        </pc:grpChg>
        <pc:grpChg chg="mod">
          <ac:chgData name="Kau, Derchang" userId="b9148588-e694-4445-9765-2c9aad6149ce" providerId="ADAL" clId="{A9F427AC-E5A2-6C45-A8A3-6DFCCFA4B4F3}" dt="2023-05-08T13:34:21.625" v="119"/>
          <ac:grpSpMkLst>
            <pc:docMk/>
            <pc:sldMk cId="1202667796" sldId="278"/>
            <ac:grpSpMk id="50" creationId="{3D1FB5D9-061E-E2A9-E80B-925BE3F4C7F3}"/>
          </ac:grpSpMkLst>
        </pc:grpChg>
        <pc:grpChg chg="mod">
          <ac:chgData name="Kau, Derchang" userId="b9148588-e694-4445-9765-2c9aad6149ce" providerId="ADAL" clId="{A9F427AC-E5A2-6C45-A8A3-6DFCCFA4B4F3}" dt="2023-05-08T13:34:21.625" v="119"/>
          <ac:grpSpMkLst>
            <pc:docMk/>
            <pc:sldMk cId="1202667796" sldId="278"/>
            <ac:grpSpMk id="52" creationId="{EB9F9394-5030-7393-D8B2-0C4564840B73}"/>
          </ac:grpSpMkLst>
        </pc:grpChg>
        <pc:grpChg chg="mod">
          <ac:chgData name="Kau, Derchang" userId="b9148588-e694-4445-9765-2c9aad6149ce" providerId="ADAL" clId="{A9F427AC-E5A2-6C45-A8A3-6DFCCFA4B4F3}" dt="2023-05-08T13:34:21.625" v="119"/>
          <ac:grpSpMkLst>
            <pc:docMk/>
            <pc:sldMk cId="1202667796" sldId="278"/>
            <ac:grpSpMk id="53" creationId="{A21774BF-A249-A0FB-C152-B84AF4CC2FF0}"/>
          </ac:grpSpMkLst>
        </pc:grpChg>
        <pc:grpChg chg="mod">
          <ac:chgData name="Kau, Derchang" userId="b9148588-e694-4445-9765-2c9aad6149ce" providerId="ADAL" clId="{A9F427AC-E5A2-6C45-A8A3-6DFCCFA4B4F3}" dt="2023-05-08T13:34:21.625" v="119"/>
          <ac:grpSpMkLst>
            <pc:docMk/>
            <pc:sldMk cId="1202667796" sldId="278"/>
            <ac:grpSpMk id="63" creationId="{4AB3F626-63AC-D3A0-6C69-D3EA525455BF}"/>
          </ac:grpSpMkLst>
        </pc:grpChg>
        <pc:grpChg chg="mod">
          <ac:chgData name="Kau, Derchang" userId="b9148588-e694-4445-9765-2c9aad6149ce" providerId="ADAL" clId="{A9F427AC-E5A2-6C45-A8A3-6DFCCFA4B4F3}" dt="2023-05-08T13:34:21.625" v="119"/>
          <ac:grpSpMkLst>
            <pc:docMk/>
            <pc:sldMk cId="1202667796" sldId="278"/>
            <ac:grpSpMk id="64" creationId="{87A85E48-587F-A9A8-DC97-F8435F135147}"/>
          </ac:grpSpMkLst>
        </pc:grpChg>
        <pc:grpChg chg="mod">
          <ac:chgData name="Kau, Derchang" userId="b9148588-e694-4445-9765-2c9aad6149ce" providerId="ADAL" clId="{A9F427AC-E5A2-6C45-A8A3-6DFCCFA4B4F3}" dt="2023-05-08T13:34:21.625" v="119"/>
          <ac:grpSpMkLst>
            <pc:docMk/>
            <pc:sldMk cId="1202667796" sldId="278"/>
            <ac:grpSpMk id="74" creationId="{65C4C92C-3AB7-8DF4-71BD-2B381C377D38}"/>
          </ac:grpSpMkLst>
        </pc:grpChg>
        <pc:grpChg chg="mod">
          <ac:chgData name="Kau, Derchang" userId="b9148588-e694-4445-9765-2c9aad6149ce" providerId="ADAL" clId="{A9F427AC-E5A2-6C45-A8A3-6DFCCFA4B4F3}" dt="2023-05-08T13:34:21.625" v="119"/>
          <ac:grpSpMkLst>
            <pc:docMk/>
            <pc:sldMk cId="1202667796" sldId="278"/>
            <ac:grpSpMk id="75" creationId="{4455B708-52F9-05D5-0968-1C2AB29B8580}"/>
          </ac:grpSpMkLst>
        </pc:grpChg>
        <pc:grpChg chg="mod">
          <ac:chgData name="Kau, Derchang" userId="b9148588-e694-4445-9765-2c9aad6149ce" providerId="ADAL" clId="{A9F427AC-E5A2-6C45-A8A3-6DFCCFA4B4F3}" dt="2023-05-08T13:34:21.625" v="119"/>
          <ac:grpSpMkLst>
            <pc:docMk/>
            <pc:sldMk cId="1202667796" sldId="278"/>
            <ac:grpSpMk id="85" creationId="{99614549-4ADA-A929-8A7A-DA706A2CEE0F}"/>
          </ac:grpSpMkLst>
        </pc:grpChg>
        <pc:grpChg chg="mod">
          <ac:chgData name="Kau, Derchang" userId="b9148588-e694-4445-9765-2c9aad6149ce" providerId="ADAL" clId="{A9F427AC-E5A2-6C45-A8A3-6DFCCFA4B4F3}" dt="2023-05-08T13:34:21.625" v="119"/>
          <ac:grpSpMkLst>
            <pc:docMk/>
            <pc:sldMk cId="1202667796" sldId="278"/>
            <ac:grpSpMk id="86" creationId="{7C90442A-CA8A-291B-881B-36C509730B41}"/>
          </ac:grpSpMkLst>
        </pc:grpChg>
        <pc:grpChg chg="mod">
          <ac:chgData name="Kau, Derchang" userId="b9148588-e694-4445-9765-2c9aad6149ce" providerId="ADAL" clId="{A9F427AC-E5A2-6C45-A8A3-6DFCCFA4B4F3}" dt="2023-05-08T13:34:21.625" v="119"/>
          <ac:grpSpMkLst>
            <pc:docMk/>
            <pc:sldMk cId="1202667796" sldId="278"/>
            <ac:grpSpMk id="96" creationId="{17E1EA45-0BE2-BAB2-3315-F18633DEBEEE}"/>
          </ac:grpSpMkLst>
        </pc:grpChg>
        <pc:grpChg chg="mod">
          <ac:chgData name="Kau, Derchang" userId="b9148588-e694-4445-9765-2c9aad6149ce" providerId="ADAL" clId="{A9F427AC-E5A2-6C45-A8A3-6DFCCFA4B4F3}" dt="2023-05-08T13:34:21.625" v="119"/>
          <ac:grpSpMkLst>
            <pc:docMk/>
            <pc:sldMk cId="1202667796" sldId="278"/>
            <ac:grpSpMk id="97" creationId="{28521AC3-2326-BEE0-DEB4-DD457025A241}"/>
          </ac:grpSpMkLst>
        </pc:grpChg>
        <pc:grpChg chg="mod">
          <ac:chgData name="Kau, Derchang" userId="b9148588-e694-4445-9765-2c9aad6149ce" providerId="ADAL" clId="{A9F427AC-E5A2-6C45-A8A3-6DFCCFA4B4F3}" dt="2023-05-08T13:34:21.625" v="119"/>
          <ac:grpSpMkLst>
            <pc:docMk/>
            <pc:sldMk cId="1202667796" sldId="278"/>
            <ac:grpSpMk id="107" creationId="{AEDA0C46-5E13-C3AF-D6B0-0793EDBCED31}"/>
          </ac:grpSpMkLst>
        </pc:grpChg>
        <pc:grpChg chg="mod">
          <ac:chgData name="Kau, Derchang" userId="b9148588-e694-4445-9765-2c9aad6149ce" providerId="ADAL" clId="{A9F427AC-E5A2-6C45-A8A3-6DFCCFA4B4F3}" dt="2023-05-08T13:34:21.625" v="119"/>
          <ac:grpSpMkLst>
            <pc:docMk/>
            <pc:sldMk cId="1202667796" sldId="278"/>
            <ac:grpSpMk id="108" creationId="{F6998A2D-CAF0-F4FA-D184-6D22CA8B254A}"/>
          </ac:grpSpMkLst>
        </pc:grpChg>
        <pc:grpChg chg="mod">
          <ac:chgData name="Kau, Derchang" userId="b9148588-e694-4445-9765-2c9aad6149ce" providerId="ADAL" clId="{A9F427AC-E5A2-6C45-A8A3-6DFCCFA4B4F3}" dt="2023-05-08T13:34:21.625" v="119"/>
          <ac:grpSpMkLst>
            <pc:docMk/>
            <pc:sldMk cId="1202667796" sldId="278"/>
            <ac:grpSpMk id="118" creationId="{3B1C20A4-6E6D-6CDB-C564-76A946B20436}"/>
          </ac:grpSpMkLst>
        </pc:grpChg>
        <pc:grpChg chg="mod">
          <ac:chgData name="Kau, Derchang" userId="b9148588-e694-4445-9765-2c9aad6149ce" providerId="ADAL" clId="{A9F427AC-E5A2-6C45-A8A3-6DFCCFA4B4F3}" dt="2023-05-08T13:34:21.625" v="119"/>
          <ac:grpSpMkLst>
            <pc:docMk/>
            <pc:sldMk cId="1202667796" sldId="278"/>
            <ac:grpSpMk id="119" creationId="{6FA2068B-9C8E-CA1A-5228-25CD04533ECA}"/>
          </ac:grpSpMkLst>
        </pc:grpChg>
        <pc:grpChg chg="mod">
          <ac:chgData name="Kau, Derchang" userId="b9148588-e694-4445-9765-2c9aad6149ce" providerId="ADAL" clId="{A9F427AC-E5A2-6C45-A8A3-6DFCCFA4B4F3}" dt="2023-05-08T13:34:21.625" v="119"/>
          <ac:grpSpMkLst>
            <pc:docMk/>
            <pc:sldMk cId="1202667796" sldId="278"/>
            <ac:grpSpMk id="129" creationId="{F37AA27D-21D3-CC6F-B516-F44E3FD3CBC1}"/>
          </ac:grpSpMkLst>
        </pc:grpChg>
        <pc:grpChg chg="mod">
          <ac:chgData name="Kau, Derchang" userId="b9148588-e694-4445-9765-2c9aad6149ce" providerId="ADAL" clId="{A9F427AC-E5A2-6C45-A8A3-6DFCCFA4B4F3}" dt="2023-05-08T13:34:21.625" v="119"/>
          <ac:grpSpMkLst>
            <pc:docMk/>
            <pc:sldMk cId="1202667796" sldId="278"/>
            <ac:grpSpMk id="130" creationId="{CA4DD067-69A9-95BD-2FFB-D97F65133262}"/>
          </ac:grpSpMkLst>
        </pc:grpChg>
        <pc:grpChg chg="mod">
          <ac:chgData name="Kau, Derchang" userId="b9148588-e694-4445-9765-2c9aad6149ce" providerId="ADAL" clId="{A9F427AC-E5A2-6C45-A8A3-6DFCCFA4B4F3}" dt="2023-05-08T13:34:21.625" v="119"/>
          <ac:grpSpMkLst>
            <pc:docMk/>
            <pc:sldMk cId="1202667796" sldId="278"/>
            <ac:grpSpMk id="140" creationId="{AD750CB4-74DB-9792-B6CB-CB190F29A27A}"/>
          </ac:grpSpMkLst>
        </pc:grpChg>
        <pc:grpChg chg="mod">
          <ac:chgData name="Kau, Derchang" userId="b9148588-e694-4445-9765-2c9aad6149ce" providerId="ADAL" clId="{A9F427AC-E5A2-6C45-A8A3-6DFCCFA4B4F3}" dt="2023-05-08T13:34:21.625" v="119"/>
          <ac:grpSpMkLst>
            <pc:docMk/>
            <pc:sldMk cId="1202667796" sldId="278"/>
            <ac:grpSpMk id="141" creationId="{7F855701-3819-4FAF-7F9F-A554725F4E7A}"/>
          </ac:grpSpMkLst>
        </pc:grpChg>
        <pc:grpChg chg="mod">
          <ac:chgData name="Kau, Derchang" userId="b9148588-e694-4445-9765-2c9aad6149ce" providerId="ADAL" clId="{A9F427AC-E5A2-6C45-A8A3-6DFCCFA4B4F3}" dt="2023-05-08T13:34:21.625" v="119"/>
          <ac:grpSpMkLst>
            <pc:docMk/>
            <pc:sldMk cId="1202667796" sldId="278"/>
            <ac:grpSpMk id="151" creationId="{1DB7FC7D-AA9E-E952-671D-B001CF70B6CE}"/>
          </ac:grpSpMkLst>
        </pc:grpChg>
        <pc:grpChg chg="mod">
          <ac:chgData name="Kau, Derchang" userId="b9148588-e694-4445-9765-2c9aad6149ce" providerId="ADAL" clId="{A9F427AC-E5A2-6C45-A8A3-6DFCCFA4B4F3}" dt="2023-05-08T13:34:21.625" v="119"/>
          <ac:grpSpMkLst>
            <pc:docMk/>
            <pc:sldMk cId="1202667796" sldId="278"/>
            <ac:grpSpMk id="152" creationId="{EB7F5BF6-3588-35AE-3330-8F7BEF168FBF}"/>
          </ac:grpSpMkLst>
        </pc:grpChg>
        <pc:grpChg chg="mod">
          <ac:chgData name="Kau, Derchang" userId="b9148588-e694-4445-9765-2c9aad6149ce" providerId="ADAL" clId="{A9F427AC-E5A2-6C45-A8A3-6DFCCFA4B4F3}" dt="2023-05-08T13:34:21.625" v="119"/>
          <ac:grpSpMkLst>
            <pc:docMk/>
            <pc:sldMk cId="1202667796" sldId="278"/>
            <ac:grpSpMk id="162" creationId="{49D27DD1-1702-5290-6C65-A2F2AC1C2DD7}"/>
          </ac:grpSpMkLst>
        </pc:grpChg>
        <pc:grpChg chg="mod">
          <ac:chgData name="Kau, Derchang" userId="b9148588-e694-4445-9765-2c9aad6149ce" providerId="ADAL" clId="{A9F427AC-E5A2-6C45-A8A3-6DFCCFA4B4F3}" dt="2023-05-08T13:34:21.625" v="119"/>
          <ac:grpSpMkLst>
            <pc:docMk/>
            <pc:sldMk cId="1202667796" sldId="278"/>
            <ac:grpSpMk id="163" creationId="{F131780A-B94D-5CEA-8EF4-D4CA418C3F59}"/>
          </ac:grpSpMkLst>
        </pc:grpChg>
        <pc:grpChg chg="mod">
          <ac:chgData name="Kau, Derchang" userId="b9148588-e694-4445-9765-2c9aad6149ce" providerId="ADAL" clId="{A9F427AC-E5A2-6C45-A8A3-6DFCCFA4B4F3}" dt="2023-05-08T13:34:21.625" v="119"/>
          <ac:grpSpMkLst>
            <pc:docMk/>
            <pc:sldMk cId="1202667796" sldId="278"/>
            <ac:grpSpMk id="173" creationId="{61342032-7C5A-94BB-F35F-6DAA11E96558}"/>
          </ac:grpSpMkLst>
        </pc:grpChg>
        <pc:grpChg chg="mod">
          <ac:chgData name="Kau, Derchang" userId="b9148588-e694-4445-9765-2c9aad6149ce" providerId="ADAL" clId="{A9F427AC-E5A2-6C45-A8A3-6DFCCFA4B4F3}" dt="2023-05-08T13:34:21.625" v="119"/>
          <ac:grpSpMkLst>
            <pc:docMk/>
            <pc:sldMk cId="1202667796" sldId="278"/>
            <ac:grpSpMk id="174" creationId="{C7F4ACE5-0621-FCF0-04CC-D95190803780}"/>
          </ac:grpSpMkLst>
        </pc:grpChg>
        <pc:grpChg chg="mod">
          <ac:chgData name="Kau, Derchang" userId="b9148588-e694-4445-9765-2c9aad6149ce" providerId="ADAL" clId="{A9F427AC-E5A2-6C45-A8A3-6DFCCFA4B4F3}" dt="2023-05-08T13:34:21.625" v="119"/>
          <ac:grpSpMkLst>
            <pc:docMk/>
            <pc:sldMk cId="1202667796" sldId="278"/>
            <ac:grpSpMk id="184" creationId="{A65D7867-BDDF-73CE-37CF-288F599B99CE}"/>
          </ac:grpSpMkLst>
        </pc:grpChg>
        <pc:grpChg chg="mod">
          <ac:chgData name="Kau, Derchang" userId="b9148588-e694-4445-9765-2c9aad6149ce" providerId="ADAL" clId="{A9F427AC-E5A2-6C45-A8A3-6DFCCFA4B4F3}" dt="2023-05-08T13:34:21.625" v="119"/>
          <ac:grpSpMkLst>
            <pc:docMk/>
            <pc:sldMk cId="1202667796" sldId="278"/>
            <ac:grpSpMk id="185" creationId="{2179B04E-C59C-33D6-B466-19AC5B24F9E8}"/>
          </ac:grpSpMkLst>
        </pc:grpChg>
        <pc:grpChg chg="mod">
          <ac:chgData name="Kau, Derchang" userId="b9148588-e694-4445-9765-2c9aad6149ce" providerId="ADAL" clId="{A9F427AC-E5A2-6C45-A8A3-6DFCCFA4B4F3}" dt="2023-05-08T13:34:21.625" v="119"/>
          <ac:grpSpMkLst>
            <pc:docMk/>
            <pc:sldMk cId="1202667796" sldId="278"/>
            <ac:grpSpMk id="195" creationId="{5DF657C7-878F-B54B-4FE6-498D0FBDE055}"/>
          </ac:grpSpMkLst>
        </pc:grpChg>
        <pc:grpChg chg="mod">
          <ac:chgData name="Kau, Derchang" userId="b9148588-e694-4445-9765-2c9aad6149ce" providerId="ADAL" clId="{A9F427AC-E5A2-6C45-A8A3-6DFCCFA4B4F3}" dt="2023-05-08T13:34:21.625" v="119"/>
          <ac:grpSpMkLst>
            <pc:docMk/>
            <pc:sldMk cId="1202667796" sldId="278"/>
            <ac:grpSpMk id="196" creationId="{B306B777-CF98-9B00-204C-A0D8CF373C58}"/>
          </ac:grpSpMkLst>
        </pc:grpChg>
        <pc:grpChg chg="mod">
          <ac:chgData name="Kau, Derchang" userId="b9148588-e694-4445-9765-2c9aad6149ce" providerId="ADAL" clId="{A9F427AC-E5A2-6C45-A8A3-6DFCCFA4B4F3}" dt="2023-05-08T13:34:21.625" v="119"/>
          <ac:grpSpMkLst>
            <pc:docMk/>
            <pc:sldMk cId="1202667796" sldId="278"/>
            <ac:grpSpMk id="206" creationId="{45B1C8A4-0C3C-ABEF-BABB-CE5A9C8AAB01}"/>
          </ac:grpSpMkLst>
        </pc:grpChg>
        <pc:grpChg chg="mod">
          <ac:chgData name="Kau, Derchang" userId="b9148588-e694-4445-9765-2c9aad6149ce" providerId="ADAL" clId="{A9F427AC-E5A2-6C45-A8A3-6DFCCFA4B4F3}" dt="2023-05-08T13:34:21.625" v="119"/>
          <ac:grpSpMkLst>
            <pc:docMk/>
            <pc:sldMk cId="1202667796" sldId="278"/>
            <ac:grpSpMk id="207" creationId="{307E2FA2-914F-2FAE-CEDE-5BD6806FCB8C}"/>
          </ac:grpSpMkLst>
        </pc:grpChg>
        <pc:grpChg chg="mod">
          <ac:chgData name="Kau, Derchang" userId="b9148588-e694-4445-9765-2c9aad6149ce" providerId="ADAL" clId="{A9F427AC-E5A2-6C45-A8A3-6DFCCFA4B4F3}" dt="2023-05-08T13:34:21.625" v="119"/>
          <ac:grpSpMkLst>
            <pc:docMk/>
            <pc:sldMk cId="1202667796" sldId="278"/>
            <ac:grpSpMk id="217" creationId="{A042244F-60CD-9215-DDB5-F8B464030CAE}"/>
          </ac:grpSpMkLst>
        </pc:grpChg>
        <pc:grpChg chg="mod">
          <ac:chgData name="Kau, Derchang" userId="b9148588-e694-4445-9765-2c9aad6149ce" providerId="ADAL" clId="{A9F427AC-E5A2-6C45-A8A3-6DFCCFA4B4F3}" dt="2023-05-08T13:34:21.625" v="119"/>
          <ac:grpSpMkLst>
            <pc:docMk/>
            <pc:sldMk cId="1202667796" sldId="278"/>
            <ac:grpSpMk id="218" creationId="{836A89F7-82DC-DBEE-E344-5C3E9C7AD19F}"/>
          </ac:grpSpMkLst>
        </pc:grpChg>
        <pc:grpChg chg="mod">
          <ac:chgData name="Kau, Derchang" userId="b9148588-e694-4445-9765-2c9aad6149ce" providerId="ADAL" clId="{A9F427AC-E5A2-6C45-A8A3-6DFCCFA4B4F3}" dt="2023-05-08T13:34:21.625" v="119"/>
          <ac:grpSpMkLst>
            <pc:docMk/>
            <pc:sldMk cId="1202667796" sldId="278"/>
            <ac:grpSpMk id="228" creationId="{BB75AB8E-BDF5-AEFE-7DB8-DCC859A571AA}"/>
          </ac:grpSpMkLst>
        </pc:grpChg>
        <pc:grpChg chg="mod">
          <ac:chgData name="Kau, Derchang" userId="b9148588-e694-4445-9765-2c9aad6149ce" providerId="ADAL" clId="{A9F427AC-E5A2-6C45-A8A3-6DFCCFA4B4F3}" dt="2023-05-08T13:34:21.625" v="119"/>
          <ac:grpSpMkLst>
            <pc:docMk/>
            <pc:sldMk cId="1202667796" sldId="278"/>
            <ac:grpSpMk id="229" creationId="{645605CA-13E0-4455-406C-DC991438DE2D}"/>
          </ac:grpSpMkLst>
        </pc:grpChg>
        <pc:grpChg chg="mod">
          <ac:chgData name="Kau, Derchang" userId="b9148588-e694-4445-9765-2c9aad6149ce" providerId="ADAL" clId="{A9F427AC-E5A2-6C45-A8A3-6DFCCFA4B4F3}" dt="2023-05-08T13:34:21.625" v="119"/>
          <ac:grpSpMkLst>
            <pc:docMk/>
            <pc:sldMk cId="1202667796" sldId="278"/>
            <ac:grpSpMk id="239" creationId="{1C0349F1-0A1E-1937-9E08-D0B1A7309451}"/>
          </ac:grpSpMkLst>
        </pc:grpChg>
        <pc:grpChg chg="mod">
          <ac:chgData name="Kau, Derchang" userId="b9148588-e694-4445-9765-2c9aad6149ce" providerId="ADAL" clId="{A9F427AC-E5A2-6C45-A8A3-6DFCCFA4B4F3}" dt="2023-05-08T13:34:21.625" v="119"/>
          <ac:grpSpMkLst>
            <pc:docMk/>
            <pc:sldMk cId="1202667796" sldId="278"/>
            <ac:grpSpMk id="240" creationId="{C37D6A44-CC99-E488-36C8-E795690CC277}"/>
          </ac:grpSpMkLst>
        </pc:grpChg>
        <pc:grpChg chg="mod">
          <ac:chgData name="Kau, Derchang" userId="b9148588-e694-4445-9765-2c9aad6149ce" providerId="ADAL" clId="{A9F427AC-E5A2-6C45-A8A3-6DFCCFA4B4F3}" dt="2023-05-08T13:34:21.625" v="119"/>
          <ac:grpSpMkLst>
            <pc:docMk/>
            <pc:sldMk cId="1202667796" sldId="278"/>
            <ac:grpSpMk id="250" creationId="{315A162F-28E9-7DB1-A00B-53456F774F5B}"/>
          </ac:grpSpMkLst>
        </pc:grpChg>
        <pc:grpChg chg="mod">
          <ac:chgData name="Kau, Derchang" userId="b9148588-e694-4445-9765-2c9aad6149ce" providerId="ADAL" clId="{A9F427AC-E5A2-6C45-A8A3-6DFCCFA4B4F3}" dt="2023-05-08T13:34:21.625" v="119"/>
          <ac:grpSpMkLst>
            <pc:docMk/>
            <pc:sldMk cId="1202667796" sldId="278"/>
            <ac:grpSpMk id="251" creationId="{6AFBD2A0-D6AC-3118-02C9-144A21400DE7}"/>
          </ac:grpSpMkLst>
        </pc:grpChg>
        <pc:grpChg chg="mod">
          <ac:chgData name="Kau, Derchang" userId="b9148588-e694-4445-9765-2c9aad6149ce" providerId="ADAL" clId="{A9F427AC-E5A2-6C45-A8A3-6DFCCFA4B4F3}" dt="2023-05-08T13:34:21.625" v="119"/>
          <ac:grpSpMkLst>
            <pc:docMk/>
            <pc:sldMk cId="1202667796" sldId="278"/>
            <ac:grpSpMk id="261" creationId="{0D239966-7111-0283-3A80-7E3F27477070}"/>
          </ac:grpSpMkLst>
        </pc:grpChg>
        <pc:grpChg chg="mod">
          <ac:chgData name="Kau, Derchang" userId="b9148588-e694-4445-9765-2c9aad6149ce" providerId="ADAL" clId="{A9F427AC-E5A2-6C45-A8A3-6DFCCFA4B4F3}" dt="2023-05-08T13:34:21.625" v="119"/>
          <ac:grpSpMkLst>
            <pc:docMk/>
            <pc:sldMk cId="1202667796" sldId="278"/>
            <ac:grpSpMk id="262" creationId="{87C11357-1631-FD5E-E9AB-C721F50E653C}"/>
          </ac:grpSpMkLst>
        </pc:grpChg>
        <pc:grpChg chg="mod">
          <ac:chgData name="Kau, Derchang" userId="b9148588-e694-4445-9765-2c9aad6149ce" providerId="ADAL" clId="{A9F427AC-E5A2-6C45-A8A3-6DFCCFA4B4F3}" dt="2023-05-08T13:34:21.625" v="119"/>
          <ac:grpSpMkLst>
            <pc:docMk/>
            <pc:sldMk cId="1202667796" sldId="278"/>
            <ac:grpSpMk id="272" creationId="{F03FD318-A7A2-AAD3-074C-C7995190490E}"/>
          </ac:grpSpMkLst>
        </pc:grpChg>
        <pc:grpChg chg="mod">
          <ac:chgData name="Kau, Derchang" userId="b9148588-e694-4445-9765-2c9aad6149ce" providerId="ADAL" clId="{A9F427AC-E5A2-6C45-A8A3-6DFCCFA4B4F3}" dt="2023-05-08T13:34:21.625" v="119"/>
          <ac:grpSpMkLst>
            <pc:docMk/>
            <pc:sldMk cId="1202667796" sldId="278"/>
            <ac:grpSpMk id="273" creationId="{A669F878-179B-0A4D-FC14-198BCD3FF483}"/>
          </ac:grpSpMkLst>
        </pc:grpChg>
        <pc:grpChg chg="mod">
          <ac:chgData name="Kau, Derchang" userId="b9148588-e694-4445-9765-2c9aad6149ce" providerId="ADAL" clId="{A9F427AC-E5A2-6C45-A8A3-6DFCCFA4B4F3}" dt="2023-05-08T13:34:21.625" v="119"/>
          <ac:grpSpMkLst>
            <pc:docMk/>
            <pc:sldMk cId="1202667796" sldId="278"/>
            <ac:grpSpMk id="283" creationId="{86007363-67E5-E232-05C9-CF96888B631C}"/>
          </ac:grpSpMkLst>
        </pc:grpChg>
        <pc:grpChg chg="mod">
          <ac:chgData name="Kau, Derchang" userId="b9148588-e694-4445-9765-2c9aad6149ce" providerId="ADAL" clId="{A9F427AC-E5A2-6C45-A8A3-6DFCCFA4B4F3}" dt="2023-05-08T13:34:21.625" v="119"/>
          <ac:grpSpMkLst>
            <pc:docMk/>
            <pc:sldMk cId="1202667796" sldId="278"/>
            <ac:grpSpMk id="284" creationId="{331618DE-C5D4-44FD-9335-54155B26C882}"/>
          </ac:grpSpMkLst>
        </pc:grpChg>
        <pc:grpChg chg="mod">
          <ac:chgData name="Kau, Derchang" userId="b9148588-e694-4445-9765-2c9aad6149ce" providerId="ADAL" clId="{A9F427AC-E5A2-6C45-A8A3-6DFCCFA4B4F3}" dt="2023-05-08T13:34:21.625" v="119"/>
          <ac:grpSpMkLst>
            <pc:docMk/>
            <pc:sldMk cId="1202667796" sldId="278"/>
            <ac:grpSpMk id="294" creationId="{5A7453E5-ACDE-B502-E3AA-C5E709C2C943}"/>
          </ac:grpSpMkLst>
        </pc:grpChg>
        <pc:grpChg chg="mod">
          <ac:chgData name="Kau, Derchang" userId="b9148588-e694-4445-9765-2c9aad6149ce" providerId="ADAL" clId="{A9F427AC-E5A2-6C45-A8A3-6DFCCFA4B4F3}" dt="2023-05-08T13:34:21.625" v="119"/>
          <ac:grpSpMkLst>
            <pc:docMk/>
            <pc:sldMk cId="1202667796" sldId="278"/>
            <ac:grpSpMk id="295" creationId="{2E16FFCB-2B8E-A65A-DABB-E34F9E3F13E2}"/>
          </ac:grpSpMkLst>
        </pc:grpChg>
        <pc:grpChg chg="mod">
          <ac:chgData name="Kau, Derchang" userId="b9148588-e694-4445-9765-2c9aad6149ce" providerId="ADAL" clId="{A9F427AC-E5A2-6C45-A8A3-6DFCCFA4B4F3}" dt="2023-05-08T13:34:21.625" v="119"/>
          <ac:grpSpMkLst>
            <pc:docMk/>
            <pc:sldMk cId="1202667796" sldId="278"/>
            <ac:grpSpMk id="305" creationId="{FB229B14-4A7F-C9F6-D950-E88F91A13C76}"/>
          </ac:grpSpMkLst>
        </pc:grpChg>
        <pc:grpChg chg="mod">
          <ac:chgData name="Kau, Derchang" userId="b9148588-e694-4445-9765-2c9aad6149ce" providerId="ADAL" clId="{A9F427AC-E5A2-6C45-A8A3-6DFCCFA4B4F3}" dt="2023-05-08T13:34:21.625" v="119"/>
          <ac:grpSpMkLst>
            <pc:docMk/>
            <pc:sldMk cId="1202667796" sldId="278"/>
            <ac:grpSpMk id="306" creationId="{3302A498-8F15-ECFC-14F0-1050F0D1042D}"/>
          </ac:grpSpMkLst>
        </pc:grpChg>
        <pc:grpChg chg="mod">
          <ac:chgData name="Kau, Derchang" userId="b9148588-e694-4445-9765-2c9aad6149ce" providerId="ADAL" clId="{A9F427AC-E5A2-6C45-A8A3-6DFCCFA4B4F3}" dt="2023-05-08T13:34:21.625" v="119"/>
          <ac:grpSpMkLst>
            <pc:docMk/>
            <pc:sldMk cId="1202667796" sldId="278"/>
            <ac:grpSpMk id="316" creationId="{F91FF90E-3CE9-9A2F-166B-9782DA9A43D1}"/>
          </ac:grpSpMkLst>
        </pc:grpChg>
        <pc:grpChg chg="mod">
          <ac:chgData name="Kau, Derchang" userId="b9148588-e694-4445-9765-2c9aad6149ce" providerId="ADAL" clId="{A9F427AC-E5A2-6C45-A8A3-6DFCCFA4B4F3}" dt="2023-05-08T13:34:21.625" v="119"/>
          <ac:grpSpMkLst>
            <pc:docMk/>
            <pc:sldMk cId="1202667796" sldId="278"/>
            <ac:grpSpMk id="317" creationId="{542FA5BC-3637-178E-C77B-10DA32055104}"/>
          </ac:grpSpMkLst>
        </pc:grpChg>
        <pc:grpChg chg="mod">
          <ac:chgData name="Kau, Derchang" userId="b9148588-e694-4445-9765-2c9aad6149ce" providerId="ADAL" clId="{A9F427AC-E5A2-6C45-A8A3-6DFCCFA4B4F3}" dt="2023-05-08T13:34:21.625" v="119"/>
          <ac:grpSpMkLst>
            <pc:docMk/>
            <pc:sldMk cId="1202667796" sldId="278"/>
            <ac:grpSpMk id="327" creationId="{D12C29A6-8E29-B39F-6230-B7F4C94AD639}"/>
          </ac:grpSpMkLst>
        </pc:grpChg>
        <pc:grpChg chg="mod">
          <ac:chgData name="Kau, Derchang" userId="b9148588-e694-4445-9765-2c9aad6149ce" providerId="ADAL" clId="{A9F427AC-E5A2-6C45-A8A3-6DFCCFA4B4F3}" dt="2023-05-08T13:34:21.625" v="119"/>
          <ac:grpSpMkLst>
            <pc:docMk/>
            <pc:sldMk cId="1202667796" sldId="278"/>
            <ac:grpSpMk id="328" creationId="{97AD4F44-FAE6-6436-9FA1-B7155EF99DAE}"/>
          </ac:grpSpMkLst>
        </pc:grpChg>
        <pc:grpChg chg="mod">
          <ac:chgData name="Kau, Derchang" userId="b9148588-e694-4445-9765-2c9aad6149ce" providerId="ADAL" clId="{A9F427AC-E5A2-6C45-A8A3-6DFCCFA4B4F3}" dt="2023-05-08T13:34:21.625" v="119"/>
          <ac:grpSpMkLst>
            <pc:docMk/>
            <pc:sldMk cId="1202667796" sldId="278"/>
            <ac:grpSpMk id="338" creationId="{C6FD3AEC-2F77-1506-6B25-B8E83534389A}"/>
          </ac:grpSpMkLst>
        </pc:grpChg>
        <pc:grpChg chg="mod">
          <ac:chgData name="Kau, Derchang" userId="b9148588-e694-4445-9765-2c9aad6149ce" providerId="ADAL" clId="{A9F427AC-E5A2-6C45-A8A3-6DFCCFA4B4F3}" dt="2023-05-08T13:34:21.625" v="119"/>
          <ac:grpSpMkLst>
            <pc:docMk/>
            <pc:sldMk cId="1202667796" sldId="278"/>
            <ac:grpSpMk id="339" creationId="{68CFDB92-57D2-8956-55A6-CC6BC006193B}"/>
          </ac:grpSpMkLst>
        </pc:grpChg>
        <pc:grpChg chg="mod">
          <ac:chgData name="Kau, Derchang" userId="b9148588-e694-4445-9765-2c9aad6149ce" providerId="ADAL" clId="{A9F427AC-E5A2-6C45-A8A3-6DFCCFA4B4F3}" dt="2023-05-08T13:34:21.625" v="119"/>
          <ac:grpSpMkLst>
            <pc:docMk/>
            <pc:sldMk cId="1202667796" sldId="278"/>
            <ac:grpSpMk id="349" creationId="{78F3B4F1-EA90-33B1-1437-C6B93C6BEDBA}"/>
          </ac:grpSpMkLst>
        </pc:grpChg>
        <pc:grpChg chg="mod">
          <ac:chgData name="Kau, Derchang" userId="b9148588-e694-4445-9765-2c9aad6149ce" providerId="ADAL" clId="{A9F427AC-E5A2-6C45-A8A3-6DFCCFA4B4F3}" dt="2023-05-08T13:34:21.625" v="119"/>
          <ac:grpSpMkLst>
            <pc:docMk/>
            <pc:sldMk cId="1202667796" sldId="278"/>
            <ac:grpSpMk id="350" creationId="{637C0765-B769-D559-38F9-60CC9B13751A}"/>
          </ac:grpSpMkLst>
        </pc:grpChg>
        <pc:grpChg chg="mod">
          <ac:chgData name="Kau, Derchang" userId="b9148588-e694-4445-9765-2c9aad6149ce" providerId="ADAL" clId="{A9F427AC-E5A2-6C45-A8A3-6DFCCFA4B4F3}" dt="2023-05-08T13:34:21.625" v="119"/>
          <ac:grpSpMkLst>
            <pc:docMk/>
            <pc:sldMk cId="1202667796" sldId="278"/>
            <ac:grpSpMk id="360" creationId="{D0945ABD-D9C0-1114-9916-CB9ECC674547}"/>
          </ac:grpSpMkLst>
        </pc:grpChg>
        <pc:grpChg chg="mod">
          <ac:chgData name="Kau, Derchang" userId="b9148588-e694-4445-9765-2c9aad6149ce" providerId="ADAL" clId="{A9F427AC-E5A2-6C45-A8A3-6DFCCFA4B4F3}" dt="2023-05-08T13:34:21.625" v="119"/>
          <ac:grpSpMkLst>
            <pc:docMk/>
            <pc:sldMk cId="1202667796" sldId="278"/>
            <ac:grpSpMk id="361" creationId="{144BD1C8-1FA3-4364-5B75-3E997FBABBA1}"/>
          </ac:grpSpMkLst>
        </pc:grpChg>
        <pc:grpChg chg="mod">
          <ac:chgData name="Kau, Derchang" userId="b9148588-e694-4445-9765-2c9aad6149ce" providerId="ADAL" clId="{A9F427AC-E5A2-6C45-A8A3-6DFCCFA4B4F3}" dt="2023-05-08T13:34:21.625" v="119"/>
          <ac:grpSpMkLst>
            <pc:docMk/>
            <pc:sldMk cId="1202667796" sldId="278"/>
            <ac:grpSpMk id="371" creationId="{128AA80F-E82E-F864-70BE-C2001F39A48C}"/>
          </ac:grpSpMkLst>
        </pc:grpChg>
        <pc:grpChg chg="mod">
          <ac:chgData name="Kau, Derchang" userId="b9148588-e694-4445-9765-2c9aad6149ce" providerId="ADAL" clId="{A9F427AC-E5A2-6C45-A8A3-6DFCCFA4B4F3}" dt="2023-05-08T13:34:21.625" v="119"/>
          <ac:grpSpMkLst>
            <pc:docMk/>
            <pc:sldMk cId="1202667796" sldId="278"/>
            <ac:grpSpMk id="372" creationId="{CFA0D1AA-2A61-86F8-99A8-05850749AB11}"/>
          </ac:grpSpMkLst>
        </pc:grpChg>
        <pc:grpChg chg="mod">
          <ac:chgData name="Kau, Derchang" userId="b9148588-e694-4445-9765-2c9aad6149ce" providerId="ADAL" clId="{A9F427AC-E5A2-6C45-A8A3-6DFCCFA4B4F3}" dt="2023-05-08T13:34:21.625" v="119"/>
          <ac:grpSpMkLst>
            <pc:docMk/>
            <pc:sldMk cId="1202667796" sldId="278"/>
            <ac:grpSpMk id="382" creationId="{CBEF8740-9E0D-B39B-89B3-58252DE8C941}"/>
          </ac:grpSpMkLst>
        </pc:grpChg>
        <pc:grpChg chg="mod">
          <ac:chgData name="Kau, Derchang" userId="b9148588-e694-4445-9765-2c9aad6149ce" providerId="ADAL" clId="{A9F427AC-E5A2-6C45-A8A3-6DFCCFA4B4F3}" dt="2023-05-08T13:34:21.625" v="119"/>
          <ac:grpSpMkLst>
            <pc:docMk/>
            <pc:sldMk cId="1202667796" sldId="278"/>
            <ac:grpSpMk id="383" creationId="{2F96C5EF-14C4-3EC6-9517-E71D36865C34}"/>
          </ac:grpSpMkLst>
        </pc:grpChg>
        <pc:grpChg chg="mod">
          <ac:chgData name="Kau, Derchang" userId="b9148588-e694-4445-9765-2c9aad6149ce" providerId="ADAL" clId="{A9F427AC-E5A2-6C45-A8A3-6DFCCFA4B4F3}" dt="2023-05-08T13:34:21.625" v="119"/>
          <ac:grpSpMkLst>
            <pc:docMk/>
            <pc:sldMk cId="1202667796" sldId="278"/>
            <ac:grpSpMk id="393" creationId="{52B933CA-95DA-60B4-6844-6BCB9DD467BB}"/>
          </ac:grpSpMkLst>
        </pc:grpChg>
        <pc:grpChg chg="mod">
          <ac:chgData name="Kau, Derchang" userId="b9148588-e694-4445-9765-2c9aad6149ce" providerId="ADAL" clId="{A9F427AC-E5A2-6C45-A8A3-6DFCCFA4B4F3}" dt="2023-05-08T13:34:21.625" v="119"/>
          <ac:grpSpMkLst>
            <pc:docMk/>
            <pc:sldMk cId="1202667796" sldId="278"/>
            <ac:grpSpMk id="394" creationId="{37199D47-9640-EC79-1D32-999534F976AF}"/>
          </ac:grpSpMkLst>
        </pc:grpChg>
        <pc:grpChg chg="add del mod">
          <ac:chgData name="Kau, Derchang" userId="b9148588-e694-4445-9765-2c9aad6149ce" providerId="ADAL" clId="{A9F427AC-E5A2-6C45-A8A3-6DFCCFA4B4F3}" dt="2023-05-08T13:34:30.253" v="120"/>
          <ac:grpSpMkLst>
            <pc:docMk/>
            <pc:sldMk cId="1202667796" sldId="278"/>
            <ac:grpSpMk id="403" creationId="{2FDB07CD-E06F-2C67-6EDC-6372B90EA875}"/>
          </ac:grpSpMkLst>
        </pc:grpChg>
        <pc:grpChg chg="mod">
          <ac:chgData name="Kau, Derchang" userId="b9148588-e694-4445-9765-2c9aad6149ce" providerId="ADAL" clId="{A9F427AC-E5A2-6C45-A8A3-6DFCCFA4B4F3}" dt="2023-05-08T13:34:21.625" v="119"/>
          <ac:grpSpMkLst>
            <pc:docMk/>
            <pc:sldMk cId="1202667796" sldId="278"/>
            <ac:grpSpMk id="405" creationId="{3449E21F-A26F-A5F0-87F0-AC6B356C757F}"/>
          </ac:grpSpMkLst>
        </pc:grpChg>
        <pc:grpChg chg="mod">
          <ac:chgData name="Kau, Derchang" userId="b9148588-e694-4445-9765-2c9aad6149ce" providerId="ADAL" clId="{A9F427AC-E5A2-6C45-A8A3-6DFCCFA4B4F3}" dt="2023-05-08T13:34:21.625" v="119"/>
          <ac:grpSpMkLst>
            <pc:docMk/>
            <pc:sldMk cId="1202667796" sldId="278"/>
            <ac:grpSpMk id="410" creationId="{3A678F77-2307-A8D8-8963-A37138CADDBD}"/>
          </ac:grpSpMkLst>
        </pc:grpChg>
        <pc:grpChg chg="mod">
          <ac:chgData name="Kau, Derchang" userId="b9148588-e694-4445-9765-2c9aad6149ce" providerId="ADAL" clId="{A9F427AC-E5A2-6C45-A8A3-6DFCCFA4B4F3}" dt="2023-05-08T13:34:21.625" v="119"/>
          <ac:grpSpMkLst>
            <pc:docMk/>
            <pc:sldMk cId="1202667796" sldId="278"/>
            <ac:grpSpMk id="411" creationId="{D1AC8BCB-25E3-14D8-E023-A00DE2992493}"/>
          </ac:grpSpMkLst>
        </pc:grpChg>
        <pc:grpChg chg="mod">
          <ac:chgData name="Kau, Derchang" userId="b9148588-e694-4445-9765-2c9aad6149ce" providerId="ADAL" clId="{A9F427AC-E5A2-6C45-A8A3-6DFCCFA4B4F3}" dt="2023-05-08T13:34:21.625" v="119"/>
          <ac:grpSpMkLst>
            <pc:docMk/>
            <pc:sldMk cId="1202667796" sldId="278"/>
            <ac:grpSpMk id="412" creationId="{A934ECD0-70DB-B7A7-F099-C84D4F5348C6}"/>
          </ac:grpSpMkLst>
        </pc:grpChg>
        <pc:grpChg chg="mod">
          <ac:chgData name="Kau, Derchang" userId="b9148588-e694-4445-9765-2c9aad6149ce" providerId="ADAL" clId="{A9F427AC-E5A2-6C45-A8A3-6DFCCFA4B4F3}" dt="2023-05-08T13:34:21.625" v="119"/>
          <ac:grpSpMkLst>
            <pc:docMk/>
            <pc:sldMk cId="1202667796" sldId="278"/>
            <ac:grpSpMk id="428" creationId="{40791F2C-D154-1EBA-64A6-D087F4B9CCC3}"/>
          </ac:grpSpMkLst>
        </pc:grpChg>
        <pc:grpChg chg="mod">
          <ac:chgData name="Kau, Derchang" userId="b9148588-e694-4445-9765-2c9aad6149ce" providerId="ADAL" clId="{A9F427AC-E5A2-6C45-A8A3-6DFCCFA4B4F3}" dt="2023-05-08T13:34:21.625" v="119"/>
          <ac:grpSpMkLst>
            <pc:docMk/>
            <pc:sldMk cId="1202667796" sldId="278"/>
            <ac:grpSpMk id="429" creationId="{2606D656-FF45-78D2-0DED-9BC237DE66D9}"/>
          </ac:grpSpMkLst>
        </pc:grpChg>
        <pc:grpChg chg="add del mod">
          <ac:chgData name="Kau, Derchang" userId="b9148588-e694-4445-9765-2c9aad6149ce" providerId="ADAL" clId="{A9F427AC-E5A2-6C45-A8A3-6DFCCFA4B4F3}" dt="2023-05-08T13:34:30.253" v="120"/>
          <ac:grpSpMkLst>
            <pc:docMk/>
            <pc:sldMk cId="1202667796" sldId="278"/>
            <ac:grpSpMk id="441" creationId="{DAC2D024-D488-A066-6B66-CC11DF5480A0}"/>
          </ac:grpSpMkLst>
        </pc:grpChg>
        <pc:grpChg chg="mod">
          <ac:chgData name="Kau, Derchang" userId="b9148588-e694-4445-9765-2c9aad6149ce" providerId="ADAL" clId="{A9F427AC-E5A2-6C45-A8A3-6DFCCFA4B4F3}" dt="2023-05-08T13:34:21.625" v="119"/>
          <ac:grpSpMkLst>
            <pc:docMk/>
            <pc:sldMk cId="1202667796" sldId="278"/>
            <ac:grpSpMk id="442" creationId="{C3B3659E-4439-CF98-99F0-322DED9AED6C}"/>
          </ac:grpSpMkLst>
        </pc:grpChg>
        <pc:grpChg chg="mod">
          <ac:chgData name="Kau, Derchang" userId="b9148588-e694-4445-9765-2c9aad6149ce" providerId="ADAL" clId="{A9F427AC-E5A2-6C45-A8A3-6DFCCFA4B4F3}" dt="2023-05-08T13:34:21.625" v="119"/>
          <ac:grpSpMkLst>
            <pc:docMk/>
            <pc:sldMk cId="1202667796" sldId="278"/>
            <ac:grpSpMk id="443" creationId="{DB0B5A23-B9FE-2EA3-CC9E-72807B0A18E6}"/>
          </ac:grpSpMkLst>
        </pc:grpChg>
        <pc:grpChg chg="mod">
          <ac:chgData name="Kau, Derchang" userId="b9148588-e694-4445-9765-2c9aad6149ce" providerId="ADAL" clId="{A9F427AC-E5A2-6C45-A8A3-6DFCCFA4B4F3}" dt="2023-05-08T13:34:21.625" v="119"/>
          <ac:grpSpMkLst>
            <pc:docMk/>
            <pc:sldMk cId="1202667796" sldId="278"/>
            <ac:grpSpMk id="444" creationId="{BFAE5B66-EA87-9BB1-D3BF-22FE12B63563}"/>
          </ac:grpSpMkLst>
        </pc:grpChg>
        <pc:grpChg chg="mod">
          <ac:chgData name="Kau, Derchang" userId="b9148588-e694-4445-9765-2c9aad6149ce" providerId="ADAL" clId="{A9F427AC-E5A2-6C45-A8A3-6DFCCFA4B4F3}" dt="2023-05-08T13:34:21.625" v="119"/>
          <ac:grpSpMkLst>
            <pc:docMk/>
            <pc:sldMk cId="1202667796" sldId="278"/>
            <ac:grpSpMk id="445" creationId="{029511D1-CD1F-97A9-77F8-6F2071A7172D}"/>
          </ac:grpSpMkLst>
        </pc:grpChg>
        <pc:grpChg chg="mod">
          <ac:chgData name="Kau, Derchang" userId="b9148588-e694-4445-9765-2c9aad6149ce" providerId="ADAL" clId="{A9F427AC-E5A2-6C45-A8A3-6DFCCFA4B4F3}" dt="2023-05-08T13:34:21.625" v="119"/>
          <ac:grpSpMkLst>
            <pc:docMk/>
            <pc:sldMk cId="1202667796" sldId="278"/>
            <ac:grpSpMk id="446" creationId="{074E7087-2054-B11B-951F-6566C9794BC3}"/>
          </ac:grpSpMkLst>
        </pc:grpChg>
        <pc:grpChg chg="mod">
          <ac:chgData name="Kau, Derchang" userId="b9148588-e694-4445-9765-2c9aad6149ce" providerId="ADAL" clId="{A9F427AC-E5A2-6C45-A8A3-6DFCCFA4B4F3}" dt="2023-05-08T13:34:21.625" v="119"/>
          <ac:grpSpMkLst>
            <pc:docMk/>
            <pc:sldMk cId="1202667796" sldId="278"/>
            <ac:grpSpMk id="447" creationId="{D7CE3BF2-D06A-C135-5BC7-D5CA49F9184B}"/>
          </ac:grpSpMkLst>
        </pc:grpChg>
        <pc:grpChg chg="mod">
          <ac:chgData name="Kau, Derchang" userId="b9148588-e694-4445-9765-2c9aad6149ce" providerId="ADAL" clId="{A9F427AC-E5A2-6C45-A8A3-6DFCCFA4B4F3}" dt="2023-05-08T13:34:21.625" v="119"/>
          <ac:grpSpMkLst>
            <pc:docMk/>
            <pc:sldMk cId="1202667796" sldId="278"/>
            <ac:grpSpMk id="448" creationId="{1EB99111-622D-5462-0123-2388AA3B7AC1}"/>
          </ac:grpSpMkLst>
        </pc:grpChg>
        <pc:grpChg chg="mod">
          <ac:chgData name="Kau, Derchang" userId="b9148588-e694-4445-9765-2c9aad6149ce" providerId="ADAL" clId="{A9F427AC-E5A2-6C45-A8A3-6DFCCFA4B4F3}" dt="2023-05-08T13:34:21.625" v="119"/>
          <ac:grpSpMkLst>
            <pc:docMk/>
            <pc:sldMk cId="1202667796" sldId="278"/>
            <ac:grpSpMk id="449" creationId="{79F38B2E-0128-641E-AC17-66BEA9FD995B}"/>
          </ac:grpSpMkLst>
        </pc:grpChg>
        <pc:grpChg chg="mod">
          <ac:chgData name="Kau, Derchang" userId="b9148588-e694-4445-9765-2c9aad6149ce" providerId="ADAL" clId="{A9F427AC-E5A2-6C45-A8A3-6DFCCFA4B4F3}" dt="2023-05-08T13:34:21.625" v="119"/>
          <ac:grpSpMkLst>
            <pc:docMk/>
            <pc:sldMk cId="1202667796" sldId="278"/>
            <ac:grpSpMk id="450" creationId="{BEF7DA4F-B477-13A7-C92D-14304BA4A175}"/>
          </ac:grpSpMkLst>
        </pc:grpChg>
        <pc:grpChg chg="mod">
          <ac:chgData name="Kau, Derchang" userId="b9148588-e694-4445-9765-2c9aad6149ce" providerId="ADAL" clId="{A9F427AC-E5A2-6C45-A8A3-6DFCCFA4B4F3}" dt="2023-05-08T13:34:21.625" v="119"/>
          <ac:grpSpMkLst>
            <pc:docMk/>
            <pc:sldMk cId="1202667796" sldId="278"/>
            <ac:grpSpMk id="451" creationId="{80CA592A-5068-724D-CC89-A6FA02B98C31}"/>
          </ac:grpSpMkLst>
        </pc:grpChg>
        <pc:grpChg chg="mod">
          <ac:chgData name="Kau, Derchang" userId="b9148588-e694-4445-9765-2c9aad6149ce" providerId="ADAL" clId="{A9F427AC-E5A2-6C45-A8A3-6DFCCFA4B4F3}" dt="2023-05-08T13:34:21.625" v="119"/>
          <ac:grpSpMkLst>
            <pc:docMk/>
            <pc:sldMk cId="1202667796" sldId="278"/>
            <ac:grpSpMk id="452" creationId="{9B536E69-4893-1FE4-A503-BCCDDE2AECB7}"/>
          </ac:grpSpMkLst>
        </pc:grpChg>
        <pc:grpChg chg="mod">
          <ac:chgData name="Kau, Derchang" userId="b9148588-e694-4445-9765-2c9aad6149ce" providerId="ADAL" clId="{A9F427AC-E5A2-6C45-A8A3-6DFCCFA4B4F3}" dt="2023-05-08T13:34:21.625" v="119"/>
          <ac:grpSpMkLst>
            <pc:docMk/>
            <pc:sldMk cId="1202667796" sldId="278"/>
            <ac:grpSpMk id="453" creationId="{DAB75A89-10DB-2953-EC22-91A018F04250}"/>
          </ac:grpSpMkLst>
        </pc:grpChg>
        <pc:grpChg chg="mod">
          <ac:chgData name="Kau, Derchang" userId="b9148588-e694-4445-9765-2c9aad6149ce" providerId="ADAL" clId="{A9F427AC-E5A2-6C45-A8A3-6DFCCFA4B4F3}" dt="2023-05-08T13:34:21.625" v="119"/>
          <ac:grpSpMkLst>
            <pc:docMk/>
            <pc:sldMk cId="1202667796" sldId="278"/>
            <ac:grpSpMk id="454" creationId="{F067E1C3-429B-A908-15CA-7A5D47AD8181}"/>
          </ac:grpSpMkLst>
        </pc:grpChg>
        <pc:grpChg chg="mod">
          <ac:chgData name="Kau, Derchang" userId="b9148588-e694-4445-9765-2c9aad6149ce" providerId="ADAL" clId="{A9F427AC-E5A2-6C45-A8A3-6DFCCFA4B4F3}" dt="2023-05-08T13:34:21.625" v="119"/>
          <ac:grpSpMkLst>
            <pc:docMk/>
            <pc:sldMk cId="1202667796" sldId="278"/>
            <ac:grpSpMk id="455" creationId="{358F23AB-DBB8-5502-2DEE-049E5B22C434}"/>
          </ac:grpSpMkLst>
        </pc:grpChg>
        <pc:grpChg chg="mod">
          <ac:chgData name="Kau, Derchang" userId="b9148588-e694-4445-9765-2c9aad6149ce" providerId="ADAL" clId="{A9F427AC-E5A2-6C45-A8A3-6DFCCFA4B4F3}" dt="2023-05-08T13:34:21.625" v="119"/>
          <ac:grpSpMkLst>
            <pc:docMk/>
            <pc:sldMk cId="1202667796" sldId="278"/>
            <ac:grpSpMk id="456" creationId="{F011A84B-71EB-828B-8661-C2B339DAD870}"/>
          </ac:grpSpMkLst>
        </pc:grpChg>
        <pc:grpChg chg="mod">
          <ac:chgData name="Kau, Derchang" userId="b9148588-e694-4445-9765-2c9aad6149ce" providerId="ADAL" clId="{A9F427AC-E5A2-6C45-A8A3-6DFCCFA4B4F3}" dt="2023-05-08T13:34:21.625" v="119"/>
          <ac:grpSpMkLst>
            <pc:docMk/>
            <pc:sldMk cId="1202667796" sldId="278"/>
            <ac:grpSpMk id="457" creationId="{9BA5B3FE-F072-849F-1595-5A5138F9EFEC}"/>
          </ac:grpSpMkLst>
        </pc:grpChg>
        <pc:grpChg chg="mod">
          <ac:chgData name="Kau, Derchang" userId="b9148588-e694-4445-9765-2c9aad6149ce" providerId="ADAL" clId="{A9F427AC-E5A2-6C45-A8A3-6DFCCFA4B4F3}" dt="2023-05-08T13:34:21.625" v="119"/>
          <ac:grpSpMkLst>
            <pc:docMk/>
            <pc:sldMk cId="1202667796" sldId="278"/>
            <ac:grpSpMk id="459" creationId="{438127A8-B53E-2054-D65D-AE15CC6B4EF1}"/>
          </ac:grpSpMkLst>
        </pc:grpChg>
        <pc:grpChg chg="mod">
          <ac:chgData name="Kau, Derchang" userId="b9148588-e694-4445-9765-2c9aad6149ce" providerId="ADAL" clId="{A9F427AC-E5A2-6C45-A8A3-6DFCCFA4B4F3}" dt="2023-05-08T13:34:21.625" v="119"/>
          <ac:grpSpMkLst>
            <pc:docMk/>
            <pc:sldMk cId="1202667796" sldId="278"/>
            <ac:grpSpMk id="462" creationId="{21DB43BC-C425-6B7F-7E5B-FB03F86F9E48}"/>
          </ac:grpSpMkLst>
        </pc:grpChg>
        <pc:grpChg chg="mod">
          <ac:chgData name="Kau, Derchang" userId="b9148588-e694-4445-9765-2c9aad6149ce" providerId="ADAL" clId="{A9F427AC-E5A2-6C45-A8A3-6DFCCFA4B4F3}" dt="2023-05-08T13:34:21.625" v="119"/>
          <ac:grpSpMkLst>
            <pc:docMk/>
            <pc:sldMk cId="1202667796" sldId="278"/>
            <ac:grpSpMk id="463" creationId="{B77D234F-9C2A-47C4-2075-FA39747942AF}"/>
          </ac:grpSpMkLst>
        </pc:grpChg>
        <pc:grpChg chg="mod">
          <ac:chgData name="Kau, Derchang" userId="b9148588-e694-4445-9765-2c9aad6149ce" providerId="ADAL" clId="{A9F427AC-E5A2-6C45-A8A3-6DFCCFA4B4F3}" dt="2023-05-08T13:34:21.625" v="119"/>
          <ac:grpSpMkLst>
            <pc:docMk/>
            <pc:sldMk cId="1202667796" sldId="278"/>
            <ac:grpSpMk id="464" creationId="{05359970-4A20-E84F-AE7B-1145F023B4AB}"/>
          </ac:grpSpMkLst>
        </pc:grpChg>
        <pc:grpChg chg="mod">
          <ac:chgData name="Kau, Derchang" userId="b9148588-e694-4445-9765-2c9aad6149ce" providerId="ADAL" clId="{A9F427AC-E5A2-6C45-A8A3-6DFCCFA4B4F3}" dt="2023-05-08T13:34:21.625" v="119"/>
          <ac:grpSpMkLst>
            <pc:docMk/>
            <pc:sldMk cId="1202667796" sldId="278"/>
            <ac:grpSpMk id="480" creationId="{639E4508-49A5-04BB-494E-01F27B2D9097}"/>
          </ac:grpSpMkLst>
        </pc:grpChg>
        <pc:grpChg chg="mod">
          <ac:chgData name="Kau, Derchang" userId="b9148588-e694-4445-9765-2c9aad6149ce" providerId="ADAL" clId="{A9F427AC-E5A2-6C45-A8A3-6DFCCFA4B4F3}" dt="2023-05-08T13:34:21.625" v="119"/>
          <ac:grpSpMkLst>
            <pc:docMk/>
            <pc:sldMk cId="1202667796" sldId="278"/>
            <ac:grpSpMk id="481" creationId="{DC6FC513-8A69-6592-8ADD-8AA1B149CA18}"/>
          </ac:grpSpMkLst>
        </pc:grpChg>
        <pc:grpChg chg="mod">
          <ac:chgData name="Kau, Derchang" userId="b9148588-e694-4445-9765-2c9aad6149ce" providerId="ADAL" clId="{A9F427AC-E5A2-6C45-A8A3-6DFCCFA4B4F3}" dt="2023-05-08T13:34:21.625" v="119"/>
          <ac:grpSpMkLst>
            <pc:docMk/>
            <pc:sldMk cId="1202667796" sldId="278"/>
            <ac:grpSpMk id="492" creationId="{36753EC2-817E-ACE9-A64D-E505A5F314BA}"/>
          </ac:grpSpMkLst>
        </pc:grpChg>
        <pc:grpChg chg="mod">
          <ac:chgData name="Kau, Derchang" userId="b9148588-e694-4445-9765-2c9aad6149ce" providerId="ADAL" clId="{A9F427AC-E5A2-6C45-A8A3-6DFCCFA4B4F3}" dt="2023-05-08T13:34:21.625" v="119"/>
          <ac:grpSpMkLst>
            <pc:docMk/>
            <pc:sldMk cId="1202667796" sldId="278"/>
            <ac:grpSpMk id="495" creationId="{482BA1B8-E7A7-DCBE-5999-AB38634E6EFC}"/>
          </ac:grpSpMkLst>
        </pc:grpChg>
        <pc:grpChg chg="mod">
          <ac:chgData name="Kau, Derchang" userId="b9148588-e694-4445-9765-2c9aad6149ce" providerId="ADAL" clId="{A9F427AC-E5A2-6C45-A8A3-6DFCCFA4B4F3}" dt="2023-05-08T13:34:21.625" v="119"/>
          <ac:grpSpMkLst>
            <pc:docMk/>
            <pc:sldMk cId="1202667796" sldId="278"/>
            <ac:grpSpMk id="496" creationId="{B67F3DAD-3A66-5D0D-A679-AF72A0CD8008}"/>
          </ac:grpSpMkLst>
        </pc:grpChg>
        <pc:grpChg chg="mod">
          <ac:chgData name="Kau, Derchang" userId="b9148588-e694-4445-9765-2c9aad6149ce" providerId="ADAL" clId="{A9F427AC-E5A2-6C45-A8A3-6DFCCFA4B4F3}" dt="2023-05-08T13:34:21.625" v="119"/>
          <ac:grpSpMkLst>
            <pc:docMk/>
            <pc:sldMk cId="1202667796" sldId="278"/>
            <ac:grpSpMk id="497" creationId="{F72F0AC5-7CB2-CC6F-94B8-D2A0B19EAC35}"/>
          </ac:grpSpMkLst>
        </pc:grpChg>
        <pc:grpChg chg="mod">
          <ac:chgData name="Kau, Derchang" userId="b9148588-e694-4445-9765-2c9aad6149ce" providerId="ADAL" clId="{A9F427AC-E5A2-6C45-A8A3-6DFCCFA4B4F3}" dt="2023-05-08T13:34:21.625" v="119"/>
          <ac:grpSpMkLst>
            <pc:docMk/>
            <pc:sldMk cId="1202667796" sldId="278"/>
            <ac:grpSpMk id="513" creationId="{3154DEFD-1A36-DD45-3E48-02C3617FFC95}"/>
          </ac:grpSpMkLst>
        </pc:grpChg>
        <pc:grpChg chg="mod">
          <ac:chgData name="Kau, Derchang" userId="b9148588-e694-4445-9765-2c9aad6149ce" providerId="ADAL" clId="{A9F427AC-E5A2-6C45-A8A3-6DFCCFA4B4F3}" dt="2023-05-08T13:34:21.625" v="119"/>
          <ac:grpSpMkLst>
            <pc:docMk/>
            <pc:sldMk cId="1202667796" sldId="278"/>
            <ac:grpSpMk id="514" creationId="{F5987A42-91C9-25AB-9C65-B264A9A41A5F}"/>
          </ac:grpSpMkLst>
        </pc:grpChg>
        <pc:grpChg chg="mod">
          <ac:chgData name="Kau, Derchang" userId="b9148588-e694-4445-9765-2c9aad6149ce" providerId="ADAL" clId="{A9F427AC-E5A2-6C45-A8A3-6DFCCFA4B4F3}" dt="2023-05-08T13:34:21.625" v="119"/>
          <ac:grpSpMkLst>
            <pc:docMk/>
            <pc:sldMk cId="1202667796" sldId="278"/>
            <ac:grpSpMk id="525" creationId="{7C2811AD-A74A-6800-ED2C-74F30A505EC8}"/>
          </ac:grpSpMkLst>
        </pc:grpChg>
        <pc:grpChg chg="mod">
          <ac:chgData name="Kau, Derchang" userId="b9148588-e694-4445-9765-2c9aad6149ce" providerId="ADAL" clId="{A9F427AC-E5A2-6C45-A8A3-6DFCCFA4B4F3}" dt="2023-05-08T13:34:21.625" v="119"/>
          <ac:grpSpMkLst>
            <pc:docMk/>
            <pc:sldMk cId="1202667796" sldId="278"/>
            <ac:grpSpMk id="528" creationId="{285AB224-AC5A-CBF6-A4D6-9F3C8DCE6BC9}"/>
          </ac:grpSpMkLst>
        </pc:grpChg>
        <pc:grpChg chg="mod">
          <ac:chgData name="Kau, Derchang" userId="b9148588-e694-4445-9765-2c9aad6149ce" providerId="ADAL" clId="{A9F427AC-E5A2-6C45-A8A3-6DFCCFA4B4F3}" dt="2023-05-08T13:34:21.625" v="119"/>
          <ac:grpSpMkLst>
            <pc:docMk/>
            <pc:sldMk cId="1202667796" sldId="278"/>
            <ac:grpSpMk id="529" creationId="{EC0029D0-75BB-E730-3467-314EA275455D}"/>
          </ac:grpSpMkLst>
        </pc:grpChg>
        <pc:grpChg chg="mod">
          <ac:chgData name="Kau, Derchang" userId="b9148588-e694-4445-9765-2c9aad6149ce" providerId="ADAL" clId="{A9F427AC-E5A2-6C45-A8A3-6DFCCFA4B4F3}" dt="2023-05-08T13:34:21.625" v="119"/>
          <ac:grpSpMkLst>
            <pc:docMk/>
            <pc:sldMk cId="1202667796" sldId="278"/>
            <ac:grpSpMk id="530" creationId="{220A20F2-0131-297A-883B-5C603171E917}"/>
          </ac:grpSpMkLst>
        </pc:grpChg>
        <pc:grpChg chg="mod">
          <ac:chgData name="Kau, Derchang" userId="b9148588-e694-4445-9765-2c9aad6149ce" providerId="ADAL" clId="{A9F427AC-E5A2-6C45-A8A3-6DFCCFA4B4F3}" dt="2023-05-08T13:34:21.625" v="119"/>
          <ac:grpSpMkLst>
            <pc:docMk/>
            <pc:sldMk cId="1202667796" sldId="278"/>
            <ac:grpSpMk id="546" creationId="{C668419E-D440-9104-6AAE-D615F0A14751}"/>
          </ac:grpSpMkLst>
        </pc:grpChg>
        <pc:grpChg chg="mod">
          <ac:chgData name="Kau, Derchang" userId="b9148588-e694-4445-9765-2c9aad6149ce" providerId="ADAL" clId="{A9F427AC-E5A2-6C45-A8A3-6DFCCFA4B4F3}" dt="2023-05-08T13:34:21.625" v="119"/>
          <ac:grpSpMkLst>
            <pc:docMk/>
            <pc:sldMk cId="1202667796" sldId="278"/>
            <ac:grpSpMk id="547" creationId="{1A6CBC1A-9D60-7B49-4185-19ADB69553CE}"/>
          </ac:grpSpMkLst>
        </pc:grpChg>
        <pc:grpChg chg="mod">
          <ac:chgData name="Kau, Derchang" userId="b9148588-e694-4445-9765-2c9aad6149ce" providerId="ADAL" clId="{A9F427AC-E5A2-6C45-A8A3-6DFCCFA4B4F3}" dt="2023-05-08T13:34:21.625" v="119"/>
          <ac:grpSpMkLst>
            <pc:docMk/>
            <pc:sldMk cId="1202667796" sldId="278"/>
            <ac:grpSpMk id="558" creationId="{9DEF0430-F0B1-8468-8A77-17DB4547A3C3}"/>
          </ac:grpSpMkLst>
        </pc:grpChg>
        <pc:grpChg chg="mod">
          <ac:chgData name="Kau, Derchang" userId="b9148588-e694-4445-9765-2c9aad6149ce" providerId="ADAL" clId="{A9F427AC-E5A2-6C45-A8A3-6DFCCFA4B4F3}" dt="2023-05-08T13:34:21.625" v="119"/>
          <ac:grpSpMkLst>
            <pc:docMk/>
            <pc:sldMk cId="1202667796" sldId="278"/>
            <ac:grpSpMk id="561" creationId="{C29F0C07-91AA-7B8B-DF2C-E087429D320E}"/>
          </ac:grpSpMkLst>
        </pc:grpChg>
        <pc:grpChg chg="mod">
          <ac:chgData name="Kau, Derchang" userId="b9148588-e694-4445-9765-2c9aad6149ce" providerId="ADAL" clId="{A9F427AC-E5A2-6C45-A8A3-6DFCCFA4B4F3}" dt="2023-05-08T13:34:21.625" v="119"/>
          <ac:grpSpMkLst>
            <pc:docMk/>
            <pc:sldMk cId="1202667796" sldId="278"/>
            <ac:grpSpMk id="562" creationId="{13597A2C-85AB-DE94-3E35-473376299E55}"/>
          </ac:grpSpMkLst>
        </pc:grpChg>
        <pc:grpChg chg="mod">
          <ac:chgData name="Kau, Derchang" userId="b9148588-e694-4445-9765-2c9aad6149ce" providerId="ADAL" clId="{A9F427AC-E5A2-6C45-A8A3-6DFCCFA4B4F3}" dt="2023-05-08T13:34:21.625" v="119"/>
          <ac:grpSpMkLst>
            <pc:docMk/>
            <pc:sldMk cId="1202667796" sldId="278"/>
            <ac:grpSpMk id="563" creationId="{44C2644C-4B85-B3D8-ED35-BE42C219A2FC}"/>
          </ac:grpSpMkLst>
        </pc:grpChg>
        <pc:grpChg chg="mod">
          <ac:chgData name="Kau, Derchang" userId="b9148588-e694-4445-9765-2c9aad6149ce" providerId="ADAL" clId="{A9F427AC-E5A2-6C45-A8A3-6DFCCFA4B4F3}" dt="2023-05-08T13:34:21.625" v="119"/>
          <ac:grpSpMkLst>
            <pc:docMk/>
            <pc:sldMk cId="1202667796" sldId="278"/>
            <ac:grpSpMk id="579" creationId="{C9118DD6-81B5-7C98-D6E3-D5AEB4E1B56B}"/>
          </ac:grpSpMkLst>
        </pc:grpChg>
        <pc:grpChg chg="mod">
          <ac:chgData name="Kau, Derchang" userId="b9148588-e694-4445-9765-2c9aad6149ce" providerId="ADAL" clId="{A9F427AC-E5A2-6C45-A8A3-6DFCCFA4B4F3}" dt="2023-05-08T13:34:21.625" v="119"/>
          <ac:grpSpMkLst>
            <pc:docMk/>
            <pc:sldMk cId="1202667796" sldId="278"/>
            <ac:grpSpMk id="580" creationId="{B3C8F3A6-F8FF-D212-779F-1D46F1DD9D18}"/>
          </ac:grpSpMkLst>
        </pc:grpChg>
        <pc:grpChg chg="mod">
          <ac:chgData name="Kau, Derchang" userId="b9148588-e694-4445-9765-2c9aad6149ce" providerId="ADAL" clId="{A9F427AC-E5A2-6C45-A8A3-6DFCCFA4B4F3}" dt="2023-05-08T13:34:21.625" v="119"/>
          <ac:grpSpMkLst>
            <pc:docMk/>
            <pc:sldMk cId="1202667796" sldId="278"/>
            <ac:grpSpMk id="591" creationId="{1013C52D-DA11-9923-37A9-51A5D8974846}"/>
          </ac:grpSpMkLst>
        </pc:grpChg>
        <pc:grpChg chg="mod">
          <ac:chgData name="Kau, Derchang" userId="b9148588-e694-4445-9765-2c9aad6149ce" providerId="ADAL" clId="{A9F427AC-E5A2-6C45-A8A3-6DFCCFA4B4F3}" dt="2023-05-08T13:34:21.625" v="119"/>
          <ac:grpSpMkLst>
            <pc:docMk/>
            <pc:sldMk cId="1202667796" sldId="278"/>
            <ac:grpSpMk id="594" creationId="{E113738F-6554-DA11-58AC-729028849FE9}"/>
          </ac:grpSpMkLst>
        </pc:grpChg>
        <pc:grpChg chg="mod">
          <ac:chgData name="Kau, Derchang" userId="b9148588-e694-4445-9765-2c9aad6149ce" providerId="ADAL" clId="{A9F427AC-E5A2-6C45-A8A3-6DFCCFA4B4F3}" dt="2023-05-08T13:34:21.625" v="119"/>
          <ac:grpSpMkLst>
            <pc:docMk/>
            <pc:sldMk cId="1202667796" sldId="278"/>
            <ac:grpSpMk id="595" creationId="{D5EFC40A-645D-CCB6-08DD-FDDE311542C6}"/>
          </ac:grpSpMkLst>
        </pc:grpChg>
        <pc:grpChg chg="mod">
          <ac:chgData name="Kau, Derchang" userId="b9148588-e694-4445-9765-2c9aad6149ce" providerId="ADAL" clId="{A9F427AC-E5A2-6C45-A8A3-6DFCCFA4B4F3}" dt="2023-05-08T13:34:21.625" v="119"/>
          <ac:grpSpMkLst>
            <pc:docMk/>
            <pc:sldMk cId="1202667796" sldId="278"/>
            <ac:grpSpMk id="596" creationId="{D66F07D3-1186-DB9E-0E19-3800DF07D931}"/>
          </ac:grpSpMkLst>
        </pc:grpChg>
        <pc:grpChg chg="mod">
          <ac:chgData name="Kau, Derchang" userId="b9148588-e694-4445-9765-2c9aad6149ce" providerId="ADAL" clId="{A9F427AC-E5A2-6C45-A8A3-6DFCCFA4B4F3}" dt="2023-05-08T13:34:21.625" v="119"/>
          <ac:grpSpMkLst>
            <pc:docMk/>
            <pc:sldMk cId="1202667796" sldId="278"/>
            <ac:grpSpMk id="612" creationId="{1184C472-2E88-8355-13E1-D71C66DDA5B3}"/>
          </ac:grpSpMkLst>
        </pc:grpChg>
        <pc:grpChg chg="mod">
          <ac:chgData name="Kau, Derchang" userId="b9148588-e694-4445-9765-2c9aad6149ce" providerId="ADAL" clId="{A9F427AC-E5A2-6C45-A8A3-6DFCCFA4B4F3}" dt="2023-05-08T13:34:21.625" v="119"/>
          <ac:grpSpMkLst>
            <pc:docMk/>
            <pc:sldMk cId="1202667796" sldId="278"/>
            <ac:grpSpMk id="613" creationId="{87BABC75-910B-AAB7-0171-F2C3B2A0AA15}"/>
          </ac:grpSpMkLst>
        </pc:grpChg>
        <pc:grpChg chg="mod">
          <ac:chgData name="Kau, Derchang" userId="b9148588-e694-4445-9765-2c9aad6149ce" providerId="ADAL" clId="{A9F427AC-E5A2-6C45-A8A3-6DFCCFA4B4F3}" dt="2023-05-08T13:34:21.625" v="119"/>
          <ac:grpSpMkLst>
            <pc:docMk/>
            <pc:sldMk cId="1202667796" sldId="278"/>
            <ac:grpSpMk id="624" creationId="{3F18BB2D-FB02-4DD5-2FD4-3D10AAA81D8F}"/>
          </ac:grpSpMkLst>
        </pc:grpChg>
        <pc:grpChg chg="mod">
          <ac:chgData name="Kau, Derchang" userId="b9148588-e694-4445-9765-2c9aad6149ce" providerId="ADAL" clId="{A9F427AC-E5A2-6C45-A8A3-6DFCCFA4B4F3}" dt="2023-05-08T13:34:21.625" v="119"/>
          <ac:grpSpMkLst>
            <pc:docMk/>
            <pc:sldMk cId="1202667796" sldId="278"/>
            <ac:grpSpMk id="627" creationId="{F0EE2CB1-3077-F6EB-2F25-3031998A9900}"/>
          </ac:grpSpMkLst>
        </pc:grpChg>
        <pc:grpChg chg="mod">
          <ac:chgData name="Kau, Derchang" userId="b9148588-e694-4445-9765-2c9aad6149ce" providerId="ADAL" clId="{A9F427AC-E5A2-6C45-A8A3-6DFCCFA4B4F3}" dt="2023-05-08T13:34:21.625" v="119"/>
          <ac:grpSpMkLst>
            <pc:docMk/>
            <pc:sldMk cId="1202667796" sldId="278"/>
            <ac:grpSpMk id="628" creationId="{239CA46F-9575-1A4E-4976-B1C6B42D5EC3}"/>
          </ac:grpSpMkLst>
        </pc:grpChg>
        <pc:grpChg chg="mod">
          <ac:chgData name="Kau, Derchang" userId="b9148588-e694-4445-9765-2c9aad6149ce" providerId="ADAL" clId="{A9F427AC-E5A2-6C45-A8A3-6DFCCFA4B4F3}" dt="2023-05-08T13:34:21.625" v="119"/>
          <ac:grpSpMkLst>
            <pc:docMk/>
            <pc:sldMk cId="1202667796" sldId="278"/>
            <ac:grpSpMk id="629" creationId="{46EABA11-48BA-3AF0-DDCC-8B34EE6A41A1}"/>
          </ac:grpSpMkLst>
        </pc:grpChg>
        <pc:grpChg chg="mod">
          <ac:chgData name="Kau, Derchang" userId="b9148588-e694-4445-9765-2c9aad6149ce" providerId="ADAL" clId="{A9F427AC-E5A2-6C45-A8A3-6DFCCFA4B4F3}" dt="2023-05-08T13:34:21.625" v="119"/>
          <ac:grpSpMkLst>
            <pc:docMk/>
            <pc:sldMk cId="1202667796" sldId="278"/>
            <ac:grpSpMk id="645" creationId="{1029245D-20D8-CC6A-2054-DB3D9809313E}"/>
          </ac:grpSpMkLst>
        </pc:grpChg>
        <pc:grpChg chg="mod">
          <ac:chgData name="Kau, Derchang" userId="b9148588-e694-4445-9765-2c9aad6149ce" providerId="ADAL" clId="{A9F427AC-E5A2-6C45-A8A3-6DFCCFA4B4F3}" dt="2023-05-08T13:34:21.625" v="119"/>
          <ac:grpSpMkLst>
            <pc:docMk/>
            <pc:sldMk cId="1202667796" sldId="278"/>
            <ac:grpSpMk id="646" creationId="{C21C9C7F-6ADB-2E0F-FC80-1AB054BB181B}"/>
          </ac:grpSpMkLst>
        </pc:grpChg>
        <pc:grpChg chg="mod">
          <ac:chgData name="Kau, Derchang" userId="b9148588-e694-4445-9765-2c9aad6149ce" providerId="ADAL" clId="{A9F427AC-E5A2-6C45-A8A3-6DFCCFA4B4F3}" dt="2023-05-08T13:34:21.625" v="119"/>
          <ac:grpSpMkLst>
            <pc:docMk/>
            <pc:sldMk cId="1202667796" sldId="278"/>
            <ac:grpSpMk id="657" creationId="{CEB77150-CD08-527C-E0BE-B2AAA63E6A6E}"/>
          </ac:grpSpMkLst>
        </pc:grpChg>
        <pc:grpChg chg="mod">
          <ac:chgData name="Kau, Derchang" userId="b9148588-e694-4445-9765-2c9aad6149ce" providerId="ADAL" clId="{A9F427AC-E5A2-6C45-A8A3-6DFCCFA4B4F3}" dt="2023-05-08T13:34:21.625" v="119"/>
          <ac:grpSpMkLst>
            <pc:docMk/>
            <pc:sldMk cId="1202667796" sldId="278"/>
            <ac:grpSpMk id="660" creationId="{D724F6F4-534B-5D5D-180B-3C607753E712}"/>
          </ac:grpSpMkLst>
        </pc:grpChg>
        <pc:grpChg chg="mod">
          <ac:chgData name="Kau, Derchang" userId="b9148588-e694-4445-9765-2c9aad6149ce" providerId="ADAL" clId="{A9F427AC-E5A2-6C45-A8A3-6DFCCFA4B4F3}" dt="2023-05-08T13:34:21.625" v="119"/>
          <ac:grpSpMkLst>
            <pc:docMk/>
            <pc:sldMk cId="1202667796" sldId="278"/>
            <ac:grpSpMk id="661" creationId="{3115DD2B-DEC3-39CC-E6E7-494F06C6FF2B}"/>
          </ac:grpSpMkLst>
        </pc:grpChg>
        <pc:grpChg chg="mod">
          <ac:chgData name="Kau, Derchang" userId="b9148588-e694-4445-9765-2c9aad6149ce" providerId="ADAL" clId="{A9F427AC-E5A2-6C45-A8A3-6DFCCFA4B4F3}" dt="2023-05-08T13:34:21.625" v="119"/>
          <ac:grpSpMkLst>
            <pc:docMk/>
            <pc:sldMk cId="1202667796" sldId="278"/>
            <ac:grpSpMk id="662" creationId="{A555588D-9399-39F7-6873-F681505E364F}"/>
          </ac:grpSpMkLst>
        </pc:grpChg>
        <pc:grpChg chg="mod">
          <ac:chgData name="Kau, Derchang" userId="b9148588-e694-4445-9765-2c9aad6149ce" providerId="ADAL" clId="{A9F427AC-E5A2-6C45-A8A3-6DFCCFA4B4F3}" dt="2023-05-08T13:34:21.625" v="119"/>
          <ac:grpSpMkLst>
            <pc:docMk/>
            <pc:sldMk cId="1202667796" sldId="278"/>
            <ac:grpSpMk id="678" creationId="{AE935615-53C4-28B6-8ED7-3BC118978B6A}"/>
          </ac:grpSpMkLst>
        </pc:grpChg>
        <pc:grpChg chg="mod">
          <ac:chgData name="Kau, Derchang" userId="b9148588-e694-4445-9765-2c9aad6149ce" providerId="ADAL" clId="{A9F427AC-E5A2-6C45-A8A3-6DFCCFA4B4F3}" dt="2023-05-08T13:34:21.625" v="119"/>
          <ac:grpSpMkLst>
            <pc:docMk/>
            <pc:sldMk cId="1202667796" sldId="278"/>
            <ac:grpSpMk id="679" creationId="{256A3ADE-CD50-6AE2-6A8E-316DB39E6A0C}"/>
          </ac:grpSpMkLst>
        </pc:grpChg>
        <pc:grpChg chg="mod">
          <ac:chgData name="Kau, Derchang" userId="b9148588-e694-4445-9765-2c9aad6149ce" providerId="ADAL" clId="{A9F427AC-E5A2-6C45-A8A3-6DFCCFA4B4F3}" dt="2023-05-08T13:34:21.625" v="119"/>
          <ac:grpSpMkLst>
            <pc:docMk/>
            <pc:sldMk cId="1202667796" sldId="278"/>
            <ac:grpSpMk id="690" creationId="{D6311B56-1E0F-9D8C-9AD6-1C66ED800230}"/>
          </ac:grpSpMkLst>
        </pc:grpChg>
        <pc:grpChg chg="mod">
          <ac:chgData name="Kau, Derchang" userId="b9148588-e694-4445-9765-2c9aad6149ce" providerId="ADAL" clId="{A9F427AC-E5A2-6C45-A8A3-6DFCCFA4B4F3}" dt="2023-05-08T13:34:21.625" v="119"/>
          <ac:grpSpMkLst>
            <pc:docMk/>
            <pc:sldMk cId="1202667796" sldId="278"/>
            <ac:grpSpMk id="693" creationId="{481A2FD4-0C78-4D50-D10D-8B69123E4732}"/>
          </ac:grpSpMkLst>
        </pc:grpChg>
        <pc:grpChg chg="mod">
          <ac:chgData name="Kau, Derchang" userId="b9148588-e694-4445-9765-2c9aad6149ce" providerId="ADAL" clId="{A9F427AC-E5A2-6C45-A8A3-6DFCCFA4B4F3}" dt="2023-05-08T13:34:21.625" v="119"/>
          <ac:grpSpMkLst>
            <pc:docMk/>
            <pc:sldMk cId="1202667796" sldId="278"/>
            <ac:grpSpMk id="694" creationId="{D9BC6A7B-FD6D-88D5-A6DF-F7465CE35B3B}"/>
          </ac:grpSpMkLst>
        </pc:grpChg>
        <pc:grpChg chg="mod">
          <ac:chgData name="Kau, Derchang" userId="b9148588-e694-4445-9765-2c9aad6149ce" providerId="ADAL" clId="{A9F427AC-E5A2-6C45-A8A3-6DFCCFA4B4F3}" dt="2023-05-08T13:34:21.625" v="119"/>
          <ac:grpSpMkLst>
            <pc:docMk/>
            <pc:sldMk cId="1202667796" sldId="278"/>
            <ac:grpSpMk id="695" creationId="{8493A311-97AF-3D19-AE88-B1E8B930D9A3}"/>
          </ac:grpSpMkLst>
        </pc:grpChg>
        <pc:grpChg chg="mod">
          <ac:chgData name="Kau, Derchang" userId="b9148588-e694-4445-9765-2c9aad6149ce" providerId="ADAL" clId="{A9F427AC-E5A2-6C45-A8A3-6DFCCFA4B4F3}" dt="2023-05-08T13:34:21.625" v="119"/>
          <ac:grpSpMkLst>
            <pc:docMk/>
            <pc:sldMk cId="1202667796" sldId="278"/>
            <ac:grpSpMk id="711" creationId="{0225DB1D-3018-3D00-6CCE-2666F89EF959}"/>
          </ac:grpSpMkLst>
        </pc:grpChg>
        <pc:grpChg chg="mod">
          <ac:chgData name="Kau, Derchang" userId="b9148588-e694-4445-9765-2c9aad6149ce" providerId="ADAL" clId="{A9F427AC-E5A2-6C45-A8A3-6DFCCFA4B4F3}" dt="2023-05-08T13:34:21.625" v="119"/>
          <ac:grpSpMkLst>
            <pc:docMk/>
            <pc:sldMk cId="1202667796" sldId="278"/>
            <ac:grpSpMk id="712" creationId="{29F06491-FF56-BACF-47DE-B467618BE9EA}"/>
          </ac:grpSpMkLst>
        </pc:grpChg>
        <pc:grpChg chg="mod">
          <ac:chgData name="Kau, Derchang" userId="b9148588-e694-4445-9765-2c9aad6149ce" providerId="ADAL" clId="{A9F427AC-E5A2-6C45-A8A3-6DFCCFA4B4F3}" dt="2023-05-08T13:34:21.625" v="119"/>
          <ac:grpSpMkLst>
            <pc:docMk/>
            <pc:sldMk cId="1202667796" sldId="278"/>
            <ac:grpSpMk id="723" creationId="{9417D664-0BA4-DD27-3CEC-63868F604A77}"/>
          </ac:grpSpMkLst>
        </pc:grpChg>
        <pc:grpChg chg="mod">
          <ac:chgData name="Kau, Derchang" userId="b9148588-e694-4445-9765-2c9aad6149ce" providerId="ADAL" clId="{A9F427AC-E5A2-6C45-A8A3-6DFCCFA4B4F3}" dt="2023-05-08T13:34:21.625" v="119"/>
          <ac:grpSpMkLst>
            <pc:docMk/>
            <pc:sldMk cId="1202667796" sldId="278"/>
            <ac:grpSpMk id="726" creationId="{1972BA32-9DBE-2D3E-24EB-DFEC4F497A04}"/>
          </ac:grpSpMkLst>
        </pc:grpChg>
        <pc:grpChg chg="mod">
          <ac:chgData name="Kau, Derchang" userId="b9148588-e694-4445-9765-2c9aad6149ce" providerId="ADAL" clId="{A9F427AC-E5A2-6C45-A8A3-6DFCCFA4B4F3}" dt="2023-05-08T13:34:21.625" v="119"/>
          <ac:grpSpMkLst>
            <pc:docMk/>
            <pc:sldMk cId="1202667796" sldId="278"/>
            <ac:grpSpMk id="727" creationId="{9E29BAA0-0866-952C-D327-53A8D10DD434}"/>
          </ac:grpSpMkLst>
        </pc:grpChg>
        <pc:grpChg chg="mod">
          <ac:chgData name="Kau, Derchang" userId="b9148588-e694-4445-9765-2c9aad6149ce" providerId="ADAL" clId="{A9F427AC-E5A2-6C45-A8A3-6DFCCFA4B4F3}" dt="2023-05-08T13:34:21.625" v="119"/>
          <ac:grpSpMkLst>
            <pc:docMk/>
            <pc:sldMk cId="1202667796" sldId="278"/>
            <ac:grpSpMk id="728" creationId="{2A2BA13C-8AEA-2C8B-7E3D-ECDE645C66AC}"/>
          </ac:grpSpMkLst>
        </pc:grpChg>
        <pc:grpChg chg="mod">
          <ac:chgData name="Kau, Derchang" userId="b9148588-e694-4445-9765-2c9aad6149ce" providerId="ADAL" clId="{A9F427AC-E5A2-6C45-A8A3-6DFCCFA4B4F3}" dt="2023-05-08T13:34:21.625" v="119"/>
          <ac:grpSpMkLst>
            <pc:docMk/>
            <pc:sldMk cId="1202667796" sldId="278"/>
            <ac:grpSpMk id="744" creationId="{0493E1B4-F035-D028-1A5B-3DBE987EE89E}"/>
          </ac:grpSpMkLst>
        </pc:grpChg>
        <pc:grpChg chg="mod">
          <ac:chgData name="Kau, Derchang" userId="b9148588-e694-4445-9765-2c9aad6149ce" providerId="ADAL" clId="{A9F427AC-E5A2-6C45-A8A3-6DFCCFA4B4F3}" dt="2023-05-08T13:34:21.625" v="119"/>
          <ac:grpSpMkLst>
            <pc:docMk/>
            <pc:sldMk cId="1202667796" sldId="278"/>
            <ac:grpSpMk id="745" creationId="{D8F2D0A0-4860-53B7-8C1E-CEE6580BC25D}"/>
          </ac:grpSpMkLst>
        </pc:grpChg>
        <pc:grpChg chg="mod">
          <ac:chgData name="Kau, Derchang" userId="b9148588-e694-4445-9765-2c9aad6149ce" providerId="ADAL" clId="{A9F427AC-E5A2-6C45-A8A3-6DFCCFA4B4F3}" dt="2023-05-08T13:34:21.625" v="119"/>
          <ac:grpSpMkLst>
            <pc:docMk/>
            <pc:sldMk cId="1202667796" sldId="278"/>
            <ac:grpSpMk id="756" creationId="{B419D5E2-2F0E-8562-3C4A-63B622D0B4EB}"/>
          </ac:grpSpMkLst>
        </pc:grpChg>
        <pc:grpChg chg="mod">
          <ac:chgData name="Kau, Derchang" userId="b9148588-e694-4445-9765-2c9aad6149ce" providerId="ADAL" clId="{A9F427AC-E5A2-6C45-A8A3-6DFCCFA4B4F3}" dt="2023-05-08T13:34:21.625" v="119"/>
          <ac:grpSpMkLst>
            <pc:docMk/>
            <pc:sldMk cId="1202667796" sldId="278"/>
            <ac:grpSpMk id="759" creationId="{9462D97D-1096-0703-AB55-F748121C98D7}"/>
          </ac:grpSpMkLst>
        </pc:grpChg>
        <pc:grpChg chg="mod">
          <ac:chgData name="Kau, Derchang" userId="b9148588-e694-4445-9765-2c9aad6149ce" providerId="ADAL" clId="{A9F427AC-E5A2-6C45-A8A3-6DFCCFA4B4F3}" dt="2023-05-08T13:34:21.625" v="119"/>
          <ac:grpSpMkLst>
            <pc:docMk/>
            <pc:sldMk cId="1202667796" sldId="278"/>
            <ac:grpSpMk id="760" creationId="{58C176AC-D058-3E82-E13E-9A8BDB19A9CC}"/>
          </ac:grpSpMkLst>
        </pc:grpChg>
        <pc:grpChg chg="mod">
          <ac:chgData name="Kau, Derchang" userId="b9148588-e694-4445-9765-2c9aad6149ce" providerId="ADAL" clId="{A9F427AC-E5A2-6C45-A8A3-6DFCCFA4B4F3}" dt="2023-05-08T13:34:21.625" v="119"/>
          <ac:grpSpMkLst>
            <pc:docMk/>
            <pc:sldMk cId="1202667796" sldId="278"/>
            <ac:grpSpMk id="761" creationId="{2D11BA80-5D29-4F0D-6E4F-A69EC2F2930B}"/>
          </ac:grpSpMkLst>
        </pc:grpChg>
        <pc:grpChg chg="mod">
          <ac:chgData name="Kau, Derchang" userId="b9148588-e694-4445-9765-2c9aad6149ce" providerId="ADAL" clId="{A9F427AC-E5A2-6C45-A8A3-6DFCCFA4B4F3}" dt="2023-05-08T13:34:21.625" v="119"/>
          <ac:grpSpMkLst>
            <pc:docMk/>
            <pc:sldMk cId="1202667796" sldId="278"/>
            <ac:grpSpMk id="777" creationId="{EB984A16-EAA7-41FC-B598-963E175C26A9}"/>
          </ac:grpSpMkLst>
        </pc:grpChg>
        <pc:grpChg chg="mod">
          <ac:chgData name="Kau, Derchang" userId="b9148588-e694-4445-9765-2c9aad6149ce" providerId="ADAL" clId="{A9F427AC-E5A2-6C45-A8A3-6DFCCFA4B4F3}" dt="2023-05-08T13:34:21.625" v="119"/>
          <ac:grpSpMkLst>
            <pc:docMk/>
            <pc:sldMk cId="1202667796" sldId="278"/>
            <ac:grpSpMk id="778" creationId="{74D1282E-A3CC-9E14-2EF1-24235CA01197}"/>
          </ac:grpSpMkLst>
        </pc:grpChg>
        <pc:grpChg chg="mod">
          <ac:chgData name="Kau, Derchang" userId="b9148588-e694-4445-9765-2c9aad6149ce" providerId="ADAL" clId="{A9F427AC-E5A2-6C45-A8A3-6DFCCFA4B4F3}" dt="2023-05-08T13:34:21.625" v="119"/>
          <ac:grpSpMkLst>
            <pc:docMk/>
            <pc:sldMk cId="1202667796" sldId="278"/>
            <ac:grpSpMk id="789" creationId="{BAAB5B8A-B1CB-B8E4-13A6-1466ADA5FB73}"/>
          </ac:grpSpMkLst>
        </pc:grpChg>
        <pc:grpChg chg="mod">
          <ac:chgData name="Kau, Derchang" userId="b9148588-e694-4445-9765-2c9aad6149ce" providerId="ADAL" clId="{A9F427AC-E5A2-6C45-A8A3-6DFCCFA4B4F3}" dt="2023-05-08T13:34:21.625" v="119"/>
          <ac:grpSpMkLst>
            <pc:docMk/>
            <pc:sldMk cId="1202667796" sldId="278"/>
            <ac:grpSpMk id="792" creationId="{7A2144B3-024E-EBAB-BC43-0C64E5C56E0C}"/>
          </ac:grpSpMkLst>
        </pc:grpChg>
        <pc:grpChg chg="mod">
          <ac:chgData name="Kau, Derchang" userId="b9148588-e694-4445-9765-2c9aad6149ce" providerId="ADAL" clId="{A9F427AC-E5A2-6C45-A8A3-6DFCCFA4B4F3}" dt="2023-05-08T13:34:21.625" v="119"/>
          <ac:grpSpMkLst>
            <pc:docMk/>
            <pc:sldMk cId="1202667796" sldId="278"/>
            <ac:grpSpMk id="793" creationId="{F4CD722E-41B2-6E19-3BD2-1522D399FFD1}"/>
          </ac:grpSpMkLst>
        </pc:grpChg>
        <pc:grpChg chg="mod">
          <ac:chgData name="Kau, Derchang" userId="b9148588-e694-4445-9765-2c9aad6149ce" providerId="ADAL" clId="{A9F427AC-E5A2-6C45-A8A3-6DFCCFA4B4F3}" dt="2023-05-08T13:34:21.625" v="119"/>
          <ac:grpSpMkLst>
            <pc:docMk/>
            <pc:sldMk cId="1202667796" sldId="278"/>
            <ac:grpSpMk id="794" creationId="{93200D94-CA95-B97F-EDEC-55CE323764A3}"/>
          </ac:grpSpMkLst>
        </pc:grpChg>
        <pc:grpChg chg="mod">
          <ac:chgData name="Kau, Derchang" userId="b9148588-e694-4445-9765-2c9aad6149ce" providerId="ADAL" clId="{A9F427AC-E5A2-6C45-A8A3-6DFCCFA4B4F3}" dt="2023-05-08T13:34:21.625" v="119"/>
          <ac:grpSpMkLst>
            <pc:docMk/>
            <pc:sldMk cId="1202667796" sldId="278"/>
            <ac:grpSpMk id="810" creationId="{662ABD67-4D5A-277A-AEE4-3089460B2DD7}"/>
          </ac:grpSpMkLst>
        </pc:grpChg>
        <pc:grpChg chg="mod">
          <ac:chgData name="Kau, Derchang" userId="b9148588-e694-4445-9765-2c9aad6149ce" providerId="ADAL" clId="{A9F427AC-E5A2-6C45-A8A3-6DFCCFA4B4F3}" dt="2023-05-08T13:34:21.625" v="119"/>
          <ac:grpSpMkLst>
            <pc:docMk/>
            <pc:sldMk cId="1202667796" sldId="278"/>
            <ac:grpSpMk id="811" creationId="{A0340620-5DD9-1701-0C02-1040208561A5}"/>
          </ac:grpSpMkLst>
        </pc:grpChg>
        <pc:grpChg chg="mod">
          <ac:chgData name="Kau, Derchang" userId="b9148588-e694-4445-9765-2c9aad6149ce" providerId="ADAL" clId="{A9F427AC-E5A2-6C45-A8A3-6DFCCFA4B4F3}" dt="2023-05-08T13:34:21.625" v="119"/>
          <ac:grpSpMkLst>
            <pc:docMk/>
            <pc:sldMk cId="1202667796" sldId="278"/>
            <ac:grpSpMk id="822" creationId="{B5526BEB-F36B-1910-192B-0B0789CCEE5E}"/>
          </ac:grpSpMkLst>
        </pc:grpChg>
        <pc:grpChg chg="mod">
          <ac:chgData name="Kau, Derchang" userId="b9148588-e694-4445-9765-2c9aad6149ce" providerId="ADAL" clId="{A9F427AC-E5A2-6C45-A8A3-6DFCCFA4B4F3}" dt="2023-05-08T13:34:21.625" v="119"/>
          <ac:grpSpMkLst>
            <pc:docMk/>
            <pc:sldMk cId="1202667796" sldId="278"/>
            <ac:grpSpMk id="825" creationId="{9A114D14-515A-8360-E04E-07F3CDFA8D5F}"/>
          </ac:grpSpMkLst>
        </pc:grpChg>
        <pc:grpChg chg="mod">
          <ac:chgData name="Kau, Derchang" userId="b9148588-e694-4445-9765-2c9aad6149ce" providerId="ADAL" clId="{A9F427AC-E5A2-6C45-A8A3-6DFCCFA4B4F3}" dt="2023-05-08T13:34:21.625" v="119"/>
          <ac:grpSpMkLst>
            <pc:docMk/>
            <pc:sldMk cId="1202667796" sldId="278"/>
            <ac:grpSpMk id="826" creationId="{3E87181C-462E-92AC-90BF-9183D18E9D75}"/>
          </ac:grpSpMkLst>
        </pc:grpChg>
        <pc:grpChg chg="mod">
          <ac:chgData name="Kau, Derchang" userId="b9148588-e694-4445-9765-2c9aad6149ce" providerId="ADAL" clId="{A9F427AC-E5A2-6C45-A8A3-6DFCCFA4B4F3}" dt="2023-05-08T13:34:21.625" v="119"/>
          <ac:grpSpMkLst>
            <pc:docMk/>
            <pc:sldMk cId="1202667796" sldId="278"/>
            <ac:grpSpMk id="827" creationId="{E46AF095-F555-F988-2407-ADB13CF53436}"/>
          </ac:grpSpMkLst>
        </pc:grpChg>
        <pc:grpChg chg="mod">
          <ac:chgData name="Kau, Derchang" userId="b9148588-e694-4445-9765-2c9aad6149ce" providerId="ADAL" clId="{A9F427AC-E5A2-6C45-A8A3-6DFCCFA4B4F3}" dt="2023-05-08T13:34:21.625" v="119"/>
          <ac:grpSpMkLst>
            <pc:docMk/>
            <pc:sldMk cId="1202667796" sldId="278"/>
            <ac:grpSpMk id="843" creationId="{E0106085-566B-1E81-952F-C487E066F36E}"/>
          </ac:grpSpMkLst>
        </pc:grpChg>
        <pc:grpChg chg="mod">
          <ac:chgData name="Kau, Derchang" userId="b9148588-e694-4445-9765-2c9aad6149ce" providerId="ADAL" clId="{A9F427AC-E5A2-6C45-A8A3-6DFCCFA4B4F3}" dt="2023-05-08T13:34:21.625" v="119"/>
          <ac:grpSpMkLst>
            <pc:docMk/>
            <pc:sldMk cId="1202667796" sldId="278"/>
            <ac:grpSpMk id="844" creationId="{4A96A2CD-9127-100B-E8F4-B0B0B83A2055}"/>
          </ac:grpSpMkLst>
        </pc:grpChg>
        <pc:grpChg chg="mod">
          <ac:chgData name="Kau, Derchang" userId="b9148588-e694-4445-9765-2c9aad6149ce" providerId="ADAL" clId="{A9F427AC-E5A2-6C45-A8A3-6DFCCFA4B4F3}" dt="2023-05-08T13:34:21.625" v="119"/>
          <ac:grpSpMkLst>
            <pc:docMk/>
            <pc:sldMk cId="1202667796" sldId="278"/>
            <ac:grpSpMk id="855" creationId="{52E0C320-BE4D-8167-B028-3B0B1ACEE91A}"/>
          </ac:grpSpMkLst>
        </pc:grpChg>
        <pc:grpChg chg="mod">
          <ac:chgData name="Kau, Derchang" userId="b9148588-e694-4445-9765-2c9aad6149ce" providerId="ADAL" clId="{A9F427AC-E5A2-6C45-A8A3-6DFCCFA4B4F3}" dt="2023-05-08T13:34:21.625" v="119"/>
          <ac:grpSpMkLst>
            <pc:docMk/>
            <pc:sldMk cId="1202667796" sldId="278"/>
            <ac:grpSpMk id="858" creationId="{2165489E-E1FB-10D4-1678-3F255F5C6BA0}"/>
          </ac:grpSpMkLst>
        </pc:grpChg>
        <pc:grpChg chg="mod">
          <ac:chgData name="Kau, Derchang" userId="b9148588-e694-4445-9765-2c9aad6149ce" providerId="ADAL" clId="{A9F427AC-E5A2-6C45-A8A3-6DFCCFA4B4F3}" dt="2023-05-08T13:34:21.625" v="119"/>
          <ac:grpSpMkLst>
            <pc:docMk/>
            <pc:sldMk cId="1202667796" sldId="278"/>
            <ac:grpSpMk id="859" creationId="{5CA7CC76-A1ED-652F-8791-113D04E53C6B}"/>
          </ac:grpSpMkLst>
        </pc:grpChg>
        <pc:grpChg chg="mod">
          <ac:chgData name="Kau, Derchang" userId="b9148588-e694-4445-9765-2c9aad6149ce" providerId="ADAL" clId="{A9F427AC-E5A2-6C45-A8A3-6DFCCFA4B4F3}" dt="2023-05-08T13:34:21.625" v="119"/>
          <ac:grpSpMkLst>
            <pc:docMk/>
            <pc:sldMk cId="1202667796" sldId="278"/>
            <ac:grpSpMk id="860" creationId="{37164BD3-C1AD-2233-D2FF-367FF42FC166}"/>
          </ac:grpSpMkLst>
        </pc:grpChg>
        <pc:grpChg chg="mod">
          <ac:chgData name="Kau, Derchang" userId="b9148588-e694-4445-9765-2c9aad6149ce" providerId="ADAL" clId="{A9F427AC-E5A2-6C45-A8A3-6DFCCFA4B4F3}" dt="2023-05-08T13:34:21.625" v="119"/>
          <ac:grpSpMkLst>
            <pc:docMk/>
            <pc:sldMk cId="1202667796" sldId="278"/>
            <ac:grpSpMk id="876" creationId="{D5779322-F706-B644-02E7-A2CB451347EC}"/>
          </ac:grpSpMkLst>
        </pc:grpChg>
        <pc:grpChg chg="mod">
          <ac:chgData name="Kau, Derchang" userId="b9148588-e694-4445-9765-2c9aad6149ce" providerId="ADAL" clId="{A9F427AC-E5A2-6C45-A8A3-6DFCCFA4B4F3}" dt="2023-05-08T13:34:21.625" v="119"/>
          <ac:grpSpMkLst>
            <pc:docMk/>
            <pc:sldMk cId="1202667796" sldId="278"/>
            <ac:grpSpMk id="877" creationId="{A4BDCF18-71DB-5B2F-05CC-CCCCBCBE5121}"/>
          </ac:grpSpMkLst>
        </pc:grpChg>
        <pc:grpChg chg="mod">
          <ac:chgData name="Kau, Derchang" userId="b9148588-e694-4445-9765-2c9aad6149ce" providerId="ADAL" clId="{A9F427AC-E5A2-6C45-A8A3-6DFCCFA4B4F3}" dt="2023-05-08T13:34:21.625" v="119"/>
          <ac:grpSpMkLst>
            <pc:docMk/>
            <pc:sldMk cId="1202667796" sldId="278"/>
            <ac:grpSpMk id="888" creationId="{F9E87471-0B65-C9FB-6CA5-B6542AD88A3D}"/>
          </ac:grpSpMkLst>
        </pc:grpChg>
        <pc:grpChg chg="mod">
          <ac:chgData name="Kau, Derchang" userId="b9148588-e694-4445-9765-2c9aad6149ce" providerId="ADAL" clId="{A9F427AC-E5A2-6C45-A8A3-6DFCCFA4B4F3}" dt="2023-05-08T13:34:21.625" v="119"/>
          <ac:grpSpMkLst>
            <pc:docMk/>
            <pc:sldMk cId="1202667796" sldId="278"/>
            <ac:grpSpMk id="891" creationId="{A2396179-3E07-8645-8CAD-2A1E21B78FF4}"/>
          </ac:grpSpMkLst>
        </pc:grpChg>
        <pc:grpChg chg="mod">
          <ac:chgData name="Kau, Derchang" userId="b9148588-e694-4445-9765-2c9aad6149ce" providerId="ADAL" clId="{A9F427AC-E5A2-6C45-A8A3-6DFCCFA4B4F3}" dt="2023-05-08T13:34:21.625" v="119"/>
          <ac:grpSpMkLst>
            <pc:docMk/>
            <pc:sldMk cId="1202667796" sldId="278"/>
            <ac:grpSpMk id="892" creationId="{473854B6-8E82-47C4-022D-3FEEB90BBAE3}"/>
          </ac:grpSpMkLst>
        </pc:grpChg>
        <pc:grpChg chg="mod">
          <ac:chgData name="Kau, Derchang" userId="b9148588-e694-4445-9765-2c9aad6149ce" providerId="ADAL" clId="{A9F427AC-E5A2-6C45-A8A3-6DFCCFA4B4F3}" dt="2023-05-08T13:34:21.625" v="119"/>
          <ac:grpSpMkLst>
            <pc:docMk/>
            <pc:sldMk cId="1202667796" sldId="278"/>
            <ac:grpSpMk id="893" creationId="{2A1262D2-3383-5DB4-615D-3D9B45CBBC99}"/>
          </ac:grpSpMkLst>
        </pc:grpChg>
        <pc:grpChg chg="mod">
          <ac:chgData name="Kau, Derchang" userId="b9148588-e694-4445-9765-2c9aad6149ce" providerId="ADAL" clId="{A9F427AC-E5A2-6C45-A8A3-6DFCCFA4B4F3}" dt="2023-05-08T13:34:21.625" v="119"/>
          <ac:grpSpMkLst>
            <pc:docMk/>
            <pc:sldMk cId="1202667796" sldId="278"/>
            <ac:grpSpMk id="909" creationId="{747637BC-5D36-5E7C-1205-81A7D8F247A9}"/>
          </ac:grpSpMkLst>
        </pc:grpChg>
        <pc:grpChg chg="mod">
          <ac:chgData name="Kau, Derchang" userId="b9148588-e694-4445-9765-2c9aad6149ce" providerId="ADAL" clId="{A9F427AC-E5A2-6C45-A8A3-6DFCCFA4B4F3}" dt="2023-05-08T13:34:21.625" v="119"/>
          <ac:grpSpMkLst>
            <pc:docMk/>
            <pc:sldMk cId="1202667796" sldId="278"/>
            <ac:grpSpMk id="910" creationId="{535B94F9-3302-E610-0D5C-3577B94D38F9}"/>
          </ac:grpSpMkLst>
        </pc:grpChg>
        <pc:grpChg chg="mod">
          <ac:chgData name="Kau, Derchang" userId="b9148588-e694-4445-9765-2c9aad6149ce" providerId="ADAL" clId="{A9F427AC-E5A2-6C45-A8A3-6DFCCFA4B4F3}" dt="2023-05-08T13:34:21.625" v="119"/>
          <ac:grpSpMkLst>
            <pc:docMk/>
            <pc:sldMk cId="1202667796" sldId="278"/>
            <ac:grpSpMk id="921" creationId="{C5B839DD-DD5C-0769-EFEB-AA5FBA8973E4}"/>
          </ac:grpSpMkLst>
        </pc:grpChg>
        <pc:grpChg chg="mod">
          <ac:chgData name="Kau, Derchang" userId="b9148588-e694-4445-9765-2c9aad6149ce" providerId="ADAL" clId="{A9F427AC-E5A2-6C45-A8A3-6DFCCFA4B4F3}" dt="2023-05-08T13:34:21.625" v="119"/>
          <ac:grpSpMkLst>
            <pc:docMk/>
            <pc:sldMk cId="1202667796" sldId="278"/>
            <ac:grpSpMk id="924" creationId="{B0AFC062-0C21-F221-11E4-9587928A5215}"/>
          </ac:grpSpMkLst>
        </pc:grpChg>
        <pc:grpChg chg="mod">
          <ac:chgData name="Kau, Derchang" userId="b9148588-e694-4445-9765-2c9aad6149ce" providerId="ADAL" clId="{A9F427AC-E5A2-6C45-A8A3-6DFCCFA4B4F3}" dt="2023-05-08T13:34:21.625" v="119"/>
          <ac:grpSpMkLst>
            <pc:docMk/>
            <pc:sldMk cId="1202667796" sldId="278"/>
            <ac:grpSpMk id="925" creationId="{531EE23D-BA00-9C1B-49B5-16F2CFCE2DC7}"/>
          </ac:grpSpMkLst>
        </pc:grpChg>
        <pc:grpChg chg="mod">
          <ac:chgData name="Kau, Derchang" userId="b9148588-e694-4445-9765-2c9aad6149ce" providerId="ADAL" clId="{A9F427AC-E5A2-6C45-A8A3-6DFCCFA4B4F3}" dt="2023-05-08T13:34:21.625" v="119"/>
          <ac:grpSpMkLst>
            <pc:docMk/>
            <pc:sldMk cId="1202667796" sldId="278"/>
            <ac:grpSpMk id="926" creationId="{0FB4D7F6-018D-FFA7-11DC-E60F1EBBCBCF}"/>
          </ac:grpSpMkLst>
        </pc:grpChg>
        <pc:grpChg chg="mod">
          <ac:chgData name="Kau, Derchang" userId="b9148588-e694-4445-9765-2c9aad6149ce" providerId="ADAL" clId="{A9F427AC-E5A2-6C45-A8A3-6DFCCFA4B4F3}" dt="2023-05-08T13:34:21.625" v="119"/>
          <ac:grpSpMkLst>
            <pc:docMk/>
            <pc:sldMk cId="1202667796" sldId="278"/>
            <ac:grpSpMk id="942" creationId="{5FC506EC-D18F-7775-A355-6B6FAD4D9D1C}"/>
          </ac:grpSpMkLst>
        </pc:grpChg>
        <pc:grpChg chg="mod">
          <ac:chgData name="Kau, Derchang" userId="b9148588-e694-4445-9765-2c9aad6149ce" providerId="ADAL" clId="{A9F427AC-E5A2-6C45-A8A3-6DFCCFA4B4F3}" dt="2023-05-08T13:34:21.625" v="119"/>
          <ac:grpSpMkLst>
            <pc:docMk/>
            <pc:sldMk cId="1202667796" sldId="278"/>
            <ac:grpSpMk id="943" creationId="{601364DB-05FF-6BD1-A4F5-4570EE10D9C0}"/>
          </ac:grpSpMkLst>
        </pc:grpChg>
        <pc:grpChg chg="mod">
          <ac:chgData name="Kau, Derchang" userId="b9148588-e694-4445-9765-2c9aad6149ce" providerId="ADAL" clId="{A9F427AC-E5A2-6C45-A8A3-6DFCCFA4B4F3}" dt="2023-05-08T13:34:21.625" v="119"/>
          <ac:grpSpMkLst>
            <pc:docMk/>
            <pc:sldMk cId="1202667796" sldId="278"/>
            <ac:grpSpMk id="954" creationId="{573F0680-01F3-5D2B-2213-48D99B123BE4}"/>
          </ac:grpSpMkLst>
        </pc:grpChg>
        <pc:grpChg chg="mod">
          <ac:chgData name="Kau, Derchang" userId="b9148588-e694-4445-9765-2c9aad6149ce" providerId="ADAL" clId="{A9F427AC-E5A2-6C45-A8A3-6DFCCFA4B4F3}" dt="2023-05-08T13:34:21.625" v="119"/>
          <ac:grpSpMkLst>
            <pc:docMk/>
            <pc:sldMk cId="1202667796" sldId="278"/>
            <ac:grpSpMk id="957" creationId="{9C01F425-0097-6B75-81FD-B230957DD9DA}"/>
          </ac:grpSpMkLst>
        </pc:grpChg>
        <pc:grpChg chg="mod">
          <ac:chgData name="Kau, Derchang" userId="b9148588-e694-4445-9765-2c9aad6149ce" providerId="ADAL" clId="{A9F427AC-E5A2-6C45-A8A3-6DFCCFA4B4F3}" dt="2023-05-08T13:34:21.625" v="119"/>
          <ac:grpSpMkLst>
            <pc:docMk/>
            <pc:sldMk cId="1202667796" sldId="278"/>
            <ac:grpSpMk id="958" creationId="{50AF16CA-BBD2-866A-E30B-2AA8B0AE62F7}"/>
          </ac:grpSpMkLst>
        </pc:grpChg>
        <pc:grpChg chg="mod">
          <ac:chgData name="Kau, Derchang" userId="b9148588-e694-4445-9765-2c9aad6149ce" providerId="ADAL" clId="{A9F427AC-E5A2-6C45-A8A3-6DFCCFA4B4F3}" dt="2023-05-08T13:34:21.625" v="119"/>
          <ac:grpSpMkLst>
            <pc:docMk/>
            <pc:sldMk cId="1202667796" sldId="278"/>
            <ac:grpSpMk id="959" creationId="{EDC45784-12C3-B726-6A69-75719FD00B01}"/>
          </ac:grpSpMkLst>
        </pc:grpChg>
        <pc:grpChg chg="mod">
          <ac:chgData name="Kau, Derchang" userId="b9148588-e694-4445-9765-2c9aad6149ce" providerId="ADAL" clId="{A9F427AC-E5A2-6C45-A8A3-6DFCCFA4B4F3}" dt="2023-05-08T13:34:21.625" v="119"/>
          <ac:grpSpMkLst>
            <pc:docMk/>
            <pc:sldMk cId="1202667796" sldId="278"/>
            <ac:grpSpMk id="975" creationId="{E6A2ECE0-A4C8-107D-3CAC-7C5E5B8B0EBA}"/>
          </ac:grpSpMkLst>
        </pc:grpChg>
        <pc:grpChg chg="mod">
          <ac:chgData name="Kau, Derchang" userId="b9148588-e694-4445-9765-2c9aad6149ce" providerId="ADAL" clId="{A9F427AC-E5A2-6C45-A8A3-6DFCCFA4B4F3}" dt="2023-05-08T13:34:21.625" v="119"/>
          <ac:grpSpMkLst>
            <pc:docMk/>
            <pc:sldMk cId="1202667796" sldId="278"/>
            <ac:grpSpMk id="976" creationId="{752B719F-22E7-541B-91D2-90E182FAFC61}"/>
          </ac:grpSpMkLst>
        </pc:grpChg>
        <pc:grpChg chg="add del mod">
          <ac:chgData name="Kau, Derchang" userId="b9148588-e694-4445-9765-2c9aad6149ce" providerId="ADAL" clId="{A9F427AC-E5A2-6C45-A8A3-6DFCCFA4B4F3}" dt="2023-05-08T13:34:30.253" v="120"/>
          <ac:grpSpMkLst>
            <pc:docMk/>
            <pc:sldMk cId="1202667796" sldId="278"/>
            <ac:grpSpMk id="986" creationId="{491A7E64-2FF0-0849-8627-4E1E52ED6E8E}"/>
          </ac:grpSpMkLst>
        </pc:grpChg>
        <pc:grpChg chg="mod">
          <ac:chgData name="Kau, Derchang" userId="b9148588-e694-4445-9765-2c9aad6149ce" providerId="ADAL" clId="{A9F427AC-E5A2-6C45-A8A3-6DFCCFA4B4F3}" dt="2023-05-08T13:34:21.625" v="119"/>
          <ac:grpSpMkLst>
            <pc:docMk/>
            <pc:sldMk cId="1202667796" sldId="278"/>
            <ac:grpSpMk id="988" creationId="{6EFF9AB5-1C52-EBE1-9B24-5B0F7FCB2EA1}"/>
          </ac:grpSpMkLst>
        </pc:grpChg>
        <pc:grpChg chg="mod">
          <ac:chgData name="Kau, Derchang" userId="b9148588-e694-4445-9765-2c9aad6149ce" providerId="ADAL" clId="{A9F427AC-E5A2-6C45-A8A3-6DFCCFA4B4F3}" dt="2023-05-08T13:34:21.625" v="119"/>
          <ac:grpSpMkLst>
            <pc:docMk/>
            <pc:sldMk cId="1202667796" sldId="278"/>
            <ac:grpSpMk id="993" creationId="{FB04BA2C-498B-5944-64F1-620B69EAF8A2}"/>
          </ac:grpSpMkLst>
        </pc:grpChg>
        <pc:grpChg chg="mod">
          <ac:chgData name="Kau, Derchang" userId="b9148588-e694-4445-9765-2c9aad6149ce" providerId="ADAL" clId="{A9F427AC-E5A2-6C45-A8A3-6DFCCFA4B4F3}" dt="2023-05-08T13:34:21.625" v="119"/>
          <ac:grpSpMkLst>
            <pc:docMk/>
            <pc:sldMk cId="1202667796" sldId="278"/>
            <ac:grpSpMk id="1002" creationId="{02394500-BDB9-6953-7E60-291160FD2391}"/>
          </ac:grpSpMkLst>
        </pc:grpChg>
        <pc:grpChg chg="mod">
          <ac:chgData name="Kau, Derchang" userId="b9148588-e694-4445-9765-2c9aad6149ce" providerId="ADAL" clId="{A9F427AC-E5A2-6C45-A8A3-6DFCCFA4B4F3}" dt="2023-05-08T13:34:21.625" v="119"/>
          <ac:grpSpMkLst>
            <pc:docMk/>
            <pc:sldMk cId="1202667796" sldId="278"/>
            <ac:grpSpMk id="1003" creationId="{22AAEDAC-A71E-0267-6B0A-46A93915F0C8}"/>
          </ac:grpSpMkLst>
        </pc:grpChg>
        <pc:grpChg chg="add del mod">
          <ac:chgData name="Kau, Derchang" userId="b9148588-e694-4445-9765-2c9aad6149ce" providerId="ADAL" clId="{A9F427AC-E5A2-6C45-A8A3-6DFCCFA4B4F3}" dt="2023-05-08T13:34:30.253" v="120"/>
          <ac:grpSpMkLst>
            <pc:docMk/>
            <pc:sldMk cId="1202667796" sldId="278"/>
            <ac:grpSpMk id="1015" creationId="{D730D1DE-E3C8-C585-46D3-ACCA2BC174BF}"/>
          </ac:grpSpMkLst>
        </pc:grpChg>
        <pc:grpChg chg="mod">
          <ac:chgData name="Kau, Derchang" userId="b9148588-e694-4445-9765-2c9aad6149ce" providerId="ADAL" clId="{A9F427AC-E5A2-6C45-A8A3-6DFCCFA4B4F3}" dt="2023-05-08T13:34:21.625" v="119"/>
          <ac:grpSpMkLst>
            <pc:docMk/>
            <pc:sldMk cId="1202667796" sldId="278"/>
            <ac:grpSpMk id="1016" creationId="{65D2864D-BAE5-FA76-AE82-1DF5D4F44739}"/>
          </ac:grpSpMkLst>
        </pc:grpChg>
        <pc:grpChg chg="mod">
          <ac:chgData name="Kau, Derchang" userId="b9148588-e694-4445-9765-2c9aad6149ce" providerId="ADAL" clId="{A9F427AC-E5A2-6C45-A8A3-6DFCCFA4B4F3}" dt="2023-05-08T13:34:21.625" v="119"/>
          <ac:grpSpMkLst>
            <pc:docMk/>
            <pc:sldMk cId="1202667796" sldId="278"/>
            <ac:grpSpMk id="1017" creationId="{23B86485-281D-9DFD-B48F-351D43C2174A}"/>
          </ac:grpSpMkLst>
        </pc:grpChg>
        <pc:grpChg chg="mod">
          <ac:chgData name="Kau, Derchang" userId="b9148588-e694-4445-9765-2c9aad6149ce" providerId="ADAL" clId="{A9F427AC-E5A2-6C45-A8A3-6DFCCFA4B4F3}" dt="2023-05-08T13:34:21.625" v="119"/>
          <ac:grpSpMkLst>
            <pc:docMk/>
            <pc:sldMk cId="1202667796" sldId="278"/>
            <ac:grpSpMk id="1018" creationId="{59A613B8-09FE-35F9-4E3F-4A168B7B60B4}"/>
          </ac:grpSpMkLst>
        </pc:grpChg>
        <pc:grpChg chg="mod">
          <ac:chgData name="Kau, Derchang" userId="b9148588-e694-4445-9765-2c9aad6149ce" providerId="ADAL" clId="{A9F427AC-E5A2-6C45-A8A3-6DFCCFA4B4F3}" dt="2023-05-08T13:34:21.625" v="119"/>
          <ac:grpSpMkLst>
            <pc:docMk/>
            <pc:sldMk cId="1202667796" sldId="278"/>
            <ac:grpSpMk id="1019" creationId="{BB21E255-A39A-ED15-1B72-D87364058C82}"/>
          </ac:grpSpMkLst>
        </pc:grpChg>
        <pc:grpChg chg="mod">
          <ac:chgData name="Kau, Derchang" userId="b9148588-e694-4445-9765-2c9aad6149ce" providerId="ADAL" clId="{A9F427AC-E5A2-6C45-A8A3-6DFCCFA4B4F3}" dt="2023-05-08T13:34:21.625" v="119"/>
          <ac:grpSpMkLst>
            <pc:docMk/>
            <pc:sldMk cId="1202667796" sldId="278"/>
            <ac:grpSpMk id="1020" creationId="{E01A05FA-4E7B-7239-1D32-E6D1A4E27B33}"/>
          </ac:grpSpMkLst>
        </pc:grpChg>
        <pc:grpChg chg="mod">
          <ac:chgData name="Kau, Derchang" userId="b9148588-e694-4445-9765-2c9aad6149ce" providerId="ADAL" clId="{A9F427AC-E5A2-6C45-A8A3-6DFCCFA4B4F3}" dt="2023-05-08T13:34:21.625" v="119"/>
          <ac:grpSpMkLst>
            <pc:docMk/>
            <pc:sldMk cId="1202667796" sldId="278"/>
            <ac:grpSpMk id="1021" creationId="{E2ED90F7-B3D8-2CC7-1776-842F388D9739}"/>
          </ac:grpSpMkLst>
        </pc:grpChg>
        <pc:grpChg chg="mod">
          <ac:chgData name="Kau, Derchang" userId="b9148588-e694-4445-9765-2c9aad6149ce" providerId="ADAL" clId="{A9F427AC-E5A2-6C45-A8A3-6DFCCFA4B4F3}" dt="2023-05-08T13:34:21.625" v="119"/>
          <ac:grpSpMkLst>
            <pc:docMk/>
            <pc:sldMk cId="1202667796" sldId="278"/>
            <ac:grpSpMk id="1022" creationId="{A3A9B12E-7A34-8A3C-7C22-28301D6372A9}"/>
          </ac:grpSpMkLst>
        </pc:grpChg>
        <pc:grpChg chg="mod">
          <ac:chgData name="Kau, Derchang" userId="b9148588-e694-4445-9765-2c9aad6149ce" providerId="ADAL" clId="{A9F427AC-E5A2-6C45-A8A3-6DFCCFA4B4F3}" dt="2023-05-08T13:34:21.625" v="119"/>
          <ac:grpSpMkLst>
            <pc:docMk/>
            <pc:sldMk cId="1202667796" sldId="278"/>
            <ac:grpSpMk id="1023" creationId="{A8301713-FACE-B3BE-2CFD-2F0B6F82E3C8}"/>
          </ac:grpSpMkLst>
        </pc:grpChg>
        <pc:grpChg chg="mod">
          <ac:chgData name="Kau, Derchang" userId="b9148588-e694-4445-9765-2c9aad6149ce" providerId="ADAL" clId="{A9F427AC-E5A2-6C45-A8A3-6DFCCFA4B4F3}" dt="2023-05-08T13:34:21.625" v="119"/>
          <ac:grpSpMkLst>
            <pc:docMk/>
            <pc:sldMk cId="1202667796" sldId="278"/>
            <ac:grpSpMk id="1024" creationId="{85AA8099-35D8-12C8-52D0-ECA4F7EB0512}"/>
          </ac:grpSpMkLst>
        </pc:grpChg>
        <pc:grpChg chg="mod">
          <ac:chgData name="Kau, Derchang" userId="b9148588-e694-4445-9765-2c9aad6149ce" providerId="ADAL" clId="{A9F427AC-E5A2-6C45-A8A3-6DFCCFA4B4F3}" dt="2023-05-08T13:34:21.625" v="119"/>
          <ac:grpSpMkLst>
            <pc:docMk/>
            <pc:sldMk cId="1202667796" sldId="278"/>
            <ac:grpSpMk id="1025" creationId="{26D93F90-5938-1BF2-1788-2DAC39545A4A}"/>
          </ac:grpSpMkLst>
        </pc:grpChg>
        <pc:grpChg chg="mod">
          <ac:chgData name="Kau, Derchang" userId="b9148588-e694-4445-9765-2c9aad6149ce" providerId="ADAL" clId="{A9F427AC-E5A2-6C45-A8A3-6DFCCFA4B4F3}" dt="2023-05-08T13:34:21.625" v="119"/>
          <ac:grpSpMkLst>
            <pc:docMk/>
            <pc:sldMk cId="1202667796" sldId="278"/>
            <ac:grpSpMk id="1026" creationId="{804C87A9-A212-3117-0696-B864D975B120}"/>
          </ac:grpSpMkLst>
        </pc:grpChg>
        <pc:grpChg chg="mod">
          <ac:chgData name="Kau, Derchang" userId="b9148588-e694-4445-9765-2c9aad6149ce" providerId="ADAL" clId="{A9F427AC-E5A2-6C45-A8A3-6DFCCFA4B4F3}" dt="2023-05-08T13:34:21.625" v="119"/>
          <ac:grpSpMkLst>
            <pc:docMk/>
            <pc:sldMk cId="1202667796" sldId="278"/>
            <ac:grpSpMk id="1027" creationId="{0837C5D6-117F-A71F-9C7C-0A1399BF7D4B}"/>
          </ac:grpSpMkLst>
        </pc:grpChg>
        <pc:grpChg chg="mod">
          <ac:chgData name="Kau, Derchang" userId="b9148588-e694-4445-9765-2c9aad6149ce" providerId="ADAL" clId="{A9F427AC-E5A2-6C45-A8A3-6DFCCFA4B4F3}" dt="2023-05-08T13:34:21.625" v="119"/>
          <ac:grpSpMkLst>
            <pc:docMk/>
            <pc:sldMk cId="1202667796" sldId="278"/>
            <ac:grpSpMk id="1028" creationId="{92BB2A6A-CDD4-A3BA-88B0-DF6A881D4078}"/>
          </ac:grpSpMkLst>
        </pc:grpChg>
        <pc:grpChg chg="mod">
          <ac:chgData name="Kau, Derchang" userId="b9148588-e694-4445-9765-2c9aad6149ce" providerId="ADAL" clId="{A9F427AC-E5A2-6C45-A8A3-6DFCCFA4B4F3}" dt="2023-05-08T13:34:21.625" v="119"/>
          <ac:grpSpMkLst>
            <pc:docMk/>
            <pc:sldMk cId="1202667796" sldId="278"/>
            <ac:grpSpMk id="1029" creationId="{24599344-ECD3-A48D-1CE5-68AD963AD666}"/>
          </ac:grpSpMkLst>
        </pc:grpChg>
        <pc:grpChg chg="mod">
          <ac:chgData name="Kau, Derchang" userId="b9148588-e694-4445-9765-2c9aad6149ce" providerId="ADAL" clId="{A9F427AC-E5A2-6C45-A8A3-6DFCCFA4B4F3}" dt="2023-05-08T13:34:21.625" v="119"/>
          <ac:grpSpMkLst>
            <pc:docMk/>
            <pc:sldMk cId="1202667796" sldId="278"/>
            <ac:grpSpMk id="1030" creationId="{D2C03D89-C40A-D032-D416-08DC376F3153}"/>
          </ac:grpSpMkLst>
        </pc:grpChg>
        <pc:grpChg chg="mod">
          <ac:chgData name="Kau, Derchang" userId="b9148588-e694-4445-9765-2c9aad6149ce" providerId="ADAL" clId="{A9F427AC-E5A2-6C45-A8A3-6DFCCFA4B4F3}" dt="2023-05-08T13:34:21.625" v="119"/>
          <ac:grpSpMkLst>
            <pc:docMk/>
            <pc:sldMk cId="1202667796" sldId="278"/>
            <ac:grpSpMk id="1031" creationId="{D1659C2D-8D4E-B2EC-320C-49F98DF5E96F}"/>
          </ac:grpSpMkLst>
        </pc:grpChg>
        <pc:grpChg chg="mod">
          <ac:chgData name="Kau, Derchang" userId="b9148588-e694-4445-9765-2c9aad6149ce" providerId="ADAL" clId="{A9F427AC-E5A2-6C45-A8A3-6DFCCFA4B4F3}" dt="2023-05-08T13:34:21.625" v="119"/>
          <ac:grpSpMkLst>
            <pc:docMk/>
            <pc:sldMk cId="1202667796" sldId="278"/>
            <ac:grpSpMk id="1033" creationId="{6C17175F-3651-0B56-C95E-45C2134AA147}"/>
          </ac:grpSpMkLst>
        </pc:grpChg>
        <pc:grpChg chg="mod">
          <ac:chgData name="Kau, Derchang" userId="b9148588-e694-4445-9765-2c9aad6149ce" providerId="ADAL" clId="{A9F427AC-E5A2-6C45-A8A3-6DFCCFA4B4F3}" dt="2023-05-08T13:34:21.625" v="119"/>
          <ac:grpSpMkLst>
            <pc:docMk/>
            <pc:sldMk cId="1202667796" sldId="278"/>
            <ac:grpSpMk id="1036" creationId="{62EEBCCD-3B28-D0D2-10C4-A35D8211515C}"/>
          </ac:grpSpMkLst>
        </pc:grpChg>
        <pc:grpChg chg="mod">
          <ac:chgData name="Kau, Derchang" userId="b9148588-e694-4445-9765-2c9aad6149ce" providerId="ADAL" clId="{A9F427AC-E5A2-6C45-A8A3-6DFCCFA4B4F3}" dt="2023-05-08T13:34:21.625" v="119"/>
          <ac:grpSpMkLst>
            <pc:docMk/>
            <pc:sldMk cId="1202667796" sldId="278"/>
            <ac:grpSpMk id="1045" creationId="{63600F30-41BB-45BA-F9C0-ED22051440AE}"/>
          </ac:grpSpMkLst>
        </pc:grpChg>
        <pc:grpChg chg="mod">
          <ac:chgData name="Kau, Derchang" userId="b9148588-e694-4445-9765-2c9aad6149ce" providerId="ADAL" clId="{A9F427AC-E5A2-6C45-A8A3-6DFCCFA4B4F3}" dt="2023-05-08T13:34:21.625" v="119"/>
          <ac:grpSpMkLst>
            <pc:docMk/>
            <pc:sldMk cId="1202667796" sldId="278"/>
            <ac:grpSpMk id="1046" creationId="{2726D0AD-D2C0-91C3-3CD9-815733029459}"/>
          </ac:grpSpMkLst>
        </pc:grpChg>
        <pc:grpChg chg="mod">
          <ac:chgData name="Kau, Derchang" userId="b9148588-e694-4445-9765-2c9aad6149ce" providerId="ADAL" clId="{A9F427AC-E5A2-6C45-A8A3-6DFCCFA4B4F3}" dt="2023-05-08T13:34:21.625" v="119"/>
          <ac:grpSpMkLst>
            <pc:docMk/>
            <pc:sldMk cId="1202667796" sldId="278"/>
            <ac:grpSpMk id="1056" creationId="{59746AF5-ECAA-F717-F29F-2BD387C2C882}"/>
          </ac:grpSpMkLst>
        </pc:grpChg>
        <pc:grpChg chg="mod">
          <ac:chgData name="Kau, Derchang" userId="b9148588-e694-4445-9765-2c9aad6149ce" providerId="ADAL" clId="{A9F427AC-E5A2-6C45-A8A3-6DFCCFA4B4F3}" dt="2023-05-08T13:34:21.625" v="119"/>
          <ac:grpSpMkLst>
            <pc:docMk/>
            <pc:sldMk cId="1202667796" sldId="278"/>
            <ac:grpSpMk id="1059" creationId="{19D8C614-64A8-0D54-FB48-C5A1F1CEC2BF}"/>
          </ac:grpSpMkLst>
        </pc:grpChg>
        <pc:grpChg chg="mod">
          <ac:chgData name="Kau, Derchang" userId="b9148588-e694-4445-9765-2c9aad6149ce" providerId="ADAL" clId="{A9F427AC-E5A2-6C45-A8A3-6DFCCFA4B4F3}" dt="2023-05-08T13:34:21.625" v="119"/>
          <ac:grpSpMkLst>
            <pc:docMk/>
            <pc:sldMk cId="1202667796" sldId="278"/>
            <ac:grpSpMk id="1068" creationId="{81049C56-2669-F32E-BE44-A124686C7EDF}"/>
          </ac:grpSpMkLst>
        </pc:grpChg>
        <pc:grpChg chg="mod">
          <ac:chgData name="Kau, Derchang" userId="b9148588-e694-4445-9765-2c9aad6149ce" providerId="ADAL" clId="{A9F427AC-E5A2-6C45-A8A3-6DFCCFA4B4F3}" dt="2023-05-08T13:34:21.625" v="119"/>
          <ac:grpSpMkLst>
            <pc:docMk/>
            <pc:sldMk cId="1202667796" sldId="278"/>
            <ac:grpSpMk id="1069" creationId="{3D3A769E-3D92-340E-5872-C6DDAD5D967A}"/>
          </ac:grpSpMkLst>
        </pc:grpChg>
        <pc:grpChg chg="mod">
          <ac:chgData name="Kau, Derchang" userId="b9148588-e694-4445-9765-2c9aad6149ce" providerId="ADAL" clId="{A9F427AC-E5A2-6C45-A8A3-6DFCCFA4B4F3}" dt="2023-05-08T13:34:21.625" v="119"/>
          <ac:grpSpMkLst>
            <pc:docMk/>
            <pc:sldMk cId="1202667796" sldId="278"/>
            <ac:grpSpMk id="1079" creationId="{18398397-6B77-56EE-9312-32F2F6C6F50D}"/>
          </ac:grpSpMkLst>
        </pc:grpChg>
        <pc:grpChg chg="mod">
          <ac:chgData name="Kau, Derchang" userId="b9148588-e694-4445-9765-2c9aad6149ce" providerId="ADAL" clId="{A9F427AC-E5A2-6C45-A8A3-6DFCCFA4B4F3}" dt="2023-05-08T13:34:21.625" v="119"/>
          <ac:grpSpMkLst>
            <pc:docMk/>
            <pc:sldMk cId="1202667796" sldId="278"/>
            <ac:grpSpMk id="1082" creationId="{AC0E0B35-547D-6004-85BD-2105769C9C55}"/>
          </ac:grpSpMkLst>
        </pc:grpChg>
        <pc:grpChg chg="mod">
          <ac:chgData name="Kau, Derchang" userId="b9148588-e694-4445-9765-2c9aad6149ce" providerId="ADAL" clId="{A9F427AC-E5A2-6C45-A8A3-6DFCCFA4B4F3}" dt="2023-05-08T13:34:21.625" v="119"/>
          <ac:grpSpMkLst>
            <pc:docMk/>
            <pc:sldMk cId="1202667796" sldId="278"/>
            <ac:grpSpMk id="1091" creationId="{99D6B15F-8B1B-C5B5-9EE8-E36E69538B65}"/>
          </ac:grpSpMkLst>
        </pc:grpChg>
        <pc:grpChg chg="mod">
          <ac:chgData name="Kau, Derchang" userId="b9148588-e694-4445-9765-2c9aad6149ce" providerId="ADAL" clId="{A9F427AC-E5A2-6C45-A8A3-6DFCCFA4B4F3}" dt="2023-05-08T13:34:21.625" v="119"/>
          <ac:grpSpMkLst>
            <pc:docMk/>
            <pc:sldMk cId="1202667796" sldId="278"/>
            <ac:grpSpMk id="1092" creationId="{DA1F16D3-2D47-703B-FC86-9FB1D1833DE2}"/>
          </ac:grpSpMkLst>
        </pc:grpChg>
        <pc:grpChg chg="mod">
          <ac:chgData name="Kau, Derchang" userId="b9148588-e694-4445-9765-2c9aad6149ce" providerId="ADAL" clId="{A9F427AC-E5A2-6C45-A8A3-6DFCCFA4B4F3}" dt="2023-05-08T13:34:21.625" v="119"/>
          <ac:grpSpMkLst>
            <pc:docMk/>
            <pc:sldMk cId="1202667796" sldId="278"/>
            <ac:grpSpMk id="1102" creationId="{D21B59EC-EFE6-9DD4-A2B9-AF9B3B647C29}"/>
          </ac:grpSpMkLst>
        </pc:grpChg>
        <pc:grpChg chg="mod">
          <ac:chgData name="Kau, Derchang" userId="b9148588-e694-4445-9765-2c9aad6149ce" providerId="ADAL" clId="{A9F427AC-E5A2-6C45-A8A3-6DFCCFA4B4F3}" dt="2023-05-08T13:34:21.625" v="119"/>
          <ac:grpSpMkLst>
            <pc:docMk/>
            <pc:sldMk cId="1202667796" sldId="278"/>
            <ac:grpSpMk id="1105" creationId="{80F46FC8-35DA-E996-AD3D-F14A3E19BDBB}"/>
          </ac:grpSpMkLst>
        </pc:grpChg>
        <pc:grpChg chg="mod">
          <ac:chgData name="Kau, Derchang" userId="b9148588-e694-4445-9765-2c9aad6149ce" providerId="ADAL" clId="{A9F427AC-E5A2-6C45-A8A3-6DFCCFA4B4F3}" dt="2023-05-08T13:34:21.625" v="119"/>
          <ac:grpSpMkLst>
            <pc:docMk/>
            <pc:sldMk cId="1202667796" sldId="278"/>
            <ac:grpSpMk id="1114" creationId="{4EF9C315-B26B-7290-AF97-4133E98DB711}"/>
          </ac:grpSpMkLst>
        </pc:grpChg>
        <pc:grpChg chg="mod">
          <ac:chgData name="Kau, Derchang" userId="b9148588-e694-4445-9765-2c9aad6149ce" providerId="ADAL" clId="{A9F427AC-E5A2-6C45-A8A3-6DFCCFA4B4F3}" dt="2023-05-08T13:34:21.625" v="119"/>
          <ac:grpSpMkLst>
            <pc:docMk/>
            <pc:sldMk cId="1202667796" sldId="278"/>
            <ac:grpSpMk id="1115" creationId="{10B78B72-9100-63D1-680C-F542F3CC69D2}"/>
          </ac:grpSpMkLst>
        </pc:grpChg>
        <pc:grpChg chg="mod">
          <ac:chgData name="Kau, Derchang" userId="b9148588-e694-4445-9765-2c9aad6149ce" providerId="ADAL" clId="{A9F427AC-E5A2-6C45-A8A3-6DFCCFA4B4F3}" dt="2023-05-08T13:34:21.625" v="119"/>
          <ac:grpSpMkLst>
            <pc:docMk/>
            <pc:sldMk cId="1202667796" sldId="278"/>
            <ac:grpSpMk id="1125" creationId="{9B57BFE5-B07A-9D81-FF6A-827344244B0B}"/>
          </ac:grpSpMkLst>
        </pc:grpChg>
        <pc:grpChg chg="mod">
          <ac:chgData name="Kau, Derchang" userId="b9148588-e694-4445-9765-2c9aad6149ce" providerId="ADAL" clId="{A9F427AC-E5A2-6C45-A8A3-6DFCCFA4B4F3}" dt="2023-05-08T13:34:21.625" v="119"/>
          <ac:grpSpMkLst>
            <pc:docMk/>
            <pc:sldMk cId="1202667796" sldId="278"/>
            <ac:grpSpMk id="1128" creationId="{3D17BD51-C5E5-E978-D7C4-428FEA659917}"/>
          </ac:grpSpMkLst>
        </pc:grpChg>
        <pc:grpChg chg="mod">
          <ac:chgData name="Kau, Derchang" userId="b9148588-e694-4445-9765-2c9aad6149ce" providerId="ADAL" clId="{A9F427AC-E5A2-6C45-A8A3-6DFCCFA4B4F3}" dt="2023-05-08T13:34:21.625" v="119"/>
          <ac:grpSpMkLst>
            <pc:docMk/>
            <pc:sldMk cId="1202667796" sldId="278"/>
            <ac:grpSpMk id="1137" creationId="{883A0EE0-184D-5F79-E26E-DABB63DD6C94}"/>
          </ac:grpSpMkLst>
        </pc:grpChg>
        <pc:grpChg chg="mod">
          <ac:chgData name="Kau, Derchang" userId="b9148588-e694-4445-9765-2c9aad6149ce" providerId="ADAL" clId="{A9F427AC-E5A2-6C45-A8A3-6DFCCFA4B4F3}" dt="2023-05-08T13:34:21.625" v="119"/>
          <ac:grpSpMkLst>
            <pc:docMk/>
            <pc:sldMk cId="1202667796" sldId="278"/>
            <ac:grpSpMk id="1138" creationId="{4BA1335C-49AD-551B-7EB6-DFA580D2CFE6}"/>
          </ac:grpSpMkLst>
        </pc:grpChg>
        <pc:grpChg chg="mod">
          <ac:chgData name="Kau, Derchang" userId="b9148588-e694-4445-9765-2c9aad6149ce" providerId="ADAL" clId="{A9F427AC-E5A2-6C45-A8A3-6DFCCFA4B4F3}" dt="2023-05-08T13:34:21.625" v="119"/>
          <ac:grpSpMkLst>
            <pc:docMk/>
            <pc:sldMk cId="1202667796" sldId="278"/>
            <ac:grpSpMk id="1148" creationId="{E6CA5D0E-3B6B-F4F3-C905-89D4154C363B}"/>
          </ac:grpSpMkLst>
        </pc:grpChg>
        <pc:grpChg chg="mod">
          <ac:chgData name="Kau, Derchang" userId="b9148588-e694-4445-9765-2c9aad6149ce" providerId="ADAL" clId="{A9F427AC-E5A2-6C45-A8A3-6DFCCFA4B4F3}" dt="2023-05-08T13:34:21.625" v="119"/>
          <ac:grpSpMkLst>
            <pc:docMk/>
            <pc:sldMk cId="1202667796" sldId="278"/>
            <ac:grpSpMk id="1151" creationId="{0B244932-1293-07EB-A3B1-3784A18DB679}"/>
          </ac:grpSpMkLst>
        </pc:grpChg>
        <pc:grpChg chg="mod">
          <ac:chgData name="Kau, Derchang" userId="b9148588-e694-4445-9765-2c9aad6149ce" providerId="ADAL" clId="{A9F427AC-E5A2-6C45-A8A3-6DFCCFA4B4F3}" dt="2023-05-08T13:34:21.625" v="119"/>
          <ac:grpSpMkLst>
            <pc:docMk/>
            <pc:sldMk cId="1202667796" sldId="278"/>
            <ac:grpSpMk id="1160" creationId="{C5625953-AB0A-1D6B-B835-85E403889576}"/>
          </ac:grpSpMkLst>
        </pc:grpChg>
        <pc:grpChg chg="mod">
          <ac:chgData name="Kau, Derchang" userId="b9148588-e694-4445-9765-2c9aad6149ce" providerId="ADAL" clId="{A9F427AC-E5A2-6C45-A8A3-6DFCCFA4B4F3}" dt="2023-05-08T13:34:21.625" v="119"/>
          <ac:grpSpMkLst>
            <pc:docMk/>
            <pc:sldMk cId="1202667796" sldId="278"/>
            <ac:grpSpMk id="1161" creationId="{4FC68C93-69C6-E2A3-9E71-91D665D46FC8}"/>
          </ac:grpSpMkLst>
        </pc:grpChg>
        <pc:grpChg chg="mod">
          <ac:chgData name="Kau, Derchang" userId="b9148588-e694-4445-9765-2c9aad6149ce" providerId="ADAL" clId="{A9F427AC-E5A2-6C45-A8A3-6DFCCFA4B4F3}" dt="2023-05-08T13:34:21.625" v="119"/>
          <ac:grpSpMkLst>
            <pc:docMk/>
            <pc:sldMk cId="1202667796" sldId="278"/>
            <ac:grpSpMk id="1171" creationId="{43BAE3AE-9ACE-3116-8E72-404D02A6E778}"/>
          </ac:grpSpMkLst>
        </pc:grpChg>
        <pc:grpChg chg="mod">
          <ac:chgData name="Kau, Derchang" userId="b9148588-e694-4445-9765-2c9aad6149ce" providerId="ADAL" clId="{A9F427AC-E5A2-6C45-A8A3-6DFCCFA4B4F3}" dt="2023-05-08T13:34:21.625" v="119"/>
          <ac:grpSpMkLst>
            <pc:docMk/>
            <pc:sldMk cId="1202667796" sldId="278"/>
            <ac:grpSpMk id="1174" creationId="{62893365-1A7F-004E-8F46-222124D1864F}"/>
          </ac:grpSpMkLst>
        </pc:grpChg>
        <pc:grpChg chg="mod">
          <ac:chgData name="Kau, Derchang" userId="b9148588-e694-4445-9765-2c9aad6149ce" providerId="ADAL" clId="{A9F427AC-E5A2-6C45-A8A3-6DFCCFA4B4F3}" dt="2023-05-08T13:34:21.625" v="119"/>
          <ac:grpSpMkLst>
            <pc:docMk/>
            <pc:sldMk cId="1202667796" sldId="278"/>
            <ac:grpSpMk id="1183" creationId="{D5B0B736-898A-062E-EAC0-DDD96CAF1CC0}"/>
          </ac:grpSpMkLst>
        </pc:grpChg>
        <pc:grpChg chg="mod">
          <ac:chgData name="Kau, Derchang" userId="b9148588-e694-4445-9765-2c9aad6149ce" providerId="ADAL" clId="{A9F427AC-E5A2-6C45-A8A3-6DFCCFA4B4F3}" dt="2023-05-08T13:34:21.625" v="119"/>
          <ac:grpSpMkLst>
            <pc:docMk/>
            <pc:sldMk cId="1202667796" sldId="278"/>
            <ac:grpSpMk id="1184" creationId="{4456CAE1-4EDA-1E01-7600-B13AC9610C72}"/>
          </ac:grpSpMkLst>
        </pc:grpChg>
        <pc:grpChg chg="mod">
          <ac:chgData name="Kau, Derchang" userId="b9148588-e694-4445-9765-2c9aad6149ce" providerId="ADAL" clId="{A9F427AC-E5A2-6C45-A8A3-6DFCCFA4B4F3}" dt="2023-05-08T13:34:21.625" v="119"/>
          <ac:grpSpMkLst>
            <pc:docMk/>
            <pc:sldMk cId="1202667796" sldId="278"/>
            <ac:grpSpMk id="1194" creationId="{191EC32C-161B-57C7-3D76-D6344B2EDD9B}"/>
          </ac:grpSpMkLst>
        </pc:grpChg>
        <pc:grpChg chg="mod">
          <ac:chgData name="Kau, Derchang" userId="b9148588-e694-4445-9765-2c9aad6149ce" providerId="ADAL" clId="{A9F427AC-E5A2-6C45-A8A3-6DFCCFA4B4F3}" dt="2023-05-08T13:34:21.625" v="119"/>
          <ac:grpSpMkLst>
            <pc:docMk/>
            <pc:sldMk cId="1202667796" sldId="278"/>
            <ac:grpSpMk id="1197" creationId="{E95E6618-5013-2C75-3BA3-85086EBB0467}"/>
          </ac:grpSpMkLst>
        </pc:grpChg>
        <pc:grpChg chg="mod">
          <ac:chgData name="Kau, Derchang" userId="b9148588-e694-4445-9765-2c9aad6149ce" providerId="ADAL" clId="{A9F427AC-E5A2-6C45-A8A3-6DFCCFA4B4F3}" dt="2023-05-08T13:34:21.625" v="119"/>
          <ac:grpSpMkLst>
            <pc:docMk/>
            <pc:sldMk cId="1202667796" sldId="278"/>
            <ac:grpSpMk id="1206" creationId="{C24C65AA-4B6A-EB73-F211-7105391BAEFF}"/>
          </ac:grpSpMkLst>
        </pc:grpChg>
        <pc:grpChg chg="mod">
          <ac:chgData name="Kau, Derchang" userId="b9148588-e694-4445-9765-2c9aad6149ce" providerId="ADAL" clId="{A9F427AC-E5A2-6C45-A8A3-6DFCCFA4B4F3}" dt="2023-05-08T13:34:21.625" v="119"/>
          <ac:grpSpMkLst>
            <pc:docMk/>
            <pc:sldMk cId="1202667796" sldId="278"/>
            <ac:grpSpMk id="1207" creationId="{959816D6-8201-A09B-95E0-EAA797CAAF72}"/>
          </ac:grpSpMkLst>
        </pc:grpChg>
        <pc:grpChg chg="mod">
          <ac:chgData name="Kau, Derchang" userId="b9148588-e694-4445-9765-2c9aad6149ce" providerId="ADAL" clId="{A9F427AC-E5A2-6C45-A8A3-6DFCCFA4B4F3}" dt="2023-05-08T13:34:21.625" v="119"/>
          <ac:grpSpMkLst>
            <pc:docMk/>
            <pc:sldMk cId="1202667796" sldId="278"/>
            <ac:grpSpMk id="1217" creationId="{43484646-6272-FCA9-8C3A-BD969C8D69DE}"/>
          </ac:grpSpMkLst>
        </pc:grpChg>
        <pc:grpChg chg="mod">
          <ac:chgData name="Kau, Derchang" userId="b9148588-e694-4445-9765-2c9aad6149ce" providerId="ADAL" clId="{A9F427AC-E5A2-6C45-A8A3-6DFCCFA4B4F3}" dt="2023-05-08T13:34:21.625" v="119"/>
          <ac:grpSpMkLst>
            <pc:docMk/>
            <pc:sldMk cId="1202667796" sldId="278"/>
            <ac:grpSpMk id="1220" creationId="{F1857F52-8EBE-EC0D-08F8-96779E89CCBA}"/>
          </ac:grpSpMkLst>
        </pc:grpChg>
        <pc:grpChg chg="mod">
          <ac:chgData name="Kau, Derchang" userId="b9148588-e694-4445-9765-2c9aad6149ce" providerId="ADAL" clId="{A9F427AC-E5A2-6C45-A8A3-6DFCCFA4B4F3}" dt="2023-05-08T13:34:21.625" v="119"/>
          <ac:grpSpMkLst>
            <pc:docMk/>
            <pc:sldMk cId="1202667796" sldId="278"/>
            <ac:grpSpMk id="1229" creationId="{65BEE0B4-8F59-48A0-DDD5-3C8396BFCE4C}"/>
          </ac:grpSpMkLst>
        </pc:grpChg>
        <pc:grpChg chg="mod">
          <ac:chgData name="Kau, Derchang" userId="b9148588-e694-4445-9765-2c9aad6149ce" providerId="ADAL" clId="{A9F427AC-E5A2-6C45-A8A3-6DFCCFA4B4F3}" dt="2023-05-08T13:34:21.625" v="119"/>
          <ac:grpSpMkLst>
            <pc:docMk/>
            <pc:sldMk cId="1202667796" sldId="278"/>
            <ac:grpSpMk id="1230" creationId="{633DC04E-27B5-AD0F-0DAE-E4D0D81AE6A4}"/>
          </ac:grpSpMkLst>
        </pc:grpChg>
        <pc:grpChg chg="mod">
          <ac:chgData name="Kau, Derchang" userId="b9148588-e694-4445-9765-2c9aad6149ce" providerId="ADAL" clId="{A9F427AC-E5A2-6C45-A8A3-6DFCCFA4B4F3}" dt="2023-05-08T13:34:21.625" v="119"/>
          <ac:grpSpMkLst>
            <pc:docMk/>
            <pc:sldMk cId="1202667796" sldId="278"/>
            <ac:grpSpMk id="1240" creationId="{F1E54EC2-FAB8-7BB9-3D04-2D699C6FD5CE}"/>
          </ac:grpSpMkLst>
        </pc:grpChg>
        <pc:grpChg chg="mod">
          <ac:chgData name="Kau, Derchang" userId="b9148588-e694-4445-9765-2c9aad6149ce" providerId="ADAL" clId="{A9F427AC-E5A2-6C45-A8A3-6DFCCFA4B4F3}" dt="2023-05-08T13:34:21.625" v="119"/>
          <ac:grpSpMkLst>
            <pc:docMk/>
            <pc:sldMk cId="1202667796" sldId="278"/>
            <ac:grpSpMk id="1243" creationId="{FD9F0688-4347-4E01-EB2C-A29C246276A3}"/>
          </ac:grpSpMkLst>
        </pc:grpChg>
        <pc:grpChg chg="mod">
          <ac:chgData name="Kau, Derchang" userId="b9148588-e694-4445-9765-2c9aad6149ce" providerId="ADAL" clId="{A9F427AC-E5A2-6C45-A8A3-6DFCCFA4B4F3}" dt="2023-05-08T13:34:21.625" v="119"/>
          <ac:grpSpMkLst>
            <pc:docMk/>
            <pc:sldMk cId="1202667796" sldId="278"/>
            <ac:grpSpMk id="1252" creationId="{5939870D-ED00-5BCD-5758-F18BDEB3A3AD}"/>
          </ac:grpSpMkLst>
        </pc:grpChg>
        <pc:grpChg chg="mod">
          <ac:chgData name="Kau, Derchang" userId="b9148588-e694-4445-9765-2c9aad6149ce" providerId="ADAL" clId="{A9F427AC-E5A2-6C45-A8A3-6DFCCFA4B4F3}" dt="2023-05-08T13:34:21.625" v="119"/>
          <ac:grpSpMkLst>
            <pc:docMk/>
            <pc:sldMk cId="1202667796" sldId="278"/>
            <ac:grpSpMk id="1253" creationId="{01735AAC-5B27-004A-1454-865190D37C81}"/>
          </ac:grpSpMkLst>
        </pc:grpChg>
        <pc:grpChg chg="mod">
          <ac:chgData name="Kau, Derchang" userId="b9148588-e694-4445-9765-2c9aad6149ce" providerId="ADAL" clId="{A9F427AC-E5A2-6C45-A8A3-6DFCCFA4B4F3}" dt="2023-05-08T13:34:21.625" v="119"/>
          <ac:grpSpMkLst>
            <pc:docMk/>
            <pc:sldMk cId="1202667796" sldId="278"/>
            <ac:grpSpMk id="1263" creationId="{1BAE6C26-F934-CF38-8FA6-F830F6CDAA5F}"/>
          </ac:grpSpMkLst>
        </pc:grpChg>
        <pc:grpChg chg="mod">
          <ac:chgData name="Kau, Derchang" userId="b9148588-e694-4445-9765-2c9aad6149ce" providerId="ADAL" clId="{A9F427AC-E5A2-6C45-A8A3-6DFCCFA4B4F3}" dt="2023-05-08T13:34:21.625" v="119"/>
          <ac:grpSpMkLst>
            <pc:docMk/>
            <pc:sldMk cId="1202667796" sldId="278"/>
            <ac:grpSpMk id="1266" creationId="{EF8B1A2A-8B8D-873C-0C5F-644465B03E9F}"/>
          </ac:grpSpMkLst>
        </pc:grpChg>
        <pc:grpChg chg="mod">
          <ac:chgData name="Kau, Derchang" userId="b9148588-e694-4445-9765-2c9aad6149ce" providerId="ADAL" clId="{A9F427AC-E5A2-6C45-A8A3-6DFCCFA4B4F3}" dt="2023-05-08T13:34:21.625" v="119"/>
          <ac:grpSpMkLst>
            <pc:docMk/>
            <pc:sldMk cId="1202667796" sldId="278"/>
            <ac:grpSpMk id="1275" creationId="{A5332B0E-CB35-2C0C-5BEA-98A7A1173F4B}"/>
          </ac:grpSpMkLst>
        </pc:grpChg>
        <pc:grpChg chg="mod">
          <ac:chgData name="Kau, Derchang" userId="b9148588-e694-4445-9765-2c9aad6149ce" providerId="ADAL" clId="{A9F427AC-E5A2-6C45-A8A3-6DFCCFA4B4F3}" dt="2023-05-08T13:34:21.625" v="119"/>
          <ac:grpSpMkLst>
            <pc:docMk/>
            <pc:sldMk cId="1202667796" sldId="278"/>
            <ac:grpSpMk id="1276" creationId="{206AABD0-1725-FAAB-8AA4-39FCF24ACEC9}"/>
          </ac:grpSpMkLst>
        </pc:grpChg>
        <pc:grpChg chg="mod">
          <ac:chgData name="Kau, Derchang" userId="b9148588-e694-4445-9765-2c9aad6149ce" providerId="ADAL" clId="{A9F427AC-E5A2-6C45-A8A3-6DFCCFA4B4F3}" dt="2023-05-08T13:34:21.625" v="119"/>
          <ac:grpSpMkLst>
            <pc:docMk/>
            <pc:sldMk cId="1202667796" sldId="278"/>
            <ac:grpSpMk id="1286" creationId="{E4E432F6-8659-9798-6660-073490511FA8}"/>
          </ac:grpSpMkLst>
        </pc:grpChg>
        <pc:grpChg chg="mod">
          <ac:chgData name="Kau, Derchang" userId="b9148588-e694-4445-9765-2c9aad6149ce" providerId="ADAL" clId="{A9F427AC-E5A2-6C45-A8A3-6DFCCFA4B4F3}" dt="2023-05-08T13:34:21.625" v="119"/>
          <ac:grpSpMkLst>
            <pc:docMk/>
            <pc:sldMk cId="1202667796" sldId="278"/>
            <ac:grpSpMk id="1289" creationId="{BA5EEE09-3A9B-B962-808B-2931EA2EC9F5}"/>
          </ac:grpSpMkLst>
        </pc:grpChg>
        <pc:grpChg chg="mod">
          <ac:chgData name="Kau, Derchang" userId="b9148588-e694-4445-9765-2c9aad6149ce" providerId="ADAL" clId="{A9F427AC-E5A2-6C45-A8A3-6DFCCFA4B4F3}" dt="2023-05-08T13:34:21.625" v="119"/>
          <ac:grpSpMkLst>
            <pc:docMk/>
            <pc:sldMk cId="1202667796" sldId="278"/>
            <ac:grpSpMk id="1298" creationId="{3EF643AE-B08E-7128-ACAF-005426D823E9}"/>
          </ac:grpSpMkLst>
        </pc:grpChg>
        <pc:grpChg chg="mod">
          <ac:chgData name="Kau, Derchang" userId="b9148588-e694-4445-9765-2c9aad6149ce" providerId="ADAL" clId="{A9F427AC-E5A2-6C45-A8A3-6DFCCFA4B4F3}" dt="2023-05-08T13:34:21.625" v="119"/>
          <ac:grpSpMkLst>
            <pc:docMk/>
            <pc:sldMk cId="1202667796" sldId="278"/>
            <ac:grpSpMk id="1299" creationId="{6DDA33B7-4634-C9FA-5118-15590A540A79}"/>
          </ac:grpSpMkLst>
        </pc:grpChg>
        <pc:grpChg chg="mod">
          <ac:chgData name="Kau, Derchang" userId="b9148588-e694-4445-9765-2c9aad6149ce" providerId="ADAL" clId="{A9F427AC-E5A2-6C45-A8A3-6DFCCFA4B4F3}" dt="2023-05-08T13:34:21.625" v="119"/>
          <ac:grpSpMkLst>
            <pc:docMk/>
            <pc:sldMk cId="1202667796" sldId="278"/>
            <ac:grpSpMk id="1309" creationId="{791A034C-39F8-9EB9-C3D5-BC33CB3DE198}"/>
          </ac:grpSpMkLst>
        </pc:grpChg>
        <pc:grpChg chg="mod">
          <ac:chgData name="Kau, Derchang" userId="b9148588-e694-4445-9765-2c9aad6149ce" providerId="ADAL" clId="{A9F427AC-E5A2-6C45-A8A3-6DFCCFA4B4F3}" dt="2023-05-08T13:34:21.625" v="119"/>
          <ac:grpSpMkLst>
            <pc:docMk/>
            <pc:sldMk cId="1202667796" sldId="278"/>
            <ac:grpSpMk id="1312" creationId="{F74D7467-505C-5BAB-1BCA-1A2449649A10}"/>
          </ac:grpSpMkLst>
        </pc:grpChg>
        <pc:grpChg chg="mod">
          <ac:chgData name="Kau, Derchang" userId="b9148588-e694-4445-9765-2c9aad6149ce" providerId="ADAL" clId="{A9F427AC-E5A2-6C45-A8A3-6DFCCFA4B4F3}" dt="2023-05-08T13:34:21.625" v="119"/>
          <ac:grpSpMkLst>
            <pc:docMk/>
            <pc:sldMk cId="1202667796" sldId="278"/>
            <ac:grpSpMk id="1321" creationId="{6806CC02-C43C-CB4C-B66E-048C75A719F9}"/>
          </ac:grpSpMkLst>
        </pc:grpChg>
        <pc:grpChg chg="mod">
          <ac:chgData name="Kau, Derchang" userId="b9148588-e694-4445-9765-2c9aad6149ce" providerId="ADAL" clId="{A9F427AC-E5A2-6C45-A8A3-6DFCCFA4B4F3}" dt="2023-05-08T13:34:21.625" v="119"/>
          <ac:grpSpMkLst>
            <pc:docMk/>
            <pc:sldMk cId="1202667796" sldId="278"/>
            <ac:grpSpMk id="1322" creationId="{DBC514AB-61D4-CA30-13C4-BF8BAC507B74}"/>
          </ac:grpSpMkLst>
        </pc:grpChg>
        <pc:grpChg chg="mod">
          <ac:chgData name="Kau, Derchang" userId="b9148588-e694-4445-9765-2c9aad6149ce" providerId="ADAL" clId="{A9F427AC-E5A2-6C45-A8A3-6DFCCFA4B4F3}" dt="2023-05-08T13:34:21.625" v="119"/>
          <ac:grpSpMkLst>
            <pc:docMk/>
            <pc:sldMk cId="1202667796" sldId="278"/>
            <ac:grpSpMk id="1332" creationId="{65ADB7D5-6368-27CA-51D8-D4458A0FF8F5}"/>
          </ac:grpSpMkLst>
        </pc:grpChg>
        <pc:grpChg chg="mod">
          <ac:chgData name="Kau, Derchang" userId="b9148588-e694-4445-9765-2c9aad6149ce" providerId="ADAL" clId="{A9F427AC-E5A2-6C45-A8A3-6DFCCFA4B4F3}" dt="2023-05-08T13:34:21.625" v="119"/>
          <ac:grpSpMkLst>
            <pc:docMk/>
            <pc:sldMk cId="1202667796" sldId="278"/>
            <ac:grpSpMk id="1335" creationId="{7298452E-F688-D359-8708-FBEF08DB66EB}"/>
          </ac:grpSpMkLst>
        </pc:grpChg>
        <pc:grpChg chg="mod">
          <ac:chgData name="Kau, Derchang" userId="b9148588-e694-4445-9765-2c9aad6149ce" providerId="ADAL" clId="{A9F427AC-E5A2-6C45-A8A3-6DFCCFA4B4F3}" dt="2023-05-08T13:34:21.625" v="119"/>
          <ac:grpSpMkLst>
            <pc:docMk/>
            <pc:sldMk cId="1202667796" sldId="278"/>
            <ac:grpSpMk id="1344" creationId="{EB5E5139-CD7E-1D5D-6416-49EC6DBF7D58}"/>
          </ac:grpSpMkLst>
        </pc:grpChg>
        <pc:grpChg chg="mod">
          <ac:chgData name="Kau, Derchang" userId="b9148588-e694-4445-9765-2c9aad6149ce" providerId="ADAL" clId="{A9F427AC-E5A2-6C45-A8A3-6DFCCFA4B4F3}" dt="2023-05-08T13:34:21.625" v="119"/>
          <ac:grpSpMkLst>
            <pc:docMk/>
            <pc:sldMk cId="1202667796" sldId="278"/>
            <ac:grpSpMk id="1345" creationId="{51E4F8DE-5410-9D70-8D4C-EC909ED1D2E6}"/>
          </ac:grpSpMkLst>
        </pc:grpChg>
        <pc:grpChg chg="mod">
          <ac:chgData name="Kau, Derchang" userId="b9148588-e694-4445-9765-2c9aad6149ce" providerId="ADAL" clId="{A9F427AC-E5A2-6C45-A8A3-6DFCCFA4B4F3}" dt="2023-05-08T13:34:21.625" v="119"/>
          <ac:grpSpMkLst>
            <pc:docMk/>
            <pc:sldMk cId="1202667796" sldId="278"/>
            <ac:grpSpMk id="1355" creationId="{6C0C49CB-2637-C8E5-3661-D6137FD11C6F}"/>
          </ac:grpSpMkLst>
        </pc:grpChg>
        <pc:grpChg chg="mod">
          <ac:chgData name="Kau, Derchang" userId="b9148588-e694-4445-9765-2c9aad6149ce" providerId="ADAL" clId="{A9F427AC-E5A2-6C45-A8A3-6DFCCFA4B4F3}" dt="2023-05-08T13:34:21.625" v="119"/>
          <ac:grpSpMkLst>
            <pc:docMk/>
            <pc:sldMk cId="1202667796" sldId="278"/>
            <ac:grpSpMk id="1358" creationId="{351076E8-B2CC-ECB1-A020-336735604F2C}"/>
          </ac:grpSpMkLst>
        </pc:grpChg>
        <pc:grpChg chg="mod">
          <ac:chgData name="Kau, Derchang" userId="b9148588-e694-4445-9765-2c9aad6149ce" providerId="ADAL" clId="{A9F427AC-E5A2-6C45-A8A3-6DFCCFA4B4F3}" dt="2023-05-08T13:34:21.625" v="119"/>
          <ac:grpSpMkLst>
            <pc:docMk/>
            <pc:sldMk cId="1202667796" sldId="278"/>
            <ac:grpSpMk id="1367" creationId="{26838D00-A869-030E-786B-B7E025C86666}"/>
          </ac:grpSpMkLst>
        </pc:grpChg>
        <pc:grpChg chg="mod">
          <ac:chgData name="Kau, Derchang" userId="b9148588-e694-4445-9765-2c9aad6149ce" providerId="ADAL" clId="{A9F427AC-E5A2-6C45-A8A3-6DFCCFA4B4F3}" dt="2023-05-08T13:34:21.625" v="119"/>
          <ac:grpSpMkLst>
            <pc:docMk/>
            <pc:sldMk cId="1202667796" sldId="278"/>
            <ac:grpSpMk id="1368" creationId="{EC70AFA0-23DF-903C-AA2D-CB086C93C807}"/>
          </ac:grpSpMkLst>
        </pc:grpChg>
        <pc:grpChg chg="mod">
          <ac:chgData name="Kau, Derchang" userId="b9148588-e694-4445-9765-2c9aad6149ce" providerId="ADAL" clId="{A9F427AC-E5A2-6C45-A8A3-6DFCCFA4B4F3}" dt="2023-05-08T13:34:21.625" v="119"/>
          <ac:grpSpMkLst>
            <pc:docMk/>
            <pc:sldMk cId="1202667796" sldId="278"/>
            <ac:grpSpMk id="1378" creationId="{D31ECEC3-3281-D208-DABF-335364984D92}"/>
          </ac:grpSpMkLst>
        </pc:grpChg>
        <pc:grpChg chg="mod">
          <ac:chgData name="Kau, Derchang" userId="b9148588-e694-4445-9765-2c9aad6149ce" providerId="ADAL" clId="{A9F427AC-E5A2-6C45-A8A3-6DFCCFA4B4F3}" dt="2023-05-08T13:34:21.625" v="119"/>
          <ac:grpSpMkLst>
            <pc:docMk/>
            <pc:sldMk cId="1202667796" sldId="278"/>
            <ac:grpSpMk id="1381" creationId="{038A6C75-EEAC-6ECF-608D-FBF58785D5DB}"/>
          </ac:grpSpMkLst>
        </pc:grpChg>
        <pc:grpChg chg="mod">
          <ac:chgData name="Kau, Derchang" userId="b9148588-e694-4445-9765-2c9aad6149ce" providerId="ADAL" clId="{A9F427AC-E5A2-6C45-A8A3-6DFCCFA4B4F3}" dt="2023-05-08T13:34:21.625" v="119"/>
          <ac:grpSpMkLst>
            <pc:docMk/>
            <pc:sldMk cId="1202667796" sldId="278"/>
            <ac:grpSpMk id="1390" creationId="{C33243DE-4643-97E0-D698-7AE346C87305}"/>
          </ac:grpSpMkLst>
        </pc:grpChg>
        <pc:grpChg chg="mod">
          <ac:chgData name="Kau, Derchang" userId="b9148588-e694-4445-9765-2c9aad6149ce" providerId="ADAL" clId="{A9F427AC-E5A2-6C45-A8A3-6DFCCFA4B4F3}" dt="2023-05-08T13:34:21.625" v="119"/>
          <ac:grpSpMkLst>
            <pc:docMk/>
            <pc:sldMk cId="1202667796" sldId="278"/>
            <ac:grpSpMk id="1391" creationId="{3628BE9B-301F-F91F-6475-52ED730EF6BE}"/>
          </ac:grpSpMkLst>
        </pc:grpChg>
        <pc:grpChg chg="add mod">
          <ac:chgData name="Kau, Derchang" userId="b9148588-e694-4445-9765-2c9aad6149ce" providerId="ADAL" clId="{A9F427AC-E5A2-6C45-A8A3-6DFCCFA4B4F3}" dt="2023-05-08T13:34:30.594" v="121"/>
          <ac:grpSpMkLst>
            <pc:docMk/>
            <pc:sldMk cId="1202667796" sldId="278"/>
            <ac:grpSpMk id="1400" creationId="{F4D2783C-89DF-805C-9E48-BDCDBA304F76}"/>
          </ac:grpSpMkLst>
        </pc:grpChg>
        <pc:grpChg chg="mod">
          <ac:chgData name="Kau, Derchang" userId="b9148588-e694-4445-9765-2c9aad6149ce" providerId="ADAL" clId="{A9F427AC-E5A2-6C45-A8A3-6DFCCFA4B4F3}" dt="2023-05-08T13:34:30.594" v="121"/>
          <ac:grpSpMkLst>
            <pc:docMk/>
            <pc:sldMk cId="1202667796" sldId="278"/>
            <ac:grpSpMk id="1402" creationId="{AD5ADE4F-EE40-4426-15FA-FA2F0C5EA14D}"/>
          </ac:grpSpMkLst>
        </pc:grpChg>
        <pc:grpChg chg="mod">
          <ac:chgData name="Kau, Derchang" userId="b9148588-e694-4445-9765-2c9aad6149ce" providerId="ADAL" clId="{A9F427AC-E5A2-6C45-A8A3-6DFCCFA4B4F3}" dt="2023-05-08T13:34:30.594" v="121"/>
          <ac:grpSpMkLst>
            <pc:docMk/>
            <pc:sldMk cId="1202667796" sldId="278"/>
            <ac:grpSpMk id="1403" creationId="{8538CF03-7FE2-6392-B645-D748CF54FB34}"/>
          </ac:grpSpMkLst>
        </pc:grpChg>
        <pc:grpChg chg="mod">
          <ac:chgData name="Kau, Derchang" userId="b9148588-e694-4445-9765-2c9aad6149ce" providerId="ADAL" clId="{A9F427AC-E5A2-6C45-A8A3-6DFCCFA4B4F3}" dt="2023-05-08T13:34:30.594" v="121"/>
          <ac:grpSpMkLst>
            <pc:docMk/>
            <pc:sldMk cId="1202667796" sldId="278"/>
            <ac:grpSpMk id="1415" creationId="{A62CDB1D-BD4F-5CD7-32F7-B1242AE7B2CB}"/>
          </ac:grpSpMkLst>
        </pc:grpChg>
        <pc:grpChg chg="mod">
          <ac:chgData name="Kau, Derchang" userId="b9148588-e694-4445-9765-2c9aad6149ce" providerId="ADAL" clId="{A9F427AC-E5A2-6C45-A8A3-6DFCCFA4B4F3}" dt="2023-05-08T13:34:30.594" v="121"/>
          <ac:grpSpMkLst>
            <pc:docMk/>
            <pc:sldMk cId="1202667796" sldId="278"/>
            <ac:grpSpMk id="1416" creationId="{BAB03B0A-3A04-87A0-67FF-60D3F63F6639}"/>
          </ac:grpSpMkLst>
        </pc:grpChg>
        <pc:grpChg chg="add mod">
          <ac:chgData name="Kau, Derchang" userId="b9148588-e694-4445-9765-2c9aad6149ce" providerId="ADAL" clId="{A9F427AC-E5A2-6C45-A8A3-6DFCCFA4B4F3}" dt="2023-05-08T13:34:30.594" v="121"/>
          <ac:grpSpMkLst>
            <pc:docMk/>
            <pc:sldMk cId="1202667796" sldId="278"/>
            <ac:grpSpMk id="1428" creationId="{BD6FDDC4-DA8C-91E7-12EC-6E4EEC854941}"/>
          </ac:grpSpMkLst>
        </pc:grpChg>
        <pc:grpChg chg="mod">
          <ac:chgData name="Kau, Derchang" userId="b9148588-e694-4445-9765-2c9aad6149ce" providerId="ADAL" clId="{A9F427AC-E5A2-6C45-A8A3-6DFCCFA4B4F3}" dt="2023-05-08T13:34:30.594" v="121"/>
          <ac:grpSpMkLst>
            <pc:docMk/>
            <pc:sldMk cId="1202667796" sldId="278"/>
            <ac:grpSpMk id="1429" creationId="{3782AC8F-9415-8F5E-EC26-B63D1129F937}"/>
          </ac:grpSpMkLst>
        </pc:grpChg>
        <pc:grpChg chg="mod">
          <ac:chgData name="Kau, Derchang" userId="b9148588-e694-4445-9765-2c9aad6149ce" providerId="ADAL" clId="{A9F427AC-E5A2-6C45-A8A3-6DFCCFA4B4F3}" dt="2023-05-08T13:34:30.594" v="121"/>
          <ac:grpSpMkLst>
            <pc:docMk/>
            <pc:sldMk cId="1202667796" sldId="278"/>
            <ac:grpSpMk id="1430" creationId="{7C8F4520-F414-FAA3-C675-B048143C4EDB}"/>
          </ac:grpSpMkLst>
        </pc:grpChg>
        <pc:grpChg chg="mod">
          <ac:chgData name="Kau, Derchang" userId="b9148588-e694-4445-9765-2c9aad6149ce" providerId="ADAL" clId="{A9F427AC-E5A2-6C45-A8A3-6DFCCFA4B4F3}" dt="2023-05-08T13:34:30.594" v="121"/>
          <ac:grpSpMkLst>
            <pc:docMk/>
            <pc:sldMk cId="1202667796" sldId="278"/>
            <ac:grpSpMk id="1431" creationId="{1756904B-EE47-2571-896F-0BCFCC93045A}"/>
          </ac:grpSpMkLst>
        </pc:grpChg>
        <pc:grpChg chg="mod">
          <ac:chgData name="Kau, Derchang" userId="b9148588-e694-4445-9765-2c9aad6149ce" providerId="ADAL" clId="{A9F427AC-E5A2-6C45-A8A3-6DFCCFA4B4F3}" dt="2023-05-08T13:34:30.594" v="121"/>
          <ac:grpSpMkLst>
            <pc:docMk/>
            <pc:sldMk cId="1202667796" sldId="278"/>
            <ac:grpSpMk id="1432" creationId="{1844BA06-614D-0AE2-46ED-B2802D268AE2}"/>
          </ac:grpSpMkLst>
        </pc:grpChg>
        <pc:grpChg chg="mod">
          <ac:chgData name="Kau, Derchang" userId="b9148588-e694-4445-9765-2c9aad6149ce" providerId="ADAL" clId="{A9F427AC-E5A2-6C45-A8A3-6DFCCFA4B4F3}" dt="2023-05-08T13:34:30.594" v="121"/>
          <ac:grpSpMkLst>
            <pc:docMk/>
            <pc:sldMk cId="1202667796" sldId="278"/>
            <ac:grpSpMk id="1433" creationId="{4F0804FC-D897-3058-D386-151780DC46D0}"/>
          </ac:grpSpMkLst>
        </pc:grpChg>
        <pc:grpChg chg="mod">
          <ac:chgData name="Kau, Derchang" userId="b9148588-e694-4445-9765-2c9aad6149ce" providerId="ADAL" clId="{A9F427AC-E5A2-6C45-A8A3-6DFCCFA4B4F3}" dt="2023-05-08T13:34:30.594" v="121"/>
          <ac:grpSpMkLst>
            <pc:docMk/>
            <pc:sldMk cId="1202667796" sldId="278"/>
            <ac:grpSpMk id="1434" creationId="{783D486C-C95D-34DC-234C-1272DD3C18E1}"/>
          </ac:grpSpMkLst>
        </pc:grpChg>
        <pc:grpChg chg="mod">
          <ac:chgData name="Kau, Derchang" userId="b9148588-e694-4445-9765-2c9aad6149ce" providerId="ADAL" clId="{A9F427AC-E5A2-6C45-A8A3-6DFCCFA4B4F3}" dt="2023-05-08T13:34:30.594" v="121"/>
          <ac:grpSpMkLst>
            <pc:docMk/>
            <pc:sldMk cId="1202667796" sldId="278"/>
            <ac:grpSpMk id="1435" creationId="{84A6C6D6-27D3-A2DC-FCB1-DACD294B826E}"/>
          </ac:grpSpMkLst>
        </pc:grpChg>
        <pc:grpChg chg="mod">
          <ac:chgData name="Kau, Derchang" userId="b9148588-e694-4445-9765-2c9aad6149ce" providerId="ADAL" clId="{A9F427AC-E5A2-6C45-A8A3-6DFCCFA4B4F3}" dt="2023-05-08T13:34:30.594" v="121"/>
          <ac:grpSpMkLst>
            <pc:docMk/>
            <pc:sldMk cId="1202667796" sldId="278"/>
            <ac:grpSpMk id="1436" creationId="{22D4251F-761E-8741-8171-7FBAE94E4A2D}"/>
          </ac:grpSpMkLst>
        </pc:grpChg>
        <pc:grpChg chg="mod">
          <ac:chgData name="Kau, Derchang" userId="b9148588-e694-4445-9765-2c9aad6149ce" providerId="ADAL" clId="{A9F427AC-E5A2-6C45-A8A3-6DFCCFA4B4F3}" dt="2023-05-08T13:34:30.594" v="121"/>
          <ac:grpSpMkLst>
            <pc:docMk/>
            <pc:sldMk cId="1202667796" sldId="278"/>
            <ac:grpSpMk id="1437" creationId="{7E857F62-55E6-CF84-9CA7-E49CB7EE83CA}"/>
          </ac:grpSpMkLst>
        </pc:grpChg>
        <pc:grpChg chg="mod">
          <ac:chgData name="Kau, Derchang" userId="b9148588-e694-4445-9765-2c9aad6149ce" providerId="ADAL" clId="{A9F427AC-E5A2-6C45-A8A3-6DFCCFA4B4F3}" dt="2023-05-08T13:34:30.594" v="121"/>
          <ac:grpSpMkLst>
            <pc:docMk/>
            <pc:sldMk cId="1202667796" sldId="278"/>
            <ac:grpSpMk id="1438" creationId="{80112883-393C-FE15-BC95-CB862C1FA203}"/>
          </ac:grpSpMkLst>
        </pc:grpChg>
        <pc:grpChg chg="mod">
          <ac:chgData name="Kau, Derchang" userId="b9148588-e694-4445-9765-2c9aad6149ce" providerId="ADAL" clId="{A9F427AC-E5A2-6C45-A8A3-6DFCCFA4B4F3}" dt="2023-05-08T13:34:30.594" v="121"/>
          <ac:grpSpMkLst>
            <pc:docMk/>
            <pc:sldMk cId="1202667796" sldId="278"/>
            <ac:grpSpMk id="1439" creationId="{6E5FB75C-0585-512B-3C98-88349FC839CC}"/>
          </ac:grpSpMkLst>
        </pc:grpChg>
        <pc:grpChg chg="mod">
          <ac:chgData name="Kau, Derchang" userId="b9148588-e694-4445-9765-2c9aad6149ce" providerId="ADAL" clId="{A9F427AC-E5A2-6C45-A8A3-6DFCCFA4B4F3}" dt="2023-05-08T13:34:30.594" v="121"/>
          <ac:grpSpMkLst>
            <pc:docMk/>
            <pc:sldMk cId="1202667796" sldId="278"/>
            <ac:grpSpMk id="1440" creationId="{8784A966-4844-17C1-1C35-1ED0617279F1}"/>
          </ac:grpSpMkLst>
        </pc:grpChg>
        <pc:grpChg chg="mod">
          <ac:chgData name="Kau, Derchang" userId="b9148588-e694-4445-9765-2c9aad6149ce" providerId="ADAL" clId="{A9F427AC-E5A2-6C45-A8A3-6DFCCFA4B4F3}" dt="2023-05-08T13:34:30.594" v="121"/>
          <ac:grpSpMkLst>
            <pc:docMk/>
            <pc:sldMk cId="1202667796" sldId="278"/>
            <ac:grpSpMk id="1441" creationId="{C3CDA865-E77C-D263-09C2-A68088C7D5DC}"/>
          </ac:grpSpMkLst>
        </pc:grpChg>
        <pc:grpChg chg="mod">
          <ac:chgData name="Kau, Derchang" userId="b9148588-e694-4445-9765-2c9aad6149ce" providerId="ADAL" clId="{A9F427AC-E5A2-6C45-A8A3-6DFCCFA4B4F3}" dt="2023-05-08T13:34:30.594" v="121"/>
          <ac:grpSpMkLst>
            <pc:docMk/>
            <pc:sldMk cId="1202667796" sldId="278"/>
            <ac:grpSpMk id="1442" creationId="{B372A889-D1D1-FA34-4B53-62F08BFB9534}"/>
          </ac:grpSpMkLst>
        </pc:grpChg>
        <pc:grpChg chg="mod">
          <ac:chgData name="Kau, Derchang" userId="b9148588-e694-4445-9765-2c9aad6149ce" providerId="ADAL" clId="{A9F427AC-E5A2-6C45-A8A3-6DFCCFA4B4F3}" dt="2023-05-08T13:34:30.594" v="121"/>
          <ac:grpSpMkLst>
            <pc:docMk/>
            <pc:sldMk cId="1202667796" sldId="278"/>
            <ac:grpSpMk id="1443" creationId="{3B67C18C-F397-207D-8154-3B334DA1698E}"/>
          </ac:grpSpMkLst>
        </pc:grpChg>
        <pc:grpChg chg="mod">
          <ac:chgData name="Kau, Derchang" userId="b9148588-e694-4445-9765-2c9aad6149ce" providerId="ADAL" clId="{A9F427AC-E5A2-6C45-A8A3-6DFCCFA4B4F3}" dt="2023-05-08T13:34:30.594" v="121"/>
          <ac:grpSpMkLst>
            <pc:docMk/>
            <pc:sldMk cId="1202667796" sldId="278"/>
            <ac:grpSpMk id="1444" creationId="{CEAE47BA-A901-282A-E35C-7A3140D7D186}"/>
          </ac:grpSpMkLst>
        </pc:grpChg>
        <pc:grpChg chg="mod">
          <ac:chgData name="Kau, Derchang" userId="b9148588-e694-4445-9765-2c9aad6149ce" providerId="ADAL" clId="{A9F427AC-E5A2-6C45-A8A3-6DFCCFA4B4F3}" dt="2023-05-08T13:34:30.594" v="121"/>
          <ac:grpSpMkLst>
            <pc:docMk/>
            <pc:sldMk cId="1202667796" sldId="278"/>
            <ac:grpSpMk id="1446" creationId="{575D46AF-72AC-76CC-0535-1177139B4323}"/>
          </ac:grpSpMkLst>
        </pc:grpChg>
        <pc:grpChg chg="mod">
          <ac:chgData name="Kau, Derchang" userId="b9148588-e694-4445-9765-2c9aad6149ce" providerId="ADAL" clId="{A9F427AC-E5A2-6C45-A8A3-6DFCCFA4B4F3}" dt="2023-05-08T13:34:30.594" v="121"/>
          <ac:grpSpMkLst>
            <pc:docMk/>
            <pc:sldMk cId="1202667796" sldId="278"/>
            <ac:grpSpMk id="1447" creationId="{B5EDBC5B-4B59-545E-C3EC-456E22A2C9C7}"/>
          </ac:grpSpMkLst>
        </pc:grpChg>
        <pc:grpChg chg="mod">
          <ac:chgData name="Kau, Derchang" userId="b9148588-e694-4445-9765-2c9aad6149ce" providerId="ADAL" clId="{A9F427AC-E5A2-6C45-A8A3-6DFCCFA4B4F3}" dt="2023-05-08T13:34:30.594" v="121"/>
          <ac:grpSpMkLst>
            <pc:docMk/>
            <pc:sldMk cId="1202667796" sldId="278"/>
            <ac:grpSpMk id="1457" creationId="{983742CD-B13C-C452-C7D2-3214394DEF26}"/>
          </ac:grpSpMkLst>
        </pc:grpChg>
        <pc:grpChg chg="mod">
          <ac:chgData name="Kau, Derchang" userId="b9148588-e694-4445-9765-2c9aad6149ce" providerId="ADAL" clId="{A9F427AC-E5A2-6C45-A8A3-6DFCCFA4B4F3}" dt="2023-05-08T13:34:30.594" v="121"/>
          <ac:grpSpMkLst>
            <pc:docMk/>
            <pc:sldMk cId="1202667796" sldId="278"/>
            <ac:grpSpMk id="1458" creationId="{03967C94-14A7-F1A2-CA01-EFBD0F6BDE35}"/>
          </ac:grpSpMkLst>
        </pc:grpChg>
        <pc:grpChg chg="mod">
          <ac:chgData name="Kau, Derchang" userId="b9148588-e694-4445-9765-2c9aad6149ce" providerId="ADAL" clId="{A9F427AC-E5A2-6C45-A8A3-6DFCCFA4B4F3}" dt="2023-05-08T13:34:30.594" v="121"/>
          <ac:grpSpMkLst>
            <pc:docMk/>
            <pc:sldMk cId="1202667796" sldId="278"/>
            <ac:grpSpMk id="1468" creationId="{8E819950-8A9A-8E55-7817-8D7AA03352C2}"/>
          </ac:grpSpMkLst>
        </pc:grpChg>
        <pc:grpChg chg="mod">
          <ac:chgData name="Kau, Derchang" userId="b9148588-e694-4445-9765-2c9aad6149ce" providerId="ADAL" clId="{A9F427AC-E5A2-6C45-A8A3-6DFCCFA4B4F3}" dt="2023-05-08T13:34:30.594" v="121"/>
          <ac:grpSpMkLst>
            <pc:docMk/>
            <pc:sldMk cId="1202667796" sldId="278"/>
            <ac:grpSpMk id="1469" creationId="{19D44638-B485-C48C-DD90-FD556A5BD877}"/>
          </ac:grpSpMkLst>
        </pc:grpChg>
        <pc:grpChg chg="mod">
          <ac:chgData name="Kau, Derchang" userId="b9148588-e694-4445-9765-2c9aad6149ce" providerId="ADAL" clId="{A9F427AC-E5A2-6C45-A8A3-6DFCCFA4B4F3}" dt="2023-05-08T13:34:30.594" v="121"/>
          <ac:grpSpMkLst>
            <pc:docMk/>
            <pc:sldMk cId="1202667796" sldId="278"/>
            <ac:grpSpMk id="1479" creationId="{0F791F4B-FA0E-586D-BBCA-E27BEA67298B}"/>
          </ac:grpSpMkLst>
        </pc:grpChg>
        <pc:grpChg chg="mod">
          <ac:chgData name="Kau, Derchang" userId="b9148588-e694-4445-9765-2c9aad6149ce" providerId="ADAL" clId="{A9F427AC-E5A2-6C45-A8A3-6DFCCFA4B4F3}" dt="2023-05-08T13:34:30.594" v="121"/>
          <ac:grpSpMkLst>
            <pc:docMk/>
            <pc:sldMk cId="1202667796" sldId="278"/>
            <ac:grpSpMk id="1480" creationId="{014E1D49-7BEE-2443-5F1E-2134325D9A39}"/>
          </ac:grpSpMkLst>
        </pc:grpChg>
        <pc:grpChg chg="mod">
          <ac:chgData name="Kau, Derchang" userId="b9148588-e694-4445-9765-2c9aad6149ce" providerId="ADAL" clId="{A9F427AC-E5A2-6C45-A8A3-6DFCCFA4B4F3}" dt="2023-05-08T13:34:30.594" v="121"/>
          <ac:grpSpMkLst>
            <pc:docMk/>
            <pc:sldMk cId="1202667796" sldId="278"/>
            <ac:grpSpMk id="1490" creationId="{B7AC79C0-89C2-EBE8-6EE8-CACE42CB44F8}"/>
          </ac:grpSpMkLst>
        </pc:grpChg>
        <pc:grpChg chg="mod">
          <ac:chgData name="Kau, Derchang" userId="b9148588-e694-4445-9765-2c9aad6149ce" providerId="ADAL" clId="{A9F427AC-E5A2-6C45-A8A3-6DFCCFA4B4F3}" dt="2023-05-08T13:34:30.594" v="121"/>
          <ac:grpSpMkLst>
            <pc:docMk/>
            <pc:sldMk cId="1202667796" sldId="278"/>
            <ac:grpSpMk id="1491" creationId="{A0C6A421-C02D-B6DB-31F9-30A0DAFABEC0}"/>
          </ac:grpSpMkLst>
        </pc:grpChg>
        <pc:grpChg chg="mod">
          <ac:chgData name="Kau, Derchang" userId="b9148588-e694-4445-9765-2c9aad6149ce" providerId="ADAL" clId="{A9F427AC-E5A2-6C45-A8A3-6DFCCFA4B4F3}" dt="2023-05-08T13:34:30.594" v="121"/>
          <ac:grpSpMkLst>
            <pc:docMk/>
            <pc:sldMk cId="1202667796" sldId="278"/>
            <ac:grpSpMk id="1501" creationId="{04BC3A71-CA19-243B-FFD2-A9D919AEF495}"/>
          </ac:grpSpMkLst>
        </pc:grpChg>
        <pc:grpChg chg="mod">
          <ac:chgData name="Kau, Derchang" userId="b9148588-e694-4445-9765-2c9aad6149ce" providerId="ADAL" clId="{A9F427AC-E5A2-6C45-A8A3-6DFCCFA4B4F3}" dt="2023-05-08T13:34:30.594" v="121"/>
          <ac:grpSpMkLst>
            <pc:docMk/>
            <pc:sldMk cId="1202667796" sldId="278"/>
            <ac:grpSpMk id="1502" creationId="{29509887-C7CA-F541-D40E-7B43932BB07A}"/>
          </ac:grpSpMkLst>
        </pc:grpChg>
        <pc:grpChg chg="mod">
          <ac:chgData name="Kau, Derchang" userId="b9148588-e694-4445-9765-2c9aad6149ce" providerId="ADAL" clId="{A9F427AC-E5A2-6C45-A8A3-6DFCCFA4B4F3}" dt="2023-05-08T13:34:30.594" v="121"/>
          <ac:grpSpMkLst>
            <pc:docMk/>
            <pc:sldMk cId="1202667796" sldId="278"/>
            <ac:grpSpMk id="1512" creationId="{B685AA29-0FEC-B7AA-35B4-E1BE0AC7BBEF}"/>
          </ac:grpSpMkLst>
        </pc:grpChg>
        <pc:grpChg chg="mod">
          <ac:chgData name="Kau, Derchang" userId="b9148588-e694-4445-9765-2c9aad6149ce" providerId="ADAL" clId="{A9F427AC-E5A2-6C45-A8A3-6DFCCFA4B4F3}" dt="2023-05-08T13:34:30.594" v="121"/>
          <ac:grpSpMkLst>
            <pc:docMk/>
            <pc:sldMk cId="1202667796" sldId="278"/>
            <ac:grpSpMk id="1513" creationId="{15392287-121F-9885-466F-9F1E108B3E4B}"/>
          </ac:grpSpMkLst>
        </pc:grpChg>
        <pc:grpChg chg="mod">
          <ac:chgData name="Kau, Derchang" userId="b9148588-e694-4445-9765-2c9aad6149ce" providerId="ADAL" clId="{A9F427AC-E5A2-6C45-A8A3-6DFCCFA4B4F3}" dt="2023-05-08T13:34:30.594" v="121"/>
          <ac:grpSpMkLst>
            <pc:docMk/>
            <pc:sldMk cId="1202667796" sldId="278"/>
            <ac:grpSpMk id="1523" creationId="{D0BEE068-8DE9-2EEB-B54A-37C6924ABAE2}"/>
          </ac:grpSpMkLst>
        </pc:grpChg>
        <pc:grpChg chg="mod">
          <ac:chgData name="Kau, Derchang" userId="b9148588-e694-4445-9765-2c9aad6149ce" providerId="ADAL" clId="{A9F427AC-E5A2-6C45-A8A3-6DFCCFA4B4F3}" dt="2023-05-08T13:34:30.594" v="121"/>
          <ac:grpSpMkLst>
            <pc:docMk/>
            <pc:sldMk cId="1202667796" sldId="278"/>
            <ac:grpSpMk id="1524" creationId="{5CFF06BB-8049-F851-8157-DCA5039106D1}"/>
          </ac:grpSpMkLst>
        </pc:grpChg>
        <pc:grpChg chg="mod">
          <ac:chgData name="Kau, Derchang" userId="b9148588-e694-4445-9765-2c9aad6149ce" providerId="ADAL" clId="{A9F427AC-E5A2-6C45-A8A3-6DFCCFA4B4F3}" dt="2023-05-08T13:34:30.594" v="121"/>
          <ac:grpSpMkLst>
            <pc:docMk/>
            <pc:sldMk cId="1202667796" sldId="278"/>
            <ac:grpSpMk id="1534" creationId="{AA91CAC1-78B9-0DD7-2203-6F375178563F}"/>
          </ac:grpSpMkLst>
        </pc:grpChg>
        <pc:grpChg chg="mod">
          <ac:chgData name="Kau, Derchang" userId="b9148588-e694-4445-9765-2c9aad6149ce" providerId="ADAL" clId="{A9F427AC-E5A2-6C45-A8A3-6DFCCFA4B4F3}" dt="2023-05-08T13:34:30.594" v="121"/>
          <ac:grpSpMkLst>
            <pc:docMk/>
            <pc:sldMk cId="1202667796" sldId="278"/>
            <ac:grpSpMk id="1535" creationId="{5C69CF25-8B37-0D2C-C1E2-E83A40E969C4}"/>
          </ac:grpSpMkLst>
        </pc:grpChg>
        <pc:grpChg chg="mod">
          <ac:chgData name="Kau, Derchang" userId="b9148588-e694-4445-9765-2c9aad6149ce" providerId="ADAL" clId="{A9F427AC-E5A2-6C45-A8A3-6DFCCFA4B4F3}" dt="2023-05-08T13:34:30.594" v="121"/>
          <ac:grpSpMkLst>
            <pc:docMk/>
            <pc:sldMk cId="1202667796" sldId="278"/>
            <ac:grpSpMk id="1545" creationId="{80FD2137-808F-D918-9244-D069A4C48DCB}"/>
          </ac:grpSpMkLst>
        </pc:grpChg>
        <pc:grpChg chg="mod">
          <ac:chgData name="Kau, Derchang" userId="b9148588-e694-4445-9765-2c9aad6149ce" providerId="ADAL" clId="{A9F427AC-E5A2-6C45-A8A3-6DFCCFA4B4F3}" dt="2023-05-08T13:34:30.594" v="121"/>
          <ac:grpSpMkLst>
            <pc:docMk/>
            <pc:sldMk cId="1202667796" sldId="278"/>
            <ac:grpSpMk id="1546" creationId="{A0E0610D-1BF1-A039-16D9-5802A1D3CE00}"/>
          </ac:grpSpMkLst>
        </pc:grpChg>
        <pc:grpChg chg="mod">
          <ac:chgData name="Kau, Derchang" userId="b9148588-e694-4445-9765-2c9aad6149ce" providerId="ADAL" clId="{A9F427AC-E5A2-6C45-A8A3-6DFCCFA4B4F3}" dt="2023-05-08T13:34:30.594" v="121"/>
          <ac:grpSpMkLst>
            <pc:docMk/>
            <pc:sldMk cId="1202667796" sldId="278"/>
            <ac:grpSpMk id="1556" creationId="{FD3040E7-42A6-0E06-0E5F-A3A6856AE79B}"/>
          </ac:grpSpMkLst>
        </pc:grpChg>
        <pc:grpChg chg="mod">
          <ac:chgData name="Kau, Derchang" userId="b9148588-e694-4445-9765-2c9aad6149ce" providerId="ADAL" clId="{A9F427AC-E5A2-6C45-A8A3-6DFCCFA4B4F3}" dt="2023-05-08T13:34:30.594" v="121"/>
          <ac:grpSpMkLst>
            <pc:docMk/>
            <pc:sldMk cId="1202667796" sldId="278"/>
            <ac:grpSpMk id="1557" creationId="{2209C9A0-8890-DC36-B34D-0FDC9067BFC5}"/>
          </ac:grpSpMkLst>
        </pc:grpChg>
        <pc:grpChg chg="mod">
          <ac:chgData name="Kau, Derchang" userId="b9148588-e694-4445-9765-2c9aad6149ce" providerId="ADAL" clId="{A9F427AC-E5A2-6C45-A8A3-6DFCCFA4B4F3}" dt="2023-05-08T13:34:30.594" v="121"/>
          <ac:grpSpMkLst>
            <pc:docMk/>
            <pc:sldMk cId="1202667796" sldId="278"/>
            <ac:grpSpMk id="1567" creationId="{33A1F053-A470-F694-5BEC-970101BA0AA8}"/>
          </ac:grpSpMkLst>
        </pc:grpChg>
        <pc:grpChg chg="mod">
          <ac:chgData name="Kau, Derchang" userId="b9148588-e694-4445-9765-2c9aad6149ce" providerId="ADAL" clId="{A9F427AC-E5A2-6C45-A8A3-6DFCCFA4B4F3}" dt="2023-05-08T13:34:30.594" v="121"/>
          <ac:grpSpMkLst>
            <pc:docMk/>
            <pc:sldMk cId="1202667796" sldId="278"/>
            <ac:grpSpMk id="1568" creationId="{04E1CF61-5B13-6809-B8A2-20E1CB777C1E}"/>
          </ac:grpSpMkLst>
        </pc:grpChg>
        <pc:grpChg chg="mod">
          <ac:chgData name="Kau, Derchang" userId="b9148588-e694-4445-9765-2c9aad6149ce" providerId="ADAL" clId="{A9F427AC-E5A2-6C45-A8A3-6DFCCFA4B4F3}" dt="2023-05-08T13:34:30.594" v="121"/>
          <ac:grpSpMkLst>
            <pc:docMk/>
            <pc:sldMk cId="1202667796" sldId="278"/>
            <ac:grpSpMk id="1578" creationId="{74F6B348-B25F-72E2-F2DD-262F6BD7BAE3}"/>
          </ac:grpSpMkLst>
        </pc:grpChg>
        <pc:grpChg chg="mod">
          <ac:chgData name="Kau, Derchang" userId="b9148588-e694-4445-9765-2c9aad6149ce" providerId="ADAL" clId="{A9F427AC-E5A2-6C45-A8A3-6DFCCFA4B4F3}" dt="2023-05-08T13:34:30.594" v="121"/>
          <ac:grpSpMkLst>
            <pc:docMk/>
            <pc:sldMk cId="1202667796" sldId="278"/>
            <ac:grpSpMk id="1579" creationId="{9367941A-24E1-68B4-C14D-B37D2F5D45A4}"/>
          </ac:grpSpMkLst>
        </pc:grpChg>
        <pc:grpChg chg="mod">
          <ac:chgData name="Kau, Derchang" userId="b9148588-e694-4445-9765-2c9aad6149ce" providerId="ADAL" clId="{A9F427AC-E5A2-6C45-A8A3-6DFCCFA4B4F3}" dt="2023-05-08T13:34:30.594" v="121"/>
          <ac:grpSpMkLst>
            <pc:docMk/>
            <pc:sldMk cId="1202667796" sldId="278"/>
            <ac:grpSpMk id="1589" creationId="{846EA75D-BAEE-83A4-3BC5-308BA0A50536}"/>
          </ac:grpSpMkLst>
        </pc:grpChg>
        <pc:grpChg chg="mod">
          <ac:chgData name="Kau, Derchang" userId="b9148588-e694-4445-9765-2c9aad6149ce" providerId="ADAL" clId="{A9F427AC-E5A2-6C45-A8A3-6DFCCFA4B4F3}" dt="2023-05-08T13:34:30.594" v="121"/>
          <ac:grpSpMkLst>
            <pc:docMk/>
            <pc:sldMk cId="1202667796" sldId="278"/>
            <ac:grpSpMk id="1590" creationId="{1B61F678-3624-E944-6EF6-97EC75230EBF}"/>
          </ac:grpSpMkLst>
        </pc:grpChg>
        <pc:grpChg chg="mod">
          <ac:chgData name="Kau, Derchang" userId="b9148588-e694-4445-9765-2c9aad6149ce" providerId="ADAL" clId="{A9F427AC-E5A2-6C45-A8A3-6DFCCFA4B4F3}" dt="2023-05-08T13:34:30.594" v="121"/>
          <ac:grpSpMkLst>
            <pc:docMk/>
            <pc:sldMk cId="1202667796" sldId="278"/>
            <ac:grpSpMk id="1600" creationId="{BB47E49F-C2EE-1161-1486-9351E8D63FBA}"/>
          </ac:grpSpMkLst>
        </pc:grpChg>
        <pc:grpChg chg="mod">
          <ac:chgData name="Kau, Derchang" userId="b9148588-e694-4445-9765-2c9aad6149ce" providerId="ADAL" clId="{A9F427AC-E5A2-6C45-A8A3-6DFCCFA4B4F3}" dt="2023-05-08T13:34:30.594" v="121"/>
          <ac:grpSpMkLst>
            <pc:docMk/>
            <pc:sldMk cId="1202667796" sldId="278"/>
            <ac:grpSpMk id="1601" creationId="{B28A68A0-D7F6-785A-CC89-E8E52810C70C}"/>
          </ac:grpSpMkLst>
        </pc:grpChg>
        <pc:grpChg chg="mod">
          <ac:chgData name="Kau, Derchang" userId="b9148588-e694-4445-9765-2c9aad6149ce" providerId="ADAL" clId="{A9F427AC-E5A2-6C45-A8A3-6DFCCFA4B4F3}" dt="2023-05-08T13:34:30.594" v="121"/>
          <ac:grpSpMkLst>
            <pc:docMk/>
            <pc:sldMk cId="1202667796" sldId="278"/>
            <ac:grpSpMk id="1611" creationId="{24BAD734-68D6-EFBD-25D2-790FDD52D88E}"/>
          </ac:grpSpMkLst>
        </pc:grpChg>
        <pc:grpChg chg="mod">
          <ac:chgData name="Kau, Derchang" userId="b9148588-e694-4445-9765-2c9aad6149ce" providerId="ADAL" clId="{A9F427AC-E5A2-6C45-A8A3-6DFCCFA4B4F3}" dt="2023-05-08T13:34:30.594" v="121"/>
          <ac:grpSpMkLst>
            <pc:docMk/>
            <pc:sldMk cId="1202667796" sldId="278"/>
            <ac:grpSpMk id="1612" creationId="{E1575E25-BE3D-714C-AE02-FEBE3765F675}"/>
          </ac:grpSpMkLst>
        </pc:grpChg>
        <pc:grpChg chg="mod">
          <ac:chgData name="Kau, Derchang" userId="b9148588-e694-4445-9765-2c9aad6149ce" providerId="ADAL" clId="{A9F427AC-E5A2-6C45-A8A3-6DFCCFA4B4F3}" dt="2023-05-08T13:34:30.594" v="121"/>
          <ac:grpSpMkLst>
            <pc:docMk/>
            <pc:sldMk cId="1202667796" sldId="278"/>
            <ac:grpSpMk id="1622" creationId="{6F8D038B-D4D1-328E-2702-DB92D2FCFAE7}"/>
          </ac:grpSpMkLst>
        </pc:grpChg>
        <pc:grpChg chg="mod">
          <ac:chgData name="Kau, Derchang" userId="b9148588-e694-4445-9765-2c9aad6149ce" providerId="ADAL" clId="{A9F427AC-E5A2-6C45-A8A3-6DFCCFA4B4F3}" dt="2023-05-08T13:34:30.594" v="121"/>
          <ac:grpSpMkLst>
            <pc:docMk/>
            <pc:sldMk cId="1202667796" sldId="278"/>
            <ac:grpSpMk id="1623" creationId="{533F398C-E0F3-F07F-2DA8-357EEA6F9F85}"/>
          </ac:grpSpMkLst>
        </pc:grpChg>
        <pc:grpChg chg="mod">
          <ac:chgData name="Kau, Derchang" userId="b9148588-e694-4445-9765-2c9aad6149ce" providerId="ADAL" clId="{A9F427AC-E5A2-6C45-A8A3-6DFCCFA4B4F3}" dt="2023-05-08T13:34:30.594" v="121"/>
          <ac:grpSpMkLst>
            <pc:docMk/>
            <pc:sldMk cId="1202667796" sldId="278"/>
            <ac:grpSpMk id="1633" creationId="{354CA72E-4A25-A38E-EBBC-B415E9425146}"/>
          </ac:grpSpMkLst>
        </pc:grpChg>
        <pc:grpChg chg="mod">
          <ac:chgData name="Kau, Derchang" userId="b9148588-e694-4445-9765-2c9aad6149ce" providerId="ADAL" clId="{A9F427AC-E5A2-6C45-A8A3-6DFCCFA4B4F3}" dt="2023-05-08T13:34:30.594" v="121"/>
          <ac:grpSpMkLst>
            <pc:docMk/>
            <pc:sldMk cId="1202667796" sldId="278"/>
            <ac:grpSpMk id="1634" creationId="{66B4B6E0-38DA-02E4-6A3A-2906282C6772}"/>
          </ac:grpSpMkLst>
        </pc:grpChg>
        <pc:grpChg chg="mod">
          <ac:chgData name="Kau, Derchang" userId="b9148588-e694-4445-9765-2c9aad6149ce" providerId="ADAL" clId="{A9F427AC-E5A2-6C45-A8A3-6DFCCFA4B4F3}" dt="2023-05-08T13:34:30.594" v="121"/>
          <ac:grpSpMkLst>
            <pc:docMk/>
            <pc:sldMk cId="1202667796" sldId="278"/>
            <ac:grpSpMk id="1644" creationId="{3919C405-1853-610B-BAC8-A939EB118842}"/>
          </ac:grpSpMkLst>
        </pc:grpChg>
        <pc:grpChg chg="mod">
          <ac:chgData name="Kau, Derchang" userId="b9148588-e694-4445-9765-2c9aad6149ce" providerId="ADAL" clId="{A9F427AC-E5A2-6C45-A8A3-6DFCCFA4B4F3}" dt="2023-05-08T13:34:30.594" v="121"/>
          <ac:grpSpMkLst>
            <pc:docMk/>
            <pc:sldMk cId="1202667796" sldId="278"/>
            <ac:grpSpMk id="1645" creationId="{0AAAF305-AFA4-7C0F-3E7A-62B50A922AA5}"/>
          </ac:grpSpMkLst>
        </pc:grpChg>
        <pc:grpChg chg="mod">
          <ac:chgData name="Kau, Derchang" userId="b9148588-e694-4445-9765-2c9aad6149ce" providerId="ADAL" clId="{A9F427AC-E5A2-6C45-A8A3-6DFCCFA4B4F3}" dt="2023-05-08T13:34:30.594" v="121"/>
          <ac:grpSpMkLst>
            <pc:docMk/>
            <pc:sldMk cId="1202667796" sldId="278"/>
            <ac:grpSpMk id="1655" creationId="{65E190FB-34BC-2767-33F1-DD196D801721}"/>
          </ac:grpSpMkLst>
        </pc:grpChg>
        <pc:grpChg chg="mod">
          <ac:chgData name="Kau, Derchang" userId="b9148588-e694-4445-9765-2c9aad6149ce" providerId="ADAL" clId="{A9F427AC-E5A2-6C45-A8A3-6DFCCFA4B4F3}" dt="2023-05-08T13:34:30.594" v="121"/>
          <ac:grpSpMkLst>
            <pc:docMk/>
            <pc:sldMk cId="1202667796" sldId="278"/>
            <ac:grpSpMk id="1656" creationId="{90F509FA-A59A-1965-ED20-79E9B1256A1C}"/>
          </ac:grpSpMkLst>
        </pc:grpChg>
        <pc:grpChg chg="mod">
          <ac:chgData name="Kau, Derchang" userId="b9148588-e694-4445-9765-2c9aad6149ce" providerId="ADAL" clId="{A9F427AC-E5A2-6C45-A8A3-6DFCCFA4B4F3}" dt="2023-05-08T13:34:30.594" v="121"/>
          <ac:grpSpMkLst>
            <pc:docMk/>
            <pc:sldMk cId="1202667796" sldId="278"/>
            <ac:grpSpMk id="1666" creationId="{B893F6EB-A080-12D7-022C-83851DCD04D0}"/>
          </ac:grpSpMkLst>
        </pc:grpChg>
        <pc:grpChg chg="mod">
          <ac:chgData name="Kau, Derchang" userId="b9148588-e694-4445-9765-2c9aad6149ce" providerId="ADAL" clId="{A9F427AC-E5A2-6C45-A8A3-6DFCCFA4B4F3}" dt="2023-05-08T13:34:30.594" v="121"/>
          <ac:grpSpMkLst>
            <pc:docMk/>
            <pc:sldMk cId="1202667796" sldId="278"/>
            <ac:grpSpMk id="1667" creationId="{7C995D59-370C-C50B-FA53-4584CDBD7D30}"/>
          </ac:grpSpMkLst>
        </pc:grpChg>
        <pc:grpChg chg="mod">
          <ac:chgData name="Kau, Derchang" userId="b9148588-e694-4445-9765-2c9aad6149ce" providerId="ADAL" clId="{A9F427AC-E5A2-6C45-A8A3-6DFCCFA4B4F3}" dt="2023-05-08T13:34:30.594" v="121"/>
          <ac:grpSpMkLst>
            <pc:docMk/>
            <pc:sldMk cId="1202667796" sldId="278"/>
            <ac:grpSpMk id="1677" creationId="{115AB999-D620-97B5-1273-AC40A8BFABF3}"/>
          </ac:grpSpMkLst>
        </pc:grpChg>
        <pc:grpChg chg="mod">
          <ac:chgData name="Kau, Derchang" userId="b9148588-e694-4445-9765-2c9aad6149ce" providerId="ADAL" clId="{A9F427AC-E5A2-6C45-A8A3-6DFCCFA4B4F3}" dt="2023-05-08T13:34:30.594" v="121"/>
          <ac:grpSpMkLst>
            <pc:docMk/>
            <pc:sldMk cId="1202667796" sldId="278"/>
            <ac:grpSpMk id="1678" creationId="{DF079EF8-EF1D-4673-9031-9EB03881EF3F}"/>
          </ac:grpSpMkLst>
        </pc:grpChg>
        <pc:grpChg chg="mod">
          <ac:chgData name="Kau, Derchang" userId="b9148588-e694-4445-9765-2c9aad6149ce" providerId="ADAL" clId="{A9F427AC-E5A2-6C45-A8A3-6DFCCFA4B4F3}" dt="2023-05-08T13:34:30.594" v="121"/>
          <ac:grpSpMkLst>
            <pc:docMk/>
            <pc:sldMk cId="1202667796" sldId="278"/>
            <ac:grpSpMk id="1688" creationId="{D400ADA0-044B-6CD7-783A-6C69F3A38DBC}"/>
          </ac:grpSpMkLst>
        </pc:grpChg>
        <pc:grpChg chg="mod">
          <ac:chgData name="Kau, Derchang" userId="b9148588-e694-4445-9765-2c9aad6149ce" providerId="ADAL" clId="{A9F427AC-E5A2-6C45-A8A3-6DFCCFA4B4F3}" dt="2023-05-08T13:34:30.594" v="121"/>
          <ac:grpSpMkLst>
            <pc:docMk/>
            <pc:sldMk cId="1202667796" sldId="278"/>
            <ac:grpSpMk id="1689" creationId="{31750212-ED7F-8968-E870-7C73B37ABB5E}"/>
          </ac:grpSpMkLst>
        </pc:grpChg>
        <pc:grpChg chg="mod">
          <ac:chgData name="Kau, Derchang" userId="b9148588-e694-4445-9765-2c9aad6149ce" providerId="ADAL" clId="{A9F427AC-E5A2-6C45-A8A3-6DFCCFA4B4F3}" dt="2023-05-08T13:34:30.594" v="121"/>
          <ac:grpSpMkLst>
            <pc:docMk/>
            <pc:sldMk cId="1202667796" sldId="278"/>
            <ac:grpSpMk id="1699" creationId="{12BB49E2-643F-AB2D-8E4D-FB5F1268DF1E}"/>
          </ac:grpSpMkLst>
        </pc:grpChg>
        <pc:grpChg chg="mod">
          <ac:chgData name="Kau, Derchang" userId="b9148588-e694-4445-9765-2c9aad6149ce" providerId="ADAL" clId="{A9F427AC-E5A2-6C45-A8A3-6DFCCFA4B4F3}" dt="2023-05-08T13:34:30.594" v="121"/>
          <ac:grpSpMkLst>
            <pc:docMk/>
            <pc:sldMk cId="1202667796" sldId="278"/>
            <ac:grpSpMk id="1700" creationId="{EA511F5D-6D98-846A-6D32-051C50FDFDFC}"/>
          </ac:grpSpMkLst>
        </pc:grpChg>
        <pc:grpChg chg="mod">
          <ac:chgData name="Kau, Derchang" userId="b9148588-e694-4445-9765-2c9aad6149ce" providerId="ADAL" clId="{A9F427AC-E5A2-6C45-A8A3-6DFCCFA4B4F3}" dt="2023-05-08T13:34:30.594" v="121"/>
          <ac:grpSpMkLst>
            <pc:docMk/>
            <pc:sldMk cId="1202667796" sldId="278"/>
            <ac:grpSpMk id="1710" creationId="{23FE9907-4040-947D-F240-7A559A4CE68F}"/>
          </ac:grpSpMkLst>
        </pc:grpChg>
        <pc:grpChg chg="mod">
          <ac:chgData name="Kau, Derchang" userId="b9148588-e694-4445-9765-2c9aad6149ce" providerId="ADAL" clId="{A9F427AC-E5A2-6C45-A8A3-6DFCCFA4B4F3}" dt="2023-05-08T13:34:30.594" v="121"/>
          <ac:grpSpMkLst>
            <pc:docMk/>
            <pc:sldMk cId="1202667796" sldId="278"/>
            <ac:grpSpMk id="1711" creationId="{F49CB6BA-3F2E-321E-2C5A-FCFC0ACF1B70}"/>
          </ac:grpSpMkLst>
        </pc:grpChg>
        <pc:grpChg chg="mod">
          <ac:chgData name="Kau, Derchang" userId="b9148588-e694-4445-9765-2c9aad6149ce" providerId="ADAL" clId="{A9F427AC-E5A2-6C45-A8A3-6DFCCFA4B4F3}" dt="2023-05-08T13:34:30.594" v="121"/>
          <ac:grpSpMkLst>
            <pc:docMk/>
            <pc:sldMk cId="1202667796" sldId="278"/>
            <ac:grpSpMk id="1721" creationId="{2175444C-DA81-485D-1520-467B078337A6}"/>
          </ac:grpSpMkLst>
        </pc:grpChg>
        <pc:grpChg chg="mod">
          <ac:chgData name="Kau, Derchang" userId="b9148588-e694-4445-9765-2c9aad6149ce" providerId="ADAL" clId="{A9F427AC-E5A2-6C45-A8A3-6DFCCFA4B4F3}" dt="2023-05-08T13:34:30.594" v="121"/>
          <ac:grpSpMkLst>
            <pc:docMk/>
            <pc:sldMk cId="1202667796" sldId="278"/>
            <ac:grpSpMk id="1722" creationId="{41D1BABC-34D6-5681-C251-841860223BBF}"/>
          </ac:grpSpMkLst>
        </pc:grpChg>
        <pc:grpChg chg="mod">
          <ac:chgData name="Kau, Derchang" userId="b9148588-e694-4445-9765-2c9aad6149ce" providerId="ADAL" clId="{A9F427AC-E5A2-6C45-A8A3-6DFCCFA4B4F3}" dt="2023-05-08T13:34:30.594" v="121"/>
          <ac:grpSpMkLst>
            <pc:docMk/>
            <pc:sldMk cId="1202667796" sldId="278"/>
            <ac:grpSpMk id="1732" creationId="{CBC69F9C-82C8-44C2-4670-10A56052ADC6}"/>
          </ac:grpSpMkLst>
        </pc:grpChg>
        <pc:grpChg chg="mod">
          <ac:chgData name="Kau, Derchang" userId="b9148588-e694-4445-9765-2c9aad6149ce" providerId="ADAL" clId="{A9F427AC-E5A2-6C45-A8A3-6DFCCFA4B4F3}" dt="2023-05-08T13:34:30.594" v="121"/>
          <ac:grpSpMkLst>
            <pc:docMk/>
            <pc:sldMk cId="1202667796" sldId="278"/>
            <ac:grpSpMk id="1733" creationId="{78C44035-A2D4-4396-2D35-767A56AE613B}"/>
          </ac:grpSpMkLst>
        </pc:grpChg>
        <pc:grpChg chg="mod">
          <ac:chgData name="Kau, Derchang" userId="b9148588-e694-4445-9765-2c9aad6149ce" providerId="ADAL" clId="{A9F427AC-E5A2-6C45-A8A3-6DFCCFA4B4F3}" dt="2023-05-08T13:34:30.594" v="121"/>
          <ac:grpSpMkLst>
            <pc:docMk/>
            <pc:sldMk cId="1202667796" sldId="278"/>
            <ac:grpSpMk id="1743" creationId="{08D44ED5-331E-D8C2-7F39-6C4061101F96}"/>
          </ac:grpSpMkLst>
        </pc:grpChg>
        <pc:grpChg chg="mod">
          <ac:chgData name="Kau, Derchang" userId="b9148588-e694-4445-9765-2c9aad6149ce" providerId="ADAL" clId="{A9F427AC-E5A2-6C45-A8A3-6DFCCFA4B4F3}" dt="2023-05-08T13:34:30.594" v="121"/>
          <ac:grpSpMkLst>
            <pc:docMk/>
            <pc:sldMk cId="1202667796" sldId="278"/>
            <ac:grpSpMk id="1744" creationId="{17BA5C3F-C803-EC29-0F7E-9ADBA11F9E4C}"/>
          </ac:grpSpMkLst>
        </pc:grpChg>
        <pc:grpChg chg="mod">
          <ac:chgData name="Kau, Derchang" userId="b9148588-e694-4445-9765-2c9aad6149ce" providerId="ADAL" clId="{A9F427AC-E5A2-6C45-A8A3-6DFCCFA4B4F3}" dt="2023-05-08T13:34:30.594" v="121"/>
          <ac:grpSpMkLst>
            <pc:docMk/>
            <pc:sldMk cId="1202667796" sldId="278"/>
            <ac:grpSpMk id="1754" creationId="{4ADD7298-B1CD-9A1C-8A0A-B63ED98F427A}"/>
          </ac:grpSpMkLst>
        </pc:grpChg>
        <pc:grpChg chg="mod">
          <ac:chgData name="Kau, Derchang" userId="b9148588-e694-4445-9765-2c9aad6149ce" providerId="ADAL" clId="{A9F427AC-E5A2-6C45-A8A3-6DFCCFA4B4F3}" dt="2023-05-08T13:34:30.594" v="121"/>
          <ac:grpSpMkLst>
            <pc:docMk/>
            <pc:sldMk cId="1202667796" sldId="278"/>
            <ac:grpSpMk id="1755" creationId="{6EFCAF67-CF3B-E4F4-9DD6-7D6E6B5A856A}"/>
          </ac:grpSpMkLst>
        </pc:grpChg>
        <pc:grpChg chg="mod">
          <ac:chgData name="Kau, Derchang" userId="b9148588-e694-4445-9765-2c9aad6149ce" providerId="ADAL" clId="{A9F427AC-E5A2-6C45-A8A3-6DFCCFA4B4F3}" dt="2023-05-08T13:34:30.594" v="121"/>
          <ac:grpSpMkLst>
            <pc:docMk/>
            <pc:sldMk cId="1202667796" sldId="278"/>
            <ac:grpSpMk id="1765" creationId="{627C027C-4628-A85C-087B-BF2847A9EE3F}"/>
          </ac:grpSpMkLst>
        </pc:grpChg>
        <pc:grpChg chg="mod">
          <ac:chgData name="Kau, Derchang" userId="b9148588-e694-4445-9765-2c9aad6149ce" providerId="ADAL" clId="{A9F427AC-E5A2-6C45-A8A3-6DFCCFA4B4F3}" dt="2023-05-08T13:34:30.594" v="121"/>
          <ac:grpSpMkLst>
            <pc:docMk/>
            <pc:sldMk cId="1202667796" sldId="278"/>
            <ac:grpSpMk id="1766" creationId="{DEABC1BF-05CA-3CB3-07B1-EF71E140828D}"/>
          </ac:grpSpMkLst>
        </pc:grpChg>
        <pc:grpChg chg="mod">
          <ac:chgData name="Kau, Derchang" userId="b9148588-e694-4445-9765-2c9aad6149ce" providerId="ADAL" clId="{A9F427AC-E5A2-6C45-A8A3-6DFCCFA4B4F3}" dt="2023-05-08T13:34:30.594" v="121"/>
          <ac:grpSpMkLst>
            <pc:docMk/>
            <pc:sldMk cId="1202667796" sldId="278"/>
            <ac:grpSpMk id="1776" creationId="{59281E23-4616-DE38-9502-32C47F276DE7}"/>
          </ac:grpSpMkLst>
        </pc:grpChg>
        <pc:grpChg chg="mod">
          <ac:chgData name="Kau, Derchang" userId="b9148588-e694-4445-9765-2c9aad6149ce" providerId="ADAL" clId="{A9F427AC-E5A2-6C45-A8A3-6DFCCFA4B4F3}" dt="2023-05-08T13:34:30.594" v="121"/>
          <ac:grpSpMkLst>
            <pc:docMk/>
            <pc:sldMk cId="1202667796" sldId="278"/>
            <ac:grpSpMk id="1777" creationId="{39C1E0FE-FA1B-123D-1C61-39046DA00F22}"/>
          </ac:grpSpMkLst>
        </pc:grpChg>
        <pc:grpChg chg="mod">
          <ac:chgData name="Kau, Derchang" userId="b9148588-e694-4445-9765-2c9aad6149ce" providerId="ADAL" clId="{A9F427AC-E5A2-6C45-A8A3-6DFCCFA4B4F3}" dt="2023-05-08T13:34:30.594" v="121"/>
          <ac:grpSpMkLst>
            <pc:docMk/>
            <pc:sldMk cId="1202667796" sldId="278"/>
            <ac:grpSpMk id="1787" creationId="{D0D1A42B-B07A-9C39-FF2B-D99704AB59BC}"/>
          </ac:grpSpMkLst>
        </pc:grpChg>
        <pc:grpChg chg="mod">
          <ac:chgData name="Kau, Derchang" userId="b9148588-e694-4445-9765-2c9aad6149ce" providerId="ADAL" clId="{A9F427AC-E5A2-6C45-A8A3-6DFCCFA4B4F3}" dt="2023-05-08T13:34:30.594" v="121"/>
          <ac:grpSpMkLst>
            <pc:docMk/>
            <pc:sldMk cId="1202667796" sldId="278"/>
            <ac:grpSpMk id="1788" creationId="{58772B58-5931-7F84-A86F-1DB5CDFF04E0}"/>
          </ac:grpSpMkLst>
        </pc:grpChg>
        <pc:grpChg chg="add mod">
          <ac:chgData name="Kau, Derchang" userId="b9148588-e694-4445-9765-2c9aad6149ce" providerId="ADAL" clId="{A9F427AC-E5A2-6C45-A8A3-6DFCCFA4B4F3}" dt="2023-05-08T13:36:03.438" v="142" actId="1036"/>
          <ac:grpSpMkLst>
            <pc:docMk/>
            <pc:sldMk cId="1202667796" sldId="278"/>
            <ac:grpSpMk id="1797" creationId="{F095DBF9-0CFD-EB1B-58FA-ECE53013C945}"/>
          </ac:grpSpMkLst>
        </pc:grpChg>
        <pc:grpChg chg="mod">
          <ac:chgData name="Kau, Derchang" userId="b9148588-e694-4445-9765-2c9aad6149ce" providerId="ADAL" clId="{A9F427AC-E5A2-6C45-A8A3-6DFCCFA4B4F3}" dt="2023-05-08T13:34:30.594" v="121"/>
          <ac:grpSpMkLst>
            <pc:docMk/>
            <pc:sldMk cId="1202667796" sldId="278"/>
            <ac:grpSpMk id="1799" creationId="{6AA9148C-846F-CB3A-945C-DBA53E906A2F}"/>
          </ac:grpSpMkLst>
        </pc:grpChg>
        <pc:grpChg chg="mod">
          <ac:chgData name="Kau, Derchang" userId="b9148588-e694-4445-9765-2c9aad6149ce" providerId="ADAL" clId="{A9F427AC-E5A2-6C45-A8A3-6DFCCFA4B4F3}" dt="2023-05-08T13:34:30.594" v="121"/>
          <ac:grpSpMkLst>
            <pc:docMk/>
            <pc:sldMk cId="1202667796" sldId="278"/>
            <ac:grpSpMk id="1804" creationId="{379206FF-9841-8999-F2A1-BBF7FCF4BDCF}"/>
          </ac:grpSpMkLst>
        </pc:grpChg>
        <pc:grpChg chg="mod">
          <ac:chgData name="Kau, Derchang" userId="b9148588-e694-4445-9765-2c9aad6149ce" providerId="ADAL" clId="{A9F427AC-E5A2-6C45-A8A3-6DFCCFA4B4F3}" dt="2023-05-08T13:34:30.594" v="121"/>
          <ac:grpSpMkLst>
            <pc:docMk/>
            <pc:sldMk cId="1202667796" sldId="278"/>
            <ac:grpSpMk id="1805" creationId="{94D1F482-1162-A7EC-1F60-201EAFDF8996}"/>
          </ac:grpSpMkLst>
        </pc:grpChg>
        <pc:grpChg chg="mod">
          <ac:chgData name="Kau, Derchang" userId="b9148588-e694-4445-9765-2c9aad6149ce" providerId="ADAL" clId="{A9F427AC-E5A2-6C45-A8A3-6DFCCFA4B4F3}" dt="2023-05-08T13:34:30.594" v="121"/>
          <ac:grpSpMkLst>
            <pc:docMk/>
            <pc:sldMk cId="1202667796" sldId="278"/>
            <ac:grpSpMk id="1806" creationId="{DADA7940-6E33-5A74-425E-38D6CF910B12}"/>
          </ac:grpSpMkLst>
        </pc:grpChg>
        <pc:grpChg chg="mod">
          <ac:chgData name="Kau, Derchang" userId="b9148588-e694-4445-9765-2c9aad6149ce" providerId="ADAL" clId="{A9F427AC-E5A2-6C45-A8A3-6DFCCFA4B4F3}" dt="2023-05-08T13:34:30.594" v="121"/>
          <ac:grpSpMkLst>
            <pc:docMk/>
            <pc:sldMk cId="1202667796" sldId="278"/>
            <ac:grpSpMk id="1822" creationId="{91AB9B7F-F69A-7BA5-5CDD-3CC0701394CB}"/>
          </ac:grpSpMkLst>
        </pc:grpChg>
        <pc:grpChg chg="mod">
          <ac:chgData name="Kau, Derchang" userId="b9148588-e694-4445-9765-2c9aad6149ce" providerId="ADAL" clId="{A9F427AC-E5A2-6C45-A8A3-6DFCCFA4B4F3}" dt="2023-05-08T13:34:30.594" v="121"/>
          <ac:grpSpMkLst>
            <pc:docMk/>
            <pc:sldMk cId="1202667796" sldId="278"/>
            <ac:grpSpMk id="1823" creationId="{594650C5-C767-31E3-A1BC-C95DB7F08812}"/>
          </ac:grpSpMkLst>
        </pc:grpChg>
        <pc:grpChg chg="add mod">
          <ac:chgData name="Kau, Derchang" userId="b9148588-e694-4445-9765-2c9aad6149ce" providerId="ADAL" clId="{A9F427AC-E5A2-6C45-A8A3-6DFCCFA4B4F3}" dt="2023-05-08T13:36:03.438" v="142" actId="1036"/>
          <ac:grpSpMkLst>
            <pc:docMk/>
            <pc:sldMk cId="1202667796" sldId="278"/>
            <ac:grpSpMk id="1835" creationId="{B17CB797-B0FD-879B-4569-7CC96A67F016}"/>
          </ac:grpSpMkLst>
        </pc:grpChg>
        <pc:grpChg chg="mod">
          <ac:chgData name="Kau, Derchang" userId="b9148588-e694-4445-9765-2c9aad6149ce" providerId="ADAL" clId="{A9F427AC-E5A2-6C45-A8A3-6DFCCFA4B4F3}" dt="2023-05-08T13:34:30.594" v="121"/>
          <ac:grpSpMkLst>
            <pc:docMk/>
            <pc:sldMk cId="1202667796" sldId="278"/>
            <ac:grpSpMk id="1836" creationId="{47FC979E-9584-034E-7D78-EBDEF6FCDF84}"/>
          </ac:grpSpMkLst>
        </pc:grpChg>
        <pc:grpChg chg="mod">
          <ac:chgData name="Kau, Derchang" userId="b9148588-e694-4445-9765-2c9aad6149ce" providerId="ADAL" clId="{A9F427AC-E5A2-6C45-A8A3-6DFCCFA4B4F3}" dt="2023-05-08T13:34:30.594" v="121"/>
          <ac:grpSpMkLst>
            <pc:docMk/>
            <pc:sldMk cId="1202667796" sldId="278"/>
            <ac:grpSpMk id="1837" creationId="{3826C8D1-7C52-1DC4-65C6-2B9F3DF8D8FD}"/>
          </ac:grpSpMkLst>
        </pc:grpChg>
        <pc:grpChg chg="mod">
          <ac:chgData name="Kau, Derchang" userId="b9148588-e694-4445-9765-2c9aad6149ce" providerId="ADAL" clId="{A9F427AC-E5A2-6C45-A8A3-6DFCCFA4B4F3}" dt="2023-05-08T13:34:30.594" v="121"/>
          <ac:grpSpMkLst>
            <pc:docMk/>
            <pc:sldMk cId="1202667796" sldId="278"/>
            <ac:grpSpMk id="1838" creationId="{A3406198-A1EB-BD8C-252D-7A928F1E35C9}"/>
          </ac:grpSpMkLst>
        </pc:grpChg>
        <pc:grpChg chg="mod">
          <ac:chgData name="Kau, Derchang" userId="b9148588-e694-4445-9765-2c9aad6149ce" providerId="ADAL" clId="{A9F427AC-E5A2-6C45-A8A3-6DFCCFA4B4F3}" dt="2023-05-08T13:34:30.594" v="121"/>
          <ac:grpSpMkLst>
            <pc:docMk/>
            <pc:sldMk cId="1202667796" sldId="278"/>
            <ac:grpSpMk id="1839" creationId="{C4D862DA-E91A-54AB-3E69-B8E2EB87B062}"/>
          </ac:grpSpMkLst>
        </pc:grpChg>
        <pc:grpChg chg="mod">
          <ac:chgData name="Kau, Derchang" userId="b9148588-e694-4445-9765-2c9aad6149ce" providerId="ADAL" clId="{A9F427AC-E5A2-6C45-A8A3-6DFCCFA4B4F3}" dt="2023-05-08T13:34:30.594" v="121"/>
          <ac:grpSpMkLst>
            <pc:docMk/>
            <pc:sldMk cId="1202667796" sldId="278"/>
            <ac:grpSpMk id="1840" creationId="{B0DFB513-A7F9-2CCA-C095-A81015FCA176}"/>
          </ac:grpSpMkLst>
        </pc:grpChg>
        <pc:grpChg chg="mod">
          <ac:chgData name="Kau, Derchang" userId="b9148588-e694-4445-9765-2c9aad6149ce" providerId="ADAL" clId="{A9F427AC-E5A2-6C45-A8A3-6DFCCFA4B4F3}" dt="2023-05-08T13:34:30.594" v="121"/>
          <ac:grpSpMkLst>
            <pc:docMk/>
            <pc:sldMk cId="1202667796" sldId="278"/>
            <ac:grpSpMk id="1841" creationId="{B2CC9D17-F1C0-89AD-1388-8A631D03B11D}"/>
          </ac:grpSpMkLst>
        </pc:grpChg>
        <pc:grpChg chg="mod">
          <ac:chgData name="Kau, Derchang" userId="b9148588-e694-4445-9765-2c9aad6149ce" providerId="ADAL" clId="{A9F427AC-E5A2-6C45-A8A3-6DFCCFA4B4F3}" dt="2023-05-08T13:34:30.594" v="121"/>
          <ac:grpSpMkLst>
            <pc:docMk/>
            <pc:sldMk cId="1202667796" sldId="278"/>
            <ac:grpSpMk id="1842" creationId="{8C200014-C915-BBF8-FA7E-7F68B3D83DA3}"/>
          </ac:grpSpMkLst>
        </pc:grpChg>
        <pc:grpChg chg="mod">
          <ac:chgData name="Kau, Derchang" userId="b9148588-e694-4445-9765-2c9aad6149ce" providerId="ADAL" clId="{A9F427AC-E5A2-6C45-A8A3-6DFCCFA4B4F3}" dt="2023-05-08T13:34:30.594" v="121"/>
          <ac:grpSpMkLst>
            <pc:docMk/>
            <pc:sldMk cId="1202667796" sldId="278"/>
            <ac:grpSpMk id="1843" creationId="{4F2EAFAB-C953-32C3-5574-BEF66467B88E}"/>
          </ac:grpSpMkLst>
        </pc:grpChg>
        <pc:grpChg chg="mod">
          <ac:chgData name="Kau, Derchang" userId="b9148588-e694-4445-9765-2c9aad6149ce" providerId="ADAL" clId="{A9F427AC-E5A2-6C45-A8A3-6DFCCFA4B4F3}" dt="2023-05-08T13:34:30.594" v="121"/>
          <ac:grpSpMkLst>
            <pc:docMk/>
            <pc:sldMk cId="1202667796" sldId="278"/>
            <ac:grpSpMk id="1844" creationId="{EB3C677F-5E22-09A3-1877-4D845F74242A}"/>
          </ac:grpSpMkLst>
        </pc:grpChg>
        <pc:grpChg chg="mod">
          <ac:chgData name="Kau, Derchang" userId="b9148588-e694-4445-9765-2c9aad6149ce" providerId="ADAL" clId="{A9F427AC-E5A2-6C45-A8A3-6DFCCFA4B4F3}" dt="2023-05-08T13:34:30.594" v="121"/>
          <ac:grpSpMkLst>
            <pc:docMk/>
            <pc:sldMk cId="1202667796" sldId="278"/>
            <ac:grpSpMk id="1845" creationId="{4C46380B-AE6C-E6BF-AFF6-A992E9FA8B23}"/>
          </ac:grpSpMkLst>
        </pc:grpChg>
        <pc:grpChg chg="mod">
          <ac:chgData name="Kau, Derchang" userId="b9148588-e694-4445-9765-2c9aad6149ce" providerId="ADAL" clId="{A9F427AC-E5A2-6C45-A8A3-6DFCCFA4B4F3}" dt="2023-05-08T13:34:30.594" v="121"/>
          <ac:grpSpMkLst>
            <pc:docMk/>
            <pc:sldMk cId="1202667796" sldId="278"/>
            <ac:grpSpMk id="1846" creationId="{01817163-1A90-1333-8BC6-FCFD563DB188}"/>
          </ac:grpSpMkLst>
        </pc:grpChg>
        <pc:grpChg chg="mod">
          <ac:chgData name="Kau, Derchang" userId="b9148588-e694-4445-9765-2c9aad6149ce" providerId="ADAL" clId="{A9F427AC-E5A2-6C45-A8A3-6DFCCFA4B4F3}" dt="2023-05-08T13:34:30.594" v="121"/>
          <ac:grpSpMkLst>
            <pc:docMk/>
            <pc:sldMk cId="1202667796" sldId="278"/>
            <ac:grpSpMk id="1847" creationId="{52D33C20-04A4-9036-811B-2E39F2D0DDAB}"/>
          </ac:grpSpMkLst>
        </pc:grpChg>
        <pc:grpChg chg="mod">
          <ac:chgData name="Kau, Derchang" userId="b9148588-e694-4445-9765-2c9aad6149ce" providerId="ADAL" clId="{A9F427AC-E5A2-6C45-A8A3-6DFCCFA4B4F3}" dt="2023-05-08T13:34:30.594" v="121"/>
          <ac:grpSpMkLst>
            <pc:docMk/>
            <pc:sldMk cId="1202667796" sldId="278"/>
            <ac:grpSpMk id="1848" creationId="{E619226F-CA6F-F5E8-8E69-6AAB9F8856B1}"/>
          </ac:grpSpMkLst>
        </pc:grpChg>
        <pc:grpChg chg="mod">
          <ac:chgData name="Kau, Derchang" userId="b9148588-e694-4445-9765-2c9aad6149ce" providerId="ADAL" clId="{A9F427AC-E5A2-6C45-A8A3-6DFCCFA4B4F3}" dt="2023-05-08T13:34:30.594" v="121"/>
          <ac:grpSpMkLst>
            <pc:docMk/>
            <pc:sldMk cId="1202667796" sldId="278"/>
            <ac:grpSpMk id="1849" creationId="{26508BAE-317E-04B5-6138-760DCEFFE9B1}"/>
          </ac:grpSpMkLst>
        </pc:grpChg>
        <pc:grpChg chg="mod">
          <ac:chgData name="Kau, Derchang" userId="b9148588-e694-4445-9765-2c9aad6149ce" providerId="ADAL" clId="{A9F427AC-E5A2-6C45-A8A3-6DFCCFA4B4F3}" dt="2023-05-08T13:34:30.594" v="121"/>
          <ac:grpSpMkLst>
            <pc:docMk/>
            <pc:sldMk cId="1202667796" sldId="278"/>
            <ac:grpSpMk id="1850" creationId="{32EC56F3-3ED5-02B6-0FCB-36D3D6B248A1}"/>
          </ac:grpSpMkLst>
        </pc:grpChg>
        <pc:grpChg chg="mod">
          <ac:chgData name="Kau, Derchang" userId="b9148588-e694-4445-9765-2c9aad6149ce" providerId="ADAL" clId="{A9F427AC-E5A2-6C45-A8A3-6DFCCFA4B4F3}" dt="2023-05-08T13:34:30.594" v="121"/>
          <ac:grpSpMkLst>
            <pc:docMk/>
            <pc:sldMk cId="1202667796" sldId="278"/>
            <ac:grpSpMk id="1851" creationId="{C48FFA08-016E-59F8-E49A-FCB8C707903C}"/>
          </ac:grpSpMkLst>
        </pc:grpChg>
        <pc:grpChg chg="mod">
          <ac:chgData name="Kau, Derchang" userId="b9148588-e694-4445-9765-2c9aad6149ce" providerId="ADAL" clId="{A9F427AC-E5A2-6C45-A8A3-6DFCCFA4B4F3}" dt="2023-05-08T13:34:30.594" v="121"/>
          <ac:grpSpMkLst>
            <pc:docMk/>
            <pc:sldMk cId="1202667796" sldId="278"/>
            <ac:grpSpMk id="1853" creationId="{607CB4FE-E0B4-EDD0-DCAD-F8B39FFD108A}"/>
          </ac:grpSpMkLst>
        </pc:grpChg>
        <pc:grpChg chg="mod">
          <ac:chgData name="Kau, Derchang" userId="b9148588-e694-4445-9765-2c9aad6149ce" providerId="ADAL" clId="{A9F427AC-E5A2-6C45-A8A3-6DFCCFA4B4F3}" dt="2023-05-08T13:34:30.594" v="121"/>
          <ac:grpSpMkLst>
            <pc:docMk/>
            <pc:sldMk cId="1202667796" sldId="278"/>
            <ac:grpSpMk id="1856" creationId="{66D9AB16-EE8E-4CCB-D7ED-DDD43EF0ECC4}"/>
          </ac:grpSpMkLst>
        </pc:grpChg>
        <pc:grpChg chg="mod">
          <ac:chgData name="Kau, Derchang" userId="b9148588-e694-4445-9765-2c9aad6149ce" providerId="ADAL" clId="{A9F427AC-E5A2-6C45-A8A3-6DFCCFA4B4F3}" dt="2023-05-08T13:34:30.594" v="121"/>
          <ac:grpSpMkLst>
            <pc:docMk/>
            <pc:sldMk cId="1202667796" sldId="278"/>
            <ac:grpSpMk id="1857" creationId="{FBD1401B-CC75-01C7-4676-B181215167CE}"/>
          </ac:grpSpMkLst>
        </pc:grpChg>
        <pc:grpChg chg="mod">
          <ac:chgData name="Kau, Derchang" userId="b9148588-e694-4445-9765-2c9aad6149ce" providerId="ADAL" clId="{A9F427AC-E5A2-6C45-A8A3-6DFCCFA4B4F3}" dt="2023-05-08T13:34:30.594" v="121"/>
          <ac:grpSpMkLst>
            <pc:docMk/>
            <pc:sldMk cId="1202667796" sldId="278"/>
            <ac:grpSpMk id="1858" creationId="{74838F4C-068F-FF87-5207-C1CEABA7EBE8}"/>
          </ac:grpSpMkLst>
        </pc:grpChg>
        <pc:grpChg chg="mod">
          <ac:chgData name="Kau, Derchang" userId="b9148588-e694-4445-9765-2c9aad6149ce" providerId="ADAL" clId="{A9F427AC-E5A2-6C45-A8A3-6DFCCFA4B4F3}" dt="2023-05-08T13:34:30.594" v="121"/>
          <ac:grpSpMkLst>
            <pc:docMk/>
            <pc:sldMk cId="1202667796" sldId="278"/>
            <ac:grpSpMk id="1874" creationId="{023FC05C-5F76-BF31-8EA7-B00D6BF20CB7}"/>
          </ac:grpSpMkLst>
        </pc:grpChg>
        <pc:grpChg chg="mod">
          <ac:chgData name="Kau, Derchang" userId="b9148588-e694-4445-9765-2c9aad6149ce" providerId="ADAL" clId="{A9F427AC-E5A2-6C45-A8A3-6DFCCFA4B4F3}" dt="2023-05-08T13:34:30.594" v="121"/>
          <ac:grpSpMkLst>
            <pc:docMk/>
            <pc:sldMk cId="1202667796" sldId="278"/>
            <ac:grpSpMk id="1875" creationId="{20DC79D3-1DA0-B7D5-FF7F-F95E05F754B5}"/>
          </ac:grpSpMkLst>
        </pc:grpChg>
        <pc:grpChg chg="mod">
          <ac:chgData name="Kau, Derchang" userId="b9148588-e694-4445-9765-2c9aad6149ce" providerId="ADAL" clId="{A9F427AC-E5A2-6C45-A8A3-6DFCCFA4B4F3}" dt="2023-05-08T13:34:30.594" v="121"/>
          <ac:grpSpMkLst>
            <pc:docMk/>
            <pc:sldMk cId="1202667796" sldId="278"/>
            <ac:grpSpMk id="1886" creationId="{6EC98ECE-DE98-FD26-97B3-095F77CE9078}"/>
          </ac:grpSpMkLst>
        </pc:grpChg>
        <pc:grpChg chg="mod">
          <ac:chgData name="Kau, Derchang" userId="b9148588-e694-4445-9765-2c9aad6149ce" providerId="ADAL" clId="{A9F427AC-E5A2-6C45-A8A3-6DFCCFA4B4F3}" dt="2023-05-08T13:34:30.594" v="121"/>
          <ac:grpSpMkLst>
            <pc:docMk/>
            <pc:sldMk cId="1202667796" sldId="278"/>
            <ac:grpSpMk id="1889" creationId="{1E45D5D3-AA31-5248-2178-21E17A83F2E0}"/>
          </ac:grpSpMkLst>
        </pc:grpChg>
        <pc:grpChg chg="mod">
          <ac:chgData name="Kau, Derchang" userId="b9148588-e694-4445-9765-2c9aad6149ce" providerId="ADAL" clId="{A9F427AC-E5A2-6C45-A8A3-6DFCCFA4B4F3}" dt="2023-05-08T13:34:30.594" v="121"/>
          <ac:grpSpMkLst>
            <pc:docMk/>
            <pc:sldMk cId="1202667796" sldId="278"/>
            <ac:grpSpMk id="1890" creationId="{9185B982-1D32-369B-7021-77BC89F7694B}"/>
          </ac:grpSpMkLst>
        </pc:grpChg>
        <pc:grpChg chg="mod">
          <ac:chgData name="Kau, Derchang" userId="b9148588-e694-4445-9765-2c9aad6149ce" providerId="ADAL" clId="{A9F427AC-E5A2-6C45-A8A3-6DFCCFA4B4F3}" dt="2023-05-08T13:34:30.594" v="121"/>
          <ac:grpSpMkLst>
            <pc:docMk/>
            <pc:sldMk cId="1202667796" sldId="278"/>
            <ac:grpSpMk id="1891" creationId="{0E719753-D736-51EF-4552-823B84E0906C}"/>
          </ac:grpSpMkLst>
        </pc:grpChg>
        <pc:grpChg chg="mod">
          <ac:chgData name="Kau, Derchang" userId="b9148588-e694-4445-9765-2c9aad6149ce" providerId="ADAL" clId="{A9F427AC-E5A2-6C45-A8A3-6DFCCFA4B4F3}" dt="2023-05-08T13:34:30.594" v="121"/>
          <ac:grpSpMkLst>
            <pc:docMk/>
            <pc:sldMk cId="1202667796" sldId="278"/>
            <ac:grpSpMk id="1907" creationId="{36CEACF3-96AE-6539-2DB8-A61AA4FF3105}"/>
          </ac:grpSpMkLst>
        </pc:grpChg>
        <pc:grpChg chg="mod">
          <ac:chgData name="Kau, Derchang" userId="b9148588-e694-4445-9765-2c9aad6149ce" providerId="ADAL" clId="{A9F427AC-E5A2-6C45-A8A3-6DFCCFA4B4F3}" dt="2023-05-08T13:34:30.594" v="121"/>
          <ac:grpSpMkLst>
            <pc:docMk/>
            <pc:sldMk cId="1202667796" sldId="278"/>
            <ac:grpSpMk id="1908" creationId="{484677D9-879B-1201-4E20-A0CBD898F259}"/>
          </ac:grpSpMkLst>
        </pc:grpChg>
        <pc:grpChg chg="mod">
          <ac:chgData name="Kau, Derchang" userId="b9148588-e694-4445-9765-2c9aad6149ce" providerId="ADAL" clId="{A9F427AC-E5A2-6C45-A8A3-6DFCCFA4B4F3}" dt="2023-05-08T13:34:30.594" v="121"/>
          <ac:grpSpMkLst>
            <pc:docMk/>
            <pc:sldMk cId="1202667796" sldId="278"/>
            <ac:grpSpMk id="1919" creationId="{A3B275CA-477D-6A12-AA6D-4F8451788D15}"/>
          </ac:grpSpMkLst>
        </pc:grpChg>
        <pc:grpChg chg="mod">
          <ac:chgData name="Kau, Derchang" userId="b9148588-e694-4445-9765-2c9aad6149ce" providerId="ADAL" clId="{A9F427AC-E5A2-6C45-A8A3-6DFCCFA4B4F3}" dt="2023-05-08T13:34:30.594" v="121"/>
          <ac:grpSpMkLst>
            <pc:docMk/>
            <pc:sldMk cId="1202667796" sldId="278"/>
            <ac:grpSpMk id="1922" creationId="{124CAE70-5C80-CBE5-38DA-DE553B38F118}"/>
          </ac:grpSpMkLst>
        </pc:grpChg>
        <pc:grpChg chg="mod">
          <ac:chgData name="Kau, Derchang" userId="b9148588-e694-4445-9765-2c9aad6149ce" providerId="ADAL" clId="{A9F427AC-E5A2-6C45-A8A3-6DFCCFA4B4F3}" dt="2023-05-08T13:34:30.594" v="121"/>
          <ac:grpSpMkLst>
            <pc:docMk/>
            <pc:sldMk cId="1202667796" sldId="278"/>
            <ac:grpSpMk id="1923" creationId="{BBBC7AA9-9B9F-1EFC-F2FC-59D718A30F51}"/>
          </ac:grpSpMkLst>
        </pc:grpChg>
        <pc:grpChg chg="mod">
          <ac:chgData name="Kau, Derchang" userId="b9148588-e694-4445-9765-2c9aad6149ce" providerId="ADAL" clId="{A9F427AC-E5A2-6C45-A8A3-6DFCCFA4B4F3}" dt="2023-05-08T13:34:30.594" v="121"/>
          <ac:grpSpMkLst>
            <pc:docMk/>
            <pc:sldMk cId="1202667796" sldId="278"/>
            <ac:grpSpMk id="1924" creationId="{CA1B8CBD-A938-EE57-0B52-135A89B6A3B6}"/>
          </ac:grpSpMkLst>
        </pc:grpChg>
        <pc:grpChg chg="mod">
          <ac:chgData name="Kau, Derchang" userId="b9148588-e694-4445-9765-2c9aad6149ce" providerId="ADAL" clId="{A9F427AC-E5A2-6C45-A8A3-6DFCCFA4B4F3}" dt="2023-05-08T13:34:30.594" v="121"/>
          <ac:grpSpMkLst>
            <pc:docMk/>
            <pc:sldMk cId="1202667796" sldId="278"/>
            <ac:grpSpMk id="1940" creationId="{F6FCD45B-7DDE-D67C-90B1-B3CC8DDF3238}"/>
          </ac:grpSpMkLst>
        </pc:grpChg>
        <pc:grpChg chg="mod">
          <ac:chgData name="Kau, Derchang" userId="b9148588-e694-4445-9765-2c9aad6149ce" providerId="ADAL" clId="{A9F427AC-E5A2-6C45-A8A3-6DFCCFA4B4F3}" dt="2023-05-08T13:34:30.594" v="121"/>
          <ac:grpSpMkLst>
            <pc:docMk/>
            <pc:sldMk cId="1202667796" sldId="278"/>
            <ac:grpSpMk id="1941" creationId="{B0BA65FA-2DA5-E315-D3E7-90E3B80D4E58}"/>
          </ac:grpSpMkLst>
        </pc:grpChg>
        <pc:grpChg chg="mod">
          <ac:chgData name="Kau, Derchang" userId="b9148588-e694-4445-9765-2c9aad6149ce" providerId="ADAL" clId="{A9F427AC-E5A2-6C45-A8A3-6DFCCFA4B4F3}" dt="2023-05-08T13:34:30.594" v="121"/>
          <ac:grpSpMkLst>
            <pc:docMk/>
            <pc:sldMk cId="1202667796" sldId="278"/>
            <ac:grpSpMk id="1952" creationId="{398A91D7-F22D-3F1D-114A-5CAA0000A566}"/>
          </ac:grpSpMkLst>
        </pc:grpChg>
        <pc:grpChg chg="mod">
          <ac:chgData name="Kau, Derchang" userId="b9148588-e694-4445-9765-2c9aad6149ce" providerId="ADAL" clId="{A9F427AC-E5A2-6C45-A8A3-6DFCCFA4B4F3}" dt="2023-05-08T13:34:30.594" v="121"/>
          <ac:grpSpMkLst>
            <pc:docMk/>
            <pc:sldMk cId="1202667796" sldId="278"/>
            <ac:grpSpMk id="1955" creationId="{EA340322-7B24-012F-C67C-295B7D748B0D}"/>
          </ac:grpSpMkLst>
        </pc:grpChg>
        <pc:grpChg chg="mod">
          <ac:chgData name="Kau, Derchang" userId="b9148588-e694-4445-9765-2c9aad6149ce" providerId="ADAL" clId="{A9F427AC-E5A2-6C45-A8A3-6DFCCFA4B4F3}" dt="2023-05-08T13:34:30.594" v="121"/>
          <ac:grpSpMkLst>
            <pc:docMk/>
            <pc:sldMk cId="1202667796" sldId="278"/>
            <ac:grpSpMk id="1956" creationId="{E840A6F5-34A0-7D8D-D12D-5A3C7EC8C584}"/>
          </ac:grpSpMkLst>
        </pc:grpChg>
        <pc:grpChg chg="mod">
          <ac:chgData name="Kau, Derchang" userId="b9148588-e694-4445-9765-2c9aad6149ce" providerId="ADAL" clId="{A9F427AC-E5A2-6C45-A8A3-6DFCCFA4B4F3}" dt="2023-05-08T13:34:30.594" v="121"/>
          <ac:grpSpMkLst>
            <pc:docMk/>
            <pc:sldMk cId="1202667796" sldId="278"/>
            <ac:grpSpMk id="1957" creationId="{FD6206C0-D1CF-E31E-5EA9-DA8806EE3A15}"/>
          </ac:grpSpMkLst>
        </pc:grpChg>
        <pc:grpChg chg="mod">
          <ac:chgData name="Kau, Derchang" userId="b9148588-e694-4445-9765-2c9aad6149ce" providerId="ADAL" clId="{A9F427AC-E5A2-6C45-A8A3-6DFCCFA4B4F3}" dt="2023-05-08T13:34:30.594" v="121"/>
          <ac:grpSpMkLst>
            <pc:docMk/>
            <pc:sldMk cId="1202667796" sldId="278"/>
            <ac:grpSpMk id="1973" creationId="{109A3AD3-EF8A-48DC-FF94-AF686D87A87B}"/>
          </ac:grpSpMkLst>
        </pc:grpChg>
        <pc:grpChg chg="mod">
          <ac:chgData name="Kau, Derchang" userId="b9148588-e694-4445-9765-2c9aad6149ce" providerId="ADAL" clId="{A9F427AC-E5A2-6C45-A8A3-6DFCCFA4B4F3}" dt="2023-05-08T13:34:30.594" v="121"/>
          <ac:grpSpMkLst>
            <pc:docMk/>
            <pc:sldMk cId="1202667796" sldId="278"/>
            <ac:grpSpMk id="1974" creationId="{9C508DA9-DC93-F8AF-CAEC-A99653181080}"/>
          </ac:grpSpMkLst>
        </pc:grpChg>
        <pc:grpChg chg="mod">
          <ac:chgData name="Kau, Derchang" userId="b9148588-e694-4445-9765-2c9aad6149ce" providerId="ADAL" clId="{A9F427AC-E5A2-6C45-A8A3-6DFCCFA4B4F3}" dt="2023-05-08T13:34:30.594" v="121"/>
          <ac:grpSpMkLst>
            <pc:docMk/>
            <pc:sldMk cId="1202667796" sldId="278"/>
            <ac:grpSpMk id="1985" creationId="{0D16CBE5-D577-EB77-9455-C55B632BAD37}"/>
          </ac:grpSpMkLst>
        </pc:grpChg>
        <pc:grpChg chg="mod">
          <ac:chgData name="Kau, Derchang" userId="b9148588-e694-4445-9765-2c9aad6149ce" providerId="ADAL" clId="{A9F427AC-E5A2-6C45-A8A3-6DFCCFA4B4F3}" dt="2023-05-08T13:34:30.594" v="121"/>
          <ac:grpSpMkLst>
            <pc:docMk/>
            <pc:sldMk cId="1202667796" sldId="278"/>
            <ac:grpSpMk id="1988" creationId="{203B4C8A-1C44-8BF7-6BD5-3B8E21EFFA38}"/>
          </ac:grpSpMkLst>
        </pc:grpChg>
        <pc:grpChg chg="mod">
          <ac:chgData name="Kau, Derchang" userId="b9148588-e694-4445-9765-2c9aad6149ce" providerId="ADAL" clId="{A9F427AC-E5A2-6C45-A8A3-6DFCCFA4B4F3}" dt="2023-05-08T13:34:30.594" v="121"/>
          <ac:grpSpMkLst>
            <pc:docMk/>
            <pc:sldMk cId="1202667796" sldId="278"/>
            <ac:grpSpMk id="1989" creationId="{A36C0DDB-9463-776E-438F-90A81E476936}"/>
          </ac:grpSpMkLst>
        </pc:grpChg>
        <pc:grpChg chg="mod">
          <ac:chgData name="Kau, Derchang" userId="b9148588-e694-4445-9765-2c9aad6149ce" providerId="ADAL" clId="{A9F427AC-E5A2-6C45-A8A3-6DFCCFA4B4F3}" dt="2023-05-08T13:34:30.594" v="121"/>
          <ac:grpSpMkLst>
            <pc:docMk/>
            <pc:sldMk cId="1202667796" sldId="278"/>
            <ac:grpSpMk id="1990" creationId="{CDFE1817-B7D3-32C9-1DDB-C60928DA22E4}"/>
          </ac:grpSpMkLst>
        </pc:grpChg>
        <pc:grpChg chg="mod">
          <ac:chgData name="Kau, Derchang" userId="b9148588-e694-4445-9765-2c9aad6149ce" providerId="ADAL" clId="{A9F427AC-E5A2-6C45-A8A3-6DFCCFA4B4F3}" dt="2023-05-08T13:34:30.594" v="121"/>
          <ac:grpSpMkLst>
            <pc:docMk/>
            <pc:sldMk cId="1202667796" sldId="278"/>
            <ac:grpSpMk id="2006" creationId="{E6F43A71-2E58-A505-CD02-CDF5259D5E4A}"/>
          </ac:grpSpMkLst>
        </pc:grpChg>
        <pc:grpChg chg="mod">
          <ac:chgData name="Kau, Derchang" userId="b9148588-e694-4445-9765-2c9aad6149ce" providerId="ADAL" clId="{A9F427AC-E5A2-6C45-A8A3-6DFCCFA4B4F3}" dt="2023-05-08T13:34:30.594" v="121"/>
          <ac:grpSpMkLst>
            <pc:docMk/>
            <pc:sldMk cId="1202667796" sldId="278"/>
            <ac:grpSpMk id="2007" creationId="{91264FD0-252A-1945-CC85-6ADEA245BCE1}"/>
          </ac:grpSpMkLst>
        </pc:grpChg>
        <pc:grpChg chg="mod">
          <ac:chgData name="Kau, Derchang" userId="b9148588-e694-4445-9765-2c9aad6149ce" providerId="ADAL" clId="{A9F427AC-E5A2-6C45-A8A3-6DFCCFA4B4F3}" dt="2023-05-08T13:34:30.594" v="121"/>
          <ac:grpSpMkLst>
            <pc:docMk/>
            <pc:sldMk cId="1202667796" sldId="278"/>
            <ac:grpSpMk id="2018" creationId="{636316BC-37AC-43C4-AAF1-CA0175E17F33}"/>
          </ac:grpSpMkLst>
        </pc:grpChg>
        <pc:grpChg chg="mod">
          <ac:chgData name="Kau, Derchang" userId="b9148588-e694-4445-9765-2c9aad6149ce" providerId="ADAL" clId="{A9F427AC-E5A2-6C45-A8A3-6DFCCFA4B4F3}" dt="2023-05-08T13:34:30.594" v="121"/>
          <ac:grpSpMkLst>
            <pc:docMk/>
            <pc:sldMk cId="1202667796" sldId="278"/>
            <ac:grpSpMk id="2021" creationId="{7AE1FC69-5ACA-0FC5-92B9-FADA303CDDCB}"/>
          </ac:grpSpMkLst>
        </pc:grpChg>
        <pc:grpChg chg="mod">
          <ac:chgData name="Kau, Derchang" userId="b9148588-e694-4445-9765-2c9aad6149ce" providerId="ADAL" clId="{A9F427AC-E5A2-6C45-A8A3-6DFCCFA4B4F3}" dt="2023-05-08T13:34:30.594" v="121"/>
          <ac:grpSpMkLst>
            <pc:docMk/>
            <pc:sldMk cId="1202667796" sldId="278"/>
            <ac:grpSpMk id="2022" creationId="{289D3D19-F7CC-0529-458A-6FD1462FABDF}"/>
          </ac:grpSpMkLst>
        </pc:grpChg>
        <pc:grpChg chg="mod">
          <ac:chgData name="Kau, Derchang" userId="b9148588-e694-4445-9765-2c9aad6149ce" providerId="ADAL" clId="{A9F427AC-E5A2-6C45-A8A3-6DFCCFA4B4F3}" dt="2023-05-08T13:34:30.594" v="121"/>
          <ac:grpSpMkLst>
            <pc:docMk/>
            <pc:sldMk cId="1202667796" sldId="278"/>
            <ac:grpSpMk id="2023" creationId="{6C8EC54C-08A2-0FBC-F1E2-EA86B14C54AC}"/>
          </ac:grpSpMkLst>
        </pc:grpChg>
        <pc:grpChg chg="mod">
          <ac:chgData name="Kau, Derchang" userId="b9148588-e694-4445-9765-2c9aad6149ce" providerId="ADAL" clId="{A9F427AC-E5A2-6C45-A8A3-6DFCCFA4B4F3}" dt="2023-05-08T13:34:30.594" v="121"/>
          <ac:grpSpMkLst>
            <pc:docMk/>
            <pc:sldMk cId="1202667796" sldId="278"/>
            <ac:grpSpMk id="2039" creationId="{41E5CA15-8C86-5F05-71B7-0CD45B3BAD5D}"/>
          </ac:grpSpMkLst>
        </pc:grpChg>
        <pc:grpChg chg="mod">
          <ac:chgData name="Kau, Derchang" userId="b9148588-e694-4445-9765-2c9aad6149ce" providerId="ADAL" clId="{A9F427AC-E5A2-6C45-A8A3-6DFCCFA4B4F3}" dt="2023-05-08T13:34:30.594" v="121"/>
          <ac:grpSpMkLst>
            <pc:docMk/>
            <pc:sldMk cId="1202667796" sldId="278"/>
            <ac:grpSpMk id="2040" creationId="{939F4847-E662-E86C-432A-DD70445A738B}"/>
          </ac:grpSpMkLst>
        </pc:grpChg>
        <pc:grpChg chg="mod">
          <ac:chgData name="Kau, Derchang" userId="b9148588-e694-4445-9765-2c9aad6149ce" providerId="ADAL" clId="{A9F427AC-E5A2-6C45-A8A3-6DFCCFA4B4F3}" dt="2023-05-08T13:34:30.594" v="121"/>
          <ac:grpSpMkLst>
            <pc:docMk/>
            <pc:sldMk cId="1202667796" sldId="278"/>
            <ac:grpSpMk id="2051" creationId="{2E178E5A-E3F6-3D4F-DA5C-ED8EB4A082AB}"/>
          </ac:grpSpMkLst>
        </pc:grpChg>
        <pc:grpChg chg="mod">
          <ac:chgData name="Kau, Derchang" userId="b9148588-e694-4445-9765-2c9aad6149ce" providerId="ADAL" clId="{A9F427AC-E5A2-6C45-A8A3-6DFCCFA4B4F3}" dt="2023-05-08T13:34:30.594" v="121"/>
          <ac:grpSpMkLst>
            <pc:docMk/>
            <pc:sldMk cId="1202667796" sldId="278"/>
            <ac:grpSpMk id="2054" creationId="{7999297E-CAFC-77FE-EAB0-9F13B9C4A9D4}"/>
          </ac:grpSpMkLst>
        </pc:grpChg>
        <pc:grpChg chg="mod">
          <ac:chgData name="Kau, Derchang" userId="b9148588-e694-4445-9765-2c9aad6149ce" providerId="ADAL" clId="{A9F427AC-E5A2-6C45-A8A3-6DFCCFA4B4F3}" dt="2023-05-08T13:34:30.594" v="121"/>
          <ac:grpSpMkLst>
            <pc:docMk/>
            <pc:sldMk cId="1202667796" sldId="278"/>
            <ac:grpSpMk id="2055" creationId="{EC062CCC-CB92-7C20-77DD-94E1537D2B09}"/>
          </ac:grpSpMkLst>
        </pc:grpChg>
        <pc:grpChg chg="mod">
          <ac:chgData name="Kau, Derchang" userId="b9148588-e694-4445-9765-2c9aad6149ce" providerId="ADAL" clId="{A9F427AC-E5A2-6C45-A8A3-6DFCCFA4B4F3}" dt="2023-05-08T13:34:30.594" v="121"/>
          <ac:grpSpMkLst>
            <pc:docMk/>
            <pc:sldMk cId="1202667796" sldId="278"/>
            <ac:grpSpMk id="2056" creationId="{2F10ADEB-90FB-80D8-7C8F-FA1C57D22268}"/>
          </ac:grpSpMkLst>
        </pc:grpChg>
        <pc:grpChg chg="mod">
          <ac:chgData name="Kau, Derchang" userId="b9148588-e694-4445-9765-2c9aad6149ce" providerId="ADAL" clId="{A9F427AC-E5A2-6C45-A8A3-6DFCCFA4B4F3}" dt="2023-05-08T13:34:30.594" v="121"/>
          <ac:grpSpMkLst>
            <pc:docMk/>
            <pc:sldMk cId="1202667796" sldId="278"/>
            <ac:grpSpMk id="2072" creationId="{F26AE6FB-FB15-3C94-A84C-CCC75F669A9E}"/>
          </ac:grpSpMkLst>
        </pc:grpChg>
        <pc:grpChg chg="mod">
          <ac:chgData name="Kau, Derchang" userId="b9148588-e694-4445-9765-2c9aad6149ce" providerId="ADAL" clId="{A9F427AC-E5A2-6C45-A8A3-6DFCCFA4B4F3}" dt="2023-05-08T13:34:30.594" v="121"/>
          <ac:grpSpMkLst>
            <pc:docMk/>
            <pc:sldMk cId="1202667796" sldId="278"/>
            <ac:grpSpMk id="2073" creationId="{AFBBAF92-8774-A589-808B-54A3DEBE4366}"/>
          </ac:grpSpMkLst>
        </pc:grpChg>
        <pc:grpChg chg="mod">
          <ac:chgData name="Kau, Derchang" userId="b9148588-e694-4445-9765-2c9aad6149ce" providerId="ADAL" clId="{A9F427AC-E5A2-6C45-A8A3-6DFCCFA4B4F3}" dt="2023-05-08T13:34:30.594" v="121"/>
          <ac:grpSpMkLst>
            <pc:docMk/>
            <pc:sldMk cId="1202667796" sldId="278"/>
            <ac:grpSpMk id="2084" creationId="{B192F41F-0465-05A5-7A89-30A8FCF57087}"/>
          </ac:grpSpMkLst>
        </pc:grpChg>
        <pc:grpChg chg="mod">
          <ac:chgData name="Kau, Derchang" userId="b9148588-e694-4445-9765-2c9aad6149ce" providerId="ADAL" clId="{A9F427AC-E5A2-6C45-A8A3-6DFCCFA4B4F3}" dt="2023-05-08T13:34:30.594" v="121"/>
          <ac:grpSpMkLst>
            <pc:docMk/>
            <pc:sldMk cId="1202667796" sldId="278"/>
            <ac:grpSpMk id="2087" creationId="{B3E74962-342E-F527-1E52-DD9AC4F97554}"/>
          </ac:grpSpMkLst>
        </pc:grpChg>
        <pc:grpChg chg="mod">
          <ac:chgData name="Kau, Derchang" userId="b9148588-e694-4445-9765-2c9aad6149ce" providerId="ADAL" clId="{A9F427AC-E5A2-6C45-A8A3-6DFCCFA4B4F3}" dt="2023-05-08T13:34:30.594" v="121"/>
          <ac:grpSpMkLst>
            <pc:docMk/>
            <pc:sldMk cId="1202667796" sldId="278"/>
            <ac:grpSpMk id="2088" creationId="{1962D32C-2E99-B59E-C596-613FCECD87C8}"/>
          </ac:grpSpMkLst>
        </pc:grpChg>
        <pc:grpChg chg="mod">
          <ac:chgData name="Kau, Derchang" userId="b9148588-e694-4445-9765-2c9aad6149ce" providerId="ADAL" clId="{A9F427AC-E5A2-6C45-A8A3-6DFCCFA4B4F3}" dt="2023-05-08T13:34:30.594" v="121"/>
          <ac:grpSpMkLst>
            <pc:docMk/>
            <pc:sldMk cId="1202667796" sldId="278"/>
            <ac:grpSpMk id="2089" creationId="{437EBF5E-2E03-D2C3-8DA0-CDAF855EF649}"/>
          </ac:grpSpMkLst>
        </pc:grpChg>
        <pc:grpChg chg="mod">
          <ac:chgData name="Kau, Derchang" userId="b9148588-e694-4445-9765-2c9aad6149ce" providerId="ADAL" clId="{A9F427AC-E5A2-6C45-A8A3-6DFCCFA4B4F3}" dt="2023-05-08T13:34:30.594" v="121"/>
          <ac:grpSpMkLst>
            <pc:docMk/>
            <pc:sldMk cId="1202667796" sldId="278"/>
            <ac:grpSpMk id="2105" creationId="{E2819F2F-1133-164D-EB38-20C2B0DB789B}"/>
          </ac:grpSpMkLst>
        </pc:grpChg>
        <pc:grpChg chg="mod">
          <ac:chgData name="Kau, Derchang" userId="b9148588-e694-4445-9765-2c9aad6149ce" providerId="ADAL" clId="{A9F427AC-E5A2-6C45-A8A3-6DFCCFA4B4F3}" dt="2023-05-08T13:34:30.594" v="121"/>
          <ac:grpSpMkLst>
            <pc:docMk/>
            <pc:sldMk cId="1202667796" sldId="278"/>
            <ac:grpSpMk id="2106" creationId="{0B7A5505-0383-E9F4-8AD1-44E8FE1DA70F}"/>
          </ac:grpSpMkLst>
        </pc:grpChg>
        <pc:grpChg chg="mod">
          <ac:chgData name="Kau, Derchang" userId="b9148588-e694-4445-9765-2c9aad6149ce" providerId="ADAL" clId="{A9F427AC-E5A2-6C45-A8A3-6DFCCFA4B4F3}" dt="2023-05-08T13:34:30.594" v="121"/>
          <ac:grpSpMkLst>
            <pc:docMk/>
            <pc:sldMk cId="1202667796" sldId="278"/>
            <ac:grpSpMk id="2117" creationId="{5BC3043A-BBBC-0374-0145-F8893FCEF2D2}"/>
          </ac:grpSpMkLst>
        </pc:grpChg>
        <pc:grpChg chg="mod">
          <ac:chgData name="Kau, Derchang" userId="b9148588-e694-4445-9765-2c9aad6149ce" providerId="ADAL" clId="{A9F427AC-E5A2-6C45-A8A3-6DFCCFA4B4F3}" dt="2023-05-08T13:34:30.594" v="121"/>
          <ac:grpSpMkLst>
            <pc:docMk/>
            <pc:sldMk cId="1202667796" sldId="278"/>
            <ac:grpSpMk id="2120" creationId="{FA27E380-A222-705B-BDA9-ACF1CAF10148}"/>
          </ac:grpSpMkLst>
        </pc:grpChg>
        <pc:grpChg chg="mod">
          <ac:chgData name="Kau, Derchang" userId="b9148588-e694-4445-9765-2c9aad6149ce" providerId="ADAL" clId="{A9F427AC-E5A2-6C45-A8A3-6DFCCFA4B4F3}" dt="2023-05-08T13:34:30.594" v="121"/>
          <ac:grpSpMkLst>
            <pc:docMk/>
            <pc:sldMk cId="1202667796" sldId="278"/>
            <ac:grpSpMk id="2121" creationId="{A6D406B9-857A-D0FF-90B8-322B7095D4C8}"/>
          </ac:grpSpMkLst>
        </pc:grpChg>
        <pc:grpChg chg="mod">
          <ac:chgData name="Kau, Derchang" userId="b9148588-e694-4445-9765-2c9aad6149ce" providerId="ADAL" clId="{A9F427AC-E5A2-6C45-A8A3-6DFCCFA4B4F3}" dt="2023-05-08T13:34:30.594" v="121"/>
          <ac:grpSpMkLst>
            <pc:docMk/>
            <pc:sldMk cId="1202667796" sldId="278"/>
            <ac:grpSpMk id="2122" creationId="{415FEABE-3368-02C1-CA3C-6CACF8DBF33E}"/>
          </ac:grpSpMkLst>
        </pc:grpChg>
        <pc:grpChg chg="mod">
          <ac:chgData name="Kau, Derchang" userId="b9148588-e694-4445-9765-2c9aad6149ce" providerId="ADAL" clId="{A9F427AC-E5A2-6C45-A8A3-6DFCCFA4B4F3}" dt="2023-05-08T13:34:30.594" v="121"/>
          <ac:grpSpMkLst>
            <pc:docMk/>
            <pc:sldMk cId="1202667796" sldId="278"/>
            <ac:grpSpMk id="2138" creationId="{7567219A-2579-6E35-B76E-1E2744C4F00F}"/>
          </ac:grpSpMkLst>
        </pc:grpChg>
        <pc:grpChg chg="mod">
          <ac:chgData name="Kau, Derchang" userId="b9148588-e694-4445-9765-2c9aad6149ce" providerId="ADAL" clId="{A9F427AC-E5A2-6C45-A8A3-6DFCCFA4B4F3}" dt="2023-05-08T13:34:30.594" v="121"/>
          <ac:grpSpMkLst>
            <pc:docMk/>
            <pc:sldMk cId="1202667796" sldId="278"/>
            <ac:grpSpMk id="2139" creationId="{7BA10CBF-5E12-8138-646D-F52E286ABAFC}"/>
          </ac:grpSpMkLst>
        </pc:grpChg>
        <pc:grpChg chg="mod">
          <ac:chgData name="Kau, Derchang" userId="b9148588-e694-4445-9765-2c9aad6149ce" providerId="ADAL" clId="{A9F427AC-E5A2-6C45-A8A3-6DFCCFA4B4F3}" dt="2023-05-08T13:34:30.594" v="121"/>
          <ac:grpSpMkLst>
            <pc:docMk/>
            <pc:sldMk cId="1202667796" sldId="278"/>
            <ac:grpSpMk id="2150" creationId="{E89E9E03-9623-8592-41AE-47D4DE2EA865}"/>
          </ac:grpSpMkLst>
        </pc:grpChg>
        <pc:grpChg chg="mod">
          <ac:chgData name="Kau, Derchang" userId="b9148588-e694-4445-9765-2c9aad6149ce" providerId="ADAL" clId="{A9F427AC-E5A2-6C45-A8A3-6DFCCFA4B4F3}" dt="2023-05-08T13:34:30.594" v="121"/>
          <ac:grpSpMkLst>
            <pc:docMk/>
            <pc:sldMk cId="1202667796" sldId="278"/>
            <ac:grpSpMk id="2153" creationId="{C3151706-DF1F-E4D1-89BB-095CF863A929}"/>
          </ac:grpSpMkLst>
        </pc:grpChg>
        <pc:grpChg chg="mod">
          <ac:chgData name="Kau, Derchang" userId="b9148588-e694-4445-9765-2c9aad6149ce" providerId="ADAL" clId="{A9F427AC-E5A2-6C45-A8A3-6DFCCFA4B4F3}" dt="2023-05-08T13:34:30.594" v="121"/>
          <ac:grpSpMkLst>
            <pc:docMk/>
            <pc:sldMk cId="1202667796" sldId="278"/>
            <ac:grpSpMk id="2154" creationId="{CB926E47-C221-6B87-535F-D1962B78E7BA}"/>
          </ac:grpSpMkLst>
        </pc:grpChg>
        <pc:grpChg chg="mod">
          <ac:chgData name="Kau, Derchang" userId="b9148588-e694-4445-9765-2c9aad6149ce" providerId="ADAL" clId="{A9F427AC-E5A2-6C45-A8A3-6DFCCFA4B4F3}" dt="2023-05-08T13:34:30.594" v="121"/>
          <ac:grpSpMkLst>
            <pc:docMk/>
            <pc:sldMk cId="1202667796" sldId="278"/>
            <ac:grpSpMk id="2155" creationId="{60919B9C-9A50-40DD-F80F-91EC5E2D7AAB}"/>
          </ac:grpSpMkLst>
        </pc:grpChg>
        <pc:grpChg chg="mod">
          <ac:chgData name="Kau, Derchang" userId="b9148588-e694-4445-9765-2c9aad6149ce" providerId="ADAL" clId="{A9F427AC-E5A2-6C45-A8A3-6DFCCFA4B4F3}" dt="2023-05-08T13:34:30.594" v="121"/>
          <ac:grpSpMkLst>
            <pc:docMk/>
            <pc:sldMk cId="1202667796" sldId="278"/>
            <ac:grpSpMk id="2171" creationId="{3441D4FC-9CF3-DCA3-A513-99B930B4F2C7}"/>
          </ac:grpSpMkLst>
        </pc:grpChg>
        <pc:grpChg chg="mod">
          <ac:chgData name="Kau, Derchang" userId="b9148588-e694-4445-9765-2c9aad6149ce" providerId="ADAL" clId="{A9F427AC-E5A2-6C45-A8A3-6DFCCFA4B4F3}" dt="2023-05-08T13:34:30.594" v="121"/>
          <ac:grpSpMkLst>
            <pc:docMk/>
            <pc:sldMk cId="1202667796" sldId="278"/>
            <ac:grpSpMk id="2172" creationId="{1C9C575A-9A83-E1F8-2F3E-A81905119E52}"/>
          </ac:grpSpMkLst>
        </pc:grpChg>
        <pc:grpChg chg="mod">
          <ac:chgData name="Kau, Derchang" userId="b9148588-e694-4445-9765-2c9aad6149ce" providerId="ADAL" clId="{A9F427AC-E5A2-6C45-A8A3-6DFCCFA4B4F3}" dt="2023-05-08T13:34:30.594" v="121"/>
          <ac:grpSpMkLst>
            <pc:docMk/>
            <pc:sldMk cId="1202667796" sldId="278"/>
            <ac:grpSpMk id="2183" creationId="{8E65B51E-47AC-136E-AFD3-81B75F5D2143}"/>
          </ac:grpSpMkLst>
        </pc:grpChg>
        <pc:grpChg chg="mod">
          <ac:chgData name="Kau, Derchang" userId="b9148588-e694-4445-9765-2c9aad6149ce" providerId="ADAL" clId="{A9F427AC-E5A2-6C45-A8A3-6DFCCFA4B4F3}" dt="2023-05-08T13:34:30.594" v="121"/>
          <ac:grpSpMkLst>
            <pc:docMk/>
            <pc:sldMk cId="1202667796" sldId="278"/>
            <ac:grpSpMk id="2186" creationId="{10C2F251-D00B-7612-9D2E-42673BA98247}"/>
          </ac:grpSpMkLst>
        </pc:grpChg>
        <pc:grpChg chg="mod">
          <ac:chgData name="Kau, Derchang" userId="b9148588-e694-4445-9765-2c9aad6149ce" providerId="ADAL" clId="{A9F427AC-E5A2-6C45-A8A3-6DFCCFA4B4F3}" dt="2023-05-08T13:34:30.594" v="121"/>
          <ac:grpSpMkLst>
            <pc:docMk/>
            <pc:sldMk cId="1202667796" sldId="278"/>
            <ac:grpSpMk id="2187" creationId="{B0D65653-876B-7343-703B-44101D4BD3A9}"/>
          </ac:grpSpMkLst>
        </pc:grpChg>
        <pc:grpChg chg="mod">
          <ac:chgData name="Kau, Derchang" userId="b9148588-e694-4445-9765-2c9aad6149ce" providerId="ADAL" clId="{A9F427AC-E5A2-6C45-A8A3-6DFCCFA4B4F3}" dt="2023-05-08T13:34:30.594" v="121"/>
          <ac:grpSpMkLst>
            <pc:docMk/>
            <pc:sldMk cId="1202667796" sldId="278"/>
            <ac:grpSpMk id="2188" creationId="{A3BC784D-DF4A-F67E-D7CD-E747458A5722}"/>
          </ac:grpSpMkLst>
        </pc:grpChg>
        <pc:grpChg chg="mod">
          <ac:chgData name="Kau, Derchang" userId="b9148588-e694-4445-9765-2c9aad6149ce" providerId="ADAL" clId="{A9F427AC-E5A2-6C45-A8A3-6DFCCFA4B4F3}" dt="2023-05-08T13:34:30.594" v="121"/>
          <ac:grpSpMkLst>
            <pc:docMk/>
            <pc:sldMk cId="1202667796" sldId="278"/>
            <ac:grpSpMk id="2204" creationId="{D3CB01A1-A8E2-5BBA-5579-C908D0A19A20}"/>
          </ac:grpSpMkLst>
        </pc:grpChg>
        <pc:grpChg chg="mod">
          <ac:chgData name="Kau, Derchang" userId="b9148588-e694-4445-9765-2c9aad6149ce" providerId="ADAL" clId="{A9F427AC-E5A2-6C45-A8A3-6DFCCFA4B4F3}" dt="2023-05-08T13:34:30.594" v="121"/>
          <ac:grpSpMkLst>
            <pc:docMk/>
            <pc:sldMk cId="1202667796" sldId="278"/>
            <ac:grpSpMk id="2205" creationId="{EBD9ECD3-420C-10D1-EAC5-DE12EDB9397B}"/>
          </ac:grpSpMkLst>
        </pc:grpChg>
        <pc:grpChg chg="mod">
          <ac:chgData name="Kau, Derchang" userId="b9148588-e694-4445-9765-2c9aad6149ce" providerId="ADAL" clId="{A9F427AC-E5A2-6C45-A8A3-6DFCCFA4B4F3}" dt="2023-05-08T13:34:30.594" v="121"/>
          <ac:grpSpMkLst>
            <pc:docMk/>
            <pc:sldMk cId="1202667796" sldId="278"/>
            <ac:grpSpMk id="2216" creationId="{7F869E2E-62D6-FBF2-D62A-694F0F449BAB}"/>
          </ac:grpSpMkLst>
        </pc:grpChg>
        <pc:grpChg chg="mod">
          <ac:chgData name="Kau, Derchang" userId="b9148588-e694-4445-9765-2c9aad6149ce" providerId="ADAL" clId="{A9F427AC-E5A2-6C45-A8A3-6DFCCFA4B4F3}" dt="2023-05-08T13:34:30.594" v="121"/>
          <ac:grpSpMkLst>
            <pc:docMk/>
            <pc:sldMk cId="1202667796" sldId="278"/>
            <ac:grpSpMk id="2219" creationId="{B963AF2D-7656-23CE-DB3A-F0B03A301DE5}"/>
          </ac:grpSpMkLst>
        </pc:grpChg>
        <pc:grpChg chg="mod">
          <ac:chgData name="Kau, Derchang" userId="b9148588-e694-4445-9765-2c9aad6149ce" providerId="ADAL" clId="{A9F427AC-E5A2-6C45-A8A3-6DFCCFA4B4F3}" dt="2023-05-08T13:34:30.594" v="121"/>
          <ac:grpSpMkLst>
            <pc:docMk/>
            <pc:sldMk cId="1202667796" sldId="278"/>
            <ac:grpSpMk id="2220" creationId="{BAB8B35B-B3E6-B569-CB2D-16F96FC6CE69}"/>
          </ac:grpSpMkLst>
        </pc:grpChg>
        <pc:grpChg chg="mod">
          <ac:chgData name="Kau, Derchang" userId="b9148588-e694-4445-9765-2c9aad6149ce" providerId="ADAL" clId="{A9F427AC-E5A2-6C45-A8A3-6DFCCFA4B4F3}" dt="2023-05-08T13:34:30.594" v="121"/>
          <ac:grpSpMkLst>
            <pc:docMk/>
            <pc:sldMk cId="1202667796" sldId="278"/>
            <ac:grpSpMk id="2221" creationId="{DAC91CB6-2DB8-E8CB-19C7-F4FF82A19C99}"/>
          </ac:grpSpMkLst>
        </pc:grpChg>
        <pc:grpChg chg="mod">
          <ac:chgData name="Kau, Derchang" userId="b9148588-e694-4445-9765-2c9aad6149ce" providerId="ADAL" clId="{A9F427AC-E5A2-6C45-A8A3-6DFCCFA4B4F3}" dt="2023-05-08T13:34:30.594" v="121"/>
          <ac:grpSpMkLst>
            <pc:docMk/>
            <pc:sldMk cId="1202667796" sldId="278"/>
            <ac:grpSpMk id="2237" creationId="{A5FBE1ED-23E9-9C7E-4BBC-EBBECD6E67D9}"/>
          </ac:grpSpMkLst>
        </pc:grpChg>
        <pc:grpChg chg="mod">
          <ac:chgData name="Kau, Derchang" userId="b9148588-e694-4445-9765-2c9aad6149ce" providerId="ADAL" clId="{A9F427AC-E5A2-6C45-A8A3-6DFCCFA4B4F3}" dt="2023-05-08T13:34:30.594" v="121"/>
          <ac:grpSpMkLst>
            <pc:docMk/>
            <pc:sldMk cId="1202667796" sldId="278"/>
            <ac:grpSpMk id="2238" creationId="{FECE9A0F-16D0-342E-0F4D-4EC87201633B}"/>
          </ac:grpSpMkLst>
        </pc:grpChg>
        <pc:grpChg chg="mod">
          <ac:chgData name="Kau, Derchang" userId="b9148588-e694-4445-9765-2c9aad6149ce" providerId="ADAL" clId="{A9F427AC-E5A2-6C45-A8A3-6DFCCFA4B4F3}" dt="2023-05-08T13:34:30.594" v="121"/>
          <ac:grpSpMkLst>
            <pc:docMk/>
            <pc:sldMk cId="1202667796" sldId="278"/>
            <ac:grpSpMk id="2249" creationId="{D452EB27-2680-1E74-919D-868CB3AF3596}"/>
          </ac:grpSpMkLst>
        </pc:grpChg>
        <pc:grpChg chg="mod">
          <ac:chgData name="Kau, Derchang" userId="b9148588-e694-4445-9765-2c9aad6149ce" providerId="ADAL" clId="{A9F427AC-E5A2-6C45-A8A3-6DFCCFA4B4F3}" dt="2023-05-08T13:34:30.594" v="121"/>
          <ac:grpSpMkLst>
            <pc:docMk/>
            <pc:sldMk cId="1202667796" sldId="278"/>
            <ac:grpSpMk id="2252" creationId="{6509E7F6-C2D5-F46A-B4CF-A58AB3BB175C}"/>
          </ac:grpSpMkLst>
        </pc:grpChg>
        <pc:grpChg chg="mod">
          <ac:chgData name="Kau, Derchang" userId="b9148588-e694-4445-9765-2c9aad6149ce" providerId="ADAL" clId="{A9F427AC-E5A2-6C45-A8A3-6DFCCFA4B4F3}" dt="2023-05-08T13:34:30.594" v="121"/>
          <ac:grpSpMkLst>
            <pc:docMk/>
            <pc:sldMk cId="1202667796" sldId="278"/>
            <ac:grpSpMk id="2253" creationId="{820F4865-CE39-2565-1197-AA8FBB201665}"/>
          </ac:grpSpMkLst>
        </pc:grpChg>
        <pc:grpChg chg="mod">
          <ac:chgData name="Kau, Derchang" userId="b9148588-e694-4445-9765-2c9aad6149ce" providerId="ADAL" clId="{A9F427AC-E5A2-6C45-A8A3-6DFCCFA4B4F3}" dt="2023-05-08T13:34:30.594" v="121"/>
          <ac:grpSpMkLst>
            <pc:docMk/>
            <pc:sldMk cId="1202667796" sldId="278"/>
            <ac:grpSpMk id="2254" creationId="{069B425C-21B5-8A45-533F-3FD0AF14D72E}"/>
          </ac:grpSpMkLst>
        </pc:grpChg>
        <pc:grpChg chg="mod">
          <ac:chgData name="Kau, Derchang" userId="b9148588-e694-4445-9765-2c9aad6149ce" providerId="ADAL" clId="{A9F427AC-E5A2-6C45-A8A3-6DFCCFA4B4F3}" dt="2023-05-08T13:34:30.594" v="121"/>
          <ac:grpSpMkLst>
            <pc:docMk/>
            <pc:sldMk cId="1202667796" sldId="278"/>
            <ac:grpSpMk id="2270" creationId="{7BCBE5F3-A064-915F-A552-D737D0AA2732}"/>
          </ac:grpSpMkLst>
        </pc:grpChg>
        <pc:grpChg chg="mod">
          <ac:chgData name="Kau, Derchang" userId="b9148588-e694-4445-9765-2c9aad6149ce" providerId="ADAL" clId="{A9F427AC-E5A2-6C45-A8A3-6DFCCFA4B4F3}" dt="2023-05-08T13:34:30.594" v="121"/>
          <ac:grpSpMkLst>
            <pc:docMk/>
            <pc:sldMk cId="1202667796" sldId="278"/>
            <ac:grpSpMk id="2271" creationId="{ACBA1A83-4560-2569-38D0-3414F06F28D8}"/>
          </ac:grpSpMkLst>
        </pc:grpChg>
        <pc:grpChg chg="mod">
          <ac:chgData name="Kau, Derchang" userId="b9148588-e694-4445-9765-2c9aad6149ce" providerId="ADAL" clId="{A9F427AC-E5A2-6C45-A8A3-6DFCCFA4B4F3}" dt="2023-05-08T13:34:30.594" v="121"/>
          <ac:grpSpMkLst>
            <pc:docMk/>
            <pc:sldMk cId="1202667796" sldId="278"/>
            <ac:grpSpMk id="2282" creationId="{CDA89B46-9527-9DD6-2845-E8E1C746D49E}"/>
          </ac:grpSpMkLst>
        </pc:grpChg>
        <pc:grpChg chg="mod">
          <ac:chgData name="Kau, Derchang" userId="b9148588-e694-4445-9765-2c9aad6149ce" providerId="ADAL" clId="{A9F427AC-E5A2-6C45-A8A3-6DFCCFA4B4F3}" dt="2023-05-08T13:34:30.594" v="121"/>
          <ac:grpSpMkLst>
            <pc:docMk/>
            <pc:sldMk cId="1202667796" sldId="278"/>
            <ac:grpSpMk id="2285" creationId="{18DCD2B3-5835-8172-7435-F508004F8CC3}"/>
          </ac:grpSpMkLst>
        </pc:grpChg>
        <pc:grpChg chg="mod">
          <ac:chgData name="Kau, Derchang" userId="b9148588-e694-4445-9765-2c9aad6149ce" providerId="ADAL" clId="{A9F427AC-E5A2-6C45-A8A3-6DFCCFA4B4F3}" dt="2023-05-08T13:34:30.594" v="121"/>
          <ac:grpSpMkLst>
            <pc:docMk/>
            <pc:sldMk cId="1202667796" sldId="278"/>
            <ac:grpSpMk id="2286" creationId="{03F246F4-0EF4-76DF-786B-747C600BB840}"/>
          </ac:grpSpMkLst>
        </pc:grpChg>
        <pc:grpChg chg="mod">
          <ac:chgData name="Kau, Derchang" userId="b9148588-e694-4445-9765-2c9aad6149ce" providerId="ADAL" clId="{A9F427AC-E5A2-6C45-A8A3-6DFCCFA4B4F3}" dt="2023-05-08T13:34:30.594" v="121"/>
          <ac:grpSpMkLst>
            <pc:docMk/>
            <pc:sldMk cId="1202667796" sldId="278"/>
            <ac:grpSpMk id="2287" creationId="{8881C1F9-C88A-AFFA-EBD7-081BDA8CF734}"/>
          </ac:grpSpMkLst>
        </pc:grpChg>
        <pc:grpChg chg="mod">
          <ac:chgData name="Kau, Derchang" userId="b9148588-e694-4445-9765-2c9aad6149ce" providerId="ADAL" clId="{A9F427AC-E5A2-6C45-A8A3-6DFCCFA4B4F3}" dt="2023-05-08T13:34:30.594" v="121"/>
          <ac:grpSpMkLst>
            <pc:docMk/>
            <pc:sldMk cId="1202667796" sldId="278"/>
            <ac:grpSpMk id="2303" creationId="{4C0BB9D7-952C-AE3F-6E2C-21D14EE093FF}"/>
          </ac:grpSpMkLst>
        </pc:grpChg>
        <pc:grpChg chg="mod">
          <ac:chgData name="Kau, Derchang" userId="b9148588-e694-4445-9765-2c9aad6149ce" providerId="ADAL" clId="{A9F427AC-E5A2-6C45-A8A3-6DFCCFA4B4F3}" dt="2023-05-08T13:34:30.594" v="121"/>
          <ac:grpSpMkLst>
            <pc:docMk/>
            <pc:sldMk cId="1202667796" sldId="278"/>
            <ac:grpSpMk id="2304" creationId="{CBBF58C6-CCAE-0704-B18D-41ECE289D83A}"/>
          </ac:grpSpMkLst>
        </pc:grpChg>
        <pc:grpChg chg="mod">
          <ac:chgData name="Kau, Derchang" userId="b9148588-e694-4445-9765-2c9aad6149ce" providerId="ADAL" clId="{A9F427AC-E5A2-6C45-A8A3-6DFCCFA4B4F3}" dt="2023-05-08T13:34:30.594" v="121"/>
          <ac:grpSpMkLst>
            <pc:docMk/>
            <pc:sldMk cId="1202667796" sldId="278"/>
            <ac:grpSpMk id="2315" creationId="{64CE60EF-BC9D-18CA-2FD9-0F70CAE1E347}"/>
          </ac:grpSpMkLst>
        </pc:grpChg>
        <pc:grpChg chg="mod">
          <ac:chgData name="Kau, Derchang" userId="b9148588-e694-4445-9765-2c9aad6149ce" providerId="ADAL" clId="{A9F427AC-E5A2-6C45-A8A3-6DFCCFA4B4F3}" dt="2023-05-08T13:34:30.594" v="121"/>
          <ac:grpSpMkLst>
            <pc:docMk/>
            <pc:sldMk cId="1202667796" sldId="278"/>
            <ac:grpSpMk id="2318" creationId="{6BF4A1B3-AF9A-C915-260F-D746FB3B2635}"/>
          </ac:grpSpMkLst>
        </pc:grpChg>
        <pc:grpChg chg="mod">
          <ac:chgData name="Kau, Derchang" userId="b9148588-e694-4445-9765-2c9aad6149ce" providerId="ADAL" clId="{A9F427AC-E5A2-6C45-A8A3-6DFCCFA4B4F3}" dt="2023-05-08T13:34:30.594" v="121"/>
          <ac:grpSpMkLst>
            <pc:docMk/>
            <pc:sldMk cId="1202667796" sldId="278"/>
            <ac:grpSpMk id="2319" creationId="{17DC8A7D-13BA-4337-3532-9FB830032617}"/>
          </ac:grpSpMkLst>
        </pc:grpChg>
        <pc:grpChg chg="mod">
          <ac:chgData name="Kau, Derchang" userId="b9148588-e694-4445-9765-2c9aad6149ce" providerId="ADAL" clId="{A9F427AC-E5A2-6C45-A8A3-6DFCCFA4B4F3}" dt="2023-05-08T13:34:30.594" v="121"/>
          <ac:grpSpMkLst>
            <pc:docMk/>
            <pc:sldMk cId="1202667796" sldId="278"/>
            <ac:grpSpMk id="2320" creationId="{F941AD6F-5D5D-0955-027B-AF78777F4346}"/>
          </ac:grpSpMkLst>
        </pc:grpChg>
        <pc:grpChg chg="mod">
          <ac:chgData name="Kau, Derchang" userId="b9148588-e694-4445-9765-2c9aad6149ce" providerId="ADAL" clId="{A9F427AC-E5A2-6C45-A8A3-6DFCCFA4B4F3}" dt="2023-05-08T13:34:30.594" v="121"/>
          <ac:grpSpMkLst>
            <pc:docMk/>
            <pc:sldMk cId="1202667796" sldId="278"/>
            <ac:grpSpMk id="2336" creationId="{8F83E851-FD70-B638-9B03-DFD360657190}"/>
          </ac:grpSpMkLst>
        </pc:grpChg>
        <pc:grpChg chg="mod">
          <ac:chgData name="Kau, Derchang" userId="b9148588-e694-4445-9765-2c9aad6149ce" providerId="ADAL" clId="{A9F427AC-E5A2-6C45-A8A3-6DFCCFA4B4F3}" dt="2023-05-08T13:34:30.594" v="121"/>
          <ac:grpSpMkLst>
            <pc:docMk/>
            <pc:sldMk cId="1202667796" sldId="278"/>
            <ac:grpSpMk id="2337" creationId="{16E6E65D-83C0-FCA4-1BD6-7CF6F21B5413}"/>
          </ac:grpSpMkLst>
        </pc:grpChg>
        <pc:grpChg chg="mod">
          <ac:chgData name="Kau, Derchang" userId="b9148588-e694-4445-9765-2c9aad6149ce" providerId="ADAL" clId="{A9F427AC-E5A2-6C45-A8A3-6DFCCFA4B4F3}" dt="2023-05-08T13:34:30.594" v="121"/>
          <ac:grpSpMkLst>
            <pc:docMk/>
            <pc:sldMk cId="1202667796" sldId="278"/>
            <ac:grpSpMk id="2348" creationId="{412E4B6A-CBC2-E192-B8C5-6A3C4C6FCF46}"/>
          </ac:grpSpMkLst>
        </pc:grpChg>
        <pc:grpChg chg="mod">
          <ac:chgData name="Kau, Derchang" userId="b9148588-e694-4445-9765-2c9aad6149ce" providerId="ADAL" clId="{A9F427AC-E5A2-6C45-A8A3-6DFCCFA4B4F3}" dt="2023-05-08T13:34:30.594" v="121"/>
          <ac:grpSpMkLst>
            <pc:docMk/>
            <pc:sldMk cId="1202667796" sldId="278"/>
            <ac:grpSpMk id="2351" creationId="{EDC439E8-5932-66A2-113A-960E3153B28F}"/>
          </ac:grpSpMkLst>
        </pc:grpChg>
        <pc:grpChg chg="mod">
          <ac:chgData name="Kau, Derchang" userId="b9148588-e694-4445-9765-2c9aad6149ce" providerId="ADAL" clId="{A9F427AC-E5A2-6C45-A8A3-6DFCCFA4B4F3}" dt="2023-05-08T13:34:30.594" v="121"/>
          <ac:grpSpMkLst>
            <pc:docMk/>
            <pc:sldMk cId="1202667796" sldId="278"/>
            <ac:grpSpMk id="2352" creationId="{7CF725BF-D731-9E30-1AE4-3EFDA8B54ED9}"/>
          </ac:grpSpMkLst>
        </pc:grpChg>
        <pc:grpChg chg="mod">
          <ac:chgData name="Kau, Derchang" userId="b9148588-e694-4445-9765-2c9aad6149ce" providerId="ADAL" clId="{A9F427AC-E5A2-6C45-A8A3-6DFCCFA4B4F3}" dt="2023-05-08T13:34:30.594" v="121"/>
          <ac:grpSpMkLst>
            <pc:docMk/>
            <pc:sldMk cId="1202667796" sldId="278"/>
            <ac:grpSpMk id="2353" creationId="{C41380AD-4091-A66B-29E5-52517D7C38F9}"/>
          </ac:grpSpMkLst>
        </pc:grpChg>
        <pc:grpChg chg="mod">
          <ac:chgData name="Kau, Derchang" userId="b9148588-e694-4445-9765-2c9aad6149ce" providerId="ADAL" clId="{A9F427AC-E5A2-6C45-A8A3-6DFCCFA4B4F3}" dt="2023-05-08T13:34:30.594" v="121"/>
          <ac:grpSpMkLst>
            <pc:docMk/>
            <pc:sldMk cId="1202667796" sldId="278"/>
            <ac:grpSpMk id="2369" creationId="{84A61080-89ED-A517-9BA3-FE5A245E5BCF}"/>
          </ac:grpSpMkLst>
        </pc:grpChg>
        <pc:grpChg chg="mod">
          <ac:chgData name="Kau, Derchang" userId="b9148588-e694-4445-9765-2c9aad6149ce" providerId="ADAL" clId="{A9F427AC-E5A2-6C45-A8A3-6DFCCFA4B4F3}" dt="2023-05-08T13:34:30.594" v="121"/>
          <ac:grpSpMkLst>
            <pc:docMk/>
            <pc:sldMk cId="1202667796" sldId="278"/>
            <ac:grpSpMk id="2370" creationId="{E020082E-4BB7-88C6-6AF5-0D257AF75E86}"/>
          </ac:grpSpMkLst>
        </pc:grpChg>
        <pc:grpChg chg="add mod">
          <ac:chgData name="Kau, Derchang" userId="b9148588-e694-4445-9765-2c9aad6149ce" providerId="ADAL" clId="{A9F427AC-E5A2-6C45-A8A3-6DFCCFA4B4F3}" dt="2023-05-08T13:36:21.559" v="153" actId="1036"/>
          <ac:grpSpMkLst>
            <pc:docMk/>
            <pc:sldMk cId="1202667796" sldId="278"/>
            <ac:grpSpMk id="2380" creationId="{3219996A-4F66-91AE-1710-0E7D7AB2B04E}"/>
          </ac:grpSpMkLst>
        </pc:grpChg>
        <pc:grpChg chg="mod">
          <ac:chgData name="Kau, Derchang" userId="b9148588-e694-4445-9765-2c9aad6149ce" providerId="ADAL" clId="{A9F427AC-E5A2-6C45-A8A3-6DFCCFA4B4F3}" dt="2023-05-08T13:34:30.594" v="121"/>
          <ac:grpSpMkLst>
            <pc:docMk/>
            <pc:sldMk cId="1202667796" sldId="278"/>
            <ac:grpSpMk id="2382" creationId="{45314C15-7F5F-9D58-EFD1-71BC9284497E}"/>
          </ac:grpSpMkLst>
        </pc:grpChg>
        <pc:grpChg chg="mod">
          <ac:chgData name="Kau, Derchang" userId="b9148588-e694-4445-9765-2c9aad6149ce" providerId="ADAL" clId="{A9F427AC-E5A2-6C45-A8A3-6DFCCFA4B4F3}" dt="2023-05-08T13:34:30.594" v="121"/>
          <ac:grpSpMkLst>
            <pc:docMk/>
            <pc:sldMk cId="1202667796" sldId="278"/>
            <ac:grpSpMk id="2387" creationId="{ADB7417E-CFBC-F65F-48FD-D128A5EE33E8}"/>
          </ac:grpSpMkLst>
        </pc:grpChg>
        <pc:grpChg chg="mod">
          <ac:chgData name="Kau, Derchang" userId="b9148588-e694-4445-9765-2c9aad6149ce" providerId="ADAL" clId="{A9F427AC-E5A2-6C45-A8A3-6DFCCFA4B4F3}" dt="2023-05-08T13:34:30.594" v="121"/>
          <ac:grpSpMkLst>
            <pc:docMk/>
            <pc:sldMk cId="1202667796" sldId="278"/>
            <ac:grpSpMk id="2396" creationId="{33A11587-3972-7475-D782-652759441AF4}"/>
          </ac:grpSpMkLst>
        </pc:grpChg>
        <pc:grpChg chg="mod">
          <ac:chgData name="Kau, Derchang" userId="b9148588-e694-4445-9765-2c9aad6149ce" providerId="ADAL" clId="{A9F427AC-E5A2-6C45-A8A3-6DFCCFA4B4F3}" dt="2023-05-08T13:34:30.594" v="121"/>
          <ac:grpSpMkLst>
            <pc:docMk/>
            <pc:sldMk cId="1202667796" sldId="278"/>
            <ac:grpSpMk id="2397" creationId="{9807DE54-0ADF-9793-D85C-20C081B28160}"/>
          </ac:grpSpMkLst>
        </pc:grpChg>
        <pc:grpChg chg="add mod">
          <ac:chgData name="Kau, Derchang" userId="b9148588-e694-4445-9765-2c9aad6149ce" providerId="ADAL" clId="{A9F427AC-E5A2-6C45-A8A3-6DFCCFA4B4F3}" dt="2023-05-08T13:36:21.559" v="153" actId="1036"/>
          <ac:grpSpMkLst>
            <pc:docMk/>
            <pc:sldMk cId="1202667796" sldId="278"/>
            <ac:grpSpMk id="2409" creationId="{B5D3B147-0F36-0CA2-A0C2-DCD555C03C4C}"/>
          </ac:grpSpMkLst>
        </pc:grpChg>
        <pc:grpChg chg="mod">
          <ac:chgData name="Kau, Derchang" userId="b9148588-e694-4445-9765-2c9aad6149ce" providerId="ADAL" clId="{A9F427AC-E5A2-6C45-A8A3-6DFCCFA4B4F3}" dt="2023-05-08T13:34:30.594" v="121"/>
          <ac:grpSpMkLst>
            <pc:docMk/>
            <pc:sldMk cId="1202667796" sldId="278"/>
            <ac:grpSpMk id="2410" creationId="{D59AE472-0F1B-4584-1F95-C8BF679D3819}"/>
          </ac:grpSpMkLst>
        </pc:grpChg>
        <pc:grpChg chg="mod">
          <ac:chgData name="Kau, Derchang" userId="b9148588-e694-4445-9765-2c9aad6149ce" providerId="ADAL" clId="{A9F427AC-E5A2-6C45-A8A3-6DFCCFA4B4F3}" dt="2023-05-08T13:34:30.594" v="121"/>
          <ac:grpSpMkLst>
            <pc:docMk/>
            <pc:sldMk cId="1202667796" sldId="278"/>
            <ac:grpSpMk id="2411" creationId="{61C23AB0-7A0D-0414-0D27-C2A400CB3515}"/>
          </ac:grpSpMkLst>
        </pc:grpChg>
        <pc:grpChg chg="mod">
          <ac:chgData name="Kau, Derchang" userId="b9148588-e694-4445-9765-2c9aad6149ce" providerId="ADAL" clId="{A9F427AC-E5A2-6C45-A8A3-6DFCCFA4B4F3}" dt="2023-05-08T13:34:30.594" v="121"/>
          <ac:grpSpMkLst>
            <pc:docMk/>
            <pc:sldMk cId="1202667796" sldId="278"/>
            <ac:grpSpMk id="2412" creationId="{BF4D1432-9EB1-54A2-5CDA-E39BD1DA285D}"/>
          </ac:grpSpMkLst>
        </pc:grpChg>
        <pc:grpChg chg="mod">
          <ac:chgData name="Kau, Derchang" userId="b9148588-e694-4445-9765-2c9aad6149ce" providerId="ADAL" clId="{A9F427AC-E5A2-6C45-A8A3-6DFCCFA4B4F3}" dt="2023-05-08T13:34:30.594" v="121"/>
          <ac:grpSpMkLst>
            <pc:docMk/>
            <pc:sldMk cId="1202667796" sldId="278"/>
            <ac:grpSpMk id="2413" creationId="{8157F77E-AD4C-2263-345B-FFECF48587C0}"/>
          </ac:grpSpMkLst>
        </pc:grpChg>
        <pc:grpChg chg="mod">
          <ac:chgData name="Kau, Derchang" userId="b9148588-e694-4445-9765-2c9aad6149ce" providerId="ADAL" clId="{A9F427AC-E5A2-6C45-A8A3-6DFCCFA4B4F3}" dt="2023-05-08T13:34:30.594" v="121"/>
          <ac:grpSpMkLst>
            <pc:docMk/>
            <pc:sldMk cId="1202667796" sldId="278"/>
            <ac:grpSpMk id="2414" creationId="{A09580FD-6202-338F-5FA2-36353BE03D0B}"/>
          </ac:grpSpMkLst>
        </pc:grpChg>
        <pc:grpChg chg="mod">
          <ac:chgData name="Kau, Derchang" userId="b9148588-e694-4445-9765-2c9aad6149ce" providerId="ADAL" clId="{A9F427AC-E5A2-6C45-A8A3-6DFCCFA4B4F3}" dt="2023-05-08T13:34:30.594" v="121"/>
          <ac:grpSpMkLst>
            <pc:docMk/>
            <pc:sldMk cId="1202667796" sldId="278"/>
            <ac:grpSpMk id="2415" creationId="{02630F81-4147-1DBB-99FA-B278837952F5}"/>
          </ac:grpSpMkLst>
        </pc:grpChg>
        <pc:grpChg chg="mod">
          <ac:chgData name="Kau, Derchang" userId="b9148588-e694-4445-9765-2c9aad6149ce" providerId="ADAL" clId="{A9F427AC-E5A2-6C45-A8A3-6DFCCFA4B4F3}" dt="2023-05-08T13:34:30.594" v="121"/>
          <ac:grpSpMkLst>
            <pc:docMk/>
            <pc:sldMk cId="1202667796" sldId="278"/>
            <ac:grpSpMk id="2416" creationId="{C9D6A60D-9847-5CA8-48C6-13A62BB357E7}"/>
          </ac:grpSpMkLst>
        </pc:grpChg>
        <pc:grpChg chg="mod">
          <ac:chgData name="Kau, Derchang" userId="b9148588-e694-4445-9765-2c9aad6149ce" providerId="ADAL" clId="{A9F427AC-E5A2-6C45-A8A3-6DFCCFA4B4F3}" dt="2023-05-08T13:34:30.594" v="121"/>
          <ac:grpSpMkLst>
            <pc:docMk/>
            <pc:sldMk cId="1202667796" sldId="278"/>
            <ac:grpSpMk id="2417" creationId="{F02A2E15-5EB1-490A-57E5-A66C3CB61BD2}"/>
          </ac:grpSpMkLst>
        </pc:grpChg>
        <pc:grpChg chg="mod">
          <ac:chgData name="Kau, Derchang" userId="b9148588-e694-4445-9765-2c9aad6149ce" providerId="ADAL" clId="{A9F427AC-E5A2-6C45-A8A3-6DFCCFA4B4F3}" dt="2023-05-08T13:34:30.594" v="121"/>
          <ac:grpSpMkLst>
            <pc:docMk/>
            <pc:sldMk cId="1202667796" sldId="278"/>
            <ac:grpSpMk id="2418" creationId="{53E383BD-974E-F3A8-456A-E7FE53DD143A}"/>
          </ac:grpSpMkLst>
        </pc:grpChg>
        <pc:grpChg chg="mod">
          <ac:chgData name="Kau, Derchang" userId="b9148588-e694-4445-9765-2c9aad6149ce" providerId="ADAL" clId="{A9F427AC-E5A2-6C45-A8A3-6DFCCFA4B4F3}" dt="2023-05-08T13:34:30.594" v="121"/>
          <ac:grpSpMkLst>
            <pc:docMk/>
            <pc:sldMk cId="1202667796" sldId="278"/>
            <ac:grpSpMk id="2419" creationId="{62C22D1A-13DF-E6F9-4223-A8E35FFC5125}"/>
          </ac:grpSpMkLst>
        </pc:grpChg>
        <pc:grpChg chg="mod">
          <ac:chgData name="Kau, Derchang" userId="b9148588-e694-4445-9765-2c9aad6149ce" providerId="ADAL" clId="{A9F427AC-E5A2-6C45-A8A3-6DFCCFA4B4F3}" dt="2023-05-08T13:34:30.594" v="121"/>
          <ac:grpSpMkLst>
            <pc:docMk/>
            <pc:sldMk cId="1202667796" sldId="278"/>
            <ac:grpSpMk id="2420" creationId="{C1F59D84-59EC-237F-1C93-99D65904ACC3}"/>
          </ac:grpSpMkLst>
        </pc:grpChg>
        <pc:grpChg chg="mod">
          <ac:chgData name="Kau, Derchang" userId="b9148588-e694-4445-9765-2c9aad6149ce" providerId="ADAL" clId="{A9F427AC-E5A2-6C45-A8A3-6DFCCFA4B4F3}" dt="2023-05-08T13:34:30.594" v="121"/>
          <ac:grpSpMkLst>
            <pc:docMk/>
            <pc:sldMk cId="1202667796" sldId="278"/>
            <ac:grpSpMk id="2421" creationId="{0DF685B0-E93A-7B7B-3F43-71FFD288AD02}"/>
          </ac:grpSpMkLst>
        </pc:grpChg>
        <pc:grpChg chg="mod">
          <ac:chgData name="Kau, Derchang" userId="b9148588-e694-4445-9765-2c9aad6149ce" providerId="ADAL" clId="{A9F427AC-E5A2-6C45-A8A3-6DFCCFA4B4F3}" dt="2023-05-08T13:34:30.594" v="121"/>
          <ac:grpSpMkLst>
            <pc:docMk/>
            <pc:sldMk cId="1202667796" sldId="278"/>
            <ac:grpSpMk id="2422" creationId="{D0500BDB-50A3-545F-39F1-88253C2AC1BF}"/>
          </ac:grpSpMkLst>
        </pc:grpChg>
        <pc:grpChg chg="mod">
          <ac:chgData name="Kau, Derchang" userId="b9148588-e694-4445-9765-2c9aad6149ce" providerId="ADAL" clId="{A9F427AC-E5A2-6C45-A8A3-6DFCCFA4B4F3}" dt="2023-05-08T13:34:30.594" v="121"/>
          <ac:grpSpMkLst>
            <pc:docMk/>
            <pc:sldMk cId="1202667796" sldId="278"/>
            <ac:grpSpMk id="2423" creationId="{ABB8A709-E989-6B28-1311-CB9AA5E097A8}"/>
          </ac:grpSpMkLst>
        </pc:grpChg>
        <pc:grpChg chg="mod">
          <ac:chgData name="Kau, Derchang" userId="b9148588-e694-4445-9765-2c9aad6149ce" providerId="ADAL" clId="{A9F427AC-E5A2-6C45-A8A3-6DFCCFA4B4F3}" dt="2023-05-08T13:34:30.594" v="121"/>
          <ac:grpSpMkLst>
            <pc:docMk/>
            <pc:sldMk cId="1202667796" sldId="278"/>
            <ac:grpSpMk id="2424" creationId="{28CF126A-F9D9-10F0-3255-C99C55D9FE43}"/>
          </ac:grpSpMkLst>
        </pc:grpChg>
        <pc:grpChg chg="mod">
          <ac:chgData name="Kau, Derchang" userId="b9148588-e694-4445-9765-2c9aad6149ce" providerId="ADAL" clId="{A9F427AC-E5A2-6C45-A8A3-6DFCCFA4B4F3}" dt="2023-05-08T13:34:30.594" v="121"/>
          <ac:grpSpMkLst>
            <pc:docMk/>
            <pc:sldMk cId="1202667796" sldId="278"/>
            <ac:grpSpMk id="2425" creationId="{7C0E54DD-ECBB-36B7-CE10-6EDF0101450D}"/>
          </ac:grpSpMkLst>
        </pc:grpChg>
        <pc:grpChg chg="mod">
          <ac:chgData name="Kau, Derchang" userId="b9148588-e694-4445-9765-2c9aad6149ce" providerId="ADAL" clId="{A9F427AC-E5A2-6C45-A8A3-6DFCCFA4B4F3}" dt="2023-05-08T13:34:30.594" v="121"/>
          <ac:grpSpMkLst>
            <pc:docMk/>
            <pc:sldMk cId="1202667796" sldId="278"/>
            <ac:grpSpMk id="2427" creationId="{9AAACBE7-2D58-B08D-E1D5-1F6CE593F9F1}"/>
          </ac:grpSpMkLst>
        </pc:grpChg>
        <pc:grpChg chg="mod">
          <ac:chgData name="Kau, Derchang" userId="b9148588-e694-4445-9765-2c9aad6149ce" providerId="ADAL" clId="{A9F427AC-E5A2-6C45-A8A3-6DFCCFA4B4F3}" dt="2023-05-08T13:34:30.594" v="121"/>
          <ac:grpSpMkLst>
            <pc:docMk/>
            <pc:sldMk cId="1202667796" sldId="278"/>
            <ac:grpSpMk id="2430" creationId="{47DF6FEC-1ECB-F8AB-38A7-762CED5A6239}"/>
          </ac:grpSpMkLst>
        </pc:grpChg>
        <pc:grpChg chg="mod">
          <ac:chgData name="Kau, Derchang" userId="b9148588-e694-4445-9765-2c9aad6149ce" providerId="ADAL" clId="{A9F427AC-E5A2-6C45-A8A3-6DFCCFA4B4F3}" dt="2023-05-08T13:34:30.594" v="121"/>
          <ac:grpSpMkLst>
            <pc:docMk/>
            <pc:sldMk cId="1202667796" sldId="278"/>
            <ac:grpSpMk id="2439" creationId="{C1F64E42-B28A-5DA4-A500-3FCB2FEB7C80}"/>
          </ac:grpSpMkLst>
        </pc:grpChg>
        <pc:grpChg chg="mod">
          <ac:chgData name="Kau, Derchang" userId="b9148588-e694-4445-9765-2c9aad6149ce" providerId="ADAL" clId="{A9F427AC-E5A2-6C45-A8A3-6DFCCFA4B4F3}" dt="2023-05-08T13:34:30.594" v="121"/>
          <ac:grpSpMkLst>
            <pc:docMk/>
            <pc:sldMk cId="1202667796" sldId="278"/>
            <ac:grpSpMk id="2440" creationId="{D1BCA5F2-B03D-ECBB-96A8-18B68A3B5798}"/>
          </ac:grpSpMkLst>
        </pc:grpChg>
        <pc:grpChg chg="mod">
          <ac:chgData name="Kau, Derchang" userId="b9148588-e694-4445-9765-2c9aad6149ce" providerId="ADAL" clId="{A9F427AC-E5A2-6C45-A8A3-6DFCCFA4B4F3}" dt="2023-05-08T13:34:30.594" v="121"/>
          <ac:grpSpMkLst>
            <pc:docMk/>
            <pc:sldMk cId="1202667796" sldId="278"/>
            <ac:grpSpMk id="2450" creationId="{38E4813B-7538-4F2E-28C8-77299175B9A6}"/>
          </ac:grpSpMkLst>
        </pc:grpChg>
        <pc:grpChg chg="mod">
          <ac:chgData name="Kau, Derchang" userId="b9148588-e694-4445-9765-2c9aad6149ce" providerId="ADAL" clId="{A9F427AC-E5A2-6C45-A8A3-6DFCCFA4B4F3}" dt="2023-05-08T13:34:30.594" v="121"/>
          <ac:grpSpMkLst>
            <pc:docMk/>
            <pc:sldMk cId="1202667796" sldId="278"/>
            <ac:grpSpMk id="2453" creationId="{5C703DC1-3B23-9B19-4BD2-C8189BB2BD85}"/>
          </ac:grpSpMkLst>
        </pc:grpChg>
        <pc:grpChg chg="mod">
          <ac:chgData name="Kau, Derchang" userId="b9148588-e694-4445-9765-2c9aad6149ce" providerId="ADAL" clId="{A9F427AC-E5A2-6C45-A8A3-6DFCCFA4B4F3}" dt="2023-05-08T13:34:30.594" v="121"/>
          <ac:grpSpMkLst>
            <pc:docMk/>
            <pc:sldMk cId="1202667796" sldId="278"/>
            <ac:grpSpMk id="2462" creationId="{7762F73B-21F5-E038-0CC7-C258CF033320}"/>
          </ac:grpSpMkLst>
        </pc:grpChg>
        <pc:grpChg chg="mod">
          <ac:chgData name="Kau, Derchang" userId="b9148588-e694-4445-9765-2c9aad6149ce" providerId="ADAL" clId="{A9F427AC-E5A2-6C45-A8A3-6DFCCFA4B4F3}" dt="2023-05-08T13:34:30.594" v="121"/>
          <ac:grpSpMkLst>
            <pc:docMk/>
            <pc:sldMk cId="1202667796" sldId="278"/>
            <ac:grpSpMk id="2463" creationId="{F51D6073-331C-85DB-4590-4F00328E8682}"/>
          </ac:grpSpMkLst>
        </pc:grpChg>
        <pc:grpChg chg="mod">
          <ac:chgData name="Kau, Derchang" userId="b9148588-e694-4445-9765-2c9aad6149ce" providerId="ADAL" clId="{A9F427AC-E5A2-6C45-A8A3-6DFCCFA4B4F3}" dt="2023-05-08T13:34:30.594" v="121"/>
          <ac:grpSpMkLst>
            <pc:docMk/>
            <pc:sldMk cId="1202667796" sldId="278"/>
            <ac:grpSpMk id="2473" creationId="{A5B07A0F-18AA-FF21-5E7F-698A9D94DE6E}"/>
          </ac:grpSpMkLst>
        </pc:grpChg>
        <pc:grpChg chg="mod">
          <ac:chgData name="Kau, Derchang" userId="b9148588-e694-4445-9765-2c9aad6149ce" providerId="ADAL" clId="{A9F427AC-E5A2-6C45-A8A3-6DFCCFA4B4F3}" dt="2023-05-08T13:34:30.594" v="121"/>
          <ac:grpSpMkLst>
            <pc:docMk/>
            <pc:sldMk cId="1202667796" sldId="278"/>
            <ac:grpSpMk id="2476" creationId="{D79CF6D8-75E0-E71F-515A-0E8537310B9F}"/>
          </ac:grpSpMkLst>
        </pc:grpChg>
        <pc:grpChg chg="mod">
          <ac:chgData name="Kau, Derchang" userId="b9148588-e694-4445-9765-2c9aad6149ce" providerId="ADAL" clId="{A9F427AC-E5A2-6C45-A8A3-6DFCCFA4B4F3}" dt="2023-05-08T13:34:30.594" v="121"/>
          <ac:grpSpMkLst>
            <pc:docMk/>
            <pc:sldMk cId="1202667796" sldId="278"/>
            <ac:grpSpMk id="2485" creationId="{F1B3F554-CAE7-744C-2F9A-E6B5B34557D9}"/>
          </ac:grpSpMkLst>
        </pc:grpChg>
        <pc:grpChg chg="mod">
          <ac:chgData name="Kau, Derchang" userId="b9148588-e694-4445-9765-2c9aad6149ce" providerId="ADAL" clId="{A9F427AC-E5A2-6C45-A8A3-6DFCCFA4B4F3}" dt="2023-05-08T13:34:30.594" v="121"/>
          <ac:grpSpMkLst>
            <pc:docMk/>
            <pc:sldMk cId="1202667796" sldId="278"/>
            <ac:grpSpMk id="2486" creationId="{378E1CFC-C09C-EA08-A157-F401BB89C063}"/>
          </ac:grpSpMkLst>
        </pc:grpChg>
        <pc:grpChg chg="mod">
          <ac:chgData name="Kau, Derchang" userId="b9148588-e694-4445-9765-2c9aad6149ce" providerId="ADAL" clId="{A9F427AC-E5A2-6C45-A8A3-6DFCCFA4B4F3}" dt="2023-05-08T13:34:30.594" v="121"/>
          <ac:grpSpMkLst>
            <pc:docMk/>
            <pc:sldMk cId="1202667796" sldId="278"/>
            <ac:grpSpMk id="2496" creationId="{FD7D64A9-6D27-4A05-3936-E7FE5E83F999}"/>
          </ac:grpSpMkLst>
        </pc:grpChg>
        <pc:grpChg chg="mod">
          <ac:chgData name="Kau, Derchang" userId="b9148588-e694-4445-9765-2c9aad6149ce" providerId="ADAL" clId="{A9F427AC-E5A2-6C45-A8A3-6DFCCFA4B4F3}" dt="2023-05-08T13:34:30.594" v="121"/>
          <ac:grpSpMkLst>
            <pc:docMk/>
            <pc:sldMk cId="1202667796" sldId="278"/>
            <ac:grpSpMk id="2499" creationId="{7AEAC8A7-68A0-4977-9C38-2A510A81A7CB}"/>
          </ac:grpSpMkLst>
        </pc:grpChg>
        <pc:grpChg chg="mod">
          <ac:chgData name="Kau, Derchang" userId="b9148588-e694-4445-9765-2c9aad6149ce" providerId="ADAL" clId="{A9F427AC-E5A2-6C45-A8A3-6DFCCFA4B4F3}" dt="2023-05-08T13:34:30.594" v="121"/>
          <ac:grpSpMkLst>
            <pc:docMk/>
            <pc:sldMk cId="1202667796" sldId="278"/>
            <ac:grpSpMk id="2508" creationId="{C5A78FE2-54E5-A7D6-689A-8AE8C9EF840E}"/>
          </ac:grpSpMkLst>
        </pc:grpChg>
        <pc:grpChg chg="mod">
          <ac:chgData name="Kau, Derchang" userId="b9148588-e694-4445-9765-2c9aad6149ce" providerId="ADAL" clId="{A9F427AC-E5A2-6C45-A8A3-6DFCCFA4B4F3}" dt="2023-05-08T13:34:30.594" v="121"/>
          <ac:grpSpMkLst>
            <pc:docMk/>
            <pc:sldMk cId="1202667796" sldId="278"/>
            <ac:grpSpMk id="2509" creationId="{4DBA7194-1EC5-63BA-22BE-056E545AFCF8}"/>
          </ac:grpSpMkLst>
        </pc:grpChg>
        <pc:grpChg chg="mod">
          <ac:chgData name="Kau, Derchang" userId="b9148588-e694-4445-9765-2c9aad6149ce" providerId="ADAL" clId="{A9F427AC-E5A2-6C45-A8A3-6DFCCFA4B4F3}" dt="2023-05-08T13:34:30.594" v="121"/>
          <ac:grpSpMkLst>
            <pc:docMk/>
            <pc:sldMk cId="1202667796" sldId="278"/>
            <ac:grpSpMk id="2519" creationId="{09F29325-5CE1-9827-339E-46963297AFC6}"/>
          </ac:grpSpMkLst>
        </pc:grpChg>
        <pc:grpChg chg="mod">
          <ac:chgData name="Kau, Derchang" userId="b9148588-e694-4445-9765-2c9aad6149ce" providerId="ADAL" clId="{A9F427AC-E5A2-6C45-A8A3-6DFCCFA4B4F3}" dt="2023-05-08T13:34:30.594" v="121"/>
          <ac:grpSpMkLst>
            <pc:docMk/>
            <pc:sldMk cId="1202667796" sldId="278"/>
            <ac:grpSpMk id="2522" creationId="{59DC9561-7AFD-9820-5DD5-D85EEB8E6E9F}"/>
          </ac:grpSpMkLst>
        </pc:grpChg>
        <pc:grpChg chg="mod">
          <ac:chgData name="Kau, Derchang" userId="b9148588-e694-4445-9765-2c9aad6149ce" providerId="ADAL" clId="{A9F427AC-E5A2-6C45-A8A3-6DFCCFA4B4F3}" dt="2023-05-08T13:34:30.594" v="121"/>
          <ac:grpSpMkLst>
            <pc:docMk/>
            <pc:sldMk cId="1202667796" sldId="278"/>
            <ac:grpSpMk id="2531" creationId="{3796E71D-89EB-55CF-99BD-10C8BE76542C}"/>
          </ac:grpSpMkLst>
        </pc:grpChg>
        <pc:grpChg chg="mod">
          <ac:chgData name="Kau, Derchang" userId="b9148588-e694-4445-9765-2c9aad6149ce" providerId="ADAL" clId="{A9F427AC-E5A2-6C45-A8A3-6DFCCFA4B4F3}" dt="2023-05-08T13:34:30.594" v="121"/>
          <ac:grpSpMkLst>
            <pc:docMk/>
            <pc:sldMk cId="1202667796" sldId="278"/>
            <ac:grpSpMk id="2532" creationId="{F898EAC3-0EA8-65E4-C35D-0B11F0E402FF}"/>
          </ac:grpSpMkLst>
        </pc:grpChg>
        <pc:grpChg chg="mod">
          <ac:chgData name="Kau, Derchang" userId="b9148588-e694-4445-9765-2c9aad6149ce" providerId="ADAL" clId="{A9F427AC-E5A2-6C45-A8A3-6DFCCFA4B4F3}" dt="2023-05-08T13:34:30.594" v="121"/>
          <ac:grpSpMkLst>
            <pc:docMk/>
            <pc:sldMk cId="1202667796" sldId="278"/>
            <ac:grpSpMk id="2542" creationId="{716709D0-2D41-E53A-302E-380FB81C4CFA}"/>
          </ac:grpSpMkLst>
        </pc:grpChg>
        <pc:grpChg chg="mod">
          <ac:chgData name="Kau, Derchang" userId="b9148588-e694-4445-9765-2c9aad6149ce" providerId="ADAL" clId="{A9F427AC-E5A2-6C45-A8A3-6DFCCFA4B4F3}" dt="2023-05-08T13:34:30.594" v="121"/>
          <ac:grpSpMkLst>
            <pc:docMk/>
            <pc:sldMk cId="1202667796" sldId="278"/>
            <ac:grpSpMk id="2545" creationId="{CAAAB06D-9D41-921D-5D20-AF3A9048387A}"/>
          </ac:grpSpMkLst>
        </pc:grpChg>
        <pc:grpChg chg="mod">
          <ac:chgData name="Kau, Derchang" userId="b9148588-e694-4445-9765-2c9aad6149ce" providerId="ADAL" clId="{A9F427AC-E5A2-6C45-A8A3-6DFCCFA4B4F3}" dt="2023-05-08T13:34:30.594" v="121"/>
          <ac:grpSpMkLst>
            <pc:docMk/>
            <pc:sldMk cId="1202667796" sldId="278"/>
            <ac:grpSpMk id="2554" creationId="{7BED885C-B660-8EFF-E5FE-FF08E707E017}"/>
          </ac:grpSpMkLst>
        </pc:grpChg>
        <pc:grpChg chg="mod">
          <ac:chgData name="Kau, Derchang" userId="b9148588-e694-4445-9765-2c9aad6149ce" providerId="ADAL" clId="{A9F427AC-E5A2-6C45-A8A3-6DFCCFA4B4F3}" dt="2023-05-08T13:34:30.594" v="121"/>
          <ac:grpSpMkLst>
            <pc:docMk/>
            <pc:sldMk cId="1202667796" sldId="278"/>
            <ac:grpSpMk id="2555" creationId="{3B6E208A-83B8-2BD1-FF64-1B5C895DAC8D}"/>
          </ac:grpSpMkLst>
        </pc:grpChg>
        <pc:grpChg chg="mod">
          <ac:chgData name="Kau, Derchang" userId="b9148588-e694-4445-9765-2c9aad6149ce" providerId="ADAL" clId="{A9F427AC-E5A2-6C45-A8A3-6DFCCFA4B4F3}" dt="2023-05-08T13:34:30.594" v="121"/>
          <ac:grpSpMkLst>
            <pc:docMk/>
            <pc:sldMk cId="1202667796" sldId="278"/>
            <ac:grpSpMk id="2565" creationId="{60C38FE0-9FB6-E60C-945D-EDD019B5DCA7}"/>
          </ac:grpSpMkLst>
        </pc:grpChg>
        <pc:grpChg chg="mod">
          <ac:chgData name="Kau, Derchang" userId="b9148588-e694-4445-9765-2c9aad6149ce" providerId="ADAL" clId="{A9F427AC-E5A2-6C45-A8A3-6DFCCFA4B4F3}" dt="2023-05-08T13:34:30.594" v="121"/>
          <ac:grpSpMkLst>
            <pc:docMk/>
            <pc:sldMk cId="1202667796" sldId="278"/>
            <ac:grpSpMk id="2568" creationId="{5460EE43-C363-9127-4B29-5FEE9DBF9C9F}"/>
          </ac:grpSpMkLst>
        </pc:grpChg>
        <pc:grpChg chg="mod">
          <ac:chgData name="Kau, Derchang" userId="b9148588-e694-4445-9765-2c9aad6149ce" providerId="ADAL" clId="{A9F427AC-E5A2-6C45-A8A3-6DFCCFA4B4F3}" dt="2023-05-08T13:34:30.594" v="121"/>
          <ac:grpSpMkLst>
            <pc:docMk/>
            <pc:sldMk cId="1202667796" sldId="278"/>
            <ac:grpSpMk id="2577" creationId="{482ED80A-8430-6079-63F1-7AFEB89CDAF4}"/>
          </ac:grpSpMkLst>
        </pc:grpChg>
        <pc:grpChg chg="mod">
          <ac:chgData name="Kau, Derchang" userId="b9148588-e694-4445-9765-2c9aad6149ce" providerId="ADAL" clId="{A9F427AC-E5A2-6C45-A8A3-6DFCCFA4B4F3}" dt="2023-05-08T13:34:30.594" v="121"/>
          <ac:grpSpMkLst>
            <pc:docMk/>
            <pc:sldMk cId="1202667796" sldId="278"/>
            <ac:grpSpMk id="2578" creationId="{CE358EA0-79E3-DB84-3AF8-2A65B7312C08}"/>
          </ac:grpSpMkLst>
        </pc:grpChg>
        <pc:grpChg chg="mod">
          <ac:chgData name="Kau, Derchang" userId="b9148588-e694-4445-9765-2c9aad6149ce" providerId="ADAL" clId="{A9F427AC-E5A2-6C45-A8A3-6DFCCFA4B4F3}" dt="2023-05-08T13:34:30.594" v="121"/>
          <ac:grpSpMkLst>
            <pc:docMk/>
            <pc:sldMk cId="1202667796" sldId="278"/>
            <ac:grpSpMk id="2588" creationId="{FA94FA46-8428-42C8-F9EE-91243A94D3D9}"/>
          </ac:grpSpMkLst>
        </pc:grpChg>
        <pc:grpChg chg="mod">
          <ac:chgData name="Kau, Derchang" userId="b9148588-e694-4445-9765-2c9aad6149ce" providerId="ADAL" clId="{A9F427AC-E5A2-6C45-A8A3-6DFCCFA4B4F3}" dt="2023-05-08T13:34:30.594" v="121"/>
          <ac:grpSpMkLst>
            <pc:docMk/>
            <pc:sldMk cId="1202667796" sldId="278"/>
            <ac:grpSpMk id="2591" creationId="{BBA17C78-76CA-2486-1D89-6A65B112165F}"/>
          </ac:grpSpMkLst>
        </pc:grpChg>
        <pc:grpChg chg="mod">
          <ac:chgData name="Kau, Derchang" userId="b9148588-e694-4445-9765-2c9aad6149ce" providerId="ADAL" clId="{A9F427AC-E5A2-6C45-A8A3-6DFCCFA4B4F3}" dt="2023-05-08T13:34:30.594" v="121"/>
          <ac:grpSpMkLst>
            <pc:docMk/>
            <pc:sldMk cId="1202667796" sldId="278"/>
            <ac:grpSpMk id="2600" creationId="{1171A7C5-29B4-A474-4C8C-DA8A719AD9DA}"/>
          </ac:grpSpMkLst>
        </pc:grpChg>
        <pc:grpChg chg="mod">
          <ac:chgData name="Kau, Derchang" userId="b9148588-e694-4445-9765-2c9aad6149ce" providerId="ADAL" clId="{A9F427AC-E5A2-6C45-A8A3-6DFCCFA4B4F3}" dt="2023-05-08T13:34:30.594" v="121"/>
          <ac:grpSpMkLst>
            <pc:docMk/>
            <pc:sldMk cId="1202667796" sldId="278"/>
            <ac:grpSpMk id="2601" creationId="{5EA4A214-85AF-17B7-1A63-709C5545361A}"/>
          </ac:grpSpMkLst>
        </pc:grpChg>
        <pc:grpChg chg="mod">
          <ac:chgData name="Kau, Derchang" userId="b9148588-e694-4445-9765-2c9aad6149ce" providerId="ADAL" clId="{A9F427AC-E5A2-6C45-A8A3-6DFCCFA4B4F3}" dt="2023-05-08T13:34:30.594" v="121"/>
          <ac:grpSpMkLst>
            <pc:docMk/>
            <pc:sldMk cId="1202667796" sldId="278"/>
            <ac:grpSpMk id="2611" creationId="{594F512B-1EDC-7328-4EEC-1EF7E33698EE}"/>
          </ac:grpSpMkLst>
        </pc:grpChg>
        <pc:grpChg chg="mod">
          <ac:chgData name="Kau, Derchang" userId="b9148588-e694-4445-9765-2c9aad6149ce" providerId="ADAL" clId="{A9F427AC-E5A2-6C45-A8A3-6DFCCFA4B4F3}" dt="2023-05-08T13:34:30.594" v="121"/>
          <ac:grpSpMkLst>
            <pc:docMk/>
            <pc:sldMk cId="1202667796" sldId="278"/>
            <ac:grpSpMk id="2614" creationId="{D34E706E-9E2A-B73B-6D82-F1C2A34AB754}"/>
          </ac:grpSpMkLst>
        </pc:grpChg>
        <pc:grpChg chg="mod">
          <ac:chgData name="Kau, Derchang" userId="b9148588-e694-4445-9765-2c9aad6149ce" providerId="ADAL" clId="{A9F427AC-E5A2-6C45-A8A3-6DFCCFA4B4F3}" dt="2023-05-08T13:34:30.594" v="121"/>
          <ac:grpSpMkLst>
            <pc:docMk/>
            <pc:sldMk cId="1202667796" sldId="278"/>
            <ac:grpSpMk id="2623" creationId="{FB0972B2-C065-1146-FC13-6EE644041066}"/>
          </ac:grpSpMkLst>
        </pc:grpChg>
        <pc:grpChg chg="mod">
          <ac:chgData name="Kau, Derchang" userId="b9148588-e694-4445-9765-2c9aad6149ce" providerId="ADAL" clId="{A9F427AC-E5A2-6C45-A8A3-6DFCCFA4B4F3}" dt="2023-05-08T13:34:30.594" v="121"/>
          <ac:grpSpMkLst>
            <pc:docMk/>
            <pc:sldMk cId="1202667796" sldId="278"/>
            <ac:grpSpMk id="2624" creationId="{677B86B2-C392-949A-F6D0-11423343BE97}"/>
          </ac:grpSpMkLst>
        </pc:grpChg>
        <pc:grpChg chg="mod">
          <ac:chgData name="Kau, Derchang" userId="b9148588-e694-4445-9765-2c9aad6149ce" providerId="ADAL" clId="{A9F427AC-E5A2-6C45-A8A3-6DFCCFA4B4F3}" dt="2023-05-08T13:34:30.594" v="121"/>
          <ac:grpSpMkLst>
            <pc:docMk/>
            <pc:sldMk cId="1202667796" sldId="278"/>
            <ac:grpSpMk id="2634" creationId="{00596391-41AC-29FB-D855-6889253BACA2}"/>
          </ac:grpSpMkLst>
        </pc:grpChg>
        <pc:grpChg chg="mod">
          <ac:chgData name="Kau, Derchang" userId="b9148588-e694-4445-9765-2c9aad6149ce" providerId="ADAL" clId="{A9F427AC-E5A2-6C45-A8A3-6DFCCFA4B4F3}" dt="2023-05-08T13:34:30.594" v="121"/>
          <ac:grpSpMkLst>
            <pc:docMk/>
            <pc:sldMk cId="1202667796" sldId="278"/>
            <ac:grpSpMk id="2637" creationId="{58A231BE-87BD-DFAE-6C05-34A3A2D48383}"/>
          </ac:grpSpMkLst>
        </pc:grpChg>
        <pc:grpChg chg="mod">
          <ac:chgData name="Kau, Derchang" userId="b9148588-e694-4445-9765-2c9aad6149ce" providerId="ADAL" clId="{A9F427AC-E5A2-6C45-A8A3-6DFCCFA4B4F3}" dt="2023-05-08T13:34:30.594" v="121"/>
          <ac:grpSpMkLst>
            <pc:docMk/>
            <pc:sldMk cId="1202667796" sldId="278"/>
            <ac:grpSpMk id="2646" creationId="{498C96A4-CEFC-EDC1-5428-2890273305BF}"/>
          </ac:grpSpMkLst>
        </pc:grpChg>
        <pc:grpChg chg="mod">
          <ac:chgData name="Kau, Derchang" userId="b9148588-e694-4445-9765-2c9aad6149ce" providerId="ADAL" clId="{A9F427AC-E5A2-6C45-A8A3-6DFCCFA4B4F3}" dt="2023-05-08T13:34:30.594" v="121"/>
          <ac:grpSpMkLst>
            <pc:docMk/>
            <pc:sldMk cId="1202667796" sldId="278"/>
            <ac:grpSpMk id="2647" creationId="{598B028A-3789-0840-0670-E41C8AE7B10D}"/>
          </ac:grpSpMkLst>
        </pc:grpChg>
        <pc:grpChg chg="mod">
          <ac:chgData name="Kau, Derchang" userId="b9148588-e694-4445-9765-2c9aad6149ce" providerId="ADAL" clId="{A9F427AC-E5A2-6C45-A8A3-6DFCCFA4B4F3}" dt="2023-05-08T13:34:30.594" v="121"/>
          <ac:grpSpMkLst>
            <pc:docMk/>
            <pc:sldMk cId="1202667796" sldId="278"/>
            <ac:grpSpMk id="2657" creationId="{64721899-1845-FDB1-CC33-42182D62D779}"/>
          </ac:grpSpMkLst>
        </pc:grpChg>
        <pc:grpChg chg="mod">
          <ac:chgData name="Kau, Derchang" userId="b9148588-e694-4445-9765-2c9aad6149ce" providerId="ADAL" clId="{A9F427AC-E5A2-6C45-A8A3-6DFCCFA4B4F3}" dt="2023-05-08T13:34:30.594" v="121"/>
          <ac:grpSpMkLst>
            <pc:docMk/>
            <pc:sldMk cId="1202667796" sldId="278"/>
            <ac:grpSpMk id="2660" creationId="{DED40328-6AD6-E877-F994-318FD20E0F64}"/>
          </ac:grpSpMkLst>
        </pc:grpChg>
        <pc:grpChg chg="mod">
          <ac:chgData name="Kau, Derchang" userId="b9148588-e694-4445-9765-2c9aad6149ce" providerId="ADAL" clId="{A9F427AC-E5A2-6C45-A8A3-6DFCCFA4B4F3}" dt="2023-05-08T13:34:30.594" v="121"/>
          <ac:grpSpMkLst>
            <pc:docMk/>
            <pc:sldMk cId="1202667796" sldId="278"/>
            <ac:grpSpMk id="2669" creationId="{82FEA65A-6D52-B60B-39ED-0189252B28DC}"/>
          </ac:grpSpMkLst>
        </pc:grpChg>
        <pc:grpChg chg="mod">
          <ac:chgData name="Kau, Derchang" userId="b9148588-e694-4445-9765-2c9aad6149ce" providerId="ADAL" clId="{A9F427AC-E5A2-6C45-A8A3-6DFCCFA4B4F3}" dt="2023-05-08T13:34:30.594" v="121"/>
          <ac:grpSpMkLst>
            <pc:docMk/>
            <pc:sldMk cId="1202667796" sldId="278"/>
            <ac:grpSpMk id="2670" creationId="{7EB400A7-C851-BADF-9E8D-A10B00D36653}"/>
          </ac:grpSpMkLst>
        </pc:grpChg>
        <pc:grpChg chg="mod">
          <ac:chgData name="Kau, Derchang" userId="b9148588-e694-4445-9765-2c9aad6149ce" providerId="ADAL" clId="{A9F427AC-E5A2-6C45-A8A3-6DFCCFA4B4F3}" dt="2023-05-08T13:34:30.594" v="121"/>
          <ac:grpSpMkLst>
            <pc:docMk/>
            <pc:sldMk cId="1202667796" sldId="278"/>
            <ac:grpSpMk id="2680" creationId="{D8B05599-82FB-43DB-544A-2D7DB01A8B9D}"/>
          </ac:grpSpMkLst>
        </pc:grpChg>
        <pc:grpChg chg="mod">
          <ac:chgData name="Kau, Derchang" userId="b9148588-e694-4445-9765-2c9aad6149ce" providerId="ADAL" clId="{A9F427AC-E5A2-6C45-A8A3-6DFCCFA4B4F3}" dt="2023-05-08T13:34:30.594" v="121"/>
          <ac:grpSpMkLst>
            <pc:docMk/>
            <pc:sldMk cId="1202667796" sldId="278"/>
            <ac:grpSpMk id="2683" creationId="{84E79C31-B764-B94C-F0A7-9917A6334509}"/>
          </ac:grpSpMkLst>
        </pc:grpChg>
        <pc:grpChg chg="mod">
          <ac:chgData name="Kau, Derchang" userId="b9148588-e694-4445-9765-2c9aad6149ce" providerId="ADAL" clId="{A9F427AC-E5A2-6C45-A8A3-6DFCCFA4B4F3}" dt="2023-05-08T13:34:30.594" v="121"/>
          <ac:grpSpMkLst>
            <pc:docMk/>
            <pc:sldMk cId="1202667796" sldId="278"/>
            <ac:grpSpMk id="2692" creationId="{3167BC6B-FFFC-9B64-ECF6-7AC88CB4E8AB}"/>
          </ac:grpSpMkLst>
        </pc:grpChg>
        <pc:grpChg chg="mod">
          <ac:chgData name="Kau, Derchang" userId="b9148588-e694-4445-9765-2c9aad6149ce" providerId="ADAL" clId="{A9F427AC-E5A2-6C45-A8A3-6DFCCFA4B4F3}" dt="2023-05-08T13:34:30.594" v="121"/>
          <ac:grpSpMkLst>
            <pc:docMk/>
            <pc:sldMk cId="1202667796" sldId="278"/>
            <ac:grpSpMk id="2693" creationId="{C847DD71-3563-700A-88C1-18959CDDA6B8}"/>
          </ac:grpSpMkLst>
        </pc:grpChg>
        <pc:grpChg chg="mod">
          <ac:chgData name="Kau, Derchang" userId="b9148588-e694-4445-9765-2c9aad6149ce" providerId="ADAL" clId="{A9F427AC-E5A2-6C45-A8A3-6DFCCFA4B4F3}" dt="2023-05-08T13:34:30.594" v="121"/>
          <ac:grpSpMkLst>
            <pc:docMk/>
            <pc:sldMk cId="1202667796" sldId="278"/>
            <ac:grpSpMk id="2703" creationId="{04BF9484-D864-5F38-E180-7826E2C8AD77}"/>
          </ac:grpSpMkLst>
        </pc:grpChg>
        <pc:grpChg chg="mod">
          <ac:chgData name="Kau, Derchang" userId="b9148588-e694-4445-9765-2c9aad6149ce" providerId="ADAL" clId="{A9F427AC-E5A2-6C45-A8A3-6DFCCFA4B4F3}" dt="2023-05-08T13:34:30.594" v="121"/>
          <ac:grpSpMkLst>
            <pc:docMk/>
            <pc:sldMk cId="1202667796" sldId="278"/>
            <ac:grpSpMk id="2706" creationId="{FD540B4A-6C1F-8266-BB32-FF6AD3749E88}"/>
          </ac:grpSpMkLst>
        </pc:grpChg>
        <pc:grpChg chg="mod">
          <ac:chgData name="Kau, Derchang" userId="b9148588-e694-4445-9765-2c9aad6149ce" providerId="ADAL" clId="{A9F427AC-E5A2-6C45-A8A3-6DFCCFA4B4F3}" dt="2023-05-08T13:34:30.594" v="121"/>
          <ac:grpSpMkLst>
            <pc:docMk/>
            <pc:sldMk cId="1202667796" sldId="278"/>
            <ac:grpSpMk id="2715" creationId="{50B43A3F-A32F-01EE-8554-A06E7BFA0140}"/>
          </ac:grpSpMkLst>
        </pc:grpChg>
        <pc:grpChg chg="mod">
          <ac:chgData name="Kau, Derchang" userId="b9148588-e694-4445-9765-2c9aad6149ce" providerId="ADAL" clId="{A9F427AC-E5A2-6C45-A8A3-6DFCCFA4B4F3}" dt="2023-05-08T13:34:30.594" v="121"/>
          <ac:grpSpMkLst>
            <pc:docMk/>
            <pc:sldMk cId="1202667796" sldId="278"/>
            <ac:grpSpMk id="2716" creationId="{D45531B8-2698-C617-B184-75A8A45A7944}"/>
          </ac:grpSpMkLst>
        </pc:grpChg>
        <pc:grpChg chg="mod">
          <ac:chgData name="Kau, Derchang" userId="b9148588-e694-4445-9765-2c9aad6149ce" providerId="ADAL" clId="{A9F427AC-E5A2-6C45-A8A3-6DFCCFA4B4F3}" dt="2023-05-08T13:34:30.594" v="121"/>
          <ac:grpSpMkLst>
            <pc:docMk/>
            <pc:sldMk cId="1202667796" sldId="278"/>
            <ac:grpSpMk id="2726" creationId="{13D88EF8-FCFA-C40D-CEC2-E6AFD24351E7}"/>
          </ac:grpSpMkLst>
        </pc:grpChg>
        <pc:grpChg chg="mod">
          <ac:chgData name="Kau, Derchang" userId="b9148588-e694-4445-9765-2c9aad6149ce" providerId="ADAL" clId="{A9F427AC-E5A2-6C45-A8A3-6DFCCFA4B4F3}" dt="2023-05-08T13:34:30.594" v="121"/>
          <ac:grpSpMkLst>
            <pc:docMk/>
            <pc:sldMk cId="1202667796" sldId="278"/>
            <ac:grpSpMk id="2729" creationId="{BD67A6BA-DBDA-5524-B680-7CAAAA1F7A3A}"/>
          </ac:grpSpMkLst>
        </pc:grpChg>
        <pc:grpChg chg="mod">
          <ac:chgData name="Kau, Derchang" userId="b9148588-e694-4445-9765-2c9aad6149ce" providerId="ADAL" clId="{A9F427AC-E5A2-6C45-A8A3-6DFCCFA4B4F3}" dt="2023-05-08T13:34:30.594" v="121"/>
          <ac:grpSpMkLst>
            <pc:docMk/>
            <pc:sldMk cId="1202667796" sldId="278"/>
            <ac:grpSpMk id="2738" creationId="{E397EE4C-EF68-47EF-094B-0B00E20C4A46}"/>
          </ac:grpSpMkLst>
        </pc:grpChg>
        <pc:grpChg chg="mod">
          <ac:chgData name="Kau, Derchang" userId="b9148588-e694-4445-9765-2c9aad6149ce" providerId="ADAL" clId="{A9F427AC-E5A2-6C45-A8A3-6DFCCFA4B4F3}" dt="2023-05-08T13:34:30.594" v="121"/>
          <ac:grpSpMkLst>
            <pc:docMk/>
            <pc:sldMk cId="1202667796" sldId="278"/>
            <ac:grpSpMk id="2739" creationId="{E0ADA1EE-6C00-5B33-D091-BA3AC5CD32B0}"/>
          </ac:grpSpMkLst>
        </pc:grpChg>
        <pc:grpChg chg="mod">
          <ac:chgData name="Kau, Derchang" userId="b9148588-e694-4445-9765-2c9aad6149ce" providerId="ADAL" clId="{A9F427AC-E5A2-6C45-A8A3-6DFCCFA4B4F3}" dt="2023-05-08T13:34:30.594" v="121"/>
          <ac:grpSpMkLst>
            <pc:docMk/>
            <pc:sldMk cId="1202667796" sldId="278"/>
            <ac:grpSpMk id="2749" creationId="{F097FCAE-FFC3-0902-BCE0-8F42BC071ED1}"/>
          </ac:grpSpMkLst>
        </pc:grpChg>
        <pc:grpChg chg="mod">
          <ac:chgData name="Kau, Derchang" userId="b9148588-e694-4445-9765-2c9aad6149ce" providerId="ADAL" clId="{A9F427AC-E5A2-6C45-A8A3-6DFCCFA4B4F3}" dt="2023-05-08T13:34:30.594" v="121"/>
          <ac:grpSpMkLst>
            <pc:docMk/>
            <pc:sldMk cId="1202667796" sldId="278"/>
            <ac:grpSpMk id="2752" creationId="{6644F41B-55E9-7A25-E83F-FDE3E5242D04}"/>
          </ac:grpSpMkLst>
        </pc:grpChg>
        <pc:grpChg chg="mod">
          <ac:chgData name="Kau, Derchang" userId="b9148588-e694-4445-9765-2c9aad6149ce" providerId="ADAL" clId="{A9F427AC-E5A2-6C45-A8A3-6DFCCFA4B4F3}" dt="2023-05-08T13:34:30.594" v="121"/>
          <ac:grpSpMkLst>
            <pc:docMk/>
            <pc:sldMk cId="1202667796" sldId="278"/>
            <ac:grpSpMk id="2761" creationId="{EE4EF417-9A09-AF43-A401-0E43CC9A2E46}"/>
          </ac:grpSpMkLst>
        </pc:grpChg>
        <pc:grpChg chg="mod">
          <ac:chgData name="Kau, Derchang" userId="b9148588-e694-4445-9765-2c9aad6149ce" providerId="ADAL" clId="{A9F427AC-E5A2-6C45-A8A3-6DFCCFA4B4F3}" dt="2023-05-08T13:34:30.594" v="121"/>
          <ac:grpSpMkLst>
            <pc:docMk/>
            <pc:sldMk cId="1202667796" sldId="278"/>
            <ac:grpSpMk id="2762" creationId="{DE345F86-2099-9B5B-81F9-D310B13F5DE0}"/>
          </ac:grpSpMkLst>
        </pc:grpChg>
        <pc:grpChg chg="mod">
          <ac:chgData name="Kau, Derchang" userId="b9148588-e694-4445-9765-2c9aad6149ce" providerId="ADAL" clId="{A9F427AC-E5A2-6C45-A8A3-6DFCCFA4B4F3}" dt="2023-05-08T13:34:30.594" v="121"/>
          <ac:grpSpMkLst>
            <pc:docMk/>
            <pc:sldMk cId="1202667796" sldId="278"/>
            <ac:grpSpMk id="2772" creationId="{0DEC29F5-933D-6CFE-6938-43CF4A5945F8}"/>
          </ac:grpSpMkLst>
        </pc:grpChg>
        <pc:grpChg chg="mod">
          <ac:chgData name="Kau, Derchang" userId="b9148588-e694-4445-9765-2c9aad6149ce" providerId="ADAL" clId="{A9F427AC-E5A2-6C45-A8A3-6DFCCFA4B4F3}" dt="2023-05-08T13:34:30.594" v="121"/>
          <ac:grpSpMkLst>
            <pc:docMk/>
            <pc:sldMk cId="1202667796" sldId="278"/>
            <ac:grpSpMk id="2775" creationId="{B3816466-2770-AA37-8FEE-6031478F0C1F}"/>
          </ac:grpSpMkLst>
        </pc:grpChg>
        <pc:grpChg chg="mod">
          <ac:chgData name="Kau, Derchang" userId="b9148588-e694-4445-9765-2c9aad6149ce" providerId="ADAL" clId="{A9F427AC-E5A2-6C45-A8A3-6DFCCFA4B4F3}" dt="2023-05-08T13:34:30.594" v="121"/>
          <ac:grpSpMkLst>
            <pc:docMk/>
            <pc:sldMk cId="1202667796" sldId="278"/>
            <ac:grpSpMk id="2784" creationId="{0EA32D86-E561-0B74-1776-C777CCF93D82}"/>
          </ac:grpSpMkLst>
        </pc:grpChg>
        <pc:grpChg chg="mod">
          <ac:chgData name="Kau, Derchang" userId="b9148588-e694-4445-9765-2c9aad6149ce" providerId="ADAL" clId="{A9F427AC-E5A2-6C45-A8A3-6DFCCFA4B4F3}" dt="2023-05-08T13:34:30.594" v="121"/>
          <ac:grpSpMkLst>
            <pc:docMk/>
            <pc:sldMk cId="1202667796" sldId="278"/>
            <ac:grpSpMk id="2785" creationId="{B7EE256B-D3C4-FA29-6081-997167EF14F5}"/>
          </ac:grpSpMkLst>
        </pc:grpChg>
        <pc:cxnChg chg="mod">
          <ac:chgData name="Kau, Derchang" userId="b9148588-e694-4445-9765-2c9aad6149ce" providerId="ADAL" clId="{A9F427AC-E5A2-6C45-A8A3-6DFCCFA4B4F3}" dt="2023-05-08T13:34:21.625" v="119"/>
          <ac:cxnSpMkLst>
            <pc:docMk/>
            <pc:sldMk cId="1202667796" sldId="278"/>
            <ac:cxnSpMk id="10" creationId="{5E7C6A13-C825-4A3A-B761-5C44E7DA4F1E}"/>
          </ac:cxnSpMkLst>
        </pc:cxnChg>
        <pc:cxnChg chg="mod">
          <ac:chgData name="Kau, Derchang" userId="b9148588-e694-4445-9765-2c9aad6149ce" providerId="ADAL" clId="{A9F427AC-E5A2-6C45-A8A3-6DFCCFA4B4F3}" dt="2023-05-08T13:34:21.625" v="119"/>
          <ac:cxnSpMkLst>
            <pc:docMk/>
            <pc:sldMk cId="1202667796" sldId="278"/>
            <ac:cxnSpMk id="11" creationId="{59C95C15-CF2B-744D-3039-30C08987DDB3}"/>
          </ac:cxnSpMkLst>
        </pc:cxnChg>
        <pc:cxnChg chg="mod">
          <ac:chgData name="Kau, Derchang" userId="b9148588-e694-4445-9765-2c9aad6149ce" providerId="ADAL" clId="{A9F427AC-E5A2-6C45-A8A3-6DFCCFA4B4F3}" dt="2023-05-08T13:34:21.625" v="119"/>
          <ac:cxnSpMkLst>
            <pc:docMk/>
            <pc:sldMk cId="1202667796" sldId="278"/>
            <ac:cxnSpMk id="14" creationId="{C97D502A-FB59-1D7D-DF2F-B7F2D7967372}"/>
          </ac:cxnSpMkLst>
        </pc:cxnChg>
        <pc:cxnChg chg="mod">
          <ac:chgData name="Kau, Derchang" userId="b9148588-e694-4445-9765-2c9aad6149ce" providerId="ADAL" clId="{A9F427AC-E5A2-6C45-A8A3-6DFCCFA4B4F3}" dt="2023-05-08T13:34:21.625" v="119"/>
          <ac:cxnSpMkLst>
            <pc:docMk/>
            <pc:sldMk cId="1202667796" sldId="278"/>
            <ac:cxnSpMk id="15" creationId="{A4A77C64-5DFA-D518-E1FB-E25D92C21AE8}"/>
          </ac:cxnSpMkLst>
        </pc:cxnChg>
        <pc:cxnChg chg="mod">
          <ac:chgData name="Kau, Derchang" userId="b9148588-e694-4445-9765-2c9aad6149ce" providerId="ADAL" clId="{A9F427AC-E5A2-6C45-A8A3-6DFCCFA4B4F3}" dt="2023-05-08T13:34:21.625" v="119"/>
          <ac:cxnSpMkLst>
            <pc:docMk/>
            <pc:sldMk cId="1202667796" sldId="278"/>
            <ac:cxnSpMk id="16" creationId="{850D8D9F-FD7B-715B-9A8F-FFDCE4579CC4}"/>
          </ac:cxnSpMkLst>
        </pc:cxnChg>
        <pc:cxnChg chg="mod">
          <ac:chgData name="Kau, Derchang" userId="b9148588-e694-4445-9765-2c9aad6149ce" providerId="ADAL" clId="{A9F427AC-E5A2-6C45-A8A3-6DFCCFA4B4F3}" dt="2023-05-08T13:34:21.625" v="119"/>
          <ac:cxnSpMkLst>
            <pc:docMk/>
            <pc:sldMk cId="1202667796" sldId="278"/>
            <ac:cxnSpMk id="17" creationId="{F2DB905F-784E-0AA2-80A3-7202E97C88C6}"/>
          </ac:cxnSpMkLst>
        </pc:cxnChg>
        <pc:cxnChg chg="mod">
          <ac:chgData name="Kau, Derchang" userId="b9148588-e694-4445-9765-2c9aad6149ce" providerId="ADAL" clId="{A9F427AC-E5A2-6C45-A8A3-6DFCCFA4B4F3}" dt="2023-05-08T13:34:21.625" v="119"/>
          <ac:cxnSpMkLst>
            <pc:docMk/>
            <pc:sldMk cId="1202667796" sldId="278"/>
            <ac:cxnSpMk id="18" creationId="{31E98E04-D2AB-1A05-1559-D2535DBC372C}"/>
          </ac:cxnSpMkLst>
        </pc:cxnChg>
        <pc:cxnChg chg="mod">
          <ac:chgData name="Kau, Derchang" userId="b9148588-e694-4445-9765-2c9aad6149ce" providerId="ADAL" clId="{A9F427AC-E5A2-6C45-A8A3-6DFCCFA4B4F3}" dt="2023-05-08T13:34:21.625" v="119"/>
          <ac:cxnSpMkLst>
            <pc:docMk/>
            <pc:sldMk cId="1202667796" sldId="278"/>
            <ac:cxnSpMk id="19" creationId="{B0561397-B44E-E866-9982-18AC08BF7FAE}"/>
          </ac:cxnSpMkLst>
        </pc:cxnChg>
        <pc:cxnChg chg="mod">
          <ac:chgData name="Kau, Derchang" userId="b9148588-e694-4445-9765-2c9aad6149ce" providerId="ADAL" clId="{A9F427AC-E5A2-6C45-A8A3-6DFCCFA4B4F3}" dt="2023-05-08T13:34:21.625" v="119"/>
          <ac:cxnSpMkLst>
            <pc:docMk/>
            <pc:sldMk cId="1202667796" sldId="278"/>
            <ac:cxnSpMk id="20" creationId="{BCB4EFE5-F1AB-6B0F-9545-F4C0F7B9088B}"/>
          </ac:cxnSpMkLst>
        </pc:cxnChg>
        <pc:cxnChg chg="mod">
          <ac:chgData name="Kau, Derchang" userId="b9148588-e694-4445-9765-2c9aad6149ce" providerId="ADAL" clId="{A9F427AC-E5A2-6C45-A8A3-6DFCCFA4B4F3}" dt="2023-05-08T13:34:21.625" v="119"/>
          <ac:cxnSpMkLst>
            <pc:docMk/>
            <pc:sldMk cId="1202667796" sldId="278"/>
            <ac:cxnSpMk id="23" creationId="{DA5932C6-15DA-8C30-1960-9043EBCE0CC1}"/>
          </ac:cxnSpMkLst>
        </pc:cxnChg>
        <pc:cxnChg chg="mod">
          <ac:chgData name="Kau, Derchang" userId="b9148588-e694-4445-9765-2c9aad6149ce" providerId="ADAL" clId="{A9F427AC-E5A2-6C45-A8A3-6DFCCFA4B4F3}" dt="2023-05-08T13:34:21.625" v="119"/>
          <ac:cxnSpMkLst>
            <pc:docMk/>
            <pc:sldMk cId="1202667796" sldId="278"/>
            <ac:cxnSpMk id="24" creationId="{3EBA143C-5F0A-E365-2530-40BFD34FF2C7}"/>
          </ac:cxnSpMkLst>
        </pc:cxnChg>
        <pc:cxnChg chg="mod">
          <ac:chgData name="Kau, Derchang" userId="b9148588-e694-4445-9765-2c9aad6149ce" providerId="ADAL" clId="{A9F427AC-E5A2-6C45-A8A3-6DFCCFA4B4F3}" dt="2023-05-08T13:34:21.625" v="119"/>
          <ac:cxnSpMkLst>
            <pc:docMk/>
            <pc:sldMk cId="1202667796" sldId="278"/>
            <ac:cxnSpMk id="25" creationId="{8D99FFA8-EC60-FFB2-4F01-5B5636D33749}"/>
          </ac:cxnSpMkLst>
        </pc:cxnChg>
        <pc:cxnChg chg="mod">
          <ac:chgData name="Kau, Derchang" userId="b9148588-e694-4445-9765-2c9aad6149ce" providerId="ADAL" clId="{A9F427AC-E5A2-6C45-A8A3-6DFCCFA4B4F3}" dt="2023-05-08T13:34:21.625" v="119"/>
          <ac:cxnSpMkLst>
            <pc:docMk/>
            <pc:sldMk cId="1202667796" sldId="278"/>
            <ac:cxnSpMk id="26" creationId="{98BD0630-98E9-8FBC-A5C2-37CD6A2E14EE}"/>
          </ac:cxnSpMkLst>
        </pc:cxnChg>
        <pc:cxnChg chg="mod">
          <ac:chgData name="Kau, Derchang" userId="b9148588-e694-4445-9765-2c9aad6149ce" providerId="ADAL" clId="{A9F427AC-E5A2-6C45-A8A3-6DFCCFA4B4F3}" dt="2023-05-08T13:34:21.625" v="119"/>
          <ac:cxnSpMkLst>
            <pc:docMk/>
            <pc:sldMk cId="1202667796" sldId="278"/>
            <ac:cxnSpMk id="29" creationId="{75503219-BAC6-1465-36FB-35CB53FF46E9}"/>
          </ac:cxnSpMkLst>
        </pc:cxnChg>
        <pc:cxnChg chg="mod">
          <ac:chgData name="Kau, Derchang" userId="b9148588-e694-4445-9765-2c9aad6149ce" providerId="ADAL" clId="{A9F427AC-E5A2-6C45-A8A3-6DFCCFA4B4F3}" dt="2023-05-08T13:34:21.625" v="119"/>
          <ac:cxnSpMkLst>
            <pc:docMk/>
            <pc:sldMk cId="1202667796" sldId="278"/>
            <ac:cxnSpMk id="54" creationId="{385691CD-0E25-53F4-3839-A2EDDE6E116E}"/>
          </ac:cxnSpMkLst>
        </pc:cxnChg>
        <pc:cxnChg chg="mod">
          <ac:chgData name="Kau, Derchang" userId="b9148588-e694-4445-9765-2c9aad6149ce" providerId="ADAL" clId="{A9F427AC-E5A2-6C45-A8A3-6DFCCFA4B4F3}" dt="2023-05-08T13:34:21.625" v="119"/>
          <ac:cxnSpMkLst>
            <pc:docMk/>
            <pc:sldMk cId="1202667796" sldId="278"/>
            <ac:cxnSpMk id="55" creationId="{828BB879-CF46-10F9-2359-419A932965A1}"/>
          </ac:cxnSpMkLst>
        </pc:cxnChg>
        <pc:cxnChg chg="mod">
          <ac:chgData name="Kau, Derchang" userId="b9148588-e694-4445-9765-2c9aad6149ce" providerId="ADAL" clId="{A9F427AC-E5A2-6C45-A8A3-6DFCCFA4B4F3}" dt="2023-05-08T13:34:21.625" v="119"/>
          <ac:cxnSpMkLst>
            <pc:docMk/>
            <pc:sldMk cId="1202667796" sldId="278"/>
            <ac:cxnSpMk id="56" creationId="{DA5BB788-D6DC-2681-85F9-EF8CDC253405}"/>
          </ac:cxnSpMkLst>
        </pc:cxnChg>
        <pc:cxnChg chg="mod">
          <ac:chgData name="Kau, Derchang" userId="b9148588-e694-4445-9765-2c9aad6149ce" providerId="ADAL" clId="{A9F427AC-E5A2-6C45-A8A3-6DFCCFA4B4F3}" dt="2023-05-08T13:34:21.625" v="119"/>
          <ac:cxnSpMkLst>
            <pc:docMk/>
            <pc:sldMk cId="1202667796" sldId="278"/>
            <ac:cxnSpMk id="57" creationId="{30A484F8-D49D-5751-47D4-3A66194B3866}"/>
          </ac:cxnSpMkLst>
        </pc:cxnChg>
        <pc:cxnChg chg="mod">
          <ac:chgData name="Kau, Derchang" userId="b9148588-e694-4445-9765-2c9aad6149ce" providerId="ADAL" clId="{A9F427AC-E5A2-6C45-A8A3-6DFCCFA4B4F3}" dt="2023-05-08T13:34:21.625" v="119"/>
          <ac:cxnSpMkLst>
            <pc:docMk/>
            <pc:sldMk cId="1202667796" sldId="278"/>
            <ac:cxnSpMk id="58" creationId="{6F1E5B83-E324-0D17-0B5B-A5A6FFFF94A1}"/>
          </ac:cxnSpMkLst>
        </pc:cxnChg>
        <pc:cxnChg chg="mod">
          <ac:chgData name="Kau, Derchang" userId="b9148588-e694-4445-9765-2c9aad6149ce" providerId="ADAL" clId="{A9F427AC-E5A2-6C45-A8A3-6DFCCFA4B4F3}" dt="2023-05-08T13:34:21.625" v="119"/>
          <ac:cxnSpMkLst>
            <pc:docMk/>
            <pc:sldMk cId="1202667796" sldId="278"/>
            <ac:cxnSpMk id="59" creationId="{8CE18F4A-9C98-8892-FB27-63EEE06715A1}"/>
          </ac:cxnSpMkLst>
        </pc:cxnChg>
        <pc:cxnChg chg="mod">
          <ac:chgData name="Kau, Derchang" userId="b9148588-e694-4445-9765-2c9aad6149ce" providerId="ADAL" clId="{A9F427AC-E5A2-6C45-A8A3-6DFCCFA4B4F3}" dt="2023-05-08T13:34:21.625" v="119"/>
          <ac:cxnSpMkLst>
            <pc:docMk/>
            <pc:sldMk cId="1202667796" sldId="278"/>
            <ac:cxnSpMk id="60" creationId="{DD14E4FD-9576-6711-3661-5096411B429A}"/>
          </ac:cxnSpMkLst>
        </pc:cxnChg>
        <pc:cxnChg chg="mod">
          <ac:chgData name="Kau, Derchang" userId="b9148588-e694-4445-9765-2c9aad6149ce" providerId="ADAL" clId="{A9F427AC-E5A2-6C45-A8A3-6DFCCFA4B4F3}" dt="2023-05-08T13:34:21.625" v="119"/>
          <ac:cxnSpMkLst>
            <pc:docMk/>
            <pc:sldMk cId="1202667796" sldId="278"/>
            <ac:cxnSpMk id="61" creationId="{E3BEBCDF-0152-86E2-28DE-3026C41994A2}"/>
          </ac:cxnSpMkLst>
        </pc:cxnChg>
        <pc:cxnChg chg="mod">
          <ac:chgData name="Kau, Derchang" userId="b9148588-e694-4445-9765-2c9aad6149ce" providerId="ADAL" clId="{A9F427AC-E5A2-6C45-A8A3-6DFCCFA4B4F3}" dt="2023-05-08T13:34:21.625" v="119"/>
          <ac:cxnSpMkLst>
            <pc:docMk/>
            <pc:sldMk cId="1202667796" sldId="278"/>
            <ac:cxnSpMk id="62" creationId="{56BF140F-25DC-AB68-ACEB-B6E5C7CB4D14}"/>
          </ac:cxnSpMkLst>
        </pc:cxnChg>
        <pc:cxnChg chg="mod">
          <ac:chgData name="Kau, Derchang" userId="b9148588-e694-4445-9765-2c9aad6149ce" providerId="ADAL" clId="{A9F427AC-E5A2-6C45-A8A3-6DFCCFA4B4F3}" dt="2023-05-08T13:34:21.625" v="119"/>
          <ac:cxnSpMkLst>
            <pc:docMk/>
            <pc:sldMk cId="1202667796" sldId="278"/>
            <ac:cxnSpMk id="65" creationId="{EAD30614-11E2-17D0-5828-E6B5B6F72942}"/>
          </ac:cxnSpMkLst>
        </pc:cxnChg>
        <pc:cxnChg chg="mod">
          <ac:chgData name="Kau, Derchang" userId="b9148588-e694-4445-9765-2c9aad6149ce" providerId="ADAL" clId="{A9F427AC-E5A2-6C45-A8A3-6DFCCFA4B4F3}" dt="2023-05-08T13:34:21.625" v="119"/>
          <ac:cxnSpMkLst>
            <pc:docMk/>
            <pc:sldMk cId="1202667796" sldId="278"/>
            <ac:cxnSpMk id="66" creationId="{5C1A7CF7-E0ED-5BA8-5792-8CDD3DE26627}"/>
          </ac:cxnSpMkLst>
        </pc:cxnChg>
        <pc:cxnChg chg="mod">
          <ac:chgData name="Kau, Derchang" userId="b9148588-e694-4445-9765-2c9aad6149ce" providerId="ADAL" clId="{A9F427AC-E5A2-6C45-A8A3-6DFCCFA4B4F3}" dt="2023-05-08T13:34:21.625" v="119"/>
          <ac:cxnSpMkLst>
            <pc:docMk/>
            <pc:sldMk cId="1202667796" sldId="278"/>
            <ac:cxnSpMk id="67" creationId="{1BF19D31-C584-4282-B9F6-41881AE71D6A}"/>
          </ac:cxnSpMkLst>
        </pc:cxnChg>
        <pc:cxnChg chg="mod">
          <ac:chgData name="Kau, Derchang" userId="b9148588-e694-4445-9765-2c9aad6149ce" providerId="ADAL" clId="{A9F427AC-E5A2-6C45-A8A3-6DFCCFA4B4F3}" dt="2023-05-08T13:34:21.625" v="119"/>
          <ac:cxnSpMkLst>
            <pc:docMk/>
            <pc:sldMk cId="1202667796" sldId="278"/>
            <ac:cxnSpMk id="68" creationId="{A922C0F6-D769-A6A5-C719-6F4F1203C4EC}"/>
          </ac:cxnSpMkLst>
        </pc:cxnChg>
        <pc:cxnChg chg="mod">
          <ac:chgData name="Kau, Derchang" userId="b9148588-e694-4445-9765-2c9aad6149ce" providerId="ADAL" clId="{A9F427AC-E5A2-6C45-A8A3-6DFCCFA4B4F3}" dt="2023-05-08T13:34:21.625" v="119"/>
          <ac:cxnSpMkLst>
            <pc:docMk/>
            <pc:sldMk cId="1202667796" sldId="278"/>
            <ac:cxnSpMk id="76" creationId="{1E6637B5-593B-E63C-4B8C-913182CB8A58}"/>
          </ac:cxnSpMkLst>
        </pc:cxnChg>
        <pc:cxnChg chg="mod">
          <ac:chgData name="Kau, Derchang" userId="b9148588-e694-4445-9765-2c9aad6149ce" providerId="ADAL" clId="{A9F427AC-E5A2-6C45-A8A3-6DFCCFA4B4F3}" dt="2023-05-08T13:34:21.625" v="119"/>
          <ac:cxnSpMkLst>
            <pc:docMk/>
            <pc:sldMk cId="1202667796" sldId="278"/>
            <ac:cxnSpMk id="77" creationId="{86794F74-8B7B-C901-7C73-B20AAED17FDE}"/>
          </ac:cxnSpMkLst>
        </pc:cxnChg>
        <pc:cxnChg chg="mod">
          <ac:chgData name="Kau, Derchang" userId="b9148588-e694-4445-9765-2c9aad6149ce" providerId="ADAL" clId="{A9F427AC-E5A2-6C45-A8A3-6DFCCFA4B4F3}" dt="2023-05-08T13:34:21.625" v="119"/>
          <ac:cxnSpMkLst>
            <pc:docMk/>
            <pc:sldMk cId="1202667796" sldId="278"/>
            <ac:cxnSpMk id="78" creationId="{ECBE4558-F14B-B805-BC68-EC831204F0C0}"/>
          </ac:cxnSpMkLst>
        </pc:cxnChg>
        <pc:cxnChg chg="mod">
          <ac:chgData name="Kau, Derchang" userId="b9148588-e694-4445-9765-2c9aad6149ce" providerId="ADAL" clId="{A9F427AC-E5A2-6C45-A8A3-6DFCCFA4B4F3}" dt="2023-05-08T13:34:21.625" v="119"/>
          <ac:cxnSpMkLst>
            <pc:docMk/>
            <pc:sldMk cId="1202667796" sldId="278"/>
            <ac:cxnSpMk id="79" creationId="{E31B5B22-C595-A5C9-7F90-9AF1D7861678}"/>
          </ac:cxnSpMkLst>
        </pc:cxnChg>
        <pc:cxnChg chg="mod">
          <ac:chgData name="Kau, Derchang" userId="b9148588-e694-4445-9765-2c9aad6149ce" providerId="ADAL" clId="{A9F427AC-E5A2-6C45-A8A3-6DFCCFA4B4F3}" dt="2023-05-08T13:34:21.625" v="119"/>
          <ac:cxnSpMkLst>
            <pc:docMk/>
            <pc:sldMk cId="1202667796" sldId="278"/>
            <ac:cxnSpMk id="80" creationId="{9C6C5DC0-FDD2-AA2C-9B2B-01AA06A4F85C}"/>
          </ac:cxnSpMkLst>
        </pc:cxnChg>
        <pc:cxnChg chg="mod">
          <ac:chgData name="Kau, Derchang" userId="b9148588-e694-4445-9765-2c9aad6149ce" providerId="ADAL" clId="{A9F427AC-E5A2-6C45-A8A3-6DFCCFA4B4F3}" dt="2023-05-08T13:34:21.625" v="119"/>
          <ac:cxnSpMkLst>
            <pc:docMk/>
            <pc:sldMk cId="1202667796" sldId="278"/>
            <ac:cxnSpMk id="81" creationId="{72283E55-91F2-2FD2-A5A9-466CD033579F}"/>
          </ac:cxnSpMkLst>
        </pc:cxnChg>
        <pc:cxnChg chg="mod">
          <ac:chgData name="Kau, Derchang" userId="b9148588-e694-4445-9765-2c9aad6149ce" providerId="ADAL" clId="{A9F427AC-E5A2-6C45-A8A3-6DFCCFA4B4F3}" dt="2023-05-08T13:34:21.625" v="119"/>
          <ac:cxnSpMkLst>
            <pc:docMk/>
            <pc:sldMk cId="1202667796" sldId="278"/>
            <ac:cxnSpMk id="82" creationId="{EE30F68F-BA20-8A8E-1CD1-E6808834741A}"/>
          </ac:cxnSpMkLst>
        </pc:cxnChg>
        <pc:cxnChg chg="mod">
          <ac:chgData name="Kau, Derchang" userId="b9148588-e694-4445-9765-2c9aad6149ce" providerId="ADAL" clId="{A9F427AC-E5A2-6C45-A8A3-6DFCCFA4B4F3}" dt="2023-05-08T13:34:21.625" v="119"/>
          <ac:cxnSpMkLst>
            <pc:docMk/>
            <pc:sldMk cId="1202667796" sldId="278"/>
            <ac:cxnSpMk id="83" creationId="{3B6A384F-AD49-E315-8AA1-E7BE79D385BE}"/>
          </ac:cxnSpMkLst>
        </pc:cxnChg>
        <pc:cxnChg chg="mod">
          <ac:chgData name="Kau, Derchang" userId="b9148588-e694-4445-9765-2c9aad6149ce" providerId="ADAL" clId="{A9F427AC-E5A2-6C45-A8A3-6DFCCFA4B4F3}" dt="2023-05-08T13:34:21.625" v="119"/>
          <ac:cxnSpMkLst>
            <pc:docMk/>
            <pc:sldMk cId="1202667796" sldId="278"/>
            <ac:cxnSpMk id="84" creationId="{F24B0FAF-9413-0686-6233-26A957500C67}"/>
          </ac:cxnSpMkLst>
        </pc:cxnChg>
        <pc:cxnChg chg="mod">
          <ac:chgData name="Kau, Derchang" userId="b9148588-e694-4445-9765-2c9aad6149ce" providerId="ADAL" clId="{A9F427AC-E5A2-6C45-A8A3-6DFCCFA4B4F3}" dt="2023-05-08T13:34:21.625" v="119"/>
          <ac:cxnSpMkLst>
            <pc:docMk/>
            <pc:sldMk cId="1202667796" sldId="278"/>
            <ac:cxnSpMk id="87" creationId="{98C4D295-2B06-3750-3F39-50C305314174}"/>
          </ac:cxnSpMkLst>
        </pc:cxnChg>
        <pc:cxnChg chg="mod">
          <ac:chgData name="Kau, Derchang" userId="b9148588-e694-4445-9765-2c9aad6149ce" providerId="ADAL" clId="{A9F427AC-E5A2-6C45-A8A3-6DFCCFA4B4F3}" dt="2023-05-08T13:34:21.625" v="119"/>
          <ac:cxnSpMkLst>
            <pc:docMk/>
            <pc:sldMk cId="1202667796" sldId="278"/>
            <ac:cxnSpMk id="88" creationId="{763B9A87-8D6C-CA4C-4FA3-D76CB5B262CD}"/>
          </ac:cxnSpMkLst>
        </pc:cxnChg>
        <pc:cxnChg chg="mod">
          <ac:chgData name="Kau, Derchang" userId="b9148588-e694-4445-9765-2c9aad6149ce" providerId="ADAL" clId="{A9F427AC-E5A2-6C45-A8A3-6DFCCFA4B4F3}" dt="2023-05-08T13:34:21.625" v="119"/>
          <ac:cxnSpMkLst>
            <pc:docMk/>
            <pc:sldMk cId="1202667796" sldId="278"/>
            <ac:cxnSpMk id="89" creationId="{C334A1EB-A3D8-D152-7821-BEC397B406BE}"/>
          </ac:cxnSpMkLst>
        </pc:cxnChg>
        <pc:cxnChg chg="mod">
          <ac:chgData name="Kau, Derchang" userId="b9148588-e694-4445-9765-2c9aad6149ce" providerId="ADAL" clId="{A9F427AC-E5A2-6C45-A8A3-6DFCCFA4B4F3}" dt="2023-05-08T13:34:21.625" v="119"/>
          <ac:cxnSpMkLst>
            <pc:docMk/>
            <pc:sldMk cId="1202667796" sldId="278"/>
            <ac:cxnSpMk id="90" creationId="{1C7839F5-73EC-7274-F842-B086B2383479}"/>
          </ac:cxnSpMkLst>
        </pc:cxnChg>
        <pc:cxnChg chg="mod">
          <ac:chgData name="Kau, Derchang" userId="b9148588-e694-4445-9765-2c9aad6149ce" providerId="ADAL" clId="{A9F427AC-E5A2-6C45-A8A3-6DFCCFA4B4F3}" dt="2023-05-08T13:34:21.625" v="119"/>
          <ac:cxnSpMkLst>
            <pc:docMk/>
            <pc:sldMk cId="1202667796" sldId="278"/>
            <ac:cxnSpMk id="98" creationId="{818A1989-2281-5AF4-0ACE-19E3ECDBD193}"/>
          </ac:cxnSpMkLst>
        </pc:cxnChg>
        <pc:cxnChg chg="mod">
          <ac:chgData name="Kau, Derchang" userId="b9148588-e694-4445-9765-2c9aad6149ce" providerId="ADAL" clId="{A9F427AC-E5A2-6C45-A8A3-6DFCCFA4B4F3}" dt="2023-05-08T13:34:21.625" v="119"/>
          <ac:cxnSpMkLst>
            <pc:docMk/>
            <pc:sldMk cId="1202667796" sldId="278"/>
            <ac:cxnSpMk id="99" creationId="{5D7721FB-43C3-3908-8C74-91B844A12473}"/>
          </ac:cxnSpMkLst>
        </pc:cxnChg>
        <pc:cxnChg chg="mod">
          <ac:chgData name="Kau, Derchang" userId="b9148588-e694-4445-9765-2c9aad6149ce" providerId="ADAL" clId="{A9F427AC-E5A2-6C45-A8A3-6DFCCFA4B4F3}" dt="2023-05-08T13:34:21.625" v="119"/>
          <ac:cxnSpMkLst>
            <pc:docMk/>
            <pc:sldMk cId="1202667796" sldId="278"/>
            <ac:cxnSpMk id="100" creationId="{DF2BBE7C-ED88-1770-90CB-196D493A2BE9}"/>
          </ac:cxnSpMkLst>
        </pc:cxnChg>
        <pc:cxnChg chg="mod">
          <ac:chgData name="Kau, Derchang" userId="b9148588-e694-4445-9765-2c9aad6149ce" providerId="ADAL" clId="{A9F427AC-E5A2-6C45-A8A3-6DFCCFA4B4F3}" dt="2023-05-08T13:34:21.625" v="119"/>
          <ac:cxnSpMkLst>
            <pc:docMk/>
            <pc:sldMk cId="1202667796" sldId="278"/>
            <ac:cxnSpMk id="101" creationId="{A30C52DF-2F29-766A-21C5-C941ECA51744}"/>
          </ac:cxnSpMkLst>
        </pc:cxnChg>
        <pc:cxnChg chg="mod">
          <ac:chgData name="Kau, Derchang" userId="b9148588-e694-4445-9765-2c9aad6149ce" providerId="ADAL" clId="{A9F427AC-E5A2-6C45-A8A3-6DFCCFA4B4F3}" dt="2023-05-08T13:34:21.625" v="119"/>
          <ac:cxnSpMkLst>
            <pc:docMk/>
            <pc:sldMk cId="1202667796" sldId="278"/>
            <ac:cxnSpMk id="102" creationId="{59EFF8A7-FF20-C9FD-37F2-9AA06729E649}"/>
          </ac:cxnSpMkLst>
        </pc:cxnChg>
        <pc:cxnChg chg="mod">
          <ac:chgData name="Kau, Derchang" userId="b9148588-e694-4445-9765-2c9aad6149ce" providerId="ADAL" clId="{A9F427AC-E5A2-6C45-A8A3-6DFCCFA4B4F3}" dt="2023-05-08T13:34:21.625" v="119"/>
          <ac:cxnSpMkLst>
            <pc:docMk/>
            <pc:sldMk cId="1202667796" sldId="278"/>
            <ac:cxnSpMk id="103" creationId="{B18BAEC3-2483-F93D-ECD9-BC5244ADCE45}"/>
          </ac:cxnSpMkLst>
        </pc:cxnChg>
        <pc:cxnChg chg="mod">
          <ac:chgData name="Kau, Derchang" userId="b9148588-e694-4445-9765-2c9aad6149ce" providerId="ADAL" clId="{A9F427AC-E5A2-6C45-A8A3-6DFCCFA4B4F3}" dt="2023-05-08T13:34:21.625" v="119"/>
          <ac:cxnSpMkLst>
            <pc:docMk/>
            <pc:sldMk cId="1202667796" sldId="278"/>
            <ac:cxnSpMk id="104" creationId="{3C53F9C5-B5D1-3C05-2DD9-1AE0106F5CB1}"/>
          </ac:cxnSpMkLst>
        </pc:cxnChg>
        <pc:cxnChg chg="mod">
          <ac:chgData name="Kau, Derchang" userId="b9148588-e694-4445-9765-2c9aad6149ce" providerId="ADAL" clId="{A9F427AC-E5A2-6C45-A8A3-6DFCCFA4B4F3}" dt="2023-05-08T13:34:21.625" v="119"/>
          <ac:cxnSpMkLst>
            <pc:docMk/>
            <pc:sldMk cId="1202667796" sldId="278"/>
            <ac:cxnSpMk id="105" creationId="{095A536F-9288-D7AE-E100-36F4AAD276A6}"/>
          </ac:cxnSpMkLst>
        </pc:cxnChg>
        <pc:cxnChg chg="mod">
          <ac:chgData name="Kau, Derchang" userId="b9148588-e694-4445-9765-2c9aad6149ce" providerId="ADAL" clId="{A9F427AC-E5A2-6C45-A8A3-6DFCCFA4B4F3}" dt="2023-05-08T13:34:21.625" v="119"/>
          <ac:cxnSpMkLst>
            <pc:docMk/>
            <pc:sldMk cId="1202667796" sldId="278"/>
            <ac:cxnSpMk id="106" creationId="{A2504BA8-72D2-DF1D-C07E-8F397BF96AF3}"/>
          </ac:cxnSpMkLst>
        </pc:cxnChg>
        <pc:cxnChg chg="mod">
          <ac:chgData name="Kau, Derchang" userId="b9148588-e694-4445-9765-2c9aad6149ce" providerId="ADAL" clId="{A9F427AC-E5A2-6C45-A8A3-6DFCCFA4B4F3}" dt="2023-05-08T13:34:21.625" v="119"/>
          <ac:cxnSpMkLst>
            <pc:docMk/>
            <pc:sldMk cId="1202667796" sldId="278"/>
            <ac:cxnSpMk id="109" creationId="{2F4C9EB4-22B6-8D15-432E-3EF812FFBEA5}"/>
          </ac:cxnSpMkLst>
        </pc:cxnChg>
        <pc:cxnChg chg="mod">
          <ac:chgData name="Kau, Derchang" userId="b9148588-e694-4445-9765-2c9aad6149ce" providerId="ADAL" clId="{A9F427AC-E5A2-6C45-A8A3-6DFCCFA4B4F3}" dt="2023-05-08T13:34:21.625" v="119"/>
          <ac:cxnSpMkLst>
            <pc:docMk/>
            <pc:sldMk cId="1202667796" sldId="278"/>
            <ac:cxnSpMk id="110" creationId="{802B9AB5-71B5-FB54-19C5-56EDFE3A119D}"/>
          </ac:cxnSpMkLst>
        </pc:cxnChg>
        <pc:cxnChg chg="mod">
          <ac:chgData name="Kau, Derchang" userId="b9148588-e694-4445-9765-2c9aad6149ce" providerId="ADAL" clId="{A9F427AC-E5A2-6C45-A8A3-6DFCCFA4B4F3}" dt="2023-05-08T13:34:21.625" v="119"/>
          <ac:cxnSpMkLst>
            <pc:docMk/>
            <pc:sldMk cId="1202667796" sldId="278"/>
            <ac:cxnSpMk id="111" creationId="{CBA647AF-FA8A-9639-E01E-4612CCB55ACD}"/>
          </ac:cxnSpMkLst>
        </pc:cxnChg>
        <pc:cxnChg chg="mod">
          <ac:chgData name="Kau, Derchang" userId="b9148588-e694-4445-9765-2c9aad6149ce" providerId="ADAL" clId="{A9F427AC-E5A2-6C45-A8A3-6DFCCFA4B4F3}" dt="2023-05-08T13:34:21.625" v="119"/>
          <ac:cxnSpMkLst>
            <pc:docMk/>
            <pc:sldMk cId="1202667796" sldId="278"/>
            <ac:cxnSpMk id="112" creationId="{386F2F46-1B54-44A4-2884-379F68A70284}"/>
          </ac:cxnSpMkLst>
        </pc:cxnChg>
        <pc:cxnChg chg="mod">
          <ac:chgData name="Kau, Derchang" userId="b9148588-e694-4445-9765-2c9aad6149ce" providerId="ADAL" clId="{A9F427AC-E5A2-6C45-A8A3-6DFCCFA4B4F3}" dt="2023-05-08T13:34:21.625" v="119"/>
          <ac:cxnSpMkLst>
            <pc:docMk/>
            <pc:sldMk cId="1202667796" sldId="278"/>
            <ac:cxnSpMk id="120" creationId="{93B4E880-E6D1-1147-4970-90F9F5DF4C48}"/>
          </ac:cxnSpMkLst>
        </pc:cxnChg>
        <pc:cxnChg chg="mod">
          <ac:chgData name="Kau, Derchang" userId="b9148588-e694-4445-9765-2c9aad6149ce" providerId="ADAL" clId="{A9F427AC-E5A2-6C45-A8A3-6DFCCFA4B4F3}" dt="2023-05-08T13:34:21.625" v="119"/>
          <ac:cxnSpMkLst>
            <pc:docMk/>
            <pc:sldMk cId="1202667796" sldId="278"/>
            <ac:cxnSpMk id="121" creationId="{12F3A9E8-72EC-B5D0-6D3E-7BD59DCA48FE}"/>
          </ac:cxnSpMkLst>
        </pc:cxnChg>
        <pc:cxnChg chg="mod">
          <ac:chgData name="Kau, Derchang" userId="b9148588-e694-4445-9765-2c9aad6149ce" providerId="ADAL" clId="{A9F427AC-E5A2-6C45-A8A3-6DFCCFA4B4F3}" dt="2023-05-08T13:34:21.625" v="119"/>
          <ac:cxnSpMkLst>
            <pc:docMk/>
            <pc:sldMk cId="1202667796" sldId="278"/>
            <ac:cxnSpMk id="122" creationId="{367C0D52-BED4-4BAE-E494-988A219906C4}"/>
          </ac:cxnSpMkLst>
        </pc:cxnChg>
        <pc:cxnChg chg="mod">
          <ac:chgData name="Kau, Derchang" userId="b9148588-e694-4445-9765-2c9aad6149ce" providerId="ADAL" clId="{A9F427AC-E5A2-6C45-A8A3-6DFCCFA4B4F3}" dt="2023-05-08T13:34:21.625" v="119"/>
          <ac:cxnSpMkLst>
            <pc:docMk/>
            <pc:sldMk cId="1202667796" sldId="278"/>
            <ac:cxnSpMk id="123" creationId="{C214AC14-2ECB-EE7E-F1FF-A826AA063967}"/>
          </ac:cxnSpMkLst>
        </pc:cxnChg>
        <pc:cxnChg chg="mod">
          <ac:chgData name="Kau, Derchang" userId="b9148588-e694-4445-9765-2c9aad6149ce" providerId="ADAL" clId="{A9F427AC-E5A2-6C45-A8A3-6DFCCFA4B4F3}" dt="2023-05-08T13:34:21.625" v="119"/>
          <ac:cxnSpMkLst>
            <pc:docMk/>
            <pc:sldMk cId="1202667796" sldId="278"/>
            <ac:cxnSpMk id="124" creationId="{E5FF8211-74DB-853A-D797-E87AE85745A4}"/>
          </ac:cxnSpMkLst>
        </pc:cxnChg>
        <pc:cxnChg chg="mod">
          <ac:chgData name="Kau, Derchang" userId="b9148588-e694-4445-9765-2c9aad6149ce" providerId="ADAL" clId="{A9F427AC-E5A2-6C45-A8A3-6DFCCFA4B4F3}" dt="2023-05-08T13:34:21.625" v="119"/>
          <ac:cxnSpMkLst>
            <pc:docMk/>
            <pc:sldMk cId="1202667796" sldId="278"/>
            <ac:cxnSpMk id="125" creationId="{243E8D20-9A21-1638-19AF-32902E92A4BF}"/>
          </ac:cxnSpMkLst>
        </pc:cxnChg>
        <pc:cxnChg chg="mod">
          <ac:chgData name="Kau, Derchang" userId="b9148588-e694-4445-9765-2c9aad6149ce" providerId="ADAL" clId="{A9F427AC-E5A2-6C45-A8A3-6DFCCFA4B4F3}" dt="2023-05-08T13:34:21.625" v="119"/>
          <ac:cxnSpMkLst>
            <pc:docMk/>
            <pc:sldMk cId="1202667796" sldId="278"/>
            <ac:cxnSpMk id="126" creationId="{02472825-888C-07DD-2C3D-5B66ACD5B1D9}"/>
          </ac:cxnSpMkLst>
        </pc:cxnChg>
        <pc:cxnChg chg="mod">
          <ac:chgData name="Kau, Derchang" userId="b9148588-e694-4445-9765-2c9aad6149ce" providerId="ADAL" clId="{A9F427AC-E5A2-6C45-A8A3-6DFCCFA4B4F3}" dt="2023-05-08T13:34:21.625" v="119"/>
          <ac:cxnSpMkLst>
            <pc:docMk/>
            <pc:sldMk cId="1202667796" sldId="278"/>
            <ac:cxnSpMk id="127" creationId="{C4D42D77-9DBB-3ED4-229B-E1EBB2918D74}"/>
          </ac:cxnSpMkLst>
        </pc:cxnChg>
        <pc:cxnChg chg="mod">
          <ac:chgData name="Kau, Derchang" userId="b9148588-e694-4445-9765-2c9aad6149ce" providerId="ADAL" clId="{A9F427AC-E5A2-6C45-A8A3-6DFCCFA4B4F3}" dt="2023-05-08T13:34:21.625" v="119"/>
          <ac:cxnSpMkLst>
            <pc:docMk/>
            <pc:sldMk cId="1202667796" sldId="278"/>
            <ac:cxnSpMk id="128" creationId="{37D77926-C165-5B12-2F23-6B1D38C85706}"/>
          </ac:cxnSpMkLst>
        </pc:cxnChg>
        <pc:cxnChg chg="mod">
          <ac:chgData name="Kau, Derchang" userId="b9148588-e694-4445-9765-2c9aad6149ce" providerId="ADAL" clId="{A9F427AC-E5A2-6C45-A8A3-6DFCCFA4B4F3}" dt="2023-05-08T13:34:21.625" v="119"/>
          <ac:cxnSpMkLst>
            <pc:docMk/>
            <pc:sldMk cId="1202667796" sldId="278"/>
            <ac:cxnSpMk id="131" creationId="{A0E8FA7E-5235-D499-A05C-ED000D04AB68}"/>
          </ac:cxnSpMkLst>
        </pc:cxnChg>
        <pc:cxnChg chg="mod">
          <ac:chgData name="Kau, Derchang" userId="b9148588-e694-4445-9765-2c9aad6149ce" providerId="ADAL" clId="{A9F427AC-E5A2-6C45-A8A3-6DFCCFA4B4F3}" dt="2023-05-08T13:34:21.625" v="119"/>
          <ac:cxnSpMkLst>
            <pc:docMk/>
            <pc:sldMk cId="1202667796" sldId="278"/>
            <ac:cxnSpMk id="132" creationId="{C1C10EB6-F03C-1022-7E71-49180580CF52}"/>
          </ac:cxnSpMkLst>
        </pc:cxnChg>
        <pc:cxnChg chg="mod">
          <ac:chgData name="Kau, Derchang" userId="b9148588-e694-4445-9765-2c9aad6149ce" providerId="ADAL" clId="{A9F427AC-E5A2-6C45-A8A3-6DFCCFA4B4F3}" dt="2023-05-08T13:34:21.625" v="119"/>
          <ac:cxnSpMkLst>
            <pc:docMk/>
            <pc:sldMk cId="1202667796" sldId="278"/>
            <ac:cxnSpMk id="133" creationId="{26A09FD9-193E-C9DB-97E8-69B73AFE3159}"/>
          </ac:cxnSpMkLst>
        </pc:cxnChg>
        <pc:cxnChg chg="mod">
          <ac:chgData name="Kau, Derchang" userId="b9148588-e694-4445-9765-2c9aad6149ce" providerId="ADAL" clId="{A9F427AC-E5A2-6C45-A8A3-6DFCCFA4B4F3}" dt="2023-05-08T13:34:21.625" v="119"/>
          <ac:cxnSpMkLst>
            <pc:docMk/>
            <pc:sldMk cId="1202667796" sldId="278"/>
            <ac:cxnSpMk id="134" creationId="{9BCE7D5E-D40E-212D-D9AE-2F5F0FD28F4A}"/>
          </ac:cxnSpMkLst>
        </pc:cxnChg>
        <pc:cxnChg chg="mod">
          <ac:chgData name="Kau, Derchang" userId="b9148588-e694-4445-9765-2c9aad6149ce" providerId="ADAL" clId="{A9F427AC-E5A2-6C45-A8A3-6DFCCFA4B4F3}" dt="2023-05-08T13:34:21.625" v="119"/>
          <ac:cxnSpMkLst>
            <pc:docMk/>
            <pc:sldMk cId="1202667796" sldId="278"/>
            <ac:cxnSpMk id="142" creationId="{D355674B-5D8A-E52B-6C42-A5DBE955F801}"/>
          </ac:cxnSpMkLst>
        </pc:cxnChg>
        <pc:cxnChg chg="mod">
          <ac:chgData name="Kau, Derchang" userId="b9148588-e694-4445-9765-2c9aad6149ce" providerId="ADAL" clId="{A9F427AC-E5A2-6C45-A8A3-6DFCCFA4B4F3}" dt="2023-05-08T13:34:21.625" v="119"/>
          <ac:cxnSpMkLst>
            <pc:docMk/>
            <pc:sldMk cId="1202667796" sldId="278"/>
            <ac:cxnSpMk id="143" creationId="{E3CA5FAC-0948-8482-2AC5-841391BEB8E3}"/>
          </ac:cxnSpMkLst>
        </pc:cxnChg>
        <pc:cxnChg chg="mod">
          <ac:chgData name="Kau, Derchang" userId="b9148588-e694-4445-9765-2c9aad6149ce" providerId="ADAL" clId="{A9F427AC-E5A2-6C45-A8A3-6DFCCFA4B4F3}" dt="2023-05-08T13:34:21.625" v="119"/>
          <ac:cxnSpMkLst>
            <pc:docMk/>
            <pc:sldMk cId="1202667796" sldId="278"/>
            <ac:cxnSpMk id="144" creationId="{FC96BDB2-7988-C1EF-422A-DAB8F155D8CB}"/>
          </ac:cxnSpMkLst>
        </pc:cxnChg>
        <pc:cxnChg chg="mod">
          <ac:chgData name="Kau, Derchang" userId="b9148588-e694-4445-9765-2c9aad6149ce" providerId="ADAL" clId="{A9F427AC-E5A2-6C45-A8A3-6DFCCFA4B4F3}" dt="2023-05-08T13:34:21.625" v="119"/>
          <ac:cxnSpMkLst>
            <pc:docMk/>
            <pc:sldMk cId="1202667796" sldId="278"/>
            <ac:cxnSpMk id="145" creationId="{61F258DD-DDDE-E253-5CF6-CB0043647736}"/>
          </ac:cxnSpMkLst>
        </pc:cxnChg>
        <pc:cxnChg chg="mod">
          <ac:chgData name="Kau, Derchang" userId="b9148588-e694-4445-9765-2c9aad6149ce" providerId="ADAL" clId="{A9F427AC-E5A2-6C45-A8A3-6DFCCFA4B4F3}" dt="2023-05-08T13:34:21.625" v="119"/>
          <ac:cxnSpMkLst>
            <pc:docMk/>
            <pc:sldMk cId="1202667796" sldId="278"/>
            <ac:cxnSpMk id="146" creationId="{9E8703D1-B8BA-80D5-2A89-DC391B7662A9}"/>
          </ac:cxnSpMkLst>
        </pc:cxnChg>
        <pc:cxnChg chg="mod">
          <ac:chgData name="Kau, Derchang" userId="b9148588-e694-4445-9765-2c9aad6149ce" providerId="ADAL" clId="{A9F427AC-E5A2-6C45-A8A3-6DFCCFA4B4F3}" dt="2023-05-08T13:34:21.625" v="119"/>
          <ac:cxnSpMkLst>
            <pc:docMk/>
            <pc:sldMk cId="1202667796" sldId="278"/>
            <ac:cxnSpMk id="147" creationId="{B8FA214D-1368-0CB9-002A-79974C7928C1}"/>
          </ac:cxnSpMkLst>
        </pc:cxnChg>
        <pc:cxnChg chg="mod">
          <ac:chgData name="Kau, Derchang" userId="b9148588-e694-4445-9765-2c9aad6149ce" providerId="ADAL" clId="{A9F427AC-E5A2-6C45-A8A3-6DFCCFA4B4F3}" dt="2023-05-08T13:34:21.625" v="119"/>
          <ac:cxnSpMkLst>
            <pc:docMk/>
            <pc:sldMk cId="1202667796" sldId="278"/>
            <ac:cxnSpMk id="148" creationId="{F3947DF0-A3A5-9B34-FA55-51F408FAF81D}"/>
          </ac:cxnSpMkLst>
        </pc:cxnChg>
        <pc:cxnChg chg="mod">
          <ac:chgData name="Kau, Derchang" userId="b9148588-e694-4445-9765-2c9aad6149ce" providerId="ADAL" clId="{A9F427AC-E5A2-6C45-A8A3-6DFCCFA4B4F3}" dt="2023-05-08T13:34:21.625" v="119"/>
          <ac:cxnSpMkLst>
            <pc:docMk/>
            <pc:sldMk cId="1202667796" sldId="278"/>
            <ac:cxnSpMk id="149" creationId="{AECB322A-EC09-E49F-4ADA-4F45866D704A}"/>
          </ac:cxnSpMkLst>
        </pc:cxnChg>
        <pc:cxnChg chg="mod">
          <ac:chgData name="Kau, Derchang" userId="b9148588-e694-4445-9765-2c9aad6149ce" providerId="ADAL" clId="{A9F427AC-E5A2-6C45-A8A3-6DFCCFA4B4F3}" dt="2023-05-08T13:34:21.625" v="119"/>
          <ac:cxnSpMkLst>
            <pc:docMk/>
            <pc:sldMk cId="1202667796" sldId="278"/>
            <ac:cxnSpMk id="150" creationId="{7D6315FD-CCE6-E6E8-56D4-682DC3E053FB}"/>
          </ac:cxnSpMkLst>
        </pc:cxnChg>
        <pc:cxnChg chg="mod">
          <ac:chgData name="Kau, Derchang" userId="b9148588-e694-4445-9765-2c9aad6149ce" providerId="ADAL" clId="{A9F427AC-E5A2-6C45-A8A3-6DFCCFA4B4F3}" dt="2023-05-08T13:34:21.625" v="119"/>
          <ac:cxnSpMkLst>
            <pc:docMk/>
            <pc:sldMk cId="1202667796" sldId="278"/>
            <ac:cxnSpMk id="153" creationId="{72276C01-EB36-A0B2-61F5-6B7DA891D6C5}"/>
          </ac:cxnSpMkLst>
        </pc:cxnChg>
        <pc:cxnChg chg="mod">
          <ac:chgData name="Kau, Derchang" userId="b9148588-e694-4445-9765-2c9aad6149ce" providerId="ADAL" clId="{A9F427AC-E5A2-6C45-A8A3-6DFCCFA4B4F3}" dt="2023-05-08T13:34:21.625" v="119"/>
          <ac:cxnSpMkLst>
            <pc:docMk/>
            <pc:sldMk cId="1202667796" sldId="278"/>
            <ac:cxnSpMk id="154" creationId="{07728525-B6DB-EBB2-C292-731AA2AF8685}"/>
          </ac:cxnSpMkLst>
        </pc:cxnChg>
        <pc:cxnChg chg="mod">
          <ac:chgData name="Kau, Derchang" userId="b9148588-e694-4445-9765-2c9aad6149ce" providerId="ADAL" clId="{A9F427AC-E5A2-6C45-A8A3-6DFCCFA4B4F3}" dt="2023-05-08T13:34:21.625" v="119"/>
          <ac:cxnSpMkLst>
            <pc:docMk/>
            <pc:sldMk cId="1202667796" sldId="278"/>
            <ac:cxnSpMk id="155" creationId="{E1119154-477B-41CA-0C65-937691D110E8}"/>
          </ac:cxnSpMkLst>
        </pc:cxnChg>
        <pc:cxnChg chg="mod">
          <ac:chgData name="Kau, Derchang" userId="b9148588-e694-4445-9765-2c9aad6149ce" providerId="ADAL" clId="{A9F427AC-E5A2-6C45-A8A3-6DFCCFA4B4F3}" dt="2023-05-08T13:34:21.625" v="119"/>
          <ac:cxnSpMkLst>
            <pc:docMk/>
            <pc:sldMk cId="1202667796" sldId="278"/>
            <ac:cxnSpMk id="156" creationId="{D11FD337-EC6C-DF9A-CFCB-8BF117DC3346}"/>
          </ac:cxnSpMkLst>
        </pc:cxnChg>
        <pc:cxnChg chg="mod">
          <ac:chgData name="Kau, Derchang" userId="b9148588-e694-4445-9765-2c9aad6149ce" providerId="ADAL" clId="{A9F427AC-E5A2-6C45-A8A3-6DFCCFA4B4F3}" dt="2023-05-08T13:34:21.625" v="119"/>
          <ac:cxnSpMkLst>
            <pc:docMk/>
            <pc:sldMk cId="1202667796" sldId="278"/>
            <ac:cxnSpMk id="164" creationId="{6D192209-06ED-28FA-F107-1F22B5FCE872}"/>
          </ac:cxnSpMkLst>
        </pc:cxnChg>
        <pc:cxnChg chg="mod">
          <ac:chgData name="Kau, Derchang" userId="b9148588-e694-4445-9765-2c9aad6149ce" providerId="ADAL" clId="{A9F427AC-E5A2-6C45-A8A3-6DFCCFA4B4F3}" dt="2023-05-08T13:34:21.625" v="119"/>
          <ac:cxnSpMkLst>
            <pc:docMk/>
            <pc:sldMk cId="1202667796" sldId="278"/>
            <ac:cxnSpMk id="165" creationId="{60DC5A52-71A5-67C1-69B0-5963BF9B78CA}"/>
          </ac:cxnSpMkLst>
        </pc:cxnChg>
        <pc:cxnChg chg="mod">
          <ac:chgData name="Kau, Derchang" userId="b9148588-e694-4445-9765-2c9aad6149ce" providerId="ADAL" clId="{A9F427AC-E5A2-6C45-A8A3-6DFCCFA4B4F3}" dt="2023-05-08T13:34:21.625" v="119"/>
          <ac:cxnSpMkLst>
            <pc:docMk/>
            <pc:sldMk cId="1202667796" sldId="278"/>
            <ac:cxnSpMk id="166" creationId="{78ABDA18-DE3B-41E6-89B3-213A20DE33CE}"/>
          </ac:cxnSpMkLst>
        </pc:cxnChg>
        <pc:cxnChg chg="mod">
          <ac:chgData name="Kau, Derchang" userId="b9148588-e694-4445-9765-2c9aad6149ce" providerId="ADAL" clId="{A9F427AC-E5A2-6C45-A8A3-6DFCCFA4B4F3}" dt="2023-05-08T13:34:21.625" v="119"/>
          <ac:cxnSpMkLst>
            <pc:docMk/>
            <pc:sldMk cId="1202667796" sldId="278"/>
            <ac:cxnSpMk id="167" creationId="{1E40924D-2432-83CF-AC39-F90D7B561A1D}"/>
          </ac:cxnSpMkLst>
        </pc:cxnChg>
        <pc:cxnChg chg="mod">
          <ac:chgData name="Kau, Derchang" userId="b9148588-e694-4445-9765-2c9aad6149ce" providerId="ADAL" clId="{A9F427AC-E5A2-6C45-A8A3-6DFCCFA4B4F3}" dt="2023-05-08T13:34:21.625" v="119"/>
          <ac:cxnSpMkLst>
            <pc:docMk/>
            <pc:sldMk cId="1202667796" sldId="278"/>
            <ac:cxnSpMk id="168" creationId="{C8AF5A49-DE52-E0E0-1316-1F872F760B17}"/>
          </ac:cxnSpMkLst>
        </pc:cxnChg>
        <pc:cxnChg chg="mod">
          <ac:chgData name="Kau, Derchang" userId="b9148588-e694-4445-9765-2c9aad6149ce" providerId="ADAL" clId="{A9F427AC-E5A2-6C45-A8A3-6DFCCFA4B4F3}" dt="2023-05-08T13:34:21.625" v="119"/>
          <ac:cxnSpMkLst>
            <pc:docMk/>
            <pc:sldMk cId="1202667796" sldId="278"/>
            <ac:cxnSpMk id="169" creationId="{572D51D5-518C-BACF-5006-022EE6B48A0D}"/>
          </ac:cxnSpMkLst>
        </pc:cxnChg>
        <pc:cxnChg chg="mod">
          <ac:chgData name="Kau, Derchang" userId="b9148588-e694-4445-9765-2c9aad6149ce" providerId="ADAL" clId="{A9F427AC-E5A2-6C45-A8A3-6DFCCFA4B4F3}" dt="2023-05-08T13:34:21.625" v="119"/>
          <ac:cxnSpMkLst>
            <pc:docMk/>
            <pc:sldMk cId="1202667796" sldId="278"/>
            <ac:cxnSpMk id="170" creationId="{0FE66A1E-068E-5C8C-064D-B75B6268E15B}"/>
          </ac:cxnSpMkLst>
        </pc:cxnChg>
        <pc:cxnChg chg="mod">
          <ac:chgData name="Kau, Derchang" userId="b9148588-e694-4445-9765-2c9aad6149ce" providerId="ADAL" clId="{A9F427AC-E5A2-6C45-A8A3-6DFCCFA4B4F3}" dt="2023-05-08T13:34:21.625" v="119"/>
          <ac:cxnSpMkLst>
            <pc:docMk/>
            <pc:sldMk cId="1202667796" sldId="278"/>
            <ac:cxnSpMk id="171" creationId="{A6C4CF83-13CE-8ED5-4112-2C97DCA500EC}"/>
          </ac:cxnSpMkLst>
        </pc:cxnChg>
        <pc:cxnChg chg="mod">
          <ac:chgData name="Kau, Derchang" userId="b9148588-e694-4445-9765-2c9aad6149ce" providerId="ADAL" clId="{A9F427AC-E5A2-6C45-A8A3-6DFCCFA4B4F3}" dt="2023-05-08T13:34:21.625" v="119"/>
          <ac:cxnSpMkLst>
            <pc:docMk/>
            <pc:sldMk cId="1202667796" sldId="278"/>
            <ac:cxnSpMk id="172" creationId="{29D12606-19B8-FD4A-09A4-26555797EC2D}"/>
          </ac:cxnSpMkLst>
        </pc:cxnChg>
        <pc:cxnChg chg="mod">
          <ac:chgData name="Kau, Derchang" userId="b9148588-e694-4445-9765-2c9aad6149ce" providerId="ADAL" clId="{A9F427AC-E5A2-6C45-A8A3-6DFCCFA4B4F3}" dt="2023-05-08T13:34:21.625" v="119"/>
          <ac:cxnSpMkLst>
            <pc:docMk/>
            <pc:sldMk cId="1202667796" sldId="278"/>
            <ac:cxnSpMk id="175" creationId="{6DF1F209-B4F4-A747-86A5-3F396448AF6F}"/>
          </ac:cxnSpMkLst>
        </pc:cxnChg>
        <pc:cxnChg chg="mod">
          <ac:chgData name="Kau, Derchang" userId="b9148588-e694-4445-9765-2c9aad6149ce" providerId="ADAL" clId="{A9F427AC-E5A2-6C45-A8A3-6DFCCFA4B4F3}" dt="2023-05-08T13:34:21.625" v="119"/>
          <ac:cxnSpMkLst>
            <pc:docMk/>
            <pc:sldMk cId="1202667796" sldId="278"/>
            <ac:cxnSpMk id="176" creationId="{B5BDEB66-CEB5-6E91-A41F-52F3EB13C143}"/>
          </ac:cxnSpMkLst>
        </pc:cxnChg>
        <pc:cxnChg chg="mod">
          <ac:chgData name="Kau, Derchang" userId="b9148588-e694-4445-9765-2c9aad6149ce" providerId="ADAL" clId="{A9F427AC-E5A2-6C45-A8A3-6DFCCFA4B4F3}" dt="2023-05-08T13:34:21.625" v="119"/>
          <ac:cxnSpMkLst>
            <pc:docMk/>
            <pc:sldMk cId="1202667796" sldId="278"/>
            <ac:cxnSpMk id="177" creationId="{B7C6609A-BF3F-5B1C-F0CF-75758E84D4C2}"/>
          </ac:cxnSpMkLst>
        </pc:cxnChg>
        <pc:cxnChg chg="mod">
          <ac:chgData name="Kau, Derchang" userId="b9148588-e694-4445-9765-2c9aad6149ce" providerId="ADAL" clId="{A9F427AC-E5A2-6C45-A8A3-6DFCCFA4B4F3}" dt="2023-05-08T13:34:21.625" v="119"/>
          <ac:cxnSpMkLst>
            <pc:docMk/>
            <pc:sldMk cId="1202667796" sldId="278"/>
            <ac:cxnSpMk id="178" creationId="{795B65BB-8C44-9709-ECAE-D98EB4948DAB}"/>
          </ac:cxnSpMkLst>
        </pc:cxnChg>
        <pc:cxnChg chg="mod">
          <ac:chgData name="Kau, Derchang" userId="b9148588-e694-4445-9765-2c9aad6149ce" providerId="ADAL" clId="{A9F427AC-E5A2-6C45-A8A3-6DFCCFA4B4F3}" dt="2023-05-08T13:34:21.625" v="119"/>
          <ac:cxnSpMkLst>
            <pc:docMk/>
            <pc:sldMk cId="1202667796" sldId="278"/>
            <ac:cxnSpMk id="186" creationId="{8FCEB286-D287-2346-9106-C3377D342024}"/>
          </ac:cxnSpMkLst>
        </pc:cxnChg>
        <pc:cxnChg chg="mod">
          <ac:chgData name="Kau, Derchang" userId="b9148588-e694-4445-9765-2c9aad6149ce" providerId="ADAL" clId="{A9F427AC-E5A2-6C45-A8A3-6DFCCFA4B4F3}" dt="2023-05-08T13:34:21.625" v="119"/>
          <ac:cxnSpMkLst>
            <pc:docMk/>
            <pc:sldMk cId="1202667796" sldId="278"/>
            <ac:cxnSpMk id="187" creationId="{FD655FDB-C689-E823-EC76-BA1F7D665CE3}"/>
          </ac:cxnSpMkLst>
        </pc:cxnChg>
        <pc:cxnChg chg="mod">
          <ac:chgData name="Kau, Derchang" userId="b9148588-e694-4445-9765-2c9aad6149ce" providerId="ADAL" clId="{A9F427AC-E5A2-6C45-A8A3-6DFCCFA4B4F3}" dt="2023-05-08T13:34:21.625" v="119"/>
          <ac:cxnSpMkLst>
            <pc:docMk/>
            <pc:sldMk cId="1202667796" sldId="278"/>
            <ac:cxnSpMk id="188" creationId="{37BA0D24-8E80-FA14-8183-51F940842476}"/>
          </ac:cxnSpMkLst>
        </pc:cxnChg>
        <pc:cxnChg chg="mod">
          <ac:chgData name="Kau, Derchang" userId="b9148588-e694-4445-9765-2c9aad6149ce" providerId="ADAL" clId="{A9F427AC-E5A2-6C45-A8A3-6DFCCFA4B4F3}" dt="2023-05-08T13:34:21.625" v="119"/>
          <ac:cxnSpMkLst>
            <pc:docMk/>
            <pc:sldMk cId="1202667796" sldId="278"/>
            <ac:cxnSpMk id="189" creationId="{0588DFE1-C39A-A194-4FAD-1A7432CA1998}"/>
          </ac:cxnSpMkLst>
        </pc:cxnChg>
        <pc:cxnChg chg="mod">
          <ac:chgData name="Kau, Derchang" userId="b9148588-e694-4445-9765-2c9aad6149ce" providerId="ADAL" clId="{A9F427AC-E5A2-6C45-A8A3-6DFCCFA4B4F3}" dt="2023-05-08T13:34:21.625" v="119"/>
          <ac:cxnSpMkLst>
            <pc:docMk/>
            <pc:sldMk cId="1202667796" sldId="278"/>
            <ac:cxnSpMk id="190" creationId="{F750A1FC-ED80-58FA-66ED-1674C1C016DA}"/>
          </ac:cxnSpMkLst>
        </pc:cxnChg>
        <pc:cxnChg chg="mod">
          <ac:chgData name="Kau, Derchang" userId="b9148588-e694-4445-9765-2c9aad6149ce" providerId="ADAL" clId="{A9F427AC-E5A2-6C45-A8A3-6DFCCFA4B4F3}" dt="2023-05-08T13:34:21.625" v="119"/>
          <ac:cxnSpMkLst>
            <pc:docMk/>
            <pc:sldMk cId="1202667796" sldId="278"/>
            <ac:cxnSpMk id="191" creationId="{D3FBB896-F896-4D68-9B5B-E60C12BF50CC}"/>
          </ac:cxnSpMkLst>
        </pc:cxnChg>
        <pc:cxnChg chg="mod">
          <ac:chgData name="Kau, Derchang" userId="b9148588-e694-4445-9765-2c9aad6149ce" providerId="ADAL" clId="{A9F427AC-E5A2-6C45-A8A3-6DFCCFA4B4F3}" dt="2023-05-08T13:34:21.625" v="119"/>
          <ac:cxnSpMkLst>
            <pc:docMk/>
            <pc:sldMk cId="1202667796" sldId="278"/>
            <ac:cxnSpMk id="192" creationId="{6009457F-043C-C9F8-32BB-55D80EE0F66D}"/>
          </ac:cxnSpMkLst>
        </pc:cxnChg>
        <pc:cxnChg chg="mod">
          <ac:chgData name="Kau, Derchang" userId="b9148588-e694-4445-9765-2c9aad6149ce" providerId="ADAL" clId="{A9F427AC-E5A2-6C45-A8A3-6DFCCFA4B4F3}" dt="2023-05-08T13:34:21.625" v="119"/>
          <ac:cxnSpMkLst>
            <pc:docMk/>
            <pc:sldMk cId="1202667796" sldId="278"/>
            <ac:cxnSpMk id="193" creationId="{1ADFCC98-29B6-B9E4-A720-5D97E9289918}"/>
          </ac:cxnSpMkLst>
        </pc:cxnChg>
        <pc:cxnChg chg="mod">
          <ac:chgData name="Kau, Derchang" userId="b9148588-e694-4445-9765-2c9aad6149ce" providerId="ADAL" clId="{A9F427AC-E5A2-6C45-A8A3-6DFCCFA4B4F3}" dt="2023-05-08T13:34:21.625" v="119"/>
          <ac:cxnSpMkLst>
            <pc:docMk/>
            <pc:sldMk cId="1202667796" sldId="278"/>
            <ac:cxnSpMk id="194" creationId="{7C74D88A-F095-CA67-23F1-8C0A7947C4B5}"/>
          </ac:cxnSpMkLst>
        </pc:cxnChg>
        <pc:cxnChg chg="mod">
          <ac:chgData name="Kau, Derchang" userId="b9148588-e694-4445-9765-2c9aad6149ce" providerId="ADAL" clId="{A9F427AC-E5A2-6C45-A8A3-6DFCCFA4B4F3}" dt="2023-05-08T13:34:21.625" v="119"/>
          <ac:cxnSpMkLst>
            <pc:docMk/>
            <pc:sldMk cId="1202667796" sldId="278"/>
            <ac:cxnSpMk id="197" creationId="{8589DA3D-DE08-5C60-6899-2C958BA48ACF}"/>
          </ac:cxnSpMkLst>
        </pc:cxnChg>
        <pc:cxnChg chg="mod">
          <ac:chgData name="Kau, Derchang" userId="b9148588-e694-4445-9765-2c9aad6149ce" providerId="ADAL" clId="{A9F427AC-E5A2-6C45-A8A3-6DFCCFA4B4F3}" dt="2023-05-08T13:34:21.625" v="119"/>
          <ac:cxnSpMkLst>
            <pc:docMk/>
            <pc:sldMk cId="1202667796" sldId="278"/>
            <ac:cxnSpMk id="198" creationId="{C19FE79A-9E34-1215-4216-6C1A7876DF8F}"/>
          </ac:cxnSpMkLst>
        </pc:cxnChg>
        <pc:cxnChg chg="mod">
          <ac:chgData name="Kau, Derchang" userId="b9148588-e694-4445-9765-2c9aad6149ce" providerId="ADAL" clId="{A9F427AC-E5A2-6C45-A8A3-6DFCCFA4B4F3}" dt="2023-05-08T13:34:21.625" v="119"/>
          <ac:cxnSpMkLst>
            <pc:docMk/>
            <pc:sldMk cId="1202667796" sldId="278"/>
            <ac:cxnSpMk id="199" creationId="{A3EF523F-571C-8557-06FD-B8EE56A2EB83}"/>
          </ac:cxnSpMkLst>
        </pc:cxnChg>
        <pc:cxnChg chg="mod">
          <ac:chgData name="Kau, Derchang" userId="b9148588-e694-4445-9765-2c9aad6149ce" providerId="ADAL" clId="{A9F427AC-E5A2-6C45-A8A3-6DFCCFA4B4F3}" dt="2023-05-08T13:34:21.625" v="119"/>
          <ac:cxnSpMkLst>
            <pc:docMk/>
            <pc:sldMk cId="1202667796" sldId="278"/>
            <ac:cxnSpMk id="200" creationId="{2CA0D660-5ECD-131C-39D3-66C7E67F3903}"/>
          </ac:cxnSpMkLst>
        </pc:cxnChg>
        <pc:cxnChg chg="mod">
          <ac:chgData name="Kau, Derchang" userId="b9148588-e694-4445-9765-2c9aad6149ce" providerId="ADAL" clId="{A9F427AC-E5A2-6C45-A8A3-6DFCCFA4B4F3}" dt="2023-05-08T13:34:21.625" v="119"/>
          <ac:cxnSpMkLst>
            <pc:docMk/>
            <pc:sldMk cId="1202667796" sldId="278"/>
            <ac:cxnSpMk id="208" creationId="{E1F9A612-4F0B-AAB4-5E03-65E93FE65551}"/>
          </ac:cxnSpMkLst>
        </pc:cxnChg>
        <pc:cxnChg chg="mod">
          <ac:chgData name="Kau, Derchang" userId="b9148588-e694-4445-9765-2c9aad6149ce" providerId="ADAL" clId="{A9F427AC-E5A2-6C45-A8A3-6DFCCFA4B4F3}" dt="2023-05-08T13:34:21.625" v="119"/>
          <ac:cxnSpMkLst>
            <pc:docMk/>
            <pc:sldMk cId="1202667796" sldId="278"/>
            <ac:cxnSpMk id="209" creationId="{C423938F-B2F7-1D13-C25B-484653583C72}"/>
          </ac:cxnSpMkLst>
        </pc:cxnChg>
        <pc:cxnChg chg="mod">
          <ac:chgData name="Kau, Derchang" userId="b9148588-e694-4445-9765-2c9aad6149ce" providerId="ADAL" clId="{A9F427AC-E5A2-6C45-A8A3-6DFCCFA4B4F3}" dt="2023-05-08T13:34:21.625" v="119"/>
          <ac:cxnSpMkLst>
            <pc:docMk/>
            <pc:sldMk cId="1202667796" sldId="278"/>
            <ac:cxnSpMk id="210" creationId="{CE2699CD-BEDE-A35B-3693-A1A70D530F5F}"/>
          </ac:cxnSpMkLst>
        </pc:cxnChg>
        <pc:cxnChg chg="mod">
          <ac:chgData name="Kau, Derchang" userId="b9148588-e694-4445-9765-2c9aad6149ce" providerId="ADAL" clId="{A9F427AC-E5A2-6C45-A8A3-6DFCCFA4B4F3}" dt="2023-05-08T13:34:21.625" v="119"/>
          <ac:cxnSpMkLst>
            <pc:docMk/>
            <pc:sldMk cId="1202667796" sldId="278"/>
            <ac:cxnSpMk id="211" creationId="{0D27D262-CAE4-1324-60B1-0BCFCEB9566E}"/>
          </ac:cxnSpMkLst>
        </pc:cxnChg>
        <pc:cxnChg chg="mod">
          <ac:chgData name="Kau, Derchang" userId="b9148588-e694-4445-9765-2c9aad6149ce" providerId="ADAL" clId="{A9F427AC-E5A2-6C45-A8A3-6DFCCFA4B4F3}" dt="2023-05-08T13:34:21.625" v="119"/>
          <ac:cxnSpMkLst>
            <pc:docMk/>
            <pc:sldMk cId="1202667796" sldId="278"/>
            <ac:cxnSpMk id="212" creationId="{7DBF002F-1E50-2397-3D09-6FCB22594D19}"/>
          </ac:cxnSpMkLst>
        </pc:cxnChg>
        <pc:cxnChg chg="mod">
          <ac:chgData name="Kau, Derchang" userId="b9148588-e694-4445-9765-2c9aad6149ce" providerId="ADAL" clId="{A9F427AC-E5A2-6C45-A8A3-6DFCCFA4B4F3}" dt="2023-05-08T13:34:21.625" v="119"/>
          <ac:cxnSpMkLst>
            <pc:docMk/>
            <pc:sldMk cId="1202667796" sldId="278"/>
            <ac:cxnSpMk id="213" creationId="{F3E8F7B7-25BD-F857-C0DB-4E90158FE899}"/>
          </ac:cxnSpMkLst>
        </pc:cxnChg>
        <pc:cxnChg chg="mod">
          <ac:chgData name="Kau, Derchang" userId="b9148588-e694-4445-9765-2c9aad6149ce" providerId="ADAL" clId="{A9F427AC-E5A2-6C45-A8A3-6DFCCFA4B4F3}" dt="2023-05-08T13:34:21.625" v="119"/>
          <ac:cxnSpMkLst>
            <pc:docMk/>
            <pc:sldMk cId="1202667796" sldId="278"/>
            <ac:cxnSpMk id="214" creationId="{767AFED9-C7A1-7F48-CDB3-8D4676BAA4D0}"/>
          </ac:cxnSpMkLst>
        </pc:cxnChg>
        <pc:cxnChg chg="mod">
          <ac:chgData name="Kau, Derchang" userId="b9148588-e694-4445-9765-2c9aad6149ce" providerId="ADAL" clId="{A9F427AC-E5A2-6C45-A8A3-6DFCCFA4B4F3}" dt="2023-05-08T13:34:21.625" v="119"/>
          <ac:cxnSpMkLst>
            <pc:docMk/>
            <pc:sldMk cId="1202667796" sldId="278"/>
            <ac:cxnSpMk id="215" creationId="{577AA8CA-50AF-BF05-E55B-2C30A12B5924}"/>
          </ac:cxnSpMkLst>
        </pc:cxnChg>
        <pc:cxnChg chg="mod">
          <ac:chgData name="Kau, Derchang" userId="b9148588-e694-4445-9765-2c9aad6149ce" providerId="ADAL" clId="{A9F427AC-E5A2-6C45-A8A3-6DFCCFA4B4F3}" dt="2023-05-08T13:34:21.625" v="119"/>
          <ac:cxnSpMkLst>
            <pc:docMk/>
            <pc:sldMk cId="1202667796" sldId="278"/>
            <ac:cxnSpMk id="216" creationId="{3FC1F1AE-C779-5BA0-5431-202676535252}"/>
          </ac:cxnSpMkLst>
        </pc:cxnChg>
        <pc:cxnChg chg="mod">
          <ac:chgData name="Kau, Derchang" userId="b9148588-e694-4445-9765-2c9aad6149ce" providerId="ADAL" clId="{A9F427AC-E5A2-6C45-A8A3-6DFCCFA4B4F3}" dt="2023-05-08T13:34:21.625" v="119"/>
          <ac:cxnSpMkLst>
            <pc:docMk/>
            <pc:sldMk cId="1202667796" sldId="278"/>
            <ac:cxnSpMk id="219" creationId="{C4E9062D-C69C-6D29-92E8-3BB6D843AB25}"/>
          </ac:cxnSpMkLst>
        </pc:cxnChg>
        <pc:cxnChg chg="mod">
          <ac:chgData name="Kau, Derchang" userId="b9148588-e694-4445-9765-2c9aad6149ce" providerId="ADAL" clId="{A9F427AC-E5A2-6C45-A8A3-6DFCCFA4B4F3}" dt="2023-05-08T13:34:21.625" v="119"/>
          <ac:cxnSpMkLst>
            <pc:docMk/>
            <pc:sldMk cId="1202667796" sldId="278"/>
            <ac:cxnSpMk id="220" creationId="{6ED3B821-4F64-8C76-0A20-77072CFF77AC}"/>
          </ac:cxnSpMkLst>
        </pc:cxnChg>
        <pc:cxnChg chg="mod">
          <ac:chgData name="Kau, Derchang" userId="b9148588-e694-4445-9765-2c9aad6149ce" providerId="ADAL" clId="{A9F427AC-E5A2-6C45-A8A3-6DFCCFA4B4F3}" dt="2023-05-08T13:34:21.625" v="119"/>
          <ac:cxnSpMkLst>
            <pc:docMk/>
            <pc:sldMk cId="1202667796" sldId="278"/>
            <ac:cxnSpMk id="221" creationId="{E2A9367B-45F1-17B8-FBEA-A00DC2359336}"/>
          </ac:cxnSpMkLst>
        </pc:cxnChg>
        <pc:cxnChg chg="mod">
          <ac:chgData name="Kau, Derchang" userId="b9148588-e694-4445-9765-2c9aad6149ce" providerId="ADAL" clId="{A9F427AC-E5A2-6C45-A8A3-6DFCCFA4B4F3}" dt="2023-05-08T13:34:21.625" v="119"/>
          <ac:cxnSpMkLst>
            <pc:docMk/>
            <pc:sldMk cId="1202667796" sldId="278"/>
            <ac:cxnSpMk id="222" creationId="{C2E91D96-AD9E-F62B-15D5-3516FD1708DD}"/>
          </ac:cxnSpMkLst>
        </pc:cxnChg>
        <pc:cxnChg chg="mod">
          <ac:chgData name="Kau, Derchang" userId="b9148588-e694-4445-9765-2c9aad6149ce" providerId="ADAL" clId="{A9F427AC-E5A2-6C45-A8A3-6DFCCFA4B4F3}" dt="2023-05-08T13:34:21.625" v="119"/>
          <ac:cxnSpMkLst>
            <pc:docMk/>
            <pc:sldMk cId="1202667796" sldId="278"/>
            <ac:cxnSpMk id="230" creationId="{A116A31E-3D5C-085F-199B-023FE86523D4}"/>
          </ac:cxnSpMkLst>
        </pc:cxnChg>
        <pc:cxnChg chg="mod">
          <ac:chgData name="Kau, Derchang" userId="b9148588-e694-4445-9765-2c9aad6149ce" providerId="ADAL" clId="{A9F427AC-E5A2-6C45-A8A3-6DFCCFA4B4F3}" dt="2023-05-08T13:34:21.625" v="119"/>
          <ac:cxnSpMkLst>
            <pc:docMk/>
            <pc:sldMk cId="1202667796" sldId="278"/>
            <ac:cxnSpMk id="231" creationId="{B4B04728-631A-36B9-5F73-ECD475D5441F}"/>
          </ac:cxnSpMkLst>
        </pc:cxnChg>
        <pc:cxnChg chg="mod">
          <ac:chgData name="Kau, Derchang" userId="b9148588-e694-4445-9765-2c9aad6149ce" providerId="ADAL" clId="{A9F427AC-E5A2-6C45-A8A3-6DFCCFA4B4F3}" dt="2023-05-08T13:34:21.625" v="119"/>
          <ac:cxnSpMkLst>
            <pc:docMk/>
            <pc:sldMk cId="1202667796" sldId="278"/>
            <ac:cxnSpMk id="232" creationId="{3E956D6A-EE15-EBA4-BE9F-723618A43CFC}"/>
          </ac:cxnSpMkLst>
        </pc:cxnChg>
        <pc:cxnChg chg="mod">
          <ac:chgData name="Kau, Derchang" userId="b9148588-e694-4445-9765-2c9aad6149ce" providerId="ADAL" clId="{A9F427AC-E5A2-6C45-A8A3-6DFCCFA4B4F3}" dt="2023-05-08T13:34:21.625" v="119"/>
          <ac:cxnSpMkLst>
            <pc:docMk/>
            <pc:sldMk cId="1202667796" sldId="278"/>
            <ac:cxnSpMk id="233" creationId="{BDB4A3C1-EF4D-AC13-558E-AEA5F0432775}"/>
          </ac:cxnSpMkLst>
        </pc:cxnChg>
        <pc:cxnChg chg="mod">
          <ac:chgData name="Kau, Derchang" userId="b9148588-e694-4445-9765-2c9aad6149ce" providerId="ADAL" clId="{A9F427AC-E5A2-6C45-A8A3-6DFCCFA4B4F3}" dt="2023-05-08T13:34:21.625" v="119"/>
          <ac:cxnSpMkLst>
            <pc:docMk/>
            <pc:sldMk cId="1202667796" sldId="278"/>
            <ac:cxnSpMk id="234" creationId="{43755AA5-B454-DBF8-1578-49FC9070F9A7}"/>
          </ac:cxnSpMkLst>
        </pc:cxnChg>
        <pc:cxnChg chg="mod">
          <ac:chgData name="Kau, Derchang" userId="b9148588-e694-4445-9765-2c9aad6149ce" providerId="ADAL" clId="{A9F427AC-E5A2-6C45-A8A3-6DFCCFA4B4F3}" dt="2023-05-08T13:34:21.625" v="119"/>
          <ac:cxnSpMkLst>
            <pc:docMk/>
            <pc:sldMk cId="1202667796" sldId="278"/>
            <ac:cxnSpMk id="235" creationId="{D9243027-679E-75A9-8A3C-5B0FC0A0C88D}"/>
          </ac:cxnSpMkLst>
        </pc:cxnChg>
        <pc:cxnChg chg="mod">
          <ac:chgData name="Kau, Derchang" userId="b9148588-e694-4445-9765-2c9aad6149ce" providerId="ADAL" clId="{A9F427AC-E5A2-6C45-A8A3-6DFCCFA4B4F3}" dt="2023-05-08T13:34:21.625" v="119"/>
          <ac:cxnSpMkLst>
            <pc:docMk/>
            <pc:sldMk cId="1202667796" sldId="278"/>
            <ac:cxnSpMk id="236" creationId="{53B62207-950F-0259-8AFF-746A07E2C161}"/>
          </ac:cxnSpMkLst>
        </pc:cxnChg>
        <pc:cxnChg chg="mod">
          <ac:chgData name="Kau, Derchang" userId="b9148588-e694-4445-9765-2c9aad6149ce" providerId="ADAL" clId="{A9F427AC-E5A2-6C45-A8A3-6DFCCFA4B4F3}" dt="2023-05-08T13:34:21.625" v="119"/>
          <ac:cxnSpMkLst>
            <pc:docMk/>
            <pc:sldMk cId="1202667796" sldId="278"/>
            <ac:cxnSpMk id="237" creationId="{ED51A23A-6C4D-82C7-B685-A5F87400CAC8}"/>
          </ac:cxnSpMkLst>
        </pc:cxnChg>
        <pc:cxnChg chg="mod">
          <ac:chgData name="Kau, Derchang" userId="b9148588-e694-4445-9765-2c9aad6149ce" providerId="ADAL" clId="{A9F427AC-E5A2-6C45-A8A3-6DFCCFA4B4F3}" dt="2023-05-08T13:34:21.625" v="119"/>
          <ac:cxnSpMkLst>
            <pc:docMk/>
            <pc:sldMk cId="1202667796" sldId="278"/>
            <ac:cxnSpMk id="238" creationId="{731007C3-DB96-A497-C72F-AB9EC4A5D775}"/>
          </ac:cxnSpMkLst>
        </pc:cxnChg>
        <pc:cxnChg chg="mod">
          <ac:chgData name="Kau, Derchang" userId="b9148588-e694-4445-9765-2c9aad6149ce" providerId="ADAL" clId="{A9F427AC-E5A2-6C45-A8A3-6DFCCFA4B4F3}" dt="2023-05-08T13:34:21.625" v="119"/>
          <ac:cxnSpMkLst>
            <pc:docMk/>
            <pc:sldMk cId="1202667796" sldId="278"/>
            <ac:cxnSpMk id="241" creationId="{DCDBB3FD-9C7E-3D36-CA74-5E0A16176344}"/>
          </ac:cxnSpMkLst>
        </pc:cxnChg>
        <pc:cxnChg chg="mod">
          <ac:chgData name="Kau, Derchang" userId="b9148588-e694-4445-9765-2c9aad6149ce" providerId="ADAL" clId="{A9F427AC-E5A2-6C45-A8A3-6DFCCFA4B4F3}" dt="2023-05-08T13:34:21.625" v="119"/>
          <ac:cxnSpMkLst>
            <pc:docMk/>
            <pc:sldMk cId="1202667796" sldId="278"/>
            <ac:cxnSpMk id="242" creationId="{AC6C903D-6904-FA2B-1507-FCC5343ED363}"/>
          </ac:cxnSpMkLst>
        </pc:cxnChg>
        <pc:cxnChg chg="mod">
          <ac:chgData name="Kau, Derchang" userId="b9148588-e694-4445-9765-2c9aad6149ce" providerId="ADAL" clId="{A9F427AC-E5A2-6C45-A8A3-6DFCCFA4B4F3}" dt="2023-05-08T13:34:21.625" v="119"/>
          <ac:cxnSpMkLst>
            <pc:docMk/>
            <pc:sldMk cId="1202667796" sldId="278"/>
            <ac:cxnSpMk id="243" creationId="{45E00208-2712-D729-5D74-CDA56BAF67DB}"/>
          </ac:cxnSpMkLst>
        </pc:cxnChg>
        <pc:cxnChg chg="mod">
          <ac:chgData name="Kau, Derchang" userId="b9148588-e694-4445-9765-2c9aad6149ce" providerId="ADAL" clId="{A9F427AC-E5A2-6C45-A8A3-6DFCCFA4B4F3}" dt="2023-05-08T13:34:21.625" v="119"/>
          <ac:cxnSpMkLst>
            <pc:docMk/>
            <pc:sldMk cId="1202667796" sldId="278"/>
            <ac:cxnSpMk id="244" creationId="{4422EBEE-4D42-F36E-0ABD-E6EA1DA41F92}"/>
          </ac:cxnSpMkLst>
        </pc:cxnChg>
        <pc:cxnChg chg="mod">
          <ac:chgData name="Kau, Derchang" userId="b9148588-e694-4445-9765-2c9aad6149ce" providerId="ADAL" clId="{A9F427AC-E5A2-6C45-A8A3-6DFCCFA4B4F3}" dt="2023-05-08T13:34:21.625" v="119"/>
          <ac:cxnSpMkLst>
            <pc:docMk/>
            <pc:sldMk cId="1202667796" sldId="278"/>
            <ac:cxnSpMk id="252" creationId="{110F1D6B-7A9F-CDCA-3282-D631209BBE4D}"/>
          </ac:cxnSpMkLst>
        </pc:cxnChg>
        <pc:cxnChg chg="mod">
          <ac:chgData name="Kau, Derchang" userId="b9148588-e694-4445-9765-2c9aad6149ce" providerId="ADAL" clId="{A9F427AC-E5A2-6C45-A8A3-6DFCCFA4B4F3}" dt="2023-05-08T13:34:21.625" v="119"/>
          <ac:cxnSpMkLst>
            <pc:docMk/>
            <pc:sldMk cId="1202667796" sldId="278"/>
            <ac:cxnSpMk id="253" creationId="{FAF0F2FD-AB51-3D3B-DCFA-FBA152944448}"/>
          </ac:cxnSpMkLst>
        </pc:cxnChg>
        <pc:cxnChg chg="mod">
          <ac:chgData name="Kau, Derchang" userId="b9148588-e694-4445-9765-2c9aad6149ce" providerId="ADAL" clId="{A9F427AC-E5A2-6C45-A8A3-6DFCCFA4B4F3}" dt="2023-05-08T13:34:21.625" v="119"/>
          <ac:cxnSpMkLst>
            <pc:docMk/>
            <pc:sldMk cId="1202667796" sldId="278"/>
            <ac:cxnSpMk id="254" creationId="{F43262C8-FAF5-8EBA-1827-9627B6C79DE2}"/>
          </ac:cxnSpMkLst>
        </pc:cxnChg>
        <pc:cxnChg chg="mod">
          <ac:chgData name="Kau, Derchang" userId="b9148588-e694-4445-9765-2c9aad6149ce" providerId="ADAL" clId="{A9F427AC-E5A2-6C45-A8A3-6DFCCFA4B4F3}" dt="2023-05-08T13:34:21.625" v="119"/>
          <ac:cxnSpMkLst>
            <pc:docMk/>
            <pc:sldMk cId="1202667796" sldId="278"/>
            <ac:cxnSpMk id="255" creationId="{34B682C0-FBD5-E9EB-FB5F-6B8DDE548F58}"/>
          </ac:cxnSpMkLst>
        </pc:cxnChg>
        <pc:cxnChg chg="mod">
          <ac:chgData name="Kau, Derchang" userId="b9148588-e694-4445-9765-2c9aad6149ce" providerId="ADAL" clId="{A9F427AC-E5A2-6C45-A8A3-6DFCCFA4B4F3}" dt="2023-05-08T13:34:21.625" v="119"/>
          <ac:cxnSpMkLst>
            <pc:docMk/>
            <pc:sldMk cId="1202667796" sldId="278"/>
            <ac:cxnSpMk id="256" creationId="{225531B7-ED83-EE02-8278-56B5920DBBBD}"/>
          </ac:cxnSpMkLst>
        </pc:cxnChg>
        <pc:cxnChg chg="mod">
          <ac:chgData name="Kau, Derchang" userId="b9148588-e694-4445-9765-2c9aad6149ce" providerId="ADAL" clId="{A9F427AC-E5A2-6C45-A8A3-6DFCCFA4B4F3}" dt="2023-05-08T13:34:21.625" v="119"/>
          <ac:cxnSpMkLst>
            <pc:docMk/>
            <pc:sldMk cId="1202667796" sldId="278"/>
            <ac:cxnSpMk id="257" creationId="{3573623D-F907-212E-5011-9AED1F19E65C}"/>
          </ac:cxnSpMkLst>
        </pc:cxnChg>
        <pc:cxnChg chg="mod">
          <ac:chgData name="Kau, Derchang" userId="b9148588-e694-4445-9765-2c9aad6149ce" providerId="ADAL" clId="{A9F427AC-E5A2-6C45-A8A3-6DFCCFA4B4F3}" dt="2023-05-08T13:34:21.625" v="119"/>
          <ac:cxnSpMkLst>
            <pc:docMk/>
            <pc:sldMk cId="1202667796" sldId="278"/>
            <ac:cxnSpMk id="258" creationId="{767507BC-381E-3D7D-9BFB-929DD6A488CB}"/>
          </ac:cxnSpMkLst>
        </pc:cxnChg>
        <pc:cxnChg chg="mod">
          <ac:chgData name="Kau, Derchang" userId="b9148588-e694-4445-9765-2c9aad6149ce" providerId="ADAL" clId="{A9F427AC-E5A2-6C45-A8A3-6DFCCFA4B4F3}" dt="2023-05-08T13:34:21.625" v="119"/>
          <ac:cxnSpMkLst>
            <pc:docMk/>
            <pc:sldMk cId="1202667796" sldId="278"/>
            <ac:cxnSpMk id="259" creationId="{EE6F342F-01B5-BAEE-10F9-AE0782B774A1}"/>
          </ac:cxnSpMkLst>
        </pc:cxnChg>
        <pc:cxnChg chg="mod">
          <ac:chgData name="Kau, Derchang" userId="b9148588-e694-4445-9765-2c9aad6149ce" providerId="ADAL" clId="{A9F427AC-E5A2-6C45-A8A3-6DFCCFA4B4F3}" dt="2023-05-08T13:34:21.625" v="119"/>
          <ac:cxnSpMkLst>
            <pc:docMk/>
            <pc:sldMk cId="1202667796" sldId="278"/>
            <ac:cxnSpMk id="260" creationId="{24FC72EA-377F-FFC2-3D35-611576DEFCC4}"/>
          </ac:cxnSpMkLst>
        </pc:cxnChg>
        <pc:cxnChg chg="mod">
          <ac:chgData name="Kau, Derchang" userId="b9148588-e694-4445-9765-2c9aad6149ce" providerId="ADAL" clId="{A9F427AC-E5A2-6C45-A8A3-6DFCCFA4B4F3}" dt="2023-05-08T13:34:21.625" v="119"/>
          <ac:cxnSpMkLst>
            <pc:docMk/>
            <pc:sldMk cId="1202667796" sldId="278"/>
            <ac:cxnSpMk id="263" creationId="{8631777C-BB56-D921-23DC-3E8AF6558D9A}"/>
          </ac:cxnSpMkLst>
        </pc:cxnChg>
        <pc:cxnChg chg="mod">
          <ac:chgData name="Kau, Derchang" userId="b9148588-e694-4445-9765-2c9aad6149ce" providerId="ADAL" clId="{A9F427AC-E5A2-6C45-A8A3-6DFCCFA4B4F3}" dt="2023-05-08T13:34:21.625" v="119"/>
          <ac:cxnSpMkLst>
            <pc:docMk/>
            <pc:sldMk cId="1202667796" sldId="278"/>
            <ac:cxnSpMk id="264" creationId="{3C298508-9A15-1F07-5FA8-831F40CCF6C6}"/>
          </ac:cxnSpMkLst>
        </pc:cxnChg>
        <pc:cxnChg chg="mod">
          <ac:chgData name="Kau, Derchang" userId="b9148588-e694-4445-9765-2c9aad6149ce" providerId="ADAL" clId="{A9F427AC-E5A2-6C45-A8A3-6DFCCFA4B4F3}" dt="2023-05-08T13:34:21.625" v="119"/>
          <ac:cxnSpMkLst>
            <pc:docMk/>
            <pc:sldMk cId="1202667796" sldId="278"/>
            <ac:cxnSpMk id="265" creationId="{64FB03C3-639C-DCC5-A6A8-F5DDCD233261}"/>
          </ac:cxnSpMkLst>
        </pc:cxnChg>
        <pc:cxnChg chg="mod">
          <ac:chgData name="Kau, Derchang" userId="b9148588-e694-4445-9765-2c9aad6149ce" providerId="ADAL" clId="{A9F427AC-E5A2-6C45-A8A3-6DFCCFA4B4F3}" dt="2023-05-08T13:34:21.625" v="119"/>
          <ac:cxnSpMkLst>
            <pc:docMk/>
            <pc:sldMk cId="1202667796" sldId="278"/>
            <ac:cxnSpMk id="266" creationId="{B6C7D75A-2EC3-D6E2-2138-A3662E281A0A}"/>
          </ac:cxnSpMkLst>
        </pc:cxnChg>
        <pc:cxnChg chg="mod">
          <ac:chgData name="Kau, Derchang" userId="b9148588-e694-4445-9765-2c9aad6149ce" providerId="ADAL" clId="{A9F427AC-E5A2-6C45-A8A3-6DFCCFA4B4F3}" dt="2023-05-08T13:34:21.625" v="119"/>
          <ac:cxnSpMkLst>
            <pc:docMk/>
            <pc:sldMk cId="1202667796" sldId="278"/>
            <ac:cxnSpMk id="274" creationId="{A48B185A-8701-1D2C-19FD-0C042A00008A}"/>
          </ac:cxnSpMkLst>
        </pc:cxnChg>
        <pc:cxnChg chg="mod">
          <ac:chgData name="Kau, Derchang" userId="b9148588-e694-4445-9765-2c9aad6149ce" providerId="ADAL" clId="{A9F427AC-E5A2-6C45-A8A3-6DFCCFA4B4F3}" dt="2023-05-08T13:34:21.625" v="119"/>
          <ac:cxnSpMkLst>
            <pc:docMk/>
            <pc:sldMk cId="1202667796" sldId="278"/>
            <ac:cxnSpMk id="275" creationId="{8A9D5995-00F6-D82F-06D0-294B1AAFE3ED}"/>
          </ac:cxnSpMkLst>
        </pc:cxnChg>
        <pc:cxnChg chg="mod">
          <ac:chgData name="Kau, Derchang" userId="b9148588-e694-4445-9765-2c9aad6149ce" providerId="ADAL" clId="{A9F427AC-E5A2-6C45-A8A3-6DFCCFA4B4F3}" dt="2023-05-08T13:34:21.625" v="119"/>
          <ac:cxnSpMkLst>
            <pc:docMk/>
            <pc:sldMk cId="1202667796" sldId="278"/>
            <ac:cxnSpMk id="276" creationId="{F5FE7E87-82A1-D1E3-2426-AD9C3FE4B80E}"/>
          </ac:cxnSpMkLst>
        </pc:cxnChg>
        <pc:cxnChg chg="mod">
          <ac:chgData name="Kau, Derchang" userId="b9148588-e694-4445-9765-2c9aad6149ce" providerId="ADAL" clId="{A9F427AC-E5A2-6C45-A8A3-6DFCCFA4B4F3}" dt="2023-05-08T13:34:21.625" v="119"/>
          <ac:cxnSpMkLst>
            <pc:docMk/>
            <pc:sldMk cId="1202667796" sldId="278"/>
            <ac:cxnSpMk id="277" creationId="{F8703989-AB6F-56CF-1F87-D92DAD9528C8}"/>
          </ac:cxnSpMkLst>
        </pc:cxnChg>
        <pc:cxnChg chg="mod">
          <ac:chgData name="Kau, Derchang" userId="b9148588-e694-4445-9765-2c9aad6149ce" providerId="ADAL" clId="{A9F427AC-E5A2-6C45-A8A3-6DFCCFA4B4F3}" dt="2023-05-08T13:34:21.625" v="119"/>
          <ac:cxnSpMkLst>
            <pc:docMk/>
            <pc:sldMk cId="1202667796" sldId="278"/>
            <ac:cxnSpMk id="278" creationId="{6E1C0F1E-6616-FA7F-14CC-A67E39FC0650}"/>
          </ac:cxnSpMkLst>
        </pc:cxnChg>
        <pc:cxnChg chg="mod">
          <ac:chgData name="Kau, Derchang" userId="b9148588-e694-4445-9765-2c9aad6149ce" providerId="ADAL" clId="{A9F427AC-E5A2-6C45-A8A3-6DFCCFA4B4F3}" dt="2023-05-08T13:34:21.625" v="119"/>
          <ac:cxnSpMkLst>
            <pc:docMk/>
            <pc:sldMk cId="1202667796" sldId="278"/>
            <ac:cxnSpMk id="279" creationId="{2E8674FC-F1E0-1D3F-7ECE-443B90E99B5B}"/>
          </ac:cxnSpMkLst>
        </pc:cxnChg>
        <pc:cxnChg chg="mod">
          <ac:chgData name="Kau, Derchang" userId="b9148588-e694-4445-9765-2c9aad6149ce" providerId="ADAL" clId="{A9F427AC-E5A2-6C45-A8A3-6DFCCFA4B4F3}" dt="2023-05-08T13:34:21.625" v="119"/>
          <ac:cxnSpMkLst>
            <pc:docMk/>
            <pc:sldMk cId="1202667796" sldId="278"/>
            <ac:cxnSpMk id="280" creationId="{09FBBFB7-9F9A-042E-54A4-B921A986E3E3}"/>
          </ac:cxnSpMkLst>
        </pc:cxnChg>
        <pc:cxnChg chg="mod">
          <ac:chgData name="Kau, Derchang" userId="b9148588-e694-4445-9765-2c9aad6149ce" providerId="ADAL" clId="{A9F427AC-E5A2-6C45-A8A3-6DFCCFA4B4F3}" dt="2023-05-08T13:34:21.625" v="119"/>
          <ac:cxnSpMkLst>
            <pc:docMk/>
            <pc:sldMk cId="1202667796" sldId="278"/>
            <ac:cxnSpMk id="281" creationId="{256F1874-E508-7E5F-F11B-066FDA5FB16D}"/>
          </ac:cxnSpMkLst>
        </pc:cxnChg>
        <pc:cxnChg chg="mod">
          <ac:chgData name="Kau, Derchang" userId="b9148588-e694-4445-9765-2c9aad6149ce" providerId="ADAL" clId="{A9F427AC-E5A2-6C45-A8A3-6DFCCFA4B4F3}" dt="2023-05-08T13:34:21.625" v="119"/>
          <ac:cxnSpMkLst>
            <pc:docMk/>
            <pc:sldMk cId="1202667796" sldId="278"/>
            <ac:cxnSpMk id="282" creationId="{83E8BA6E-004C-C7F1-151A-82D887B0E7D0}"/>
          </ac:cxnSpMkLst>
        </pc:cxnChg>
        <pc:cxnChg chg="mod">
          <ac:chgData name="Kau, Derchang" userId="b9148588-e694-4445-9765-2c9aad6149ce" providerId="ADAL" clId="{A9F427AC-E5A2-6C45-A8A3-6DFCCFA4B4F3}" dt="2023-05-08T13:34:21.625" v="119"/>
          <ac:cxnSpMkLst>
            <pc:docMk/>
            <pc:sldMk cId="1202667796" sldId="278"/>
            <ac:cxnSpMk id="285" creationId="{6D5E0959-D608-01F5-E90E-269982FDC53C}"/>
          </ac:cxnSpMkLst>
        </pc:cxnChg>
        <pc:cxnChg chg="mod">
          <ac:chgData name="Kau, Derchang" userId="b9148588-e694-4445-9765-2c9aad6149ce" providerId="ADAL" clId="{A9F427AC-E5A2-6C45-A8A3-6DFCCFA4B4F3}" dt="2023-05-08T13:34:21.625" v="119"/>
          <ac:cxnSpMkLst>
            <pc:docMk/>
            <pc:sldMk cId="1202667796" sldId="278"/>
            <ac:cxnSpMk id="286" creationId="{FE5FA09E-5CBE-2532-5BB4-1FCD3AEE1309}"/>
          </ac:cxnSpMkLst>
        </pc:cxnChg>
        <pc:cxnChg chg="mod">
          <ac:chgData name="Kau, Derchang" userId="b9148588-e694-4445-9765-2c9aad6149ce" providerId="ADAL" clId="{A9F427AC-E5A2-6C45-A8A3-6DFCCFA4B4F3}" dt="2023-05-08T13:34:21.625" v="119"/>
          <ac:cxnSpMkLst>
            <pc:docMk/>
            <pc:sldMk cId="1202667796" sldId="278"/>
            <ac:cxnSpMk id="287" creationId="{8DA33114-4027-CB97-8810-0C84A502664A}"/>
          </ac:cxnSpMkLst>
        </pc:cxnChg>
        <pc:cxnChg chg="mod">
          <ac:chgData name="Kau, Derchang" userId="b9148588-e694-4445-9765-2c9aad6149ce" providerId="ADAL" clId="{A9F427AC-E5A2-6C45-A8A3-6DFCCFA4B4F3}" dt="2023-05-08T13:34:21.625" v="119"/>
          <ac:cxnSpMkLst>
            <pc:docMk/>
            <pc:sldMk cId="1202667796" sldId="278"/>
            <ac:cxnSpMk id="288" creationId="{6DBD367E-E38D-445B-947A-F13C04B17172}"/>
          </ac:cxnSpMkLst>
        </pc:cxnChg>
        <pc:cxnChg chg="mod">
          <ac:chgData name="Kau, Derchang" userId="b9148588-e694-4445-9765-2c9aad6149ce" providerId="ADAL" clId="{A9F427AC-E5A2-6C45-A8A3-6DFCCFA4B4F3}" dt="2023-05-08T13:34:21.625" v="119"/>
          <ac:cxnSpMkLst>
            <pc:docMk/>
            <pc:sldMk cId="1202667796" sldId="278"/>
            <ac:cxnSpMk id="296" creationId="{BD632243-750E-85B2-AB97-3F54495C004A}"/>
          </ac:cxnSpMkLst>
        </pc:cxnChg>
        <pc:cxnChg chg="mod">
          <ac:chgData name="Kau, Derchang" userId="b9148588-e694-4445-9765-2c9aad6149ce" providerId="ADAL" clId="{A9F427AC-E5A2-6C45-A8A3-6DFCCFA4B4F3}" dt="2023-05-08T13:34:21.625" v="119"/>
          <ac:cxnSpMkLst>
            <pc:docMk/>
            <pc:sldMk cId="1202667796" sldId="278"/>
            <ac:cxnSpMk id="297" creationId="{6CC6C370-E5BB-FC79-B860-1B699C3A60D8}"/>
          </ac:cxnSpMkLst>
        </pc:cxnChg>
        <pc:cxnChg chg="mod">
          <ac:chgData name="Kau, Derchang" userId="b9148588-e694-4445-9765-2c9aad6149ce" providerId="ADAL" clId="{A9F427AC-E5A2-6C45-A8A3-6DFCCFA4B4F3}" dt="2023-05-08T13:34:21.625" v="119"/>
          <ac:cxnSpMkLst>
            <pc:docMk/>
            <pc:sldMk cId="1202667796" sldId="278"/>
            <ac:cxnSpMk id="298" creationId="{9A841C4D-4964-660F-6816-D06B49B54359}"/>
          </ac:cxnSpMkLst>
        </pc:cxnChg>
        <pc:cxnChg chg="mod">
          <ac:chgData name="Kau, Derchang" userId="b9148588-e694-4445-9765-2c9aad6149ce" providerId="ADAL" clId="{A9F427AC-E5A2-6C45-A8A3-6DFCCFA4B4F3}" dt="2023-05-08T13:34:21.625" v="119"/>
          <ac:cxnSpMkLst>
            <pc:docMk/>
            <pc:sldMk cId="1202667796" sldId="278"/>
            <ac:cxnSpMk id="299" creationId="{E2598594-6F48-FB8A-1E0D-1D09CB43D84A}"/>
          </ac:cxnSpMkLst>
        </pc:cxnChg>
        <pc:cxnChg chg="mod">
          <ac:chgData name="Kau, Derchang" userId="b9148588-e694-4445-9765-2c9aad6149ce" providerId="ADAL" clId="{A9F427AC-E5A2-6C45-A8A3-6DFCCFA4B4F3}" dt="2023-05-08T13:34:21.625" v="119"/>
          <ac:cxnSpMkLst>
            <pc:docMk/>
            <pc:sldMk cId="1202667796" sldId="278"/>
            <ac:cxnSpMk id="300" creationId="{DEE36173-B834-9A20-B78A-20590B15DB24}"/>
          </ac:cxnSpMkLst>
        </pc:cxnChg>
        <pc:cxnChg chg="mod">
          <ac:chgData name="Kau, Derchang" userId="b9148588-e694-4445-9765-2c9aad6149ce" providerId="ADAL" clId="{A9F427AC-E5A2-6C45-A8A3-6DFCCFA4B4F3}" dt="2023-05-08T13:34:21.625" v="119"/>
          <ac:cxnSpMkLst>
            <pc:docMk/>
            <pc:sldMk cId="1202667796" sldId="278"/>
            <ac:cxnSpMk id="301" creationId="{E0555847-5E52-1FC8-171C-2EF8F5DD67DF}"/>
          </ac:cxnSpMkLst>
        </pc:cxnChg>
        <pc:cxnChg chg="mod">
          <ac:chgData name="Kau, Derchang" userId="b9148588-e694-4445-9765-2c9aad6149ce" providerId="ADAL" clId="{A9F427AC-E5A2-6C45-A8A3-6DFCCFA4B4F3}" dt="2023-05-08T13:34:21.625" v="119"/>
          <ac:cxnSpMkLst>
            <pc:docMk/>
            <pc:sldMk cId="1202667796" sldId="278"/>
            <ac:cxnSpMk id="302" creationId="{D587BAD9-F539-A893-62F5-9F1810356F4C}"/>
          </ac:cxnSpMkLst>
        </pc:cxnChg>
        <pc:cxnChg chg="mod">
          <ac:chgData name="Kau, Derchang" userId="b9148588-e694-4445-9765-2c9aad6149ce" providerId="ADAL" clId="{A9F427AC-E5A2-6C45-A8A3-6DFCCFA4B4F3}" dt="2023-05-08T13:34:21.625" v="119"/>
          <ac:cxnSpMkLst>
            <pc:docMk/>
            <pc:sldMk cId="1202667796" sldId="278"/>
            <ac:cxnSpMk id="303" creationId="{C8283D34-4B63-019C-AFC7-A9F9AE4C01EF}"/>
          </ac:cxnSpMkLst>
        </pc:cxnChg>
        <pc:cxnChg chg="mod">
          <ac:chgData name="Kau, Derchang" userId="b9148588-e694-4445-9765-2c9aad6149ce" providerId="ADAL" clId="{A9F427AC-E5A2-6C45-A8A3-6DFCCFA4B4F3}" dt="2023-05-08T13:34:21.625" v="119"/>
          <ac:cxnSpMkLst>
            <pc:docMk/>
            <pc:sldMk cId="1202667796" sldId="278"/>
            <ac:cxnSpMk id="304" creationId="{50FE7CB6-5750-C574-8DE4-56B5EDA95403}"/>
          </ac:cxnSpMkLst>
        </pc:cxnChg>
        <pc:cxnChg chg="mod">
          <ac:chgData name="Kau, Derchang" userId="b9148588-e694-4445-9765-2c9aad6149ce" providerId="ADAL" clId="{A9F427AC-E5A2-6C45-A8A3-6DFCCFA4B4F3}" dt="2023-05-08T13:34:21.625" v="119"/>
          <ac:cxnSpMkLst>
            <pc:docMk/>
            <pc:sldMk cId="1202667796" sldId="278"/>
            <ac:cxnSpMk id="307" creationId="{F53E839E-B534-16B0-93BB-BDB74BF61AB1}"/>
          </ac:cxnSpMkLst>
        </pc:cxnChg>
        <pc:cxnChg chg="mod">
          <ac:chgData name="Kau, Derchang" userId="b9148588-e694-4445-9765-2c9aad6149ce" providerId="ADAL" clId="{A9F427AC-E5A2-6C45-A8A3-6DFCCFA4B4F3}" dt="2023-05-08T13:34:21.625" v="119"/>
          <ac:cxnSpMkLst>
            <pc:docMk/>
            <pc:sldMk cId="1202667796" sldId="278"/>
            <ac:cxnSpMk id="308" creationId="{68652C15-2C19-3A36-6B68-F4123EA5C059}"/>
          </ac:cxnSpMkLst>
        </pc:cxnChg>
        <pc:cxnChg chg="mod">
          <ac:chgData name="Kau, Derchang" userId="b9148588-e694-4445-9765-2c9aad6149ce" providerId="ADAL" clId="{A9F427AC-E5A2-6C45-A8A3-6DFCCFA4B4F3}" dt="2023-05-08T13:34:21.625" v="119"/>
          <ac:cxnSpMkLst>
            <pc:docMk/>
            <pc:sldMk cId="1202667796" sldId="278"/>
            <ac:cxnSpMk id="309" creationId="{9B815F3D-D42D-8007-ACE7-60000934908C}"/>
          </ac:cxnSpMkLst>
        </pc:cxnChg>
        <pc:cxnChg chg="mod">
          <ac:chgData name="Kau, Derchang" userId="b9148588-e694-4445-9765-2c9aad6149ce" providerId="ADAL" clId="{A9F427AC-E5A2-6C45-A8A3-6DFCCFA4B4F3}" dt="2023-05-08T13:34:21.625" v="119"/>
          <ac:cxnSpMkLst>
            <pc:docMk/>
            <pc:sldMk cId="1202667796" sldId="278"/>
            <ac:cxnSpMk id="310" creationId="{87419747-49D9-759D-A28D-4A2816AA6BE9}"/>
          </ac:cxnSpMkLst>
        </pc:cxnChg>
        <pc:cxnChg chg="mod">
          <ac:chgData name="Kau, Derchang" userId="b9148588-e694-4445-9765-2c9aad6149ce" providerId="ADAL" clId="{A9F427AC-E5A2-6C45-A8A3-6DFCCFA4B4F3}" dt="2023-05-08T13:34:21.625" v="119"/>
          <ac:cxnSpMkLst>
            <pc:docMk/>
            <pc:sldMk cId="1202667796" sldId="278"/>
            <ac:cxnSpMk id="318" creationId="{336562D5-0B10-2E75-0119-32E6FFF3D981}"/>
          </ac:cxnSpMkLst>
        </pc:cxnChg>
        <pc:cxnChg chg="mod">
          <ac:chgData name="Kau, Derchang" userId="b9148588-e694-4445-9765-2c9aad6149ce" providerId="ADAL" clId="{A9F427AC-E5A2-6C45-A8A3-6DFCCFA4B4F3}" dt="2023-05-08T13:34:21.625" v="119"/>
          <ac:cxnSpMkLst>
            <pc:docMk/>
            <pc:sldMk cId="1202667796" sldId="278"/>
            <ac:cxnSpMk id="319" creationId="{94BA1CC0-28C8-4209-8326-AECB9A80E992}"/>
          </ac:cxnSpMkLst>
        </pc:cxnChg>
        <pc:cxnChg chg="mod">
          <ac:chgData name="Kau, Derchang" userId="b9148588-e694-4445-9765-2c9aad6149ce" providerId="ADAL" clId="{A9F427AC-E5A2-6C45-A8A3-6DFCCFA4B4F3}" dt="2023-05-08T13:34:21.625" v="119"/>
          <ac:cxnSpMkLst>
            <pc:docMk/>
            <pc:sldMk cId="1202667796" sldId="278"/>
            <ac:cxnSpMk id="320" creationId="{9B7ECF36-9AFC-E703-554E-BFC59089D004}"/>
          </ac:cxnSpMkLst>
        </pc:cxnChg>
        <pc:cxnChg chg="mod">
          <ac:chgData name="Kau, Derchang" userId="b9148588-e694-4445-9765-2c9aad6149ce" providerId="ADAL" clId="{A9F427AC-E5A2-6C45-A8A3-6DFCCFA4B4F3}" dt="2023-05-08T13:34:21.625" v="119"/>
          <ac:cxnSpMkLst>
            <pc:docMk/>
            <pc:sldMk cId="1202667796" sldId="278"/>
            <ac:cxnSpMk id="321" creationId="{A99BC233-546A-B663-84C2-857329050FB6}"/>
          </ac:cxnSpMkLst>
        </pc:cxnChg>
        <pc:cxnChg chg="mod">
          <ac:chgData name="Kau, Derchang" userId="b9148588-e694-4445-9765-2c9aad6149ce" providerId="ADAL" clId="{A9F427AC-E5A2-6C45-A8A3-6DFCCFA4B4F3}" dt="2023-05-08T13:34:21.625" v="119"/>
          <ac:cxnSpMkLst>
            <pc:docMk/>
            <pc:sldMk cId="1202667796" sldId="278"/>
            <ac:cxnSpMk id="322" creationId="{BAAE3247-7E84-DDC3-DF59-18C4A021F09E}"/>
          </ac:cxnSpMkLst>
        </pc:cxnChg>
        <pc:cxnChg chg="mod">
          <ac:chgData name="Kau, Derchang" userId="b9148588-e694-4445-9765-2c9aad6149ce" providerId="ADAL" clId="{A9F427AC-E5A2-6C45-A8A3-6DFCCFA4B4F3}" dt="2023-05-08T13:34:21.625" v="119"/>
          <ac:cxnSpMkLst>
            <pc:docMk/>
            <pc:sldMk cId="1202667796" sldId="278"/>
            <ac:cxnSpMk id="323" creationId="{76B3E0C3-A01E-1BB3-9553-55351DEBE116}"/>
          </ac:cxnSpMkLst>
        </pc:cxnChg>
        <pc:cxnChg chg="mod">
          <ac:chgData name="Kau, Derchang" userId="b9148588-e694-4445-9765-2c9aad6149ce" providerId="ADAL" clId="{A9F427AC-E5A2-6C45-A8A3-6DFCCFA4B4F3}" dt="2023-05-08T13:34:21.625" v="119"/>
          <ac:cxnSpMkLst>
            <pc:docMk/>
            <pc:sldMk cId="1202667796" sldId="278"/>
            <ac:cxnSpMk id="324" creationId="{5CFFF4B8-73E7-148C-FF08-095BB015C633}"/>
          </ac:cxnSpMkLst>
        </pc:cxnChg>
        <pc:cxnChg chg="mod">
          <ac:chgData name="Kau, Derchang" userId="b9148588-e694-4445-9765-2c9aad6149ce" providerId="ADAL" clId="{A9F427AC-E5A2-6C45-A8A3-6DFCCFA4B4F3}" dt="2023-05-08T13:34:21.625" v="119"/>
          <ac:cxnSpMkLst>
            <pc:docMk/>
            <pc:sldMk cId="1202667796" sldId="278"/>
            <ac:cxnSpMk id="325" creationId="{559C73ED-017B-56CD-02E6-56706E58CD62}"/>
          </ac:cxnSpMkLst>
        </pc:cxnChg>
        <pc:cxnChg chg="mod">
          <ac:chgData name="Kau, Derchang" userId="b9148588-e694-4445-9765-2c9aad6149ce" providerId="ADAL" clId="{A9F427AC-E5A2-6C45-A8A3-6DFCCFA4B4F3}" dt="2023-05-08T13:34:21.625" v="119"/>
          <ac:cxnSpMkLst>
            <pc:docMk/>
            <pc:sldMk cId="1202667796" sldId="278"/>
            <ac:cxnSpMk id="326" creationId="{6F571799-E746-245A-FBB7-CA3B95B75D63}"/>
          </ac:cxnSpMkLst>
        </pc:cxnChg>
        <pc:cxnChg chg="mod">
          <ac:chgData name="Kau, Derchang" userId="b9148588-e694-4445-9765-2c9aad6149ce" providerId="ADAL" clId="{A9F427AC-E5A2-6C45-A8A3-6DFCCFA4B4F3}" dt="2023-05-08T13:34:21.625" v="119"/>
          <ac:cxnSpMkLst>
            <pc:docMk/>
            <pc:sldMk cId="1202667796" sldId="278"/>
            <ac:cxnSpMk id="329" creationId="{6DE4E747-6E79-75E0-0F69-E9B4DBFF7C5B}"/>
          </ac:cxnSpMkLst>
        </pc:cxnChg>
        <pc:cxnChg chg="mod">
          <ac:chgData name="Kau, Derchang" userId="b9148588-e694-4445-9765-2c9aad6149ce" providerId="ADAL" clId="{A9F427AC-E5A2-6C45-A8A3-6DFCCFA4B4F3}" dt="2023-05-08T13:34:21.625" v="119"/>
          <ac:cxnSpMkLst>
            <pc:docMk/>
            <pc:sldMk cId="1202667796" sldId="278"/>
            <ac:cxnSpMk id="330" creationId="{45AC961C-DD52-1618-159C-9E7B13359B5E}"/>
          </ac:cxnSpMkLst>
        </pc:cxnChg>
        <pc:cxnChg chg="mod">
          <ac:chgData name="Kau, Derchang" userId="b9148588-e694-4445-9765-2c9aad6149ce" providerId="ADAL" clId="{A9F427AC-E5A2-6C45-A8A3-6DFCCFA4B4F3}" dt="2023-05-08T13:34:21.625" v="119"/>
          <ac:cxnSpMkLst>
            <pc:docMk/>
            <pc:sldMk cId="1202667796" sldId="278"/>
            <ac:cxnSpMk id="331" creationId="{1DA9FBEC-5420-1C18-E969-132D66394844}"/>
          </ac:cxnSpMkLst>
        </pc:cxnChg>
        <pc:cxnChg chg="mod">
          <ac:chgData name="Kau, Derchang" userId="b9148588-e694-4445-9765-2c9aad6149ce" providerId="ADAL" clId="{A9F427AC-E5A2-6C45-A8A3-6DFCCFA4B4F3}" dt="2023-05-08T13:34:21.625" v="119"/>
          <ac:cxnSpMkLst>
            <pc:docMk/>
            <pc:sldMk cId="1202667796" sldId="278"/>
            <ac:cxnSpMk id="332" creationId="{27F1E30D-7227-F9AC-DB37-FE1491A13380}"/>
          </ac:cxnSpMkLst>
        </pc:cxnChg>
        <pc:cxnChg chg="mod">
          <ac:chgData name="Kau, Derchang" userId="b9148588-e694-4445-9765-2c9aad6149ce" providerId="ADAL" clId="{A9F427AC-E5A2-6C45-A8A3-6DFCCFA4B4F3}" dt="2023-05-08T13:34:21.625" v="119"/>
          <ac:cxnSpMkLst>
            <pc:docMk/>
            <pc:sldMk cId="1202667796" sldId="278"/>
            <ac:cxnSpMk id="340" creationId="{2CBD9125-0DB4-D0A9-96B8-1DC248D8AAEB}"/>
          </ac:cxnSpMkLst>
        </pc:cxnChg>
        <pc:cxnChg chg="mod">
          <ac:chgData name="Kau, Derchang" userId="b9148588-e694-4445-9765-2c9aad6149ce" providerId="ADAL" clId="{A9F427AC-E5A2-6C45-A8A3-6DFCCFA4B4F3}" dt="2023-05-08T13:34:21.625" v="119"/>
          <ac:cxnSpMkLst>
            <pc:docMk/>
            <pc:sldMk cId="1202667796" sldId="278"/>
            <ac:cxnSpMk id="341" creationId="{73183124-CD0B-875A-6F5A-6243DE30A25C}"/>
          </ac:cxnSpMkLst>
        </pc:cxnChg>
        <pc:cxnChg chg="mod">
          <ac:chgData name="Kau, Derchang" userId="b9148588-e694-4445-9765-2c9aad6149ce" providerId="ADAL" clId="{A9F427AC-E5A2-6C45-A8A3-6DFCCFA4B4F3}" dt="2023-05-08T13:34:21.625" v="119"/>
          <ac:cxnSpMkLst>
            <pc:docMk/>
            <pc:sldMk cId="1202667796" sldId="278"/>
            <ac:cxnSpMk id="342" creationId="{717C5FD6-540D-09C4-0420-893BE81AD5C5}"/>
          </ac:cxnSpMkLst>
        </pc:cxnChg>
        <pc:cxnChg chg="mod">
          <ac:chgData name="Kau, Derchang" userId="b9148588-e694-4445-9765-2c9aad6149ce" providerId="ADAL" clId="{A9F427AC-E5A2-6C45-A8A3-6DFCCFA4B4F3}" dt="2023-05-08T13:34:21.625" v="119"/>
          <ac:cxnSpMkLst>
            <pc:docMk/>
            <pc:sldMk cId="1202667796" sldId="278"/>
            <ac:cxnSpMk id="343" creationId="{5639BE72-F871-1EF1-382A-EF99B5C9A5BB}"/>
          </ac:cxnSpMkLst>
        </pc:cxnChg>
        <pc:cxnChg chg="mod">
          <ac:chgData name="Kau, Derchang" userId="b9148588-e694-4445-9765-2c9aad6149ce" providerId="ADAL" clId="{A9F427AC-E5A2-6C45-A8A3-6DFCCFA4B4F3}" dt="2023-05-08T13:34:21.625" v="119"/>
          <ac:cxnSpMkLst>
            <pc:docMk/>
            <pc:sldMk cId="1202667796" sldId="278"/>
            <ac:cxnSpMk id="344" creationId="{8EEADE36-4696-C90B-5EF2-1CD0CD84777C}"/>
          </ac:cxnSpMkLst>
        </pc:cxnChg>
        <pc:cxnChg chg="mod">
          <ac:chgData name="Kau, Derchang" userId="b9148588-e694-4445-9765-2c9aad6149ce" providerId="ADAL" clId="{A9F427AC-E5A2-6C45-A8A3-6DFCCFA4B4F3}" dt="2023-05-08T13:34:21.625" v="119"/>
          <ac:cxnSpMkLst>
            <pc:docMk/>
            <pc:sldMk cId="1202667796" sldId="278"/>
            <ac:cxnSpMk id="345" creationId="{3D892234-2618-258A-CE66-5642910598DC}"/>
          </ac:cxnSpMkLst>
        </pc:cxnChg>
        <pc:cxnChg chg="mod">
          <ac:chgData name="Kau, Derchang" userId="b9148588-e694-4445-9765-2c9aad6149ce" providerId="ADAL" clId="{A9F427AC-E5A2-6C45-A8A3-6DFCCFA4B4F3}" dt="2023-05-08T13:34:21.625" v="119"/>
          <ac:cxnSpMkLst>
            <pc:docMk/>
            <pc:sldMk cId="1202667796" sldId="278"/>
            <ac:cxnSpMk id="346" creationId="{F1775A3A-4B01-AB90-A6C0-2A3F3151E829}"/>
          </ac:cxnSpMkLst>
        </pc:cxnChg>
        <pc:cxnChg chg="mod">
          <ac:chgData name="Kau, Derchang" userId="b9148588-e694-4445-9765-2c9aad6149ce" providerId="ADAL" clId="{A9F427AC-E5A2-6C45-A8A3-6DFCCFA4B4F3}" dt="2023-05-08T13:34:21.625" v="119"/>
          <ac:cxnSpMkLst>
            <pc:docMk/>
            <pc:sldMk cId="1202667796" sldId="278"/>
            <ac:cxnSpMk id="347" creationId="{81B8E232-0606-53F4-04F1-CD820126BD69}"/>
          </ac:cxnSpMkLst>
        </pc:cxnChg>
        <pc:cxnChg chg="mod">
          <ac:chgData name="Kau, Derchang" userId="b9148588-e694-4445-9765-2c9aad6149ce" providerId="ADAL" clId="{A9F427AC-E5A2-6C45-A8A3-6DFCCFA4B4F3}" dt="2023-05-08T13:34:21.625" v="119"/>
          <ac:cxnSpMkLst>
            <pc:docMk/>
            <pc:sldMk cId="1202667796" sldId="278"/>
            <ac:cxnSpMk id="348" creationId="{444CD025-8DE8-768E-018D-0B5746E29D93}"/>
          </ac:cxnSpMkLst>
        </pc:cxnChg>
        <pc:cxnChg chg="mod">
          <ac:chgData name="Kau, Derchang" userId="b9148588-e694-4445-9765-2c9aad6149ce" providerId="ADAL" clId="{A9F427AC-E5A2-6C45-A8A3-6DFCCFA4B4F3}" dt="2023-05-08T13:34:21.625" v="119"/>
          <ac:cxnSpMkLst>
            <pc:docMk/>
            <pc:sldMk cId="1202667796" sldId="278"/>
            <ac:cxnSpMk id="351" creationId="{88982247-E052-5B7C-5E90-85ABE2021CA8}"/>
          </ac:cxnSpMkLst>
        </pc:cxnChg>
        <pc:cxnChg chg="mod">
          <ac:chgData name="Kau, Derchang" userId="b9148588-e694-4445-9765-2c9aad6149ce" providerId="ADAL" clId="{A9F427AC-E5A2-6C45-A8A3-6DFCCFA4B4F3}" dt="2023-05-08T13:34:21.625" v="119"/>
          <ac:cxnSpMkLst>
            <pc:docMk/>
            <pc:sldMk cId="1202667796" sldId="278"/>
            <ac:cxnSpMk id="352" creationId="{C4263457-094D-3937-CA3A-8B8D9202D306}"/>
          </ac:cxnSpMkLst>
        </pc:cxnChg>
        <pc:cxnChg chg="mod">
          <ac:chgData name="Kau, Derchang" userId="b9148588-e694-4445-9765-2c9aad6149ce" providerId="ADAL" clId="{A9F427AC-E5A2-6C45-A8A3-6DFCCFA4B4F3}" dt="2023-05-08T13:34:21.625" v="119"/>
          <ac:cxnSpMkLst>
            <pc:docMk/>
            <pc:sldMk cId="1202667796" sldId="278"/>
            <ac:cxnSpMk id="353" creationId="{0D0243A0-9092-CDD6-67C6-CE324E97894F}"/>
          </ac:cxnSpMkLst>
        </pc:cxnChg>
        <pc:cxnChg chg="mod">
          <ac:chgData name="Kau, Derchang" userId="b9148588-e694-4445-9765-2c9aad6149ce" providerId="ADAL" clId="{A9F427AC-E5A2-6C45-A8A3-6DFCCFA4B4F3}" dt="2023-05-08T13:34:21.625" v="119"/>
          <ac:cxnSpMkLst>
            <pc:docMk/>
            <pc:sldMk cId="1202667796" sldId="278"/>
            <ac:cxnSpMk id="354" creationId="{54FC83E4-CCA4-D21E-F6DB-233355CB7EE5}"/>
          </ac:cxnSpMkLst>
        </pc:cxnChg>
        <pc:cxnChg chg="mod">
          <ac:chgData name="Kau, Derchang" userId="b9148588-e694-4445-9765-2c9aad6149ce" providerId="ADAL" clId="{A9F427AC-E5A2-6C45-A8A3-6DFCCFA4B4F3}" dt="2023-05-08T13:34:21.625" v="119"/>
          <ac:cxnSpMkLst>
            <pc:docMk/>
            <pc:sldMk cId="1202667796" sldId="278"/>
            <ac:cxnSpMk id="362" creationId="{C683AD23-1DB0-1759-206D-F27D6EFD2677}"/>
          </ac:cxnSpMkLst>
        </pc:cxnChg>
        <pc:cxnChg chg="mod">
          <ac:chgData name="Kau, Derchang" userId="b9148588-e694-4445-9765-2c9aad6149ce" providerId="ADAL" clId="{A9F427AC-E5A2-6C45-A8A3-6DFCCFA4B4F3}" dt="2023-05-08T13:34:21.625" v="119"/>
          <ac:cxnSpMkLst>
            <pc:docMk/>
            <pc:sldMk cId="1202667796" sldId="278"/>
            <ac:cxnSpMk id="363" creationId="{38EA861B-2209-1E7D-FF5D-90F0109EB973}"/>
          </ac:cxnSpMkLst>
        </pc:cxnChg>
        <pc:cxnChg chg="mod">
          <ac:chgData name="Kau, Derchang" userId="b9148588-e694-4445-9765-2c9aad6149ce" providerId="ADAL" clId="{A9F427AC-E5A2-6C45-A8A3-6DFCCFA4B4F3}" dt="2023-05-08T13:34:21.625" v="119"/>
          <ac:cxnSpMkLst>
            <pc:docMk/>
            <pc:sldMk cId="1202667796" sldId="278"/>
            <ac:cxnSpMk id="364" creationId="{28F7F31A-25D4-06AB-777A-0E079672477F}"/>
          </ac:cxnSpMkLst>
        </pc:cxnChg>
        <pc:cxnChg chg="mod">
          <ac:chgData name="Kau, Derchang" userId="b9148588-e694-4445-9765-2c9aad6149ce" providerId="ADAL" clId="{A9F427AC-E5A2-6C45-A8A3-6DFCCFA4B4F3}" dt="2023-05-08T13:34:21.625" v="119"/>
          <ac:cxnSpMkLst>
            <pc:docMk/>
            <pc:sldMk cId="1202667796" sldId="278"/>
            <ac:cxnSpMk id="365" creationId="{18EBABFE-87FD-4DB1-A5E4-D79901A00BC6}"/>
          </ac:cxnSpMkLst>
        </pc:cxnChg>
        <pc:cxnChg chg="mod">
          <ac:chgData name="Kau, Derchang" userId="b9148588-e694-4445-9765-2c9aad6149ce" providerId="ADAL" clId="{A9F427AC-E5A2-6C45-A8A3-6DFCCFA4B4F3}" dt="2023-05-08T13:34:21.625" v="119"/>
          <ac:cxnSpMkLst>
            <pc:docMk/>
            <pc:sldMk cId="1202667796" sldId="278"/>
            <ac:cxnSpMk id="366" creationId="{E3C43D42-ED78-85E9-F1EC-A93FEDB15FA0}"/>
          </ac:cxnSpMkLst>
        </pc:cxnChg>
        <pc:cxnChg chg="mod">
          <ac:chgData name="Kau, Derchang" userId="b9148588-e694-4445-9765-2c9aad6149ce" providerId="ADAL" clId="{A9F427AC-E5A2-6C45-A8A3-6DFCCFA4B4F3}" dt="2023-05-08T13:34:21.625" v="119"/>
          <ac:cxnSpMkLst>
            <pc:docMk/>
            <pc:sldMk cId="1202667796" sldId="278"/>
            <ac:cxnSpMk id="367" creationId="{1A3B04DE-BD65-D23F-05A4-21E85DC3C0EE}"/>
          </ac:cxnSpMkLst>
        </pc:cxnChg>
        <pc:cxnChg chg="mod">
          <ac:chgData name="Kau, Derchang" userId="b9148588-e694-4445-9765-2c9aad6149ce" providerId="ADAL" clId="{A9F427AC-E5A2-6C45-A8A3-6DFCCFA4B4F3}" dt="2023-05-08T13:34:21.625" v="119"/>
          <ac:cxnSpMkLst>
            <pc:docMk/>
            <pc:sldMk cId="1202667796" sldId="278"/>
            <ac:cxnSpMk id="368" creationId="{3D079BDF-77F7-2F22-3500-A33D3814184C}"/>
          </ac:cxnSpMkLst>
        </pc:cxnChg>
        <pc:cxnChg chg="mod">
          <ac:chgData name="Kau, Derchang" userId="b9148588-e694-4445-9765-2c9aad6149ce" providerId="ADAL" clId="{A9F427AC-E5A2-6C45-A8A3-6DFCCFA4B4F3}" dt="2023-05-08T13:34:21.625" v="119"/>
          <ac:cxnSpMkLst>
            <pc:docMk/>
            <pc:sldMk cId="1202667796" sldId="278"/>
            <ac:cxnSpMk id="369" creationId="{B30A1BE1-97E1-B62E-2670-E4BF06396F61}"/>
          </ac:cxnSpMkLst>
        </pc:cxnChg>
        <pc:cxnChg chg="mod">
          <ac:chgData name="Kau, Derchang" userId="b9148588-e694-4445-9765-2c9aad6149ce" providerId="ADAL" clId="{A9F427AC-E5A2-6C45-A8A3-6DFCCFA4B4F3}" dt="2023-05-08T13:34:21.625" v="119"/>
          <ac:cxnSpMkLst>
            <pc:docMk/>
            <pc:sldMk cId="1202667796" sldId="278"/>
            <ac:cxnSpMk id="370" creationId="{BE9A42ED-2854-C888-8672-B0A7BEF2180A}"/>
          </ac:cxnSpMkLst>
        </pc:cxnChg>
        <pc:cxnChg chg="mod">
          <ac:chgData name="Kau, Derchang" userId="b9148588-e694-4445-9765-2c9aad6149ce" providerId="ADAL" clId="{A9F427AC-E5A2-6C45-A8A3-6DFCCFA4B4F3}" dt="2023-05-08T13:34:21.625" v="119"/>
          <ac:cxnSpMkLst>
            <pc:docMk/>
            <pc:sldMk cId="1202667796" sldId="278"/>
            <ac:cxnSpMk id="373" creationId="{DE76B9BF-D1B0-51E9-D603-6D7A7F7FE137}"/>
          </ac:cxnSpMkLst>
        </pc:cxnChg>
        <pc:cxnChg chg="mod">
          <ac:chgData name="Kau, Derchang" userId="b9148588-e694-4445-9765-2c9aad6149ce" providerId="ADAL" clId="{A9F427AC-E5A2-6C45-A8A3-6DFCCFA4B4F3}" dt="2023-05-08T13:34:21.625" v="119"/>
          <ac:cxnSpMkLst>
            <pc:docMk/>
            <pc:sldMk cId="1202667796" sldId="278"/>
            <ac:cxnSpMk id="374" creationId="{5A094372-DDB4-F4AC-A4DD-B2087705D83C}"/>
          </ac:cxnSpMkLst>
        </pc:cxnChg>
        <pc:cxnChg chg="mod">
          <ac:chgData name="Kau, Derchang" userId="b9148588-e694-4445-9765-2c9aad6149ce" providerId="ADAL" clId="{A9F427AC-E5A2-6C45-A8A3-6DFCCFA4B4F3}" dt="2023-05-08T13:34:21.625" v="119"/>
          <ac:cxnSpMkLst>
            <pc:docMk/>
            <pc:sldMk cId="1202667796" sldId="278"/>
            <ac:cxnSpMk id="375" creationId="{B6129FB3-0FA0-4187-705B-A6771E76B823}"/>
          </ac:cxnSpMkLst>
        </pc:cxnChg>
        <pc:cxnChg chg="mod">
          <ac:chgData name="Kau, Derchang" userId="b9148588-e694-4445-9765-2c9aad6149ce" providerId="ADAL" clId="{A9F427AC-E5A2-6C45-A8A3-6DFCCFA4B4F3}" dt="2023-05-08T13:34:21.625" v="119"/>
          <ac:cxnSpMkLst>
            <pc:docMk/>
            <pc:sldMk cId="1202667796" sldId="278"/>
            <ac:cxnSpMk id="376" creationId="{83FACC60-EB36-EEA0-690B-A2E6F3F4E75D}"/>
          </ac:cxnSpMkLst>
        </pc:cxnChg>
        <pc:cxnChg chg="mod">
          <ac:chgData name="Kau, Derchang" userId="b9148588-e694-4445-9765-2c9aad6149ce" providerId="ADAL" clId="{A9F427AC-E5A2-6C45-A8A3-6DFCCFA4B4F3}" dt="2023-05-08T13:34:21.625" v="119"/>
          <ac:cxnSpMkLst>
            <pc:docMk/>
            <pc:sldMk cId="1202667796" sldId="278"/>
            <ac:cxnSpMk id="384" creationId="{3B0C81FB-E8A5-700D-F3F6-3101BFA36C79}"/>
          </ac:cxnSpMkLst>
        </pc:cxnChg>
        <pc:cxnChg chg="mod">
          <ac:chgData name="Kau, Derchang" userId="b9148588-e694-4445-9765-2c9aad6149ce" providerId="ADAL" clId="{A9F427AC-E5A2-6C45-A8A3-6DFCCFA4B4F3}" dt="2023-05-08T13:34:21.625" v="119"/>
          <ac:cxnSpMkLst>
            <pc:docMk/>
            <pc:sldMk cId="1202667796" sldId="278"/>
            <ac:cxnSpMk id="385" creationId="{B13F18B5-8472-1D1B-561D-7C965C52A194}"/>
          </ac:cxnSpMkLst>
        </pc:cxnChg>
        <pc:cxnChg chg="mod">
          <ac:chgData name="Kau, Derchang" userId="b9148588-e694-4445-9765-2c9aad6149ce" providerId="ADAL" clId="{A9F427AC-E5A2-6C45-A8A3-6DFCCFA4B4F3}" dt="2023-05-08T13:34:21.625" v="119"/>
          <ac:cxnSpMkLst>
            <pc:docMk/>
            <pc:sldMk cId="1202667796" sldId="278"/>
            <ac:cxnSpMk id="386" creationId="{92E81065-1947-0456-E61B-8517D6F785F5}"/>
          </ac:cxnSpMkLst>
        </pc:cxnChg>
        <pc:cxnChg chg="mod">
          <ac:chgData name="Kau, Derchang" userId="b9148588-e694-4445-9765-2c9aad6149ce" providerId="ADAL" clId="{A9F427AC-E5A2-6C45-A8A3-6DFCCFA4B4F3}" dt="2023-05-08T13:34:21.625" v="119"/>
          <ac:cxnSpMkLst>
            <pc:docMk/>
            <pc:sldMk cId="1202667796" sldId="278"/>
            <ac:cxnSpMk id="387" creationId="{CE1DA2DA-6108-4E80-27DA-BA9106DD25E5}"/>
          </ac:cxnSpMkLst>
        </pc:cxnChg>
        <pc:cxnChg chg="mod">
          <ac:chgData name="Kau, Derchang" userId="b9148588-e694-4445-9765-2c9aad6149ce" providerId="ADAL" clId="{A9F427AC-E5A2-6C45-A8A3-6DFCCFA4B4F3}" dt="2023-05-08T13:34:21.625" v="119"/>
          <ac:cxnSpMkLst>
            <pc:docMk/>
            <pc:sldMk cId="1202667796" sldId="278"/>
            <ac:cxnSpMk id="388" creationId="{0CD28566-A52C-CCA6-CF02-57E04F87DB79}"/>
          </ac:cxnSpMkLst>
        </pc:cxnChg>
        <pc:cxnChg chg="mod">
          <ac:chgData name="Kau, Derchang" userId="b9148588-e694-4445-9765-2c9aad6149ce" providerId="ADAL" clId="{A9F427AC-E5A2-6C45-A8A3-6DFCCFA4B4F3}" dt="2023-05-08T13:34:21.625" v="119"/>
          <ac:cxnSpMkLst>
            <pc:docMk/>
            <pc:sldMk cId="1202667796" sldId="278"/>
            <ac:cxnSpMk id="389" creationId="{489FD20D-1FE8-3ECB-164D-9A944F2CBD94}"/>
          </ac:cxnSpMkLst>
        </pc:cxnChg>
        <pc:cxnChg chg="mod">
          <ac:chgData name="Kau, Derchang" userId="b9148588-e694-4445-9765-2c9aad6149ce" providerId="ADAL" clId="{A9F427AC-E5A2-6C45-A8A3-6DFCCFA4B4F3}" dt="2023-05-08T13:34:21.625" v="119"/>
          <ac:cxnSpMkLst>
            <pc:docMk/>
            <pc:sldMk cId="1202667796" sldId="278"/>
            <ac:cxnSpMk id="390" creationId="{23D42AE0-8C48-068D-C89B-5A729F8EA7D5}"/>
          </ac:cxnSpMkLst>
        </pc:cxnChg>
        <pc:cxnChg chg="mod">
          <ac:chgData name="Kau, Derchang" userId="b9148588-e694-4445-9765-2c9aad6149ce" providerId="ADAL" clId="{A9F427AC-E5A2-6C45-A8A3-6DFCCFA4B4F3}" dt="2023-05-08T13:34:21.625" v="119"/>
          <ac:cxnSpMkLst>
            <pc:docMk/>
            <pc:sldMk cId="1202667796" sldId="278"/>
            <ac:cxnSpMk id="391" creationId="{73762DB4-89C1-D794-F848-ADA1867E1B83}"/>
          </ac:cxnSpMkLst>
        </pc:cxnChg>
        <pc:cxnChg chg="mod">
          <ac:chgData name="Kau, Derchang" userId="b9148588-e694-4445-9765-2c9aad6149ce" providerId="ADAL" clId="{A9F427AC-E5A2-6C45-A8A3-6DFCCFA4B4F3}" dt="2023-05-08T13:34:21.625" v="119"/>
          <ac:cxnSpMkLst>
            <pc:docMk/>
            <pc:sldMk cId="1202667796" sldId="278"/>
            <ac:cxnSpMk id="392" creationId="{3195B7DF-CD36-F856-C1F1-778088BAE5CE}"/>
          </ac:cxnSpMkLst>
        </pc:cxnChg>
        <pc:cxnChg chg="mod">
          <ac:chgData name="Kau, Derchang" userId="b9148588-e694-4445-9765-2c9aad6149ce" providerId="ADAL" clId="{A9F427AC-E5A2-6C45-A8A3-6DFCCFA4B4F3}" dt="2023-05-08T13:34:21.625" v="119"/>
          <ac:cxnSpMkLst>
            <pc:docMk/>
            <pc:sldMk cId="1202667796" sldId="278"/>
            <ac:cxnSpMk id="395" creationId="{3EDB82DE-A3E4-1155-07C2-F4C855697AF1}"/>
          </ac:cxnSpMkLst>
        </pc:cxnChg>
        <pc:cxnChg chg="mod">
          <ac:chgData name="Kau, Derchang" userId="b9148588-e694-4445-9765-2c9aad6149ce" providerId="ADAL" clId="{A9F427AC-E5A2-6C45-A8A3-6DFCCFA4B4F3}" dt="2023-05-08T13:34:21.625" v="119"/>
          <ac:cxnSpMkLst>
            <pc:docMk/>
            <pc:sldMk cId="1202667796" sldId="278"/>
            <ac:cxnSpMk id="396" creationId="{B2041269-66C1-EEC7-4A69-737F77CF99FF}"/>
          </ac:cxnSpMkLst>
        </pc:cxnChg>
        <pc:cxnChg chg="mod">
          <ac:chgData name="Kau, Derchang" userId="b9148588-e694-4445-9765-2c9aad6149ce" providerId="ADAL" clId="{A9F427AC-E5A2-6C45-A8A3-6DFCCFA4B4F3}" dt="2023-05-08T13:34:21.625" v="119"/>
          <ac:cxnSpMkLst>
            <pc:docMk/>
            <pc:sldMk cId="1202667796" sldId="278"/>
            <ac:cxnSpMk id="397" creationId="{60C623DE-D2A4-B972-3501-E2A4FF2A12E7}"/>
          </ac:cxnSpMkLst>
        </pc:cxnChg>
        <pc:cxnChg chg="mod">
          <ac:chgData name="Kau, Derchang" userId="b9148588-e694-4445-9765-2c9aad6149ce" providerId="ADAL" clId="{A9F427AC-E5A2-6C45-A8A3-6DFCCFA4B4F3}" dt="2023-05-08T13:34:21.625" v="119"/>
          <ac:cxnSpMkLst>
            <pc:docMk/>
            <pc:sldMk cId="1202667796" sldId="278"/>
            <ac:cxnSpMk id="398" creationId="{F83251DC-3697-65E4-C522-1F93385F169E}"/>
          </ac:cxnSpMkLst>
        </pc:cxnChg>
        <pc:cxnChg chg="mod">
          <ac:chgData name="Kau, Derchang" userId="b9148588-e694-4445-9765-2c9aad6149ce" providerId="ADAL" clId="{A9F427AC-E5A2-6C45-A8A3-6DFCCFA4B4F3}" dt="2023-05-08T13:34:21.625" v="119"/>
          <ac:cxnSpMkLst>
            <pc:docMk/>
            <pc:sldMk cId="1202667796" sldId="278"/>
            <ac:cxnSpMk id="406" creationId="{19E698AD-1B3F-036C-7E73-7B74BA9D701E}"/>
          </ac:cxnSpMkLst>
        </pc:cxnChg>
        <pc:cxnChg chg="mod">
          <ac:chgData name="Kau, Derchang" userId="b9148588-e694-4445-9765-2c9aad6149ce" providerId="ADAL" clId="{A9F427AC-E5A2-6C45-A8A3-6DFCCFA4B4F3}" dt="2023-05-08T13:34:21.625" v="119"/>
          <ac:cxnSpMkLst>
            <pc:docMk/>
            <pc:sldMk cId="1202667796" sldId="278"/>
            <ac:cxnSpMk id="407" creationId="{DD023232-B971-B228-4FD2-5660DF2634BB}"/>
          </ac:cxnSpMkLst>
        </pc:cxnChg>
        <pc:cxnChg chg="mod">
          <ac:chgData name="Kau, Derchang" userId="b9148588-e694-4445-9765-2c9aad6149ce" providerId="ADAL" clId="{A9F427AC-E5A2-6C45-A8A3-6DFCCFA4B4F3}" dt="2023-05-08T13:34:21.625" v="119"/>
          <ac:cxnSpMkLst>
            <pc:docMk/>
            <pc:sldMk cId="1202667796" sldId="278"/>
            <ac:cxnSpMk id="414" creationId="{A1621FD5-4DBC-2FA5-7CDD-6197F6E3211B}"/>
          </ac:cxnSpMkLst>
        </pc:cxnChg>
        <pc:cxnChg chg="mod">
          <ac:chgData name="Kau, Derchang" userId="b9148588-e694-4445-9765-2c9aad6149ce" providerId="ADAL" clId="{A9F427AC-E5A2-6C45-A8A3-6DFCCFA4B4F3}" dt="2023-05-08T13:34:21.625" v="119"/>
          <ac:cxnSpMkLst>
            <pc:docMk/>
            <pc:sldMk cId="1202667796" sldId="278"/>
            <ac:cxnSpMk id="415" creationId="{F604E96A-6945-758B-B6CF-FCBC502A04AA}"/>
          </ac:cxnSpMkLst>
        </pc:cxnChg>
        <pc:cxnChg chg="mod">
          <ac:chgData name="Kau, Derchang" userId="b9148588-e694-4445-9765-2c9aad6149ce" providerId="ADAL" clId="{A9F427AC-E5A2-6C45-A8A3-6DFCCFA4B4F3}" dt="2023-05-08T13:34:21.625" v="119"/>
          <ac:cxnSpMkLst>
            <pc:docMk/>
            <pc:sldMk cId="1202667796" sldId="278"/>
            <ac:cxnSpMk id="416" creationId="{566D75CA-165A-E771-BFE3-075D92FE253A}"/>
          </ac:cxnSpMkLst>
        </pc:cxnChg>
        <pc:cxnChg chg="mod">
          <ac:chgData name="Kau, Derchang" userId="b9148588-e694-4445-9765-2c9aad6149ce" providerId="ADAL" clId="{A9F427AC-E5A2-6C45-A8A3-6DFCCFA4B4F3}" dt="2023-05-08T13:34:21.625" v="119"/>
          <ac:cxnSpMkLst>
            <pc:docMk/>
            <pc:sldMk cId="1202667796" sldId="278"/>
            <ac:cxnSpMk id="417" creationId="{A9142F13-CD8E-A3F3-7DFF-561AF82E0A73}"/>
          </ac:cxnSpMkLst>
        </pc:cxnChg>
        <pc:cxnChg chg="mod">
          <ac:chgData name="Kau, Derchang" userId="b9148588-e694-4445-9765-2c9aad6149ce" providerId="ADAL" clId="{A9F427AC-E5A2-6C45-A8A3-6DFCCFA4B4F3}" dt="2023-05-08T13:34:21.625" v="119"/>
          <ac:cxnSpMkLst>
            <pc:docMk/>
            <pc:sldMk cId="1202667796" sldId="278"/>
            <ac:cxnSpMk id="418" creationId="{082E4898-514A-3FC0-9130-8D0C0F2CF72B}"/>
          </ac:cxnSpMkLst>
        </pc:cxnChg>
        <pc:cxnChg chg="mod">
          <ac:chgData name="Kau, Derchang" userId="b9148588-e694-4445-9765-2c9aad6149ce" providerId="ADAL" clId="{A9F427AC-E5A2-6C45-A8A3-6DFCCFA4B4F3}" dt="2023-05-08T13:34:21.625" v="119"/>
          <ac:cxnSpMkLst>
            <pc:docMk/>
            <pc:sldMk cId="1202667796" sldId="278"/>
            <ac:cxnSpMk id="419" creationId="{B8FBF78A-FE23-7B51-98FF-9070F04FD372}"/>
          </ac:cxnSpMkLst>
        </pc:cxnChg>
        <pc:cxnChg chg="mod">
          <ac:chgData name="Kau, Derchang" userId="b9148588-e694-4445-9765-2c9aad6149ce" providerId="ADAL" clId="{A9F427AC-E5A2-6C45-A8A3-6DFCCFA4B4F3}" dt="2023-05-08T13:34:21.625" v="119"/>
          <ac:cxnSpMkLst>
            <pc:docMk/>
            <pc:sldMk cId="1202667796" sldId="278"/>
            <ac:cxnSpMk id="420" creationId="{4B752FC5-0494-7373-AA11-9912AB26BA8D}"/>
          </ac:cxnSpMkLst>
        </pc:cxnChg>
        <pc:cxnChg chg="mod">
          <ac:chgData name="Kau, Derchang" userId="b9148588-e694-4445-9765-2c9aad6149ce" providerId="ADAL" clId="{A9F427AC-E5A2-6C45-A8A3-6DFCCFA4B4F3}" dt="2023-05-08T13:34:21.625" v="119"/>
          <ac:cxnSpMkLst>
            <pc:docMk/>
            <pc:sldMk cId="1202667796" sldId="278"/>
            <ac:cxnSpMk id="421" creationId="{C18D9B97-40F2-6EB2-3292-D7F6B11A0272}"/>
          </ac:cxnSpMkLst>
        </pc:cxnChg>
        <pc:cxnChg chg="mod">
          <ac:chgData name="Kau, Derchang" userId="b9148588-e694-4445-9765-2c9aad6149ce" providerId="ADAL" clId="{A9F427AC-E5A2-6C45-A8A3-6DFCCFA4B4F3}" dt="2023-05-08T13:34:21.625" v="119"/>
          <ac:cxnSpMkLst>
            <pc:docMk/>
            <pc:sldMk cId="1202667796" sldId="278"/>
            <ac:cxnSpMk id="422" creationId="{5DFDA4D5-C2BB-F9AE-5972-5D73EFFD6A6F}"/>
          </ac:cxnSpMkLst>
        </pc:cxnChg>
        <pc:cxnChg chg="mod">
          <ac:chgData name="Kau, Derchang" userId="b9148588-e694-4445-9765-2c9aad6149ce" providerId="ADAL" clId="{A9F427AC-E5A2-6C45-A8A3-6DFCCFA4B4F3}" dt="2023-05-08T13:34:21.625" v="119"/>
          <ac:cxnSpMkLst>
            <pc:docMk/>
            <pc:sldMk cId="1202667796" sldId="278"/>
            <ac:cxnSpMk id="423" creationId="{CEEB5E68-87BB-1CA3-A994-6E3F26701D50}"/>
          </ac:cxnSpMkLst>
        </pc:cxnChg>
        <pc:cxnChg chg="mod">
          <ac:chgData name="Kau, Derchang" userId="b9148588-e694-4445-9765-2c9aad6149ce" providerId="ADAL" clId="{A9F427AC-E5A2-6C45-A8A3-6DFCCFA4B4F3}" dt="2023-05-08T13:34:21.625" v="119"/>
          <ac:cxnSpMkLst>
            <pc:docMk/>
            <pc:sldMk cId="1202667796" sldId="278"/>
            <ac:cxnSpMk id="424" creationId="{45289FF6-FA4E-1AB6-A98A-AD1B4F9495C3}"/>
          </ac:cxnSpMkLst>
        </pc:cxnChg>
        <pc:cxnChg chg="mod">
          <ac:chgData name="Kau, Derchang" userId="b9148588-e694-4445-9765-2c9aad6149ce" providerId="ADAL" clId="{A9F427AC-E5A2-6C45-A8A3-6DFCCFA4B4F3}" dt="2023-05-08T13:34:21.625" v="119"/>
          <ac:cxnSpMkLst>
            <pc:docMk/>
            <pc:sldMk cId="1202667796" sldId="278"/>
            <ac:cxnSpMk id="425" creationId="{D3D86D4F-CB1E-E9F1-8E7D-04E52C7C71E9}"/>
          </ac:cxnSpMkLst>
        </pc:cxnChg>
        <pc:cxnChg chg="mod">
          <ac:chgData name="Kau, Derchang" userId="b9148588-e694-4445-9765-2c9aad6149ce" providerId="ADAL" clId="{A9F427AC-E5A2-6C45-A8A3-6DFCCFA4B4F3}" dt="2023-05-08T13:34:21.625" v="119"/>
          <ac:cxnSpMkLst>
            <pc:docMk/>
            <pc:sldMk cId="1202667796" sldId="278"/>
            <ac:cxnSpMk id="426" creationId="{017FBAA5-9B67-F222-1BB8-6CCEEA79CFAF}"/>
          </ac:cxnSpMkLst>
        </pc:cxnChg>
        <pc:cxnChg chg="mod">
          <ac:chgData name="Kau, Derchang" userId="b9148588-e694-4445-9765-2c9aad6149ce" providerId="ADAL" clId="{A9F427AC-E5A2-6C45-A8A3-6DFCCFA4B4F3}" dt="2023-05-08T13:34:21.625" v="119"/>
          <ac:cxnSpMkLst>
            <pc:docMk/>
            <pc:sldMk cId="1202667796" sldId="278"/>
            <ac:cxnSpMk id="427" creationId="{7655817B-B423-36F5-FB5F-39897DD1544A}"/>
          </ac:cxnSpMkLst>
        </pc:cxnChg>
        <pc:cxnChg chg="mod">
          <ac:chgData name="Kau, Derchang" userId="b9148588-e694-4445-9765-2c9aad6149ce" providerId="ADAL" clId="{A9F427AC-E5A2-6C45-A8A3-6DFCCFA4B4F3}" dt="2023-05-08T13:34:21.625" v="119"/>
          <ac:cxnSpMkLst>
            <pc:docMk/>
            <pc:sldMk cId="1202667796" sldId="278"/>
            <ac:cxnSpMk id="430" creationId="{F01143A0-3B69-40DD-E46E-30BA3AFD714C}"/>
          </ac:cxnSpMkLst>
        </pc:cxnChg>
        <pc:cxnChg chg="mod">
          <ac:chgData name="Kau, Derchang" userId="b9148588-e694-4445-9765-2c9aad6149ce" providerId="ADAL" clId="{A9F427AC-E5A2-6C45-A8A3-6DFCCFA4B4F3}" dt="2023-05-08T13:34:21.625" v="119"/>
          <ac:cxnSpMkLst>
            <pc:docMk/>
            <pc:sldMk cId="1202667796" sldId="278"/>
            <ac:cxnSpMk id="431" creationId="{19D2CF75-7B35-2DE0-2922-E28FE5F1B352}"/>
          </ac:cxnSpMkLst>
        </pc:cxnChg>
        <pc:cxnChg chg="mod">
          <ac:chgData name="Kau, Derchang" userId="b9148588-e694-4445-9765-2c9aad6149ce" providerId="ADAL" clId="{A9F427AC-E5A2-6C45-A8A3-6DFCCFA4B4F3}" dt="2023-05-08T13:34:21.625" v="119"/>
          <ac:cxnSpMkLst>
            <pc:docMk/>
            <pc:sldMk cId="1202667796" sldId="278"/>
            <ac:cxnSpMk id="432" creationId="{4AAF52B0-5349-4335-5B0B-E292F181978B}"/>
          </ac:cxnSpMkLst>
        </pc:cxnChg>
        <pc:cxnChg chg="mod">
          <ac:chgData name="Kau, Derchang" userId="b9148588-e694-4445-9765-2c9aad6149ce" providerId="ADAL" clId="{A9F427AC-E5A2-6C45-A8A3-6DFCCFA4B4F3}" dt="2023-05-08T13:34:21.625" v="119"/>
          <ac:cxnSpMkLst>
            <pc:docMk/>
            <pc:sldMk cId="1202667796" sldId="278"/>
            <ac:cxnSpMk id="433" creationId="{62E442CC-9D06-176A-094D-228FEBEE74BB}"/>
          </ac:cxnSpMkLst>
        </pc:cxnChg>
        <pc:cxnChg chg="mod">
          <ac:chgData name="Kau, Derchang" userId="b9148588-e694-4445-9765-2c9aad6149ce" providerId="ADAL" clId="{A9F427AC-E5A2-6C45-A8A3-6DFCCFA4B4F3}" dt="2023-05-08T13:34:21.625" v="119"/>
          <ac:cxnSpMkLst>
            <pc:docMk/>
            <pc:sldMk cId="1202667796" sldId="278"/>
            <ac:cxnSpMk id="436" creationId="{F04FB0C6-8B65-D374-6E58-104AE9483033}"/>
          </ac:cxnSpMkLst>
        </pc:cxnChg>
        <pc:cxnChg chg="mod">
          <ac:chgData name="Kau, Derchang" userId="b9148588-e694-4445-9765-2c9aad6149ce" providerId="ADAL" clId="{A9F427AC-E5A2-6C45-A8A3-6DFCCFA4B4F3}" dt="2023-05-08T13:34:21.625" v="119"/>
          <ac:cxnSpMkLst>
            <pc:docMk/>
            <pc:sldMk cId="1202667796" sldId="278"/>
            <ac:cxnSpMk id="460" creationId="{5FE0F3AD-AF06-A2BC-9FE4-26A68AC3A899}"/>
          </ac:cxnSpMkLst>
        </pc:cxnChg>
        <pc:cxnChg chg="mod">
          <ac:chgData name="Kau, Derchang" userId="b9148588-e694-4445-9765-2c9aad6149ce" providerId="ADAL" clId="{A9F427AC-E5A2-6C45-A8A3-6DFCCFA4B4F3}" dt="2023-05-08T13:34:21.625" v="119"/>
          <ac:cxnSpMkLst>
            <pc:docMk/>
            <pc:sldMk cId="1202667796" sldId="278"/>
            <ac:cxnSpMk id="461" creationId="{A8274F4D-F915-1409-EE1F-CFECAA17EEC1}"/>
          </ac:cxnSpMkLst>
        </pc:cxnChg>
        <pc:cxnChg chg="mod">
          <ac:chgData name="Kau, Derchang" userId="b9148588-e694-4445-9765-2c9aad6149ce" providerId="ADAL" clId="{A9F427AC-E5A2-6C45-A8A3-6DFCCFA4B4F3}" dt="2023-05-08T13:34:21.625" v="119"/>
          <ac:cxnSpMkLst>
            <pc:docMk/>
            <pc:sldMk cId="1202667796" sldId="278"/>
            <ac:cxnSpMk id="466" creationId="{057BEDD2-B58D-3995-BD6C-3C4CFB3F6FE6}"/>
          </ac:cxnSpMkLst>
        </pc:cxnChg>
        <pc:cxnChg chg="mod">
          <ac:chgData name="Kau, Derchang" userId="b9148588-e694-4445-9765-2c9aad6149ce" providerId="ADAL" clId="{A9F427AC-E5A2-6C45-A8A3-6DFCCFA4B4F3}" dt="2023-05-08T13:34:21.625" v="119"/>
          <ac:cxnSpMkLst>
            <pc:docMk/>
            <pc:sldMk cId="1202667796" sldId="278"/>
            <ac:cxnSpMk id="467" creationId="{9EBB3FCE-7BB1-F565-83DB-4D5D5B883A25}"/>
          </ac:cxnSpMkLst>
        </pc:cxnChg>
        <pc:cxnChg chg="mod">
          <ac:chgData name="Kau, Derchang" userId="b9148588-e694-4445-9765-2c9aad6149ce" providerId="ADAL" clId="{A9F427AC-E5A2-6C45-A8A3-6DFCCFA4B4F3}" dt="2023-05-08T13:34:21.625" v="119"/>
          <ac:cxnSpMkLst>
            <pc:docMk/>
            <pc:sldMk cId="1202667796" sldId="278"/>
            <ac:cxnSpMk id="468" creationId="{99A4FA3C-8112-0EE7-9BFB-049ABBF88DEE}"/>
          </ac:cxnSpMkLst>
        </pc:cxnChg>
        <pc:cxnChg chg="mod">
          <ac:chgData name="Kau, Derchang" userId="b9148588-e694-4445-9765-2c9aad6149ce" providerId="ADAL" clId="{A9F427AC-E5A2-6C45-A8A3-6DFCCFA4B4F3}" dt="2023-05-08T13:34:21.625" v="119"/>
          <ac:cxnSpMkLst>
            <pc:docMk/>
            <pc:sldMk cId="1202667796" sldId="278"/>
            <ac:cxnSpMk id="469" creationId="{AE697EE5-5C14-126F-A300-0D4B1F6914E4}"/>
          </ac:cxnSpMkLst>
        </pc:cxnChg>
        <pc:cxnChg chg="mod">
          <ac:chgData name="Kau, Derchang" userId="b9148588-e694-4445-9765-2c9aad6149ce" providerId="ADAL" clId="{A9F427AC-E5A2-6C45-A8A3-6DFCCFA4B4F3}" dt="2023-05-08T13:34:21.625" v="119"/>
          <ac:cxnSpMkLst>
            <pc:docMk/>
            <pc:sldMk cId="1202667796" sldId="278"/>
            <ac:cxnSpMk id="470" creationId="{2BE58623-B42F-0077-D57F-F16AAC984DE4}"/>
          </ac:cxnSpMkLst>
        </pc:cxnChg>
        <pc:cxnChg chg="mod">
          <ac:chgData name="Kau, Derchang" userId="b9148588-e694-4445-9765-2c9aad6149ce" providerId="ADAL" clId="{A9F427AC-E5A2-6C45-A8A3-6DFCCFA4B4F3}" dt="2023-05-08T13:34:21.625" v="119"/>
          <ac:cxnSpMkLst>
            <pc:docMk/>
            <pc:sldMk cId="1202667796" sldId="278"/>
            <ac:cxnSpMk id="471" creationId="{725771FD-0581-EA89-78E8-F9F951D0050E}"/>
          </ac:cxnSpMkLst>
        </pc:cxnChg>
        <pc:cxnChg chg="mod">
          <ac:chgData name="Kau, Derchang" userId="b9148588-e694-4445-9765-2c9aad6149ce" providerId="ADAL" clId="{A9F427AC-E5A2-6C45-A8A3-6DFCCFA4B4F3}" dt="2023-05-08T13:34:21.625" v="119"/>
          <ac:cxnSpMkLst>
            <pc:docMk/>
            <pc:sldMk cId="1202667796" sldId="278"/>
            <ac:cxnSpMk id="472" creationId="{9A724E50-FD6B-DC0D-F66B-D423EC2DCB65}"/>
          </ac:cxnSpMkLst>
        </pc:cxnChg>
        <pc:cxnChg chg="mod">
          <ac:chgData name="Kau, Derchang" userId="b9148588-e694-4445-9765-2c9aad6149ce" providerId="ADAL" clId="{A9F427AC-E5A2-6C45-A8A3-6DFCCFA4B4F3}" dt="2023-05-08T13:34:21.625" v="119"/>
          <ac:cxnSpMkLst>
            <pc:docMk/>
            <pc:sldMk cId="1202667796" sldId="278"/>
            <ac:cxnSpMk id="473" creationId="{73742A35-05CA-F3CE-2DC4-FF40FC31A99A}"/>
          </ac:cxnSpMkLst>
        </pc:cxnChg>
        <pc:cxnChg chg="mod">
          <ac:chgData name="Kau, Derchang" userId="b9148588-e694-4445-9765-2c9aad6149ce" providerId="ADAL" clId="{A9F427AC-E5A2-6C45-A8A3-6DFCCFA4B4F3}" dt="2023-05-08T13:34:21.625" v="119"/>
          <ac:cxnSpMkLst>
            <pc:docMk/>
            <pc:sldMk cId="1202667796" sldId="278"/>
            <ac:cxnSpMk id="474" creationId="{D7B9EC2D-F57E-8EC7-B213-F70DC95E3B9D}"/>
          </ac:cxnSpMkLst>
        </pc:cxnChg>
        <pc:cxnChg chg="mod">
          <ac:chgData name="Kau, Derchang" userId="b9148588-e694-4445-9765-2c9aad6149ce" providerId="ADAL" clId="{A9F427AC-E5A2-6C45-A8A3-6DFCCFA4B4F3}" dt="2023-05-08T13:34:21.625" v="119"/>
          <ac:cxnSpMkLst>
            <pc:docMk/>
            <pc:sldMk cId="1202667796" sldId="278"/>
            <ac:cxnSpMk id="475" creationId="{45D36241-9D4B-885C-A2A1-A8CF6F9DA86C}"/>
          </ac:cxnSpMkLst>
        </pc:cxnChg>
        <pc:cxnChg chg="mod">
          <ac:chgData name="Kau, Derchang" userId="b9148588-e694-4445-9765-2c9aad6149ce" providerId="ADAL" clId="{A9F427AC-E5A2-6C45-A8A3-6DFCCFA4B4F3}" dt="2023-05-08T13:34:21.625" v="119"/>
          <ac:cxnSpMkLst>
            <pc:docMk/>
            <pc:sldMk cId="1202667796" sldId="278"/>
            <ac:cxnSpMk id="476" creationId="{0D253EB7-2171-9ECE-84B4-7BEB4EF297FA}"/>
          </ac:cxnSpMkLst>
        </pc:cxnChg>
        <pc:cxnChg chg="mod">
          <ac:chgData name="Kau, Derchang" userId="b9148588-e694-4445-9765-2c9aad6149ce" providerId="ADAL" clId="{A9F427AC-E5A2-6C45-A8A3-6DFCCFA4B4F3}" dt="2023-05-08T13:34:21.625" v="119"/>
          <ac:cxnSpMkLst>
            <pc:docMk/>
            <pc:sldMk cId="1202667796" sldId="278"/>
            <ac:cxnSpMk id="477" creationId="{1C4DBECB-9EF5-F7C6-9DC2-8BA56BAA1DF5}"/>
          </ac:cxnSpMkLst>
        </pc:cxnChg>
        <pc:cxnChg chg="mod">
          <ac:chgData name="Kau, Derchang" userId="b9148588-e694-4445-9765-2c9aad6149ce" providerId="ADAL" clId="{A9F427AC-E5A2-6C45-A8A3-6DFCCFA4B4F3}" dt="2023-05-08T13:34:21.625" v="119"/>
          <ac:cxnSpMkLst>
            <pc:docMk/>
            <pc:sldMk cId="1202667796" sldId="278"/>
            <ac:cxnSpMk id="478" creationId="{774A1C14-BED6-E330-E6C2-EA47E6030E03}"/>
          </ac:cxnSpMkLst>
        </pc:cxnChg>
        <pc:cxnChg chg="mod">
          <ac:chgData name="Kau, Derchang" userId="b9148588-e694-4445-9765-2c9aad6149ce" providerId="ADAL" clId="{A9F427AC-E5A2-6C45-A8A3-6DFCCFA4B4F3}" dt="2023-05-08T13:34:21.625" v="119"/>
          <ac:cxnSpMkLst>
            <pc:docMk/>
            <pc:sldMk cId="1202667796" sldId="278"/>
            <ac:cxnSpMk id="479" creationId="{2D899A36-928F-BF89-5FFB-BEF6E13E0ABE}"/>
          </ac:cxnSpMkLst>
        </pc:cxnChg>
        <pc:cxnChg chg="mod">
          <ac:chgData name="Kau, Derchang" userId="b9148588-e694-4445-9765-2c9aad6149ce" providerId="ADAL" clId="{A9F427AC-E5A2-6C45-A8A3-6DFCCFA4B4F3}" dt="2023-05-08T13:34:21.625" v="119"/>
          <ac:cxnSpMkLst>
            <pc:docMk/>
            <pc:sldMk cId="1202667796" sldId="278"/>
            <ac:cxnSpMk id="482" creationId="{1F3EB1D5-84D5-03FD-90FF-9057B165FAE3}"/>
          </ac:cxnSpMkLst>
        </pc:cxnChg>
        <pc:cxnChg chg="mod">
          <ac:chgData name="Kau, Derchang" userId="b9148588-e694-4445-9765-2c9aad6149ce" providerId="ADAL" clId="{A9F427AC-E5A2-6C45-A8A3-6DFCCFA4B4F3}" dt="2023-05-08T13:34:21.625" v="119"/>
          <ac:cxnSpMkLst>
            <pc:docMk/>
            <pc:sldMk cId="1202667796" sldId="278"/>
            <ac:cxnSpMk id="483" creationId="{4AAB79A2-D67D-1337-634A-C53702D25663}"/>
          </ac:cxnSpMkLst>
        </pc:cxnChg>
        <pc:cxnChg chg="mod">
          <ac:chgData name="Kau, Derchang" userId="b9148588-e694-4445-9765-2c9aad6149ce" providerId="ADAL" clId="{A9F427AC-E5A2-6C45-A8A3-6DFCCFA4B4F3}" dt="2023-05-08T13:34:21.625" v="119"/>
          <ac:cxnSpMkLst>
            <pc:docMk/>
            <pc:sldMk cId="1202667796" sldId="278"/>
            <ac:cxnSpMk id="484" creationId="{7ABC687E-FD8A-C3C6-7EDA-3E018FACD94F}"/>
          </ac:cxnSpMkLst>
        </pc:cxnChg>
        <pc:cxnChg chg="mod">
          <ac:chgData name="Kau, Derchang" userId="b9148588-e694-4445-9765-2c9aad6149ce" providerId="ADAL" clId="{A9F427AC-E5A2-6C45-A8A3-6DFCCFA4B4F3}" dt="2023-05-08T13:34:21.625" v="119"/>
          <ac:cxnSpMkLst>
            <pc:docMk/>
            <pc:sldMk cId="1202667796" sldId="278"/>
            <ac:cxnSpMk id="485" creationId="{A43C4D2D-5A09-C580-7807-690C7BB4D650}"/>
          </ac:cxnSpMkLst>
        </pc:cxnChg>
        <pc:cxnChg chg="mod">
          <ac:chgData name="Kau, Derchang" userId="b9148588-e694-4445-9765-2c9aad6149ce" providerId="ADAL" clId="{A9F427AC-E5A2-6C45-A8A3-6DFCCFA4B4F3}" dt="2023-05-08T13:34:21.625" v="119"/>
          <ac:cxnSpMkLst>
            <pc:docMk/>
            <pc:sldMk cId="1202667796" sldId="278"/>
            <ac:cxnSpMk id="493" creationId="{C0CC46E2-CEFD-F0E9-6ECF-802B00389A4A}"/>
          </ac:cxnSpMkLst>
        </pc:cxnChg>
        <pc:cxnChg chg="mod">
          <ac:chgData name="Kau, Derchang" userId="b9148588-e694-4445-9765-2c9aad6149ce" providerId="ADAL" clId="{A9F427AC-E5A2-6C45-A8A3-6DFCCFA4B4F3}" dt="2023-05-08T13:34:21.625" v="119"/>
          <ac:cxnSpMkLst>
            <pc:docMk/>
            <pc:sldMk cId="1202667796" sldId="278"/>
            <ac:cxnSpMk id="494" creationId="{FB390618-770B-50A2-AF71-37E9AEC9E562}"/>
          </ac:cxnSpMkLst>
        </pc:cxnChg>
        <pc:cxnChg chg="mod">
          <ac:chgData name="Kau, Derchang" userId="b9148588-e694-4445-9765-2c9aad6149ce" providerId="ADAL" clId="{A9F427AC-E5A2-6C45-A8A3-6DFCCFA4B4F3}" dt="2023-05-08T13:34:21.625" v="119"/>
          <ac:cxnSpMkLst>
            <pc:docMk/>
            <pc:sldMk cId="1202667796" sldId="278"/>
            <ac:cxnSpMk id="499" creationId="{C20DE334-5613-9F3B-7E17-C65AB72492FA}"/>
          </ac:cxnSpMkLst>
        </pc:cxnChg>
        <pc:cxnChg chg="mod">
          <ac:chgData name="Kau, Derchang" userId="b9148588-e694-4445-9765-2c9aad6149ce" providerId="ADAL" clId="{A9F427AC-E5A2-6C45-A8A3-6DFCCFA4B4F3}" dt="2023-05-08T13:34:21.625" v="119"/>
          <ac:cxnSpMkLst>
            <pc:docMk/>
            <pc:sldMk cId="1202667796" sldId="278"/>
            <ac:cxnSpMk id="500" creationId="{21B0BACC-3083-4409-5E78-58A9795CDD1D}"/>
          </ac:cxnSpMkLst>
        </pc:cxnChg>
        <pc:cxnChg chg="mod">
          <ac:chgData name="Kau, Derchang" userId="b9148588-e694-4445-9765-2c9aad6149ce" providerId="ADAL" clId="{A9F427AC-E5A2-6C45-A8A3-6DFCCFA4B4F3}" dt="2023-05-08T13:34:21.625" v="119"/>
          <ac:cxnSpMkLst>
            <pc:docMk/>
            <pc:sldMk cId="1202667796" sldId="278"/>
            <ac:cxnSpMk id="501" creationId="{20D85CEB-19C6-D7C4-677C-D399641A7F12}"/>
          </ac:cxnSpMkLst>
        </pc:cxnChg>
        <pc:cxnChg chg="mod">
          <ac:chgData name="Kau, Derchang" userId="b9148588-e694-4445-9765-2c9aad6149ce" providerId="ADAL" clId="{A9F427AC-E5A2-6C45-A8A3-6DFCCFA4B4F3}" dt="2023-05-08T13:34:21.625" v="119"/>
          <ac:cxnSpMkLst>
            <pc:docMk/>
            <pc:sldMk cId="1202667796" sldId="278"/>
            <ac:cxnSpMk id="502" creationId="{6EE0125A-57D0-28EC-70E6-15E0F2DC24DC}"/>
          </ac:cxnSpMkLst>
        </pc:cxnChg>
        <pc:cxnChg chg="mod">
          <ac:chgData name="Kau, Derchang" userId="b9148588-e694-4445-9765-2c9aad6149ce" providerId="ADAL" clId="{A9F427AC-E5A2-6C45-A8A3-6DFCCFA4B4F3}" dt="2023-05-08T13:34:21.625" v="119"/>
          <ac:cxnSpMkLst>
            <pc:docMk/>
            <pc:sldMk cId="1202667796" sldId="278"/>
            <ac:cxnSpMk id="503" creationId="{870418B7-742C-FC69-B18D-29A406D25038}"/>
          </ac:cxnSpMkLst>
        </pc:cxnChg>
        <pc:cxnChg chg="mod">
          <ac:chgData name="Kau, Derchang" userId="b9148588-e694-4445-9765-2c9aad6149ce" providerId="ADAL" clId="{A9F427AC-E5A2-6C45-A8A3-6DFCCFA4B4F3}" dt="2023-05-08T13:34:21.625" v="119"/>
          <ac:cxnSpMkLst>
            <pc:docMk/>
            <pc:sldMk cId="1202667796" sldId="278"/>
            <ac:cxnSpMk id="504" creationId="{A9459679-FBE2-B1A3-D01E-3A42A68839E7}"/>
          </ac:cxnSpMkLst>
        </pc:cxnChg>
        <pc:cxnChg chg="mod">
          <ac:chgData name="Kau, Derchang" userId="b9148588-e694-4445-9765-2c9aad6149ce" providerId="ADAL" clId="{A9F427AC-E5A2-6C45-A8A3-6DFCCFA4B4F3}" dt="2023-05-08T13:34:21.625" v="119"/>
          <ac:cxnSpMkLst>
            <pc:docMk/>
            <pc:sldMk cId="1202667796" sldId="278"/>
            <ac:cxnSpMk id="505" creationId="{D9DA8A4C-4B8E-DC91-762C-42748AD9FEF6}"/>
          </ac:cxnSpMkLst>
        </pc:cxnChg>
        <pc:cxnChg chg="mod">
          <ac:chgData name="Kau, Derchang" userId="b9148588-e694-4445-9765-2c9aad6149ce" providerId="ADAL" clId="{A9F427AC-E5A2-6C45-A8A3-6DFCCFA4B4F3}" dt="2023-05-08T13:34:21.625" v="119"/>
          <ac:cxnSpMkLst>
            <pc:docMk/>
            <pc:sldMk cId="1202667796" sldId="278"/>
            <ac:cxnSpMk id="506" creationId="{6C71AE7E-7180-979D-28D7-90D3B8C80CFE}"/>
          </ac:cxnSpMkLst>
        </pc:cxnChg>
        <pc:cxnChg chg="mod">
          <ac:chgData name="Kau, Derchang" userId="b9148588-e694-4445-9765-2c9aad6149ce" providerId="ADAL" clId="{A9F427AC-E5A2-6C45-A8A3-6DFCCFA4B4F3}" dt="2023-05-08T13:34:21.625" v="119"/>
          <ac:cxnSpMkLst>
            <pc:docMk/>
            <pc:sldMk cId="1202667796" sldId="278"/>
            <ac:cxnSpMk id="507" creationId="{DE199981-F433-A1AF-E98C-51EE7BAD1C28}"/>
          </ac:cxnSpMkLst>
        </pc:cxnChg>
        <pc:cxnChg chg="mod">
          <ac:chgData name="Kau, Derchang" userId="b9148588-e694-4445-9765-2c9aad6149ce" providerId="ADAL" clId="{A9F427AC-E5A2-6C45-A8A3-6DFCCFA4B4F3}" dt="2023-05-08T13:34:21.625" v="119"/>
          <ac:cxnSpMkLst>
            <pc:docMk/>
            <pc:sldMk cId="1202667796" sldId="278"/>
            <ac:cxnSpMk id="508" creationId="{D2973FE6-34C2-C629-AFD5-9B08AAB2589C}"/>
          </ac:cxnSpMkLst>
        </pc:cxnChg>
        <pc:cxnChg chg="mod">
          <ac:chgData name="Kau, Derchang" userId="b9148588-e694-4445-9765-2c9aad6149ce" providerId="ADAL" clId="{A9F427AC-E5A2-6C45-A8A3-6DFCCFA4B4F3}" dt="2023-05-08T13:34:21.625" v="119"/>
          <ac:cxnSpMkLst>
            <pc:docMk/>
            <pc:sldMk cId="1202667796" sldId="278"/>
            <ac:cxnSpMk id="509" creationId="{4B6E1B4B-DBB9-E4CB-3A38-32238E70DF35}"/>
          </ac:cxnSpMkLst>
        </pc:cxnChg>
        <pc:cxnChg chg="mod">
          <ac:chgData name="Kau, Derchang" userId="b9148588-e694-4445-9765-2c9aad6149ce" providerId="ADAL" clId="{A9F427AC-E5A2-6C45-A8A3-6DFCCFA4B4F3}" dt="2023-05-08T13:34:21.625" v="119"/>
          <ac:cxnSpMkLst>
            <pc:docMk/>
            <pc:sldMk cId="1202667796" sldId="278"/>
            <ac:cxnSpMk id="510" creationId="{4848C5A0-AC0E-3C30-98EA-50EF74B9D945}"/>
          </ac:cxnSpMkLst>
        </pc:cxnChg>
        <pc:cxnChg chg="mod">
          <ac:chgData name="Kau, Derchang" userId="b9148588-e694-4445-9765-2c9aad6149ce" providerId="ADAL" clId="{A9F427AC-E5A2-6C45-A8A3-6DFCCFA4B4F3}" dt="2023-05-08T13:34:21.625" v="119"/>
          <ac:cxnSpMkLst>
            <pc:docMk/>
            <pc:sldMk cId="1202667796" sldId="278"/>
            <ac:cxnSpMk id="511" creationId="{A1DAB008-3484-22D4-5518-E3C4667ED15D}"/>
          </ac:cxnSpMkLst>
        </pc:cxnChg>
        <pc:cxnChg chg="mod">
          <ac:chgData name="Kau, Derchang" userId="b9148588-e694-4445-9765-2c9aad6149ce" providerId="ADAL" clId="{A9F427AC-E5A2-6C45-A8A3-6DFCCFA4B4F3}" dt="2023-05-08T13:34:21.625" v="119"/>
          <ac:cxnSpMkLst>
            <pc:docMk/>
            <pc:sldMk cId="1202667796" sldId="278"/>
            <ac:cxnSpMk id="512" creationId="{23E5A889-BF13-7D5D-F4DF-F7384DFBE871}"/>
          </ac:cxnSpMkLst>
        </pc:cxnChg>
        <pc:cxnChg chg="mod">
          <ac:chgData name="Kau, Derchang" userId="b9148588-e694-4445-9765-2c9aad6149ce" providerId="ADAL" clId="{A9F427AC-E5A2-6C45-A8A3-6DFCCFA4B4F3}" dt="2023-05-08T13:34:21.625" v="119"/>
          <ac:cxnSpMkLst>
            <pc:docMk/>
            <pc:sldMk cId="1202667796" sldId="278"/>
            <ac:cxnSpMk id="515" creationId="{DC81FBF0-822C-B861-7AB2-0F220F9CD616}"/>
          </ac:cxnSpMkLst>
        </pc:cxnChg>
        <pc:cxnChg chg="mod">
          <ac:chgData name="Kau, Derchang" userId="b9148588-e694-4445-9765-2c9aad6149ce" providerId="ADAL" clId="{A9F427AC-E5A2-6C45-A8A3-6DFCCFA4B4F3}" dt="2023-05-08T13:34:21.625" v="119"/>
          <ac:cxnSpMkLst>
            <pc:docMk/>
            <pc:sldMk cId="1202667796" sldId="278"/>
            <ac:cxnSpMk id="516" creationId="{93241E4D-654E-E073-73FE-5DA4535B2801}"/>
          </ac:cxnSpMkLst>
        </pc:cxnChg>
        <pc:cxnChg chg="mod">
          <ac:chgData name="Kau, Derchang" userId="b9148588-e694-4445-9765-2c9aad6149ce" providerId="ADAL" clId="{A9F427AC-E5A2-6C45-A8A3-6DFCCFA4B4F3}" dt="2023-05-08T13:34:21.625" v="119"/>
          <ac:cxnSpMkLst>
            <pc:docMk/>
            <pc:sldMk cId="1202667796" sldId="278"/>
            <ac:cxnSpMk id="517" creationId="{FF2C1873-7214-613F-D5BA-3E0FB646C7B9}"/>
          </ac:cxnSpMkLst>
        </pc:cxnChg>
        <pc:cxnChg chg="mod">
          <ac:chgData name="Kau, Derchang" userId="b9148588-e694-4445-9765-2c9aad6149ce" providerId="ADAL" clId="{A9F427AC-E5A2-6C45-A8A3-6DFCCFA4B4F3}" dt="2023-05-08T13:34:21.625" v="119"/>
          <ac:cxnSpMkLst>
            <pc:docMk/>
            <pc:sldMk cId="1202667796" sldId="278"/>
            <ac:cxnSpMk id="518" creationId="{DD5638B7-0056-F5D2-FCDD-B745BDF1376A}"/>
          </ac:cxnSpMkLst>
        </pc:cxnChg>
        <pc:cxnChg chg="mod">
          <ac:chgData name="Kau, Derchang" userId="b9148588-e694-4445-9765-2c9aad6149ce" providerId="ADAL" clId="{A9F427AC-E5A2-6C45-A8A3-6DFCCFA4B4F3}" dt="2023-05-08T13:34:21.625" v="119"/>
          <ac:cxnSpMkLst>
            <pc:docMk/>
            <pc:sldMk cId="1202667796" sldId="278"/>
            <ac:cxnSpMk id="526" creationId="{83F48D1B-68DD-7CAF-ABB1-BA51E1EC23F9}"/>
          </ac:cxnSpMkLst>
        </pc:cxnChg>
        <pc:cxnChg chg="mod">
          <ac:chgData name="Kau, Derchang" userId="b9148588-e694-4445-9765-2c9aad6149ce" providerId="ADAL" clId="{A9F427AC-E5A2-6C45-A8A3-6DFCCFA4B4F3}" dt="2023-05-08T13:34:21.625" v="119"/>
          <ac:cxnSpMkLst>
            <pc:docMk/>
            <pc:sldMk cId="1202667796" sldId="278"/>
            <ac:cxnSpMk id="527" creationId="{CEC7880E-BB65-0C16-C93A-41AF07431AAD}"/>
          </ac:cxnSpMkLst>
        </pc:cxnChg>
        <pc:cxnChg chg="mod">
          <ac:chgData name="Kau, Derchang" userId="b9148588-e694-4445-9765-2c9aad6149ce" providerId="ADAL" clId="{A9F427AC-E5A2-6C45-A8A3-6DFCCFA4B4F3}" dt="2023-05-08T13:34:21.625" v="119"/>
          <ac:cxnSpMkLst>
            <pc:docMk/>
            <pc:sldMk cId="1202667796" sldId="278"/>
            <ac:cxnSpMk id="532" creationId="{15861F2D-3E55-99C3-A3F2-CE420053EA74}"/>
          </ac:cxnSpMkLst>
        </pc:cxnChg>
        <pc:cxnChg chg="mod">
          <ac:chgData name="Kau, Derchang" userId="b9148588-e694-4445-9765-2c9aad6149ce" providerId="ADAL" clId="{A9F427AC-E5A2-6C45-A8A3-6DFCCFA4B4F3}" dt="2023-05-08T13:34:21.625" v="119"/>
          <ac:cxnSpMkLst>
            <pc:docMk/>
            <pc:sldMk cId="1202667796" sldId="278"/>
            <ac:cxnSpMk id="533" creationId="{DB2FE300-294D-B872-C0A0-9BF5DCB7E40B}"/>
          </ac:cxnSpMkLst>
        </pc:cxnChg>
        <pc:cxnChg chg="mod">
          <ac:chgData name="Kau, Derchang" userId="b9148588-e694-4445-9765-2c9aad6149ce" providerId="ADAL" clId="{A9F427AC-E5A2-6C45-A8A3-6DFCCFA4B4F3}" dt="2023-05-08T13:34:21.625" v="119"/>
          <ac:cxnSpMkLst>
            <pc:docMk/>
            <pc:sldMk cId="1202667796" sldId="278"/>
            <ac:cxnSpMk id="534" creationId="{7F907FC4-B2E8-6104-4DF1-C97112A27B12}"/>
          </ac:cxnSpMkLst>
        </pc:cxnChg>
        <pc:cxnChg chg="mod">
          <ac:chgData name="Kau, Derchang" userId="b9148588-e694-4445-9765-2c9aad6149ce" providerId="ADAL" clId="{A9F427AC-E5A2-6C45-A8A3-6DFCCFA4B4F3}" dt="2023-05-08T13:34:21.625" v="119"/>
          <ac:cxnSpMkLst>
            <pc:docMk/>
            <pc:sldMk cId="1202667796" sldId="278"/>
            <ac:cxnSpMk id="535" creationId="{D3E4B353-26F2-BB7E-843A-29BA8B551336}"/>
          </ac:cxnSpMkLst>
        </pc:cxnChg>
        <pc:cxnChg chg="mod">
          <ac:chgData name="Kau, Derchang" userId="b9148588-e694-4445-9765-2c9aad6149ce" providerId="ADAL" clId="{A9F427AC-E5A2-6C45-A8A3-6DFCCFA4B4F3}" dt="2023-05-08T13:34:21.625" v="119"/>
          <ac:cxnSpMkLst>
            <pc:docMk/>
            <pc:sldMk cId="1202667796" sldId="278"/>
            <ac:cxnSpMk id="536" creationId="{84E6203C-EBAD-EB81-A228-1BFA1FDDC77D}"/>
          </ac:cxnSpMkLst>
        </pc:cxnChg>
        <pc:cxnChg chg="mod">
          <ac:chgData name="Kau, Derchang" userId="b9148588-e694-4445-9765-2c9aad6149ce" providerId="ADAL" clId="{A9F427AC-E5A2-6C45-A8A3-6DFCCFA4B4F3}" dt="2023-05-08T13:34:21.625" v="119"/>
          <ac:cxnSpMkLst>
            <pc:docMk/>
            <pc:sldMk cId="1202667796" sldId="278"/>
            <ac:cxnSpMk id="537" creationId="{8FB35EEB-276D-0C53-1B3D-38205B78B5F0}"/>
          </ac:cxnSpMkLst>
        </pc:cxnChg>
        <pc:cxnChg chg="mod">
          <ac:chgData name="Kau, Derchang" userId="b9148588-e694-4445-9765-2c9aad6149ce" providerId="ADAL" clId="{A9F427AC-E5A2-6C45-A8A3-6DFCCFA4B4F3}" dt="2023-05-08T13:34:21.625" v="119"/>
          <ac:cxnSpMkLst>
            <pc:docMk/>
            <pc:sldMk cId="1202667796" sldId="278"/>
            <ac:cxnSpMk id="538" creationId="{AF1CB77F-3570-3A2A-F525-B54E153CA3F5}"/>
          </ac:cxnSpMkLst>
        </pc:cxnChg>
        <pc:cxnChg chg="mod">
          <ac:chgData name="Kau, Derchang" userId="b9148588-e694-4445-9765-2c9aad6149ce" providerId="ADAL" clId="{A9F427AC-E5A2-6C45-A8A3-6DFCCFA4B4F3}" dt="2023-05-08T13:34:21.625" v="119"/>
          <ac:cxnSpMkLst>
            <pc:docMk/>
            <pc:sldMk cId="1202667796" sldId="278"/>
            <ac:cxnSpMk id="539" creationId="{F38345AD-9F7F-A571-1E96-50C49EDD6465}"/>
          </ac:cxnSpMkLst>
        </pc:cxnChg>
        <pc:cxnChg chg="mod">
          <ac:chgData name="Kau, Derchang" userId="b9148588-e694-4445-9765-2c9aad6149ce" providerId="ADAL" clId="{A9F427AC-E5A2-6C45-A8A3-6DFCCFA4B4F3}" dt="2023-05-08T13:34:21.625" v="119"/>
          <ac:cxnSpMkLst>
            <pc:docMk/>
            <pc:sldMk cId="1202667796" sldId="278"/>
            <ac:cxnSpMk id="540" creationId="{8BDAAF8C-188E-C95E-4914-9CC45B17AD3F}"/>
          </ac:cxnSpMkLst>
        </pc:cxnChg>
        <pc:cxnChg chg="mod">
          <ac:chgData name="Kau, Derchang" userId="b9148588-e694-4445-9765-2c9aad6149ce" providerId="ADAL" clId="{A9F427AC-E5A2-6C45-A8A3-6DFCCFA4B4F3}" dt="2023-05-08T13:34:21.625" v="119"/>
          <ac:cxnSpMkLst>
            <pc:docMk/>
            <pc:sldMk cId="1202667796" sldId="278"/>
            <ac:cxnSpMk id="541" creationId="{A33E1E09-AE98-2E6C-1C53-9710A3D9A795}"/>
          </ac:cxnSpMkLst>
        </pc:cxnChg>
        <pc:cxnChg chg="mod">
          <ac:chgData name="Kau, Derchang" userId="b9148588-e694-4445-9765-2c9aad6149ce" providerId="ADAL" clId="{A9F427AC-E5A2-6C45-A8A3-6DFCCFA4B4F3}" dt="2023-05-08T13:34:21.625" v="119"/>
          <ac:cxnSpMkLst>
            <pc:docMk/>
            <pc:sldMk cId="1202667796" sldId="278"/>
            <ac:cxnSpMk id="542" creationId="{85DB8999-8A95-ECBC-6149-61269EB55C47}"/>
          </ac:cxnSpMkLst>
        </pc:cxnChg>
        <pc:cxnChg chg="mod">
          <ac:chgData name="Kau, Derchang" userId="b9148588-e694-4445-9765-2c9aad6149ce" providerId="ADAL" clId="{A9F427AC-E5A2-6C45-A8A3-6DFCCFA4B4F3}" dt="2023-05-08T13:34:21.625" v="119"/>
          <ac:cxnSpMkLst>
            <pc:docMk/>
            <pc:sldMk cId="1202667796" sldId="278"/>
            <ac:cxnSpMk id="543" creationId="{C3F57874-5AF5-5D13-7AF6-765D7B5456CB}"/>
          </ac:cxnSpMkLst>
        </pc:cxnChg>
        <pc:cxnChg chg="mod">
          <ac:chgData name="Kau, Derchang" userId="b9148588-e694-4445-9765-2c9aad6149ce" providerId="ADAL" clId="{A9F427AC-E5A2-6C45-A8A3-6DFCCFA4B4F3}" dt="2023-05-08T13:34:21.625" v="119"/>
          <ac:cxnSpMkLst>
            <pc:docMk/>
            <pc:sldMk cId="1202667796" sldId="278"/>
            <ac:cxnSpMk id="544" creationId="{E2D2C971-8EC4-D44E-C393-40133D1EDDA2}"/>
          </ac:cxnSpMkLst>
        </pc:cxnChg>
        <pc:cxnChg chg="mod">
          <ac:chgData name="Kau, Derchang" userId="b9148588-e694-4445-9765-2c9aad6149ce" providerId="ADAL" clId="{A9F427AC-E5A2-6C45-A8A3-6DFCCFA4B4F3}" dt="2023-05-08T13:34:21.625" v="119"/>
          <ac:cxnSpMkLst>
            <pc:docMk/>
            <pc:sldMk cId="1202667796" sldId="278"/>
            <ac:cxnSpMk id="545" creationId="{9F9E2308-47F8-47D1-641C-97BF7A69F78D}"/>
          </ac:cxnSpMkLst>
        </pc:cxnChg>
        <pc:cxnChg chg="mod">
          <ac:chgData name="Kau, Derchang" userId="b9148588-e694-4445-9765-2c9aad6149ce" providerId="ADAL" clId="{A9F427AC-E5A2-6C45-A8A3-6DFCCFA4B4F3}" dt="2023-05-08T13:34:21.625" v="119"/>
          <ac:cxnSpMkLst>
            <pc:docMk/>
            <pc:sldMk cId="1202667796" sldId="278"/>
            <ac:cxnSpMk id="548" creationId="{3D06F8DE-D598-1DA6-D705-604CCAD0CA49}"/>
          </ac:cxnSpMkLst>
        </pc:cxnChg>
        <pc:cxnChg chg="mod">
          <ac:chgData name="Kau, Derchang" userId="b9148588-e694-4445-9765-2c9aad6149ce" providerId="ADAL" clId="{A9F427AC-E5A2-6C45-A8A3-6DFCCFA4B4F3}" dt="2023-05-08T13:34:21.625" v="119"/>
          <ac:cxnSpMkLst>
            <pc:docMk/>
            <pc:sldMk cId="1202667796" sldId="278"/>
            <ac:cxnSpMk id="549" creationId="{6EB966B8-325C-CAF1-93EB-3E25644AEAB3}"/>
          </ac:cxnSpMkLst>
        </pc:cxnChg>
        <pc:cxnChg chg="mod">
          <ac:chgData name="Kau, Derchang" userId="b9148588-e694-4445-9765-2c9aad6149ce" providerId="ADAL" clId="{A9F427AC-E5A2-6C45-A8A3-6DFCCFA4B4F3}" dt="2023-05-08T13:34:21.625" v="119"/>
          <ac:cxnSpMkLst>
            <pc:docMk/>
            <pc:sldMk cId="1202667796" sldId="278"/>
            <ac:cxnSpMk id="550" creationId="{22955E32-B731-FCF3-B08C-02CE51A0E560}"/>
          </ac:cxnSpMkLst>
        </pc:cxnChg>
        <pc:cxnChg chg="mod">
          <ac:chgData name="Kau, Derchang" userId="b9148588-e694-4445-9765-2c9aad6149ce" providerId="ADAL" clId="{A9F427AC-E5A2-6C45-A8A3-6DFCCFA4B4F3}" dt="2023-05-08T13:34:21.625" v="119"/>
          <ac:cxnSpMkLst>
            <pc:docMk/>
            <pc:sldMk cId="1202667796" sldId="278"/>
            <ac:cxnSpMk id="551" creationId="{848A193B-580F-C833-0A52-1E92E370DD8A}"/>
          </ac:cxnSpMkLst>
        </pc:cxnChg>
        <pc:cxnChg chg="mod">
          <ac:chgData name="Kau, Derchang" userId="b9148588-e694-4445-9765-2c9aad6149ce" providerId="ADAL" clId="{A9F427AC-E5A2-6C45-A8A3-6DFCCFA4B4F3}" dt="2023-05-08T13:34:21.625" v="119"/>
          <ac:cxnSpMkLst>
            <pc:docMk/>
            <pc:sldMk cId="1202667796" sldId="278"/>
            <ac:cxnSpMk id="559" creationId="{0B973909-5BF8-43B3-E949-31C9E0CDBC44}"/>
          </ac:cxnSpMkLst>
        </pc:cxnChg>
        <pc:cxnChg chg="mod">
          <ac:chgData name="Kau, Derchang" userId="b9148588-e694-4445-9765-2c9aad6149ce" providerId="ADAL" clId="{A9F427AC-E5A2-6C45-A8A3-6DFCCFA4B4F3}" dt="2023-05-08T13:34:21.625" v="119"/>
          <ac:cxnSpMkLst>
            <pc:docMk/>
            <pc:sldMk cId="1202667796" sldId="278"/>
            <ac:cxnSpMk id="560" creationId="{D8D9722C-EAB3-6E53-A262-54175556A248}"/>
          </ac:cxnSpMkLst>
        </pc:cxnChg>
        <pc:cxnChg chg="mod">
          <ac:chgData name="Kau, Derchang" userId="b9148588-e694-4445-9765-2c9aad6149ce" providerId="ADAL" clId="{A9F427AC-E5A2-6C45-A8A3-6DFCCFA4B4F3}" dt="2023-05-08T13:34:21.625" v="119"/>
          <ac:cxnSpMkLst>
            <pc:docMk/>
            <pc:sldMk cId="1202667796" sldId="278"/>
            <ac:cxnSpMk id="565" creationId="{31875755-B4AB-24D4-F606-2CD44293EB48}"/>
          </ac:cxnSpMkLst>
        </pc:cxnChg>
        <pc:cxnChg chg="mod">
          <ac:chgData name="Kau, Derchang" userId="b9148588-e694-4445-9765-2c9aad6149ce" providerId="ADAL" clId="{A9F427AC-E5A2-6C45-A8A3-6DFCCFA4B4F3}" dt="2023-05-08T13:34:21.625" v="119"/>
          <ac:cxnSpMkLst>
            <pc:docMk/>
            <pc:sldMk cId="1202667796" sldId="278"/>
            <ac:cxnSpMk id="566" creationId="{1FFCEB40-D145-E55C-1FF1-97D2780167C5}"/>
          </ac:cxnSpMkLst>
        </pc:cxnChg>
        <pc:cxnChg chg="mod">
          <ac:chgData name="Kau, Derchang" userId="b9148588-e694-4445-9765-2c9aad6149ce" providerId="ADAL" clId="{A9F427AC-E5A2-6C45-A8A3-6DFCCFA4B4F3}" dt="2023-05-08T13:34:21.625" v="119"/>
          <ac:cxnSpMkLst>
            <pc:docMk/>
            <pc:sldMk cId="1202667796" sldId="278"/>
            <ac:cxnSpMk id="567" creationId="{8C912FB9-3758-68FA-C9BA-57E1A748AE31}"/>
          </ac:cxnSpMkLst>
        </pc:cxnChg>
        <pc:cxnChg chg="mod">
          <ac:chgData name="Kau, Derchang" userId="b9148588-e694-4445-9765-2c9aad6149ce" providerId="ADAL" clId="{A9F427AC-E5A2-6C45-A8A3-6DFCCFA4B4F3}" dt="2023-05-08T13:34:21.625" v="119"/>
          <ac:cxnSpMkLst>
            <pc:docMk/>
            <pc:sldMk cId="1202667796" sldId="278"/>
            <ac:cxnSpMk id="568" creationId="{BE88003A-BEF4-61C5-A69A-B95F8328FEB3}"/>
          </ac:cxnSpMkLst>
        </pc:cxnChg>
        <pc:cxnChg chg="mod">
          <ac:chgData name="Kau, Derchang" userId="b9148588-e694-4445-9765-2c9aad6149ce" providerId="ADAL" clId="{A9F427AC-E5A2-6C45-A8A3-6DFCCFA4B4F3}" dt="2023-05-08T13:34:21.625" v="119"/>
          <ac:cxnSpMkLst>
            <pc:docMk/>
            <pc:sldMk cId="1202667796" sldId="278"/>
            <ac:cxnSpMk id="569" creationId="{8FC8C3C4-522D-7037-DE12-CA4B2DF61001}"/>
          </ac:cxnSpMkLst>
        </pc:cxnChg>
        <pc:cxnChg chg="mod">
          <ac:chgData name="Kau, Derchang" userId="b9148588-e694-4445-9765-2c9aad6149ce" providerId="ADAL" clId="{A9F427AC-E5A2-6C45-A8A3-6DFCCFA4B4F3}" dt="2023-05-08T13:34:21.625" v="119"/>
          <ac:cxnSpMkLst>
            <pc:docMk/>
            <pc:sldMk cId="1202667796" sldId="278"/>
            <ac:cxnSpMk id="570" creationId="{46873BBA-D279-C37F-F8D7-C4000B2EBA40}"/>
          </ac:cxnSpMkLst>
        </pc:cxnChg>
        <pc:cxnChg chg="mod">
          <ac:chgData name="Kau, Derchang" userId="b9148588-e694-4445-9765-2c9aad6149ce" providerId="ADAL" clId="{A9F427AC-E5A2-6C45-A8A3-6DFCCFA4B4F3}" dt="2023-05-08T13:34:21.625" v="119"/>
          <ac:cxnSpMkLst>
            <pc:docMk/>
            <pc:sldMk cId="1202667796" sldId="278"/>
            <ac:cxnSpMk id="571" creationId="{AF3B14E0-A299-B70F-B666-C74B3B63A433}"/>
          </ac:cxnSpMkLst>
        </pc:cxnChg>
        <pc:cxnChg chg="mod">
          <ac:chgData name="Kau, Derchang" userId="b9148588-e694-4445-9765-2c9aad6149ce" providerId="ADAL" clId="{A9F427AC-E5A2-6C45-A8A3-6DFCCFA4B4F3}" dt="2023-05-08T13:34:21.625" v="119"/>
          <ac:cxnSpMkLst>
            <pc:docMk/>
            <pc:sldMk cId="1202667796" sldId="278"/>
            <ac:cxnSpMk id="572" creationId="{2A09F265-8883-07B0-FF81-91C7AEF1E2B0}"/>
          </ac:cxnSpMkLst>
        </pc:cxnChg>
        <pc:cxnChg chg="mod">
          <ac:chgData name="Kau, Derchang" userId="b9148588-e694-4445-9765-2c9aad6149ce" providerId="ADAL" clId="{A9F427AC-E5A2-6C45-A8A3-6DFCCFA4B4F3}" dt="2023-05-08T13:34:21.625" v="119"/>
          <ac:cxnSpMkLst>
            <pc:docMk/>
            <pc:sldMk cId="1202667796" sldId="278"/>
            <ac:cxnSpMk id="573" creationId="{19C91BDD-F0A3-B541-1F17-9F67A8B06F36}"/>
          </ac:cxnSpMkLst>
        </pc:cxnChg>
        <pc:cxnChg chg="mod">
          <ac:chgData name="Kau, Derchang" userId="b9148588-e694-4445-9765-2c9aad6149ce" providerId="ADAL" clId="{A9F427AC-E5A2-6C45-A8A3-6DFCCFA4B4F3}" dt="2023-05-08T13:34:21.625" v="119"/>
          <ac:cxnSpMkLst>
            <pc:docMk/>
            <pc:sldMk cId="1202667796" sldId="278"/>
            <ac:cxnSpMk id="574" creationId="{737EBDFE-B425-0AF7-4D44-6A8AF9BBF3FF}"/>
          </ac:cxnSpMkLst>
        </pc:cxnChg>
        <pc:cxnChg chg="mod">
          <ac:chgData name="Kau, Derchang" userId="b9148588-e694-4445-9765-2c9aad6149ce" providerId="ADAL" clId="{A9F427AC-E5A2-6C45-A8A3-6DFCCFA4B4F3}" dt="2023-05-08T13:34:21.625" v="119"/>
          <ac:cxnSpMkLst>
            <pc:docMk/>
            <pc:sldMk cId="1202667796" sldId="278"/>
            <ac:cxnSpMk id="575" creationId="{CFCDD578-03D8-3556-F635-1EA285FD715B}"/>
          </ac:cxnSpMkLst>
        </pc:cxnChg>
        <pc:cxnChg chg="mod">
          <ac:chgData name="Kau, Derchang" userId="b9148588-e694-4445-9765-2c9aad6149ce" providerId="ADAL" clId="{A9F427AC-E5A2-6C45-A8A3-6DFCCFA4B4F3}" dt="2023-05-08T13:34:21.625" v="119"/>
          <ac:cxnSpMkLst>
            <pc:docMk/>
            <pc:sldMk cId="1202667796" sldId="278"/>
            <ac:cxnSpMk id="576" creationId="{AA7BE33A-AE6F-50DE-56CC-BC8C44429F76}"/>
          </ac:cxnSpMkLst>
        </pc:cxnChg>
        <pc:cxnChg chg="mod">
          <ac:chgData name="Kau, Derchang" userId="b9148588-e694-4445-9765-2c9aad6149ce" providerId="ADAL" clId="{A9F427AC-E5A2-6C45-A8A3-6DFCCFA4B4F3}" dt="2023-05-08T13:34:21.625" v="119"/>
          <ac:cxnSpMkLst>
            <pc:docMk/>
            <pc:sldMk cId="1202667796" sldId="278"/>
            <ac:cxnSpMk id="577" creationId="{F9159353-07CA-54FA-72D2-15BC223F1807}"/>
          </ac:cxnSpMkLst>
        </pc:cxnChg>
        <pc:cxnChg chg="mod">
          <ac:chgData name="Kau, Derchang" userId="b9148588-e694-4445-9765-2c9aad6149ce" providerId="ADAL" clId="{A9F427AC-E5A2-6C45-A8A3-6DFCCFA4B4F3}" dt="2023-05-08T13:34:21.625" v="119"/>
          <ac:cxnSpMkLst>
            <pc:docMk/>
            <pc:sldMk cId="1202667796" sldId="278"/>
            <ac:cxnSpMk id="578" creationId="{7F23B8C9-DB92-EAD6-ACFB-61BBDBC10875}"/>
          </ac:cxnSpMkLst>
        </pc:cxnChg>
        <pc:cxnChg chg="mod">
          <ac:chgData name="Kau, Derchang" userId="b9148588-e694-4445-9765-2c9aad6149ce" providerId="ADAL" clId="{A9F427AC-E5A2-6C45-A8A3-6DFCCFA4B4F3}" dt="2023-05-08T13:34:21.625" v="119"/>
          <ac:cxnSpMkLst>
            <pc:docMk/>
            <pc:sldMk cId="1202667796" sldId="278"/>
            <ac:cxnSpMk id="581" creationId="{BA804620-F096-A80D-BABE-B57239ED28B3}"/>
          </ac:cxnSpMkLst>
        </pc:cxnChg>
        <pc:cxnChg chg="mod">
          <ac:chgData name="Kau, Derchang" userId="b9148588-e694-4445-9765-2c9aad6149ce" providerId="ADAL" clId="{A9F427AC-E5A2-6C45-A8A3-6DFCCFA4B4F3}" dt="2023-05-08T13:34:21.625" v="119"/>
          <ac:cxnSpMkLst>
            <pc:docMk/>
            <pc:sldMk cId="1202667796" sldId="278"/>
            <ac:cxnSpMk id="582" creationId="{ACAD9EC8-BA1D-DA62-0245-9D944EB896A1}"/>
          </ac:cxnSpMkLst>
        </pc:cxnChg>
        <pc:cxnChg chg="mod">
          <ac:chgData name="Kau, Derchang" userId="b9148588-e694-4445-9765-2c9aad6149ce" providerId="ADAL" clId="{A9F427AC-E5A2-6C45-A8A3-6DFCCFA4B4F3}" dt="2023-05-08T13:34:21.625" v="119"/>
          <ac:cxnSpMkLst>
            <pc:docMk/>
            <pc:sldMk cId="1202667796" sldId="278"/>
            <ac:cxnSpMk id="583" creationId="{58E7A65A-A202-6E67-5466-F8255CFF96E4}"/>
          </ac:cxnSpMkLst>
        </pc:cxnChg>
        <pc:cxnChg chg="mod">
          <ac:chgData name="Kau, Derchang" userId="b9148588-e694-4445-9765-2c9aad6149ce" providerId="ADAL" clId="{A9F427AC-E5A2-6C45-A8A3-6DFCCFA4B4F3}" dt="2023-05-08T13:34:21.625" v="119"/>
          <ac:cxnSpMkLst>
            <pc:docMk/>
            <pc:sldMk cId="1202667796" sldId="278"/>
            <ac:cxnSpMk id="584" creationId="{5CCC8C46-445D-A9B5-4D59-15240EF3C968}"/>
          </ac:cxnSpMkLst>
        </pc:cxnChg>
        <pc:cxnChg chg="mod">
          <ac:chgData name="Kau, Derchang" userId="b9148588-e694-4445-9765-2c9aad6149ce" providerId="ADAL" clId="{A9F427AC-E5A2-6C45-A8A3-6DFCCFA4B4F3}" dt="2023-05-08T13:34:21.625" v="119"/>
          <ac:cxnSpMkLst>
            <pc:docMk/>
            <pc:sldMk cId="1202667796" sldId="278"/>
            <ac:cxnSpMk id="592" creationId="{57126D2A-B395-EC01-2BD7-FF490E7E8581}"/>
          </ac:cxnSpMkLst>
        </pc:cxnChg>
        <pc:cxnChg chg="mod">
          <ac:chgData name="Kau, Derchang" userId="b9148588-e694-4445-9765-2c9aad6149ce" providerId="ADAL" clId="{A9F427AC-E5A2-6C45-A8A3-6DFCCFA4B4F3}" dt="2023-05-08T13:34:21.625" v="119"/>
          <ac:cxnSpMkLst>
            <pc:docMk/>
            <pc:sldMk cId="1202667796" sldId="278"/>
            <ac:cxnSpMk id="593" creationId="{E15CAD5E-BF54-DDC6-833A-EBCAB644AF91}"/>
          </ac:cxnSpMkLst>
        </pc:cxnChg>
        <pc:cxnChg chg="mod">
          <ac:chgData name="Kau, Derchang" userId="b9148588-e694-4445-9765-2c9aad6149ce" providerId="ADAL" clId="{A9F427AC-E5A2-6C45-A8A3-6DFCCFA4B4F3}" dt="2023-05-08T13:34:21.625" v="119"/>
          <ac:cxnSpMkLst>
            <pc:docMk/>
            <pc:sldMk cId="1202667796" sldId="278"/>
            <ac:cxnSpMk id="598" creationId="{61BEA781-459A-E68E-0E31-105763B7DE31}"/>
          </ac:cxnSpMkLst>
        </pc:cxnChg>
        <pc:cxnChg chg="mod">
          <ac:chgData name="Kau, Derchang" userId="b9148588-e694-4445-9765-2c9aad6149ce" providerId="ADAL" clId="{A9F427AC-E5A2-6C45-A8A3-6DFCCFA4B4F3}" dt="2023-05-08T13:34:21.625" v="119"/>
          <ac:cxnSpMkLst>
            <pc:docMk/>
            <pc:sldMk cId="1202667796" sldId="278"/>
            <ac:cxnSpMk id="599" creationId="{8A4A7492-76A7-AD3C-1545-22363D2ED627}"/>
          </ac:cxnSpMkLst>
        </pc:cxnChg>
        <pc:cxnChg chg="mod">
          <ac:chgData name="Kau, Derchang" userId="b9148588-e694-4445-9765-2c9aad6149ce" providerId="ADAL" clId="{A9F427AC-E5A2-6C45-A8A3-6DFCCFA4B4F3}" dt="2023-05-08T13:34:21.625" v="119"/>
          <ac:cxnSpMkLst>
            <pc:docMk/>
            <pc:sldMk cId="1202667796" sldId="278"/>
            <ac:cxnSpMk id="600" creationId="{6BA3DA9A-3E8B-EA9E-2436-95EF5EB0C0F6}"/>
          </ac:cxnSpMkLst>
        </pc:cxnChg>
        <pc:cxnChg chg="mod">
          <ac:chgData name="Kau, Derchang" userId="b9148588-e694-4445-9765-2c9aad6149ce" providerId="ADAL" clId="{A9F427AC-E5A2-6C45-A8A3-6DFCCFA4B4F3}" dt="2023-05-08T13:34:21.625" v="119"/>
          <ac:cxnSpMkLst>
            <pc:docMk/>
            <pc:sldMk cId="1202667796" sldId="278"/>
            <ac:cxnSpMk id="601" creationId="{ACA8C82D-8B10-2893-6011-31C8B00663EC}"/>
          </ac:cxnSpMkLst>
        </pc:cxnChg>
        <pc:cxnChg chg="mod">
          <ac:chgData name="Kau, Derchang" userId="b9148588-e694-4445-9765-2c9aad6149ce" providerId="ADAL" clId="{A9F427AC-E5A2-6C45-A8A3-6DFCCFA4B4F3}" dt="2023-05-08T13:34:21.625" v="119"/>
          <ac:cxnSpMkLst>
            <pc:docMk/>
            <pc:sldMk cId="1202667796" sldId="278"/>
            <ac:cxnSpMk id="602" creationId="{B92945FF-06DD-F36D-EF7F-AA1D162CCDD0}"/>
          </ac:cxnSpMkLst>
        </pc:cxnChg>
        <pc:cxnChg chg="mod">
          <ac:chgData name="Kau, Derchang" userId="b9148588-e694-4445-9765-2c9aad6149ce" providerId="ADAL" clId="{A9F427AC-E5A2-6C45-A8A3-6DFCCFA4B4F3}" dt="2023-05-08T13:34:21.625" v="119"/>
          <ac:cxnSpMkLst>
            <pc:docMk/>
            <pc:sldMk cId="1202667796" sldId="278"/>
            <ac:cxnSpMk id="603" creationId="{0A8BEBA3-3B00-FEA4-7C15-4E1FC8CE5380}"/>
          </ac:cxnSpMkLst>
        </pc:cxnChg>
        <pc:cxnChg chg="mod">
          <ac:chgData name="Kau, Derchang" userId="b9148588-e694-4445-9765-2c9aad6149ce" providerId="ADAL" clId="{A9F427AC-E5A2-6C45-A8A3-6DFCCFA4B4F3}" dt="2023-05-08T13:34:21.625" v="119"/>
          <ac:cxnSpMkLst>
            <pc:docMk/>
            <pc:sldMk cId="1202667796" sldId="278"/>
            <ac:cxnSpMk id="604" creationId="{95043451-DE19-D3E6-5CE2-8ABEC70ECCEB}"/>
          </ac:cxnSpMkLst>
        </pc:cxnChg>
        <pc:cxnChg chg="mod">
          <ac:chgData name="Kau, Derchang" userId="b9148588-e694-4445-9765-2c9aad6149ce" providerId="ADAL" clId="{A9F427AC-E5A2-6C45-A8A3-6DFCCFA4B4F3}" dt="2023-05-08T13:34:21.625" v="119"/>
          <ac:cxnSpMkLst>
            <pc:docMk/>
            <pc:sldMk cId="1202667796" sldId="278"/>
            <ac:cxnSpMk id="605" creationId="{B638C87D-8F8F-7CC7-549B-8B4A42E5B9EA}"/>
          </ac:cxnSpMkLst>
        </pc:cxnChg>
        <pc:cxnChg chg="mod">
          <ac:chgData name="Kau, Derchang" userId="b9148588-e694-4445-9765-2c9aad6149ce" providerId="ADAL" clId="{A9F427AC-E5A2-6C45-A8A3-6DFCCFA4B4F3}" dt="2023-05-08T13:34:21.625" v="119"/>
          <ac:cxnSpMkLst>
            <pc:docMk/>
            <pc:sldMk cId="1202667796" sldId="278"/>
            <ac:cxnSpMk id="606" creationId="{F11879AB-2F89-554C-9EF1-FC88D2406D39}"/>
          </ac:cxnSpMkLst>
        </pc:cxnChg>
        <pc:cxnChg chg="mod">
          <ac:chgData name="Kau, Derchang" userId="b9148588-e694-4445-9765-2c9aad6149ce" providerId="ADAL" clId="{A9F427AC-E5A2-6C45-A8A3-6DFCCFA4B4F3}" dt="2023-05-08T13:34:21.625" v="119"/>
          <ac:cxnSpMkLst>
            <pc:docMk/>
            <pc:sldMk cId="1202667796" sldId="278"/>
            <ac:cxnSpMk id="607" creationId="{56E39A2E-BE73-CDF8-317D-2EBCD6C81F21}"/>
          </ac:cxnSpMkLst>
        </pc:cxnChg>
        <pc:cxnChg chg="mod">
          <ac:chgData name="Kau, Derchang" userId="b9148588-e694-4445-9765-2c9aad6149ce" providerId="ADAL" clId="{A9F427AC-E5A2-6C45-A8A3-6DFCCFA4B4F3}" dt="2023-05-08T13:34:21.625" v="119"/>
          <ac:cxnSpMkLst>
            <pc:docMk/>
            <pc:sldMk cId="1202667796" sldId="278"/>
            <ac:cxnSpMk id="608" creationId="{3FDB05F1-FD00-119C-6748-56DAF65ADFA2}"/>
          </ac:cxnSpMkLst>
        </pc:cxnChg>
        <pc:cxnChg chg="mod">
          <ac:chgData name="Kau, Derchang" userId="b9148588-e694-4445-9765-2c9aad6149ce" providerId="ADAL" clId="{A9F427AC-E5A2-6C45-A8A3-6DFCCFA4B4F3}" dt="2023-05-08T13:34:21.625" v="119"/>
          <ac:cxnSpMkLst>
            <pc:docMk/>
            <pc:sldMk cId="1202667796" sldId="278"/>
            <ac:cxnSpMk id="609" creationId="{C46EF8A2-2AC5-C374-918E-418773ADB5B8}"/>
          </ac:cxnSpMkLst>
        </pc:cxnChg>
        <pc:cxnChg chg="mod">
          <ac:chgData name="Kau, Derchang" userId="b9148588-e694-4445-9765-2c9aad6149ce" providerId="ADAL" clId="{A9F427AC-E5A2-6C45-A8A3-6DFCCFA4B4F3}" dt="2023-05-08T13:34:21.625" v="119"/>
          <ac:cxnSpMkLst>
            <pc:docMk/>
            <pc:sldMk cId="1202667796" sldId="278"/>
            <ac:cxnSpMk id="610" creationId="{CEFF72D2-D382-54A0-6DD8-726F40D43B1A}"/>
          </ac:cxnSpMkLst>
        </pc:cxnChg>
        <pc:cxnChg chg="mod">
          <ac:chgData name="Kau, Derchang" userId="b9148588-e694-4445-9765-2c9aad6149ce" providerId="ADAL" clId="{A9F427AC-E5A2-6C45-A8A3-6DFCCFA4B4F3}" dt="2023-05-08T13:34:21.625" v="119"/>
          <ac:cxnSpMkLst>
            <pc:docMk/>
            <pc:sldMk cId="1202667796" sldId="278"/>
            <ac:cxnSpMk id="611" creationId="{7B427A8F-E223-54BE-5C8F-89216FD6C9B3}"/>
          </ac:cxnSpMkLst>
        </pc:cxnChg>
        <pc:cxnChg chg="mod">
          <ac:chgData name="Kau, Derchang" userId="b9148588-e694-4445-9765-2c9aad6149ce" providerId="ADAL" clId="{A9F427AC-E5A2-6C45-A8A3-6DFCCFA4B4F3}" dt="2023-05-08T13:34:21.625" v="119"/>
          <ac:cxnSpMkLst>
            <pc:docMk/>
            <pc:sldMk cId="1202667796" sldId="278"/>
            <ac:cxnSpMk id="614" creationId="{AC390B59-C7D9-3F65-D114-FE345480BB82}"/>
          </ac:cxnSpMkLst>
        </pc:cxnChg>
        <pc:cxnChg chg="mod">
          <ac:chgData name="Kau, Derchang" userId="b9148588-e694-4445-9765-2c9aad6149ce" providerId="ADAL" clId="{A9F427AC-E5A2-6C45-A8A3-6DFCCFA4B4F3}" dt="2023-05-08T13:34:21.625" v="119"/>
          <ac:cxnSpMkLst>
            <pc:docMk/>
            <pc:sldMk cId="1202667796" sldId="278"/>
            <ac:cxnSpMk id="615" creationId="{F7C2C948-D76D-066C-D611-BFF335EB5348}"/>
          </ac:cxnSpMkLst>
        </pc:cxnChg>
        <pc:cxnChg chg="mod">
          <ac:chgData name="Kau, Derchang" userId="b9148588-e694-4445-9765-2c9aad6149ce" providerId="ADAL" clId="{A9F427AC-E5A2-6C45-A8A3-6DFCCFA4B4F3}" dt="2023-05-08T13:34:21.625" v="119"/>
          <ac:cxnSpMkLst>
            <pc:docMk/>
            <pc:sldMk cId="1202667796" sldId="278"/>
            <ac:cxnSpMk id="616" creationId="{5F586749-70E1-4870-7358-675F42F430BB}"/>
          </ac:cxnSpMkLst>
        </pc:cxnChg>
        <pc:cxnChg chg="mod">
          <ac:chgData name="Kau, Derchang" userId="b9148588-e694-4445-9765-2c9aad6149ce" providerId="ADAL" clId="{A9F427AC-E5A2-6C45-A8A3-6DFCCFA4B4F3}" dt="2023-05-08T13:34:21.625" v="119"/>
          <ac:cxnSpMkLst>
            <pc:docMk/>
            <pc:sldMk cId="1202667796" sldId="278"/>
            <ac:cxnSpMk id="617" creationId="{A35EDF6B-E4F6-6F64-2059-D423019DB915}"/>
          </ac:cxnSpMkLst>
        </pc:cxnChg>
        <pc:cxnChg chg="mod">
          <ac:chgData name="Kau, Derchang" userId="b9148588-e694-4445-9765-2c9aad6149ce" providerId="ADAL" clId="{A9F427AC-E5A2-6C45-A8A3-6DFCCFA4B4F3}" dt="2023-05-08T13:34:21.625" v="119"/>
          <ac:cxnSpMkLst>
            <pc:docMk/>
            <pc:sldMk cId="1202667796" sldId="278"/>
            <ac:cxnSpMk id="625" creationId="{91EA9E46-9E4F-58A1-24F9-4C29C0A1EF64}"/>
          </ac:cxnSpMkLst>
        </pc:cxnChg>
        <pc:cxnChg chg="mod">
          <ac:chgData name="Kau, Derchang" userId="b9148588-e694-4445-9765-2c9aad6149ce" providerId="ADAL" clId="{A9F427AC-E5A2-6C45-A8A3-6DFCCFA4B4F3}" dt="2023-05-08T13:34:21.625" v="119"/>
          <ac:cxnSpMkLst>
            <pc:docMk/>
            <pc:sldMk cId="1202667796" sldId="278"/>
            <ac:cxnSpMk id="626" creationId="{67083D1C-8987-85BC-ED40-F5D9CE2E2808}"/>
          </ac:cxnSpMkLst>
        </pc:cxnChg>
        <pc:cxnChg chg="mod">
          <ac:chgData name="Kau, Derchang" userId="b9148588-e694-4445-9765-2c9aad6149ce" providerId="ADAL" clId="{A9F427AC-E5A2-6C45-A8A3-6DFCCFA4B4F3}" dt="2023-05-08T13:34:21.625" v="119"/>
          <ac:cxnSpMkLst>
            <pc:docMk/>
            <pc:sldMk cId="1202667796" sldId="278"/>
            <ac:cxnSpMk id="631" creationId="{C6D9394C-FFCD-0160-E085-C74E2520BDE9}"/>
          </ac:cxnSpMkLst>
        </pc:cxnChg>
        <pc:cxnChg chg="mod">
          <ac:chgData name="Kau, Derchang" userId="b9148588-e694-4445-9765-2c9aad6149ce" providerId="ADAL" clId="{A9F427AC-E5A2-6C45-A8A3-6DFCCFA4B4F3}" dt="2023-05-08T13:34:21.625" v="119"/>
          <ac:cxnSpMkLst>
            <pc:docMk/>
            <pc:sldMk cId="1202667796" sldId="278"/>
            <ac:cxnSpMk id="632" creationId="{26BB00FF-3E31-9960-A293-A5502C96C711}"/>
          </ac:cxnSpMkLst>
        </pc:cxnChg>
        <pc:cxnChg chg="mod">
          <ac:chgData name="Kau, Derchang" userId="b9148588-e694-4445-9765-2c9aad6149ce" providerId="ADAL" clId="{A9F427AC-E5A2-6C45-A8A3-6DFCCFA4B4F3}" dt="2023-05-08T13:34:21.625" v="119"/>
          <ac:cxnSpMkLst>
            <pc:docMk/>
            <pc:sldMk cId="1202667796" sldId="278"/>
            <ac:cxnSpMk id="633" creationId="{85FC1215-66F0-63C6-F6CF-C3579849ED87}"/>
          </ac:cxnSpMkLst>
        </pc:cxnChg>
        <pc:cxnChg chg="mod">
          <ac:chgData name="Kau, Derchang" userId="b9148588-e694-4445-9765-2c9aad6149ce" providerId="ADAL" clId="{A9F427AC-E5A2-6C45-A8A3-6DFCCFA4B4F3}" dt="2023-05-08T13:34:21.625" v="119"/>
          <ac:cxnSpMkLst>
            <pc:docMk/>
            <pc:sldMk cId="1202667796" sldId="278"/>
            <ac:cxnSpMk id="634" creationId="{AC71F309-DD1A-A128-EF75-1F3E25434CB0}"/>
          </ac:cxnSpMkLst>
        </pc:cxnChg>
        <pc:cxnChg chg="mod">
          <ac:chgData name="Kau, Derchang" userId="b9148588-e694-4445-9765-2c9aad6149ce" providerId="ADAL" clId="{A9F427AC-E5A2-6C45-A8A3-6DFCCFA4B4F3}" dt="2023-05-08T13:34:21.625" v="119"/>
          <ac:cxnSpMkLst>
            <pc:docMk/>
            <pc:sldMk cId="1202667796" sldId="278"/>
            <ac:cxnSpMk id="635" creationId="{F57D82F0-7122-3CF9-1CBA-B97E19C54887}"/>
          </ac:cxnSpMkLst>
        </pc:cxnChg>
        <pc:cxnChg chg="mod">
          <ac:chgData name="Kau, Derchang" userId="b9148588-e694-4445-9765-2c9aad6149ce" providerId="ADAL" clId="{A9F427AC-E5A2-6C45-A8A3-6DFCCFA4B4F3}" dt="2023-05-08T13:34:21.625" v="119"/>
          <ac:cxnSpMkLst>
            <pc:docMk/>
            <pc:sldMk cId="1202667796" sldId="278"/>
            <ac:cxnSpMk id="636" creationId="{DC8749BA-EBE0-B74F-9197-06731881D63F}"/>
          </ac:cxnSpMkLst>
        </pc:cxnChg>
        <pc:cxnChg chg="mod">
          <ac:chgData name="Kau, Derchang" userId="b9148588-e694-4445-9765-2c9aad6149ce" providerId="ADAL" clId="{A9F427AC-E5A2-6C45-A8A3-6DFCCFA4B4F3}" dt="2023-05-08T13:34:21.625" v="119"/>
          <ac:cxnSpMkLst>
            <pc:docMk/>
            <pc:sldMk cId="1202667796" sldId="278"/>
            <ac:cxnSpMk id="637" creationId="{A4BD2E15-C80D-2066-F45A-25324389D998}"/>
          </ac:cxnSpMkLst>
        </pc:cxnChg>
        <pc:cxnChg chg="mod">
          <ac:chgData name="Kau, Derchang" userId="b9148588-e694-4445-9765-2c9aad6149ce" providerId="ADAL" clId="{A9F427AC-E5A2-6C45-A8A3-6DFCCFA4B4F3}" dt="2023-05-08T13:34:21.625" v="119"/>
          <ac:cxnSpMkLst>
            <pc:docMk/>
            <pc:sldMk cId="1202667796" sldId="278"/>
            <ac:cxnSpMk id="638" creationId="{77D2803F-2005-9C4B-F727-572D1F0D7613}"/>
          </ac:cxnSpMkLst>
        </pc:cxnChg>
        <pc:cxnChg chg="mod">
          <ac:chgData name="Kau, Derchang" userId="b9148588-e694-4445-9765-2c9aad6149ce" providerId="ADAL" clId="{A9F427AC-E5A2-6C45-A8A3-6DFCCFA4B4F3}" dt="2023-05-08T13:34:21.625" v="119"/>
          <ac:cxnSpMkLst>
            <pc:docMk/>
            <pc:sldMk cId="1202667796" sldId="278"/>
            <ac:cxnSpMk id="639" creationId="{9957E301-0E76-1866-5786-BA899B99D767}"/>
          </ac:cxnSpMkLst>
        </pc:cxnChg>
        <pc:cxnChg chg="mod">
          <ac:chgData name="Kau, Derchang" userId="b9148588-e694-4445-9765-2c9aad6149ce" providerId="ADAL" clId="{A9F427AC-E5A2-6C45-A8A3-6DFCCFA4B4F3}" dt="2023-05-08T13:34:21.625" v="119"/>
          <ac:cxnSpMkLst>
            <pc:docMk/>
            <pc:sldMk cId="1202667796" sldId="278"/>
            <ac:cxnSpMk id="640" creationId="{221E1C86-ABCA-A8F5-83A6-2223B676E44A}"/>
          </ac:cxnSpMkLst>
        </pc:cxnChg>
        <pc:cxnChg chg="mod">
          <ac:chgData name="Kau, Derchang" userId="b9148588-e694-4445-9765-2c9aad6149ce" providerId="ADAL" clId="{A9F427AC-E5A2-6C45-A8A3-6DFCCFA4B4F3}" dt="2023-05-08T13:34:21.625" v="119"/>
          <ac:cxnSpMkLst>
            <pc:docMk/>
            <pc:sldMk cId="1202667796" sldId="278"/>
            <ac:cxnSpMk id="641" creationId="{BC3E9999-8CE7-B512-8081-614A7800C12F}"/>
          </ac:cxnSpMkLst>
        </pc:cxnChg>
        <pc:cxnChg chg="mod">
          <ac:chgData name="Kau, Derchang" userId="b9148588-e694-4445-9765-2c9aad6149ce" providerId="ADAL" clId="{A9F427AC-E5A2-6C45-A8A3-6DFCCFA4B4F3}" dt="2023-05-08T13:34:21.625" v="119"/>
          <ac:cxnSpMkLst>
            <pc:docMk/>
            <pc:sldMk cId="1202667796" sldId="278"/>
            <ac:cxnSpMk id="642" creationId="{4A245862-61CA-9074-48CB-702715CFDC6C}"/>
          </ac:cxnSpMkLst>
        </pc:cxnChg>
        <pc:cxnChg chg="mod">
          <ac:chgData name="Kau, Derchang" userId="b9148588-e694-4445-9765-2c9aad6149ce" providerId="ADAL" clId="{A9F427AC-E5A2-6C45-A8A3-6DFCCFA4B4F3}" dt="2023-05-08T13:34:21.625" v="119"/>
          <ac:cxnSpMkLst>
            <pc:docMk/>
            <pc:sldMk cId="1202667796" sldId="278"/>
            <ac:cxnSpMk id="643" creationId="{65309AC4-DED6-ADEB-2B66-F55E1863A944}"/>
          </ac:cxnSpMkLst>
        </pc:cxnChg>
        <pc:cxnChg chg="mod">
          <ac:chgData name="Kau, Derchang" userId="b9148588-e694-4445-9765-2c9aad6149ce" providerId="ADAL" clId="{A9F427AC-E5A2-6C45-A8A3-6DFCCFA4B4F3}" dt="2023-05-08T13:34:21.625" v="119"/>
          <ac:cxnSpMkLst>
            <pc:docMk/>
            <pc:sldMk cId="1202667796" sldId="278"/>
            <ac:cxnSpMk id="644" creationId="{41CC127B-8B4D-7B8B-4E5D-AB58BC8F40FA}"/>
          </ac:cxnSpMkLst>
        </pc:cxnChg>
        <pc:cxnChg chg="mod">
          <ac:chgData name="Kau, Derchang" userId="b9148588-e694-4445-9765-2c9aad6149ce" providerId="ADAL" clId="{A9F427AC-E5A2-6C45-A8A3-6DFCCFA4B4F3}" dt="2023-05-08T13:34:21.625" v="119"/>
          <ac:cxnSpMkLst>
            <pc:docMk/>
            <pc:sldMk cId="1202667796" sldId="278"/>
            <ac:cxnSpMk id="647" creationId="{8919596F-FD14-59BB-9C83-CDFBA0389F7F}"/>
          </ac:cxnSpMkLst>
        </pc:cxnChg>
        <pc:cxnChg chg="mod">
          <ac:chgData name="Kau, Derchang" userId="b9148588-e694-4445-9765-2c9aad6149ce" providerId="ADAL" clId="{A9F427AC-E5A2-6C45-A8A3-6DFCCFA4B4F3}" dt="2023-05-08T13:34:21.625" v="119"/>
          <ac:cxnSpMkLst>
            <pc:docMk/>
            <pc:sldMk cId="1202667796" sldId="278"/>
            <ac:cxnSpMk id="648" creationId="{E82157C3-B8C9-F564-DF47-7630AF531DB0}"/>
          </ac:cxnSpMkLst>
        </pc:cxnChg>
        <pc:cxnChg chg="mod">
          <ac:chgData name="Kau, Derchang" userId="b9148588-e694-4445-9765-2c9aad6149ce" providerId="ADAL" clId="{A9F427AC-E5A2-6C45-A8A3-6DFCCFA4B4F3}" dt="2023-05-08T13:34:21.625" v="119"/>
          <ac:cxnSpMkLst>
            <pc:docMk/>
            <pc:sldMk cId="1202667796" sldId="278"/>
            <ac:cxnSpMk id="649" creationId="{6ECA847B-F5E9-1F36-DF01-F14759DE94C6}"/>
          </ac:cxnSpMkLst>
        </pc:cxnChg>
        <pc:cxnChg chg="mod">
          <ac:chgData name="Kau, Derchang" userId="b9148588-e694-4445-9765-2c9aad6149ce" providerId="ADAL" clId="{A9F427AC-E5A2-6C45-A8A3-6DFCCFA4B4F3}" dt="2023-05-08T13:34:21.625" v="119"/>
          <ac:cxnSpMkLst>
            <pc:docMk/>
            <pc:sldMk cId="1202667796" sldId="278"/>
            <ac:cxnSpMk id="650" creationId="{CB31C585-5421-677F-6A0C-D86C80B70529}"/>
          </ac:cxnSpMkLst>
        </pc:cxnChg>
        <pc:cxnChg chg="mod">
          <ac:chgData name="Kau, Derchang" userId="b9148588-e694-4445-9765-2c9aad6149ce" providerId="ADAL" clId="{A9F427AC-E5A2-6C45-A8A3-6DFCCFA4B4F3}" dt="2023-05-08T13:34:21.625" v="119"/>
          <ac:cxnSpMkLst>
            <pc:docMk/>
            <pc:sldMk cId="1202667796" sldId="278"/>
            <ac:cxnSpMk id="658" creationId="{98102E57-A38D-5884-720F-433FCD8EA200}"/>
          </ac:cxnSpMkLst>
        </pc:cxnChg>
        <pc:cxnChg chg="mod">
          <ac:chgData name="Kau, Derchang" userId="b9148588-e694-4445-9765-2c9aad6149ce" providerId="ADAL" clId="{A9F427AC-E5A2-6C45-A8A3-6DFCCFA4B4F3}" dt="2023-05-08T13:34:21.625" v="119"/>
          <ac:cxnSpMkLst>
            <pc:docMk/>
            <pc:sldMk cId="1202667796" sldId="278"/>
            <ac:cxnSpMk id="659" creationId="{8355CCAC-01AC-932F-C5DE-3018AE6ED3E0}"/>
          </ac:cxnSpMkLst>
        </pc:cxnChg>
        <pc:cxnChg chg="mod">
          <ac:chgData name="Kau, Derchang" userId="b9148588-e694-4445-9765-2c9aad6149ce" providerId="ADAL" clId="{A9F427AC-E5A2-6C45-A8A3-6DFCCFA4B4F3}" dt="2023-05-08T13:34:21.625" v="119"/>
          <ac:cxnSpMkLst>
            <pc:docMk/>
            <pc:sldMk cId="1202667796" sldId="278"/>
            <ac:cxnSpMk id="664" creationId="{189328ED-419C-47EA-16F2-C45D502A38DB}"/>
          </ac:cxnSpMkLst>
        </pc:cxnChg>
        <pc:cxnChg chg="mod">
          <ac:chgData name="Kau, Derchang" userId="b9148588-e694-4445-9765-2c9aad6149ce" providerId="ADAL" clId="{A9F427AC-E5A2-6C45-A8A3-6DFCCFA4B4F3}" dt="2023-05-08T13:34:21.625" v="119"/>
          <ac:cxnSpMkLst>
            <pc:docMk/>
            <pc:sldMk cId="1202667796" sldId="278"/>
            <ac:cxnSpMk id="665" creationId="{272B267A-9CAD-0AAA-E831-8BF1EAEC0556}"/>
          </ac:cxnSpMkLst>
        </pc:cxnChg>
        <pc:cxnChg chg="mod">
          <ac:chgData name="Kau, Derchang" userId="b9148588-e694-4445-9765-2c9aad6149ce" providerId="ADAL" clId="{A9F427AC-E5A2-6C45-A8A3-6DFCCFA4B4F3}" dt="2023-05-08T13:34:21.625" v="119"/>
          <ac:cxnSpMkLst>
            <pc:docMk/>
            <pc:sldMk cId="1202667796" sldId="278"/>
            <ac:cxnSpMk id="666" creationId="{B2D542FF-2741-7573-2564-4F2F3422041E}"/>
          </ac:cxnSpMkLst>
        </pc:cxnChg>
        <pc:cxnChg chg="mod">
          <ac:chgData name="Kau, Derchang" userId="b9148588-e694-4445-9765-2c9aad6149ce" providerId="ADAL" clId="{A9F427AC-E5A2-6C45-A8A3-6DFCCFA4B4F3}" dt="2023-05-08T13:34:21.625" v="119"/>
          <ac:cxnSpMkLst>
            <pc:docMk/>
            <pc:sldMk cId="1202667796" sldId="278"/>
            <ac:cxnSpMk id="667" creationId="{5BF34D05-6A77-ACF9-D80F-0AB9B3FD745D}"/>
          </ac:cxnSpMkLst>
        </pc:cxnChg>
        <pc:cxnChg chg="mod">
          <ac:chgData name="Kau, Derchang" userId="b9148588-e694-4445-9765-2c9aad6149ce" providerId="ADAL" clId="{A9F427AC-E5A2-6C45-A8A3-6DFCCFA4B4F3}" dt="2023-05-08T13:34:21.625" v="119"/>
          <ac:cxnSpMkLst>
            <pc:docMk/>
            <pc:sldMk cId="1202667796" sldId="278"/>
            <ac:cxnSpMk id="668" creationId="{DEA82636-9CF0-D515-0D00-DEEA0B3BAE4E}"/>
          </ac:cxnSpMkLst>
        </pc:cxnChg>
        <pc:cxnChg chg="mod">
          <ac:chgData name="Kau, Derchang" userId="b9148588-e694-4445-9765-2c9aad6149ce" providerId="ADAL" clId="{A9F427AC-E5A2-6C45-A8A3-6DFCCFA4B4F3}" dt="2023-05-08T13:34:21.625" v="119"/>
          <ac:cxnSpMkLst>
            <pc:docMk/>
            <pc:sldMk cId="1202667796" sldId="278"/>
            <ac:cxnSpMk id="669" creationId="{77ADD761-B1B8-43F6-36A8-F7D292DD713B}"/>
          </ac:cxnSpMkLst>
        </pc:cxnChg>
        <pc:cxnChg chg="mod">
          <ac:chgData name="Kau, Derchang" userId="b9148588-e694-4445-9765-2c9aad6149ce" providerId="ADAL" clId="{A9F427AC-E5A2-6C45-A8A3-6DFCCFA4B4F3}" dt="2023-05-08T13:34:21.625" v="119"/>
          <ac:cxnSpMkLst>
            <pc:docMk/>
            <pc:sldMk cId="1202667796" sldId="278"/>
            <ac:cxnSpMk id="670" creationId="{0F09E239-CD36-2767-CFC9-87AE830FFA20}"/>
          </ac:cxnSpMkLst>
        </pc:cxnChg>
        <pc:cxnChg chg="mod">
          <ac:chgData name="Kau, Derchang" userId="b9148588-e694-4445-9765-2c9aad6149ce" providerId="ADAL" clId="{A9F427AC-E5A2-6C45-A8A3-6DFCCFA4B4F3}" dt="2023-05-08T13:34:21.625" v="119"/>
          <ac:cxnSpMkLst>
            <pc:docMk/>
            <pc:sldMk cId="1202667796" sldId="278"/>
            <ac:cxnSpMk id="671" creationId="{1F44D6C0-1536-DE98-E271-16235960FD2D}"/>
          </ac:cxnSpMkLst>
        </pc:cxnChg>
        <pc:cxnChg chg="mod">
          <ac:chgData name="Kau, Derchang" userId="b9148588-e694-4445-9765-2c9aad6149ce" providerId="ADAL" clId="{A9F427AC-E5A2-6C45-A8A3-6DFCCFA4B4F3}" dt="2023-05-08T13:34:21.625" v="119"/>
          <ac:cxnSpMkLst>
            <pc:docMk/>
            <pc:sldMk cId="1202667796" sldId="278"/>
            <ac:cxnSpMk id="672" creationId="{EE7596CC-E07A-E96F-466A-BAD960764604}"/>
          </ac:cxnSpMkLst>
        </pc:cxnChg>
        <pc:cxnChg chg="mod">
          <ac:chgData name="Kau, Derchang" userId="b9148588-e694-4445-9765-2c9aad6149ce" providerId="ADAL" clId="{A9F427AC-E5A2-6C45-A8A3-6DFCCFA4B4F3}" dt="2023-05-08T13:34:21.625" v="119"/>
          <ac:cxnSpMkLst>
            <pc:docMk/>
            <pc:sldMk cId="1202667796" sldId="278"/>
            <ac:cxnSpMk id="673" creationId="{C73BC89C-00EE-2DE1-B788-B9ACEC035ADA}"/>
          </ac:cxnSpMkLst>
        </pc:cxnChg>
        <pc:cxnChg chg="mod">
          <ac:chgData name="Kau, Derchang" userId="b9148588-e694-4445-9765-2c9aad6149ce" providerId="ADAL" clId="{A9F427AC-E5A2-6C45-A8A3-6DFCCFA4B4F3}" dt="2023-05-08T13:34:21.625" v="119"/>
          <ac:cxnSpMkLst>
            <pc:docMk/>
            <pc:sldMk cId="1202667796" sldId="278"/>
            <ac:cxnSpMk id="674" creationId="{9D552B29-CDA2-5BAC-A399-FCABB3B804E2}"/>
          </ac:cxnSpMkLst>
        </pc:cxnChg>
        <pc:cxnChg chg="mod">
          <ac:chgData name="Kau, Derchang" userId="b9148588-e694-4445-9765-2c9aad6149ce" providerId="ADAL" clId="{A9F427AC-E5A2-6C45-A8A3-6DFCCFA4B4F3}" dt="2023-05-08T13:34:21.625" v="119"/>
          <ac:cxnSpMkLst>
            <pc:docMk/>
            <pc:sldMk cId="1202667796" sldId="278"/>
            <ac:cxnSpMk id="675" creationId="{B5F74161-DAF4-6C35-E70E-E194A61359D8}"/>
          </ac:cxnSpMkLst>
        </pc:cxnChg>
        <pc:cxnChg chg="mod">
          <ac:chgData name="Kau, Derchang" userId="b9148588-e694-4445-9765-2c9aad6149ce" providerId="ADAL" clId="{A9F427AC-E5A2-6C45-A8A3-6DFCCFA4B4F3}" dt="2023-05-08T13:34:21.625" v="119"/>
          <ac:cxnSpMkLst>
            <pc:docMk/>
            <pc:sldMk cId="1202667796" sldId="278"/>
            <ac:cxnSpMk id="676" creationId="{8DBA1529-175A-D3AD-A110-6E47C43B003A}"/>
          </ac:cxnSpMkLst>
        </pc:cxnChg>
        <pc:cxnChg chg="mod">
          <ac:chgData name="Kau, Derchang" userId="b9148588-e694-4445-9765-2c9aad6149ce" providerId="ADAL" clId="{A9F427AC-E5A2-6C45-A8A3-6DFCCFA4B4F3}" dt="2023-05-08T13:34:21.625" v="119"/>
          <ac:cxnSpMkLst>
            <pc:docMk/>
            <pc:sldMk cId="1202667796" sldId="278"/>
            <ac:cxnSpMk id="677" creationId="{0C10937D-81A3-CB0C-1EE3-BB44A749FD14}"/>
          </ac:cxnSpMkLst>
        </pc:cxnChg>
        <pc:cxnChg chg="mod">
          <ac:chgData name="Kau, Derchang" userId="b9148588-e694-4445-9765-2c9aad6149ce" providerId="ADAL" clId="{A9F427AC-E5A2-6C45-A8A3-6DFCCFA4B4F3}" dt="2023-05-08T13:34:21.625" v="119"/>
          <ac:cxnSpMkLst>
            <pc:docMk/>
            <pc:sldMk cId="1202667796" sldId="278"/>
            <ac:cxnSpMk id="680" creationId="{A8D3E01D-250F-2444-46E4-ACD9CA4839D7}"/>
          </ac:cxnSpMkLst>
        </pc:cxnChg>
        <pc:cxnChg chg="mod">
          <ac:chgData name="Kau, Derchang" userId="b9148588-e694-4445-9765-2c9aad6149ce" providerId="ADAL" clId="{A9F427AC-E5A2-6C45-A8A3-6DFCCFA4B4F3}" dt="2023-05-08T13:34:21.625" v="119"/>
          <ac:cxnSpMkLst>
            <pc:docMk/>
            <pc:sldMk cId="1202667796" sldId="278"/>
            <ac:cxnSpMk id="681" creationId="{4FFCF0E0-C7AE-0A64-CC38-AD696C6E661D}"/>
          </ac:cxnSpMkLst>
        </pc:cxnChg>
        <pc:cxnChg chg="mod">
          <ac:chgData name="Kau, Derchang" userId="b9148588-e694-4445-9765-2c9aad6149ce" providerId="ADAL" clId="{A9F427AC-E5A2-6C45-A8A3-6DFCCFA4B4F3}" dt="2023-05-08T13:34:21.625" v="119"/>
          <ac:cxnSpMkLst>
            <pc:docMk/>
            <pc:sldMk cId="1202667796" sldId="278"/>
            <ac:cxnSpMk id="682" creationId="{D178D05D-6728-E571-7B90-F305D564DD59}"/>
          </ac:cxnSpMkLst>
        </pc:cxnChg>
        <pc:cxnChg chg="mod">
          <ac:chgData name="Kau, Derchang" userId="b9148588-e694-4445-9765-2c9aad6149ce" providerId="ADAL" clId="{A9F427AC-E5A2-6C45-A8A3-6DFCCFA4B4F3}" dt="2023-05-08T13:34:21.625" v="119"/>
          <ac:cxnSpMkLst>
            <pc:docMk/>
            <pc:sldMk cId="1202667796" sldId="278"/>
            <ac:cxnSpMk id="683" creationId="{E204D272-1849-FF6A-D040-762F1D42B0B9}"/>
          </ac:cxnSpMkLst>
        </pc:cxnChg>
        <pc:cxnChg chg="mod">
          <ac:chgData name="Kau, Derchang" userId="b9148588-e694-4445-9765-2c9aad6149ce" providerId="ADAL" clId="{A9F427AC-E5A2-6C45-A8A3-6DFCCFA4B4F3}" dt="2023-05-08T13:34:21.625" v="119"/>
          <ac:cxnSpMkLst>
            <pc:docMk/>
            <pc:sldMk cId="1202667796" sldId="278"/>
            <ac:cxnSpMk id="691" creationId="{FCDC4564-59DF-4345-D356-E3D9FDE9A942}"/>
          </ac:cxnSpMkLst>
        </pc:cxnChg>
        <pc:cxnChg chg="mod">
          <ac:chgData name="Kau, Derchang" userId="b9148588-e694-4445-9765-2c9aad6149ce" providerId="ADAL" clId="{A9F427AC-E5A2-6C45-A8A3-6DFCCFA4B4F3}" dt="2023-05-08T13:34:21.625" v="119"/>
          <ac:cxnSpMkLst>
            <pc:docMk/>
            <pc:sldMk cId="1202667796" sldId="278"/>
            <ac:cxnSpMk id="692" creationId="{9CD1E4A9-8C26-A441-37D5-14B99D219751}"/>
          </ac:cxnSpMkLst>
        </pc:cxnChg>
        <pc:cxnChg chg="mod">
          <ac:chgData name="Kau, Derchang" userId="b9148588-e694-4445-9765-2c9aad6149ce" providerId="ADAL" clId="{A9F427AC-E5A2-6C45-A8A3-6DFCCFA4B4F3}" dt="2023-05-08T13:34:21.625" v="119"/>
          <ac:cxnSpMkLst>
            <pc:docMk/>
            <pc:sldMk cId="1202667796" sldId="278"/>
            <ac:cxnSpMk id="697" creationId="{E7FEB683-77D8-B485-32D4-DCB46835CC44}"/>
          </ac:cxnSpMkLst>
        </pc:cxnChg>
        <pc:cxnChg chg="mod">
          <ac:chgData name="Kau, Derchang" userId="b9148588-e694-4445-9765-2c9aad6149ce" providerId="ADAL" clId="{A9F427AC-E5A2-6C45-A8A3-6DFCCFA4B4F3}" dt="2023-05-08T13:34:21.625" v="119"/>
          <ac:cxnSpMkLst>
            <pc:docMk/>
            <pc:sldMk cId="1202667796" sldId="278"/>
            <ac:cxnSpMk id="698" creationId="{98ED557A-CDCA-C613-3272-A61AAFDAD95C}"/>
          </ac:cxnSpMkLst>
        </pc:cxnChg>
        <pc:cxnChg chg="mod">
          <ac:chgData name="Kau, Derchang" userId="b9148588-e694-4445-9765-2c9aad6149ce" providerId="ADAL" clId="{A9F427AC-E5A2-6C45-A8A3-6DFCCFA4B4F3}" dt="2023-05-08T13:34:21.625" v="119"/>
          <ac:cxnSpMkLst>
            <pc:docMk/>
            <pc:sldMk cId="1202667796" sldId="278"/>
            <ac:cxnSpMk id="699" creationId="{5BBE4F37-53FE-077D-662C-69C014225108}"/>
          </ac:cxnSpMkLst>
        </pc:cxnChg>
        <pc:cxnChg chg="mod">
          <ac:chgData name="Kau, Derchang" userId="b9148588-e694-4445-9765-2c9aad6149ce" providerId="ADAL" clId="{A9F427AC-E5A2-6C45-A8A3-6DFCCFA4B4F3}" dt="2023-05-08T13:34:21.625" v="119"/>
          <ac:cxnSpMkLst>
            <pc:docMk/>
            <pc:sldMk cId="1202667796" sldId="278"/>
            <ac:cxnSpMk id="700" creationId="{08111769-87C9-27C2-0D08-88A63A7FD542}"/>
          </ac:cxnSpMkLst>
        </pc:cxnChg>
        <pc:cxnChg chg="mod">
          <ac:chgData name="Kau, Derchang" userId="b9148588-e694-4445-9765-2c9aad6149ce" providerId="ADAL" clId="{A9F427AC-E5A2-6C45-A8A3-6DFCCFA4B4F3}" dt="2023-05-08T13:34:21.625" v="119"/>
          <ac:cxnSpMkLst>
            <pc:docMk/>
            <pc:sldMk cId="1202667796" sldId="278"/>
            <ac:cxnSpMk id="701" creationId="{19927D88-4071-944C-FDEC-B3D6F200339D}"/>
          </ac:cxnSpMkLst>
        </pc:cxnChg>
        <pc:cxnChg chg="mod">
          <ac:chgData name="Kau, Derchang" userId="b9148588-e694-4445-9765-2c9aad6149ce" providerId="ADAL" clId="{A9F427AC-E5A2-6C45-A8A3-6DFCCFA4B4F3}" dt="2023-05-08T13:34:21.625" v="119"/>
          <ac:cxnSpMkLst>
            <pc:docMk/>
            <pc:sldMk cId="1202667796" sldId="278"/>
            <ac:cxnSpMk id="702" creationId="{A3CC5662-9288-4E74-9CA6-37FFFA984165}"/>
          </ac:cxnSpMkLst>
        </pc:cxnChg>
        <pc:cxnChg chg="mod">
          <ac:chgData name="Kau, Derchang" userId="b9148588-e694-4445-9765-2c9aad6149ce" providerId="ADAL" clId="{A9F427AC-E5A2-6C45-A8A3-6DFCCFA4B4F3}" dt="2023-05-08T13:34:21.625" v="119"/>
          <ac:cxnSpMkLst>
            <pc:docMk/>
            <pc:sldMk cId="1202667796" sldId="278"/>
            <ac:cxnSpMk id="703" creationId="{5134AFFE-869E-2723-83EB-9504F1C5B9AA}"/>
          </ac:cxnSpMkLst>
        </pc:cxnChg>
        <pc:cxnChg chg="mod">
          <ac:chgData name="Kau, Derchang" userId="b9148588-e694-4445-9765-2c9aad6149ce" providerId="ADAL" clId="{A9F427AC-E5A2-6C45-A8A3-6DFCCFA4B4F3}" dt="2023-05-08T13:34:21.625" v="119"/>
          <ac:cxnSpMkLst>
            <pc:docMk/>
            <pc:sldMk cId="1202667796" sldId="278"/>
            <ac:cxnSpMk id="704" creationId="{A2C7004C-E166-9A9B-1AB4-3D071C7ED541}"/>
          </ac:cxnSpMkLst>
        </pc:cxnChg>
        <pc:cxnChg chg="mod">
          <ac:chgData name="Kau, Derchang" userId="b9148588-e694-4445-9765-2c9aad6149ce" providerId="ADAL" clId="{A9F427AC-E5A2-6C45-A8A3-6DFCCFA4B4F3}" dt="2023-05-08T13:34:21.625" v="119"/>
          <ac:cxnSpMkLst>
            <pc:docMk/>
            <pc:sldMk cId="1202667796" sldId="278"/>
            <ac:cxnSpMk id="705" creationId="{5FC7E78D-192B-87F6-6991-02A7D40EC90C}"/>
          </ac:cxnSpMkLst>
        </pc:cxnChg>
        <pc:cxnChg chg="mod">
          <ac:chgData name="Kau, Derchang" userId="b9148588-e694-4445-9765-2c9aad6149ce" providerId="ADAL" clId="{A9F427AC-E5A2-6C45-A8A3-6DFCCFA4B4F3}" dt="2023-05-08T13:34:21.625" v="119"/>
          <ac:cxnSpMkLst>
            <pc:docMk/>
            <pc:sldMk cId="1202667796" sldId="278"/>
            <ac:cxnSpMk id="706" creationId="{08919B9A-9922-5959-2B4B-63B3A6FFF986}"/>
          </ac:cxnSpMkLst>
        </pc:cxnChg>
        <pc:cxnChg chg="mod">
          <ac:chgData name="Kau, Derchang" userId="b9148588-e694-4445-9765-2c9aad6149ce" providerId="ADAL" clId="{A9F427AC-E5A2-6C45-A8A3-6DFCCFA4B4F3}" dt="2023-05-08T13:34:21.625" v="119"/>
          <ac:cxnSpMkLst>
            <pc:docMk/>
            <pc:sldMk cId="1202667796" sldId="278"/>
            <ac:cxnSpMk id="707" creationId="{A844BDCC-747E-5514-6249-39F69607BA5A}"/>
          </ac:cxnSpMkLst>
        </pc:cxnChg>
        <pc:cxnChg chg="mod">
          <ac:chgData name="Kau, Derchang" userId="b9148588-e694-4445-9765-2c9aad6149ce" providerId="ADAL" clId="{A9F427AC-E5A2-6C45-A8A3-6DFCCFA4B4F3}" dt="2023-05-08T13:34:21.625" v="119"/>
          <ac:cxnSpMkLst>
            <pc:docMk/>
            <pc:sldMk cId="1202667796" sldId="278"/>
            <ac:cxnSpMk id="708" creationId="{0E8F3CF1-E34F-B666-B8CE-2C644F1CE55F}"/>
          </ac:cxnSpMkLst>
        </pc:cxnChg>
        <pc:cxnChg chg="mod">
          <ac:chgData name="Kau, Derchang" userId="b9148588-e694-4445-9765-2c9aad6149ce" providerId="ADAL" clId="{A9F427AC-E5A2-6C45-A8A3-6DFCCFA4B4F3}" dt="2023-05-08T13:34:21.625" v="119"/>
          <ac:cxnSpMkLst>
            <pc:docMk/>
            <pc:sldMk cId="1202667796" sldId="278"/>
            <ac:cxnSpMk id="709" creationId="{537DD331-1C7E-58DC-E3B6-D0667834DE13}"/>
          </ac:cxnSpMkLst>
        </pc:cxnChg>
        <pc:cxnChg chg="mod">
          <ac:chgData name="Kau, Derchang" userId="b9148588-e694-4445-9765-2c9aad6149ce" providerId="ADAL" clId="{A9F427AC-E5A2-6C45-A8A3-6DFCCFA4B4F3}" dt="2023-05-08T13:34:21.625" v="119"/>
          <ac:cxnSpMkLst>
            <pc:docMk/>
            <pc:sldMk cId="1202667796" sldId="278"/>
            <ac:cxnSpMk id="710" creationId="{E2E1622F-8955-8C71-828B-64797AC7106F}"/>
          </ac:cxnSpMkLst>
        </pc:cxnChg>
        <pc:cxnChg chg="mod">
          <ac:chgData name="Kau, Derchang" userId="b9148588-e694-4445-9765-2c9aad6149ce" providerId="ADAL" clId="{A9F427AC-E5A2-6C45-A8A3-6DFCCFA4B4F3}" dt="2023-05-08T13:34:21.625" v="119"/>
          <ac:cxnSpMkLst>
            <pc:docMk/>
            <pc:sldMk cId="1202667796" sldId="278"/>
            <ac:cxnSpMk id="713" creationId="{F71EC0F6-4226-A02F-5342-2A8FD1151577}"/>
          </ac:cxnSpMkLst>
        </pc:cxnChg>
        <pc:cxnChg chg="mod">
          <ac:chgData name="Kau, Derchang" userId="b9148588-e694-4445-9765-2c9aad6149ce" providerId="ADAL" clId="{A9F427AC-E5A2-6C45-A8A3-6DFCCFA4B4F3}" dt="2023-05-08T13:34:21.625" v="119"/>
          <ac:cxnSpMkLst>
            <pc:docMk/>
            <pc:sldMk cId="1202667796" sldId="278"/>
            <ac:cxnSpMk id="714" creationId="{41B282DA-E69E-1B6A-8731-F86F32236289}"/>
          </ac:cxnSpMkLst>
        </pc:cxnChg>
        <pc:cxnChg chg="mod">
          <ac:chgData name="Kau, Derchang" userId="b9148588-e694-4445-9765-2c9aad6149ce" providerId="ADAL" clId="{A9F427AC-E5A2-6C45-A8A3-6DFCCFA4B4F3}" dt="2023-05-08T13:34:21.625" v="119"/>
          <ac:cxnSpMkLst>
            <pc:docMk/>
            <pc:sldMk cId="1202667796" sldId="278"/>
            <ac:cxnSpMk id="715" creationId="{5B19EDDF-1FBB-E10A-1A0A-8EF21033BBEE}"/>
          </ac:cxnSpMkLst>
        </pc:cxnChg>
        <pc:cxnChg chg="mod">
          <ac:chgData name="Kau, Derchang" userId="b9148588-e694-4445-9765-2c9aad6149ce" providerId="ADAL" clId="{A9F427AC-E5A2-6C45-A8A3-6DFCCFA4B4F3}" dt="2023-05-08T13:34:21.625" v="119"/>
          <ac:cxnSpMkLst>
            <pc:docMk/>
            <pc:sldMk cId="1202667796" sldId="278"/>
            <ac:cxnSpMk id="716" creationId="{DAF4E55C-E31C-C4F3-474F-A3B5DDD65CAF}"/>
          </ac:cxnSpMkLst>
        </pc:cxnChg>
        <pc:cxnChg chg="mod">
          <ac:chgData name="Kau, Derchang" userId="b9148588-e694-4445-9765-2c9aad6149ce" providerId="ADAL" clId="{A9F427AC-E5A2-6C45-A8A3-6DFCCFA4B4F3}" dt="2023-05-08T13:34:21.625" v="119"/>
          <ac:cxnSpMkLst>
            <pc:docMk/>
            <pc:sldMk cId="1202667796" sldId="278"/>
            <ac:cxnSpMk id="724" creationId="{7D319DA6-4006-33C7-5623-75DEABE219AA}"/>
          </ac:cxnSpMkLst>
        </pc:cxnChg>
        <pc:cxnChg chg="mod">
          <ac:chgData name="Kau, Derchang" userId="b9148588-e694-4445-9765-2c9aad6149ce" providerId="ADAL" clId="{A9F427AC-E5A2-6C45-A8A3-6DFCCFA4B4F3}" dt="2023-05-08T13:34:21.625" v="119"/>
          <ac:cxnSpMkLst>
            <pc:docMk/>
            <pc:sldMk cId="1202667796" sldId="278"/>
            <ac:cxnSpMk id="725" creationId="{8214291C-BB27-C160-E02E-A24740B66747}"/>
          </ac:cxnSpMkLst>
        </pc:cxnChg>
        <pc:cxnChg chg="mod">
          <ac:chgData name="Kau, Derchang" userId="b9148588-e694-4445-9765-2c9aad6149ce" providerId="ADAL" clId="{A9F427AC-E5A2-6C45-A8A3-6DFCCFA4B4F3}" dt="2023-05-08T13:34:21.625" v="119"/>
          <ac:cxnSpMkLst>
            <pc:docMk/>
            <pc:sldMk cId="1202667796" sldId="278"/>
            <ac:cxnSpMk id="730" creationId="{9216E27D-D6FF-B1AE-9497-8309ABE2CC94}"/>
          </ac:cxnSpMkLst>
        </pc:cxnChg>
        <pc:cxnChg chg="mod">
          <ac:chgData name="Kau, Derchang" userId="b9148588-e694-4445-9765-2c9aad6149ce" providerId="ADAL" clId="{A9F427AC-E5A2-6C45-A8A3-6DFCCFA4B4F3}" dt="2023-05-08T13:34:21.625" v="119"/>
          <ac:cxnSpMkLst>
            <pc:docMk/>
            <pc:sldMk cId="1202667796" sldId="278"/>
            <ac:cxnSpMk id="731" creationId="{CF5084B3-7350-B541-54B7-8677507856B5}"/>
          </ac:cxnSpMkLst>
        </pc:cxnChg>
        <pc:cxnChg chg="mod">
          <ac:chgData name="Kau, Derchang" userId="b9148588-e694-4445-9765-2c9aad6149ce" providerId="ADAL" clId="{A9F427AC-E5A2-6C45-A8A3-6DFCCFA4B4F3}" dt="2023-05-08T13:34:21.625" v="119"/>
          <ac:cxnSpMkLst>
            <pc:docMk/>
            <pc:sldMk cId="1202667796" sldId="278"/>
            <ac:cxnSpMk id="732" creationId="{78FA9FD5-66E6-043E-8A69-3F4D53BA01CF}"/>
          </ac:cxnSpMkLst>
        </pc:cxnChg>
        <pc:cxnChg chg="mod">
          <ac:chgData name="Kau, Derchang" userId="b9148588-e694-4445-9765-2c9aad6149ce" providerId="ADAL" clId="{A9F427AC-E5A2-6C45-A8A3-6DFCCFA4B4F3}" dt="2023-05-08T13:34:21.625" v="119"/>
          <ac:cxnSpMkLst>
            <pc:docMk/>
            <pc:sldMk cId="1202667796" sldId="278"/>
            <ac:cxnSpMk id="733" creationId="{133917AC-3093-91D0-8E93-120C4DA1DD79}"/>
          </ac:cxnSpMkLst>
        </pc:cxnChg>
        <pc:cxnChg chg="mod">
          <ac:chgData name="Kau, Derchang" userId="b9148588-e694-4445-9765-2c9aad6149ce" providerId="ADAL" clId="{A9F427AC-E5A2-6C45-A8A3-6DFCCFA4B4F3}" dt="2023-05-08T13:34:21.625" v="119"/>
          <ac:cxnSpMkLst>
            <pc:docMk/>
            <pc:sldMk cId="1202667796" sldId="278"/>
            <ac:cxnSpMk id="734" creationId="{4CAB1330-EDBC-9DC9-629A-06335E234FE8}"/>
          </ac:cxnSpMkLst>
        </pc:cxnChg>
        <pc:cxnChg chg="mod">
          <ac:chgData name="Kau, Derchang" userId="b9148588-e694-4445-9765-2c9aad6149ce" providerId="ADAL" clId="{A9F427AC-E5A2-6C45-A8A3-6DFCCFA4B4F3}" dt="2023-05-08T13:34:21.625" v="119"/>
          <ac:cxnSpMkLst>
            <pc:docMk/>
            <pc:sldMk cId="1202667796" sldId="278"/>
            <ac:cxnSpMk id="735" creationId="{5401AF52-4D29-533A-9249-97877537E8C7}"/>
          </ac:cxnSpMkLst>
        </pc:cxnChg>
        <pc:cxnChg chg="mod">
          <ac:chgData name="Kau, Derchang" userId="b9148588-e694-4445-9765-2c9aad6149ce" providerId="ADAL" clId="{A9F427AC-E5A2-6C45-A8A3-6DFCCFA4B4F3}" dt="2023-05-08T13:34:21.625" v="119"/>
          <ac:cxnSpMkLst>
            <pc:docMk/>
            <pc:sldMk cId="1202667796" sldId="278"/>
            <ac:cxnSpMk id="736" creationId="{06D924AC-50F6-4E3C-1917-7688EE78BB53}"/>
          </ac:cxnSpMkLst>
        </pc:cxnChg>
        <pc:cxnChg chg="mod">
          <ac:chgData name="Kau, Derchang" userId="b9148588-e694-4445-9765-2c9aad6149ce" providerId="ADAL" clId="{A9F427AC-E5A2-6C45-A8A3-6DFCCFA4B4F3}" dt="2023-05-08T13:34:21.625" v="119"/>
          <ac:cxnSpMkLst>
            <pc:docMk/>
            <pc:sldMk cId="1202667796" sldId="278"/>
            <ac:cxnSpMk id="737" creationId="{BE92555B-C6BE-0A9A-3A61-6CCC78D848D1}"/>
          </ac:cxnSpMkLst>
        </pc:cxnChg>
        <pc:cxnChg chg="mod">
          <ac:chgData name="Kau, Derchang" userId="b9148588-e694-4445-9765-2c9aad6149ce" providerId="ADAL" clId="{A9F427AC-E5A2-6C45-A8A3-6DFCCFA4B4F3}" dt="2023-05-08T13:34:21.625" v="119"/>
          <ac:cxnSpMkLst>
            <pc:docMk/>
            <pc:sldMk cId="1202667796" sldId="278"/>
            <ac:cxnSpMk id="738" creationId="{54BA862A-F16A-8EC8-87F9-BD4403DB1C9C}"/>
          </ac:cxnSpMkLst>
        </pc:cxnChg>
        <pc:cxnChg chg="mod">
          <ac:chgData name="Kau, Derchang" userId="b9148588-e694-4445-9765-2c9aad6149ce" providerId="ADAL" clId="{A9F427AC-E5A2-6C45-A8A3-6DFCCFA4B4F3}" dt="2023-05-08T13:34:21.625" v="119"/>
          <ac:cxnSpMkLst>
            <pc:docMk/>
            <pc:sldMk cId="1202667796" sldId="278"/>
            <ac:cxnSpMk id="739" creationId="{51C13DC4-BD63-EEC4-5347-D6D823A3AA67}"/>
          </ac:cxnSpMkLst>
        </pc:cxnChg>
        <pc:cxnChg chg="mod">
          <ac:chgData name="Kau, Derchang" userId="b9148588-e694-4445-9765-2c9aad6149ce" providerId="ADAL" clId="{A9F427AC-E5A2-6C45-A8A3-6DFCCFA4B4F3}" dt="2023-05-08T13:34:21.625" v="119"/>
          <ac:cxnSpMkLst>
            <pc:docMk/>
            <pc:sldMk cId="1202667796" sldId="278"/>
            <ac:cxnSpMk id="740" creationId="{79D11EB6-4502-EA74-C449-D9BBE9956A58}"/>
          </ac:cxnSpMkLst>
        </pc:cxnChg>
        <pc:cxnChg chg="mod">
          <ac:chgData name="Kau, Derchang" userId="b9148588-e694-4445-9765-2c9aad6149ce" providerId="ADAL" clId="{A9F427AC-E5A2-6C45-A8A3-6DFCCFA4B4F3}" dt="2023-05-08T13:34:21.625" v="119"/>
          <ac:cxnSpMkLst>
            <pc:docMk/>
            <pc:sldMk cId="1202667796" sldId="278"/>
            <ac:cxnSpMk id="741" creationId="{0746EE48-D123-7C1A-2C3C-A518BF7A81AA}"/>
          </ac:cxnSpMkLst>
        </pc:cxnChg>
        <pc:cxnChg chg="mod">
          <ac:chgData name="Kau, Derchang" userId="b9148588-e694-4445-9765-2c9aad6149ce" providerId="ADAL" clId="{A9F427AC-E5A2-6C45-A8A3-6DFCCFA4B4F3}" dt="2023-05-08T13:34:21.625" v="119"/>
          <ac:cxnSpMkLst>
            <pc:docMk/>
            <pc:sldMk cId="1202667796" sldId="278"/>
            <ac:cxnSpMk id="742" creationId="{FC3164A0-11CC-F575-757F-E6359A9ABAFE}"/>
          </ac:cxnSpMkLst>
        </pc:cxnChg>
        <pc:cxnChg chg="mod">
          <ac:chgData name="Kau, Derchang" userId="b9148588-e694-4445-9765-2c9aad6149ce" providerId="ADAL" clId="{A9F427AC-E5A2-6C45-A8A3-6DFCCFA4B4F3}" dt="2023-05-08T13:34:21.625" v="119"/>
          <ac:cxnSpMkLst>
            <pc:docMk/>
            <pc:sldMk cId="1202667796" sldId="278"/>
            <ac:cxnSpMk id="743" creationId="{87BF82A9-3920-2665-B35E-BB194511BA0E}"/>
          </ac:cxnSpMkLst>
        </pc:cxnChg>
        <pc:cxnChg chg="mod">
          <ac:chgData name="Kau, Derchang" userId="b9148588-e694-4445-9765-2c9aad6149ce" providerId="ADAL" clId="{A9F427AC-E5A2-6C45-A8A3-6DFCCFA4B4F3}" dt="2023-05-08T13:34:21.625" v="119"/>
          <ac:cxnSpMkLst>
            <pc:docMk/>
            <pc:sldMk cId="1202667796" sldId="278"/>
            <ac:cxnSpMk id="746" creationId="{99F677B0-E431-C0F5-0310-61EF4267D0FC}"/>
          </ac:cxnSpMkLst>
        </pc:cxnChg>
        <pc:cxnChg chg="mod">
          <ac:chgData name="Kau, Derchang" userId="b9148588-e694-4445-9765-2c9aad6149ce" providerId="ADAL" clId="{A9F427AC-E5A2-6C45-A8A3-6DFCCFA4B4F3}" dt="2023-05-08T13:34:21.625" v="119"/>
          <ac:cxnSpMkLst>
            <pc:docMk/>
            <pc:sldMk cId="1202667796" sldId="278"/>
            <ac:cxnSpMk id="747" creationId="{AC1496FB-DEA1-4D42-09AB-B7300B8A155D}"/>
          </ac:cxnSpMkLst>
        </pc:cxnChg>
        <pc:cxnChg chg="mod">
          <ac:chgData name="Kau, Derchang" userId="b9148588-e694-4445-9765-2c9aad6149ce" providerId="ADAL" clId="{A9F427AC-E5A2-6C45-A8A3-6DFCCFA4B4F3}" dt="2023-05-08T13:34:21.625" v="119"/>
          <ac:cxnSpMkLst>
            <pc:docMk/>
            <pc:sldMk cId="1202667796" sldId="278"/>
            <ac:cxnSpMk id="748" creationId="{B4A4DFE9-7D62-6D4B-1660-B18E586875C8}"/>
          </ac:cxnSpMkLst>
        </pc:cxnChg>
        <pc:cxnChg chg="mod">
          <ac:chgData name="Kau, Derchang" userId="b9148588-e694-4445-9765-2c9aad6149ce" providerId="ADAL" clId="{A9F427AC-E5A2-6C45-A8A3-6DFCCFA4B4F3}" dt="2023-05-08T13:34:21.625" v="119"/>
          <ac:cxnSpMkLst>
            <pc:docMk/>
            <pc:sldMk cId="1202667796" sldId="278"/>
            <ac:cxnSpMk id="749" creationId="{BAD20755-2754-6F14-240B-AD6599FB5C0E}"/>
          </ac:cxnSpMkLst>
        </pc:cxnChg>
        <pc:cxnChg chg="mod">
          <ac:chgData name="Kau, Derchang" userId="b9148588-e694-4445-9765-2c9aad6149ce" providerId="ADAL" clId="{A9F427AC-E5A2-6C45-A8A3-6DFCCFA4B4F3}" dt="2023-05-08T13:34:21.625" v="119"/>
          <ac:cxnSpMkLst>
            <pc:docMk/>
            <pc:sldMk cId="1202667796" sldId="278"/>
            <ac:cxnSpMk id="757" creationId="{9757135A-3EDC-8C5E-6D77-6D6B149AAD8F}"/>
          </ac:cxnSpMkLst>
        </pc:cxnChg>
        <pc:cxnChg chg="mod">
          <ac:chgData name="Kau, Derchang" userId="b9148588-e694-4445-9765-2c9aad6149ce" providerId="ADAL" clId="{A9F427AC-E5A2-6C45-A8A3-6DFCCFA4B4F3}" dt="2023-05-08T13:34:21.625" v="119"/>
          <ac:cxnSpMkLst>
            <pc:docMk/>
            <pc:sldMk cId="1202667796" sldId="278"/>
            <ac:cxnSpMk id="758" creationId="{3DB9562B-4856-BB7E-42C5-7A2799F22D7A}"/>
          </ac:cxnSpMkLst>
        </pc:cxnChg>
        <pc:cxnChg chg="mod">
          <ac:chgData name="Kau, Derchang" userId="b9148588-e694-4445-9765-2c9aad6149ce" providerId="ADAL" clId="{A9F427AC-E5A2-6C45-A8A3-6DFCCFA4B4F3}" dt="2023-05-08T13:34:21.625" v="119"/>
          <ac:cxnSpMkLst>
            <pc:docMk/>
            <pc:sldMk cId="1202667796" sldId="278"/>
            <ac:cxnSpMk id="763" creationId="{85218F48-B4B0-B1DA-4C1E-78F30CC8B4E2}"/>
          </ac:cxnSpMkLst>
        </pc:cxnChg>
        <pc:cxnChg chg="mod">
          <ac:chgData name="Kau, Derchang" userId="b9148588-e694-4445-9765-2c9aad6149ce" providerId="ADAL" clId="{A9F427AC-E5A2-6C45-A8A3-6DFCCFA4B4F3}" dt="2023-05-08T13:34:21.625" v="119"/>
          <ac:cxnSpMkLst>
            <pc:docMk/>
            <pc:sldMk cId="1202667796" sldId="278"/>
            <ac:cxnSpMk id="764" creationId="{6DF6126F-FAC1-1265-CAB2-9FE568A252EC}"/>
          </ac:cxnSpMkLst>
        </pc:cxnChg>
        <pc:cxnChg chg="mod">
          <ac:chgData name="Kau, Derchang" userId="b9148588-e694-4445-9765-2c9aad6149ce" providerId="ADAL" clId="{A9F427AC-E5A2-6C45-A8A3-6DFCCFA4B4F3}" dt="2023-05-08T13:34:21.625" v="119"/>
          <ac:cxnSpMkLst>
            <pc:docMk/>
            <pc:sldMk cId="1202667796" sldId="278"/>
            <ac:cxnSpMk id="765" creationId="{5F067D0E-AF4E-8CBE-FE19-B23898D32DED}"/>
          </ac:cxnSpMkLst>
        </pc:cxnChg>
        <pc:cxnChg chg="mod">
          <ac:chgData name="Kau, Derchang" userId="b9148588-e694-4445-9765-2c9aad6149ce" providerId="ADAL" clId="{A9F427AC-E5A2-6C45-A8A3-6DFCCFA4B4F3}" dt="2023-05-08T13:34:21.625" v="119"/>
          <ac:cxnSpMkLst>
            <pc:docMk/>
            <pc:sldMk cId="1202667796" sldId="278"/>
            <ac:cxnSpMk id="766" creationId="{D0309557-3471-8FB8-02D8-1E948C74A3FF}"/>
          </ac:cxnSpMkLst>
        </pc:cxnChg>
        <pc:cxnChg chg="mod">
          <ac:chgData name="Kau, Derchang" userId="b9148588-e694-4445-9765-2c9aad6149ce" providerId="ADAL" clId="{A9F427AC-E5A2-6C45-A8A3-6DFCCFA4B4F3}" dt="2023-05-08T13:34:21.625" v="119"/>
          <ac:cxnSpMkLst>
            <pc:docMk/>
            <pc:sldMk cId="1202667796" sldId="278"/>
            <ac:cxnSpMk id="767" creationId="{9E047186-9B17-902B-2737-17709E89E999}"/>
          </ac:cxnSpMkLst>
        </pc:cxnChg>
        <pc:cxnChg chg="mod">
          <ac:chgData name="Kau, Derchang" userId="b9148588-e694-4445-9765-2c9aad6149ce" providerId="ADAL" clId="{A9F427AC-E5A2-6C45-A8A3-6DFCCFA4B4F3}" dt="2023-05-08T13:34:21.625" v="119"/>
          <ac:cxnSpMkLst>
            <pc:docMk/>
            <pc:sldMk cId="1202667796" sldId="278"/>
            <ac:cxnSpMk id="768" creationId="{C16E84B9-7A91-5B45-F1D5-E2AF19AA40CF}"/>
          </ac:cxnSpMkLst>
        </pc:cxnChg>
        <pc:cxnChg chg="mod">
          <ac:chgData name="Kau, Derchang" userId="b9148588-e694-4445-9765-2c9aad6149ce" providerId="ADAL" clId="{A9F427AC-E5A2-6C45-A8A3-6DFCCFA4B4F3}" dt="2023-05-08T13:34:21.625" v="119"/>
          <ac:cxnSpMkLst>
            <pc:docMk/>
            <pc:sldMk cId="1202667796" sldId="278"/>
            <ac:cxnSpMk id="769" creationId="{26003F01-14EB-67E8-1332-5D3BC567512F}"/>
          </ac:cxnSpMkLst>
        </pc:cxnChg>
        <pc:cxnChg chg="mod">
          <ac:chgData name="Kau, Derchang" userId="b9148588-e694-4445-9765-2c9aad6149ce" providerId="ADAL" clId="{A9F427AC-E5A2-6C45-A8A3-6DFCCFA4B4F3}" dt="2023-05-08T13:34:21.625" v="119"/>
          <ac:cxnSpMkLst>
            <pc:docMk/>
            <pc:sldMk cId="1202667796" sldId="278"/>
            <ac:cxnSpMk id="770" creationId="{90E2EC9A-BB6E-BBFF-0D66-66FA4BBB4141}"/>
          </ac:cxnSpMkLst>
        </pc:cxnChg>
        <pc:cxnChg chg="mod">
          <ac:chgData name="Kau, Derchang" userId="b9148588-e694-4445-9765-2c9aad6149ce" providerId="ADAL" clId="{A9F427AC-E5A2-6C45-A8A3-6DFCCFA4B4F3}" dt="2023-05-08T13:34:21.625" v="119"/>
          <ac:cxnSpMkLst>
            <pc:docMk/>
            <pc:sldMk cId="1202667796" sldId="278"/>
            <ac:cxnSpMk id="771" creationId="{378D0557-64C5-9536-6BD7-58221B550A5F}"/>
          </ac:cxnSpMkLst>
        </pc:cxnChg>
        <pc:cxnChg chg="mod">
          <ac:chgData name="Kau, Derchang" userId="b9148588-e694-4445-9765-2c9aad6149ce" providerId="ADAL" clId="{A9F427AC-E5A2-6C45-A8A3-6DFCCFA4B4F3}" dt="2023-05-08T13:34:21.625" v="119"/>
          <ac:cxnSpMkLst>
            <pc:docMk/>
            <pc:sldMk cId="1202667796" sldId="278"/>
            <ac:cxnSpMk id="772" creationId="{E36F56F5-3880-05BE-8DA7-E5082DEA8DF6}"/>
          </ac:cxnSpMkLst>
        </pc:cxnChg>
        <pc:cxnChg chg="mod">
          <ac:chgData name="Kau, Derchang" userId="b9148588-e694-4445-9765-2c9aad6149ce" providerId="ADAL" clId="{A9F427AC-E5A2-6C45-A8A3-6DFCCFA4B4F3}" dt="2023-05-08T13:34:21.625" v="119"/>
          <ac:cxnSpMkLst>
            <pc:docMk/>
            <pc:sldMk cId="1202667796" sldId="278"/>
            <ac:cxnSpMk id="773" creationId="{767A42B6-9229-9CEA-762D-A5CC2437C4C0}"/>
          </ac:cxnSpMkLst>
        </pc:cxnChg>
        <pc:cxnChg chg="mod">
          <ac:chgData name="Kau, Derchang" userId="b9148588-e694-4445-9765-2c9aad6149ce" providerId="ADAL" clId="{A9F427AC-E5A2-6C45-A8A3-6DFCCFA4B4F3}" dt="2023-05-08T13:34:21.625" v="119"/>
          <ac:cxnSpMkLst>
            <pc:docMk/>
            <pc:sldMk cId="1202667796" sldId="278"/>
            <ac:cxnSpMk id="774" creationId="{C1C6D92B-4ACD-EB28-E24D-775C121E728E}"/>
          </ac:cxnSpMkLst>
        </pc:cxnChg>
        <pc:cxnChg chg="mod">
          <ac:chgData name="Kau, Derchang" userId="b9148588-e694-4445-9765-2c9aad6149ce" providerId="ADAL" clId="{A9F427AC-E5A2-6C45-A8A3-6DFCCFA4B4F3}" dt="2023-05-08T13:34:21.625" v="119"/>
          <ac:cxnSpMkLst>
            <pc:docMk/>
            <pc:sldMk cId="1202667796" sldId="278"/>
            <ac:cxnSpMk id="775" creationId="{E9A9CDB1-431E-C2E2-2B45-299F51425493}"/>
          </ac:cxnSpMkLst>
        </pc:cxnChg>
        <pc:cxnChg chg="mod">
          <ac:chgData name="Kau, Derchang" userId="b9148588-e694-4445-9765-2c9aad6149ce" providerId="ADAL" clId="{A9F427AC-E5A2-6C45-A8A3-6DFCCFA4B4F3}" dt="2023-05-08T13:34:21.625" v="119"/>
          <ac:cxnSpMkLst>
            <pc:docMk/>
            <pc:sldMk cId="1202667796" sldId="278"/>
            <ac:cxnSpMk id="776" creationId="{7BDFE346-4ADC-93C1-CA01-F88D2C576FD9}"/>
          </ac:cxnSpMkLst>
        </pc:cxnChg>
        <pc:cxnChg chg="mod">
          <ac:chgData name="Kau, Derchang" userId="b9148588-e694-4445-9765-2c9aad6149ce" providerId="ADAL" clId="{A9F427AC-E5A2-6C45-A8A3-6DFCCFA4B4F3}" dt="2023-05-08T13:34:21.625" v="119"/>
          <ac:cxnSpMkLst>
            <pc:docMk/>
            <pc:sldMk cId="1202667796" sldId="278"/>
            <ac:cxnSpMk id="779" creationId="{DB24EF74-0E9D-5376-B309-A101A8D0206D}"/>
          </ac:cxnSpMkLst>
        </pc:cxnChg>
        <pc:cxnChg chg="mod">
          <ac:chgData name="Kau, Derchang" userId="b9148588-e694-4445-9765-2c9aad6149ce" providerId="ADAL" clId="{A9F427AC-E5A2-6C45-A8A3-6DFCCFA4B4F3}" dt="2023-05-08T13:34:21.625" v="119"/>
          <ac:cxnSpMkLst>
            <pc:docMk/>
            <pc:sldMk cId="1202667796" sldId="278"/>
            <ac:cxnSpMk id="780" creationId="{12775C01-CCA0-D197-A3D6-99532C109428}"/>
          </ac:cxnSpMkLst>
        </pc:cxnChg>
        <pc:cxnChg chg="mod">
          <ac:chgData name="Kau, Derchang" userId="b9148588-e694-4445-9765-2c9aad6149ce" providerId="ADAL" clId="{A9F427AC-E5A2-6C45-A8A3-6DFCCFA4B4F3}" dt="2023-05-08T13:34:21.625" v="119"/>
          <ac:cxnSpMkLst>
            <pc:docMk/>
            <pc:sldMk cId="1202667796" sldId="278"/>
            <ac:cxnSpMk id="781" creationId="{3C70BA4D-93DE-5DC3-C041-FCB8847D2C31}"/>
          </ac:cxnSpMkLst>
        </pc:cxnChg>
        <pc:cxnChg chg="mod">
          <ac:chgData name="Kau, Derchang" userId="b9148588-e694-4445-9765-2c9aad6149ce" providerId="ADAL" clId="{A9F427AC-E5A2-6C45-A8A3-6DFCCFA4B4F3}" dt="2023-05-08T13:34:21.625" v="119"/>
          <ac:cxnSpMkLst>
            <pc:docMk/>
            <pc:sldMk cId="1202667796" sldId="278"/>
            <ac:cxnSpMk id="782" creationId="{6231B0FE-E8C5-3658-C4F5-A3EC39E8F93F}"/>
          </ac:cxnSpMkLst>
        </pc:cxnChg>
        <pc:cxnChg chg="mod">
          <ac:chgData name="Kau, Derchang" userId="b9148588-e694-4445-9765-2c9aad6149ce" providerId="ADAL" clId="{A9F427AC-E5A2-6C45-A8A3-6DFCCFA4B4F3}" dt="2023-05-08T13:34:21.625" v="119"/>
          <ac:cxnSpMkLst>
            <pc:docMk/>
            <pc:sldMk cId="1202667796" sldId="278"/>
            <ac:cxnSpMk id="790" creationId="{ADB3E24C-E044-FF52-C1E6-18A54AC8E6E1}"/>
          </ac:cxnSpMkLst>
        </pc:cxnChg>
        <pc:cxnChg chg="mod">
          <ac:chgData name="Kau, Derchang" userId="b9148588-e694-4445-9765-2c9aad6149ce" providerId="ADAL" clId="{A9F427AC-E5A2-6C45-A8A3-6DFCCFA4B4F3}" dt="2023-05-08T13:34:21.625" v="119"/>
          <ac:cxnSpMkLst>
            <pc:docMk/>
            <pc:sldMk cId="1202667796" sldId="278"/>
            <ac:cxnSpMk id="791" creationId="{D8DE7A08-5EE7-DF8E-CB78-4CC07A483D64}"/>
          </ac:cxnSpMkLst>
        </pc:cxnChg>
        <pc:cxnChg chg="mod">
          <ac:chgData name="Kau, Derchang" userId="b9148588-e694-4445-9765-2c9aad6149ce" providerId="ADAL" clId="{A9F427AC-E5A2-6C45-A8A3-6DFCCFA4B4F3}" dt="2023-05-08T13:34:21.625" v="119"/>
          <ac:cxnSpMkLst>
            <pc:docMk/>
            <pc:sldMk cId="1202667796" sldId="278"/>
            <ac:cxnSpMk id="796" creationId="{85427668-65AA-BB38-B198-3BFCD2CAE2DA}"/>
          </ac:cxnSpMkLst>
        </pc:cxnChg>
        <pc:cxnChg chg="mod">
          <ac:chgData name="Kau, Derchang" userId="b9148588-e694-4445-9765-2c9aad6149ce" providerId="ADAL" clId="{A9F427AC-E5A2-6C45-A8A3-6DFCCFA4B4F3}" dt="2023-05-08T13:34:21.625" v="119"/>
          <ac:cxnSpMkLst>
            <pc:docMk/>
            <pc:sldMk cId="1202667796" sldId="278"/>
            <ac:cxnSpMk id="797" creationId="{AB4BB232-5035-6AE5-956C-2B5871BDC9EA}"/>
          </ac:cxnSpMkLst>
        </pc:cxnChg>
        <pc:cxnChg chg="mod">
          <ac:chgData name="Kau, Derchang" userId="b9148588-e694-4445-9765-2c9aad6149ce" providerId="ADAL" clId="{A9F427AC-E5A2-6C45-A8A3-6DFCCFA4B4F3}" dt="2023-05-08T13:34:21.625" v="119"/>
          <ac:cxnSpMkLst>
            <pc:docMk/>
            <pc:sldMk cId="1202667796" sldId="278"/>
            <ac:cxnSpMk id="798" creationId="{9EE7A183-C32A-73FA-6BA2-6868CEAE8892}"/>
          </ac:cxnSpMkLst>
        </pc:cxnChg>
        <pc:cxnChg chg="mod">
          <ac:chgData name="Kau, Derchang" userId="b9148588-e694-4445-9765-2c9aad6149ce" providerId="ADAL" clId="{A9F427AC-E5A2-6C45-A8A3-6DFCCFA4B4F3}" dt="2023-05-08T13:34:21.625" v="119"/>
          <ac:cxnSpMkLst>
            <pc:docMk/>
            <pc:sldMk cId="1202667796" sldId="278"/>
            <ac:cxnSpMk id="799" creationId="{56B292FF-1CC7-32BF-9060-A77A11EBE6E2}"/>
          </ac:cxnSpMkLst>
        </pc:cxnChg>
        <pc:cxnChg chg="mod">
          <ac:chgData name="Kau, Derchang" userId="b9148588-e694-4445-9765-2c9aad6149ce" providerId="ADAL" clId="{A9F427AC-E5A2-6C45-A8A3-6DFCCFA4B4F3}" dt="2023-05-08T13:34:21.625" v="119"/>
          <ac:cxnSpMkLst>
            <pc:docMk/>
            <pc:sldMk cId="1202667796" sldId="278"/>
            <ac:cxnSpMk id="800" creationId="{6F10E9B2-2583-B514-FB54-819329D98F2F}"/>
          </ac:cxnSpMkLst>
        </pc:cxnChg>
        <pc:cxnChg chg="mod">
          <ac:chgData name="Kau, Derchang" userId="b9148588-e694-4445-9765-2c9aad6149ce" providerId="ADAL" clId="{A9F427AC-E5A2-6C45-A8A3-6DFCCFA4B4F3}" dt="2023-05-08T13:34:21.625" v="119"/>
          <ac:cxnSpMkLst>
            <pc:docMk/>
            <pc:sldMk cId="1202667796" sldId="278"/>
            <ac:cxnSpMk id="801" creationId="{77F72659-AF30-EB25-4954-C04801CAAF46}"/>
          </ac:cxnSpMkLst>
        </pc:cxnChg>
        <pc:cxnChg chg="mod">
          <ac:chgData name="Kau, Derchang" userId="b9148588-e694-4445-9765-2c9aad6149ce" providerId="ADAL" clId="{A9F427AC-E5A2-6C45-A8A3-6DFCCFA4B4F3}" dt="2023-05-08T13:34:21.625" v="119"/>
          <ac:cxnSpMkLst>
            <pc:docMk/>
            <pc:sldMk cId="1202667796" sldId="278"/>
            <ac:cxnSpMk id="802" creationId="{773ECF50-7BCA-C1C0-EBDD-5968634395CB}"/>
          </ac:cxnSpMkLst>
        </pc:cxnChg>
        <pc:cxnChg chg="mod">
          <ac:chgData name="Kau, Derchang" userId="b9148588-e694-4445-9765-2c9aad6149ce" providerId="ADAL" clId="{A9F427AC-E5A2-6C45-A8A3-6DFCCFA4B4F3}" dt="2023-05-08T13:34:21.625" v="119"/>
          <ac:cxnSpMkLst>
            <pc:docMk/>
            <pc:sldMk cId="1202667796" sldId="278"/>
            <ac:cxnSpMk id="803" creationId="{D94B6237-C4DB-F62B-F10F-E2CF0481087B}"/>
          </ac:cxnSpMkLst>
        </pc:cxnChg>
        <pc:cxnChg chg="mod">
          <ac:chgData name="Kau, Derchang" userId="b9148588-e694-4445-9765-2c9aad6149ce" providerId="ADAL" clId="{A9F427AC-E5A2-6C45-A8A3-6DFCCFA4B4F3}" dt="2023-05-08T13:34:21.625" v="119"/>
          <ac:cxnSpMkLst>
            <pc:docMk/>
            <pc:sldMk cId="1202667796" sldId="278"/>
            <ac:cxnSpMk id="804" creationId="{E5C36580-29AA-9946-3D68-F7F073711D7E}"/>
          </ac:cxnSpMkLst>
        </pc:cxnChg>
        <pc:cxnChg chg="mod">
          <ac:chgData name="Kau, Derchang" userId="b9148588-e694-4445-9765-2c9aad6149ce" providerId="ADAL" clId="{A9F427AC-E5A2-6C45-A8A3-6DFCCFA4B4F3}" dt="2023-05-08T13:34:21.625" v="119"/>
          <ac:cxnSpMkLst>
            <pc:docMk/>
            <pc:sldMk cId="1202667796" sldId="278"/>
            <ac:cxnSpMk id="805" creationId="{9EC74206-1A29-EE6D-A530-04F89ED43941}"/>
          </ac:cxnSpMkLst>
        </pc:cxnChg>
        <pc:cxnChg chg="mod">
          <ac:chgData name="Kau, Derchang" userId="b9148588-e694-4445-9765-2c9aad6149ce" providerId="ADAL" clId="{A9F427AC-E5A2-6C45-A8A3-6DFCCFA4B4F3}" dt="2023-05-08T13:34:21.625" v="119"/>
          <ac:cxnSpMkLst>
            <pc:docMk/>
            <pc:sldMk cId="1202667796" sldId="278"/>
            <ac:cxnSpMk id="806" creationId="{5EAACCD1-419A-ADB9-F122-EAC9A8269BAD}"/>
          </ac:cxnSpMkLst>
        </pc:cxnChg>
        <pc:cxnChg chg="mod">
          <ac:chgData name="Kau, Derchang" userId="b9148588-e694-4445-9765-2c9aad6149ce" providerId="ADAL" clId="{A9F427AC-E5A2-6C45-A8A3-6DFCCFA4B4F3}" dt="2023-05-08T13:34:21.625" v="119"/>
          <ac:cxnSpMkLst>
            <pc:docMk/>
            <pc:sldMk cId="1202667796" sldId="278"/>
            <ac:cxnSpMk id="807" creationId="{CE967E76-F37D-B192-1916-0B2620C0D75A}"/>
          </ac:cxnSpMkLst>
        </pc:cxnChg>
        <pc:cxnChg chg="mod">
          <ac:chgData name="Kau, Derchang" userId="b9148588-e694-4445-9765-2c9aad6149ce" providerId="ADAL" clId="{A9F427AC-E5A2-6C45-A8A3-6DFCCFA4B4F3}" dt="2023-05-08T13:34:21.625" v="119"/>
          <ac:cxnSpMkLst>
            <pc:docMk/>
            <pc:sldMk cId="1202667796" sldId="278"/>
            <ac:cxnSpMk id="808" creationId="{10BD158A-88FE-D637-8B22-277175AE7B65}"/>
          </ac:cxnSpMkLst>
        </pc:cxnChg>
        <pc:cxnChg chg="mod">
          <ac:chgData name="Kau, Derchang" userId="b9148588-e694-4445-9765-2c9aad6149ce" providerId="ADAL" clId="{A9F427AC-E5A2-6C45-A8A3-6DFCCFA4B4F3}" dt="2023-05-08T13:34:21.625" v="119"/>
          <ac:cxnSpMkLst>
            <pc:docMk/>
            <pc:sldMk cId="1202667796" sldId="278"/>
            <ac:cxnSpMk id="809" creationId="{2624B1E2-76DE-DFC5-8166-FE69932E086B}"/>
          </ac:cxnSpMkLst>
        </pc:cxnChg>
        <pc:cxnChg chg="mod">
          <ac:chgData name="Kau, Derchang" userId="b9148588-e694-4445-9765-2c9aad6149ce" providerId="ADAL" clId="{A9F427AC-E5A2-6C45-A8A3-6DFCCFA4B4F3}" dt="2023-05-08T13:34:21.625" v="119"/>
          <ac:cxnSpMkLst>
            <pc:docMk/>
            <pc:sldMk cId="1202667796" sldId="278"/>
            <ac:cxnSpMk id="812" creationId="{45E6AE6B-D619-70CA-DD8E-81A0BA995ED1}"/>
          </ac:cxnSpMkLst>
        </pc:cxnChg>
        <pc:cxnChg chg="mod">
          <ac:chgData name="Kau, Derchang" userId="b9148588-e694-4445-9765-2c9aad6149ce" providerId="ADAL" clId="{A9F427AC-E5A2-6C45-A8A3-6DFCCFA4B4F3}" dt="2023-05-08T13:34:21.625" v="119"/>
          <ac:cxnSpMkLst>
            <pc:docMk/>
            <pc:sldMk cId="1202667796" sldId="278"/>
            <ac:cxnSpMk id="813" creationId="{20EF0425-3B13-BC65-DE0D-D1D1BB5DC409}"/>
          </ac:cxnSpMkLst>
        </pc:cxnChg>
        <pc:cxnChg chg="mod">
          <ac:chgData name="Kau, Derchang" userId="b9148588-e694-4445-9765-2c9aad6149ce" providerId="ADAL" clId="{A9F427AC-E5A2-6C45-A8A3-6DFCCFA4B4F3}" dt="2023-05-08T13:34:21.625" v="119"/>
          <ac:cxnSpMkLst>
            <pc:docMk/>
            <pc:sldMk cId="1202667796" sldId="278"/>
            <ac:cxnSpMk id="814" creationId="{99B740B3-5563-F091-7079-E1A1964F802E}"/>
          </ac:cxnSpMkLst>
        </pc:cxnChg>
        <pc:cxnChg chg="mod">
          <ac:chgData name="Kau, Derchang" userId="b9148588-e694-4445-9765-2c9aad6149ce" providerId="ADAL" clId="{A9F427AC-E5A2-6C45-A8A3-6DFCCFA4B4F3}" dt="2023-05-08T13:34:21.625" v="119"/>
          <ac:cxnSpMkLst>
            <pc:docMk/>
            <pc:sldMk cId="1202667796" sldId="278"/>
            <ac:cxnSpMk id="815" creationId="{44D6BE3E-2BD4-45F1-B830-E9DDFFC276CE}"/>
          </ac:cxnSpMkLst>
        </pc:cxnChg>
        <pc:cxnChg chg="mod">
          <ac:chgData name="Kau, Derchang" userId="b9148588-e694-4445-9765-2c9aad6149ce" providerId="ADAL" clId="{A9F427AC-E5A2-6C45-A8A3-6DFCCFA4B4F3}" dt="2023-05-08T13:34:21.625" v="119"/>
          <ac:cxnSpMkLst>
            <pc:docMk/>
            <pc:sldMk cId="1202667796" sldId="278"/>
            <ac:cxnSpMk id="823" creationId="{FA73B3F7-2443-EB14-EA33-3EEBE435BC3E}"/>
          </ac:cxnSpMkLst>
        </pc:cxnChg>
        <pc:cxnChg chg="mod">
          <ac:chgData name="Kau, Derchang" userId="b9148588-e694-4445-9765-2c9aad6149ce" providerId="ADAL" clId="{A9F427AC-E5A2-6C45-A8A3-6DFCCFA4B4F3}" dt="2023-05-08T13:34:21.625" v="119"/>
          <ac:cxnSpMkLst>
            <pc:docMk/>
            <pc:sldMk cId="1202667796" sldId="278"/>
            <ac:cxnSpMk id="824" creationId="{0C36302D-4BC0-6DE2-025F-AAF57D1EBAF8}"/>
          </ac:cxnSpMkLst>
        </pc:cxnChg>
        <pc:cxnChg chg="mod">
          <ac:chgData name="Kau, Derchang" userId="b9148588-e694-4445-9765-2c9aad6149ce" providerId="ADAL" clId="{A9F427AC-E5A2-6C45-A8A3-6DFCCFA4B4F3}" dt="2023-05-08T13:34:21.625" v="119"/>
          <ac:cxnSpMkLst>
            <pc:docMk/>
            <pc:sldMk cId="1202667796" sldId="278"/>
            <ac:cxnSpMk id="829" creationId="{703F5088-AA9E-2054-DA2D-5DCD6FAE3D6B}"/>
          </ac:cxnSpMkLst>
        </pc:cxnChg>
        <pc:cxnChg chg="mod">
          <ac:chgData name="Kau, Derchang" userId="b9148588-e694-4445-9765-2c9aad6149ce" providerId="ADAL" clId="{A9F427AC-E5A2-6C45-A8A3-6DFCCFA4B4F3}" dt="2023-05-08T13:34:21.625" v="119"/>
          <ac:cxnSpMkLst>
            <pc:docMk/>
            <pc:sldMk cId="1202667796" sldId="278"/>
            <ac:cxnSpMk id="830" creationId="{8C2A91E8-7818-024B-4E28-2741689277CD}"/>
          </ac:cxnSpMkLst>
        </pc:cxnChg>
        <pc:cxnChg chg="mod">
          <ac:chgData name="Kau, Derchang" userId="b9148588-e694-4445-9765-2c9aad6149ce" providerId="ADAL" clId="{A9F427AC-E5A2-6C45-A8A3-6DFCCFA4B4F3}" dt="2023-05-08T13:34:21.625" v="119"/>
          <ac:cxnSpMkLst>
            <pc:docMk/>
            <pc:sldMk cId="1202667796" sldId="278"/>
            <ac:cxnSpMk id="831" creationId="{DF5E96BE-3841-085C-4895-F5C416244149}"/>
          </ac:cxnSpMkLst>
        </pc:cxnChg>
        <pc:cxnChg chg="mod">
          <ac:chgData name="Kau, Derchang" userId="b9148588-e694-4445-9765-2c9aad6149ce" providerId="ADAL" clId="{A9F427AC-E5A2-6C45-A8A3-6DFCCFA4B4F3}" dt="2023-05-08T13:34:21.625" v="119"/>
          <ac:cxnSpMkLst>
            <pc:docMk/>
            <pc:sldMk cId="1202667796" sldId="278"/>
            <ac:cxnSpMk id="832" creationId="{03171924-E91D-220A-5AE6-1CE8720A8EFC}"/>
          </ac:cxnSpMkLst>
        </pc:cxnChg>
        <pc:cxnChg chg="mod">
          <ac:chgData name="Kau, Derchang" userId="b9148588-e694-4445-9765-2c9aad6149ce" providerId="ADAL" clId="{A9F427AC-E5A2-6C45-A8A3-6DFCCFA4B4F3}" dt="2023-05-08T13:34:21.625" v="119"/>
          <ac:cxnSpMkLst>
            <pc:docMk/>
            <pc:sldMk cId="1202667796" sldId="278"/>
            <ac:cxnSpMk id="833" creationId="{AB42E3BA-9198-01AF-C39A-493872F9E44B}"/>
          </ac:cxnSpMkLst>
        </pc:cxnChg>
        <pc:cxnChg chg="mod">
          <ac:chgData name="Kau, Derchang" userId="b9148588-e694-4445-9765-2c9aad6149ce" providerId="ADAL" clId="{A9F427AC-E5A2-6C45-A8A3-6DFCCFA4B4F3}" dt="2023-05-08T13:34:21.625" v="119"/>
          <ac:cxnSpMkLst>
            <pc:docMk/>
            <pc:sldMk cId="1202667796" sldId="278"/>
            <ac:cxnSpMk id="834" creationId="{5492389A-E93F-0E44-CC90-3E323EFE700F}"/>
          </ac:cxnSpMkLst>
        </pc:cxnChg>
        <pc:cxnChg chg="mod">
          <ac:chgData name="Kau, Derchang" userId="b9148588-e694-4445-9765-2c9aad6149ce" providerId="ADAL" clId="{A9F427AC-E5A2-6C45-A8A3-6DFCCFA4B4F3}" dt="2023-05-08T13:34:21.625" v="119"/>
          <ac:cxnSpMkLst>
            <pc:docMk/>
            <pc:sldMk cId="1202667796" sldId="278"/>
            <ac:cxnSpMk id="835" creationId="{D261C5CD-A259-181F-D0E7-A487C44BD647}"/>
          </ac:cxnSpMkLst>
        </pc:cxnChg>
        <pc:cxnChg chg="mod">
          <ac:chgData name="Kau, Derchang" userId="b9148588-e694-4445-9765-2c9aad6149ce" providerId="ADAL" clId="{A9F427AC-E5A2-6C45-A8A3-6DFCCFA4B4F3}" dt="2023-05-08T13:34:21.625" v="119"/>
          <ac:cxnSpMkLst>
            <pc:docMk/>
            <pc:sldMk cId="1202667796" sldId="278"/>
            <ac:cxnSpMk id="836" creationId="{A38A1FAB-9E3E-3F5F-1F5E-C98C6E814C7E}"/>
          </ac:cxnSpMkLst>
        </pc:cxnChg>
        <pc:cxnChg chg="mod">
          <ac:chgData name="Kau, Derchang" userId="b9148588-e694-4445-9765-2c9aad6149ce" providerId="ADAL" clId="{A9F427AC-E5A2-6C45-A8A3-6DFCCFA4B4F3}" dt="2023-05-08T13:34:21.625" v="119"/>
          <ac:cxnSpMkLst>
            <pc:docMk/>
            <pc:sldMk cId="1202667796" sldId="278"/>
            <ac:cxnSpMk id="837" creationId="{4D8B5EFC-A4E4-C500-9262-AC9309197A3D}"/>
          </ac:cxnSpMkLst>
        </pc:cxnChg>
        <pc:cxnChg chg="mod">
          <ac:chgData name="Kau, Derchang" userId="b9148588-e694-4445-9765-2c9aad6149ce" providerId="ADAL" clId="{A9F427AC-E5A2-6C45-A8A3-6DFCCFA4B4F3}" dt="2023-05-08T13:34:21.625" v="119"/>
          <ac:cxnSpMkLst>
            <pc:docMk/>
            <pc:sldMk cId="1202667796" sldId="278"/>
            <ac:cxnSpMk id="838" creationId="{8B69F52D-51DE-4F66-7F0D-E27681469804}"/>
          </ac:cxnSpMkLst>
        </pc:cxnChg>
        <pc:cxnChg chg="mod">
          <ac:chgData name="Kau, Derchang" userId="b9148588-e694-4445-9765-2c9aad6149ce" providerId="ADAL" clId="{A9F427AC-E5A2-6C45-A8A3-6DFCCFA4B4F3}" dt="2023-05-08T13:34:21.625" v="119"/>
          <ac:cxnSpMkLst>
            <pc:docMk/>
            <pc:sldMk cId="1202667796" sldId="278"/>
            <ac:cxnSpMk id="839" creationId="{B0D42427-2595-2F15-2997-3CF3D1FB98F7}"/>
          </ac:cxnSpMkLst>
        </pc:cxnChg>
        <pc:cxnChg chg="mod">
          <ac:chgData name="Kau, Derchang" userId="b9148588-e694-4445-9765-2c9aad6149ce" providerId="ADAL" clId="{A9F427AC-E5A2-6C45-A8A3-6DFCCFA4B4F3}" dt="2023-05-08T13:34:21.625" v="119"/>
          <ac:cxnSpMkLst>
            <pc:docMk/>
            <pc:sldMk cId="1202667796" sldId="278"/>
            <ac:cxnSpMk id="840" creationId="{550357EB-E13E-9C9D-5DEE-31370566E981}"/>
          </ac:cxnSpMkLst>
        </pc:cxnChg>
        <pc:cxnChg chg="mod">
          <ac:chgData name="Kau, Derchang" userId="b9148588-e694-4445-9765-2c9aad6149ce" providerId="ADAL" clId="{A9F427AC-E5A2-6C45-A8A3-6DFCCFA4B4F3}" dt="2023-05-08T13:34:21.625" v="119"/>
          <ac:cxnSpMkLst>
            <pc:docMk/>
            <pc:sldMk cId="1202667796" sldId="278"/>
            <ac:cxnSpMk id="841" creationId="{16CA48CD-A9E8-8F58-94BE-B913F49EEAD3}"/>
          </ac:cxnSpMkLst>
        </pc:cxnChg>
        <pc:cxnChg chg="mod">
          <ac:chgData name="Kau, Derchang" userId="b9148588-e694-4445-9765-2c9aad6149ce" providerId="ADAL" clId="{A9F427AC-E5A2-6C45-A8A3-6DFCCFA4B4F3}" dt="2023-05-08T13:34:21.625" v="119"/>
          <ac:cxnSpMkLst>
            <pc:docMk/>
            <pc:sldMk cId="1202667796" sldId="278"/>
            <ac:cxnSpMk id="842" creationId="{D534436D-7F82-11B4-30C7-EA2B30C5AFD9}"/>
          </ac:cxnSpMkLst>
        </pc:cxnChg>
        <pc:cxnChg chg="mod">
          <ac:chgData name="Kau, Derchang" userId="b9148588-e694-4445-9765-2c9aad6149ce" providerId="ADAL" clId="{A9F427AC-E5A2-6C45-A8A3-6DFCCFA4B4F3}" dt="2023-05-08T13:34:21.625" v="119"/>
          <ac:cxnSpMkLst>
            <pc:docMk/>
            <pc:sldMk cId="1202667796" sldId="278"/>
            <ac:cxnSpMk id="845" creationId="{7CE8F347-A361-DA94-C4BC-DA3BF5610952}"/>
          </ac:cxnSpMkLst>
        </pc:cxnChg>
        <pc:cxnChg chg="mod">
          <ac:chgData name="Kau, Derchang" userId="b9148588-e694-4445-9765-2c9aad6149ce" providerId="ADAL" clId="{A9F427AC-E5A2-6C45-A8A3-6DFCCFA4B4F3}" dt="2023-05-08T13:34:21.625" v="119"/>
          <ac:cxnSpMkLst>
            <pc:docMk/>
            <pc:sldMk cId="1202667796" sldId="278"/>
            <ac:cxnSpMk id="846" creationId="{F0B91686-33C4-8912-6C32-78C6A569B9D7}"/>
          </ac:cxnSpMkLst>
        </pc:cxnChg>
        <pc:cxnChg chg="mod">
          <ac:chgData name="Kau, Derchang" userId="b9148588-e694-4445-9765-2c9aad6149ce" providerId="ADAL" clId="{A9F427AC-E5A2-6C45-A8A3-6DFCCFA4B4F3}" dt="2023-05-08T13:34:21.625" v="119"/>
          <ac:cxnSpMkLst>
            <pc:docMk/>
            <pc:sldMk cId="1202667796" sldId="278"/>
            <ac:cxnSpMk id="847" creationId="{7BAAD4A2-BE8A-A08B-677F-112C3203ABB1}"/>
          </ac:cxnSpMkLst>
        </pc:cxnChg>
        <pc:cxnChg chg="mod">
          <ac:chgData name="Kau, Derchang" userId="b9148588-e694-4445-9765-2c9aad6149ce" providerId="ADAL" clId="{A9F427AC-E5A2-6C45-A8A3-6DFCCFA4B4F3}" dt="2023-05-08T13:34:21.625" v="119"/>
          <ac:cxnSpMkLst>
            <pc:docMk/>
            <pc:sldMk cId="1202667796" sldId="278"/>
            <ac:cxnSpMk id="848" creationId="{2D4C080A-AE8F-5BEF-4516-FFDC98686E41}"/>
          </ac:cxnSpMkLst>
        </pc:cxnChg>
        <pc:cxnChg chg="mod">
          <ac:chgData name="Kau, Derchang" userId="b9148588-e694-4445-9765-2c9aad6149ce" providerId="ADAL" clId="{A9F427AC-E5A2-6C45-A8A3-6DFCCFA4B4F3}" dt="2023-05-08T13:34:21.625" v="119"/>
          <ac:cxnSpMkLst>
            <pc:docMk/>
            <pc:sldMk cId="1202667796" sldId="278"/>
            <ac:cxnSpMk id="856" creationId="{040A72FF-B74F-5B1B-AA96-CB8A4A298D8F}"/>
          </ac:cxnSpMkLst>
        </pc:cxnChg>
        <pc:cxnChg chg="mod">
          <ac:chgData name="Kau, Derchang" userId="b9148588-e694-4445-9765-2c9aad6149ce" providerId="ADAL" clId="{A9F427AC-E5A2-6C45-A8A3-6DFCCFA4B4F3}" dt="2023-05-08T13:34:21.625" v="119"/>
          <ac:cxnSpMkLst>
            <pc:docMk/>
            <pc:sldMk cId="1202667796" sldId="278"/>
            <ac:cxnSpMk id="857" creationId="{0E1A6B4D-90D2-710E-B151-AA445A3BCEE9}"/>
          </ac:cxnSpMkLst>
        </pc:cxnChg>
        <pc:cxnChg chg="mod">
          <ac:chgData name="Kau, Derchang" userId="b9148588-e694-4445-9765-2c9aad6149ce" providerId="ADAL" clId="{A9F427AC-E5A2-6C45-A8A3-6DFCCFA4B4F3}" dt="2023-05-08T13:34:21.625" v="119"/>
          <ac:cxnSpMkLst>
            <pc:docMk/>
            <pc:sldMk cId="1202667796" sldId="278"/>
            <ac:cxnSpMk id="862" creationId="{85AA73E6-BC8F-979C-750D-D258A322343C}"/>
          </ac:cxnSpMkLst>
        </pc:cxnChg>
        <pc:cxnChg chg="mod">
          <ac:chgData name="Kau, Derchang" userId="b9148588-e694-4445-9765-2c9aad6149ce" providerId="ADAL" clId="{A9F427AC-E5A2-6C45-A8A3-6DFCCFA4B4F3}" dt="2023-05-08T13:34:21.625" v="119"/>
          <ac:cxnSpMkLst>
            <pc:docMk/>
            <pc:sldMk cId="1202667796" sldId="278"/>
            <ac:cxnSpMk id="863" creationId="{A9E38E5D-D416-2639-9A1C-DDDA2F425DE5}"/>
          </ac:cxnSpMkLst>
        </pc:cxnChg>
        <pc:cxnChg chg="mod">
          <ac:chgData name="Kau, Derchang" userId="b9148588-e694-4445-9765-2c9aad6149ce" providerId="ADAL" clId="{A9F427AC-E5A2-6C45-A8A3-6DFCCFA4B4F3}" dt="2023-05-08T13:34:21.625" v="119"/>
          <ac:cxnSpMkLst>
            <pc:docMk/>
            <pc:sldMk cId="1202667796" sldId="278"/>
            <ac:cxnSpMk id="864" creationId="{1D6B0B3F-C915-8DAD-0BE8-93C9AD2701F6}"/>
          </ac:cxnSpMkLst>
        </pc:cxnChg>
        <pc:cxnChg chg="mod">
          <ac:chgData name="Kau, Derchang" userId="b9148588-e694-4445-9765-2c9aad6149ce" providerId="ADAL" clId="{A9F427AC-E5A2-6C45-A8A3-6DFCCFA4B4F3}" dt="2023-05-08T13:34:21.625" v="119"/>
          <ac:cxnSpMkLst>
            <pc:docMk/>
            <pc:sldMk cId="1202667796" sldId="278"/>
            <ac:cxnSpMk id="865" creationId="{962B1CC7-938E-EC21-4AD1-29BBF64BC02F}"/>
          </ac:cxnSpMkLst>
        </pc:cxnChg>
        <pc:cxnChg chg="mod">
          <ac:chgData name="Kau, Derchang" userId="b9148588-e694-4445-9765-2c9aad6149ce" providerId="ADAL" clId="{A9F427AC-E5A2-6C45-A8A3-6DFCCFA4B4F3}" dt="2023-05-08T13:34:21.625" v="119"/>
          <ac:cxnSpMkLst>
            <pc:docMk/>
            <pc:sldMk cId="1202667796" sldId="278"/>
            <ac:cxnSpMk id="866" creationId="{23CB89C3-C909-FACC-ED9D-179A28B2CC20}"/>
          </ac:cxnSpMkLst>
        </pc:cxnChg>
        <pc:cxnChg chg="mod">
          <ac:chgData name="Kau, Derchang" userId="b9148588-e694-4445-9765-2c9aad6149ce" providerId="ADAL" clId="{A9F427AC-E5A2-6C45-A8A3-6DFCCFA4B4F3}" dt="2023-05-08T13:34:21.625" v="119"/>
          <ac:cxnSpMkLst>
            <pc:docMk/>
            <pc:sldMk cId="1202667796" sldId="278"/>
            <ac:cxnSpMk id="867" creationId="{9BE2E17B-F3FE-9780-F4BA-E7860804E6D3}"/>
          </ac:cxnSpMkLst>
        </pc:cxnChg>
        <pc:cxnChg chg="mod">
          <ac:chgData name="Kau, Derchang" userId="b9148588-e694-4445-9765-2c9aad6149ce" providerId="ADAL" clId="{A9F427AC-E5A2-6C45-A8A3-6DFCCFA4B4F3}" dt="2023-05-08T13:34:21.625" v="119"/>
          <ac:cxnSpMkLst>
            <pc:docMk/>
            <pc:sldMk cId="1202667796" sldId="278"/>
            <ac:cxnSpMk id="868" creationId="{06F50C41-41F2-173E-BDE0-C91789E74EDD}"/>
          </ac:cxnSpMkLst>
        </pc:cxnChg>
        <pc:cxnChg chg="mod">
          <ac:chgData name="Kau, Derchang" userId="b9148588-e694-4445-9765-2c9aad6149ce" providerId="ADAL" clId="{A9F427AC-E5A2-6C45-A8A3-6DFCCFA4B4F3}" dt="2023-05-08T13:34:21.625" v="119"/>
          <ac:cxnSpMkLst>
            <pc:docMk/>
            <pc:sldMk cId="1202667796" sldId="278"/>
            <ac:cxnSpMk id="869" creationId="{D6BA5945-0A6C-5905-BEDD-EEFFA0719F2E}"/>
          </ac:cxnSpMkLst>
        </pc:cxnChg>
        <pc:cxnChg chg="mod">
          <ac:chgData name="Kau, Derchang" userId="b9148588-e694-4445-9765-2c9aad6149ce" providerId="ADAL" clId="{A9F427AC-E5A2-6C45-A8A3-6DFCCFA4B4F3}" dt="2023-05-08T13:34:21.625" v="119"/>
          <ac:cxnSpMkLst>
            <pc:docMk/>
            <pc:sldMk cId="1202667796" sldId="278"/>
            <ac:cxnSpMk id="870" creationId="{ACA6DE2B-CC6A-F47A-A149-93E19D3EE1FB}"/>
          </ac:cxnSpMkLst>
        </pc:cxnChg>
        <pc:cxnChg chg="mod">
          <ac:chgData name="Kau, Derchang" userId="b9148588-e694-4445-9765-2c9aad6149ce" providerId="ADAL" clId="{A9F427AC-E5A2-6C45-A8A3-6DFCCFA4B4F3}" dt="2023-05-08T13:34:21.625" v="119"/>
          <ac:cxnSpMkLst>
            <pc:docMk/>
            <pc:sldMk cId="1202667796" sldId="278"/>
            <ac:cxnSpMk id="871" creationId="{4B545D01-CCD9-8996-E40C-82C6D1647A95}"/>
          </ac:cxnSpMkLst>
        </pc:cxnChg>
        <pc:cxnChg chg="mod">
          <ac:chgData name="Kau, Derchang" userId="b9148588-e694-4445-9765-2c9aad6149ce" providerId="ADAL" clId="{A9F427AC-E5A2-6C45-A8A3-6DFCCFA4B4F3}" dt="2023-05-08T13:34:21.625" v="119"/>
          <ac:cxnSpMkLst>
            <pc:docMk/>
            <pc:sldMk cId="1202667796" sldId="278"/>
            <ac:cxnSpMk id="872" creationId="{55E12DD1-F2C7-6255-C747-19FEC195A8D1}"/>
          </ac:cxnSpMkLst>
        </pc:cxnChg>
        <pc:cxnChg chg="mod">
          <ac:chgData name="Kau, Derchang" userId="b9148588-e694-4445-9765-2c9aad6149ce" providerId="ADAL" clId="{A9F427AC-E5A2-6C45-A8A3-6DFCCFA4B4F3}" dt="2023-05-08T13:34:21.625" v="119"/>
          <ac:cxnSpMkLst>
            <pc:docMk/>
            <pc:sldMk cId="1202667796" sldId="278"/>
            <ac:cxnSpMk id="873" creationId="{BB75B548-DD5B-D397-5784-2D4C9B2BBA59}"/>
          </ac:cxnSpMkLst>
        </pc:cxnChg>
        <pc:cxnChg chg="mod">
          <ac:chgData name="Kau, Derchang" userId="b9148588-e694-4445-9765-2c9aad6149ce" providerId="ADAL" clId="{A9F427AC-E5A2-6C45-A8A3-6DFCCFA4B4F3}" dt="2023-05-08T13:34:21.625" v="119"/>
          <ac:cxnSpMkLst>
            <pc:docMk/>
            <pc:sldMk cId="1202667796" sldId="278"/>
            <ac:cxnSpMk id="874" creationId="{6FD86D7F-FDBD-8FBF-6D0F-8E4C85944276}"/>
          </ac:cxnSpMkLst>
        </pc:cxnChg>
        <pc:cxnChg chg="mod">
          <ac:chgData name="Kau, Derchang" userId="b9148588-e694-4445-9765-2c9aad6149ce" providerId="ADAL" clId="{A9F427AC-E5A2-6C45-A8A3-6DFCCFA4B4F3}" dt="2023-05-08T13:34:21.625" v="119"/>
          <ac:cxnSpMkLst>
            <pc:docMk/>
            <pc:sldMk cId="1202667796" sldId="278"/>
            <ac:cxnSpMk id="875" creationId="{206F35AF-DF53-1D0A-98BB-EE6CE53A5A68}"/>
          </ac:cxnSpMkLst>
        </pc:cxnChg>
        <pc:cxnChg chg="mod">
          <ac:chgData name="Kau, Derchang" userId="b9148588-e694-4445-9765-2c9aad6149ce" providerId="ADAL" clId="{A9F427AC-E5A2-6C45-A8A3-6DFCCFA4B4F3}" dt="2023-05-08T13:34:21.625" v="119"/>
          <ac:cxnSpMkLst>
            <pc:docMk/>
            <pc:sldMk cId="1202667796" sldId="278"/>
            <ac:cxnSpMk id="878" creationId="{BAD125D3-53FC-A8ED-2720-0B44148AE6F5}"/>
          </ac:cxnSpMkLst>
        </pc:cxnChg>
        <pc:cxnChg chg="mod">
          <ac:chgData name="Kau, Derchang" userId="b9148588-e694-4445-9765-2c9aad6149ce" providerId="ADAL" clId="{A9F427AC-E5A2-6C45-A8A3-6DFCCFA4B4F3}" dt="2023-05-08T13:34:21.625" v="119"/>
          <ac:cxnSpMkLst>
            <pc:docMk/>
            <pc:sldMk cId="1202667796" sldId="278"/>
            <ac:cxnSpMk id="879" creationId="{84DFD09B-ACD9-971A-4745-0FC1D779E8D0}"/>
          </ac:cxnSpMkLst>
        </pc:cxnChg>
        <pc:cxnChg chg="mod">
          <ac:chgData name="Kau, Derchang" userId="b9148588-e694-4445-9765-2c9aad6149ce" providerId="ADAL" clId="{A9F427AC-E5A2-6C45-A8A3-6DFCCFA4B4F3}" dt="2023-05-08T13:34:21.625" v="119"/>
          <ac:cxnSpMkLst>
            <pc:docMk/>
            <pc:sldMk cId="1202667796" sldId="278"/>
            <ac:cxnSpMk id="880" creationId="{B68DDFF6-4420-8FC1-4BE9-819BDFFBAD90}"/>
          </ac:cxnSpMkLst>
        </pc:cxnChg>
        <pc:cxnChg chg="mod">
          <ac:chgData name="Kau, Derchang" userId="b9148588-e694-4445-9765-2c9aad6149ce" providerId="ADAL" clId="{A9F427AC-E5A2-6C45-A8A3-6DFCCFA4B4F3}" dt="2023-05-08T13:34:21.625" v="119"/>
          <ac:cxnSpMkLst>
            <pc:docMk/>
            <pc:sldMk cId="1202667796" sldId="278"/>
            <ac:cxnSpMk id="881" creationId="{471049D1-3429-42C3-179A-E3572D793716}"/>
          </ac:cxnSpMkLst>
        </pc:cxnChg>
        <pc:cxnChg chg="mod">
          <ac:chgData name="Kau, Derchang" userId="b9148588-e694-4445-9765-2c9aad6149ce" providerId="ADAL" clId="{A9F427AC-E5A2-6C45-A8A3-6DFCCFA4B4F3}" dt="2023-05-08T13:34:21.625" v="119"/>
          <ac:cxnSpMkLst>
            <pc:docMk/>
            <pc:sldMk cId="1202667796" sldId="278"/>
            <ac:cxnSpMk id="889" creationId="{FC003DE5-E548-DA7E-E640-F535C78EBF5B}"/>
          </ac:cxnSpMkLst>
        </pc:cxnChg>
        <pc:cxnChg chg="mod">
          <ac:chgData name="Kau, Derchang" userId="b9148588-e694-4445-9765-2c9aad6149ce" providerId="ADAL" clId="{A9F427AC-E5A2-6C45-A8A3-6DFCCFA4B4F3}" dt="2023-05-08T13:34:21.625" v="119"/>
          <ac:cxnSpMkLst>
            <pc:docMk/>
            <pc:sldMk cId="1202667796" sldId="278"/>
            <ac:cxnSpMk id="890" creationId="{E22EEBEF-4CD6-C4CE-1878-66A1C48962AB}"/>
          </ac:cxnSpMkLst>
        </pc:cxnChg>
        <pc:cxnChg chg="mod">
          <ac:chgData name="Kau, Derchang" userId="b9148588-e694-4445-9765-2c9aad6149ce" providerId="ADAL" clId="{A9F427AC-E5A2-6C45-A8A3-6DFCCFA4B4F3}" dt="2023-05-08T13:34:21.625" v="119"/>
          <ac:cxnSpMkLst>
            <pc:docMk/>
            <pc:sldMk cId="1202667796" sldId="278"/>
            <ac:cxnSpMk id="895" creationId="{A145365A-E429-BBC5-FA74-9E6F75CC812C}"/>
          </ac:cxnSpMkLst>
        </pc:cxnChg>
        <pc:cxnChg chg="mod">
          <ac:chgData name="Kau, Derchang" userId="b9148588-e694-4445-9765-2c9aad6149ce" providerId="ADAL" clId="{A9F427AC-E5A2-6C45-A8A3-6DFCCFA4B4F3}" dt="2023-05-08T13:34:21.625" v="119"/>
          <ac:cxnSpMkLst>
            <pc:docMk/>
            <pc:sldMk cId="1202667796" sldId="278"/>
            <ac:cxnSpMk id="896" creationId="{3A81C8D1-1417-ADBD-C724-4654A360B291}"/>
          </ac:cxnSpMkLst>
        </pc:cxnChg>
        <pc:cxnChg chg="mod">
          <ac:chgData name="Kau, Derchang" userId="b9148588-e694-4445-9765-2c9aad6149ce" providerId="ADAL" clId="{A9F427AC-E5A2-6C45-A8A3-6DFCCFA4B4F3}" dt="2023-05-08T13:34:21.625" v="119"/>
          <ac:cxnSpMkLst>
            <pc:docMk/>
            <pc:sldMk cId="1202667796" sldId="278"/>
            <ac:cxnSpMk id="897" creationId="{770092B1-E9C1-6B70-E375-102E834E5F88}"/>
          </ac:cxnSpMkLst>
        </pc:cxnChg>
        <pc:cxnChg chg="mod">
          <ac:chgData name="Kau, Derchang" userId="b9148588-e694-4445-9765-2c9aad6149ce" providerId="ADAL" clId="{A9F427AC-E5A2-6C45-A8A3-6DFCCFA4B4F3}" dt="2023-05-08T13:34:21.625" v="119"/>
          <ac:cxnSpMkLst>
            <pc:docMk/>
            <pc:sldMk cId="1202667796" sldId="278"/>
            <ac:cxnSpMk id="898" creationId="{6A34A9BA-E72B-C51A-515C-E0B9E63DBD9B}"/>
          </ac:cxnSpMkLst>
        </pc:cxnChg>
        <pc:cxnChg chg="mod">
          <ac:chgData name="Kau, Derchang" userId="b9148588-e694-4445-9765-2c9aad6149ce" providerId="ADAL" clId="{A9F427AC-E5A2-6C45-A8A3-6DFCCFA4B4F3}" dt="2023-05-08T13:34:21.625" v="119"/>
          <ac:cxnSpMkLst>
            <pc:docMk/>
            <pc:sldMk cId="1202667796" sldId="278"/>
            <ac:cxnSpMk id="899" creationId="{BA239179-1E47-AC57-AB79-602165B8DAC9}"/>
          </ac:cxnSpMkLst>
        </pc:cxnChg>
        <pc:cxnChg chg="mod">
          <ac:chgData name="Kau, Derchang" userId="b9148588-e694-4445-9765-2c9aad6149ce" providerId="ADAL" clId="{A9F427AC-E5A2-6C45-A8A3-6DFCCFA4B4F3}" dt="2023-05-08T13:34:21.625" v="119"/>
          <ac:cxnSpMkLst>
            <pc:docMk/>
            <pc:sldMk cId="1202667796" sldId="278"/>
            <ac:cxnSpMk id="900" creationId="{BA636024-1613-C0BC-DE73-8BA0A9E7181D}"/>
          </ac:cxnSpMkLst>
        </pc:cxnChg>
        <pc:cxnChg chg="mod">
          <ac:chgData name="Kau, Derchang" userId="b9148588-e694-4445-9765-2c9aad6149ce" providerId="ADAL" clId="{A9F427AC-E5A2-6C45-A8A3-6DFCCFA4B4F3}" dt="2023-05-08T13:34:21.625" v="119"/>
          <ac:cxnSpMkLst>
            <pc:docMk/>
            <pc:sldMk cId="1202667796" sldId="278"/>
            <ac:cxnSpMk id="901" creationId="{AA1413DA-76F6-4C34-55B7-ACEF7C9585A7}"/>
          </ac:cxnSpMkLst>
        </pc:cxnChg>
        <pc:cxnChg chg="mod">
          <ac:chgData name="Kau, Derchang" userId="b9148588-e694-4445-9765-2c9aad6149ce" providerId="ADAL" clId="{A9F427AC-E5A2-6C45-A8A3-6DFCCFA4B4F3}" dt="2023-05-08T13:34:21.625" v="119"/>
          <ac:cxnSpMkLst>
            <pc:docMk/>
            <pc:sldMk cId="1202667796" sldId="278"/>
            <ac:cxnSpMk id="902" creationId="{7A50C210-6346-61B4-A832-986D48165E42}"/>
          </ac:cxnSpMkLst>
        </pc:cxnChg>
        <pc:cxnChg chg="mod">
          <ac:chgData name="Kau, Derchang" userId="b9148588-e694-4445-9765-2c9aad6149ce" providerId="ADAL" clId="{A9F427AC-E5A2-6C45-A8A3-6DFCCFA4B4F3}" dt="2023-05-08T13:34:21.625" v="119"/>
          <ac:cxnSpMkLst>
            <pc:docMk/>
            <pc:sldMk cId="1202667796" sldId="278"/>
            <ac:cxnSpMk id="903" creationId="{73CCE03E-B092-2AFF-5FF7-8DD65A228DCA}"/>
          </ac:cxnSpMkLst>
        </pc:cxnChg>
        <pc:cxnChg chg="mod">
          <ac:chgData name="Kau, Derchang" userId="b9148588-e694-4445-9765-2c9aad6149ce" providerId="ADAL" clId="{A9F427AC-E5A2-6C45-A8A3-6DFCCFA4B4F3}" dt="2023-05-08T13:34:21.625" v="119"/>
          <ac:cxnSpMkLst>
            <pc:docMk/>
            <pc:sldMk cId="1202667796" sldId="278"/>
            <ac:cxnSpMk id="904" creationId="{889503BD-8103-98F2-F41C-E5E202DFB100}"/>
          </ac:cxnSpMkLst>
        </pc:cxnChg>
        <pc:cxnChg chg="mod">
          <ac:chgData name="Kau, Derchang" userId="b9148588-e694-4445-9765-2c9aad6149ce" providerId="ADAL" clId="{A9F427AC-E5A2-6C45-A8A3-6DFCCFA4B4F3}" dt="2023-05-08T13:34:21.625" v="119"/>
          <ac:cxnSpMkLst>
            <pc:docMk/>
            <pc:sldMk cId="1202667796" sldId="278"/>
            <ac:cxnSpMk id="905" creationId="{CC7A1B5E-4FCD-6010-FFDD-960C50FC000C}"/>
          </ac:cxnSpMkLst>
        </pc:cxnChg>
        <pc:cxnChg chg="mod">
          <ac:chgData name="Kau, Derchang" userId="b9148588-e694-4445-9765-2c9aad6149ce" providerId="ADAL" clId="{A9F427AC-E5A2-6C45-A8A3-6DFCCFA4B4F3}" dt="2023-05-08T13:34:21.625" v="119"/>
          <ac:cxnSpMkLst>
            <pc:docMk/>
            <pc:sldMk cId="1202667796" sldId="278"/>
            <ac:cxnSpMk id="906" creationId="{1B7322A2-A00B-371A-3A78-B28D0B5E188B}"/>
          </ac:cxnSpMkLst>
        </pc:cxnChg>
        <pc:cxnChg chg="mod">
          <ac:chgData name="Kau, Derchang" userId="b9148588-e694-4445-9765-2c9aad6149ce" providerId="ADAL" clId="{A9F427AC-E5A2-6C45-A8A3-6DFCCFA4B4F3}" dt="2023-05-08T13:34:21.625" v="119"/>
          <ac:cxnSpMkLst>
            <pc:docMk/>
            <pc:sldMk cId="1202667796" sldId="278"/>
            <ac:cxnSpMk id="907" creationId="{4A6033EF-DA9C-CAE6-C17F-74483A817D83}"/>
          </ac:cxnSpMkLst>
        </pc:cxnChg>
        <pc:cxnChg chg="mod">
          <ac:chgData name="Kau, Derchang" userId="b9148588-e694-4445-9765-2c9aad6149ce" providerId="ADAL" clId="{A9F427AC-E5A2-6C45-A8A3-6DFCCFA4B4F3}" dt="2023-05-08T13:34:21.625" v="119"/>
          <ac:cxnSpMkLst>
            <pc:docMk/>
            <pc:sldMk cId="1202667796" sldId="278"/>
            <ac:cxnSpMk id="908" creationId="{42276FD8-DE16-369D-6E40-C994F13B34BF}"/>
          </ac:cxnSpMkLst>
        </pc:cxnChg>
        <pc:cxnChg chg="mod">
          <ac:chgData name="Kau, Derchang" userId="b9148588-e694-4445-9765-2c9aad6149ce" providerId="ADAL" clId="{A9F427AC-E5A2-6C45-A8A3-6DFCCFA4B4F3}" dt="2023-05-08T13:34:21.625" v="119"/>
          <ac:cxnSpMkLst>
            <pc:docMk/>
            <pc:sldMk cId="1202667796" sldId="278"/>
            <ac:cxnSpMk id="911" creationId="{4AED8C23-C231-37E9-1CC2-E1F5BA3A24A5}"/>
          </ac:cxnSpMkLst>
        </pc:cxnChg>
        <pc:cxnChg chg="mod">
          <ac:chgData name="Kau, Derchang" userId="b9148588-e694-4445-9765-2c9aad6149ce" providerId="ADAL" clId="{A9F427AC-E5A2-6C45-A8A3-6DFCCFA4B4F3}" dt="2023-05-08T13:34:21.625" v="119"/>
          <ac:cxnSpMkLst>
            <pc:docMk/>
            <pc:sldMk cId="1202667796" sldId="278"/>
            <ac:cxnSpMk id="912" creationId="{97C01B5A-7894-9D79-13B3-92040322E4D4}"/>
          </ac:cxnSpMkLst>
        </pc:cxnChg>
        <pc:cxnChg chg="mod">
          <ac:chgData name="Kau, Derchang" userId="b9148588-e694-4445-9765-2c9aad6149ce" providerId="ADAL" clId="{A9F427AC-E5A2-6C45-A8A3-6DFCCFA4B4F3}" dt="2023-05-08T13:34:21.625" v="119"/>
          <ac:cxnSpMkLst>
            <pc:docMk/>
            <pc:sldMk cId="1202667796" sldId="278"/>
            <ac:cxnSpMk id="913" creationId="{84B03AE9-430E-EC38-7018-0C8447D00500}"/>
          </ac:cxnSpMkLst>
        </pc:cxnChg>
        <pc:cxnChg chg="mod">
          <ac:chgData name="Kau, Derchang" userId="b9148588-e694-4445-9765-2c9aad6149ce" providerId="ADAL" clId="{A9F427AC-E5A2-6C45-A8A3-6DFCCFA4B4F3}" dt="2023-05-08T13:34:21.625" v="119"/>
          <ac:cxnSpMkLst>
            <pc:docMk/>
            <pc:sldMk cId="1202667796" sldId="278"/>
            <ac:cxnSpMk id="914" creationId="{7255D342-ABEB-AD95-6AB0-7BD5FCF4A0FC}"/>
          </ac:cxnSpMkLst>
        </pc:cxnChg>
        <pc:cxnChg chg="mod">
          <ac:chgData name="Kau, Derchang" userId="b9148588-e694-4445-9765-2c9aad6149ce" providerId="ADAL" clId="{A9F427AC-E5A2-6C45-A8A3-6DFCCFA4B4F3}" dt="2023-05-08T13:34:21.625" v="119"/>
          <ac:cxnSpMkLst>
            <pc:docMk/>
            <pc:sldMk cId="1202667796" sldId="278"/>
            <ac:cxnSpMk id="922" creationId="{BCA7A407-79D2-B860-04E6-638ECA7A7A66}"/>
          </ac:cxnSpMkLst>
        </pc:cxnChg>
        <pc:cxnChg chg="mod">
          <ac:chgData name="Kau, Derchang" userId="b9148588-e694-4445-9765-2c9aad6149ce" providerId="ADAL" clId="{A9F427AC-E5A2-6C45-A8A3-6DFCCFA4B4F3}" dt="2023-05-08T13:34:21.625" v="119"/>
          <ac:cxnSpMkLst>
            <pc:docMk/>
            <pc:sldMk cId="1202667796" sldId="278"/>
            <ac:cxnSpMk id="923" creationId="{F0DBFBE4-6EA2-DB0B-7DCA-3E4C2115E0D4}"/>
          </ac:cxnSpMkLst>
        </pc:cxnChg>
        <pc:cxnChg chg="mod">
          <ac:chgData name="Kau, Derchang" userId="b9148588-e694-4445-9765-2c9aad6149ce" providerId="ADAL" clId="{A9F427AC-E5A2-6C45-A8A3-6DFCCFA4B4F3}" dt="2023-05-08T13:34:21.625" v="119"/>
          <ac:cxnSpMkLst>
            <pc:docMk/>
            <pc:sldMk cId="1202667796" sldId="278"/>
            <ac:cxnSpMk id="928" creationId="{9AC13EA9-72E9-B94D-43F1-5CA1F60A213C}"/>
          </ac:cxnSpMkLst>
        </pc:cxnChg>
        <pc:cxnChg chg="mod">
          <ac:chgData name="Kau, Derchang" userId="b9148588-e694-4445-9765-2c9aad6149ce" providerId="ADAL" clId="{A9F427AC-E5A2-6C45-A8A3-6DFCCFA4B4F3}" dt="2023-05-08T13:34:21.625" v="119"/>
          <ac:cxnSpMkLst>
            <pc:docMk/>
            <pc:sldMk cId="1202667796" sldId="278"/>
            <ac:cxnSpMk id="929" creationId="{913210D8-DC75-1AAE-0008-931EFE2B816B}"/>
          </ac:cxnSpMkLst>
        </pc:cxnChg>
        <pc:cxnChg chg="mod">
          <ac:chgData name="Kau, Derchang" userId="b9148588-e694-4445-9765-2c9aad6149ce" providerId="ADAL" clId="{A9F427AC-E5A2-6C45-A8A3-6DFCCFA4B4F3}" dt="2023-05-08T13:34:21.625" v="119"/>
          <ac:cxnSpMkLst>
            <pc:docMk/>
            <pc:sldMk cId="1202667796" sldId="278"/>
            <ac:cxnSpMk id="930" creationId="{DED3ABF9-FDC9-B8CC-0CF1-DA2636914B6D}"/>
          </ac:cxnSpMkLst>
        </pc:cxnChg>
        <pc:cxnChg chg="mod">
          <ac:chgData name="Kau, Derchang" userId="b9148588-e694-4445-9765-2c9aad6149ce" providerId="ADAL" clId="{A9F427AC-E5A2-6C45-A8A3-6DFCCFA4B4F3}" dt="2023-05-08T13:34:21.625" v="119"/>
          <ac:cxnSpMkLst>
            <pc:docMk/>
            <pc:sldMk cId="1202667796" sldId="278"/>
            <ac:cxnSpMk id="931" creationId="{C82E765C-F654-4BBF-98BD-E9100589F791}"/>
          </ac:cxnSpMkLst>
        </pc:cxnChg>
        <pc:cxnChg chg="mod">
          <ac:chgData name="Kau, Derchang" userId="b9148588-e694-4445-9765-2c9aad6149ce" providerId="ADAL" clId="{A9F427AC-E5A2-6C45-A8A3-6DFCCFA4B4F3}" dt="2023-05-08T13:34:21.625" v="119"/>
          <ac:cxnSpMkLst>
            <pc:docMk/>
            <pc:sldMk cId="1202667796" sldId="278"/>
            <ac:cxnSpMk id="932" creationId="{56045C1A-8287-F821-84C8-6CC54C431641}"/>
          </ac:cxnSpMkLst>
        </pc:cxnChg>
        <pc:cxnChg chg="mod">
          <ac:chgData name="Kau, Derchang" userId="b9148588-e694-4445-9765-2c9aad6149ce" providerId="ADAL" clId="{A9F427AC-E5A2-6C45-A8A3-6DFCCFA4B4F3}" dt="2023-05-08T13:34:21.625" v="119"/>
          <ac:cxnSpMkLst>
            <pc:docMk/>
            <pc:sldMk cId="1202667796" sldId="278"/>
            <ac:cxnSpMk id="933" creationId="{49A414D4-84D7-C796-696D-6F8EDB491C53}"/>
          </ac:cxnSpMkLst>
        </pc:cxnChg>
        <pc:cxnChg chg="mod">
          <ac:chgData name="Kau, Derchang" userId="b9148588-e694-4445-9765-2c9aad6149ce" providerId="ADAL" clId="{A9F427AC-E5A2-6C45-A8A3-6DFCCFA4B4F3}" dt="2023-05-08T13:34:21.625" v="119"/>
          <ac:cxnSpMkLst>
            <pc:docMk/>
            <pc:sldMk cId="1202667796" sldId="278"/>
            <ac:cxnSpMk id="934" creationId="{BEF54E79-FDC2-05B8-F587-EC6972B95B95}"/>
          </ac:cxnSpMkLst>
        </pc:cxnChg>
        <pc:cxnChg chg="mod">
          <ac:chgData name="Kau, Derchang" userId="b9148588-e694-4445-9765-2c9aad6149ce" providerId="ADAL" clId="{A9F427AC-E5A2-6C45-A8A3-6DFCCFA4B4F3}" dt="2023-05-08T13:34:21.625" v="119"/>
          <ac:cxnSpMkLst>
            <pc:docMk/>
            <pc:sldMk cId="1202667796" sldId="278"/>
            <ac:cxnSpMk id="935" creationId="{7EBCB782-CAD7-19E0-7847-0863C285A429}"/>
          </ac:cxnSpMkLst>
        </pc:cxnChg>
        <pc:cxnChg chg="mod">
          <ac:chgData name="Kau, Derchang" userId="b9148588-e694-4445-9765-2c9aad6149ce" providerId="ADAL" clId="{A9F427AC-E5A2-6C45-A8A3-6DFCCFA4B4F3}" dt="2023-05-08T13:34:21.625" v="119"/>
          <ac:cxnSpMkLst>
            <pc:docMk/>
            <pc:sldMk cId="1202667796" sldId="278"/>
            <ac:cxnSpMk id="936" creationId="{EC4969B0-ACEC-9A5F-B67D-09AB2CE62831}"/>
          </ac:cxnSpMkLst>
        </pc:cxnChg>
        <pc:cxnChg chg="mod">
          <ac:chgData name="Kau, Derchang" userId="b9148588-e694-4445-9765-2c9aad6149ce" providerId="ADAL" clId="{A9F427AC-E5A2-6C45-A8A3-6DFCCFA4B4F3}" dt="2023-05-08T13:34:21.625" v="119"/>
          <ac:cxnSpMkLst>
            <pc:docMk/>
            <pc:sldMk cId="1202667796" sldId="278"/>
            <ac:cxnSpMk id="937" creationId="{B1C750D9-6357-18AE-F6F8-A3ED4CF58131}"/>
          </ac:cxnSpMkLst>
        </pc:cxnChg>
        <pc:cxnChg chg="mod">
          <ac:chgData name="Kau, Derchang" userId="b9148588-e694-4445-9765-2c9aad6149ce" providerId="ADAL" clId="{A9F427AC-E5A2-6C45-A8A3-6DFCCFA4B4F3}" dt="2023-05-08T13:34:21.625" v="119"/>
          <ac:cxnSpMkLst>
            <pc:docMk/>
            <pc:sldMk cId="1202667796" sldId="278"/>
            <ac:cxnSpMk id="938" creationId="{A1E9C648-C58B-0B0E-C9DD-FCEF873F8A74}"/>
          </ac:cxnSpMkLst>
        </pc:cxnChg>
        <pc:cxnChg chg="mod">
          <ac:chgData name="Kau, Derchang" userId="b9148588-e694-4445-9765-2c9aad6149ce" providerId="ADAL" clId="{A9F427AC-E5A2-6C45-A8A3-6DFCCFA4B4F3}" dt="2023-05-08T13:34:21.625" v="119"/>
          <ac:cxnSpMkLst>
            <pc:docMk/>
            <pc:sldMk cId="1202667796" sldId="278"/>
            <ac:cxnSpMk id="939" creationId="{C4593A12-ABCE-4973-C47F-80D7FA808A7D}"/>
          </ac:cxnSpMkLst>
        </pc:cxnChg>
        <pc:cxnChg chg="mod">
          <ac:chgData name="Kau, Derchang" userId="b9148588-e694-4445-9765-2c9aad6149ce" providerId="ADAL" clId="{A9F427AC-E5A2-6C45-A8A3-6DFCCFA4B4F3}" dt="2023-05-08T13:34:21.625" v="119"/>
          <ac:cxnSpMkLst>
            <pc:docMk/>
            <pc:sldMk cId="1202667796" sldId="278"/>
            <ac:cxnSpMk id="940" creationId="{F5A18AD5-E7DF-C8C8-7C47-B2CD4D65FCF9}"/>
          </ac:cxnSpMkLst>
        </pc:cxnChg>
        <pc:cxnChg chg="mod">
          <ac:chgData name="Kau, Derchang" userId="b9148588-e694-4445-9765-2c9aad6149ce" providerId="ADAL" clId="{A9F427AC-E5A2-6C45-A8A3-6DFCCFA4B4F3}" dt="2023-05-08T13:34:21.625" v="119"/>
          <ac:cxnSpMkLst>
            <pc:docMk/>
            <pc:sldMk cId="1202667796" sldId="278"/>
            <ac:cxnSpMk id="941" creationId="{F0AEEFF0-DF1E-D658-2F12-3DE17CAAEDFD}"/>
          </ac:cxnSpMkLst>
        </pc:cxnChg>
        <pc:cxnChg chg="mod">
          <ac:chgData name="Kau, Derchang" userId="b9148588-e694-4445-9765-2c9aad6149ce" providerId="ADAL" clId="{A9F427AC-E5A2-6C45-A8A3-6DFCCFA4B4F3}" dt="2023-05-08T13:34:21.625" v="119"/>
          <ac:cxnSpMkLst>
            <pc:docMk/>
            <pc:sldMk cId="1202667796" sldId="278"/>
            <ac:cxnSpMk id="944" creationId="{DECEEE2C-6FDE-18BC-2122-DA176595723A}"/>
          </ac:cxnSpMkLst>
        </pc:cxnChg>
        <pc:cxnChg chg="mod">
          <ac:chgData name="Kau, Derchang" userId="b9148588-e694-4445-9765-2c9aad6149ce" providerId="ADAL" clId="{A9F427AC-E5A2-6C45-A8A3-6DFCCFA4B4F3}" dt="2023-05-08T13:34:21.625" v="119"/>
          <ac:cxnSpMkLst>
            <pc:docMk/>
            <pc:sldMk cId="1202667796" sldId="278"/>
            <ac:cxnSpMk id="945" creationId="{221DFBA7-209F-BE39-4C66-34EEC9F6CB12}"/>
          </ac:cxnSpMkLst>
        </pc:cxnChg>
        <pc:cxnChg chg="mod">
          <ac:chgData name="Kau, Derchang" userId="b9148588-e694-4445-9765-2c9aad6149ce" providerId="ADAL" clId="{A9F427AC-E5A2-6C45-A8A3-6DFCCFA4B4F3}" dt="2023-05-08T13:34:21.625" v="119"/>
          <ac:cxnSpMkLst>
            <pc:docMk/>
            <pc:sldMk cId="1202667796" sldId="278"/>
            <ac:cxnSpMk id="946" creationId="{CC3BA382-8158-5097-4808-0FFF86E8302D}"/>
          </ac:cxnSpMkLst>
        </pc:cxnChg>
        <pc:cxnChg chg="mod">
          <ac:chgData name="Kau, Derchang" userId="b9148588-e694-4445-9765-2c9aad6149ce" providerId="ADAL" clId="{A9F427AC-E5A2-6C45-A8A3-6DFCCFA4B4F3}" dt="2023-05-08T13:34:21.625" v="119"/>
          <ac:cxnSpMkLst>
            <pc:docMk/>
            <pc:sldMk cId="1202667796" sldId="278"/>
            <ac:cxnSpMk id="947" creationId="{E6A9CC3B-ABD8-4256-943F-32D1633FA9DD}"/>
          </ac:cxnSpMkLst>
        </pc:cxnChg>
        <pc:cxnChg chg="mod">
          <ac:chgData name="Kau, Derchang" userId="b9148588-e694-4445-9765-2c9aad6149ce" providerId="ADAL" clId="{A9F427AC-E5A2-6C45-A8A3-6DFCCFA4B4F3}" dt="2023-05-08T13:34:21.625" v="119"/>
          <ac:cxnSpMkLst>
            <pc:docMk/>
            <pc:sldMk cId="1202667796" sldId="278"/>
            <ac:cxnSpMk id="955" creationId="{B5CBC163-DDE6-2F5D-1843-C10FBAB10520}"/>
          </ac:cxnSpMkLst>
        </pc:cxnChg>
        <pc:cxnChg chg="mod">
          <ac:chgData name="Kau, Derchang" userId="b9148588-e694-4445-9765-2c9aad6149ce" providerId="ADAL" clId="{A9F427AC-E5A2-6C45-A8A3-6DFCCFA4B4F3}" dt="2023-05-08T13:34:21.625" v="119"/>
          <ac:cxnSpMkLst>
            <pc:docMk/>
            <pc:sldMk cId="1202667796" sldId="278"/>
            <ac:cxnSpMk id="956" creationId="{7901C03C-F63F-C0F8-A265-108EFF562DC0}"/>
          </ac:cxnSpMkLst>
        </pc:cxnChg>
        <pc:cxnChg chg="mod">
          <ac:chgData name="Kau, Derchang" userId="b9148588-e694-4445-9765-2c9aad6149ce" providerId="ADAL" clId="{A9F427AC-E5A2-6C45-A8A3-6DFCCFA4B4F3}" dt="2023-05-08T13:34:21.625" v="119"/>
          <ac:cxnSpMkLst>
            <pc:docMk/>
            <pc:sldMk cId="1202667796" sldId="278"/>
            <ac:cxnSpMk id="961" creationId="{8DD4BE9B-D130-6C41-CCC1-F9768CA3F7FB}"/>
          </ac:cxnSpMkLst>
        </pc:cxnChg>
        <pc:cxnChg chg="mod">
          <ac:chgData name="Kau, Derchang" userId="b9148588-e694-4445-9765-2c9aad6149ce" providerId="ADAL" clId="{A9F427AC-E5A2-6C45-A8A3-6DFCCFA4B4F3}" dt="2023-05-08T13:34:21.625" v="119"/>
          <ac:cxnSpMkLst>
            <pc:docMk/>
            <pc:sldMk cId="1202667796" sldId="278"/>
            <ac:cxnSpMk id="962" creationId="{388C7947-DA9E-62CE-70D5-E7DF5B821A08}"/>
          </ac:cxnSpMkLst>
        </pc:cxnChg>
        <pc:cxnChg chg="mod">
          <ac:chgData name="Kau, Derchang" userId="b9148588-e694-4445-9765-2c9aad6149ce" providerId="ADAL" clId="{A9F427AC-E5A2-6C45-A8A3-6DFCCFA4B4F3}" dt="2023-05-08T13:34:21.625" v="119"/>
          <ac:cxnSpMkLst>
            <pc:docMk/>
            <pc:sldMk cId="1202667796" sldId="278"/>
            <ac:cxnSpMk id="963" creationId="{4BF9E277-4731-000F-3F91-1CCA5D9F5196}"/>
          </ac:cxnSpMkLst>
        </pc:cxnChg>
        <pc:cxnChg chg="mod">
          <ac:chgData name="Kau, Derchang" userId="b9148588-e694-4445-9765-2c9aad6149ce" providerId="ADAL" clId="{A9F427AC-E5A2-6C45-A8A3-6DFCCFA4B4F3}" dt="2023-05-08T13:34:21.625" v="119"/>
          <ac:cxnSpMkLst>
            <pc:docMk/>
            <pc:sldMk cId="1202667796" sldId="278"/>
            <ac:cxnSpMk id="964" creationId="{1CCBB1F3-EA19-E989-5851-A3C1E6C77C38}"/>
          </ac:cxnSpMkLst>
        </pc:cxnChg>
        <pc:cxnChg chg="mod">
          <ac:chgData name="Kau, Derchang" userId="b9148588-e694-4445-9765-2c9aad6149ce" providerId="ADAL" clId="{A9F427AC-E5A2-6C45-A8A3-6DFCCFA4B4F3}" dt="2023-05-08T13:34:21.625" v="119"/>
          <ac:cxnSpMkLst>
            <pc:docMk/>
            <pc:sldMk cId="1202667796" sldId="278"/>
            <ac:cxnSpMk id="965" creationId="{B6634ED7-976E-016C-0FD4-53D8781DD886}"/>
          </ac:cxnSpMkLst>
        </pc:cxnChg>
        <pc:cxnChg chg="mod">
          <ac:chgData name="Kau, Derchang" userId="b9148588-e694-4445-9765-2c9aad6149ce" providerId="ADAL" clId="{A9F427AC-E5A2-6C45-A8A3-6DFCCFA4B4F3}" dt="2023-05-08T13:34:21.625" v="119"/>
          <ac:cxnSpMkLst>
            <pc:docMk/>
            <pc:sldMk cId="1202667796" sldId="278"/>
            <ac:cxnSpMk id="966" creationId="{F17649D6-C310-CEEA-1D38-4A45B40F5013}"/>
          </ac:cxnSpMkLst>
        </pc:cxnChg>
        <pc:cxnChg chg="mod">
          <ac:chgData name="Kau, Derchang" userId="b9148588-e694-4445-9765-2c9aad6149ce" providerId="ADAL" clId="{A9F427AC-E5A2-6C45-A8A3-6DFCCFA4B4F3}" dt="2023-05-08T13:34:21.625" v="119"/>
          <ac:cxnSpMkLst>
            <pc:docMk/>
            <pc:sldMk cId="1202667796" sldId="278"/>
            <ac:cxnSpMk id="967" creationId="{2103D878-48C8-B58F-78DC-A5FC8F3F7346}"/>
          </ac:cxnSpMkLst>
        </pc:cxnChg>
        <pc:cxnChg chg="mod">
          <ac:chgData name="Kau, Derchang" userId="b9148588-e694-4445-9765-2c9aad6149ce" providerId="ADAL" clId="{A9F427AC-E5A2-6C45-A8A3-6DFCCFA4B4F3}" dt="2023-05-08T13:34:21.625" v="119"/>
          <ac:cxnSpMkLst>
            <pc:docMk/>
            <pc:sldMk cId="1202667796" sldId="278"/>
            <ac:cxnSpMk id="968" creationId="{D4448055-2404-9AAB-6775-18EC621B4CA0}"/>
          </ac:cxnSpMkLst>
        </pc:cxnChg>
        <pc:cxnChg chg="mod">
          <ac:chgData name="Kau, Derchang" userId="b9148588-e694-4445-9765-2c9aad6149ce" providerId="ADAL" clId="{A9F427AC-E5A2-6C45-A8A3-6DFCCFA4B4F3}" dt="2023-05-08T13:34:21.625" v="119"/>
          <ac:cxnSpMkLst>
            <pc:docMk/>
            <pc:sldMk cId="1202667796" sldId="278"/>
            <ac:cxnSpMk id="969" creationId="{9B5E2F85-FE79-F48C-93A5-48F23064E31F}"/>
          </ac:cxnSpMkLst>
        </pc:cxnChg>
        <pc:cxnChg chg="mod">
          <ac:chgData name="Kau, Derchang" userId="b9148588-e694-4445-9765-2c9aad6149ce" providerId="ADAL" clId="{A9F427AC-E5A2-6C45-A8A3-6DFCCFA4B4F3}" dt="2023-05-08T13:34:21.625" v="119"/>
          <ac:cxnSpMkLst>
            <pc:docMk/>
            <pc:sldMk cId="1202667796" sldId="278"/>
            <ac:cxnSpMk id="970" creationId="{4DCFA1F1-AF08-DA9F-83F7-AB3CC5F8F40A}"/>
          </ac:cxnSpMkLst>
        </pc:cxnChg>
        <pc:cxnChg chg="mod">
          <ac:chgData name="Kau, Derchang" userId="b9148588-e694-4445-9765-2c9aad6149ce" providerId="ADAL" clId="{A9F427AC-E5A2-6C45-A8A3-6DFCCFA4B4F3}" dt="2023-05-08T13:34:21.625" v="119"/>
          <ac:cxnSpMkLst>
            <pc:docMk/>
            <pc:sldMk cId="1202667796" sldId="278"/>
            <ac:cxnSpMk id="971" creationId="{FE075A62-500A-E2DE-38CC-28AC6D9926B9}"/>
          </ac:cxnSpMkLst>
        </pc:cxnChg>
        <pc:cxnChg chg="mod">
          <ac:chgData name="Kau, Derchang" userId="b9148588-e694-4445-9765-2c9aad6149ce" providerId="ADAL" clId="{A9F427AC-E5A2-6C45-A8A3-6DFCCFA4B4F3}" dt="2023-05-08T13:34:21.625" v="119"/>
          <ac:cxnSpMkLst>
            <pc:docMk/>
            <pc:sldMk cId="1202667796" sldId="278"/>
            <ac:cxnSpMk id="972" creationId="{B134FD07-5F0A-7DDA-3FFD-53C644E3F182}"/>
          </ac:cxnSpMkLst>
        </pc:cxnChg>
        <pc:cxnChg chg="mod">
          <ac:chgData name="Kau, Derchang" userId="b9148588-e694-4445-9765-2c9aad6149ce" providerId="ADAL" clId="{A9F427AC-E5A2-6C45-A8A3-6DFCCFA4B4F3}" dt="2023-05-08T13:34:21.625" v="119"/>
          <ac:cxnSpMkLst>
            <pc:docMk/>
            <pc:sldMk cId="1202667796" sldId="278"/>
            <ac:cxnSpMk id="973" creationId="{4256DE90-AFAA-EDC7-7294-B631D2A0A843}"/>
          </ac:cxnSpMkLst>
        </pc:cxnChg>
        <pc:cxnChg chg="mod">
          <ac:chgData name="Kau, Derchang" userId="b9148588-e694-4445-9765-2c9aad6149ce" providerId="ADAL" clId="{A9F427AC-E5A2-6C45-A8A3-6DFCCFA4B4F3}" dt="2023-05-08T13:34:21.625" v="119"/>
          <ac:cxnSpMkLst>
            <pc:docMk/>
            <pc:sldMk cId="1202667796" sldId="278"/>
            <ac:cxnSpMk id="974" creationId="{F47A3743-087A-0D9A-9BEA-0DFC76751AAC}"/>
          </ac:cxnSpMkLst>
        </pc:cxnChg>
        <pc:cxnChg chg="mod">
          <ac:chgData name="Kau, Derchang" userId="b9148588-e694-4445-9765-2c9aad6149ce" providerId="ADAL" clId="{A9F427AC-E5A2-6C45-A8A3-6DFCCFA4B4F3}" dt="2023-05-08T13:34:21.625" v="119"/>
          <ac:cxnSpMkLst>
            <pc:docMk/>
            <pc:sldMk cId="1202667796" sldId="278"/>
            <ac:cxnSpMk id="977" creationId="{A2C238F8-5D61-FDCA-B14D-12FC3A2FA1CF}"/>
          </ac:cxnSpMkLst>
        </pc:cxnChg>
        <pc:cxnChg chg="mod">
          <ac:chgData name="Kau, Derchang" userId="b9148588-e694-4445-9765-2c9aad6149ce" providerId="ADAL" clId="{A9F427AC-E5A2-6C45-A8A3-6DFCCFA4B4F3}" dt="2023-05-08T13:34:21.625" v="119"/>
          <ac:cxnSpMkLst>
            <pc:docMk/>
            <pc:sldMk cId="1202667796" sldId="278"/>
            <ac:cxnSpMk id="978" creationId="{C6CA1956-9477-7EF0-A559-A17A770790FC}"/>
          </ac:cxnSpMkLst>
        </pc:cxnChg>
        <pc:cxnChg chg="mod">
          <ac:chgData name="Kau, Derchang" userId="b9148588-e694-4445-9765-2c9aad6149ce" providerId="ADAL" clId="{A9F427AC-E5A2-6C45-A8A3-6DFCCFA4B4F3}" dt="2023-05-08T13:34:21.625" v="119"/>
          <ac:cxnSpMkLst>
            <pc:docMk/>
            <pc:sldMk cId="1202667796" sldId="278"/>
            <ac:cxnSpMk id="979" creationId="{108D4576-574A-DC5B-3217-5A5E8BFD8303}"/>
          </ac:cxnSpMkLst>
        </pc:cxnChg>
        <pc:cxnChg chg="mod">
          <ac:chgData name="Kau, Derchang" userId="b9148588-e694-4445-9765-2c9aad6149ce" providerId="ADAL" clId="{A9F427AC-E5A2-6C45-A8A3-6DFCCFA4B4F3}" dt="2023-05-08T13:34:21.625" v="119"/>
          <ac:cxnSpMkLst>
            <pc:docMk/>
            <pc:sldMk cId="1202667796" sldId="278"/>
            <ac:cxnSpMk id="980" creationId="{34977DF6-3FDD-72B2-3174-08990B244E42}"/>
          </ac:cxnSpMkLst>
        </pc:cxnChg>
        <pc:cxnChg chg="mod">
          <ac:chgData name="Kau, Derchang" userId="b9148588-e694-4445-9765-2c9aad6149ce" providerId="ADAL" clId="{A9F427AC-E5A2-6C45-A8A3-6DFCCFA4B4F3}" dt="2023-05-08T13:34:21.625" v="119"/>
          <ac:cxnSpMkLst>
            <pc:docMk/>
            <pc:sldMk cId="1202667796" sldId="278"/>
            <ac:cxnSpMk id="989" creationId="{FA0BFA34-C393-C2EF-129A-6AC69B41775E}"/>
          </ac:cxnSpMkLst>
        </pc:cxnChg>
        <pc:cxnChg chg="mod">
          <ac:chgData name="Kau, Derchang" userId="b9148588-e694-4445-9765-2c9aad6149ce" providerId="ADAL" clId="{A9F427AC-E5A2-6C45-A8A3-6DFCCFA4B4F3}" dt="2023-05-08T13:34:21.625" v="119"/>
          <ac:cxnSpMkLst>
            <pc:docMk/>
            <pc:sldMk cId="1202667796" sldId="278"/>
            <ac:cxnSpMk id="990" creationId="{6FCB71D5-091C-B6A9-FD0F-E636C7CB998B}"/>
          </ac:cxnSpMkLst>
        </pc:cxnChg>
        <pc:cxnChg chg="mod">
          <ac:chgData name="Kau, Derchang" userId="b9148588-e694-4445-9765-2c9aad6149ce" providerId="ADAL" clId="{A9F427AC-E5A2-6C45-A8A3-6DFCCFA4B4F3}" dt="2023-05-08T13:34:21.625" v="119"/>
          <ac:cxnSpMkLst>
            <pc:docMk/>
            <pc:sldMk cId="1202667796" sldId="278"/>
            <ac:cxnSpMk id="994" creationId="{7CE62BCE-8332-6AE7-E404-3B7851C9DEB0}"/>
          </ac:cxnSpMkLst>
        </pc:cxnChg>
        <pc:cxnChg chg="mod">
          <ac:chgData name="Kau, Derchang" userId="b9148588-e694-4445-9765-2c9aad6149ce" providerId="ADAL" clId="{A9F427AC-E5A2-6C45-A8A3-6DFCCFA4B4F3}" dt="2023-05-08T13:34:21.625" v="119"/>
          <ac:cxnSpMkLst>
            <pc:docMk/>
            <pc:sldMk cId="1202667796" sldId="278"/>
            <ac:cxnSpMk id="995" creationId="{0F9CE4E8-21F6-D254-B508-D87CE326D103}"/>
          </ac:cxnSpMkLst>
        </pc:cxnChg>
        <pc:cxnChg chg="mod">
          <ac:chgData name="Kau, Derchang" userId="b9148588-e694-4445-9765-2c9aad6149ce" providerId="ADAL" clId="{A9F427AC-E5A2-6C45-A8A3-6DFCCFA4B4F3}" dt="2023-05-08T13:34:21.625" v="119"/>
          <ac:cxnSpMkLst>
            <pc:docMk/>
            <pc:sldMk cId="1202667796" sldId="278"/>
            <ac:cxnSpMk id="996" creationId="{5ED4A677-8B13-23D2-8508-18E7AADB3022}"/>
          </ac:cxnSpMkLst>
        </pc:cxnChg>
        <pc:cxnChg chg="mod">
          <ac:chgData name="Kau, Derchang" userId="b9148588-e694-4445-9765-2c9aad6149ce" providerId="ADAL" clId="{A9F427AC-E5A2-6C45-A8A3-6DFCCFA4B4F3}" dt="2023-05-08T13:34:21.625" v="119"/>
          <ac:cxnSpMkLst>
            <pc:docMk/>
            <pc:sldMk cId="1202667796" sldId="278"/>
            <ac:cxnSpMk id="997" creationId="{736833BD-4054-5C80-DDCD-68F867D64737}"/>
          </ac:cxnSpMkLst>
        </pc:cxnChg>
        <pc:cxnChg chg="mod">
          <ac:chgData name="Kau, Derchang" userId="b9148588-e694-4445-9765-2c9aad6149ce" providerId="ADAL" clId="{A9F427AC-E5A2-6C45-A8A3-6DFCCFA4B4F3}" dt="2023-05-08T13:34:21.625" v="119"/>
          <ac:cxnSpMkLst>
            <pc:docMk/>
            <pc:sldMk cId="1202667796" sldId="278"/>
            <ac:cxnSpMk id="998" creationId="{6D98220F-EED7-5868-8269-A9A4957727FC}"/>
          </ac:cxnSpMkLst>
        </pc:cxnChg>
        <pc:cxnChg chg="mod">
          <ac:chgData name="Kau, Derchang" userId="b9148588-e694-4445-9765-2c9aad6149ce" providerId="ADAL" clId="{A9F427AC-E5A2-6C45-A8A3-6DFCCFA4B4F3}" dt="2023-05-08T13:34:21.625" v="119"/>
          <ac:cxnSpMkLst>
            <pc:docMk/>
            <pc:sldMk cId="1202667796" sldId="278"/>
            <ac:cxnSpMk id="999" creationId="{37857E38-C636-37C8-2B8C-04194D741597}"/>
          </ac:cxnSpMkLst>
        </pc:cxnChg>
        <pc:cxnChg chg="mod">
          <ac:chgData name="Kau, Derchang" userId="b9148588-e694-4445-9765-2c9aad6149ce" providerId="ADAL" clId="{A9F427AC-E5A2-6C45-A8A3-6DFCCFA4B4F3}" dt="2023-05-08T13:34:21.625" v="119"/>
          <ac:cxnSpMkLst>
            <pc:docMk/>
            <pc:sldMk cId="1202667796" sldId="278"/>
            <ac:cxnSpMk id="1000" creationId="{94E29CA1-D7BD-42C6-37DA-C261C2CA38DC}"/>
          </ac:cxnSpMkLst>
        </pc:cxnChg>
        <pc:cxnChg chg="mod">
          <ac:chgData name="Kau, Derchang" userId="b9148588-e694-4445-9765-2c9aad6149ce" providerId="ADAL" clId="{A9F427AC-E5A2-6C45-A8A3-6DFCCFA4B4F3}" dt="2023-05-08T13:34:21.625" v="119"/>
          <ac:cxnSpMkLst>
            <pc:docMk/>
            <pc:sldMk cId="1202667796" sldId="278"/>
            <ac:cxnSpMk id="1001" creationId="{19FE88FC-3457-C657-41DA-F0DD1EE75FC2}"/>
          </ac:cxnSpMkLst>
        </pc:cxnChg>
        <pc:cxnChg chg="mod">
          <ac:chgData name="Kau, Derchang" userId="b9148588-e694-4445-9765-2c9aad6149ce" providerId="ADAL" clId="{A9F427AC-E5A2-6C45-A8A3-6DFCCFA4B4F3}" dt="2023-05-08T13:34:21.625" v="119"/>
          <ac:cxnSpMkLst>
            <pc:docMk/>
            <pc:sldMk cId="1202667796" sldId="278"/>
            <ac:cxnSpMk id="1004" creationId="{236D42B9-5337-1190-021A-632D0069CCCF}"/>
          </ac:cxnSpMkLst>
        </pc:cxnChg>
        <pc:cxnChg chg="mod">
          <ac:chgData name="Kau, Derchang" userId="b9148588-e694-4445-9765-2c9aad6149ce" providerId="ADAL" clId="{A9F427AC-E5A2-6C45-A8A3-6DFCCFA4B4F3}" dt="2023-05-08T13:34:21.625" v="119"/>
          <ac:cxnSpMkLst>
            <pc:docMk/>
            <pc:sldMk cId="1202667796" sldId="278"/>
            <ac:cxnSpMk id="1005" creationId="{9A7F4629-E294-88F4-DE75-D4576AC7890D}"/>
          </ac:cxnSpMkLst>
        </pc:cxnChg>
        <pc:cxnChg chg="mod">
          <ac:chgData name="Kau, Derchang" userId="b9148588-e694-4445-9765-2c9aad6149ce" providerId="ADAL" clId="{A9F427AC-E5A2-6C45-A8A3-6DFCCFA4B4F3}" dt="2023-05-08T13:34:21.625" v="119"/>
          <ac:cxnSpMkLst>
            <pc:docMk/>
            <pc:sldMk cId="1202667796" sldId="278"/>
            <ac:cxnSpMk id="1006" creationId="{086B5861-7BEB-FC6D-8C0F-509BAE9D991F}"/>
          </ac:cxnSpMkLst>
        </pc:cxnChg>
        <pc:cxnChg chg="mod">
          <ac:chgData name="Kau, Derchang" userId="b9148588-e694-4445-9765-2c9aad6149ce" providerId="ADAL" clId="{A9F427AC-E5A2-6C45-A8A3-6DFCCFA4B4F3}" dt="2023-05-08T13:34:21.625" v="119"/>
          <ac:cxnSpMkLst>
            <pc:docMk/>
            <pc:sldMk cId="1202667796" sldId="278"/>
            <ac:cxnSpMk id="1007" creationId="{4A05944E-3254-C05C-5ACD-EE198505CCD5}"/>
          </ac:cxnSpMkLst>
        </pc:cxnChg>
        <pc:cxnChg chg="mod">
          <ac:chgData name="Kau, Derchang" userId="b9148588-e694-4445-9765-2c9aad6149ce" providerId="ADAL" clId="{A9F427AC-E5A2-6C45-A8A3-6DFCCFA4B4F3}" dt="2023-05-08T13:34:21.625" v="119"/>
          <ac:cxnSpMkLst>
            <pc:docMk/>
            <pc:sldMk cId="1202667796" sldId="278"/>
            <ac:cxnSpMk id="1010" creationId="{4FC53010-CEB2-8AA6-C672-863275C8C905}"/>
          </ac:cxnSpMkLst>
        </pc:cxnChg>
        <pc:cxnChg chg="mod">
          <ac:chgData name="Kau, Derchang" userId="b9148588-e694-4445-9765-2c9aad6149ce" providerId="ADAL" clId="{A9F427AC-E5A2-6C45-A8A3-6DFCCFA4B4F3}" dt="2023-05-08T13:34:21.625" v="119"/>
          <ac:cxnSpMkLst>
            <pc:docMk/>
            <pc:sldMk cId="1202667796" sldId="278"/>
            <ac:cxnSpMk id="1034" creationId="{27860A2B-12B5-3244-933B-DC1756412414}"/>
          </ac:cxnSpMkLst>
        </pc:cxnChg>
        <pc:cxnChg chg="mod">
          <ac:chgData name="Kau, Derchang" userId="b9148588-e694-4445-9765-2c9aad6149ce" providerId="ADAL" clId="{A9F427AC-E5A2-6C45-A8A3-6DFCCFA4B4F3}" dt="2023-05-08T13:34:21.625" v="119"/>
          <ac:cxnSpMkLst>
            <pc:docMk/>
            <pc:sldMk cId="1202667796" sldId="278"/>
            <ac:cxnSpMk id="1035" creationId="{D2A1CA51-95DC-F172-866B-6DD44592A6D3}"/>
          </ac:cxnSpMkLst>
        </pc:cxnChg>
        <pc:cxnChg chg="mod">
          <ac:chgData name="Kau, Derchang" userId="b9148588-e694-4445-9765-2c9aad6149ce" providerId="ADAL" clId="{A9F427AC-E5A2-6C45-A8A3-6DFCCFA4B4F3}" dt="2023-05-08T13:34:21.625" v="119"/>
          <ac:cxnSpMkLst>
            <pc:docMk/>
            <pc:sldMk cId="1202667796" sldId="278"/>
            <ac:cxnSpMk id="1037" creationId="{939CE6D7-8901-F4A6-D07F-124BAC3518E2}"/>
          </ac:cxnSpMkLst>
        </pc:cxnChg>
        <pc:cxnChg chg="mod">
          <ac:chgData name="Kau, Derchang" userId="b9148588-e694-4445-9765-2c9aad6149ce" providerId="ADAL" clId="{A9F427AC-E5A2-6C45-A8A3-6DFCCFA4B4F3}" dt="2023-05-08T13:34:21.625" v="119"/>
          <ac:cxnSpMkLst>
            <pc:docMk/>
            <pc:sldMk cId="1202667796" sldId="278"/>
            <ac:cxnSpMk id="1038" creationId="{1F0CC2A3-1634-7F27-E085-84521EE9BD0E}"/>
          </ac:cxnSpMkLst>
        </pc:cxnChg>
        <pc:cxnChg chg="mod">
          <ac:chgData name="Kau, Derchang" userId="b9148588-e694-4445-9765-2c9aad6149ce" providerId="ADAL" clId="{A9F427AC-E5A2-6C45-A8A3-6DFCCFA4B4F3}" dt="2023-05-08T13:34:21.625" v="119"/>
          <ac:cxnSpMkLst>
            <pc:docMk/>
            <pc:sldMk cId="1202667796" sldId="278"/>
            <ac:cxnSpMk id="1039" creationId="{CA2D7CFC-CFDD-00E2-EEFD-BF40D7B7437E}"/>
          </ac:cxnSpMkLst>
        </pc:cxnChg>
        <pc:cxnChg chg="mod">
          <ac:chgData name="Kau, Derchang" userId="b9148588-e694-4445-9765-2c9aad6149ce" providerId="ADAL" clId="{A9F427AC-E5A2-6C45-A8A3-6DFCCFA4B4F3}" dt="2023-05-08T13:34:21.625" v="119"/>
          <ac:cxnSpMkLst>
            <pc:docMk/>
            <pc:sldMk cId="1202667796" sldId="278"/>
            <ac:cxnSpMk id="1040" creationId="{90BBF477-D33A-31DA-64B3-5168D0F90889}"/>
          </ac:cxnSpMkLst>
        </pc:cxnChg>
        <pc:cxnChg chg="mod">
          <ac:chgData name="Kau, Derchang" userId="b9148588-e694-4445-9765-2c9aad6149ce" providerId="ADAL" clId="{A9F427AC-E5A2-6C45-A8A3-6DFCCFA4B4F3}" dt="2023-05-08T13:34:21.625" v="119"/>
          <ac:cxnSpMkLst>
            <pc:docMk/>
            <pc:sldMk cId="1202667796" sldId="278"/>
            <ac:cxnSpMk id="1041" creationId="{E6D68B45-E43C-0499-5DB0-BCAC2E411BE4}"/>
          </ac:cxnSpMkLst>
        </pc:cxnChg>
        <pc:cxnChg chg="mod">
          <ac:chgData name="Kau, Derchang" userId="b9148588-e694-4445-9765-2c9aad6149ce" providerId="ADAL" clId="{A9F427AC-E5A2-6C45-A8A3-6DFCCFA4B4F3}" dt="2023-05-08T13:34:21.625" v="119"/>
          <ac:cxnSpMkLst>
            <pc:docMk/>
            <pc:sldMk cId="1202667796" sldId="278"/>
            <ac:cxnSpMk id="1042" creationId="{3E6E9CED-8354-280F-4B47-4DD16DB81A84}"/>
          </ac:cxnSpMkLst>
        </pc:cxnChg>
        <pc:cxnChg chg="mod">
          <ac:chgData name="Kau, Derchang" userId="b9148588-e694-4445-9765-2c9aad6149ce" providerId="ADAL" clId="{A9F427AC-E5A2-6C45-A8A3-6DFCCFA4B4F3}" dt="2023-05-08T13:34:21.625" v="119"/>
          <ac:cxnSpMkLst>
            <pc:docMk/>
            <pc:sldMk cId="1202667796" sldId="278"/>
            <ac:cxnSpMk id="1043" creationId="{1E614810-16E4-7DFC-9716-D66CFB379A16}"/>
          </ac:cxnSpMkLst>
        </pc:cxnChg>
        <pc:cxnChg chg="mod">
          <ac:chgData name="Kau, Derchang" userId="b9148588-e694-4445-9765-2c9aad6149ce" providerId="ADAL" clId="{A9F427AC-E5A2-6C45-A8A3-6DFCCFA4B4F3}" dt="2023-05-08T13:34:21.625" v="119"/>
          <ac:cxnSpMkLst>
            <pc:docMk/>
            <pc:sldMk cId="1202667796" sldId="278"/>
            <ac:cxnSpMk id="1044" creationId="{EA2F5B2B-2782-24B3-9C29-3FC9515A36B9}"/>
          </ac:cxnSpMkLst>
        </pc:cxnChg>
        <pc:cxnChg chg="mod">
          <ac:chgData name="Kau, Derchang" userId="b9148588-e694-4445-9765-2c9aad6149ce" providerId="ADAL" clId="{A9F427AC-E5A2-6C45-A8A3-6DFCCFA4B4F3}" dt="2023-05-08T13:34:21.625" v="119"/>
          <ac:cxnSpMkLst>
            <pc:docMk/>
            <pc:sldMk cId="1202667796" sldId="278"/>
            <ac:cxnSpMk id="1047" creationId="{48D01542-AD84-6738-E39B-374BCC24F335}"/>
          </ac:cxnSpMkLst>
        </pc:cxnChg>
        <pc:cxnChg chg="mod">
          <ac:chgData name="Kau, Derchang" userId="b9148588-e694-4445-9765-2c9aad6149ce" providerId="ADAL" clId="{A9F427AC-E5A2-6C45-A8A3-6DFCCFA4B4F3}" dt="2023-05-08T13:34:21.625" v="119"/>
          <ac:cxnSpMkLst>
            <pc:docMk/>
            <pc:sldMk cId="1202667796" sldId="278"/>
            <ac:cxnSpMk id="1048" creationId="{22771C3F-FFBE-A4AB-9F47-6C8769AFC3B4}"/>
          </ac:cxnSpMkLst>
        </pc:cxnChg>
        <pc:cxnChg chg="mod">
          <ac:chgData name="Kau, Derchang" userId="b9148588-e694-4445-9765-2c9aad6149ce" providerId="ADAL" clId="{A9F427AC-E5A2-6C45-A8A3-6DFCCFA4B4F3}" dt="2023-05-08T13:34:21.625" v="119"/>
          <ac:cxnSpMkLst>
            <pc:docMk/>
            <pc:sldMk cId="1202667796" sldId="278"/>
            <ac:cxnSpMk id="1049" creationId="{D53B50B2-C17B-121B-C3FD-C1B109C71098}"/>
          </ac:cxnSpMkLst>
        </pc:cxnChg>
        <pc:cxnChg chg="mod">
          <ac:chgData name="Kau, Derchang" userId="b9148588-e694-4445-9765-2c9aad6149ce" providerId="ADAL" clId="{A9F427AC-E5A2-6C45-A8A3-6DFCCFA4B4F3}" dt="2023-05-08T13:34:21.625" v="119"/>
          <ac:cxnSpMkLst>
            <pc:docMk/>
            <pc:sldMk cId="1202667796" sldId="278"/>
            <ac:cxnSpMk id="1050" creationId="{A79DB217-EED2-3E51-BAF0-D054E52BA452}"/>
          </ac:cxnSpMkLst>
        </pc:cxnChg>
        <pc:cxnChg chg="mod">
          <ac:chgData name="Kau, Derchang" userId="b9148588-e694-4445-9765-2c9aad6149ce" providerId="ADAL" clId="{A9F427AC-E5A2-6C45-A8A3-6DFCCFA4B4F3}" dt="2023-05-08T13:34:21.625" v="119"/>
          <ac:cxnSpMkLst>
            <pc:docMk/>
            <pc:sldMk cId="1202667796" sldId="278"/>
            <ac:cxnSpMk id="1057" creationId="{6AB2CF07-62CE-8F13-6946-B06EF52DEF78}"/>
          </ac:cxnSpMkLst>
        </pc:cxnChg>
        <pc:cxnChg chg="mod">
          <ac:chgData name="Kau, Derchang" userId="b9148588-e694-4445-9765-2c9aad6149ce" providerId="ADAL" clId="{A9F427AC-E5A2-6C45-A8A3-6DFCCFA4B4F3}" dt="2023-05-08T13:34:21.625" v="119"/>
          <ac:cxnSpMkLst>
            <pc:docMk/>
            <pc:sldMk cId="1202667796" sldId="278"/>
            <ac:cxnSpMk id="1058" creationId="{2AAA247C-1507-BAC2-162B-40B344777DD3}"/>
          </ac:cxnSpMkLst>
        </pc:cxnChg>
        <pc:cxnChg chg="mod">
          <ac:chgData name="Kau, Derchang" userId="b9148588-e694-4445-9765-2c9aad6149ce" providerId="ADAL" clId="{A9F427AC-E5A2-6C45-A8A3-6DFCCFA4B4F3}" dt="2023-05-08T13:34:21.625" v="119"/>
          <ac:cxnSpMkLst>
            <pc:docMk/>
            <pc:sldMk cId="1202667796" sldId="278"/>
            <ac:cxnSpMk id="1060" creationId="{17A77101-1BCB-3F7C-DADF-CCAA845558B0}"/>
          </ac:cxnSpMkLst>
        </pc:cxnChg>
        <pc:cxnChg chg="mod">
          <ac:chgData name="Kau, Derchang" userId="b9148588-e694-4445-9765-2c9aad6149ce" providerId="ADAL" clId="{A9F427AC-E5A2-6C45-A8A3-6DFCCFA4B4F3}" dt="2023-05-08T13:34:21.625" v="119"/>
          <ac:cxnSpMkLst>
            <pc:docMk/>
            <pc:sldMk cId="1202667796" sldId="278"/>
            <ac:cxnSpMk id="1061" creationId="{A30B260E-5043-7070-9255-F52F9343B0F7}"/>
          </ac:cxnSpMkLst>
        </pc:cxnChg>
        <pc:cxnChg chg="mod">
          <ac:chgData name="Kau, Derchang" userId="b9148588-e694-4445-9765-2c9aad6149ce" providerId="ADAL" clId="{A9F427AC-E5A2-6C45-A8A3-6DFCCFA4B4F3}" dt="2023-05-08T13:34:21.625" v="119"/>
          <ac:cxnSpMkLst>
            <pc:docMk/>
            <pc:sldMk cId="1202667796" sldId="278"/>
            <ac:cxnSpMk id="1062" creationId="{C5505BF8-F77C-5ED4-D5B7-9551198ACDC6}"/>
          </ac:cxnSpMkLst>
        </pc:cxnChg>
        <pc:cxnChg chg="mod">
          <ac:chgData name="Kau, Derchang" userId="b9148588-e694-4445-9765-2c9aad6149ce" providerId="ADAL" clId="{A9F427AC-E5A2-6C45-A8A3-6DFCCFA4B4F3}" dt="2023-05-08T13:34:21.625" v="119"/>
          <ac:cxnSpMkLst>
            <pc:docMk/>
            <pc:sldMk cId="1202667796" sldId="278"/>
            <ac:cxnSpMk id="1063" creationId="{65B49486-876A-862E-699D-9BB9A47E4321}"/>
          </ac:cxnSpMkLst>
        </pc:cxnChg>
        <pc:cxnChg chg="mod">
          <ac:chgData name="Kau, Derchang" userId="b9148588-e694-4445-9765-2c9aad6149ce" providerId="ADAL" clId="{A9F427AC-E5A2-6C45-A8A3-6DFCCFA4B4F3}" dt="2023-05-08T13:34:21.625" v="119"/>
          <ac:cxnSpMkLst>
            <pc:docMk/>
            <pc:sldMk cId="1202667796" sldId="278"/>
            <ac:cxnSpMk id="1064" creationId="{28687B42-7911-CDA7-F5C7-4E32C69E057F}"/>
          </ac:cxnSpMkLst>
        </pc:cxnChg>
        <pc:cxnChg chg="mod">
          <ac:chgData name="Kau, Derchang" userId="b9148588-e694-4445-9765-2c9aad6149ce" providerId="ADAL" clId="{A9F427AC-E5A2-6C45-A8A3-6DFCCFA4B4F3}" dt="2023-05-08T13:34:21.625" v="119"/>
          <ac:cxnSpMkLst>
            <pc:docMk/>
            <pc:sldMk cId="1202667796" sldId="278"/>
            <ac:cxnSpMk id="1065" creationId="{8DDA9C77-78F1-23FC-4B28-F3929B1E72E3}"/>
          </ac:cxnSpMkLst>
        </pc:cxnChg>
        <pc:cxnChg chg="mod">
          <ac:chgData name="Kau, Derchang" userId="b9148588-e694-4445-9765-2c9aad6149ce" providerId="ADAL" clId="{A9F427AC-E5A2-6C45-A8A3-6DFCCFA4B4F3}" dt="2023-05-08T13:34:21.625" v="119"/>
          <ac:cxnSpMkLst>
            <pc:docMk/>
            <pc:sldMk cId="1202667796" sldId="278"/>
            <ac:cxnSpMk id="1066" creationId="{02D01AE6-CC8E-C607-5B9B-DEEFFF0874D4}"/>
          </ac:cxnSpMkLst>
        </pc:cxnChg>
        <pc:cxnChg chg="mod">
          <ac:chgData name="Kau, Derchang" userId="b9148588-e694-4445-9765-2c9aad6149ce" providerId="ADAL" clId="{A9F427AC-E5A2-6C45-A8A3-6DFCCFA4B4F3}" dt="2023-05-08T13:34:21.625" v="119"/>
          <ac:cxnSpMkLst>
            <pc:docMk/>
            <pc:sldMk cId="1202667796" sldId="278"/>
            <ac:cxnSpMk id="1067" creationId="{8151F0C8-F19D-FAA2-A688-6B9FCB8726B9}"/>
          </ac:cxnSpMkLst>
        </pc:cxnChg>
        <pc:cxnChg chg="mod">
          <ac:chgData name="Kau, Derchang" userId="b9148588-e694-4445-9765-2c9aad6149ce" providerId="ADAL" clId="{A9F427AC-E5A2-6C45-A8A3-6DFCCFA4B4F3}" dt="2023-05-08T13:34:21.625" v="119"/>
          <ac:cxnSpMkLst>
            <pc:docMk/>
            <pc:sldMk cId="1202667796" sldId="278"/>
            <ac:cxnSpMk id="1070" creationId="{437F3DB7-A76B-DB75-9B29-C206A00BA710}"/>
          </ac:cxnSpMkLst>
        </pc:cxnChg>
        <pc:cxnChg chg="mod">
          <ac:chgData name="Kau, Derchang" userId="b9148588-e694-4445-9765-2c9aad6149ce" providerId="ADAL" clId="{A9F427AC-E5A2-6C45-A8A3-6DFCCFA4B4F3}" dt="2023-05-08T13:34:21.625" v="119"/>
          <ac:cxnSpMkLst>
            <pc:docMk/>
            <pc:sldMk cId="1202667796" sldId="278"/>
            <ac:cxnSpMk id="1071" creationId="{8E086988-4D24-3508-3D27-E9C7B2E8903B}"/>
          </ac:cxnSpMkLst>
        </pc:cxnChg>
        <pc:cxnChg chg="mod">
          <ac:chgData name="Kau, Derchang" userId="b9148588-e694-4445-9765-2c9aad6149ce" providerId="ADAL" clId="{A9F427AC-E5A2-6C45-A8A3-6DFCCFA4B4F3}" dt="2023-05-08T13:34:21.625" v="119"/>
          <ac:cxnSpMkLst>
            <pc:docMk/>
            <pc:sldMk cId="1202667796" sldId="278"/>
            <ac:cxnSpMk id="1072" creationId="{D0D587C0-F84F-DAB9-A6D9-7030F449ED03}"/>
          </ac:cxnSpMkLst>
        </pc:cxnChg>
        <pc:cxnChg chg="mod">
          <ac:chgData name="Kau, Derchang" userId="b9148588-e694-4445-9765-2c9aad6149ce" providerId="ADAL" clId="{A9F427AC-E5A2-6C45-A8A3-6DFCCFA4B4F3}" dt="2023-05-08T13:34:21.625" v="119"/>
          <ac:cxnSpMkLst>
            <pc:docMk/>
            <pc:sldMk cId="1202667796" sldId="278"/>
            <ac:cxnSpMk id="1073" creationId="{FA1717BB-444F-D89C-2BD7-D9DBFC99C27A}"/>
          </ac:cxnSpMkLst>
        </pc:cxnChg>
        <pc:cxnChg chg="mod">
          <ac:chgData name="Kau, Derchang" userId="b9148588-e694-4445-9765-2c9aad6149ce" providerId="ADAL" clId="{A9F427AC-E5A2-6C45-A8A3-6DFCCFA4B4F3}" dt="2023-05-08T13:34:21.625" v="119"/>
          <ac:cxnSpMkLst>
            <pc:docMk/>
            <pc:sldMk cId="1202667796" sldId="278"/>
            <ac:cxnSpMk id="1080" creationId="{CDD727E7-EF2B-79A7-F98F-113FB7765E9A}"/>
          </ac:cxnSpMkLst>
        </pc:cxnChg>
        <pc:cxnChg chg="mod">
          <ac:chgData name="Kau, Derchang" userId="b9148588-e694-4445-9765-2c9aad6149ce" providerId="ADAL" clId="{A9F427AC-E5A2-6C45-A8A3-6DFCCFA4B4F3}" dt="2023-05-08T13:34:21.625" v="119"/>
          <ac:cxnSpMkLst>
            <pc:docMk/>
            <pc:sldMk cId="1202667796" sldId="278"/>
            <ac:cxnSpMk id="1081" creationId="{1A07232A-B6ED-817E-455F-AA98763C951B}"/>
          </ac:cxnSpMkLst>
        </pc:cxnChg>
        <pc:cxnChg chg="mod">
          <ac:chgData name="Kau, Derchang" userId="b9148588-e694-4445-9765-2c9aad6149ce" providerId="ADAL" clId="{A9F427AC-E5A2-6C45-A8A3-6DFCCFA4B4F3}" dt="2023-05-08T13:34:21.625" v="119"/>
          <ac:cxnSpMkLst>
            <pc:docMk/>
            <pc:sldMk cId="1202667796" sldId="278"/>
            <ac:cxnSpMk id="1083" creationId="{5901C97E-E811-B241-9529-0F0AA5C2A7B2}"/>
          </ac:cxnSpMkLst>
        </pc:cxnChg>
        <pc:cxnChg chg="mod">
          <ac:chgData name="Kau, Derchang" userId="b9148588-e694-4445-9765-2c9aad6149ce" providerId="ADAL" clId="{A9F427AC-E5A2-6C45-A8A3-6DFCCFA4B4F3}" dt="2023-05-08T13:34:21.625" v="119"/>
          <ac:cxnSpMkLst>
            <pc:docMk/>
            <pc:sldMk cId="1202667796" sldId="278"/>
            <ac:cxnSpMk id="1084" creationId="{B43A252F-6BDA-F417-5895-01B82DE00341}"/>
          </ac:cxnSpMkLst>
        </pc:cxnChg>
        <pc:cxnChg chg="mod">
          <ac:chgData name="Kau, Derchang" userId="b9148588-e694-4445-9765-2c9aad6149ce" providerId="ADAL" clId="{A9F427AC-E5A2-6C45-A8A3-6DFCCFA4B4F3}" dt="2023-05-08T13:34:21.625" v="119"/>
          <ac:cxnSpMkLst>
            <pc:docMk/>
            <pc:sldMk cId="1202667796" sldId="278"/>
            <ac:cxnSpMk id="1085" creationId="{3FC0EE95-D195-2C9A-3CE0-5DAF518037E0}"/>
          </ac:cxnSpMkLst>
        </pc:cxnChg>
        <pc:cxnChg chg="mod">
          <ac:chgData name="Kau, Derchang" userId="b9148588-e694-4445-9765-2c9aad6149ce" providerId="ADAL" clId="{A9F427AC-E5A2-6C45-A8A3-6DFCCFA4B4F3}" dt="2023-05-08T13:34:21.625" v="119"/>
          <ac:cxnSpMkLst>
            <pc:docMk/>
            <pc:sldMk cId="1202667796" sldId="278"/>
            <ac:cxnSpMk id="1086" creationId="{28E52F32-77D9-7E4A-8F72-99CF96FAD787}"/>
          </ac:cxnSpMkLst>
        </pc:cxnChg>
        <pc:cxnChg chg="mod">
          <ac:chgData name="Kau, Derchang" userId="b9148588-e694-4445-9765-2c9aad6149ce" providerId="ADAL" clId="{A9F427AC-E5A2-6C45-A8A3-6DFCCFA4B4F3}" dt="2023-05-08T13:34:21.625" v="119"/>
          <ac:cxnSpMkLst>
            <pc:docMk/>
            <pc:sldMk cId="1202667796" sldId="278"/>
            <ac:cxnSpMk id="1087" creationId="{96850F52-3424-3637-3D1D-246570263B23}"/>
          </ac:cxnSpMkLst>
        </pc:cxnChg>
        <pc:cxnChg chg="mod">
          <ac:chgData name="Kau, Derchang" userId="b9148588-e694-4445-9765-2c9aad6149ce" providerId="ADAL" clId="{A9F427AC-E5A2-6C45-A8A3-6DFCCFA4B4F3}" dt="2023-05-08T13:34:21.625" v="119"/>
          <ac:cxnSpMkLst>
            <pc:docMk/>
            <pc:sldMk cId="1202667796" sldId="278"/>
            <ac:cxnSpMk id="1088" creationId="{D00E8D78-2028-7FF7-A4EE-D8107CE24900}"/>
          </ac:cxnSpMkLst>
        </pc:cxnChg>
        <pc:cxnChg chg="mod">
          <ac:chgData name="Kau, Derchang" userId="b9148588-e694-4445-9765-2c9aad6149ce" providerId="ADAL" clId="{A9F427AC-E5A2-6C45-A8A3-6DFCCFA4B4F3}" dt="2023-05-08T13:34:21.625" v="119"/>
          <ac:cxnSpMkLst>
            <pc:docMk/>
            <pc:sldMk cId="1202667796" sldId="278"/>
            <ac:cxnSpMk id="1089" creationId="{1C938680-D4CF-D02C-621F-C0DAF3584D8C}"/>
          </ac:cxnSpMkLst>
        </pc:cxnChg>
        <pc:cxnChg chg="mod">
          <ac:chgData name="Kau, Derchang" userId="b9148588-e694-4445-9765-2c9aad6149ce" providerId="ADAL" clId="{A9F427AC-E5A2-6C45-A8A3-6DFCCFA4B4F3}" dt="2023-05-08T13:34:21.625" v="119"/>
          <ac:cxnSpMkLst>
            <pc:docMk/>
            <pc:sldMk cId="1202667796" sldId="278"/>
            <ac:cxnSpMk id="1090" creationId="{4FCAAAD6-1317-9790-7A7A-514C963F44E2}"/>
          </ac:cxnSpMkLst>
        </pc:cxnChg>
        <pc:cxnChg chg="mod">
          <ac:chgData name="Kau, Derchang" userId="b9148588-e694-4445-9765-2c9aad6149ce" providerId="ADAL" clId="{A9F427AC-E5A2-6C45-A8A3-6DFCCFA4B4F3}" dt="2023-05-08T13:34:21.625" v="119"/>
          <ac:cxnSpMkLst>
            <pc:docMk/>
            <pc:sldMk cId="1202667796" sldId="278"/>
            <ac:cxnSpMk id="1093" creationId="{33BA66BB-E36A-C018-CA49-6C48BA12A7FC}"/>
          </ac:cxnSpMkLst>
        </pc:cxnChg>
        <pc:cxnChg chg="mod">
          <ac:chgData name="Kau, Derchang" userId="b9148588-e694-4445-9765-2c9aad6149ce" providerId="ADAL" clId="{A9F427AC-E5A2-6C45-A8A3-6DFCCFA4B4F3}" dt="2023-05-08T13:34:21.625" v="119"/>
          <ac:cxnSpMkLst>
            <pc:docMk/>
            <pc:sldMk cId="1202667796" sldId="278"/>
            <ac:cxnSpMk id="1094" creationId="{9D011AF6-40D7-561A-5731-68B1194AB261}"/>
          </ac:cxnSpMkLst>
        </pc:cxnChg>
        <pc:cxnChg chg="mod">
          <ac:chgData name="Kau, Derchang" userId="b9148588-e694-4445-9765-2c9aad6149ce" providerId="ADAL" clId="{A9F427AC-E5A2-6C45-A8A3-6DFCCFA4B4F3}" dt="2023-05-08T13:34:21.625" v="119"/>
          <ac:cxnSpMkLst>
            <pc:docMk/>
            <pc:sldMk cId="1202667796" sldId="278"/>
            <ac:cxnSpMk id="1095" creationId="{A4125821-97A6-413B-2C42-7DF2A097D2B2}"/>
          </ac:cxnSpMkLst>
        </pc:cxnChg>
        <pc:cxnChg chg="mod">
          <ac:chgData name="Kau, Derchang" userId="b9148588-e694-4445-9765-2c9aad6149ce" providerId="ADAL" clId="{A9F427AC-E5A2-6C45-A8A3-6DFCCFA4B4F3}" dt="2023-05-08T13:34:21.625" v="119"/>
          <ac:cxnSpMkLst>
            <pc:docMk/>
            <pc:sldMk cId="1202667796" sldId="278"/>
            <ac:cxnSpMk id="1096" creationId="{E55FAB69-E74E-55D5-80FA-AC3606119048}"/>
          </ac:cxnSpMkLst>
        </pc:cxnChg>
        <pc:cxnChg chg="mod">
          <ac:chgData name="Kau, Derchang" userId="b9148588-e694-4445-9765-2c9aad6149ce" providerId="ADAL" clId="{A9F427AC-E5A2-6C45-A8A3-6DFCCFA4B4F3}" dt="2023-05-08T13:34:21.625" v="119"/>
          <ac:cxnSpMkLst>
            <pc:docMk/>
            <pc:sldMk cId="1202667796" sldId="278"/>
            <ac:cxnSpMk id="1103" creationId="{7213E525-8CAD-8F58-7C13-ED7E62F8D825}"/>
          </ac:cxnSpMkLst>
        </pc:cxnChg>
        <pc:cxnChg chg="mod">
          <ac:chgData name="Kau, Derchang" userId="b9148588-e694-4445-9765-2c9aad6149ce" providerId="ADAL" clId="{A9F427AC-E5A2-6C45-A8A3-6DFCCFA4B4F3}" dt="2023-05-08T13:34:21.625" v="119"/>
          <ac:cxnSpMkLst>
            <pc:docMk/>
            <pc:sldMk cId="1202667796" sldId="278"/>
            <ac:cxnSpMk id="1104" creationId="{7A4BE3BB-3D64-2901-6F6C-5DD3CD14CBBE}"/>
          </ac:cxnSpMkLst>
        </pc:cxnChg>
        <pc:cxnChg chg="mod">
          <ac:chgData name="Kau, Derchang" userId="b9148588-e694-4445-9765-2c9aad6149ce" providerId="ADAL" clId="{A9F427AC-E5A2-6C45-A8A3-6DFCCFA4B4F3}" dt="2023-05-08T13:34:21.625" v="119"/>
          <ac:cxnSpMkLst>
            <pc:docMk/>
            <pc:sldMk cId="1202667796" sldId="278"/>
            <ac:cxnSpMk id="1106" creationId="{D535C70A-DA39-A92B-7338-84D3C8DC4D2C}"/>
          </ac:cxnSpMkLst>
        </pc:cxnChg>
        <pc:cxnChg chg="mod">
          <ac:chgData name="Kau, Derchang" userId="b9148588-e694-4445-9765-2c9aad6149ce" providerId="ADAL" clId="{A9F427AC-E5A2-6C45-A8A3-6DFCCFA4B4F3}" dt="2023-05-08T13:34:21.625" v="119"/>
          <ac:cxnSpMkLst>
            <pc:docMk/>
            <pc:sldMk cId="1202667796" sldId="278"/>
            <ac:cxnSpMk id="1107" creationId="{B634147C-4B76-E0DA-67A5-CDD64663F5C7}"/>
          </ac:cxnSpMkLst>
        </pc:cxnChg>
        <pc:cxnChg chg="mod">
          <ac:chgData name="Kau, Derchang" userId="b9148588-e694-4445-9765-2c9aad6149ce" providerId="ADAL" clId="{A9F427AC-E5A2-6C45-A8A3-6DFCCFA4B4F3}" dt="2023-05-08T13:34:21.625" v="119"/>
          <ac:cxnSpMkLst>
            <pc:docMk/>
            <pc:sldMk cId="1202667796" sldId="278"/>
            <ac:cxnSpMk id="1108" creationId="{4F1F329D-22CF-8F5A-9712-62B0B83F24B5}"/>
          </ac:cxnSpMkLst>
        </pc:cxnChg>
        <pc:cxnChg chg="mod">
          <ac:chgData name="Kau, Derchang" userId="b9148588-e694-4445-9765-2c9aad6149ce" providerId="ADAL" clId="{A9F427AC-E5A2-6C45-A8A3-6DFCCFA4B4F3}" dt="2023-05-08T13:34:21.625" v="119"/>
          <ac:cxnSpMkLst>
            <pc:docMk/>
            <pc:sldMk cId="1202667796" sldId="278"/>
            <ac:cxnSpMk id="1109" creationId="{9C8561E1-D17C-FB2C-566F-8F9D40785CA7}"/>
          </ac:cxnSpMkLst>
        </pc:cxnChg>
        <pc:cxnChg chg="mod">
          <ac:chgData name="Kau, Derchang" userId="b9148588-e694-4445-9765-2c9aad6149ce" providerId="ADAL" clId="{A9F427AC-E5A2-6C45-A8A3-6DFCCFA4B4F3}" dt="2023-05-08T13:34:21.625" v="119"/>
          <ac:cxnSpMkLst>
            <pc:docMk/>
            <pc:sldMk cId="1202667796" sldId="278"/>
            <ac:cxnSpMk id="1110" creationId="{60500070-CBA4-2CD4-6538-D8895E83C0BC}"/>
          </ac:cxnSpMkLst>
        </pc:cxnChg>
        <pc:cxnChg chg="mod">
          <ac:chgData name="Kau, Derchang" userId="b9148588-e694-4445-9765-2c9aad6149ce" providerId="ADAL" clId="{A9F427AC-E5A2-6C45-A8A3-6DFCCFA4B4F3}" dt="2023-05-08T13:34:21.625" v="119"/>
          <ac:cxnSpMkLst>
            <pc:docMk/>
            <pc:sldMk cId="1202667796" sldId="278"/>
            <ac:cxnSpMk id="1111" creationId="{CCF6DF9F-EB69-916E-F325-DE0865C475AB}"/>
          </ac:cxnSpMkLst>
        </pc:cxnChg>
        <pc:cxnChg chg="mod">
          <ac:chgData name="Kau, Derchang" userId="b9148588-e694-4445-9765-2c9aad6149ce" providerId="ADAL" clId="{A9F427AC-E5A2-6C45-A8A3-6DFCCFA4B4F3}" dt="2023-05-08T13:34:21.625" v="119"/>
          <ac:cxnSpMkLst>
            <pc:docMk/>
            <pc:sldMk cId="1202667796" sldId="278"/>
            <ac:cxnSpMk id="1112" creationId="{7BAE9A3D-6174-4989-B9B5-330E87E431A5}"/>
          </ac:cxnSpMkLst>
        </pc:cxnChg>
        <pc:cxnChg chg="mod">
          <ac:chgData name="Kau, Derchang" userId="b9148588-e694-4445-9765-2c9aad6149ce" providerId="ADAL" clId="{A9F427AC-E5A2-6C45-A8A3-6DFCCFA4B4F3}" dt="2023-05-08T13:34:21.625" v="119"/>
          <ac:cxnSpMkLst>
            <pc:docMk/>
            <pc:sldMk cId="1202667796" sldId="278"/>
            <ac:cxnSpMk id="1113" creationId="{9924FAEA-724A-343F-AA34-7C911CCD8119}"/>
          </ac:cxnSpMkLst>
        </pc:cxnChg>
        <pc:cxnChg chg="mod">
          <ac:chgData name="Kau, Derchang" userId="b9148588-e694-4445-9765-2c9aad6149ce" providerId="ADAL" clId="{A9F427AC-E5A2-6C45-A8A3-6DFCCFA4B4F3}" dt="2023-05-08T13:34:21.625" v="119"/>
          <ac:cxnSpMkLst>
            <pc:docMk/>
            <pc:sldMk cId="1202667796" sldId="278"/>
            <ac:cxnSpMk id="1116" creationId="{E086E0A2-D9A1-656C-E723-2F9E241B9F52}"/>
          </ac:cxnSpMkLst>
        </pc:cxnChg>
        <pc:cxnChg chg="mod">
          <ac:chgData name="Kau, Derchang" userId="b9148588-e694-4445-9765-2c9aad6149ce" providerId="ADAL" clId="{A9F427AC-E5A2-6C45-A8A3-6DFCCFA4B4F3}" dt="2023-05-08T13:34:21.625" v="119"/>
          <ac:cxnSpMkLst>
            <pc:docMk/>
            <pc:sldMk cId="1202667796" sldId="278"/>
            <ac:cxnSpMk id="1117" creationId="{9B3B1CF7-B395-50A7-4C87-DC736A963010}"/>
          </ac:cxnSpMkLst>
        </pc:cxnChg>
        <pc:cxnChg chg="mod">
          <ac:chgData name="Kau, Derchang" userId="b9148588-e694-4445-9765-2c9aad6149ce" providerId="ADAL" clId="{A9F427AC-E5A2-6C45-A8A3-6DFCCFA4B4F3}" dt="2023-05-08T13:34:21.625" v="119"/>
          <ac:cxnSpMkLst>
            <pc:docMk/>
            <pc:sldMk cId="1202667796" sldId="278"/>
            <ac:cxnSpMk id="1118" creationId="{401B60F5-256F-9E0F-CC48-4CA040C909C9}"/>
          </ac:cxnSpMkLst>
        </pc:cxnChg>
        <pc:cxnChg chg="mod">
          <ac:chgData name="Kau, Derchang" userId="b9148588-e694-4445-9765-2c9aad6149ce" providerId="ADAL" clId="{A9F427AC-E5A2-6C45-A8A3-6DFCCFA4B4F3}" dt="2023-05-08T13:34:21.625" v="119"/>
          <ac:cxnSpMkLst>
            <pc:docMk/>
            <pc:sldMk cId="1202667796" sldId="278"/>
            <ac:cxnSpMk id="1119" creationId="{1D4FA517-965D-4303-A1BA-50ACABEC797B}"/>
          </ac:cxnSpMkLst>
        </pc:cxnChg>
        <pc:cxnChg chg="mod">
          <ac:chgData name="Kau, Derchang" userId="b9148588-e694-4445-9765-2c9aad6149ce" providerId="ADAL" clId="{A9F427AC-E5A2-6C45-A8A3-6DFCCFA4B4F3}" dt="2023-05-08T13:34:21.625" v="119"/>
          <ac:cxnSpMkLst>
            <pc:docMk/>
            <pc:sldMk cId="1202667796" sldId="278"/>
            <ac:cxnSpMk id="1126" creationId="{FE9898E9-AE23-C5EE-B7DC-2129B67F36E3}"/>
          </ac:cxnSpMkLst>
        </pc:cxnChg>
        <pc:cxnChg chg="mod">
          <ac:chgData name="Kau, Derchang" userId="b9148588-e694-4445-9765-2c9aad6149ce" providerId="ADAL" clId="{A9F427AC-E5A2-6C45-A8A3-6DFCCFA4B4F3}" dt="2023-05-08T13:34:21.625" v="119"/>
          <ac:cxnSpMkLst>
            <pc:docMk/>
            <pc:sldMk cId="1202667796" sldId="278"/>
            <ac:cxnSpMk id="1127" creationId="{BBB29F9E-5446-5BAB-3B1D-D2DD7C9ED966}"/>
          </ac:cxnSpMkLst>
        </pc:cxnChg>
        <pc:cxnChg chg="mod">
          <ac:chgData name="Kau, Derchang" userId="b9148588-e694-4445-9765-2c9aad6149ce" providerId="ADAL" clId="{A9F427AC-E5A2-6C45-A8A3-6DFCCFA4B4F3}" dt="2023-05-08T13:34:21.625" v="119"/>
          <ac:cxnSpMkLst>
            <pc:docMk/>
            <pc:sldMk cId="1202667796" sldId="278"/>
            <ac:cxnSpMk id="1129" creationId="{2D9AC5C8-F6B8-47BC-769C-522B82CEEC57}"/>
          </ac:cxnSpMkLst>
        </pc:cxnChg>
        <pc:cxnChg chg="mod">
          <ac:chgData name="Kau, Derchang" userId="b9148588-e694-4445-9765-2c9aad6149ce" providerId="ADAL" clId="{A9F427AC-E5A2-6C45-A8A3-6DFCCFA4B4F3}" dt="2023-05-08T13:34:21.625" v="119"/>
          <ac:cxnSpMkLst>
            <pc:docMk/>
            <pc:sldMk cId="1202667796" sldId="278"/>
            <ac:cxnSpMk id="1130" creationId="{1007DB98-8F7A-4B8A-43EC-39DBCCA76C28}"/>
          </ac:cxnSpMkLst>
        </pc:cxnChg>
        <pc:cxnChg chg="mod">
          <ac:chgData name="Kau, Derchang" userId="b9148588-e694-4445-9765-2c9aad6149ce" providerId="ADAL" clId="{A9F427AC-E5A2-6C45-A8A3-6DFCCFA4B4F3}" dt="2023-05-08T13:34:21.625" v="119"/>
          <ac:cxnSpMkLst>
            <pc:docMk/>
            <pc:sldMk cId="1202667796" sldId="278"/>
            <ac:cxnSpMk id="1131" creationId="{FDB4E69F-8790-B918-AAB3-E3E0DB6343C5}"/>
          </ac:cxnSpMkLst>
        </pc:cxnChg>
        <pc:cxnChg chg="mod">
          <ac:chgData name="Kau, Derchang" userId="b9148588-e694-4445-9765-2c9aad6149ce" providerId="ADAL" clId="{A9F427AC-E5A2-6C45-A8A3-6DFCCFA4B4F3}" dt="2023-05-08T13:34:21.625" v="119"/>
          <ac:cxnSpMkLst>
            <pc:docMk/>
            <pc:sldMk cId="1202667796" sldId="278"/>
            <ac:cxnSpMk id="1132" creationId="{AA0BD4E3-68BB-0517-09A5-2C2E70F26893}"/>
          </ac:cxnSpMkLst>
        </pc:cxnChg>
        <pc:cxnChg chg="mod">
          <ac:chgData name="Kau, Derchang" userId="b9148588-e694-4445-9765-2c9aad6149ce" providerId="ADAL" clId="{A9F427AC-E5A2-6C45-A8A3-6DFCCFA4B4F3}" dt="2023-05-08T13:34:21.625" v="119"/>
          <ac:cxnSpMkLst>
            <pc:docMk/>
            <pc:sldMk cId="1202667796" sldId="278"/>
            <ac:cxnSpMk id="1133" creationId="{ECDFFFA2-690D-CA24-D8BB-97A1D31D3376}"/>
          </ac:cxnSpMkLst>
        </pc:cxnChg>
        <pc:cxnChg chg="mod">
          <ac:chgData name="Kau, Derchang" userId="b9148588-e694-4445-9765-2c9aad6149ce" providerId="ADAL" clId="{A9F427AC-E5A2-6C45-A8A3-6DFCCFA4B4F3}" dt="2023-05-08T13:34:21.625" v="119"/>
          <ac:cxnSpMkLst>
            <pc:docMk/>
            <pc:sldMk cId="1202667796" sldId="278"/>
            <ac:cxnSpMk id="1134" creationId="{FAA657EA-6FDA-582C-F547-1A56904B04B1}"/>
          </ac:cxnSpMkLst>
        </pc:cxnChg>
        <pc:cxnChg chg="mod">
          <ac:chgData name="Kau, Derchang" userId="b9148588-e694-4445-9765-2c9aad6149ce" providerId="ADAL" clId="{A9F427AC-E5A2-6C45-A8A3-6DFCCFA4B4F3}" dt="2023-05-08T13:34:21.625" v="119"/>
          <ac:cxnSpMkLst>
            <pc:docMk/>
            <pc:sldMk cId="1202667796" sldId="278"/>
            <ac:cxnSpMk id="1135" creationId="{46E52515-8514-7D69-A086-7779CB3A10C8}"/>
          </ac:cxnSpMkLst>
        </pc:cxnChg>
        <pc:cxnChg chg="mod">
          <ac:chgData name="Kau, Derchang" userId="b9148588-e694-4445-9765-2c9aad6149ce" providerId="ADAL" clId="{A9F427AC-E5A2-6C45-A8A3-6DFCCFA4B4F3}" dt="2023-05-08T13:34:21.625" v="119"/>
          <ac:cxnSpMkLst>
            <pc:docMk/>
            <pc:sldMk cId="1202667796" sldId="278"/>
            <ac:cxnSpMk id="1136" creationId="{2763DD63-F435-A820-D071-CEE0EFA4FA17}"/>
          </ac:cxnSpMkLst>
        </pc:cxnChg>
        <pc:cxnChg chg="mod">
          <ac:chgData name="Kau, Derchang" userId="b9148588-e694-4445-9765-2c9aad6149ce" providerId="ADAL" clId="{A9F427AC-E5A2-6C45-A8A3-6DFCCFA4B4F3}" dt="2023-05-08T13:34:21.625" v="119"/>
          <ac:cxnSpMkLst>
            <pc:docMk/>
            <pc:sldMk cId="1202667796" sldId="278"/>
            <ac:cxnSpMk id="1139" creationId="{B6ABA1DE-9C34-C363-90A2-FCD4E91317F0}"/>
          </ac:cxnSpMkLst>
        </pc:cxnChg>
        <pc:cxnChg chg="mod">
          <ac:chgData name="Kau, Derchang" userId="b9148588-e694-4445-9765-2c9aad6149ce" providerId="ADAL" clId="{A9F427AC-E5A2-6C45-A8A3-6DFCCFA4B4F3}" dt="2023-05-08T13:34:21.625" v="119"/>
          <ac:cxnSpMkLst>
            <pc:docMk/>
            <pc:sldMk cId="1202667796" sldId="278"/>
            <ac:cxnSpMk id="1140" creationId="{AC5E557C-2E69-20DA-6B72-5E2615F75417}"/>
          </ac:cxnSpMkLst>
        </pc:cxnChg>
        <pc:cxnChg chg="mod">
          <ac:chgData name="Kau, Derchang" userId="b9148588-e694-4445-9765-2c9aad6149ce" providerId="ADAL" clId="{A9F427AC-E5A2-6C45-A8A3-6DFCCFA4B4F3}" dt="2023-05-08T13:34:21.625" v="119"/>
          <ac:cxnSpMkLst>
            <pc:docMk/>
            <pc:sldMk cId="1202667796" sldId="278"/>
            <ac:cxnSpMk id="1141" creationId="{463B3DB1-3D29-6C8A-CBDA-786A0318AD89}"/>
          </ac:cxnSpMkLst>
        </pc:cxnChg>
        <pc:cxnChg chg="mod">
          <ac:chgData name="Kau, Derchang" userId="b9148588-e694-4445-9765-2c9aad6149ce" providerId="ADAL" clId="{A9F427AC-E5A2-6C45-A8A3-6DFCCFA4B4F3}" dt="2023-05-08T13:34:21.625" v="119"/>
          <ac:cxnSpMkLst>
            <pc:docMk/>
            <pc:sldMk cId="1202667796" sldId="278"/>
            <ac:cxnSpMk id="1142" creationId="{A7BE5789-0773-2633-BBFC-3224B0C654F3}"/>
          </ac:cxnSpMkLst>
        </pc:cxnChg>
        <pc:cxnChg chg="mod">
          <ac:chgData name="Kau, Derchang" userId="b9148588-e694-4445-9765-2c9aad6149ce" providerId="ADAL" clId="{A9F427AC-E5A2-6C45-A8A3-6DFCCFA4B4F3}" dt="2023-05-08T13:34:21.625" v="119"/>
          <ac:cxnSpMkLst>
            <pc:docMk/>
            <pc:sldMk cId="1202667796" sldId="278"/>
            <ac:cxnSpMk id="1149" creationId="{7C6D5404-73FD-B49D-B494-D14B81657CA6}"/>
          </ac:cxnSpMkLst>
        </pc:cxnChg>
        <pc:cxnChg chg="mod">
          <ac:chgData name="Kau, Derchang" userId="b9148588-e694-4445-9765-2c9aad6149ce" providerId="ADAL" clId="{A9F427AC-E5A2-6C45-A8A3-6DFCCFA4B4F3}" dt="2023-05-08T13:34:21.625" v="119"/>
          <ac:cxnSpMkLst>
            <pc:docMk/>
            <pc:sldMk cId="1202667796" sldId="278"/>
            <ac:cxnSpMk id="1150" creationId="{2E83B852-E25D-5C48-4519-FE2C2D281A22}"/>
          </ac:cxnSpMkLst>
        </pc:cxnChg>
        <pc:cxnChg chg="mod">
          <ac:chgData name="Kau, Derchang" userId="b9148588-e694-4445-9765-2c9aad6149ce" providerId="ADAL" clId="{A9F427AC-E5A2-6C45-A8A3-6DFCCFA4B4F3}" dt="2023-05-08T13:34:21.625" v="119"/>
          <ac:cxnSpMkLst>
            <pc:docMk/>
            <pc:sldMk cId="1202667796" sldId="278"/>
            <ac:cxnSpMk id="1152" creationId="{23C19A17-5227-D90F-5AC0-C881E24CB932}"/>
          </ac:cxnSpMkLst>
        </pc:cxnChg>
        <pc:cxnChg chg="mod">
          <ac:chgData name="Kau, Derchang" userId="b9148588-e694-4445-9765-2c9aad6149ce" providerId="ADAL" clId="{A9F427AC-E5A2-6C45-A8A3-6DFCCFA4B4F3}" dt="2023-05-08T13:34:21.625" v="119"/>
          <ac:cxnSpMkLst>
            <pc:docMk/>
            <pc:sldMk cId="1202667796" sldId="278"/>
            <ac:cxnSpMk id="1153" creationId="{A25FFCC2-30D1-B14B-4577-12E16D9FC887}"/>
          </ac:cxnSpMkLst>
        </pc:cxnChg>
        <pc:cxnChg chg="mod">
          <ac:chgData name="Kau, Derchang" userId="b9148588-e694-4445-9765-2c9aad6149ce" providerId="ADAL" clId="{A9F427AC-E5A2-6C45-A8A3-6DFCCFA4B4F3}" dt="2023-05-08T13:34:21.625" v="119"/>
          <ac:cxnSpMkLst>
            <pc:docMk/>
            <pc:sldMk cId="1202667796" sldId="278"/>
            <ac:cxnSpMk id="1154" creationId="{711BA1B0-7F0A-F099-94B9-42B272CD38F3}"/>
          </ac:cxnSpMkLst>
        </pc:cxnChg>
        <pc:cxnChg chg="mod">
          <ac:chgData name="Kau, Derchang" userId="b9148588-e694-4445-9765-2c9aad6149ce" providerId="ADAL" clId="{A9F427AC-E5A2-6C45-A8A3-6DFCCFA4B4F3}" dt="2023-05-08T13:34:21.625" v="119"/>
          <ac:cxnSpMkLst>
            <pc:docMk/>
            <pc:sldMk cId="1202667796" sldId="278"/>
            <ac:cxnSpMk id="1155" creationId="{96534DE3-A0CB-3E17-2838-EAB46999DB3E}"/>
          </ac:cxnSpMkLst>
        </pc:cxnChg>
        <pc:cxnChg chg="mod">
          <ac:chgData name="Kau, Derchang" userId="b9148588-e694-4445-9765-2c9aad6149ce" providerId="ADAL" clId="{A9F427AC-E5A2-6C45-A8A3-6DFCCFA4B4F3}" dt="2023-05-08T13:34:21.625" v="119"/>
          <ac:cxnSpMkLst>
            <pc:docMk/>
            <pc:sldMk cId="1202667796" sldId="278"/>
            <ac:cxnSpMk id="1156" creationId="{6F113E0D-8B81-3B5C-3977-663AC2CD002F}"/>
          </ac:cxnSpMkLst>
        </pc:cxnChg>
        <pc:cxnChg chg="mod">
          <ac:chgData name="Kau, Derchang" userId="b9148588-e694-4445-9765-2c9aad6149ce" providerId="ADAL" clId="{A9F427AC-E5A2-6C45-A8A3-6DFCCFA4B4F3}" dt="2023-05-08T13:34:21.625" v="119"/>
          <ac:cxnSpMkLst>
            <pc:docMk/>
            <pc:sldMk cId="1202667796" sldId="278"/>
            <ac:cxnSpMk id="1157" creationId="{FB2EF379-979B-966C-8FEC-996C69FA8127}"/>
          </ac:cxnSpMkLst>
        </pc:cxnChg>
        <pc:cxnChg chg="mod">
          <ac:chgData name="Kau, Derchang" userId="b9148588-e694-4445-9765-2c9aad6149ce" providerId="ADAL" clId="{A9F427AC-E5A2-6C45-A8A3-6DFCCFA4B4F3}" dt="2023-05-08T13:34:21.625" v="119"/>
          <ac:cxnSpMkLst>
            <pc:docMk/>
            <pc:sldMk cId="1202667796" sldId="278"/>
            <ac:cxnSpMk id="1158" creationId="{FB60911D-C07F-B162-92DD-59F420DDDC72}"/>
          </ac:cxnSpMkLst>
        </pc:cxnChg>
        <pc:cxnChg chg="mod">
          <ac:chgData name="Kau, Derchang" userId="b9148588-e694-4445-9765-2c9aad6149ce" providerId="ADAL" clId="{A9F427AC-E5A2-6C45-A8A3-6DFCCFA4B4F3}" dt="2023-05-08T13:34:21.625" v="119"/>
          <ac:cxnSpMkLst>
            <pc:docMk/>
            <pc:sldMk cId="1202667796" sldId="278"/>
            <ac:cxnSpMk id="1159" creationId="{E3209E18-0B61-A7F3-FFF8-F43D2CC8B443}"/>
          </ac:cxnSpMkLst>
        </pc:cxnChg>
        <pc:cxnChg chg="mod">
          <ac:chgData name="Kau, Derchang" userId="b9148588-e694-4445-9765-2c9aad6149ce" providerId="ADAL" clId="{A9F427AC-E5A2-6C45-A8A3-6DFCCFA4B4F3}" dt="2023-05-08T13:34:21.625" v="119"/>
          <ac:cxnSpMkLst>
            <pc:docMk/>
            <pc:sldMk cId="1202667796" sldId="278"/>
            <ac:cxnSpMk id="1162" creationId="{EC6E532A-7D0B-8D23-C0B4-D48A92E13311}"/>
          </ac:cxnSpMkLst>
        </pc:cxnChg>
        <pc:cxnChg chg="mod">
          <ac:chgData name="Kau, Derchang" userId="b9148588-e694-4445-9765-2c9aad6149ce" providerId="ADAL" clId="{A9F427AC-E5A2-6C45-A8A3-6DFCCFA4B4F3}" dt="2023-05-08T13:34:21.625" v="119"/>
          <ac:cxnSpMkLst>
            <pc:docMk/>
            <pc:sldMk cId="1202667796" sldId="278"/>
            <ac:cxnSpMk id="1163" creationId="{49D03300-4589-E4BE-EBD8-7384EF85129F}"/>
          </ac:cxnSpMkLst>
        </pc:cxnChg>
        <pc:cxnChg chg="mod">
          <ac:chgData name="Kau, Derchang" userId="b9148588-e694-4445-9765-2c9aad6149ce" providerId="ADAL" clId="{A9F427AC-E5A2-6C45-A8A3-6DFCCFA4B4F3}" dt="2023-05-08T13:34:21.625" v="119"/>
          <ac:cxnSpMkLst>
            <pc:docMk/>
            <pc:sldMk cId="1202667796" sldId="278"/>
            <ac:cxnSpMk id="1164" creationId="{9A0ABA75-FEC6-A4D4-7B34-E48C817570A6}"/>
          </ac:cxnSpMkLst>
        </pc:cxnChg>
        <pc:cxnChg chg="mod">
          <ac:chgData name="Kau, Derchang" userId="b9148588-e694-4445-9765-2c9aad6149ce" providerId="ADAL" clId="{A9F427AC-E5A2-6C45-A8A3-6DFCCFA4B4F3}" dt="2023-05-08T13:34:21.625" v="119"/>
          <ac:cxnSpMkLst>
            <pc:docMk/>
            <pc:sldMk cId="1202667796" sldId="278"/>
            <ac:cxnSpMk id="1165" creationId="{EA198820-1FF2-FEDF-204E-FBCA1A29723F}"/>
          </ac:cxnSpMkLst>
        </pc:cxnChg>
        <pc:cxnChg chg="mod">
          <ac:chgData name="Kau, Derchang" userId="b9148588-e694-4445-9765-2c9aad6149ce" providerId="ADAL" clId="{A9F427AC-E5A2-6C45-A8A3-6DFCCFA4B4F3}" dt="2023-05-08T13:34:21.625" v="119"/>
          <ac:cxnSpMkLst>
            <pc:docMk/>
            <pc:sldMk cId="1202667796" sldId="278"/>
            <ac:cxnSpMk id="1172" creationId="{4D24E15D-EEB9-CB00-42AF-6869E296F5CB}"/>
          </ac:cxnSpMkLst>
        </pc:cxnChg>
        <pc:cxnChg chg="mod">
          <ac:chgData name="Kau, Derchang" userId="b9148588-e694-4445-9765-2c9aad6149ce" providerId="ADAL" clId="{A9F427AC-E5A2-6C45-A8A3-6DFCCFA4B4F3}" dt="2023-05-08T13:34:21.625" v="119"/>
          <ac:cxnSpMkLst>
            <pc:docMk/>
            <pc:sldMk cId="1202667796" sldId="278"/>
            <ac:cxnSpMk id="1173" creationId="{35F044D7-9CCA-D8DC-99F9-A379E054FD2E}"/>
          </ac:cxnSpMkLst>
        </pc:cxnChg>
        <pc:cxnChg chg="mod">
          <ac:chgData name="Kau, Derchang" userId="b9148588-e694-4445-9765-2c9aad6149ce" providerId="ADAL" clId="{A9F427AC-E5A2-6C45-A8A3-6DFCCFA4B4F3}" dt="2023-05-08T13:34:21.625" v="119"/>
          <ac:cxnSpMkLst>
            <pc:docMk/>
            <pc:sldMk cId="1202667796" sldId="278"/>
            <ac:cxnSpMk id="1175" creationId="{748390AD-D632-3471-8DFE-24ACDF966D56}"/>
          </ac:cxnSpMkLst>
        </pc:cxnChg>
        <pc:cxnChg chg="mod">
          <ac:chgData name="Kau, Derchang" userId="b9148588-e694-4445-9765-2c9aad6149ce" providerId="ADAL" clId="{A9F427AC-E5A2-6C45-A8A3-6DFCCFA4B4F3}" dt="2023-05-08T13:34:21.625" v="119"/>
          <ac:cxnSpMkLst>
            <pc:docMk/>
            <pc:sldMk cId="1202667796" sldId="278"/>
            <ac:cxnSpMk id="1176" creationId="{FD4A0CBC-8F11-D176-F2A0-7F937DFFFD79}"/>
          </ac:cxnSpMkLst>
        </pc:cxnChg>
        <pc:cxnChg chg="mod">
          <ac:chgData name="Kau, Derchang" userId="b9148588-e694-4445-9765-2c9aad6149ce" providerId="ADAL" clId="{A9F427AC-E5A2-6C45-A8A3-6DFCCFA4B4F3}" dt="2023-05-08T13:34:21.625" v="119"/>
          <ac:cxnSpMkLst>
            <pc:docMk/>
            <pc:sldMk cId="1202667796" sldId="278"/>
            <ac:cxnSpMk id="1177" creationId="{CEFC9E2B-04C6-B621-9298-F747CECB13F2}"/>
          </ac:cxnSpMkLst>
        </pc:cxnChg>
        <pc:cxnChg chg="mod">
          <ac:chgData name="Kau, Derchang" userId="b9148588-e694-4445-9765-2c9aad6149ce" providerId="ADAL" clId="{A9F427AC-E5A2-6C45-A8A3-6DFCCFA4B4F3}" dt="2023-05-08T13:34:21.625" v="119"/>
          <ac:cxnSpMkLst>
            <pc:docMk/>
            <pc:sldMk cId="1202667796" sldId="278"/>
            <ac:cxnSpMk id="1178" creationId="{01CBCC76-72E0-1FA7-B437-B23F4293C018}"/>
          </ac:cxnSpMkLst>
        </pc:cxnChg>
        <pc:cxnChg chg="mod">
          <ac:chgData name="Kau, Derchang" userId="b9148588-e694-4445-9765-2c9aad6149ce" providerId="ADAL" clId="{A9F427AC-E5A2-6C45-A8A3-6DFCCFA4B4F3}" dt="2023-05-08T13:34:21.625" v="119"/>
          <ac:cxnSpMkLst>
            <pc:docMk/>
            <pc:sldMk cId="1202667796" sldId="278"/>
            <ac:cxnSpMk id="1179" creationId="{B0F4EA20-A426-446F-FE6E-CE3E859A9BD9}"/>
          </ac:cxnSpMkLst>
        </pc:cxnChg>
        <pc:cxnChg chg="mod">
          <ac:chgData name="Kau, Derchang" userId="b9148588-e694-4445-9765-2c9aad6149ce" providerId="ADAL" clId="{A9F427AC-E5A2-6C45-A8A3-6DFCCFA4B4F3}" dt="2023-05-08T13:34:21.625" v="119"/>
          <ac:cxnSpMkLst>
            <pc:docMk/>
            <pc:sldMk cId="1202667796" sldId="278"/>
            <ac:cxnSpMk id="1180" creationId="{17562CA5-AA8C-44C1-FB85-E639F6AF32DB}"/>
          </ac:cxnSpMkLst>
        </pc:cxnChg>
        <pc:cxnChg chg="mod">
          <ac:chgData name="Kau, Derchang" userId="b9148588-e694-4445-9765-2c9aad6149ce" providerId="ADAL" clId="{A9F427AC-E5A2-6C45-A8A3-6DFCCFA4B4F3}" dt="2023-05-08T13:34:21.625" v="119"/>
          <ac:cxnSpMkLst>
            <pc:docMk/>
            <pc:sldMk cId="1202667796" sldId="278"/>
            <ac:cxnSpMk id="1181" creationId="{3FFBFD8B-A275-1E7D-BDD5-DB065DCADE9D}"/>
          </ac:cxnSpMkLst>
        </pc:cxnChg>
        <pc:cxnChg chg="mod">
          <ac:chgData name="Kau, Derchang" userId="b9148588-e694-4445-9765-2c9aad6149ce" providerId="ADAL" clId="{A9F427AC-E5A2-6C45-A8A3-6DFCCFA4B4F3}" dt="2023-05-08T13:34:21.625" v="119"/>
          <ac:cxnSpMkLst>
            <pc:docMk/>
            <pc:sldMk cId="1202667796" sldId="278"/>
            <ac:cxnSpMk id="1182" creationId="{69A13F22-0773-55A3-F82B-DFB231C687E1}"/>
          </ac:cxnSpMkLst>
        </pc:cxnChg>
        <pc:cxnChg chg="mod">
          <ac:chgData name="Kau, Derchang" userId="b9148588-e694-4445-9765-2c9aad6149ce" providerId="ADAL" clId="{A9F427AC-E5A2-6C45-A8A3-6DFCCFA4B4F3}" dt="2023-05-08T13:34:21.625" v="119"/>
          <ac:cxnSpMkLst>
            <pc:docMk/>
            <pc:sldMk cId="1202667796" sldId="278"/>
            <ac:cxnSpMk id="1185" creationId="{0FCC72C6-100D-5C26-4DC4-001CDAB910D5}"/>
          </ac:cxnSpMkLst>
        </pc:cxnChg>
        <pc:cxnChg chg="mod">
          <ac:chgData name="Kau, Derchang" userId="b9148588-e694-4445-9765-2c9aad6149ce" providerId="ADAL" clId="{A9F427AC-E5A2-6C45-A8A3-6DFCCFA4B4F3}" dt="2023-05-08T13:34:21.625" v="119"/>
          <ac:cxnSpMkLst>
            <pc:docMk/>
            <pc:sldMk cId="1202667796" sldId="278"/>
            <ac:cxnSpMk id="1186" creationId="{3749F6F8-A017-70DC-E42C-84650161C72A}"/>
          </ac:cxnSpMkLst>
        </pc:cxnChg>
        <pc:cxnChg chg="mod">
          <ac:chgData name="Kau, Derchang" userId="b9148588-e694-4445-9765-2c9aad6149ce" providerId="ADAL" clId="{A9F427AC-E5A2-6C45-A8A3-6DFCCFA4B4F3}" dt="2023-05-08T13:34:21.625" v="119"/>
          <ac:cxnSpMkLst>
            <pc:docMk/>
            <pc:sldMk cId="1202667796" sldId="278"/>
            <ac:cxnSpMk id="1187" creationId="{FF390D5F-7C5E-DD27-F30B-C953CFEF4610}"/>
          </ac:cxnSpMkLst>
        </pc:cxnChg>
        <pc:cxnChg chg="mod">
          <ac:chgData name="Kau, Derchang" userId="b9148588-e694-4445-9765-2c9aad6149ce" providerId="ADAL" clId="{A9F427AC-E5A2-6C45-A8A3-6DFCCFA4B4F3}" dt="2023-05-08T13:34:21.625" v="119"/>
          <ac:cxnSpMkLst>
            <pc:docMk/>
            <pc:sldMk cId="1202667796" sldId="278"/>
            <ac:cxnSpMk id="1188" creationId="{F9A16FB1-4D01-459B-F2FF-6FFB911B79C0}"/>
          </ac:cxnSpMkLst>
        </pc:cxnChg>
        <pc:cxnChg chg="mod">
          <ac:chgData name="Kau, Derchang" userId="b9148588-e694-4445-9765-2c9aad6149ce" providerId="ADAL" clId="{A9F427AC-E5A2-6C45-A8A3-6DFCCFA4B4F3}" dt="2023-05-08T13:34:21.625" v="119"/>
          <ac:cxnSpMkLst>
            <pc:docMk/>
            <pc:sldMk cId="1202667796" sldId="278"/>
            <ac:cxnSpMk id="1195" creationId="{BBB7B0E4-34AA-9B12-5510-6DA836D51E1D}"/>
          </ac:cxnSpMkLst>
        </pc:cxnChg>
        <pc:cxnChg chg="mod">
          <ac:chgData name="Kau, Derchang" userId="b9148588-e694-4445-9765-2c9aad6149ce" providerId="ADAL" clId="{A9F427AC-E5A2-6C45-A8A3-6DFCCFA4B4F3}" dt="2023-05-08T13:34:21.625" v="119"/>
          <ac:cxnSpMkLst>
            <pc:docMk/>
            <pc:sldMk cId="1202667796" sldId="278"/>
            <ac:cxnSpMk id="1196" creationId="{2DA9A7CA-CE94-47F5-C67D-F3F282979A88}"/>
          </ac:cxnSpMkLst>
        </pc:cxnChg>
        <pc:cxnChg chg="mod">
          <ac:chgData name="Kau, Derchang" userId="b9148588-e694-4445-9765-2c9aad6149ce" providerId="ADAL" clId="{A9F427AC-E5A2-6C45-A8A3-6DFCCFA4B4F3}" dt="2023-05-08T13:34:21.625" v="119"/>
          <ac:cxnSpMkLst>
            <pc:docMk/>
            <pc:sldMk cId="1202667796" sldId="278"/>
            <ac:cxnSpMk id="1198" creationId="{2FEA667E-E32B-8889-AE57-909D4137EEC1}"/>
          </ac:cxnSpMkLst>
        </pc:cxnChg>
        <pc:cxnChg chg="mod">
          <ac:chgData name="Kau, Derchang" userId="b9148588-e694-4445-9765-2c9aad6149ce" providerId="ADAL" clId="{A9F427AC-E5A2-6C45-A8A3-6DFCCFA4B4F3}" dt="2023-05-08T13:34:21.625" v="119"/>
          <ac:cxnSpMkLst>
            <pc:docMk/>
            <pc:sldMk cId="1202667796" sldId="278"/>
            <ac:cxnSpMk id="1199" creationId="{BE403832-DAA5-812B-43D0-D885DA0D8007}"/>
          </ac:cxnSpMkLst>
        </pc:cxnChg>
        <pc:cxnChg chg="mod">
          <ac:chgData name="Kau, Derchang" userId="b9148588-e694-4445-9765-2c9aad6149ce" providerId="ADAL" clId="{A9F427AC-E5A2-6C45-A8A3-6DFCCFA4B4F3}" dt="2023-05-08T13:34:21.625" v="119"/>
          <ac:cxnSpMkLst>
            <pc:docMk/>
            <pc:sldMk cId="1202667796" sldId="278"/>
            <ac:cxnSpMk id="1200" creationId="{996B6740-B167-5A1E-B1CD-74DDFD651964}"/>
          </ac:cxnSpMkLst>
        </pc:cxnChg>
        <pc:cxnChg chg="mod">
          <ac:chgData name="Kau, Derchang" userId="b9148588-e694-4445-9765-2c9aad6149ce" providerId="ADAL" clId="{A9F427AC-E5A2-6C45-A8A3-6DFCCFA4B4F3}" dt="2023-05-08T13:34:21.625" v="119"/>
          <ac:cxnSpMkLst>
            <pc:docMk/>
            <pc:sldMk cId="1202667796" sldId="278"/>
            <ac:cxnSpMk id="1201" creationId="{064369C7-090D-CFC1-80C5-D76FCACBFFF6}"/>
          </ac:cxnSpMkLst>
        </pc:cxnChg>
        <pc:cxnChg chg="mod">
          <ac:chgData name="Kau, Derchang" userId="b9148588-e694-4445-9765-2c9aad6149ce" providerId="ADAL" clId="{A9F427AC-E5A2-6C45-A8A3-6DFCCFA4B4F3}" dt="2023-05-08T13:34:21.625" v="119"/>
          <ac:cxnSpMkLst>
            <pc:docMk/>
            <pc:sldMk cId="1202667796" sldId="278"/>
            <ac:cxnSpMk id="1202" creationId="{B4E9CED8-7F9D-0C80-514D-B6F8F089AB21}"/>
          </ac:cxnSpMkLst>
        </pc:cxnChg>
        <pc:cxnChg chg="mod">
          <ac:chgData name="Kau, Derchang" userId="b9148588-e694-4445-9765-2c9aad6149ce" providerId="ADAL" clId="{A9F427AC-E5A2-6C45-A8A3-6DFCCFA4B4F3}" dt="2023-05-08T13:34:21.625" v="119"/>
          <ac:cxnSpMkLst>
            <pc:docMk/>
            <pc:sldMk cId="1202667796" sldId="278"/>
            <ac:cxnSpMk id="1203" creationId="{7C1D8130-5FFB-B255-F688-EB9EA3C271A7}"/>
          </ac:cxnSpMkLst>
        </pc:cxnChg>
        <pc:cxnChg chg="mod">
          <ac:chgData name="Kau, Derchang" userId="b9148588-e694-4445-9765-2c9aad6149ce" providerId="ADAL" clId="{A9F427AC-E5A2-6C45-A8A3-6DFCCFA4B4F3}" dt="2023-05-08T13:34:21.625" v="119"/>
          <ac:cxnSpMkLst>
            <pc:docMk/>
            <pc:sldMk cId="1202667796" sldId="278"/>
            <ac:cxnSpMk id="1204" creationId="{8A3C0DF9-8BCA-843E-B29E-3B732C44EB64}"/>
          </ac:cxnSpMkLst>
        </pc:cxnChg>
        <pc:cxnChg chg="mod">
          <ac:chgData name="Kau, Derchang" userId="b9148588-e694-4445-9765-2c9aad6149ce" providerId="ADAL" clId="{A9F427AC-E5A2-6C45-A8A3-6DFCCFA4B4F3}" dt="2023-05-08T13:34:21.625" v="119"/>
          <ac:cxnSpMkLst>
            <pc:docMk/>
            <pc:sldMk cId="1202667796" sldId="278"/>
            <ac:cxnSpMk id="1205" creationId="{731F5F6D-11E1-EDAF-572D-E716E1865759}"/>
          </ac:cxnSpMkLst>
        </pc:cxnChg>
        <pc:cxnChg chg="mod">
          <ac:chgData name="Kau, Derchang" userId="b9148588-e694-4445-9765-2c9aad6149ce" providerId="ADAL" clId="{A9F427AC-E5A2-6C45-A8A3-6DFCCFA4B4F3}" dt="2023-05-08T13:34:21.625" v="119"/>
          <ac:cxnSpMkLst>
            <pc:docMk/>
            <pc:sldMk cId="1202667796" sldId="278"/>
            <ac:cxnSpMk id="1208" creationId="{C5FB9D72-D58F-6C7E-5938-A135DD93953F}"/>
          </ac:cxnSpMkLst>
        </pc:cxnChg>
        <pc:cxnChg chg="mod">
          <ac:chgData name="Kau, Derchang" userId="b9148588-e694-4445-9765-2c9aad6149ce" providerId="ADAL" clId="{A9F427AC-E5A2-6C45-A8A3-6DFCCFA4B4F3}" dt="2023-05-08T13:34:21.625" v="119"/>
          <ac:cxnSpMkLst>
            <pc:docMk/>
            <pc:sldMk cId="1202667796" sldId="278"/>
            <ac:cxnSpMk id="1209" creationId="{657CCDD9-D0D8-C956-0E73-B95551555C1E}"/>
          </ac:cxnSpMkLst>
        </pc:cxnChg>
        <pc:cxnChg chg="mod">
          <ac:chgData name="Kau, Derchang" userId="b9148588-e694-4445-9765-2c9aad6149ce" providerId="ADAL" clId="{A9F427AC-E5A2-6C45-A8A3-6DFCCFA4B4F3}" dt="2023-05-08T13:34:21.625" v="119"/>
          <ac:cxnSpMkLst>
            <pc:docMk/>
            <pc:sldMk cId="1202667796" sldId="278"/>
            <ac:cxnSpMk id="1210" creationId="{24E80B3D-E577-D5F0-7987-AB800EC77CE9}"/>
          </ac:cxnSpMkLst>
        </pc:cxnChg>
        <pc:cxnChg chg="mod">
          <ac:chgData name="Kau, Derchang" userId="b9148588-e694-4445-9765-2c9aad6149ce" providerId="ADAL" clId="{A9F427AC-E5A2-6C45-A8A3-6DFCCFA4B4F3}" dt="2023-05-08T13:34:21.625" v="119"/>
          <ac:cxnSpMkLst>
            <pc:docMk/>
            <pc:sldMk cId="1202667796" sldId="278"/>
            <ac:cxnSpMk id="1211" creationId="{86CB53BC-84CB-41BF-C6FB-5F1CAC0CCC3C}"/>
          </ac:cxnSpMkLst>
        </pc:cxnChg>
        <pc:cxnChg chg="mod">
          <ac:chgData name="Kau, Derchang" userId="b9148588-e694-4445-9765-2c9aad6149ce" providerId="ADAL" clId="{A9F427AC-E5A2-6C45-A8A3-6DFCCFA4B4F3}" dt="2023-05-08T13:34:21.625" v="119"/>
          <ac:cxnSpMkLst>
            <pc:docMk/>
            <pc:sldMk cId="1202667796" sldId="278"/>
            <ac:cxnSpMk id="1218" creationId="{84556C85-1A9C-37A6-E7C6-4777726A82F2}"/>
          </ac:cxnSpMkLst>
        </pc:cxnChg>
        <pc:cxnChg chg="mod">
          <ac:chgData name="Kau, Derchang" userId="b9148588-e694-4445-9765-2c9aad6149ce" providerId="ADAL" clId="{A9F427AC-E5A2-6C45-A8A3-6DFCCFA4B4F3}" dt="2023-05-08T13:34:21.625" v="119"/>
          <ac:cxnSpMkLst>
            <pc:docMk/>
            <pc:sldMk cId="1202667796" sldId="278"/>
            <ac:cxnSpMk id="1219" creationId="{77A00FB6-D01A-5C1A-C8B7-E80CC8EA7111}"/>
          </ac:cxnSpMkLst>
        </pc:cxnChg>
        <pc:cxnChg chg="mod">
          <ac:chgData name="Kau, Derchang" userId="b9148588-e694-4445-9765-2c9aad6149ce" providerId="ADAL" clId="{A9F427AC-E5A2-6C45-A8A3-6DFCCFA4B4F3}" dt="2023-05-08T13:34:21.625" v="119"/>
          <ac:cxnSpMkLst>
            <pc:docMk/>
            <pc:sldMk cId="1202667796" sldId="278"/>
            <ac:cxnSpMk id="1221" creationId="{23CBEBE5-1BA2-E779-8D67-9642183D1CDA}"/>
          </ac:cxnSpMkLst>
        </pc:cxnChg>
        <pc:cxnChg chg="mod">
          <ac:chgData name="Kau, Derchang" userId="b9148588-e694-4445-9765-2c9aad6149ce" providerId="ADAL" clId="{A9F427AC-E5A2-6C45-A8A3-6DFCCFA4B4F3}" dt="2023-05-08T13:34:21.625" v="119"/>
          <ac:cxnSpMkLst>
            <pc:docMk/>
            <pc:sldMk cId="1202667796" sldId="278"/>
            <ac:cxnSpMk id="1222" creationId="{F441037E-AA27-D9F6-F830-DE5474F52851}"/>
          </ac:cxnSpMkLst>
        </pc:cxnChg>
        <pc:cxnChg chg="mod">
          <ac:chgData name="Kau, Derchang" userId="b9148588-e694-4445-9765-2c9aad6149ce" providerId="ADAL" clId="{A9F427AC-E5A2-6C45-A8A3-6DFCCFA4B4F3}" dt="2023-05-08T13:34:21.625" v="119"/>
          <ac:cxnSpMkLst>
            <pc:docMk/>
            <pc:sldMk cId="1202667796" sldId="278"/>
            <ac:cxnSpMk id="1223" creationId="{2DF19648-7F78-E041-C377-665752545B0C}"/>
          </ac:cxnSpMkLst>
        </pc:cxnChg>
        <pc:cxnChg chg="mod">
          <ac:chgData name="Kau, Derchang" userId="b9148588-e694-4445-9765-2c9aad6149ce" providerId="ADAL" clId="{A9F427AC-E5A2-6C45-A8A3-6DFCCFA4B4F3}" dt="2023-05-08T13:34:21.625" v="119"/>
          <ac:cxnSpMkLst>
            <pc:docMk/>
            <pc:sldMk cId="1202667796" sldId="278"/>
            <ac:cxnSpMk id="1224" creationId="{082BE36C-C713-D04C-E1C6-9CA9D42EED85}"/>
          </ac:cxnSpMkLst>
        </pc:cxnChg>
        <pc:cxnChg chg="mod">
          <ac:chgData name="Kau, Derchang" userId="b9148588-e694-4445-9765-2c9aad6149ce" providerId="ADAL" clId="{A9F427AC-E5A2-6C45-A8A3-6DFCCFA4B4F3}" dt="2023-05-08T13:34:21.625" v="119"/>
          <ac:cxnSpMkLst>
            <pc:docMk/>
            <pc:sldMk cId="1202667796" sldId="278"/>
            <ac:cxnSpMk id="1225" creationId="{4B610217-79C1-67FF-135E-A3129E6262F4}"/>
          </ac:cxnSpMkLst>
        </pc:cxnChg>
        <pc:cxnChg chg="mod">
          <ac:chgData name="Kau, Derchang" userId="b9148588-e694-4445-9765-2c9aad6149ce" providerId="ADAL" clId="{A9F427AC-E5A2-6C45-A8A3-6DFCCFA4B4F3}" dt="2023-05-08T13:34:21.625" v="119"/>
          <ac:cxnSpMkLst>
            <pc:docMk/>
            <pc:sldMk cId="1202667796" sldId="278"/>
            <ac:cxnSpMk id="1226" creationId="{0448B64B-730F-C64D-A70A-1209984AED5F}"/>
          </ac:cxnSpMkLst>
        </pc:cxnChg>
        <pc:cxnChg chg="mod">
          <ac:chgData name="Kau, Derchang" userId="b9148588-e694-4445-9765-2c9aad6149ce" providerId="ADAL" clId="{A9F427AC-E5A2-6C45-A8A3-6DFCCFA4B4F3}" dt="2023-05-08T13:34:21.625" v="119"/>
          <ac:cxnSpMkLst>
            <pc:docMk/>
            <pc:sldMk cId="1202667796" sldId="278"/>
            <ac:cxnSpMk id="1227" creationId="{9D960243-677C-A938-3942-96736AEEE400}"/>
          </ac:cxnSpMkLst>
        </pc:cxnChg>
        <pc:cxnChg chg="mod">
          <ac:chgData name="Kau, Derchang" userId="b9148588-e694-4445-9765-2c9aad6149ce" providerId="ADAL" clId="{A9F427AC-E5A2-6C45-A8A3-6DFCCFA4B4F3}" dt="2023-05-08T13:34:21.625" v="119"/>
          <ac:cxnSpMkLst>
            <pc:docMk/>
            <pc:sldMk cId="1202667796" sldId="278"/>
            <ac:cxnSpMk id="1228" creationId="{0A451450-CB00-C2A3-49BF-A8D69407CF32}"/>
          </ac:cxnSpMkLst>
        </pc:cxnChg>
        <pc:cxnChg chg="mod">
          <ac:chgData name="Kau, Derchang" userId="b9148588-e694-4445-9765-2c9aad6149ce" providerId="ADAL" clId="{A9F427AC-E5A2-6C45-A8A3-6DFCCFA4B4F3}" dt="2023-05-08T13:34:21.625" v="119"/>
          <ac:cxnSpMkLst>
            <pc:docMk/>
            <pc:sldMk cId="1202667796" sldId="278"/>
            <ac:cxnSpMk id="1231" creationId="{00B68F44-D097-7D6F-442B-AE7EF5902500}"/>
          </ac:cxnSpMkLst>
        </pc:cxnChg>
        <pc:cxnChg chg="mod">
          <ac:chgData name="Kau, Derchang" userId="b9148588-e694-4445-9765-2c9aad6149ce" providerId="ADAL" clId="{A9F427AC-E5A2-6C45-A8A3-6DFCCFA4B4F3}" dt="2023-05-08T13:34:21.625" v="119"/>
          <ac:cxnSpMkLst>
            <pc:docMk/>
            <pc:sldMk cId="1202667796" sldId="278"/>
            <ac:cxnSpMk id="1232" creationId="{2EBD178D-720C-2A09-DA0A-ADA72CCEBB88}"/>
          </ac:cxnSpMkLst>
        </pc:cxnChg>
        <pc:cxnChg chg="mod">
          <ac:chgData name="Kau, Derchang" userId="b9148588-e694-4445-9765-2c9aad6149ce" providerId="ADAL" clId="{A9F427AC-E5A2-6C45-A8A3-6DFCCFA4B4F3}" dt="2023-05-08T13:34:21.625" v="119"/>
          <ac:cxnSpMkLst>
            <pc:docMk/>
            <pc:sldMk cId="1202667796" sldId="278"/>
            <ac:cxnSpMk id="1233" creationId="{042AC59F-F88F-ED69-3BD8-B4DA80B02BFB}"/>
          </ac:cxnSpMkLst>
        </pc:cxnChg>
        <pc:cxnChg chg="mod">
          <ac:chgData name="Kau, Derchang" userId="b9148588-e694-4445-9765-2c9aad6149ce" providerId="ADAL" clId="{A9F427AC-E5A2-6C45-A8A3-6DFCCFA4B4F3}" dt="2023-05-08T13:34:21.625" v="119"/>
          <ac:cxnSpMkLst>
            <pc:docMk/>
            <pc:sldMk cId="1202667796" sldId="278"/>
            <ac:cxnSpMk id="1234" creationId="{464ADC55-52F1-E07C-9E38-6EF215BE7217}"/>
          </ac:cxnSpMkLst>
        </pc:cxnChg>
        <pc:cxnChg chg="mod">
          <ac:chgData name="Kau, Derchang" userId="b9148588-e694-4445-9765-2c9aad6149ce" providerId="ADAL" clId="{A9F427AC-E5A2-6C45-A8A3-6DFCCFA4B4F3}" dt="2023-05-08T13:34:21.625" v="119"/>
          <ac:cxnSpMkLst>
            <pc:docMk/>
            <pc:sldMk cId="1202667796" sldId="278"/>
            <ac:cxnSpMk id="1241" creationId="{F193A8EE-9DC6-8D56-710B-86D07073CA34}"/>
          </ac:cxnSpMkLst>
        </pc:cxnChg>
        <pc:cxnChg chg="mod">
          <ac:chgData name="Kau, Derchang" userId="b9148588-e694-4445-9765-2c9aad6149ce" providerId="ADAL" clId="{A9F427AC-E5A2-6C45-A8A3-6DFCCFA4B4F3}" dt="2023-05-08T13:34:21.625" v="119"/>
          <ac:cxnSpMkLst>
            <pc:docMk/>
            <pc:sldMk cId="1202667796" sldId="278"/>
            <ac:cxnSpMk id="1242" creationId="{F1088546-83DD-6270-3CA6-BF6488D9452F}"/>
          </ac:cxnSpMkLst>
        </pc:cxnChg>
        <pc:cxnChg chg="mod">
          <ac:chgData name="Kau, Derchang" userId="b9148588-e694-4445-9765-2c9aad6149ce" providerId="ADAL" clId="{A9F427AC-E5A2-6C45-A8A3-6DFCCFA4B4F3}" dt="2023-05-08T13:34:21.625" v="119"/>
          <ac:cxnSpMkLst>
            <pc:docMk/>
            <pc:sldMk cId="1202667796" sldId="278"/>
            <ac:cxnSpMk id="1244" creationId="{A97BFFDC-FDD8-6FC1-5201-9F9284DF9004}"/>
          </ac:cxnSpMkLst>
        </pc:cxnChg>
        <pc:cxnChg chg="mod">
          <ac:chgData name="Kau, Derchang" userId="b9148588-e694-4445-9765-2c9aad6149ce" providerId="ADAL" clId="{A9F427AC-E5A2-6C45-A8A3-6DFCCFA4B4F3}" dt="2023-05-08T13:34:21.625" v="119"/>
          <ac:cxnSpMkLst>
            <pc:docMk/>
            <pc:sldMk cId="1202667796" sldId="278"/>
            <ac:cxnSpMk id="1245" creationId="{AE213C2D-764E-4021-ACEB-35C76488719F}"/>
          </ac:cxnSpMkLst>
        </pc:cxnChg>
        <pc:cxnChg chg="mod">
          <ac:chgData name="Kau, Derchang" userId="b9148588-e694-4445-9765-2c9aad6149ce" providerId="ADAL" clId="{A9F427AC-E5A2-6C45-A8A3-6DFCCFA4B4F3}" dt="2023-05-08T13:34:21.625" v="119"/>
          <ac:cxnSpMkLst>
            <pc:docMk/>
            <pc:sldMk cId="1202667796" sldId="278"/>
            <ac:cxnSpMk id="1246" creationId="{8A9B11D7-964C-1EB0-52A3-FB986EB9DB57}"/>
          </ac:cxnSpMkLst>
        </pc:cxnChg>
        <pc:cxnChg chg="mod">
          <ac:chgData name="Kau, Derchang" userId="b9148588-e694-4445-9765-2c9aad6149ce" providerId="ADAL" clId="{A9F427AC-E5A2-6C45-A8A3-6DFCCFA4B4F3}" dt="2023-05-08T13:34:21.625" v="119"/>
          <ac:cxnSpMkLst>
            <pc:docMk/>
            <pc:sldMk cId="1202667796" sldId="278"/>
            <ac:cxnSpMk id="1247" creationId="{92835C91-D62B-BD94-47C1-AE2CD37BA601}"/>
          </ac:cxnSpMkLst>
        </pc:cxnChg>
        <pc:cxnChg chg="mod">
          <ac:chgData name="Kau, Derchang" userId="b9148588-e694-4445-9765-2c9aad6149ce" providerId="ADAL" clId="{A9F427AC-E5A2-6C45-A8A3-6DFCCFA4B4F3}" dt="2023-05-08T13:34:21.625" v="119"/>
          <ac:cxnSpMkLst>
            <pc:docMk/>
            <pc:sldMk cId="1202667796" sldId="278"/>
            <ac:cxnSpMk id="1248" creationId="{BE950FB1-EB54-2CB2-D137-CA7717D5C984}"/>
          </ac:cxnSpMkLst>
        </pc:cxnChg>
        <pc:cxnChg chg="mod">
          <ac:chgData name="Kau, Derchang" userId="b9148588-e694-4445-9765-2c9aad6149ce" providerId="ADAL" clId="{A9F427AC-E5A2-6C45-A8A3-6DFCCFA4B4F3}" dt="2023-05-08T13:34:21.625" v="119"/>
          <ac:cxnSpMkLst>
            <pc:docMk/>
            <pc:sldMk cId="1202667796" sldId="278"/>
            <ac:cxnSpMk id="1249" creationId="{BD56C18E-DAB6-8D64-B792-C5392A465A95}"/>
          </ac:cxnSpMkLst>
        </pc:cxnChg>
        <pc:cxnChg chg="mod">
          <ac:chgData name="Kau, Derchang" userId="b9148588-e694-4445-9765-2c9aad6149ce" providerId="ADAL" clId="{A9F427AC-E5A2-6C45-A8A3-6DFCCFA4B4F3}" dt="2023-05-08T13:34:21.625" v="119"/>
          <ac:cxnSpMkLst>
            <pc:docMk/>
            <pc:sldMk cId="1202667796" sldId="278"/>
            <ac:cxnSpMk id="1250" creationId="{16EFBD91-75E1-B535-EC31-879DD342C939}"/>
          </ac:cxnSpMkLst>
        </pc:cxnChg>
        <pc:cxnChg chg="mod">
          <ac:chgData name="Kau, Derchang" userId="b9148588-e694-4445-9765-2c9aad6149ce" providerId="ADAL" clId="{A9F427AC-E5A2-6C45-A8A3-6DFCCFA4B4F3}" dt="2023-05-08T13:34:21.625" v="119"/>
          <ac:cxnSpMkLst>
            <pc:docMk/>
            <pc:sldMk cId="1202667796" sldId="278"/>
            <ac:cxnSpMk id="1251" creationId="{4D838139-1934-7BE0-496A-1F4C81902A0C}"/>
          </ac:cxnSpMkLst>
        </pc:cxnChg>
        <pc:cxnChg chg="mod">
          <ac:chgData name="Kau, Derchang" userId="b9148588-e694-4445-9765-2c9aad6149ce" providerId="ADAL" clId="{A9F427AC-E5A2-6C45-A8A3-6DFCCFA4B4F3}" dt="2023-05-08T13:34:21.625" v="119"/>
          <ac:cxnSpMkLst>
            <pc:docMk/>
            <pc:sldMk cId="1202667796" sldId="278"/>
            <ac:cxnSpMk id="1254" creationId="{6B73C9E5-3137-3DBF-4364-ED23E0B17290}"/>
          </ac:cxnSpMkLst>
        </pc:cxnChg>
        <pc:cxnChg chg="mod">
          <ac:chgData name="Kau, Derchang" userId="b9148588-e694-4445-9765-2c9aad6149ce" providerId="ADAL" clId="{A9F427AC-E5A2-6C45-A8A3-6DFCCFA4B4F3}" dt="2023-05-08T13:34:21.625" v="119"/>
          <ac:cxnSpMkLst>
            <pc:docMk/>
            <pc:sldMk cId="1202667796" sldId="278"/>
            <ac:cxnSpMk id="1255" creationId="{ABCE9EA5-4305-2FEB-9A93-D531AF28AA3D}"/>
          </ac:cxnSpMkLst>
        </pc:cxnChg>
        <pc:cxnChg chg="mod">
          <ac:chgData name="Kau, Derchang" userId="b9148588-e694-4445-9765-2c9aad6149ce" providerId="ADAL" clId="{A9F427AC-E5A2-6C45-A8A3-6DFCCFA4B4F3}" dt="2023-05-08T13:34:21.625" v="119"/>
          <ac:cxnSpMkLst>
            <pc:docMk/>
            <pc:sldMk cId="1202667796" sldId="278"/>
            <ac:cxnSpMk id="1256" creationId="{9F319125-0766-B643-D65E-2C4D9BF0596D}"/>
          </ac:cxnSpMkLst>
        </pc:cxnChg>
        <pc:cxnChg chg="mod">
          <ac:chgData name="Kau, Derchang" userId="b9148588-e694-4445-9765-2c9aad6149ce" providerId="ADAL" clId="{A9F427AC-E5A2-6C45-A8A3-6DFCCFA4B4F3}" dt="2023-05-08T13:34:21.625" v="119"/>
          <ac:cxnSpMkLst>
            <pc:docMk/>
            <pc:sldMk cId="1202667796" sldId="278"/>
            <ac:cxnSpMk id="1257" creationId="{36E86729-A4A4-6387-3D47-E76DD24FFE92}"/>
          </ac:cxnSpMkLst>
        </pc:cxnChg>
        <pc:cxnChg chg="mod">
          <ac:chgData name="Kau, Derchang" userId="b9148588-e694-4445-9765-2c9aad6149ce" providerId="ADAL" clId="{A9F427AC-E5A2-6C45-A8A3-6DFCCFA4B4F3}" dt="2023-05-08T13:34:21.625" v="119"/>
          <ac:cxnSpMkLst>
            <pc:docMk/>
            <pc:sldMk cId="1202667796" sldId="278"/>
            <ac:cxnSpMk id="1264" creationId="{C80E90EC-68B2-1C57-34DD-C90B57E9A322}"/>
          </ac:cxnSpMkLst>
        </pc:cxnChg>
        <pc:cxnChg chg="mod">
          <ac:chgData name="Kau, Derchang" userId="b9148588-e694-4445-9765-2c9aad6149ce" providerId="ADAL" clId="{A9F427AC-E5A2-6C45-A8A3-6DFCCFA4B4F3}" dt="2023-05-08T13:34:21.625" v="119"/>
          <ac:cxnSpMkLst>
            <pc:docMk/>
            <pc:sldMk cId="1202667796" sldId="278"/>
            <ac:cxnSpMk id="1265" creationId="{AD4EED7F-103D-0C78-7242-2B05F5157187}"/>
          </ac:cxnSpMkLst>
        </pc:cxnChg>
        <pc:cxnChg chg="mod">
          <ac:chgData name="Kau, Derchang" userId="b9148588-e694-4445-9765-2c9aad6149ce" providerId="ADAL" clId="{A9F427AC-E5A2-6C45-A8A3-6DFCCFA4B4F3}" dt="2023-05-08T13:34:21.625" v="119"/>
          <ac:cxnSpMkLst>
            <pc:docMk/>
            <pc:sldMk cId="1202667796" sldId="278"/>
            <ac:cxnSpMk id="1267" creationId="{BDC9687F-92DC-64BA-5C2A-9235CE70C05C}"/>
          </ac:cxnSpMkLst>
        </pc:cxnChg>
        <pc:cxnChg chg="mod">
          <ac:chgData name="Kau, Derchang" userId="b9148588-e694-4445-9765-2c9aad6149ce" providerId="ADAL" clId="{A9F427AC-E5A2-6C45-A8A3-6DFCCFA4B4F3}" dt="2023-05-08T13:34:21.625" v="119"/>
          <ac:cxnSpMkLst>
            <pc:docMk/>
            <pc:sldMk cId="1202667796" sldId="278"/>
            <ac:cxnSpMk id="1268" creationId="{D6B81AD0-99DC-8717-4E43-73D143CAD7FA}"/>
          </ac:cxnSpMkLst>
        </pc:cxnChg>
        <pc:cxnChg chg="mod">
          <ac:chgData name="Kau, Derchang" userId="b9148588-e694-4445-9765-2c9aad6149ce" providerId="ADAL" clId="{A9F427AC-E5A2-6C45-A8A3-6DFCCFA4B4F3}" dt="2023-05-08T13:34:21.625" v="119"/>
          <ac:cxnSpMkLst>
            <pc:docMk/>
            <pc:sldMk cId="1202667796" sldId="278"/>
            <ac:cxnSpMk id="1269" creationId="{019D864C-8033-F62E-F005-9FEAF24C2163}"/>
          </ac:cxnSpMkLst>
        </pc:cxnChg>
        <pc:cxnChg chg="mod">
          <ac:chgData name="Kau, Derchang" userId="b9148588-e694-4445-9765-2c9aad6149ce" providerId="ADAL" clId="{A9F427AC-E5A2-6C45-A8A3-6DFCCFA4B4F3}" dt="2023-05-08T13:34:21.625" v="119"/>
          <ac:cxnSpMkLst>
            <pc:docMk/>
            <pc:sldMk cId="1202667796" sldId="278"/>
            <ac:cxnSpMk id="1270" creationId="{EE1E4E7A-9B38-92D1-C3E8-28E059DDC274}"/>
          </ac:cxnSpMkLst>
        </pc:cxnChg>
        <pc:cxnChg chg="mod">
          <ac:chgData name="Kau, Derchang" userId="b9148588-e694-4445-9765-2c9aad6149ce" providerId="ADAL" clId="{A9F427AC-E5A2-6C45-A8A3-6DFCCFA4B4F3}" dt="2023-05-08T13:34:21.625" v="119"/>
          <ac:cxnSpMkLst>
            <pc:docMk/>
            <pc:sldMk cId="1202667796" sldId="278"/>
            <ac:cxnSpMk id="1271" creationId="{D17412A1-57F2-9D4C-E749-5B321B65F101}"/>
          </ac:cxnSpMkLst>
        </pc:cxnChg>
        <pc:cxnChg chg="mod">
          <ac:chgData name="Kau, Derchang" userId="b9148588-e694-4445-9765-2c9aad6149ce" providerId="ADAL" clId="{A9F427AC-E5A2-6C45-A8A3-6DFCCFA4B4F3}" dt="2023-05-08T13:34:21.625" v="119"/>
          <ac:cxnSpMkLst>
            <pc:docMk/>
            <pc:sldMk cId="1202667796" sldId="278"/>
            <ac:cxnSpMk id="1272" creationId="{6C6989CC-B191-C2B7-3BED-5FA7BE1E9FC7}"/>
          </ac:cxnSpMkLst>
        </pc:cxnChg>
        <pc:cxnChg chg="mod">
          <ac:chgData name="Kau, Derchang" userId="b9148588-e694-4445-9765-2c9aad6149ce" providerId="ADAL" clId="{A9F427AC-E5A2-6C45-A8A3-6DFCCFA4B4F3}" dt="2023-05-08T13:34:21.625" v="119"/>
          <ac:cxnSpMkLst>
            <pc:docMk/>
            <pc:sldMk cId="1202667796" sldId="278"/>
            <ac:cxnSpMk id="1273" creationId="{289B13AD-F64C-C555-2282-3CADF135F274}"/>
          </ac:cxnSpMkLst>
        </pc:cxnChg>
        <pc:cxnChg chg="mod">
          <ac:chgData name="Kau, Derchang" userId="b9148588-e694-4445-9765-2c9aad6149ce" providerId="ADAL" clId="{A9F427AC-E5A2-6C45-A8A3-6DFCCFA4B4F3}" dt="2023-05-08T13:34:21.625" v="119"/>
          <ac:cxnSpMkLst>
            <pc:docMk/>
            <pc:sldMk cId="1202667796" sldId="278"/>
            <ac:cxnSpMk id="1274" creationId="{590FA74C-DC16-654A-DF20-547C1189FAC8}"/>
          </ac:cxnSpMkLst>
        </pc:cxnChg>
        <pc:cxnChg chg="mod">
          <ac:chgData name="Kau, Derchang" userId="b9148588-e694-4445-9765-2c9aad6149ce" providerId="ADAL" clId="{A9F427AC-E5A2-6C45-A8A3-6DFCCFA4B4F3}" dt="2023-05-08T13:34:21.625" v="119"/>
          <ac:cxnSpMkLst>
            <pc:docMk/>
            <pc:sldMk cId="1202667796" sldId="278"/>
            <ac:cxnSpMk id="1277" creationId="{12BD392E-CE24-0DBA-B3C4-1E2EB11525AE}"/>
          </ac:cxnSpMkLst>
        </pc:cxnChg>
        <pc:cxnChg chg="mod">
          <ac:chgData name="Kau, Derchang" userId="b9148588-e694-4445-9765-2c9aad6149ce" providerId="ADAL" clId="{A9F427AC-E5A2-6C45-A8A3-6DFCCFA4B4F3}" dt="2023-05-08T13:34:21.625" v="119"/>
          <ac:cxnSpMkLst>
            <pc:docMk/>
            <pc:sldMk cId="1202667796" sldId="278"/>
            <ac:cxnSpMk id="1278" creationId="{CFF67B15-A97C-A728-E114-69C0F17BD0C3}"/>
          </ac:cxnSpMkLst>
        </pc:cxnChg>
        <pc:cxnChg chg="mod">
          <ac:chgData name="Kau, Derchang" userId="b9148588-e694-4445-9765-2c9aad6149ce" providerId="ADAL" clId="{A9F427AC-E5A2-6C45-A8A3-6DFCCFA4B4F3}" dt="2023-05-08T13:34:21.625" v="119"/>
          <ac:cxnSpMkLst>
            <pc:docMk/>
            <pc:sldMk cId="1202667796" sldId="278"/>
            <ac:cxnSpMk id="1279" creationId="{273184E5-2208-5568-EFFC-8E192EDD6A4C}"/>
          </ac:cxnSpMkLst>
        </pc:cxnChg>
        <pc:cxnChg chg="mod">
          <ac:chgData name="Kau, Derchang" userId="b9148588-e694-4445-9765-2c9aad6149ce" providerId="ADAL" clId="{A9F427AC-E5A2-6C45-A8A3-6DFCCFA4B4F3}" dt="2023-05-08T13:34:21.625" v="119"/>
          <ac:cxnSpMkLst>
            <pc:docMk/>
            <pc:sldMk cId="1202667796" sldId="278"/>
            <ac:cxnSpMk id="1280" creationId="{2077B098-1DF0-CDB6-B1E9-F40CB12FCE97}"/>
          </ac:cxnSpMkLst>
        </pc:cxnChg>
        <pc:cxnChg chg="mod">
          <ac:chgData name="Kau, Derchang" userId="b9148588-e694-4445-9765-2c9aad6149ce" providerId="ADAL" clId="{A9F427AC-E5A2-6C45-A8A3-6DFCCFA4B4F3}" dt="2023-05-08T13:34:21.625" v="119"/>
          <ac:cxnSpMkLst>
            <pc:docMk/>
            <pc:sldMk cId="1202667796" sldId="278"/>
            <ac:cxnSpMk id="1287" creationId="{15F19B2C-53FE-10A5-0055-5AA44D840622}"/>
          </ac:cxnSpMkLst>
        </pc:cxnChg>
        <pc:cxnChg chg="mod">
          <ac:chgData name="Kau, Derchang" userId="b9148588-e694-4445-9765-2c9aad6149ce" providerId="ADAL" clId="{A9F427AC-E5A2-6C45-A8A3-6DFCCFA4B4F3}" dt="2023-05-08T13:34:21.625" v="119"/>
          <ac:cxnSpMkLst>
            <pc:docMk/>
            <pc:sldMk cId="1202667796" sldId="278"/>
            <ac:cxnSpMk id="1288" creationId="{7562E390-F323-8805-7C8A-59E77AE3F900}"/>
          </ac:cxnSpMkLst>
        </pc:cxnChg>
        <pc:cxnChg chg="mod">
          <ac:chgData name="Kau, Derchang" userId="b9148588-e694-4445-9765-2c9aad6149ce" providerId="ADAL" clId="{A9F427AC-E5A2-6C45-A8A3-6DFCCFA4B4F3}" dt="2023-05-08T13:34:21.625" v="119"/>
          <ac:cxnSpMkLst>
            <pc:docMk/>
            <pc:sldMk cId="1202667796" sldId="278"/>
            <ac:cxnSpMk id="1290" creationId="{81616B31-3604-C3FD-8678-CF49D327F025}"/>
          </ac:cxnSpMkLst>
        </pc:cxnChg>
        <pc:cxnChg chg="mod">
          <ac:chgData name="Kau, Derchang" userId="b9148588-e694-4445-9765-2c9aad6149ce" providerId="ADAL" clId="{A9F427AC-E5A2-6C45-A8A3-6DFCCFA4B4F3}" dt="2023-05-08T13:34:21.625" v="119"/>
          <ac:cxnSpMkLst>
            <pc:docMk/>
            <pc:sldMk cId="1202667796" sldId="278"/>
            <ac:cxnSpMk id="1291" creationId="{B10BF3DC-9C01-24BE-D806-2DC5748C5FD9}"/>
          </ac:cxnSpMkLst>
        </pc:cxnChg>
        <pc:cxnChg chg="mod">
          <ac:chgData name="Kau, Derchang" userId="b9148588-e694-4445-9765-2c9aad6149ce" providerId="ADAL" clId="{A9F427AC-E5A2-6C45-A8A3-6DFCCFA4B4F3}" dt="2023-05-08T13:34:21.625" v="119"/>
          <ac:cxnSpMkLst>
            <pc:docMk/>
            <pc:sldMk cId="1202667796" sldId="278"/>
            <ac:cxnSpMk id="1292" creationId="{B1EA1C2A-3AD3-FE5E-76DB-D9BBDA245F7B}"/>
          </ac:cxnSpMkLst>
        </pc:cxnChg>
        <pc:cxnChg chg="mod">
          <ac:chgData name="Kau, Derchang" userId="b9148588-e694-4445-9765-2c9aad6149ce" providerId="ADAL" clId="{A9F427AC-E5A2-6C45-A8A3-6DFCCFA4B4F3}" dt="2023-05-08T13:34:21.625" v="119"/>
          <ac:cxnSpMkLst>
            <pc:docMk/>
            <pc:sldMk cId="1202667796" sldId="278"/>
            <ac:cxnSpMk id="1293" creationId="{1D247D5F-2E56-FE83-A835-B2746ACEF3F9}"/>
          </ac:cxnSpMkLst>
        </pc:cxnChg>
        <pc:cxnChg chg="mod">
          <ac:chgData name="Kau, Derchang" userId="b9148588-e694-4445-9765-2c9aad6149ce" providerId="ADAL" clId="{A9F427AC-E5A2-6C45-A8A3-6DFCCFA4B4F3}" dt="2023-05-08T13:34:21.625" v="119"/>
          <ac:cxnSpMkLst>
            <pc:docMk/>
            <pc:sldMk cId="1202667796" sldId="278"/>
            <ac:cxnSpMk id="1294" creationId="{E6144356-5CB1-E691-C95D-26BB051FB533}"/>
          </ac:cxnSpMkLst>
        </pc:cxnChg>
        <pc:cxnChg chg="mod">
          <ac:chgData name="Kau, Derchang" userId="b9148588-e694-4445-9765-2c9aad6149ce" providerId="ADAL" clId="{A9F427AC-E5A2-6C45-A8A3-6DFCCFA4B4F3}" dt="2023-05-08T13:34:21.625" v="119"/>
          <ac:cxnSpMkLst>
            <pc:docMk/>
            <pc:sldMk cId="1202667796" sldId="278"/>
            <ac:cxnSpMk id="1295" creationId="{657ECEA7-1738-CBA4-A827-2DCE6B919CF0}"/>
          </ac:cxnSpMkLst>
        </pc:cxnChg>
        <pc:cxnChg chg="mod">
          <ac:chgData name="Kau, Derchang" userId="b9148588-e694-4445-9765-2c9aad6149ce" providerId="ADAL" clId="{A9F427AC-E5A2-6C45-A8A3-6DFCCFA4B4F3}" dt="2023-05-08T13:34:21.625" v="119"/>
          <ac:cxnSpMkLst>
            <pc:docMk/>
            <pc:sldMk cId="1202667796" sldId="278"/>
            <ac:cxnSpMk id="1296" creationId="{89569A46-E6AF-1FEC-6B89-EE28A71A8123}"/>
          </ac:cxnSpMkLst>
        </pc:cxnChg>
        <pc:cxnChg chg="mod">
          <ac:chgData name="Kau, Derchang" userId="b9148588-e694-4445-9765-2c9aad6149ce" providerId="ADAL" clId="{A9F427AC-E5A2-6C45-A8A3-6DFCCFA4B4F3}" dt="2023-05-08T13:34:21.625" v="119"/>
          <ac:cxnSpMkLst>
            <pc:docMk/>
            <pc:sldMk cId="1202667796" sldId="278"/>
            <ac:cxnSpMk id="1297" creationId="{92B5C62F-5515-8494-50F0-498DEE33E608}"/>
          </ac:cxnSpMkLst>
        </pc:cxnChg>
        <pc:cxnChg chg="mod">
          <ac:chgData name="Kau, Derchang" userId="b9148588-e694-4445-9765-2c9aad6149ce" providerId="ADAL" clId="{A9F427AC-E5A2-6C45-A8A3-6DFCCFA4B4F3}" dt="2023-05-08T13:34:21.625" v="119"/>
          <ac:cxnSpMkLst>
            <pc:docMk/>
            <pc:sldMk cId="1202667796" sldId="278"/>
            <ac:cxnSpMk id="1300" creationId="{32B0D1AD-4F5C-3517-E232-F1C13F9A0F56}"/>
          </ac:cxnSpMkLst>
        </pc:cxnChg>
        <pc:cxnChg chg="mod">
          <ac:chgData name="Kau, Derchang" userId="b9148588-e694-4445-9765-2c9aad6149ce" providerId="ADAL" clId="{A9F427AC-E5A2-6C45-A8A3-6DFCCFA4B4F3}" dt="2023-05-08T13:34:21.625" v="119"/>
          <ac:cxnSpMkLst>
            <pc:docMk/>
            <pc:sldMk cId="1202667796" sldId="278"/>
            <ac:cxnSpMk id="1301" creationId="{1A837407-3E84-A073-0B47-DED88EE32A59}"/>
          </ac:cxnSpMkLst>
        </pc:cxnChg>
        <pc:cxnChg chg="mod">
          <ac:chgData name="Kau, Derchang" userId="b9148588-e694-4445-9765-2c9aad6149ce" providerId="ADAL" clId="{A9F427AC-E5A2-6C45-A8A3-6DFCCFA4B4F3}" dt="2023-05-08T13:34:21.625" v="119"/>
          <ac:cxnSpMkLst>
            <pc:docMk/>
            <pc:sldMk cId="1202667796" sldId="278"/>
            <ac:cxnSpMk id="1302" creationId="{48AEE68B-9DC4-6805-4796-DEB042A26FCD}"/>
          </ac:cxnSpMkLst>
        </pc:cxnChg>
        <pc:cxnChg chg="mod">
          <ac:chgData name="Kau, Derchang" userId="b9148588-e694-4445-9765-2c9aad6149ce" providerId="ADAL" clId="{A9F427AC-E5A2-6C45-A8A3-6DFCCFA4B4F3}" dt="2023-05-08T13:34:21.625" v="119"/>
          <ac:cxnSpMkLst>
            <pc:docMk/>
            <pc:sldMk cId="1202667796" sldId="278"/>
            <ac:cxnSpMk id="1303" creationId="{4F5EC158-6402-6342-40A0-A9F5A9B7861D}"/>
          </ac:cxnSpMkLst>
        </pc:cxnChg>
        <pc:cxnChg chg="mod">
          <ac:chgData name="Kau, Derchang" userId="b9148588-e694-4445-9765-2c9aad6149ce" providerId="ADAL" clId="{A9F427AC-E5A2-6C45-A8A3-6DFCCFA4B4F3}" dt="2023-05-08T13:34:21.625" v="119"/>
          <ac:cxnSpMkLst>
            <pc:docMk/>
            <pc:sldMk cId="1202667796" sldId="278"/>
            <ac:cxnSpMk id="1310" creationId="{B7DF1FBC-CBE9-B2E0-8ECF-E9E830A7821F}"/>
          </ac:cxnSpMkLst>
        </pc:cxnChg>
        <pc:cxnChg chg="mod">
          <ac:chgData name="Kau, Derchang" userId="b9148588-e694-4445-9765-2c9aad6149ce" providerId="ADAL" clId="{A9F427AC-E5A2-6C45-A8A3-6DFCCFA4B4F3}" dt="2023-05-08T13:34:21.625" v="119"/>
          <ac:cxnSpMkLst>
            <pc:docMk/>
            <pc:sldMk cId="1202667796" sldId="278"/>
            <ac:cxnSpMk id="1311" creationId="{CF2740CB-3079-03D8-1910-F7306E52C4E1}"/>
          </ac:cxnSpMkLst>
        </pc:cxnChg>
        <pc:cxnChg chg="mod">
          <ac:chgData name="Kau, Derchang" userId="b9148588-e694-4445-9765-2c9aad6149ce" providerId="ADAL" clId="{A9F427AC-E5A2-6C45-A8A3-6DFCCFA4B4F3}" dt="2023-05-08T13:34:21.625" v="119"/>
          <ac:cxnSpMkLst>
            <pc:docMk/>
            <pc:sldMk cId="1202667796" sldId="278"/>
            <ac:cxnSpMk id="1313" creationId="{571C910A-BE0C-37A0-0522-2A78080AB90D}"/>
          </ac:cxnSpMkLst>
        </pc:cxnChg>
        <pc:cxnChg chg="mod">
          <ac:chgData name="Kau, Derchang" userId="b9148588-e694-4445-9765-2c9aad6149ce" providerId="ADAL" clId="{A9F427AC-E5A2-6C45-A8A3-6DFCCFA4B4F3}" dt="2023-05-08T13:34:21.625" v="119"/>
          <ac:cxnSpMkLst>
            <pc:docMk/>
            <pc:sldMk cId="1202667796" sldId="278"/>
            <ac:cxnSpMk id="1314" creationId="{F39090D9-9C97-D556-AB03-AAEAE955DA21}"/>
          </ac:cxnSpMkLst>
        </pc:cxnChg>
        <pc:cxnChg chg="mod">
          <ac:chgData name="Kau, Derchang" userId="b9148588-e694-4445-9765-2c9aad6149ce" providerId="ADAL" clId="{A9F427AC-E5A2-6C45-A8A3-6DFCCFA4B4F3}" dt="2023-05-08T13:34:21.625" v="119"/>
          <ac:cxnSpMkLst>
            <pc:docMk/>
            <pc:sldMk cId="1202667796" sldId="278"/>
            <ac:cxnSpMk id="1315" creationId="{5CEAC438-7555-EDCB-5334-7C1B0C60D6C4}"/>
          </ac:cxnSpMkLst>
        </pc:cxnChg>
        <pc:cxnChg chg="mod">
          <ac:chgData name="Kau, Derchang" userId="b9148588-e694-4445-9765-2c9aad6149ce" providerId="ADAL" clId="{A9F427AC-E5A2-6C45-A8A3-6DFCCFA4B4F3}" dt="2023-05-08T13:34:21.625" v="119"/>
          <ac:cxnSpMkLst>
            <pc:docMk/>
            <pc:sldMk cId="1202667796" sldId="278"/>
            <ac:cxnSpMk id="1316" creationId="{D63E25B2-71EE-4218-DF8A-46EF5EAEC1D8}"/>
          </ac:cxnSpMkLst>
        </pc:cxnChg>
        <pc:cxnChg chg="mod">
          <ac:chgData name="Kau, Derchang" userId="b9148588-e694-4445-9765-2c9aad6149ce" providerId="ADAL" clId="{A9F427AC-E5A2-6C45-A8A3-6DFCCFA4B4F3}" dt="2023-05-08T13:34:21.625" v="119"/>
          <ac:cxnSpMkLst>
            <pc:docMk/>
            <pc:sldMk cId="1202667796" sldId="278"/>
            <ac:cxnSpMk id="1317" creationId="{BFC807FC-9309-4DBF-1249-F9F501A3315A}"/>
          </ac:cxnSpMkLst>
        </pc:cxnChg>
        <pc:cxnChg chg="mod">
          <ac:chgData name="Kau, Derchang" userId="b9148588-e694-4445-9765-2c9aad6149ce" providerId="ADAL" clId="{A9F427AC-E5A2-6C45-A8A3-6DFCCFA4B4F3}" dt="2023-05-08T13:34:21.625" v="119"/>
          <ac:cxnSpMkLst>
            <pc:docMk/>
            <pc:sldMk cId="1202667796" sldId="278"/>
            <ac:cxnSpMk id="1318" creationId="{F723BBFB-AF0C-AC8B-98FA-D8D2075BAD09}"/>
          </ac:cxnSpMkLst>
        </pc:cxnChg>
        <pc:cxnChg chg="mod">
          <ac:chgData name="Kau, Derchang" userId="b9148588-e694-4445-9765-2c9aad6149ce" providerId="ADAL" clId="{A9F427AC-E5A2-6C45-A8A3-6DFCCFA4B4F3}" dt="2023-05-08T13:34:21.625" v="119"/>
          <ac:cxnSpMkLst>
            <pc:docMk/>
            <pc:sldMk cId="1202667796" sldId="278"/>
            <ac:cxnSpMk id="1319" creationId="{683A84F7-AFB0-9E0D-10CA-B6448BCCCD54}"/>
          </ac:cxnSpMkLst>
        </pc:cxnChg>
        <pc:cxnChg chg="mod">
          <ac:chgData name="Kau, Derchang" userId="b9148588-e694-4445-9765-2c9aad6149ce" providerId="ADAL" clId="{A9F427AC-E5A2-6C45-A8A3-6DFCCFA4B4F3}" dt="2023-05-08T13:34:21.625" v="119"/>
          <ac:cxnSpMkLst>
            <pc:docMk/>
            <pc:sldMk cId="1202667796" sldId="278"/>
            <ac:cxnSpMk id="1320" creationId="{E92DAC1C-6C54-247B-687D-33E4E7A505A3}"/>
          </ac:cxnSpMkLst>
        </pc:cxnChg>
        <pc:cxnChg chg="mod">
          <ac:chgData name="Kau, Derchang" userId="b9148588-e694-4445-9765-2c9aad6149ce" providerId="ADAL" clId="{A9F427AC-E5A2-6C45-A8A3-6DFCCFA4B4F3}" dt="2023-05-08T13:34:21.625" v="119"/>
          <ac:cxnSpMkLst>
            <pc:docMk/>
            <pc:sldMk cId="1202667796" sldId="278"/>
            <ac:cxnSpMk id="1323" creationId="{12F3BCBE-0E95-CE63-A1D0-DF3CCCDA6188}"/>
          </ac:cxnSpMkLst>
        </pc:cxnChg>
        <pc:cxnChg chg="mod">
          <ac:chgData name="Kau, Derchang" userId="b9148588-e694-4445-9765-2c9aad6149ce" providerId="ADAL" clId="{A9F427AC-E5A2-6C45-A8A3-6DFCCFA4B4F3}" dt="2023-05-08T13:34:21.625" v="119"/>
          <ac:cxnSpMkLst>
            <pc:docMk/>
            <pc:sldMk cId="1202667796" sldId="278"/>
            <ac:cxnSpMk id="1324" creationId="{6F3D871C-8D75-7D95-6060-5C0B8467CC0A}"/>
          </ac:cxnSpMkLst>
        </pc:cxnChg>
        <pc:cxnChg chg="mod">
          <ac:chgData name="Kau, Derchang" userId="b9148588-e694-4445-9765-2c9aad6149ce" providerId="ADAL" clId="{A9F427AC-E5A2-6C45-A8A3-6DFCCFA4B4F3}" dt="2023-05-08T13:34:21.625" v="119"/>
          <ac:cxnSpMkLst>
            <pc:docMk/>
            <pc:sldMk cId="1202667796" sldId="278"/>
            <ac:cxnSpMk id="1325" creationId="{212F8A42-6FDF-3C4F-3ED1-E2DD8021A238}"/>
          </ac:cxnSpMkLst>
        </pc:cxnChg>
        <pc:cxnChg chg="mod">
          <ac:chgData name="Kau, Derchang" userId="b9148588-e694-4445-9765-2c9aad6149ce" providerId="ADAL" clId="{A9F427AC-E5A2-6C45-A8A3-6DFCCFA4B4F3}" dt="2023-05-08T13:34:21.625" v="119"/>
          <ac:cxnSpMkLst>
            <pc:docMk/>
            <pc:sldMk cId="1202667796" sldId="278"/>
            <ac:cxnSpMk id="1326" creationId="{C50D905F-FDE3-D1F0-8D27-AE83839BB87F}"/>
          </ac:cxnSpMkLst>
        </pc:cxnChg>
        <pc:cxnChg chg="mod">
          <ac:chgData name="Kau, Derchang" userId="b9148588-e694-4445-9765-2c9aad6149ce" providerId="ADAL" clId="{A9F427AC-E5A2-6C45-A8A3-6DFCCFA4B4F3}" dt="2023-05-08T13:34:21.625" v="119"/>
          <ac:cxnSpMkLst>
            <pc:docMk/>
            <pc:sldMk cId="1202667796" sldId="278"/>
            <ac:cxnSpMk id="1333" creationId="{33052605-17C8-DD5A-F068-FD6A90973A0C}"/>
          </ac:cxnSpMkLst>
        </pc:cxnChg>
        <pc:cxnChg chg="mod">
          <ac:chgData name="Kau, Derchang" userId="b9148588-e694-4445-9765-2c9aad6149ce" providerId="ADAL" clId="{A9F427AC-E5A2-6C45-A8A3-6DFCCFA4B4F3}" dt="2023-05-08T13:34:21.625" v="119"/>
          <ac:cxnSpMkLst>
            <pc:docMk/>
            <pc:sldMk cId="1202667796" sldId="278"/>
            <ac:cxnSpMk id="1334" creationId="{C0BC95B6-321C-6A26-EECE-13CCA74F1B8D}"/>
          </ac:cxnSpMkLst>
        </pc:cxnChg>
        <pc:cxnChg chg="mod">
          <ac:chgData name="Kau, Derchang" userId="b9148588-e694-4445-9765-2c9aad6149ce" providerId="ADAL" clId="{A9F427AC-E5A2-6C45-A8A3-6DFCCFA4B4F3}" dt="2023-05-08T13:34:21.625" v="119"/>
          <ac:cxnSpMkLst>
            <pc:docMk/>
            <pc:sldMk cId="1202667796" sldId="278"/>
            <ac:cxnSpMk id="1336" creationId="{9214EDAD-44A8-5872-169B-0ACEBCB292ED}"/>
          </ac:cxnSpMkLst>
        </pc:cxnChg>
        <pc:cxnChg chg="mod">
          <ac:chgData name="Kau, Derchang" userId="b9148588-e694-4445-9765-2c9aad6149ce" providerId="ADAL" clId="{A9F427AC-E5A2-6C45-A8A3-6DFCCFA4B4F3}" dt="2023-05-08T13:34:21.625" v="119"/>
          <ac:cxnSpMkLst>
            <pc:docMk/>
            <pc:sldMk cId="1202667796" sldId="278"/>
            <ac:cxnSpMk id="1337" creationId="{ABB6A0AB-F595-5DB5-0BEF-8396B66E87C8}"/>
          </ac:cxnSpMkLst>
        </pc:cxnChg>
        <pc:cxnChg chg="mod">
          <ac:chgData name="Kau, Derchang" userId="b9148588-e694-4445-9765-2c9aad6149ce" providerId="ADAL" clId="{A9F427AC-E5A2-6C45-A8A3-6DFCCFA4B4F3}" dt="2023-05-08T13:34:21.625" v="119"/>
          <ac:cxnSpMkLst>
            <pc:docMk/>
            <pc:sldMk cId="1202667796" sldId="278"/>
            <ac:cxnSpMk id="1338" creationId="{226E7241-D5DC-B36D-15F3-E994F2F8651B}"/>
          </ac:cxnSpMkLst>
        </pc:cxnChg>
        <pc:cxnChg chg="mod">
          <ac:chgData name="Kau, Derchang" userId="b9148588-e694-4445-9765-2c9aad6149ce" providerId="ADAL" clId="{A9F427AC-E5A2-6C45-A8A3-6DFCCFA4B4F3}" dt="2023-05-08T13:34:21.625" v="119"/>
          <ac:cxnSpMkLst>
            <pc:docMk/>
            <pc:sldMk cId="1202667796" sldId="278"/>
            <ac:cxnSpMk id="1339" creationId="{32B76618-168E-FAE5-614A-4C3BEB1B4538}"/>
          </ac:cxnSpMkLst>
        </pc:cxnChg>
        <pc:cxnChg chg="mod">
          <ac:chgData name="Kau, Derchang" userId="b9148588-e694-4445-9765-2c9aad6149ce" providerId="ADAL" clId="{A9F427AC-E5A2-6C45-A8A3-6DFCCFA4B4F3}" dt="2023-05-08T13:34:21.625" v="119"/>
          <ac:cxnSpMkLst>
            <pc:docMk/>
            <pc:sldMk cId="1202667796" sldId="278"/>
            <ac:cxnSpMk id="1340" creationId="{6461D5C2-473F-389F-12C4-02E7E39BE3F7}"/>
          </ac:cxnSpMkLst>
        </pc:cxnChg>
        <pc:cxnChg chg="mod">
          <ac:chgData name="Kau, Derchang" userId="b9148588-e694-4445-9765-2c9aad6149ce" providerId="ADAL" clId="{A9F427AC-E5A2-6C45-A8A3-6DFCCFA4B4F3}" dt="2023-05-08T13:34:21.625" v="119"/>
          <ac:cxnSpMkLst>
            <pc:docMk/>
            <pc:sldMk cId="1202667796" sldId="278"/>
            <ac:cxnSpMk id="1341" creationId="{62B514AC-FBFF-67E5-4E47-7B76007FDB6D}"/>
          </ac:cxnSpMkLst>
        </pc:cxnChg>
        <pc:cxnChg chg="mod">
          <ac:chgData name="Kau, Derchang" userId="b9148588-e694-4445-9765-2c9aad6149ce" providerId="ADAL" clId="{A9F427AC-E5A2-6C45-A8A3-6DFCCFA4B4F3}" dt="2023-05-08T13:34:21.625" v="119"/>
          <ac:cxnSpMkLst>
            <pc:docMk/>
            <pc:sldMk cId="1202667796" sldId="278"/>
            <ac:cxnSpMk id="1342" creationId="{CA9B6228-7F23-E30D-56E8-9044E07C54A6}"/>
          </ac:cxnSpMkLst>
        </pc:cxnChg>
        <pc:cxnChg chg="mod">
          <ac:chgData name="Kau, Derchang" userId="b9148588-e694-4445-9765-2c9aad6149ce" providerId="ADAL" clId="{A9F427AC-E5A2-6C45-A8A3-6DFCCFA4B4F3}" dt="2023-05-08T13:34:21.625" v="119"/>
          <ac:cxnSpMkLst>
            <pc:docMk/>
            <pc:sldMk cId="1202667796" sldId="278"/>
            <ac:cxnSpMk id="1343" creationId="{2058DC3F-7A21-023E-4FD6-AE2D8D3CA23B}"/>
          </ac:cxnSpMkLst>
        </pc:cxnChg>
        <pc:cxnChg chg="mod">
          <ac:chgData name="Kau, Derchang" userId="b9148588-e694-4445-9765-2c9aad6149ce" providerId="ADAL" clId="{A9F427AC-E5A2-6C45-A8A3-6DFCCFA4B4F3}" dt="2023-05-08T13:34:21.625" v="119"/>
          <ac:cxnSpMkLst>
            <pc:docMk/>
            <pc:sldMk cId="1202667796" sldId="278"/>
            <ac:cxnSpMk id="1346" creationId="{7DEBA3B7-F9E7-B19E-D7EA-4A2527C8602B}"/>
          </ac:cxnSpMkLst>
        </pc:cxnChg>
        <pc:cxnChg chg="mod">
          <ac:chgData name="Kau, Derchang" userId="b9148588-e694-4445-9765-2c9aad6149ce" providerId="ADAL" clId="{A9F427AC-E5A2-6C45-A8A3-6DFCCFA4B4F3}" dt="2023-05-08T13:34:21.625" v="119"/>
          <ac:cxnSpMkLst>
            <pc:docMk/>
            <pc:sldMk cId="1202667796" sldId="278"/>
            <ac:cxnSpMk id="1347" creationId="{ED0A76A2-2E38-356C-58D0-27B04AC63A28}"/>
          </ac:cxnSpMkLst>
        </pc:cxnChg>
        <pc:cxnChg chg="mod">
          <ac:chgData name="Kau, Derchang" userId="b9148588-e694-4445-9765-2c9aad6149ce" providerId="ADAL" clId="{A9F427AC-E5A2-6C45-A8A3-6DFCCFA4B4F3}" dt="2023-05-08T13:34:21.625" v="119"/>
          <ac:cxnSpMkLst>
            <pc:docMk/>
            <pc:sldMk cId="1202667796" sldId="278"/>
            <ac:cxnSpMk id="1348" creationId="{86E5F549-8D13-19C3-5EB2-1385C3A1FA88}"/>
          </ac:cxnSpMkLst>
        </pc:cxnChg>
        <pc:cxnChg chg="mod">
          <ac:chgData name="Kau, Derchang" userId="b9148588-e694-4445-9765-2c9aad6149ce" providerId="ADAL" clId="{A9F427AC-E5A2-6C45-A8A3-6DFCCFA4B4F3}" dt="2023-05-08T13:34:21.625" v="119"/>
          <ac:cxnSpMkLst>
            <pc:docMk/>
            <pc:sldMk cId="1202667796" sldId="278"/>
            <ac:cxnSpMk id="1349" creationId="{51E702FC-A9FA-B779-CB5A-8EBB9DBDFB1F}"/>
          </ac:cxnSpMkLst>
        </pc:cxnChg>
        <pc:cxnChg chg="mod">
          <ac:chgData name="Kau, Derchang" userId="b9148588-e694-4445-9765-2c9aad6149ce" providerId="ADAL" clId="{A9F427AC-E5A2-6C45-A8A3-6DFCCFA4B4F3}" dt="2023-05-08T13:34:21.625" v="119"/>
          <ac:cxnSpMkLst>
            <pc:docMk/>
            <pc:sldMk cId="1202667796" sldId="278"/>
            <ac:cxnSpMk id="1356" creationId="{1E5AFAC2-04CB-E5CC-EDE7-E69F63935262}"/>
          </ac:cxnSpMkLst>
        </pc:cxnChg>
        <pc:cxnChg chg="mod">
          <ac:chgData name="Kau, Derchang" userId="b9148588-e694-4445-9765-2c9aad6149ce" providerId="ADAL" clId="{A9F427AC-E5A2-6C45-A8A3-6DFCCFA4B4F3}" dt="2023-05-08T13:34:21.625" v="119"/>
          <ac:cxnSpMkLst>
            <pc:docMk/>
            <pc:sldMk cId="1202667796" sldId="278"/>
            <ac:cxnSpMk id="1357" creationId="{BE0A25EB-3D14-97DF-DC85-F002E26CE37C}"/>
          </ac:cxnSpMkLst>
        </pc:cxnChg>
        <pc:cxnChg chg="mod">
          <ac:chgData name="Kau, Derchang" userId="b9148588-e694-4445-9765-2c9aad6149ce" providerId="ADAL" clId="{A9F427AC-E5A2-6C45-A8A3-6DFCCFA4B4F3}" dt="2023-05-08T13:34:21.625" v="119"/>
          <ac:cxnSpMkLst>
            <pc:docMk/>
            <pc:sldMk cId="1202667796" sldId="278"/>
            <ac:cxnSpMk id="1359" creationId="{011DA220-21A0-C82D-7BDB-63E0F3C8E5CA}"/>
          </ac:cxnSpMkLst>
        </pc:cxnChg>
        <pc:cxnChg chg="mod">
          <ac:chgData name="Kau, Derchang" userId="b9148588-e694-4445-9765-2c9aad6149ce" providerId="ADAL" clId="{A9F427AC-E5A2-6C45-A8A3-6DFCCFA4B4F3}" dt="2023-05-08T13:34:21.625" v="119"/>
          <ac:cxnSpMkLst>
            <pc:docMk/>
            <pc:sldMk cId="1202667796" sldId="278"/>
            <ac:cxnSpMk id="1360" creationId="{0433602F-2E2A-2590-66C3-BF8C9C43E748}"/>
          </ac:cxnSpMkLst>
        </pc:cxnChg>
        <pc:cxnChg chg="mod">
          <ac:chgData name="Kau, Derchang" userId="b9148588-e694-4445-9765-2c9aad6149ce" providerId="ADAL" clId="{A9F427AC-E5A2-6C45-A8A3-6DFCCFA4B4F3}" dt="2023-05-08T13:34:21.625" v="119"/>
          <ac:cxnSpMkLst>
            <pc:docMk/>
            <pc:sldMk cId="1202667796" sldId="278"/>
            <ac:cxnSpMk id="1361" creationId="{988AEE7C-53E1-9245-BA69-9DE2F73FBFAE}"/>
          </ac:cxnSpMkLst>
        </pc:cxnChg>
        <pc:cxnChg chg="mod">
          <ac:chgData name="Kau, Derchang" userId="b9148588-e694-4445-9765-2c9aad6149ce" providerId="ADAL" clId="{A9F427AC-E5A2-6C45-A8A3-6DFCCFA4B4F3}" dt="2023-05-08T13:34:21.625" v="119"/>
          <ac:cxnSpMkLst>
            <pc:docMk/>
            <pc:sldMk cId="1202667796" sldId="278"/>
            <ac:cxnSpMk id="1362" creationId="{E3C92BED-44E3-1E1B-76CA-661D54CB5D42}"/>
          </ac:cxnSpMkLst>
        </pc:cxnChg>
        <pc:cxnChg chg="mod">
          <ac:chgData name="Kau, Derchang" userId="b9148588-e694-4445-9765-2c9aad6149ce" providerId="ADAL" clId="{A9F427AC-E5A2-6C45-A8A3-6DFCCFA4B4F3}" dt="2023-05-08T13:34:21.625" v="119"/>
          <ac:cxnSpMkLst>
            <pc:docMk/>
            <pc:sldMk cId="1202667796" sldId="278"/>
            <ac:cxnSpMk id="1363" creationId="{9FEF6C7A-BE6A-7E56-AA0F-4D49C2586DE4}"/>
          </ac:cxnSpMkLst>
        </pc:cxnChg>
        <pc:cxnChg chg="mod">
          <ac:chgData name="Kau, Derchang" userId="b9148588-e694-4445-9765-2c9aad6149ce" providerId="ADAL" clId="{A9F427AC-E5A2-6C45-A8A3-6DFCCFA4B4F3}" dt="2023-05-08T13:34:21.625" v="119"/>
          <ac:cxnSpMkLst>
            <pc:docMk/>
            <pc:sldMk cId="1202667796" sldId="278"/>
            <ac:cxnSpMk id="1364" creationId="{F1D2E2C6-E173-7784-B35E-C8BB69D16482}"/>
          </ac:cxnSpMkLst>
        </pc:cxnChg>
        <pc:cxnChg chg="mod">
          <ac:chgData name="Kau, Derchang" userId="b9148588-e694-4445-9765-2c9aad6149ce" providerId="ADAL" clId="{A9F427AC-E5A2-6C45-A8A3-6DFCCFA4B4F3}" dt="2023-05-08T13:34:21.625" v="119"/>
          <ac:cxnSpMkLst>
            <pc:docMk/>
            <pc:sldMk cId="1202667796" sldId="278"/>
            <ac:cxnSpMk id="1365" creationId="{96512AB4-2C1E-52C0-C00A-0B19E3B25DEC}"/>
          </ac:cxnSpMkLst>
        </pc:cxnChg>
        <pc:cxnChg chg="mod">
          <ac:chgData name="Kau, Derchang" userId="b9148588-e694-4445-9765-2c9aad6149ce" providerId="ADAL" clId="{A9F427AC-E5A2-6C45-A8A3-6DFCCFA4B4F3}" dt="2023-05-08T13:34:21.625" v="119"/>
          <ac:cxnSpMkLst>
            <pc:docMk/>
            <pc:sldMk cId="1202667796" sldId="278"/>
            <ac:cxnSpMk id="1366" creationId="{59E331F9-72D3-5E13-D56C-8447548D521E}"/>
          </ac:cxnSpMkLst>
        </pc:cxnChg>
        <pc:cxnChg chg="mod">
          <ac:chgData name="Kau, Derchang" userId="b9148588-e694-4445-9765-2c9aad6149ce" providerId="ADAL" clId="{A9F427AC-E5A2-6C45-A8A3-6DFCCFA4B4F3}" dt="2023-05-08T13:34:21.625" v="119"/>
          <ac:cxnSpMkLst>
            <pc:docMk/>
            <pc:sldMk cId="1202667796" sldId="278"/>
            <ac:cxnSpMk id="1369" creationId="{495B1D63-175C-2C7D-92A3-5CCF6F708F3A}"/>
          </ac:cxnSpMkLst>
        </pc:cxnChg>
        <pc:cxnChg chg="mod">
          <ac:chgData name="Kau, Derchang" userId="b9148588-e694-4445-9765-2c9aad6149ce" providerId="ADAL" clId="{A9F427AC-E5A2-6C45-A8A3-6DFCCFA4B4F3}" dt="2023-05-08T13:34:21.625" v="119"/>
          <ac:cxnSpMkLst>
            <pc:docMk/>
            <pc:sldMk cId="1202667796" sldId="278"/>
            <ac:cxnSpMk id="1370" creationId="{EE5DDF32-C7C5-2942-1D82-3EE81BD8627F}"/>
          </ac:cxnSpMkLst>
        </pc:cxnChg>
        <pc:cxnChg chg="mod">
          <ac:chgData name="Kau, Derchang" userId="b9148588-e694-4445-9765-2c9aad6149ce" providerId="ADAL" clId="{A9F427AC-E5A2-6C45-A8A3-6DFCCFA4B4F3}" dt="2023-05-08T13:34:21.625" v="119"/>
          <ac:cxnSpMkLst>
            <pc:docMk/>
            <pc:sldMk cId="1202667796" sldId="278"/>
            <ac:cxnSpMk id="1371" creationId="{C3407DB5-4EA4-D188-C82D-D4AD1AADC25A}"/>
          </ac:cxnSpMkLst>
        </pc:cxnChg>
        <pc:cxnChg chg="mod">
          <ac:chgData name="Kau, Derchang" userId="b9148588-e694-4445-9765-2c9aad6149ce" providerId="ADAL" clId="{A9F427AC-E5A2-6C45-A8A3-6DFCCFA4B4F3}" dt="2023-05-08T13:34:21.625" v="119"/>
          <ac:cxnSpMkLst>
            <pc:docMk/>
            <pc:sldMk cId="1202667796" sldId="278"/>
            <ac:cxnSpMk id="1372" creationId="{D8DCC136-CCF3-0DC0-AD3E-EA018A564F65}"/>
          </ac:cxnSpMkLst>
        </pc:cxnChg>
        <pc:cxnChg chg="mod">
          <ac:chgData name="Kau, Derchang" userId="b9148588-e694-4445-9765-2c9aad6149ce" providerId="ADAL" clId="{A9F427AC-E5A2-6C45-A8A3-6DFCCFA4B4F3}" dt="2023-05-08T13:34:21.625" v="119"/>
          <ac:cxnSpMkLst>
            <pc:docMk/>
            <pc:sldMk cId="1202667796" sldId="278"/>
            <ac:cxnSpMk id="1379" creationId="{0172BB27-239C-1AF5-EDED-C6CFF9850FC5}"/>
          </ac:cxnSpMkLst>
        </pc:cxnChg>
        <pc:cxnChg chg="mod">
          <ac:chgData name="Kau, Derchang" userId="b9148588-e694-4445-9765-2c9aad6149ce" providerId="ADAL" clId="{A9F427AC-E5A2-6C45-A8A3-6DFCCFA4B4F3}" dt="2023-05-08T13:34:21.625" v="119"/>
          <ac:cxnSpMkLst>
            <pc:docMk/>
            <pc:sldMk cId="1202667796" sldId="278"/>
            <ac:cxnSpMk id="1380" creationId="{F21F3BC1-92DB-7694-9E63-70B47593D7E3}"/>
          </ac:cxnSpMkLst>
        </pc:cxnChg>
        <pc:cxnChg chg="mod">
          <ac:chgData name="Kau, Derchang" userId="b9148588-e694-4445-9765-2c9aad6149ce" providerId="ADAL" clId="{A9F427AC-E5A2-6C45-A8A3-6DFCCFA4B4F3}" dt="2023-05-08T13:34:21.625" v="119"/>
          <ac:cxnSpMkLst>
            <pc:docMk/>
            <pc:sldMk cId="1202667796" sldId="278"/>
            <ac:cxnSpMk id="1382" creationId="{009E4086-D6BC-31A3-B54F-8B15EEA8FC45}"/>
          </ac:cxnSpMkLst>
        </pc:cxnChg>
        <pc:cxnChg chg="mod">
          <ac:chgData name="Kau, Derchang" userId="b9148588-e694-4445-9765-2c9aad6149ce" providerId="ADAL" clId="{A9F427AC-E5A2-6C45-A8A3-6DFCCFA4B4F3}" dt="2023-05-08T13:34:21.625" v="119"/>
          <ac:cxnSpMkLst>
            <pc:docMk/>
            <pc:sldMk cId="1202667796" sldId="278"/>
            <ac:cxnSpMk id="1383" creationId="{9B1848A4-85A2-1B5D-0127-D5D9AF373A40}"/>
          </ac:cxnSpMkLst>
        </pc:cxnChg>
        <pc:cxnChg chg="mod">
          <ac:chgData name="Kau, Derchang" userId="b9148588-e694-4445-9765-2c9aad6149ce" providerId="ADAL" clId="{A9F427AC-E5A2-6C45-A8A3-6DFCCFA4B4F3}" dt="2023-05-08T13:34:21.625" v="119"/>
          <ac:cxnSpMkLst>
            <pc:docMk/>
            <pc:sldMk cId="1202667796" sldId="278"/>
            <ac:cxnSpMk id="1384" creationId="{9B85FCCB-60BA-5267-585E-9FAD2AEB574A}"/>
          </ac:cxnSpMkLst>
        </pc:cxnChg>
        <pc:cxnChg chg="mod">
          <ac:chgData name="Kau, Derchang" userId="b9148588-e694-4445-9765-2c9aad6149ce" providerId="ADAL" clId="{A9F427AC-E5A2-6C45-A8A3-6DFCCFA4B4F3}" dt="2023-05-08T13:34:21.625" v="119"/>
          <ac:cxnSpMkLst>
            <pc:docMk/>
            <pc:sldMk cId="1202667796" sldId="278"/>
            <ac:cxnSpMk id="1385" creationId="{3DFDCD5D-1924-1075-D3D6-CA7974E64206}"/>
          </ac:cxnSpMkLst>
        </pc:cxnChg>
        <pc:cxnChg chg="mod">
          <ac:chgData name="Kau, Derchang" userId="b9148588-e694-4445-9765-2c9aad6149ce" providerId="ADAL" clId="{A9F427AC-E5A2-6C45-A8A3-6DFCCFA4B4F3}" dt="2023-05-08T13:34:21.625" v="119"/>
          <ac:cxnSpMkLst>
            <pc:docMk/>
            <pc:sldMk cId="1202667796" sldId="278"/>
            <ac:cxnSpMk id="1386" creationId="{23BD8209-6E8B-4B63-0428-8157CCD5F8A6}"/>
          </ac:cxnSpMkLst>
        </pc:cxnChg>
        <pc:cxnChg chg="mod">
          <ac:chgData name="Kau, Derchang" userId="b9148588-e694-4445-9765-2c9aad6149ce" providerId="ADAL" clId="{A9F427AC-E5A2-6C45-A8A3-6DFCCFA4B4F3}" dt="2023-05-08T13:34:21.625" v="119"/>
          <ac:cxnSpMkLst>
            <pc:docMk/>
            <pc:sldMk cId="1202667796" sldId="278"/>
            <ac:cxnSpMk id="1387" creationId="{ACF7C572-7F6A-4C03-B232-D9A2F5867F77}"/>
          </ac:cxnSpMkLst>
        </pc:cxnChg>
        <pc:cxnChg chg="mod">
          <ac:chgData name="Kau, Derchang" userId="b9148588-e694-4445-9765-2c9aad6149ce" providerId="ADAL" clId="{A9F427AC-E5A2-6C45-A8A3-6DFCCFA4B4F3}" dt="2023-05-08T13:34:21.625" v="119"/>
          <ac:cxnSpMkLst>
            <pc:docMk/>
            <pc:sldMk cId="1202667796" sldId="278"/>
            <ac:cxnSpMk id="1388" creationId="{5F62CAD9-5170-262B-2566-8555F4D13E58}"/>
          </ac:cxnSpMkLst>
        </pc:cxnChg>
        <pc:cxnChg chg="mod">
          <ac:chgData name="Kau, Derchang" userId="b9148588-e694-4445-9765-2c9aad6149ce" providerId="ADAL" clId="{A9F427AC-E5A2-6C45-A8A3-6DFCCFA4B4F3}" dt="2023-05-08T13:34:21.625" v="119"/>
          <ac:cxnSpMkLst>
            <pc:docMk/>
            <pc:sldMk cId="1202667796" sldId="278"/>
            <ac:cxnSpMk id="1389" creationId="{C45A7316-46F8-647A-7985-C4F7E959459A}"/>
          </ac:cxnSpMkLst>
        </pc:cxnChg>
        <pc:cxnChg chg="mod">
          <ac:chgData name="Kau, Derchang" userId="b9148588-e694-4445-9765-2c9aad6149ce" providerId="ADAL" clId="{A9F427AC-E5A2-6C45-A8A3-6DFCCFA4B4F3}" dt="2023-05-08T13:34:21.625" v="119"/>
          <ac:cxnSpMkLst>
            <pc:docMk/>
            <pc:sldMk cId="1202667796" sldId="278"/>
            <ac:cxnSpMk id="1392" creationId="{8722ED4E-C2DD-A108-E0AB-7E1B8860FB05}"/>
          </ac:cxnSpMkLst>
        </pc:cxnChg>
        <pc:cxnChg chg="mod">
          <ac:chgData name="Kau, Derchang" userId="b9148588-e694-4445-9765-2c9aad6149ce" providerId="ADAL" clId="{A9F427AC-E5A2-6C45-A8A3-6DFCCFA4B4F3}" dt="2023-05-08T13:34:21.625" v="119"/>
          <ac:cxnSpMkLst>
            <pc:docMk/>
            <pc:sldMk cId="1202667796" sldId="278"/>
            <ac:cxnSpMk id="1393" creationId="{DCE3C9F8-B953-BA08-89FB-CEB8C68224F0}"/>
          </ac:cxnSpMkLst>
        </pc:cxnChg>
        <pc:cxnChg chg="mod">
          <ac:chgData name="Kau, Derchang" userId="b9148588-e694-4445-9765-2c9aad6149ce" providerId="ADAL" clId="{A9F427AC-E5A2-6C45-A8A3-6DFCCFA4B4F3}" dt="2023-05-08T13:34:21.625" v="119"/>
          <ac:cxnSpMkLst>
            <pc:docMk/>
            <pc:sldMk cId="1202667796" sldId="278"/>
            <ac:cxnSpMk id="1394" creationId="{68ADD547-A86A-3E6D-18A5-C391DD03143F}"/>
          </ac:cxnSpMkLst>
        </pc:cxnChg>
        <pc:cxnChg chg="mod">
          <ac:chgData name="Kau, Derchang" userId="b9148588-e694-4445-9765-2c9aad6149ce" providerId="ADAL" clId="{A9F427AC-E5A2-6C45-A8A3-6DFCCFA4B4F3}" dt="2023-05-08T13:34:21.625" v="119"/>
          <ac:cxnSpMkLst>
            <pc:docMk/>
            <pc:sldMk cId="1202667796" sldId="278"/>
            <ac:cxnSpMk id="1395" creationId="{C4A10B5A-428A-0388-2322-5327422C8CDD}"/>
          </ac:cxnSpMkLst>
        </pc:cxnChg>
        <pc:cxnChg chg="mod">
          <ac:chgData name="Kau, Derchang" userId="b9148588-e694-4445-9765-2c9aad6149ce" providerId="ADAL" clId="{A9F427AC-E5A2-6C45-A8A3-6DFCCFA4B4F3}" dt="2023-05-08T13:34:30.594" v="121"/>
          <ac:cxnSpMkLst>
            <pc:docMk/>
            <pc:sldMk cId="1202667796" sldId="278"/>
            <ac:cxnSpMk id="1404" creationId="{F9D52D93-C83D-9AAA-EB92-722B02A6F99B}"/>
          </ac:cxnSpMkLst>
        </pc:cxnChg>
        <pc:cxnChg chg="mod">
          <ac:chgData name="Kau, Derchang" userId="b9148588-e694-4445-9765-2c9aad6149ce" providerId="ADAL" clId="{A9F427AC-E5A2-6C45-A8A3-6DFCCFA4B4F3}" dt="2023-05-08T13:34:30.594" v="121"/>
          <ac:cxnSpMkLst>
            <pc:docMk/>
            <pc:sldMk cId="1202667796" sldId="278"/>
            <ac:cxnSpMk id="1405" creationId="{4320F844-517B-AE54-7921-1C3B6E594B18}"/>
          </ac:cxnSpMkLst>
        </pc:cxnChg>
        <pc:cxnChg chg="mod">
          <ac:chgData name="Kau, Derchang" userId="b9148588-e694-4445-9765-2c9aad6149ce" providerId="ADAL" clId="{A9F427AC-E5A2-6C45-A8A3-6DFCCFA4B4F3}" dt="2023-05-08T13:34:30.594" v="121"/>
          <ac:cxnSpMkLst>
            <pc:docMk/>
            <pc:sldMk cId="1202667796" sldId="278"/>
            <ac:cxnSpMk id="1408" creationId="{2F005285-60D7-12B3-7924-0BC3A45F16FA}"/>
          </ac:cxnSpMkLst>
        </pc:cxnChg>
        <pc:cxnChg chg="mod">
          <ac:chgData name="Kau, Derchang" userId="b9148588-e694-4445-9765-2c9aad6149ce" providerId="ADAL" clId="{A9F427AC-E5A2-6C45-A8A3-6DFCCFA4B4F3}" dt="2023-05-08T13:34:30.594" v="121"/>
          <ac:cxnSpMkLst>
            <pc:docMk/>
            <pc:sldMk cId="1202667796" sldId="278"/>
            <ac:cxnSpMk id="1409" creationId="{63ED052D-E450-E5DB-799F-73BB114698AC}"/>
          </ac:cxnSpMkLst>
        </pc:cxnChg>
        <pc:cxnChg chg="mod">
          <ac:chgData name="Kau, Derchang" userId="b9148588-e694-4445-9765-2c9aad6149ce" providerId="ADAL" clId="{A9F427AC-E5A2-6C45-A8A3-6DFCCFA4B4F3}" dt="2023-05-08T13:34:30.594" v="121"/>
          <ac:cxnSpMkLst>
            <pc:docMk/>
            <pc:sldMk cId="1202667796" sldId="278"/>
            <ac:cxnSpMk id="1410" creationId="{F8DA8B6B-A6CA-7C2C-5324-7E1F2C557975}"/>
          </ac:cxnSpMkLst>
        </pc:cxnChg>
        <pc:cxnChg chg="mod">
          <ac:chgData name="Kau, Derchang" userId="b9148588-e694-4445-9765-2c9aad6149ce" providerId="ADAL" clId="{A9F427AC-E5A2-6C45-A8A3-6DFCCFA4B4F3}" dt="2023-05-08T13:34:30.594" v="121"/>
          <ac:cxnSpMkLst>
            <pc:docMk/>
            <pc:sldMk cId="1202667796" sldId="278"/>
            <ac:cxnSpMk id="1411" creationId="{85D13E57-0FFA-8972-1384-B2EA1A8A2DC8}"/>
          </ac:cxnSpMkLst>
        </pc:cxnChg>
        <pc:cxnChg chg="mod">
          <ac:chgData name="Kau, Derchang" userId="b9148588-e694-4445-9765-2c9aad6149ce" providerId="ADAL" clId="{A9F427AC-E5A2-6C45-A8A3-6DFCCFA4B4F3}" dt="2023-05-08T13:34:30.594" v="121"/>
          <ac:cxnSpMkLst>
            <pc:docMk/>
            <pc:sldMk cId="1202667796" sldId="278"/>
            <ac:cxnSpMk id="1412" creationId="{C30DD078-B51B-8B2F-77C5-B08043770D71}"/>
          </ac:cxnSpMkLst>
        </pc:cxnChg>
        <pc:cxnChg chg="mod">
          <ac:chgData name="Kau, Derchang" userId="b9148588-e694-4445-9765-2c9aad6149ce" providerId="ADAL" clId="{A9F427AC-E5A2-6C45-A8A3-6DFCCFA4B4F3}" dt="2023-05-08T13:34:30.594" v="121"/>
          <ac:cxnSpMkLst>
            <pc:docMk/>
            <pc:sldMk cId="1202667796" sldId="278"/>
            <ac:cxnSpMk id="1413" creationId="{024CF347-DF84-E465-C9AE-8FDEA2B8690B}"/>
          </ac:cxnSpMkLst>
        </pc:cxnChg>
        <pc:cxnChg chg="mod">
          <ac:chgData name="Kau, Derchang" userId="b9148588-e694-4445-9765-2c9aad6149ce" providerId="ADAL" clId="{A9F427AC-E5A2-6C45-A8A3-6DFCCFA4B4F3}" dt="2023-05-08T13:34:30.594" v="121"/>
          <ac:cxnSpMkLst>
            <pc:docMk/>
            <pc:sldMk cId="1202667796" sldId="278"/>
            <ac:cxnSpMk id="1414" creationId="{30578E89-6293-DE63-836F-6677E9B4843D}"/>
          </ac:cxnSpMkLst>
        </pc:cxnChg>
        <pc:cxnChg chg="mod">
          <ac:chgData name="Kau, Derchang" userId="b9148588-e694-4445-9765-2c9aad6149ce" providerId="ADAL" clId="{A9F427AC-E5A2-6C45-A8A3-6DFCCFA4B4F3}" dt="2023-05-08T13:34:30.594" v="121"/>
          <ac:cxnSpMkLst>
            <pc:docMk/>
            <pc:sldMk cId="1202667796" sldId="278"/>
            <ac:cxnSpMk id="1417" creationId="{2FE900C3-30F9-830E-9819-9734B68AD8EF}"/>
          </ac:cxnSpMkLst>
        </pc:cxnChg>
        <pc:cxnChg chg="mod">
          <ac:chgData name="Kau, Derchang" userId="b9148588-e694-4445-9765-2c9aad6149ce" providerId="ADAL" clId="{A9F427AC-E5A2-6C45-A8A3-6DFCCFA4B4F3}" dt="2023-05-08T13:34:30.594" v="121"/>
          <ac:cxnSpMkLst>
            <pc:docMk/>
            <pc:sldMk cId="1202667796" sldId="278"/>
            <ac:cxnSpMk id="1418" creationId="{02518937-2462-9612-81BC-DE8F3B6B80F7}"/>
          </ac:cxnSpMkLst>
        </pc:cxnChg>
        <pc:cxnChg chg="mod">
          <ac:chgData name="Kau, Derchang" userId="b9148588-e694-4445-9765-2c9aad6149ce" providerId="ADAL" clId="{A9F427AC-E5A2-6C45-A8A3-6DFCCFA4B4F3}" dt="2023-05-08T13:34:30.594" v="121"/>
          <ac:cxnSpMkLst>
            <pc:docMk/>
            <pc:sldMk cId="1202667796" sldId="278"/>
            <ac:cxnSpMk id="1419" creationId="{60A51778-E55F-B361-2F61-A298D9222C63}"/>
          </ac:cxnSpMkLst>
        </pc:cxnChg>
        <pc:cxnChg chg="mod">
          <ac:chgData name="Kau, Derchang" userId="b9148588-e694-4445-9765-2c9aad6149ce" providerId="ADAL" clId="{A9F427AC-E5A2-6C45-A8A3-6DFCCFA4B4F3}" dt="2023-05-08T13:34:30.594" v="121"/>
          <ac:cxnSpMkLst>
            <pc:docMk/>
            <pc:sldMk cId="1202667796" sldId="278"/>
            <ac:cxnSpMk id="1420" creationId="{43E5AAD6-9CC3-1E68-0470-E1CA6464B5CA}"/>
          </ac:cxnSpMkLst>
        </pc:cxnChg>
        <pc:cxnChg chg="mod">
          <ac:chgData name="Kau, Derchang" userId="b9148588-e694-4445-9765-2c9aad6149ce" providerId="ADAL" clId="{A9F427AC-E5A2-6C45-A8A3-6DFCCFA4B4F3}" dt="2023-05-08T13:34:30.594" v="121"/>
          <ac:cxnSpMkLst>
            <pc:docMk/>
            <pc:sldMk cId="1202667796" sldId="278"/>
            <ac:cxnSpMk id="1423" creationId="{C7E048C7-F7C5-9391-724A-10615DCBFC44}"/>
          </ac:cxnSpMkLst>
        </pc:cxnChg>
        <pc:cxnChg chg="mod">
          <ac:chgData name="Kau, Derchang" userId="b9148588-e694-4445-9765-2c9aad6149ce" providerId="ADAL" clId="{A9F427AC-E5A2-6C45-A8A3-6DFCCFA4B4F3}" dt="2023-05-08T13:34:30.594" v="121"/>
          <ac:cxnSpMkLst>
            <pc:docMk/>
            <pc:sldMk cId="1202667796" sldId="278"/>
            <ac:cxnSpMk id="1448" creationId="{56D427E9-BB66-9EAE-695B-1F9A4FE99364}"/>
          </ac:cxnSpMkLst>
        </pc:cxnChg>
        <pc:cxnChg chg="mod">
          <ac:chgData name="Kau, Derchang" userId="b9148588-e694-4445-9765-2c9aad6149ce" providerId="ADAL" clId="{A9F427AC-E5A2-6C45-A8A3-6DFCCFA4B4F3}" dt="2023-05-08T13:34:30.594" v="121"/>
          <ac:cxnSpMkLst>
            <pc:docMk/>
            <pc:sldMk cId="1202667796" sldId="278"/>
            <ac:cxnSpMk id="1449" creationId="{141E9791-5834-8937-7BF5-DDC7C1B97D03}"/>
          </ac:cxnSpMkLst>
        </pc:cxnChg>
        <pc:cxnChg chg="mod">
          <ac:chgData name="Kau, Derchang" userId="b9148588-e694-4445-9765-2c9aad6149ce" providerId="ADAL" clId="{A9F427AC-E5A2-6C45-A8A3-6DFCCFA4B4F3}" dt="2023-05-08T13:34:30.594" v="121"/>
          <ac:cxnSpMkLst>
            <pc:docMk/>
            <pc:sldMk cId="1202667796" sldId="278"/>
            <ac:cxnSpMk id="1450" creationId="{C35929EB-E9B1-4BCB-992B-A6FDCB4CE335}"/>
          </ac:cxnSpMkLst>
        </pc:cxnChg>
        <pc:cxnChg chg="mod">
          <ac:chgData name="Kau, Derchang" userId="b9148588-e694-4445-9765-2c9aad6149ce" providerId="ADAL" clId="{A9F427AC-E5A2-6C45-A8A3-6DFCCFA4B4F3}" dt="2023-05-08T13:34:30.594" v="121"/>
          <ac:cxnSpMkLst>
            <pc:docMk/>
            <pc:sldMk cId="1202667796" sldId="278"/>
            <ac:cxnSpMk id="1451" creationId="{55B10F9F-0F85-9EA6-0EA9-DE812CF082BE}"/>
          </ac:cxnSpMkLst>
        </pc:cxnChg>
        <pc:cxnChg chg="mod">
          <ac:chgData name="Kau, Derchang" userId="b9148588-e694-4445-9765-2c9aad6149ce" providerId="ADAL" clId="{A9F427AC-E5A2-6C45-A8A3-6DFCCFA4B4F3}" dt="2023-05-08T13:34:30.594" v="121"/>
          <ac:cxnSpMkLst>
            <pc:docMk/>
            <pc:sldMk cId="1202667796" sldId="278"/>
            <ac:cxnSpMk id="1452" creationId="{EE121D4D-6B4B-D12D-0F02-2A2B0C88AC82}"/>
          </ac:cxnSpMkLst>
        </pc:cxnChg>
        <pc:cxnChg chg="mod">
          <ac:chgData name="Kau, Derchang" userId="b9148588-e694-4445-9765-2c9aad6149ce" providerId="ADAL" clId="{A9F427AC-E5A2-6C45-A8A3-6DFCCFA4B4F3}" dt="2023-05-08T13:34:30.594" v="121"/>
          <ac:cxnSpMkLst>
            <pc:docMk/>
            <pc:sldMk cId="1202667796" sldId="278"/>
            <ac:cxnSpMk id="1453" creationId="{28F0F62F-0294-31C6-9E15-FFFD4215A2EA}"/>
          </ac:cxnSpMkLst>
        </pc:cxnChg>
        <pc:cxnChg chg="mod">
          <ac:chgData name="Kau, Derchang" userId="b9148588-e694-4445-9765-2c9aad6149ce" providerId="ADAL" clId="{A9F427AC-E5A2-6C45-A8A3-6DFCCFA4B4F3}" dt="2023-05-08T13:34:30.594" v="121"/>
          <ac:cxnSpMkLst>
            <pc:docMk/>
            <pc:sldMk cId="1202667796" sldId="278"/>
            <ac:cxnSpMk id="1454" creationId="{3D703245-9218-9896-F797-81D6E54B4C7A}"/>
          </ac:cxnSpMkLst>
        </pc:cxnChg>
        <pc:cxnChg chg="mod">
          <ac:chgData name="Kau, Derchang" userId="b9148588-e694-4445-9765-2c9aad6149ce" providerId="ADAL" clId="{A9F427AC-E5A2-6C45-A8A3-6DFCCFA4B4F3}" dt="2023-05-08T13:34:30.594" v="121"/>
          <ac:cxnSpMkLst>
            <pc:docMk/>
            <pc:sldMk cId="1202667796" sldId="278"/>
            <ac:cxnSpMk id="1455" creationId="{C00B0971-6E83-2FAB-678E-BFEFC93DBE74}"/>
          </ac:cxnSpMkLst>
        </pc:cxnChg>
        <pc:cxnChg chg="mod">
          <ac:chgData name="Kau, Derchang" userId="b9148588-e694-4445-9765-2c9aad6149ce" providerId="ADAL" clId="{A9F427AC-E5A2-6C45-A8A3-6DFCCFA4B4F3}" dt="2023-05-08T13:34:30.594" v="121"/>
          <ac:cxnSpMkLst>
            <pc:docMk/>
            <pc:sldMk cId="1202667796" sldId="278"/>
            <ac:cxnSpMk id="1456" creationId="{197BFB70-12FD-1FA4-4684-88C5FB273118}"/>
          </ac:cxnSpMkLst>
        </pc:cxnChg>
        <pc:cxnChg chg="mod">
          <ac:chgData name="Kau, Derchang" userId="b9148588-e694-4445-9765-2c9aad6149ce" providerId="ADAL" clId="{A9F427AC-E5A2-6C45-A8A3-6DFCCFA4B4F3}" dt="2023-05-08T13:34:30.594" v="121"/>
          <ac:cxnSpMkLst>
            <pc:docMk/>
            <pc:sldMk cId="1202667796" sldId="278"/>
            <ac:cxnSpMk id="1459" creationId="{738FF3CF-8067-7AEF-3947-66AE82C0B89A}"/>
          </ac:cxnSpMkLst>
        </pc:cxnChg>
        <pc:cxnChg chg="mod">
          <ac:chgData name="Kau, Derchang" userId="b9148588-e694-4445-9765-2c9aad6149ce" providerId="ADAL" clId="{A9F427AC-E5A2-6C45-A8A3-6DFCCFA4B4F3}" dt="2023-05-08T13:34:30.594" v="121"/>
          <ac:cxnSpMkLst>
            <pc:docMk/>
            <pc:sldMk cId="1202667796" sldId="278"/>
            <ac:cxnSpMk id="1460" creationId="{3A6AB7F9-4ECE-B8F8-0377-FA3898921993}"/>
          </ac:cxnSpMkLst>
        </pc:cxnChg>
        <pc:cxnChg chg="mod">
          <ac:chgData name="Kau, Derchang" userId="b9148588-e694-4445-9765-2c9aad6149ce" providerId="ADAL" clId="{A9F427AC-E5A2-6C45-A8A3-6DFCCFA4B4F3}" dt="2023-05-08T13:34:30.594" v="121"/>
          <ac:cxnSpMkLst>
            <pc:docMk/>
            <pc:sldMk cId="1202667796" sldId="278"/>
            <ac:cxnSpMk id="1461" creationId="{BC627209-4255-071D-6BC3-5A6CFF4C3699}"/>
          </ac:cxnSpMkLst>
        </pc:cxnChg>
        <pc:cxnChg chg="mod">
          <ac:chgData name="Kau, Derchang" userId="b9148588-e694-4445-9765-2c9aad6149ce" providerId="ADAL" clId="{A9F427AC-E5A2-6C45-A8A3-6DFCCFA4B4F3}" dt="2023-05-08T13:34:30.594" v="121"/>
          <ac:cxnSpMkLst>
            <pc:docMk/>
            <pc:sldMk cId="1202667796" sldId="278"/>
            <ac:cxnSpMk id="1462" creationId="{F52A2F71-4CC3-E83A-BBEF-4A91D5D2E42F}"/>
          </ac:cxnSpMkLst>
        </pc:cxnChg>
        <pc:cxnChg chg="mod">
          <ac:chgData name="Kau, Derchang" userId="b9148588-e694-4445-9765-2c9aad6149ce" providerId="ADAL" clId="{A9F427AC-E5A2-6C45-A8A3-6DFCCFA4B4F3}" dt="2023-05-08T13:34:30.594" v="121"/>
          <ac:cxnSpMkLst>
            <pc:docMk/>
            <pc:sldMk cId="1202667796" sldId="278"/>
            <ac:cxnSpMk id="1470" creationId="{CF43236E-E3E6-BFCC-2C76-23705E9A85E7}"/>
          </ac:cxnSpMkLst>
        </pc:cxnChg>
        <pc:cxnChg chg="mod">
          <ac:chgData name="Kau, Derchang" userId="b9148588-e694-4445-9765-2c9aad6149ce" providerId="ADAL" clId="{A9F427AC-E5A2-6C45-A8A3-6DFCCFA4B4F3}" dt="2023-05-08T13:34:30.594" v="121"/>
          <ac:cxnSpMkLst>
            <pc:docMk/>
            <pc:sldMk cId="1202667796" sldId="278"/>
            <ac:cxnSpMk id="1471" creationId="{63BEA402-3D3F-CE27-6E51-7DA8ACD092DE}"/>
          </ac:cxnSpMkLst>
        </pc:cxnChg>
        <pc:cxnChg chg="mod">
          <ac:chgData name="Kau, Derchang" userId="b9148588-e694-4445-9765-2c9aad6149ce" providerId="ADAL" clId="{A9F427AC-E5A2-6C45-A8A3-6DFCCFA4B4F3}" dt="2023-05-08T13:34:30.594" v="121"/>
          <ac:cxnSpMkLst>
            <pc:docMk/>
            <pc:sldMk cId="1202667796" sldId="278"/>
            <ac:cxnSpMk id="1472" creationId="{573AE2C3-8562-38C1-628C-97C9A4FE352C}"/>
          </ac:cxnSpMkLst>
        </pc:cxnChg>
        <pc:cxnChg chg="mod">
          <ac:chgData name="Kau, Derchang" userId="b9148588-e694-4445-9765-2c9aad6149ce" providerId="ADAL" clId="{A9F427AC-E5A2-6C45-A8A3-6DFCCFA4B4F3}" dt="2023-05-08T13:34:30.594" v="121"/>
          <ac:cxnSpMkLst>
            <pc:docMk/>
            <pc:sldMk cId="1202667796" sldId="278"/>
            <ac:cxnSpMk id="1473" creationId="{2F037C3D-38D7-B2D6-A9B1-CE783DDE7C1C}"/>
          </ac:cxnSpMkLst>
        </pc:cxnChg>
        <pc:cxnChg chg="mod">
          <ac:chgData name="Kau, Derchang" userId="b9148588-e694-4445-9765-2c9aad6149ce" providerId="ADAL" clId="{A9F427AC-E5A2-6C45-A8A3-6DFCCFA4B4F3}" dt="2023-05-08T13:34:30.594" v="121"/>
          <ac:cxnSpMkLst>
            <pc:docMk/>
            <pc:sldMk cId="1202667796" sldId="278"/>
            <ac:cxnSpMk id="1474" creationId="{395A3CC3-B332-C977-9E8E-0B77AEC53777}"/>
          </ac:cxnSpMkLst>
        </pc:cxnChg>
        <pc:cxnChg chg="mod">
          <ac:chgData name="Kau, Derchang" userId="b9148588-e694-4445-9765-2c9aad6149ce" providerId="ADAL" clId="{A9F427AC-E5A2-6C45-A8A3-6DFCCFA4B4F3}" dt="2023-05-08T13:34:30.594" v="121"/>
          <ac:cxnSpMkLst>
            <pc:docMk/>
            <pc:sldMk cId="1202667796" sldId="278"/>
            <ac:cxnSpMk id="1475" creationId="{92C277AB-6D97-CD21-AC40-BC27F230D292}"/>
          </ac:cxnSpMkLst>
        </pc:cxnChg>
        <pc:cxnChg chg="mod">
          <ac:chgData name="Kau, Derchang" userId="b9148588-e694-4445-9765-2c9aad6149ce" providerId="ADAL" clId="{A9F427AC-E5A2-6C45-A8A3-6DFCCFA4B4F3}" dt="2023-05-08T13:34:30.594" v="121"/>
          <ac:cxnSpMkLst>
            <pc:docMk/>
            <pc:sldMk cId="1202667796" sldId="278"/>
            <ac:cxnSpMk id="1476" creationId="{F12CE84B-DFE0-0A8A-3815-708218E95DAF}"/>
          </ac:cxnSpMkLst>
        </pc:cxnChg>
        <pc:cxnChg chg="mod">
          <ac:chgData name="Kau, Derchang" userId="b9148588-e694-4445-9765-2c9aad6149ce" providerId="ADAL" clId="{A9F427AC-E5A2-6C45-A8A3-6DFCCFA4B4F3}" dt="2023-05-08T13:34:30.594" v="121"/>
          <ac:cxnSpMkLst>
            <pc:docMk/>
            <pc:sldMk cId="1202667796" sldId="278"/>
            <ac:cxnSpMk id="1477" creationId="{C20B9DAC-4BB0-1F46-1869-E045254F41E4}"/>
          </ac:cxnSpMkLst>
        </pc:cxnChg>
        <pc:cxnChg chg="mod">
          <ac:chgData name="Kau, Derchang" userId="b9148588-e694-4445-9765-2c9aad6149ce" providerId="ADAL" clId="{A9F427AC-E5A2-6C45-A8A3-6DFCCFA4B4F3}" dt="2023-05-08T13:34:30.594" v="121"/>
          <ac:cxnSpMkLst>
            <pc:docMk/>
            <pc:sldMk cId="1202667796" sldId="278"/>
            <ac:cxnSpMk id="1478" creationId="{758B032C-C92D-0AC2-4413-BC2F67E9C1BF}"/>
          </ac:cxnSpMkLst>
        </pc:cxnChg>
        <pc:cxnChg chg="mod">
          <ac:chgData name="Kau, Derchang" userId="b9148588-e694-4445-9765-2c9aad6149ce" providerId="ADAL" clId="{A9F427AC-E5A2-6C45-A8A3-6DFCCFA4B4F3}" dt="2023-05-08T13:34:30.594" v="121"/>
          <ac:cxnSpMkLst>
            <pc:docMk/>
            <pc:sldMk cId="1202667796" sldId="278"/>
            <ac:cxnSpMk id="1481" creationId="{10E28A8C-0DC9-D8B1-6FBB-50B1ED5A760C}"/>
          </ac:cxnSpMkLst>
        </pc:cxnChg>
        <pc:cxnChg chg="mod">
          <ac:chgData name="Kau, Derchang" userId="b9148588-e694-4445-9765-2c9aad6149ce" providerId="ADAL" clId="{A9F427AC-E5A2-6C45-A8A3-6DFCCFA4B4F3}" dt="2023-05-08T13:34:30.594" v="121"/>
          <ac:cxnSpMkLst>
            <pc:docMk/>
            <pc:sldMk cId="1202667796" sldId="278"/>
            <ac:cxnSpMk id="1482" creationId="{5177065B-D745-D1BD-EA2A-64EFDC050C3A}"/>
          </ac:cxnSpMkLst>
        </pc:cxnChg>
        <pc:cxnChg chg="mod">
          <ac:chgData name="Kau, Derchang" userId="b9148588-e694-4445-9765-2c9aad6149ce" providerId="ADAL" clId="{A9F427AC-E5A2-6C45-A8A3-6DFCCFA4B4F3}" dt="2023-05-08T13:34:30.594" v="121"/>
          <ac:cxnSpMkLst>
            <pc:docMk/>
            <pc:sldMk cId="1202667796" sldId="278"/>
            <ac:cxnSpMk id="1483" creationId="{72310168-23B7-6086-13FE-A41B9B5B89F6}"/>
          </ac:cxnSpMkLst>
        </pc:cxnChg>
        <pc:cxnChg chg="mod">
          <ac:chgData name="Kau, Derchang" userId="b9148588-e694-4445-9765-2c9aad6149ce" providerId="ADAL" clId="{A9F427AC-E5A2-6C45-A8A3-6DFCCFA4B4F3}" dt="2023-05-08T13:34:30.594" v="121"/>
          <ac:cxnSpMkLst>
            <pc:docMk/>
            <pc:sldMk cId="1202667796" sldId="278"/>
            <ac:cxnSpMk id="1484" creationId="{7A1D2B00-8ABD-9B2B-1235-44BA9E511069}"/>
          </ac:cxnSpMkLst>
        </pc:cxnChg>
        <pc:cxnChg chg="mod">
          <ac:chgData name="Kau, Derchang" userId="b9148588-e694-4445-9765-2c9aad6149ce" providerId="ADAL" clId="{A9F427AC-E5A2-6C45-A8A3-6DFCCFA4B4F3}" dt="2023-05-08T13:34:30.594" v="121"/>
          <ac:cxnSpMkLst>
            <pc:docMk/>
            <pc:sldMk cId="1202667796" sldId="278"/>
            <ac:cxnSpMk id="1492" creationId="{9C035628-CC89-20B5-557E-D07CAE98CA8E}"/>
          </ac:cxnSpMkLst>
        </pc:cxnChg>
        <pc:cxnChg chg="mod">
          <ac:chgData name="Kau, Derchang" userId="b9148588-e694-4445-9765-2c9aad6149ce" providerId="ADAL" clId="{A9F427AC-E5A2-6C45-A8A3-6DFCCFA4B4F3}" dt="2023-05-08T13:34:30.594" v="121"/>
          <ac:cxnSpMkLst>
            <pc:docMk/>
            <pc:sldMk cId="1202667796" sldId="278"/>
            <ac:cxnSpMk id="1493" creationId="{B0455EEB-BB49-C5B8-F064-FE26975258D2}"/>
          </ac:cxnSpMkLst>
        </pc:cxnChg>
        <pc:cxnChg chg="mod">
          <ac:chgData name="Kau, Derchang" userId="b9148588-e694-4445-9765-2c9aad6149ce" providerId="ADAL" clId="{A9F427AC-E5A2-6C45-A8A3-6DFCCFA4B4F3}" dt="2023-05-08T13:34:30.594" v="121"/>
          <ac:cxnSpMkLst>
            <pc:docMk/>
            <pc:sldMk cId="1202667796" sldId="278"/>
            <ac:cxnSpMk id="1494" creationId="{A83F0813-909B-66B9-C8F5-3473BB500262}"/>
          </ac:cxnSpMkLst>
        </pc:cxnChg>
        <pc:cxnChg chg="mod">
          <ac:chgData name="Kau, Derchang" userId="b9148588-e694-4445-9765-2c9aad6149ce" providerId="ADAL" clId="{A9F427AC-E5A2-6C45-A8A3-6DFCCFA4B4F3}" dt="2023-05-08T13:34:30.594" v="121"/>
          <ac:cxnSpMkLst>
            <pc:docMk/>
            <pc:sldMk cId="1202667796" sldId="278"/>
            <ac:cxnSpMk id="1495" creationId="{F11611F5-CBB3-2FC0-D553-804BBA01B997}"/>
          </ac:cxnSpMkLst>
        </pc:cxnChg>
        <pc:cxnChg chg="mod">
          <ac:chgData name="Kau, Derchang" userId="b9148588-e694-4445-9765-2c9aad6149ce" providerId="ADAL" clId="{A9F427AC-E5A2-6C45-A8A3-6DFCCFA4B4F3}" dt="2023-05-08T13:34:30.594" v="121"/>
          <ac:cxnSpMkLst>
            <pc:docMk/>
            <pc:sldMk cId="1202667796" sldId="278"/>
            <ac:cxnSpMk id="1496" creationId="{4ACD68A9-AE02-9206-4989-B444D27BF94C}"/>
          </ac:cxnSpMkLst>
        </pc:cxnChg>
        <pc:cxnChg chg="mod">
          <ac:chgData name="Kau, Derchang" userId="b9148588-e694-4445-9765-2c9aad6149ce" providerId="ADAL" clId="{A9F427AC-E5A2-6C45-A8A3-6DFCCFA4B4F3}" dt="2023-05-08T13:34:30.594" v="121"/>
          <ac:cxnSpMkLst>
            <pc:docMk/>
            <pc:sldMk cId="1202667796" sldId="278"/>
            <ac:cxnSpMk id="1497" creationId="{684DF00E-55B8-AA52-573C-3FD67FA5ED68}"/>
          </ac:cxnSpMkLst>
        </pc:cxnChg>
        <pc:cxnChg chg="mod">
          <ac:chgData name="Kau, Derchang" userId="b9148588-e694-4445-9765-2c9aad6149ce" providerId="ADAL" clId="{A9F427AC-E5A2-6C45-A8A3-6DFCCFA4B4F3}" dt="2023-05-08T13:34:30.594" v="121"/>
          <ac:cxnSpMkLst>
            <pc:docMk/>
            <pc:sldMk cId="1202667796" sldId="278"/>
            <ac:cxnSpMk id="1498" creationId="{F71D214E-A3A3-BF2A-7885-E304EA2F97AE}"/>
          </ac:cxnSpMkLst>
        </pc:cxnChg>
        <pc:cxnChg chg="mod">
          <ac:chgData name="Kau, Derchang" userId="b9148588-e694-4445-9765-2c9aad6149ce" providerId="ADAL" clId="{A9F427AC-E5A2-6C45-A8A3-6DFCCFA4B4F3}" dt="2023-05-08T13:34:30.594" v="121"/>
          <ac:cxnSpMkLst>
            <pc:docMk/>
            <pc:sldMk cId="1202667796" sldId="278"/>
            <ac:cxnSpMk id="1499" creationId="{241EDE32-F76C-60E8-49D0-AB02E0706D8F}"/>
          </ac:cxnSpMkLst>
        </pc:cxnChg>
        <pc:cxnChg chg="mod">
          <ac:chgData name="Kau, Derchang" userId="b9148588-e694-4445-9765-2c9aad6149ce" providerId="ADAL" clId="{A9F427AC-E5A2-6C45-A8A3-6DFCCFA4B4F3}" dt="2023-05-08T13:34:30.594" v="121"/>
          <ac:cxnSpMkLst>
            <pc:docMk/>
            <pc:sldMk cId="1202667796" sldId="278"/>
            <ac:cxnSpMk id="1500" creationId="{0FC6AF73-ADA1-C146-F614-1CFE6B35B280}"/>
          </ac:cxnSpMkLst>
        </pc:cxnChg>
        <pc:cxnChg chg="mod">
          <ac:chgData name="Kau, Derchang" userId="b9148588-e694-4445-9765-2c9aad6149ce" providerId="ADAL" clId="{A9F427AC-E5A2-6C45-A8A3-6DFCCFA4B4F3}" dt="2023-05-08T13:34:30.594" v="121"/>
          <ac:cxnSpMkLst>
            <pc:docMk/>
            <pc:sldMk cId="1202667796" sldId="278"/>
            <ac:cxnSpMk id="1503" creationId="{7D2D76A9-2CF7-466F-6F3F-2A93B9E47BC1}"/>
          </ac:cxnSpMkLst>
        </pc:cxnChg>
        <pc:cxnChg chg="mod">
          <ac:chgData name="Kau, Derchang" userId="b9148588-e694-4445-9765-2c9aad6149ce" providerId="ADAL" clId="{A9F427AC-E5A2-6C45-A8A3-6DFCCFA4B4F3}" dt="2023-05-08T13:34:30.594" v="121"/>
          <ac:cxnSpMkLst>
            <pc:docMk/>
            <pc:sldMk cId="1202667796" sldId="278"/>
            <ac:cxnSpMk id="1504" creationId="{1FED5D77-66E0-BFEC-6A53-291A0BC17C49}"/>
          </ac:cxnSpMkLst>
        </pc:cxnChg>
        <pc:cxnChg chg="mod">
          <ac:chgData name="Kau, Derchang" userId="b9148588-e694-4445-9765-2c9aad6149ce" providerId="ADAL" clId="{A9F427AC-E5A2-6C45-A8A3-6DFCCFA4B4F3}" dt="2023-05-08T13:34:30.594" v="121"/>
          <ac:cxnSpMkLst>
            <pc:docMk/>
            <pc:sldMk cId="1202667796" sldId="278"/>
            <ac:cxnSpMk id="1505" creationId="{B0C186EF-B703-78C8-566E-2E9EAB90252D}"/>
          </ac:cxnSpMkLst>
        </pc:cxnChg>
        <pc:cxnChg chg="mod">
          <ac:chgData name="Kau, Derchang" userId="b9148588-e694-4445-9765-2c9aad6149ce" providerId="ADAL" clId="{A9F427AC-E5A2-6C45-A8A3-6DFCCFA4B4F3}" dt="2023-05-08T13:34:30.594" v="121"/>
          <ac:cxnSpMkLst>
            <pc:docMk/>
            <pc:sldMk cId="1202667796" sldId="278"/>
            <ac:cxnSpMk id="1506" creationId="{623E908A-4118-48AD-3D85-5DC5EFA25871}"/>
          </ac:cxnSpMkLst>
        </pc:cxnChg>
        <pc:cxnChg chg="mod">
          <ac:chgData name="Kau, Derchang" userId="b9148588-e694-4445-9765-2c9aad6149ce" providerId="ADAL" clId="{A9F427AC-E5A2-6C45-A8A3-6DFCCFA4B4F3}" dt="2023-05-08T13:34:30.594" v="121"/>
          <ac:cxnSpMkLst>
            <pc:docMk/>
            <pc:sldMk cId="1202667796" sldId="278"/>
            <ac:cxnSpMk id="1514" creationId="{8F334BA7-D8F3-6483-B557-9A8C4A1C70B0}"/>
          </ac:cxnSpMkLst>
        </pc:cxnChg>
        <pc:cxnChg chg="mod">
          <ac:chgData name="Kau, Derchang" userId="b9148588-e694-4445-9765-2c9aad6149ce" providerId="ADAL" clId="{A9F427AC-E5A2-6C45-A8A3-6DFCCFA4B4F3}" dt="2023-05-08T13:34:30.594" v="121"/>
          <ac:cxnSpMkLst>
            <pc:docMk/>
            <pc:sldMk cId="1202667796" sldId="278"/>
            <ac:cxnSpMk id="1515" creationId="{06D6ED5A-B200-40D2-E799-A2B6626EE63B}"/>
          </ac:cxnSpMkLst>
        </pc:cxnChg>
        <pc:cxnChg chg="mod">
          <ac:chgData name="Kau, Derchang" userId="b9148588-e694-4445-9765-2c9aad6149ce" providerId="ADAL" clId="{A9F427AC-E5A2-6C45-A8A3-6DFCCFA4B4F3}" dt="2023-05-08T13:34:30.594" v="121"/>
          <ac:cxnSpMkLst>
            <pc:docMk/>
            <pc:sldMk cId="1202667796" sldId="278"/>
            <ac:cxnSpMk id="1516" creationId="{F5891A36-D561-86D8-85DF-F2F926B37DA0}"/>
          </ac:cxnSpMkLst>
        </pc:cxnChg>
        <pc:cxnChg chg="mod">
          <ac:chgData name="Kau, Derchang" userId="b9148588-e694-4445-9765-2c9aad6149ce" providerId="ADAL" clId="{A9F427AC-E5A2-6C45-A8A3-6DFCCFA4B4F3}" dt="2023-05-08T13:34:30.594" v="121"/>
          <ac:cxnSpMkLst>
            <pc:docMk/>
            <pc:sldMk cId="1202667796" sldId="278"/>
            <ac:cxnSpMk id="1517" creationId="{D9F11C6F-A7C6-F8A3-6141-A5F84590FDB3}"/>
          </ac:cxnSpMkLst>
        </pc:cxnChg>
        <pc:cxnChg chg="mod">
          <ac:chgData name="Kau, Derchang" userId="b9148588-e694-4445-9765-2c9aad6149ce" providerId="ADAL" clId="{A9F427AC-E5A2-6C45-A8A3-6DFCCFA4B4F3}" dt="2023-05-08T13:34:30.594" v="121"/>
          <ac:cxnSpMkLst>
            <pc:docMk/>
            <pc:sldMk cId="1202667796" sldId="278"/>
            <ac:cxnSpMk id="1518" creationId="{F5EBDA35-42CD-C673-F7AE-E98A725F381D}"/>
          </ac:cxnSpMkLst>
        </pc:cxnChg>
        <pc:cxnChg chg="mod">
          <ac:chgData name="Kau, Derchang" userId="b9148588-e694-4445-9765-2c9aad6149ce" providerId="ADAL" clId="{A9F427AC-E5A2-6C45-A8A3-6DFCCFA4B4F3}" dt="2023-05-08T13:34:30.594" v="121"/>
          <ac:cxnSpMkLst>
            <pc:docMk/>
            <pc:sldMk cId="1202667796" sldId="278"/>
            <ac:cxnSpMk id="1519" creationId="{C1F74DA6-0B64-78A1-7B77-B21A2B482092}"/>
          </ac:cxnSpMkLst>
        </pc:cxnChg>
        <pc:cxnChg chg="mod">
          <ac:chgData name="Kau, Derchang" userId="b9148588-e694-4445-9765-2c9aad6149ce" providerId="ADAL" clId="{A9F427AC-E5A2-6C45-A8A3-6DFCCFA4B4F3}" dt="2023-05-08T13:34:30.594" v="121"/>
          <ac:cxnSpMkLst>
            <pc:docMk/>
            <pc:sldMk cId="1202667796" sldId="278"/>
            <ac:cxnSpMk id="1520" creationId="{A1184DBC-64F1-BA30-4D57-0B8495746A22}"/>
          </ac:cxnSpMkLst>
        </pc:cxnChg>
        <pc:cxnChg chg="mod">
          <ac:chgData name="Kau, Derchang" userId="b9148588-e694-4445-9765-2c9aad6149ce" providerId="ADAL" clId="{A9F427AC-E5A2-6C45-A8A3-6DFCCFA4B4F3}" dt="2023-05-08T13:34:30.594" v="121"/>
          <ac:cxnSpMkLst>
            <pc:docMk/>
            <pc:sldMk cId="1202667796" sldId="278"/>
            <ac:cxnSpMk id="1521" creationId="{3CD270A3-072B-9629-BE24-5A48DE83FF22}"/>
          </ac:cxnSpMkLst>
        </pc:cxnChg>
        <pc:cxnChg chg="mod">
          <ac:chgData name="Kau, Derchang" userId="b9148588-e694-4445-9765-2c9aad6149ce" providerId="ADAL" clId="{A9F427AC-E5A2-6C45-A8A3-6DFCCFA4B4F3}" dt="2023-05-08T13:34:30.594" v="121"/>
          <ac:cxnSpMkLst>
            <pc:docMk/>
            <pc:sldMk cId="1202667796" sldId="278"/>
            <ac:cxnSpMk id="1522" creationId="{C5777D41-6E48-EF15-5B35-36CA4A4353D2}"/>
          </ac:cxnSpMkLst>
        </pc:cxnChg>
        <pc:cxnChg chg="mod">
          <ac:chgData name="Kau, Derchang" userId="b9148588-e694-4445-9765-2c9aad6149ce" providerId="ADAL" clId="{A9F427AC-E5A2-6C45-A8A3-6DFCCFA4B4F3}" dt="2023-05-08T13:34:30.594" v="121"/>
          <ac:cxnSpMkLst>
            <pc:docMk/>
            <pc:sldMk cId="1202667796" sldId="278"/>
            <ac:cxnSpMk id="1525" creationId="{09183C56-55E2-4A70-B32B-1F7006A4E31F}"/>
          </ac:cxnSpMkLst>
        </pc:cxnChg>
        <pc:cxnChg chg="mod">
          <ac:chgData name="Kau, Derchang" userId="b9148588-e694-4445-9765-2c9aad6149ce" providerId="ADAL" clId="{A9F427AC-E5A2-6C45-A8A3-6DFCCFA4B4F3}" dt="2023-05-08T13:34:30.594" v="121"/>
          <ac:cxnSpMkLst>
            <pc:docMk/>
            <pc:sldMk cId="1202667796" sldId="278"/>
            <ac:cxnSpMk id="1526" creationId="{B6291909-9A06-7E96-DCC2-5998BAC1D16E}"/>
          </ac:cxnSpMkLst>
        </pc:cxnChg>
        <pc:cxnChg chg="mod">
          <ac:chgData name="Kau, Derchang" userId="b9148588-e694-4445-9765-2c9aad6149ce" providerId="ADAL" clId="{A9F427AC-E5A2-6C45-A8A3-6DFCCFA4B4F3}" dt="2023-05-08T13:34:30.594" v="121"/>
          <ac:cxnSpMkLst>
            <pc:docMk/>
            <pc:sldMk cId="1202667796" sldId="278"/>
            <ac:cxnSpMk id="1527" creationId="{7AE5E72B-FF9A-A1AF-217F-6A7281C01501}"/>
          </ac:cxnSpMkLst>
        </pc:cxnChg>
        <pc:cxnChg chg="mod">
          <ac:chgData name="Kau, Derchang" userId="b9148588-e694-4445-9765-2c9aad6149ce" providerId="ADAL" clId="{A9F427AC-E5A2-6C45-A8A3-6DFCCFA4B4F3}" dt="2023-05-08T13:34:30.594" v="121"/>
          <ac:cxnSpMkLst>
            <pc:docMk/>
            <pc:sldMk cId="1202667796" sldId="278"/>
            <ac:cxnSpMk id="1528" creationId="{ADD2BF0B-697D-D824-8194-88CBB0E0BA4B}"/>
          </ac:cxnSpMkLst>
        </pc:cxnChg>
        <pc:cxnChg chg="mod">
          <ac:chgData name="Kau, Derchang" userId="b9148588-e694-4445-9765-2c9aad6149ce" providerId="ADAL" clId="{A9F427AC-E5A2-6C45-A8A3-6DFCCFA4B4F3}" dt="2023-05-08T13:34:30.594" v="121"/>
          <ac:cxnSpMkLst>
            <pc:docMk/>
            <pc:sldMk cId="1202667796" sldId="278"/>
            <ac:cxnSpMk id="1536" creationId="{3BA10AB3-07F4-64E7-568C-5244432D2CD2}"/>
          </ac:cxnSpMkLst>
        </pc:cxnChg>
        <pc:cxnChg chg="mod">
          <ac:chgData name="Kau, Derchang" userId="b9148588-e694-4445-9765-2c9aad6149ce" providerId="ADAL" clId="{A9F427AC-E5A2-6C45-A8A3-6DFCCFA4B4F3}" dt="2023-05-08T13:34:30.594" v="121"/>
          <ac:cxnSpMkLst>
            <pc:docMk/>
            <pc:sldMk cId="1202667796" sldId="278"/>
            <ac:cxnSpMk id="1537" creationId="{3F281E8B-7F73-6C22-075E-9E2A9DB4422E}"/>
          </ac:cxnSpMkLst>
        </pc:cxnChg>
        <pc:cxnChg chg="mod">
          <ac:chgData name="Kau, Derchang" userId="b9148588-e694-4445-9765-2c9aad6149ce" providerId="ADAL" clId="{A9F427AC-E5A2-6C45-A8A3-6DFCCFA4B4F3}" dt="2023-05-08T13:34:30.594" v="121"/>
          <ac:cxnSpMkLst>
            <pc:docMk/>
            <pc:sldMk cId="1202667796" sldId="278"/>
            <ac:cxnSpMk id="1538" creationId="{BC35A6C4-BCAB-C97C-7B7D-6E5EDC9BADE5}"/>
          </ac:cxnSpMkLst>
        </pc:cxnChg>
        <pc:cxnChg chg="mod">
          <ac:chgData name="Kau, Derchang" userId="b9148588-e694-4445-9765-2c9aad6149ce" providerId="ADAL" clId="{A9F427AC-E5A2-6C45-A8A3-6DFCCFA4B4F3}" dt="2023-05-08T13:34:30.594" v="121"/>
          <ac:cxnSpMkLst>
            <pc:docMk/>
            <pc:sldMk cId="1202667796" sldId="278"/>
            <ac:cxnSpMk id="1539" creationId="{3B564060-6B31-25CA-6ABC-C70DF3311063}"/>
          </ac:cxnSpMkLst>
        </pc:cxnChg>
        <pc:cxnChg chg="mod">
          <ac:chgData name="Kau, Derchang" userId="b9148588-e694-4445-9765-2c9aad6149ce" providerId="ADAL" clId="{A9F427AC-E5A2-6C45-A8A3-6DFCCFA4B4F3}" dt="2023-05-08T13:34:30.594" v="121"/>
          <ac:cxnSpMkLst>
            <pc:docMk/>
            <pc:sldMk cId="1202667796" sldId="278"/>
            <ac:cxnSpMk id="1540" creationId="{E136E0AC-D082-5FFB-2F07-BD1FE11D2FAB}"/>
          </ac:cxnSpMkLst>
        </pc:cxnChg>
        <pc:cxnChg chg="mod">
          <ac:chgData name="Kau, Derchang" userId="b9148588-e694-4445-9765-2c9aad6149ce" providerId="ADAL" clId="{A9F427AC-E5A2-6C45-A8A3-6DFCCFA4B4F3}" dt="2023-05-08T13:34:30.594" v="121"/>
          <ac:cxnSpMkLst>
            <pc:docMk/>
            <pc:sldMk cId="1202667796" sldId="278"/>
            <ac:cxnSpMk id="1541" creationId="{6AD2537A-1D9E-8E82-7100-6D575E5ABFD2}"/>
          </ac:cxnSpMkLst>
        </pc:cxnChg>
        <pc:cxnChg chg="mod">
          <ac:chgData name="Kau, Derchang" userId="b9148588-e694-4445-9765-2c9aad6149ce" providerId="ADAL" clId="{A9F427AC-E5A2-6C45-A8A3-6DFCCFA4B4F3}" dt="2023-05-08T13:34:30.594" v="121"/>
          <ac:cxnSpMkLst>
            <pc:docMk/>
            <pc:sldMk cId="1202667796" sldId="278"/>
            <ac:cxnSpMk id="1542" creationId="{54C33C04-9F4E-91A2-D97B-51878E2C151B}"/>
          </ac:cxnSpMkLst>
        </pc:cxnChg>
        <pc:cxnChg chg="mod">
          <ac:chgData name="Kau, Derchang" userId="b9148588-e694-4445-9765-2c9aad6149ce" providerId="ADAL" clId="{A9F427AC-E5A2-6C45-A8A3-6DFCCFA4B4F3}" dt="2023-05-08T13:34:30.594" v="121"/>
          <ac:cxnSpMkLst>
            <pc:docMk/>
            <pc:sldMk cId="1202667796" sldId="278"/>
            <ac:cxnSpMk id="1543" creationId="{2AFFFBB4-5C23-2FC5-F48B-C5B68448F72E}"/>
          </ac:cxnSpMkLst>
        </pc:cxnChg>
        <pc:cxnChg chg="mod">
          <ac:chgData name="Kau, Derchang" userId="b9148588-e694-4445-9765-2c9aad6149ce" providerId="ADAL" clId="{A9F427AC-E5A2-6C45-A8A3-6DFCCFA4B4F3}" dt="2023-05-08T13:34:30.594" v="121"/>
          <ac:cxnSpMkLst>
            <pc:docMk/>
            <pc:sldMk cId="1202667796" sldId="278"/>
            <ac:cxnSpMk id="1544" creationId="{5D4C8640-CFCA-03C2-C9EA-1A915FFF526D}"/>
          </ac:cxnSpMkLst>
        </pc:cxnChg>
        <pc:cxnChg chg="mod">
          <ac:chgData name="Kau, Derchang" userId="b9148588-e694-4445-9765-2c9aad6149ce" providerId="ADAL" clId="{A9F427AC-E5A2-6C45-A8A3-6DFCCFA4B4F3}" dt="2023-05-08T13:34:30.594" v="121"/>
          <ac:cxnSpMkLst>
            <pc:docMk/>
            <pc:sldMk cId="1202667796" sldId="278"/>
            <ac:cxnSpMk id="1547" creationId="{F929253A-6A9A-9B84-91B4-A4ED0B916CFA}"/>
          </ac:cxnSpMkLst>
        </pc:cxnChg>
        <pc:cxnChg chg="mod">
          <ac:chgData name="Kau, Derchang" userId="b9148588-e694-4445-9765-2c9aad6149ce" providerId="ADAL" clId="{A9F427AC-E5A2-6C45-A8A3-6DFCCFA4B4F3}" dt="2023-05-08T13:34:30.594" v="121"/>
          <ac:cxnSpMkLst>
            <pc:docMk/>
            <pc:sldMk cId="1202667796" sldId="278"/>
            <ac:cxnSpMk id="1548" creationId="{5DFF104B-30C1-E478-25F1-FBD3E5160F59}"/>
          </ac:cxnSpMkLst>
        </pc:cxnChg>
        <pc:cxnChg chg="mod">
          <ac:chgData name="Kau, Derchang" userId="b9148588-e694-4445-9765-2c9aad6149ce" providerId="ADAL" clId="{A9F427AC-E5A2-6C45-A8A3-6DFCCFA4B4F3}" dt="2023-05-08T13:34:30.594" v="121"/>
          <ac:cxnSpMkLst>
            <pc:docMk/>
            <pc:sldMk cId="1202667796" sldId="278"/>
            <ac:cxnSpMk id="1549" creationId="{E7B10C92-C7E8-4BDF-6FC4-BB3CCC428131}"/>
          </ac:cxnSpMkLst>
        </pc:cxnChg>
        <pc:cxnChg chg="mod">
          <ac:chgData name="Kau, Derchang" userId="b9148588-e694-4445-9765-2c9aad6149ce" providerId="ADAL" clId="{A9F427AC-E5A2-6C45-A8A3-6DFCCFA4B4F3}" dt="2023-05-08T13:34:30.594" v="121"/>
          <ac:cxnSpMkLst>
            <pc:docMk/>
            <pc:sldMk cId="1202667796" sldId="278"/>
            <ac:cxnSpMk id="1550" creationId="{3319E40A-E73A-6AC0-A2BA-289174424089}"/>
          </ac:cxnSpMkLst>
        </pc:cxnChg>
        <pc:cxnChg chg="mod">
          <ac:chgData name="Kau, Derchang" userId="b9148588-e694-4445-9765-2c9aad6149ce" providerId="ADAL" clId="{A9F427AC-E5A2-6C45-A8A3-6DFCCFA4B4F3}" dt="2023-05-08T13:34:30.594" v="121"/>
          <ac:cxnSpMkLst>
            <pc:docMk/>
            <pc:sldMk cId="1202667796" sldId="278"/>
            <ac:cxnSpMk id="1558" creationId="{B643EBBE-35A6-D8E7-16A2-A882513268DB}"/>
          </ac:cxnSpMkLst>
        </pc:cxnChg>
        <pc:cxnChg chg="mod">
          <ac:chgData name="Kau, Derchang" userId="b9148588-e694-4445-9765-2c9aad6149ce" providerId="ADAL" clId="{A9F427AC-E5A2-6C45-A8A3-6DFCCFA4B4F3}" dt="2023-05-08T13:34:30.594" v="121"/>
          <ac:cxnSpMkLst>
            <pc:docMk/>
            <pc:sldMk cId="1202667796" sldId="278"/>
            <ac:cxnSpMk id="1559" creationId="{8249E96C-C5F0-9598-01D5-61665B9E733B}"/>
          </ac:cxnSpMkLst>
        </pc:cxnChg>
        <pc:cxnChg chg="mod">
          <ac:chgData name="Kau, Derchang" userId="b9148588-e694-4445-9765-2c9aad6149ce" providerId="ADAL" clId="{A9F427AC-E5A2-6C45-A8A3-6DFCCFA4B4F3}" dt="2023-05-08T13:34:30.594" v="121"/>
          <ac:cxnSpMkLst>
            <pc:docMk/>
            <pc:sldMk cId="1202667796" sldId="278"/>
            <ac:cxnSpMk id="1560" creationId="{24C8E886-3747-0197-539D-01E4AB0A406F}"/>
          </ac:cxnSpMkLst>
        </pc:cxnChg>
        <pc:cxnChg chg="mod">
          <ac:chgData name="Kau, Derchang" userId="b9148588-e694-4445-9765-2c9aad6149ce" providerId="ADAL" clId="{A9F427AC-E5A2-6C45-A8A3-6DFCCFA4B4F3}" dt="2023-05-08T13:34:30.594" v="121"/>
          <ac:cxnSpMkLst>
            <pc:docMk/>
            <pc:sldMk cId="1202667796" sldId="278"/>
            <ac:cxnSpMk id="1561" creationId="{173165F9-EC99-4426-9D52-F48A0C6690F3}"/>
          </ac:cxnSpMkLst>
        </pc:cxnChg>
        <pc:cxnChg chg="mod">
          <ac:chgData name="Kau, Derchang" userId="b9148588-e694-4445-9765-2c9aad6149ce" providerId="ADAL" clId="{A9F427AC-E5A2-6C45-A8A3-6DFCCFA4B4F3}" dt="2023-05-08T13:34:30.594" v="121"/>
          <ac:cxnSpMkLst>
            <pc:docMk/>
            <pc:sldMk cId="1202667796" sldId="278"/>
            <ac:cxnSpMk id="1562" creationId="{E4E2F6F9-AF91-8801-A6A5-32139FAED327}"/>
          </ac:cxnSpMkLst>
        </pc:cxnChg>
        <pc:cxnChg chg="mod">
          <ac:chgData name="Kau, Derchang" userId="b9148588-e694-4445-9765-2c9aad6149ce" providerId="ADAL" clId="{A9F427AC-E5A2-6C45-A8A3-6DFCCFA4B4F3}" dt="2023-05-08T13:34:30.594" v="121"/>
          <ac:cxnSpMkLst>
            <pc:docMk/>
            <pc:sldMk cId="1202667796" sldId="278"/>
            <ac:cxnSpMk id="1563" creationId="{73B11B2D-521E-9E38-6F65-06F6852B1FDC}"/>
          </ac:cxnSpMkLst>
        </pc:cxnChg>
        <pc:cxnChg chg="mod">
          <ac:chgData name="Kau, Derchang" userId="b9148588-e694-4445-9765-2c9aad6149ce" providerId="ADAL" clId="{A9F427AC-E5A2-6C45-A8A3-6DFCCFA4B4F3}" dt="2023-05-08T13:34:30.594" v="121"/>
          <ac:cxnSpMkLst>
            <pc:docMk/>
            <pc:sldMk cId="1202667796" sldId="278"/>
            <ac:cxnSpMk id="1564" creationId="{8B793FE2-00F0-27A0-649C-3BEC9E56B036}"/>
          </ac:cxnSpMkLst>
        </pc:cxnChg>
        <pc:cxnChg chg="mod">
          <ac:chgData name="Kau, Derchang" userId="b9148588-e694-4445-9765-2c9aad6149ce" providerId="ADAL" clId="{A9F427AC-E5A2-6C45-A8A3-6DFCCFA4B4F3}" dt="2023-05-08T13:34:30.594" v="121"/>
          <ac:cxnSpMkLst>
            <pc:docMk/>
            <pc:sldMk cId="1202667796" sldId="278"/>
            <ac:cxnSpMk id="1565" creationId="{8CB41672-59C0-98DD-635D-546825342C6C}"/>
          </ac:cxnSpMkLst>
        </pc:cxnChg>
        <pc:cxnChg chg="mod">
          <ac:chgData name="Kau, Derchang" userId="b9148588-e694-4445-9765-2c9aad6149ce" providerId="ADAL" clId="{A9F427AC-E5A2-6C45-A8A3-6DFCCFA4B4F3}" dt="2023-05-08T13:34:30.594" v="121"/>
          <ac:cxnSpMkLst>
            <pc:docMk/>
            <pc:sldMk cId="1202667796" sldId="278"/>
            <ac:cxnSpMk id="1566" creationId="{36F75955-D39A-C024-459B-4BFF7B86B7DB}"/>
          </ac:cxnSpMkLst>
        </pc:cxnChg>
        <pc:cxnChg chg="mod">
          <ac:chgData name="Kau, Derchang" userId="b9148588-e694-4445-9765-2c9aad6149ce" providerId="ADAL" clId="{A9F427AC-E5A2-6C45-A8A3-6DFCCFA4B4F3}" dt="2023-05-08T13:34:30.594" v="121"/>
          <ac:cxnSpMkLst>
            <pc:docMk/>
            <pc:sldMk cId="1202667796" sldId="278"/>
            <ac:cxnSpMk id="1569" creationId="{584F9D2A-4F02-1E26-F373-FE8CEC394753}"/>
          </ac:cxnSpMkLst>
        </pc:cxnChg>
        <pc:cxnChg chg="mod">
          <ac:chgData name="Kau, Derchang" userId="b9148588-e694-4445-9765-2c9aad6149ce" providerId="ADAL" clId="{A9F427AC-E5A2-6C45-A8A3-6DFCCFA4B4F3}" dt="2023-05-08T13:34:30.594" v="121"/>
          <ac:cxnSpMkLst>
            <pc:docMk/>
            <pc:sldMk cId="1202667796" sldId="278"/>
            <ac:cxnSpMk id="1570" creationId="{9EC059BB-BBA1-280F-A283-53E12DB0EECC}"/>
          </ac:cxnSpMkLst>
        </pc:cxnChg>
        <pc:cxnChg chg="mod">
          <ac:chgData name="Kau, Derchang" userId="b9148588-e694-4445-9765-2c9aad6149ce" providerId="ADAL" clId="{A9F427AC-E5A2-6C45-A8A3-6DFCCFA4B4F3}" dt="2023-05-08T13:34:30.594" v="121"/>
          <ac:cxnSpMkLst>
            <pc:docMk/>
            <pc:sldMk cId="1202667796" sldId="278"/>
            <ac:cxnSpMk id="1571" creationId="{89CA779E-AD27-6DE1-FAF9-C2E57729A1E7}"/>
          </ac:cxnSpMkLst>
        </pc:cxnChg>
        <pc:cxnChg chg="mod">
          <ac:chgData name="Kau, Derchang" userId="b9148588-e694-4445-9765-2c9aad6149ce" providerId="ADAL" clId="{A9F427AC-E5A2-6C45-A8A3-6DFCCFA4B4F3}" dt="2023-05-08T13:34:30.594" v="121"/>
          <ac:cxnSpMkLst>
            <pc:docMk/>
            <pc:sldMk cId="1202667796" sldId="278"/>
            <ac:cxnSpMk id="1572" creationId="{93425D97-20E3-E844-1190-0DF875701282}"/>
          </ac:cxnSpMkLst>
        </pc:cxnChg>
        <pc:cxnChg chg="mod">
          <ac:chgData name="Kau, Derchang" userId="b9148588-e694-4445-9765-2c9aad6149ce" providerId="ADAL" clId="{A9F427AC-E5A2-6C45-A8A3-6DFCCFA4B4F3}" dt="2023-05-08T13:34:30.594" v="121"/>
          <ac:cxnSpMkLst>
            <pc:docMk/>
            <pc:sldMk cId="1202667796" sldId="278"/>
            <ac:cxnSpMk id="1580" creationId="{9008FF0F-F965-2C7C-EA13-5348925E4D6D}"/>
          </ac:cxnSpMkLst>
        </pc:cxnChg>
        <pc:cxnChg chg="mod">
          <ac:chgData name="Kau, Derchang" userId="b9148588-e694-4445-9765-2c9aad6149ce" providerId="ADAL" clId="{A9F427AC-E5A2-6C45-A8A3-6DFCCFA4B4F3}" dt="2023-05-08T13:34:30.594" v="121"/>
          <ac:cxnSpMkLst>
            <pc:docMk/>
            <pc:sldMk cId="1202667796" sldId="278"/>
            <ac:cxnSpMk id="1581" creationId="{6D4CFF87-1B21-6E52-C86D-ACCCC78988D0}"/>
          </ac:cxnSpMkLst>
        </pc:cxnChg>
        <pc:cxnChg chg="mod">
          <ac:chgData name="Kau, Derchang" userId="b9148588-e694-4445-9765-2c9aad6149ce" providerId="ADAL" clId="{A9F427AC-E5A2-6C45-A8A3-6DFCCFA4B4F3}" dt="2023-05-08T13:34:30.594" v="121"/>
          <ac:cxnSpMkLst>
            <pc:docMk/>
            <pc:sldMk cId="1202667796" sldId="278"/>
            <ac:cxnSpMk id="1582" creationId="{5544F72D-A1FA-A7AC-A90B-C0C4546B07C6}"/>
          </ac:cxnSpMkLst>
        </pc:cxnChg>
        <pc:cxnChg chg="mod">
          <ac:chgData name="Kau, Derchang" userId="b9148588-e694-4445-9765-2c9aad6149ce" providerId="ADAL" clId="{A9F427AC-E5A2-6C45-A8A3-6DFCCFA4B4F3}" dt="2023-05-08T13:34:30.594" v="121"/>
          <ac:cxnSpMkLst>
            <pc:docMk/>
            <pc:sldMk cId="1202667796" sldId="278"/>
            <ac:cxnSpMk id="1583" creationId="{B017A819-E78A-4965-D0DA-35FAB0EA578D}"/>
          </ac:cxnSpMkLst>
        </pc:cxnChg>
        <pc:cxnChg chg="mod">
          <ac:chgData name="Kau, Derchang" userId="b9148588-e694-4445-9765-2c9aad6149ce" providerId="ADAL" clId="{A9F427AC-E5A2-6C45-A8A3-6DFCCFA4B4F3}" dt="2023-05-08T13:34:30.594" v="121"/>
          <ac:cxnSpMkLst>
            <pc:docMk/>
            <pc:sldMk cId="1202667796" sldId="278"/>
            <ac:cxnSpMk id="1584" creationId="{62BED87B-11C1-BE33-D4F4-AE01D9478715}"/>
          </ac:cxnSpMkLst>
        </pc:cxnChg>
        <pc:cxnChg chg="mod">
          <ac:chgData name="Kau, Derchang" userId="b9148588-e694-4445-9765-2c9aad6149ce" providerId="ADAL" clId="{A9F427AC-E5A2-6C45-A8A3-6DFCCFA4B4F3}" dt="2023-05-08T13:34:30.594" v="121"/>
          <ac:cxnSpMkLst>
            <pc:docMk/>
            <pc:sldMk cId="1202667796" sldId="278"/>
            <ac:cxnSpMk id="1585" creationId="{FAFC30DA-78FB-3B37-0FC1-CEB49F887D10}"/>
          </ac:cxnSpMkLst>
        </pc:cxnChg>
        <pc:cxnChg chg="mod">
          <ac:chgData name="Kau, Derchang" userId="b9148588-e694-4445-9765-2c9aad6149ce" providerId="ADAL" clId="{A9F427AC-E5A2-6C45-A8A3-6DFCCFA4B4F3}" dt="2023-05-08T13:34:30.594" v="121"/>
          <ac:cxnSpMkLst>
            <pc:docMk/>
            <pc:sldMk cId="1202667796" sldId="278"/>
            <ac:cxnSpMk id="1586" creationId="{B42F59C4-819F-C857-58E3-291894F9FC45}"/>
          </ac:cxnSpMkLst>
        </pc:cxnChg>
        <pc:cxnChg chg="mod">
          <ac:chgData name="Kau, Derchang" userId="b9148588-e694-4445-9765-2c9aad6149ce" providerId="ADAL" clId="{A9F427AC-E5A2-6C45-A8A3-6DFCCFA4B4F3}" dt="2023-05-08T13:34:30.594" v="121"/>
          <ac:cxnSpMkLst>
            <pc:docMk/>
            <pc:sldMk cId="1202667796" sldId="278"/>
            <ac:cxnSpMk id="1587" creationId="{D2D414CC-F386-E334-A0FE-413E11F0A6F5}"/>
          </ac:cxnSpMkLst>
        </pc:cxnChg>
        <pc:cxnChg chg="mod">
          <ac:chgData name="Kau, Derchang" userId="b9148588-e694-4445-9765-2c9aad6149ce" providerId="ADAL" clId="{A9F427AC-E5A2-6C45-A8A3-6DFCCFA4B4F3}" dt="2023-05-08T13:34:30.594" v="121"/>
          <ac:cxnSpMkLst>
            <pc:docMk/>
            <pc:sldMk cId="1202667796" sldId="278"/>
            <ac:cxnSpMk id="1588" creationId="{72AA1EA0-C8B4-246A-0E29-1FB88C4E5C0C}"/>
          </ac:cxnSpMkLst>
        </pc:cxnChg>
        <pc:cxnChg chg="mod">
          <ac:chgData name="Kau, Derchang" userId="b9148588-e694-4445-9765-2c9aad6149ce" providerId="ADAL" clId="{A9F427AC-E5A2-6C45-A8A3-6DFCCFA4B4F3}" dt="2023-05-08T13:34:30.594" v="121"/>
          <ac:cxnSpMkLst>
            <pc:docMk/>
            <pc:sldMk cId="1202667796" sldId="278"/>
            <ac:cxnSpMk id="1591" creationId="{0B9C13B3-AB4D-8F9C-9C87-F4ECA445109C}"/>
          </ac:cxnSpMkLst>
        </pc:cxnChg>
        <pc:cxnChg chg="mod">
          <ac:chgData name="Kau, Derchang" userId="b9148588-e694-4445-9765-2c9aad6149ce" providerId="ADAL" clId="{A9F427AC-E5A2-6C45-A8A3-6DFCCFA4B4F3}" dt="2023-05-08T13:34:30.594" v="121"/>
          <ac:cxnSpMkLst>
            <pc:docMk/>
            <pc:sldMk cId="1202667796" sldId="278"/>
            <ac:cxnSpMk id="1592" creationId="{5FDA939B-9926-3376-B135-DE020DBB17F7}"/>
          </ac:cxnSpMkLst>
        </pc:cxnChg>
        <pc:cxnChg chg="mod">
          <ac:chgData name="Kau, Derchang" userId="b9148588-e694-4445-9765-2c9aad6149ce" providerId="ADAL" clId="{A9F427AC-E5A2-6C45-A8A3-6DFCCFA4B4F3}" dt="2023-05-08T13:34:30.594" v="121"/>
          <ac:cxnSpMkLst>
            <pc:docMk/>
            <pc:sldMk cId="1202667796" sldId="278"/>
            <ac:cxnSpMk id="1593" creationId="{D414A5EB-08CE-3D74-3066-9512593B0D02}"/>
          </ac:cxnSpMkLst>
        </pc:cxnChg>
        <pc:cxnChg chg="mod">
          <ac:chgData name="Kau, Derchang" userId="b9148588-e694-4445-9765-2c9aad6149ce" providerId="ADAL" clId="{A9F427AC-E5A2-6C45-A8A3-6DFCCFA4B4F3}" dt="2023-05-08T13:34:30.594" v="121"/>
          <ac:cxnSpMkLst>
            <pc:docMk/>
            <pc:sldMk cId="1202667796" sldId="278"/>
            <ac:cxnSpMk id="1594" creationId="{A84CCB3E-874B-4930-AC1B-77134A71FC97}"/>
          </ac:cxnSpMkLst>
        </pc:cxnChg>
        <pc:cxnChg chg="mod">
          <ac:chgData name="Kau, Derchang" userId="b9148588-e694-4445-9765-2c9aad6149ce" providerId="ADAL" clId="{A9F427AC-E5A2-6C45-A8A3-6DFCCFA4B4F3}" dt="2023-05-08T13:34:30.594" v="121"/>
          <ac:cxnSpMkLst>
            <pc:docMk/>
            <pc:sldMk cId="1202667796" sldId="278"/>
            <ac:cxnSpMk id="1602" creationId="{172AC7DF-ADC0-1C3B-5813-35CCAB6F8181}"/>
          </ac:cxnSpMkLst>
        </pc:cxnChg>
        <pc:cxnChg chg="mod">
          <ac:chgData name="Kau, Derchang" userId="b9148588-e694-4445-9765-2c9aad6149ce" providerId="ADAL" clId="{A9F427AC-E5A2-6C45-A8A3-6DFCCFA4B4F3}" dt="2023-05-08T13:34:30.594" v="121"/>
          <ac:cxnSpMkLst>
            <pc:docMk/>
            <pc:sldMk cId="1202667796" sldId="278"/>
            <ac:cxnSpMk id="1603" creationId="{0D7BBBCD-0129-48DC-2D8A-904E13DF2D09}"/>
          </ac:cxnSpMkLst>
        </pc:cxnChg>
        <pc:cxnChg chg="mod">
          <ac:chgData name="Kau, Derchang" userId="b9148588-e694-4445-9765-2c9aad6149ce" providerId="ADAL" clId="{A9F427AC-E5A2-6C45-A8A3-6DFCCFA4B4F3}" dt="2023-05-08T13:34:30.594" v="121"/>
          <ac:cxnSpMkLst>
            <pc:docMk/>
            <pc:sldMk cId="1202667796" sldId="278"/>
            <ac:cxnSpMk id="1604" creationId="{3B56290B-0F2C-99DE-CDAC-23384F5C385B}"/>
          </ac:cxnSpMkLst>
        </pc:cxnChg>
        <pc:cxnChg chg="mod">
          <ac:chgData name="Kau, Derchang" userId="b9148588-e694-4445-9765-2c9aad6149ce" providerId="ADAL" clId="{A9F427AC-E5A2-6C45-A8A3-6DFCCFA4B4F3}" dt="2023-05-08T13:34:30.594" v="121"/>
          <ac:cxnSpMkLst>
            <pc:docMk/>
            <pc:sldMk cId="1202667796" sldId="278"/>
            <ac:cxnSpMk id="1605" creationId="{A6A4C171-6C10-BB00-8D6E-C616F123E096}"/>
          </ac:cxnSpMkLst>
        </pc:cxnChg>
        <pc:cxnChg chg="mod">
          <ac:chgData name="Kau, Derchang" userId="b9148588-e694-4445-9765-2c9aad6149ce" providerId="ADAL" clId="{A9F427AC-E5A2-6C45-A8A3-6DFCCFA4B4F3}" dt="2023-05-08T13:34:30.594" v="121"/>
          <ac:cxnSpMkLst>
            <pc:docMk/>
            <pc:sldMk cId="1202667796" sldId="278"/>
            <ac:cxnSpMk id="1606" creationId="{1DF13ADD-9C4D-F381-1306-D04DCCDBF9F9}"/>
          </ac:cxnSpMkLst>
        </pc:cxnChg>
        <pc:cxnChg chg="mod">
          <ac:chgData name="Kau, Derchang" userId="b9148588-e694-4445-9765-2c9aad6149ce" providerId="ADAL" clId="{A9F427AC-E5A2-6C45-A8A3-6DFCCFA4B4F3}" dt="2023-05-08T13:34:30.594" v="121"/>
          <ac:cxnSpMkLst>
            <pc:docMk/>
            <pc:sldMk cId="1202667796" sldId="278"/>
            <ac:cxnSpMk id="1607" creationId="{CEEF0DDE-C2CC-B97D-4FB5-072CF168F21E}"/>
          </ac:cxnSpMkLst>
        </pc:cxnChg>
        <pc:cxnChg chg="mod">
          <ac:chgData name="Kau, Derchang" userId="b9148588-e694-4445-9765-2c9aad6149ce" providerId="ADAL" clId="{A9F427AC-E5A2-6C45-A8A3-6DFCCFA4B4F3}" dt="2023-05-08T13:34:30.594" v="121"/>
          <ac:cxnSpMkLst>
            <pc:docMk/>
            <pc:sldMk cId="1202667796" sldId="278"/>
            <ac:cxnSpMk id="1608" creationId="{05D7F7AA-B680-C9D4-6184-8E2D302C296F}"/>
          </ac:cxnSpMkLst>
        </pc:cxnChg>
        <pc:cxnChg chg="mod">
          <ac:chgData name="Kau, Derchang" userId="b9148588-e694-4445-9765-2c9aad6149ce" providerId="ADAL" clId="{A9F427AC-E5A2-6C45-A8A3-6DFCCFA4B4F3}" dt="2023-05-08T13:34:30.594" v="121"/>
          <ac:cxnSpMkLst>
            <pc:docMk/>
            <pc:sldMk cId="1202667796" sldId="278"/>
            <ac:cxnSpMk id="1609" creationId="{95D98A24-6B64-C4C7-6244-E06C656C6B28}"/>
          </ac:cxnSpMkLst>
        </pc:cxnChg>
        <pc:cxnChg chg="mod">
          <ac:chgData name="Kau, Derchang" userId="b9148588-e694-4445-9765-2c9aad6149ce" providerId="ADAL" clId="{A9F427AC-E5A2-6C45-A8A3-6DFCCFA4B4F3}" dt="2023-05-08T13:34:30.594" v="121"/>
          <ac:cxnSpMkLst>
            <pc:docMk/>
            <pc:sldMk cId="1202667796" sldId="278"/>
            <ac:cxnSpMk id="1610" creationId="{EE9C48FC-0661-D282-1FEB-5D2E12F86957}"/>
          </ac:cxnSpMkLst>
        </pc:cxnChg>
        <pc:cxnChg chg="mod">
          <ac:chgData name="Kau, Derchang" userId="b9148588-e694-4445-9765-2c9aad6149ce" providerId="ADAL" clId="{A9F427AC-E5A2-6C45-A8A3-6DFCCFA4B4F3}" dt="2023-05-08T13:34:30.594" v="121"/>
          <ac:cxnSpMkLst>
            <pc:docMk/>
            <pc:sldMk cId="1202667796" sldId="278"/>
            <ac:cxnSpMk id="1613" creationId="{6889975D-8D8B-80E1-4CA2-29919246EA4E}"/>
          </ac:cxnSpMkLst>
        </pc:cxnChg>
        <pc:cxnChg chg="mod">
          <ac:chgData name="Kau, Derchang" userId="b9148588-e694-4445-9765-2c9aad6149ce" providerId="ADAL" clId="{A9F427AC-E5A2-6C45-A8A3-6DFCCFA4B4F3}" dt="2023-05-08T13:34:30.594" v="121"/>
          <ac:cxnSpMkLst>
            <pc:docMk/>
            <pc:sldMk cId="1202667796" sldId="278"/>
            <ac:cxnSpMk id="1614" creationId="{17CFB647-0E16-CE61-9D38-B24CA84D7C05}"/>
          </ac:cxnSpMkLst>
        </pc:cxnChg>
        <pc:cxnChg chg="mod">
          <ac:chgData name="Kau, Derchang" userId="b9148588-e694-4445-9765-2c9aad6149ce" providerId="ADAL" clId="{A9F427AC-E5A2-6C45-A8A3-6DFCCFA4B4F3}" dt="2023-05-08T13:34:30.594" v="121"/>
          <ac:cxnSpMkLst>
            <pc:docMk/>
            <pc:sldMk cId="1202667796" sldId="278"/>
            <ac:cxnSpMk id="1615" creationId="{34AA3BC0-134A-0881-5C31-CA794A4183F6}"/>
          </ac:cxnSpMkLst>
        </pc:cxnChg>
        <pc:cxnChg chg="mod">
          <ac:chgData name="Kau, Derchang" userId="b9148588-e694-4445-9765-2c9aad6149ce" providerId="ADAL" clId="{A9F427AC-E5A2-6C45-A8A3-6DFCCFA4B4F3}" dt="2023-05-08T13:34:30.594" v="121"/>
          <ac:cxnSpMkLst>
            <pc:docMk/>
            <pc:sldMk cId="1202667796" sldId="278"/>
            <ac:cxnSpMk id="1616" creationId="{A95369CD-D450-C96C-7ED7-B86DE460F0C0}"/>
          </ac:cxnSpMkLst>
        </pc:cxnChg>
        <pc:cxnChg chg="mod">
          <ac:chgData name="Kau, Derchang" userId="b9148588-e694-4445-9765-2c9aad6149ce" providerId="ADAL" clId="{A9F427AC-E5A2-6C45-A8A3-6DFCCFA4B4F3}" dt="2023-05-08T13:34:30.594" v="121"/>
          <ac:cxnSpMkLst>
            <pc:docMk/>
            <pc:sldMk cId="1202667796" sldId="278"/>
            <ac:cxnSpMk id="1624" creationId="{6AF4157C-3F57-6E4E-9E6D-62FFD497A587}"/>
          </ac:cxnSpMkLst>
        </pc:cxnChg>
        <pc:cxnChg chg="mod">
          <ac:chgData name="Kau, Derchang" userId="b9148588-e694-4445-9765-2c9aad6149ce" providerId="ADAL" clId="{A9F427AC-E5A2-6C45-A8A3-6DFCCFA4B4F3}" dt="2023-05-08T13:34:30.594" v="121"/>
          <ac:cxnSpMkLst>
            <pc:docMk/>
            <pc:sldMk cId="1202667796" sldId="278"/>
            <ac:cxnSpMk id="1625" creationId="{0ACB6BC2-E3E1-2443-5433-99CB87CAAF3F}"/>
          </ac:cxnSpMkLst>
        </pc:cxnChg>
        <pc:cxnChg chg="mod">
          <ac:chgData name="Kau, Derchang" userId="b9148588-e694-4445-9765-2c9aad6149ce" providerId="ADAL" clId="{A9F427AC-E5A2-6C45-A8A3-6DFCCFA4B4F3}" dt="2023-05-08T13:34:30.594" v="121"/>
          <ac:cxnSpMkLst>
            <pc:docMk/>
            <pc:sldMk cId="1202667796" sldId="278"/>
            <ac:cxnSpMk id="1626" creationId="{24C1D2C4-9441-A75C-9D43-BA6EE9DE3050}"/>
          </ac:cxnSpMkLst>
        </pc:cxnChg>
        <pc:cxnChg chg="mod">
          <ac:chgData name="Kau, Derchang" userId="b9148588-e694-4445-9765-2c9aad6149ce" providerId="ADAL" clId="{A9F427AC-E5A2-6C45-A8A3-6DFCCFA4B4F3}" dt="2023-05-08T13:34:30.594" v="121"/>
          <ac:cxnSpMkLst>
            <pc:docMk/>
            <pc:sldMk cId="1202667796" sldId="278"/>
            <ac:cxnSpMk id="1627" creationId="{83AA5EC3-8375-74D4-7DC9-E0BB816149FE}"/>
          </ac:cxnSpMkLst>
        </pc:cxnChg>
        <pc:cxnChg chg="mod">
          <ac:chgData name="Kau, Derchang" userId="b9148588-e694-4445-9765-2c9aad6149ce" providerId="ADAL" clId="{A9F427AC-E5A2-6C45-A8A3-6DFCCFA4B4F3}" dt="2023-05-08T13:34:30.594" v="121"/>
          <ac:cxnSpMkLst>
            <pc:docMk/>
            <pc:sldMk cId="1202667796" sldId="278"/>
            <ac:cxnSpMk id="1628" creationId="{0C1047B0-D06A-62B2-255D-8A6BF345B30F}"/>
          </ac:cxnSpMkLst>
        </pc:cxnChg>
        <pc:cxnChg chg="mod">
          <ac:chgData name="Kau, Derchang" userId="b9148588-e694-4445-9765-2c9aad6149ce" providerId="ADAL" clId="{A9F427AC-E5A2-6C45-A8A3-6DFCCFA4B4F3}" dt="2023-05-08T13:34:30.594" v="121"/>
          <ac:cxnSpMkLst>
            <pc:docMk/>
            <pc:sldMk cId="1202667796" sldId="278"/>
            <ac:cxnSpMk id="1629" creationId="{427BED0C-33EF-E171-1903-9CCDB0C46E45}"/>
          </ac:cxnSpMkLst>
        </pc:cxnChg>
        <pc:cxnChg chg="mod">
          <ac:chgData name="Kau, Derchang" userId="b9148588-e694-4445-9765-2c9aad6149ce" providerId="ADAL" clId="{A9F427AC-E5A2-6C45-A8A3-6DFCCFA4B4F3}" dt="2023-05-08T13:34:30.594" v="121"/>
          <ac:cxnSpMkLst>
            <pc:docMk/>
            <pc:sldMk cId="1202667796" sldId="278"/>
            <ac:cxnSpMk id="1630" creationId="{CAC7CEA4-6B1B-9C1F-D287-AB305D8A5B98}"/>
          </ac:cxnSpMkLst>
        </pc:cxnChg>
        <pc:cxnChg chg="mod">
          <ac:chgData name="Kau, Derchang" userId="b9148588-e694-4445-9765-2c9aad6149ce" providerId="ADAL" clId="{A9F427AC-E5A2-6C45-A8A3-6DFCCFA4B4F3}" dt="2023-05-08T13:34:30.594" v="121"/>
          <ac:cxnSpMkLst>
            <pc:docMk/>
            <pc:sldMk cId="1202667796" sldId="278"/>
            <ac:cxnSpMk id="1631" creationId="{257C59BE-9B1C-4DFB-CA68-C893E82EDA42}"/>
          </ac:cxnSpMkLst>
        </pc:cxnChg>
        <pc:cxnChg chg="mod">
          <ac:chgData name="Kau, Derchang" userId="b9148588-e694-4445-9765-2c9aad6149ce" providerId="ADAL" clId="{A9F427AC-E5A2-6C45-A8A3-6DFCCFA4B4F3}" dt="2023-05-08T13:34:30.594" v="121"/>
          <ac:cxnSpMkLst>
            <pc:docMk/>
            <pc:sldMk cId="1202667796" sldId="278"/>
            <ac:cxnSpMk id="1632" creationId="{33F64D19-E893-BFD9-52C7-85829E25676A}"/>
          </ac:cxnSpMkLst>
        </pc:cxnChg>
        <pc:cxnChg chg="mod">
          <ac:chgData name="Kau, Derchang" userId="b9148588-e694-4445-9765-2c9aad6149ce" providerId="ADAL" clId="{A9F427AC-E5A2-6C45-A8A3-6DFCCFA4B4F3}" dt="2023-05-08T13:34:30.594" v="121"/>
          <ac:cxnSpMkLst>
            <pc:docMk/>
            <pc:sldMk cId="1202667796" sldId="278"/>
            <ac:cxnSpMk id="1635" creationId="{C3FEB180-6A28-EDA4-557C-0330F01FEF11}"/>
          </ac:cxnSpMkLst>
        </pc:cxnChg>
        <pc:cxnChg chg="mod">
          <ac:chgData name="Kau, Derchang" userId="b9148588-e694-4445-9765-2c9aad6149ce" providerId="ADAL" clId="{A9F427AC-E5A2-6C45-A8A3-6DFCCFA4B4F3}" dt="2023-05-08T13:34:30.594" v="121"/>
          <ac:cxnSpMkLst>
            <pc:docMk/>
            <pc:sldMk cId="1202667796" sldId="278"/>
            <ac:cxnSpMk id="1636" creationId="{556EEE18-2EC4-4CA8-DA8C-913B61A4274A}"/>
          </ac:cxnSpMkLst>
        </pc:cxnChg>
        <pc:cxnChg chg="mod">
          <ac:chgData name="Kau, Derchang" userId="b9148588-e694-4445-9765-2c9aad6149ce" providerId="ADAL" clId="{A9F427AC-E5A2-6C45-A8A3-6DFCCFA4B4F3}" dt="2023-05-08T13:34:30.594" v="121"/>
          <ac:cxnSpMkLst>
            <pc:docMk/>
            <pc:sldMk cId="1202667796" sldId="278"/>
            <ac:cxnSpMk id="1637" creationId="{43E1B6F7-D889-C72F-5DBE-814A54BD8169}"/>
          </ac:cxnSpMkLst>
        </pc:cxnChg>
        <pc:cxnChg chg="mod">
          <ac:chgData name="Kau, Derchang" userId="b9148588-e694-4445-9765-2c9aad6149ce" providerId="ADAL" clId="{A9F427AC-E5A2-6C45-A8A3-6DFCCFA4B4F3}" dt="2023-05-08T13:34:30.594" v="121"/>
          <ac:cxnSpMkLst>
            <pc:docMk/>
            <pc:sldMk cId="1202667796" sldId="278"/>
            <ac:cxnSpMk id="1638" creationId="{A1EEA509-7CC2-6FBB-E718-0F6C4673CF6F}"/>
          </ac:cxnSpMkLst>
        </pc:cxnChg>
        <pc:cxnChg chg="mod">
          <ac:chgData name="Kau, Derchang" userId="b9148588-e694-4445-9765-2c9aad6149ce" providerId="ADAL" clId="{A9F427AC-E5A2-6C45-A8A3-6DFCCFA4B4F3}" dt="2023-05-08T13:34:30.594" v="121"/>
          <ac:cxnSpMkLst>
            <pc:docMk/>
            <pc:sldMk cId="1202667796" sldId="278"/>
            <ac:cxnSpMk id="1646" creationId="{B85052D1-7FB3-A0A4-FA60-103AC4AF0CD6}"/>
          </ac:cxnSpMkLst>
        </pc:cxnChg>
        <pc:cxnChg chg="mod">
          <ac:chgData name="Kau, Derchang" userId="b9148588-e694-4445-9765-2c9aad6149ce" providerId="ADAL" clId="{A9F427AC-E5A2-6C45-A8A3-6DFCCFA4B4F3}" dt="2023-05-08T13:34:30.594" v="121"/>
          <ac:cxnSpMkLst>
            <pc:docMk/>
            <pc:sldMk cId="1202667796" sldId="278"/>
            <ac:cxnSpMk id="1647" creationId="{689C21C9-58D2-BE20-BE29-D382B8AD8A45}"/>
          </ac:cxnSpMkLst>
        </pc:cxnChg>
        <pc:cxnChg chg="mod">
          <ac:chgData name="Kau, Derchang" userId="b9148588-e694-4445-9765-2c9aad6149ce" providerId="ADAL" clId="{A9F427AC-E5A2-6C45-A8A3-6DFCCFA4B4F3}" dt="2023-05-08T13:34:30.594" v="121"/>
          <ac:cxnSpMkLst>
            <pc:docMk/>
            <pc:sldMk cId="1202667796" sldId="278"/>
            <ac:cxnSpMk id="1648" creationId="{A4940ADF-8FF9-50E6-B999-91E6D196C734}"/>
          </ac:cxnSpMkLst>
        </pc:cxnChg>
        <pc:cxnChg chg="mod">
          <ac:chgData name="Kau, Derchang" userId="b9148588-e694-4445-9765-2c9aad6149ce" providerId="ADAL" clId="{A9F427AC-E5A2-6C45-A8A3-6DFCCFA4B4F3}" dt="2023-05-08T13:34:30.594" v="121"/>
          <ac:cxnSpMkLst>
            <pc:docMk/>
            <pc:sldMk cId="1202667796" sldId="278"/>
            <ac:cxnSpMk id="1649" creationId="{A7A5A642-0BB9-24DA-D771-F02A3D820876}"/>
          </ac:cxnSpMkLst>
        </pc:cxnChg>
        <pc:cxnChg chg="mod">
          <ac:chgData name="Kau, Derchang" userId="b9148588-e694-4445-9765-2c9aad6149ce" providerId="ADAL" clId="{A9F427AC-E5A2-6C45-A8A3-6DFCCFA4B4F3}" dt="2023-05-08T13:34:30.594" v="121"/>
          <ac:cxnSpMkLst>
            <pc:docMk/>
            <pc:sldMk cId="1202667796" sldId="278"/>
            <ac:cxnSpMk id="1650" creationId="{E0B85B3E-6557-0052-C40E-661926E91F07}"/>
          </ac:cxnSpMkLst>
        </pc:cxnChg>
        <pc:cxnChg chg="mod">
          <ac:chgData name="Kau, Derchang" userId="b9148588-e694-4445-9765-2c9aad6149ce" providerId="ADAL" clId="{A9F427AC-E5A2-6C45-A8A3-6DFCCFA4B4F3}" dt="2023-05-08T13:34:30.594" v="121"/>
          <ac:cxnSpMkLst>
            <pc:docMk/>
            <pc:sldMk cId="1202667796" sldId="278"/>
            <ac:cxnSpMk id="1651" creationId="{64CDE713-B5C7-BA93-9B18-308E2AFCFDDE}"/>
          </ac:cxnSpMkLst>
        </pc:cxnChg>
        <pc:cxnChg chg="mod">
          <ac:chgData name="Kau, Derchang" userId="b9148588-e694-4445-9765-2c9aad6149ce" providerId="ADAL" clId="{A9F427AC-E5A2-6C45-A8A3-6DFCCFA4B4F3}" dt="2023-05-08T13:34:30.594" v="121"/>
          <ac:cxnSpMkLst>
            <pc:docMk/>
            <pc:sldMk cId="1202667796" sldId="278"/>
            <ac:cxnSpMk id="1652" creationId="{83EAE540-35E5-13ED-F4E4-A08F298171CD}"/>
          </ac:cxnSpMkLst>
        </pc:cxnChg>
        <pc:cxnChg chg="mod">
          <ac:chgData name="Kau, Derchang" userId="b9148588-e694-4445-9765-2c9aad6149ce" providerId="ADAL" clId="{A9F427AC-E5A2-6C45-A8A3-6DFCCFA4B4F3}" dt="2023-05-08T13:34:30.594" v="121"/>
          <ac:cxnSpMkLst>
            <pc:docMk/>
            <pc:sldMk cId="1202667796" sldId="278"/>
            <ac:cxnSpMk id="1653" creationId="{66FA836D-EB9B-83BF-9A42-B6651DEA948A}"/>
          </ac:cxnSpMkLst>
        </pc:cxnChg>
        <pc:cxnChg chg="mod">
          <ac:chgData name="Kau, Derchang" userId="b9148588-e694-4445-9765-2c9aad6149ce" providerId="ADAL" clId="{A9F427AC-E5A2-6C45-A8A3-6DFCCFA4B4F3}" dt="2023-05-08T13:34:30.594" v="121"/>
          <ac:cxnSpMkLst>
            <pc:docMk/>
            <pc:sldMk cId="1202667796" sldId="278"/>
            <ac:cxnSpMk id="1654" creationId="{CE3B30AC-E9F7-AB92-0607-407051FED28F}"/>
          </ac:cxnSpMkLst>
        </pc:cxnChg>
        <pc:cxnChg chg="mod">
          <ac:chgData name="Kau, Derchang" userId="b9148588-e694-4445-9765-2c9aad6149ce" providerId="ADAL" clId="{A9F427AC-E5A2-6C45-A8A3-6DFCCFA4B4F3}" dt="2023-05-08T13:34:30.594" v="121"/>
          <ac:cxnSpMkLst>
            <pc:docMk/>
            <pc:sldMk cId="1202667796" sldId="278"/>
            <ac:cxnSpMk id="1657" creationId="{A01065BF-2820-F6BF-3AF2-063AA03BAEFE}"/>
          </ac:cxnSpMkLst>
        </pc:cxnChg>
        <pc:cxnChg chg="mod">
          <ac:chgData name="Kau, Derchang" userId="b9148588-e694-4445-9765-2c9aad6149ce" providerId="ADAL" clId="{A9F427AC-E5A2-6C45-A8A3-6DFCCFA4B4F3}" dt="2023-05-08T13:34:30.594" v="121"/>
          <ac:cxnSpMkLst>
            <pc:docMk/>
            <pc:sldMk cId="1202667796" sldId="278"/>
            <ac:cxnSpMk id="1658" creationId="{5DD683DB-113E-BB72-3D22-3420AE4B97CA}"/>
          </ac:cxnSpMkLst>
        </pc:cxnChg>
        <pc:cxnChg chg="mod">
          <ac:chgData name="Kau, Derchang" userId="b9148588-e694-4445-9765-2c9aad6149ce" providerId="ADAL" clId="{A9F427AC-E5A2-6C45-A8A3-6DFCCFA4B4F3}" dt="2023-05-08T13:34:30.594" v="121"/>
          <ac:cxnSpMkLst>
            <pc:docMk/>
            <pc:sldMk cId="1202667796" sldId="278"/>
            <ac:cxnSpMk id="1659" creationId="{33099944-7703-867D-9550-B69AC3E11E1B}"/>
          </ac:cxnSpMkLst>
        </pc:cxnChg>
        <pc:cxnChg chg="mod">
          <ac:chgData name="Kau, Derchang" userId="b9148588-e694-4445-9765-2c9aad6149ce" providerId="ADAL" clId="{A9F427AC-E5A2-6C45-A8A3-6DFCCFA4B4F3}" dt="2023-05-08T13:34:30.594" v="121"/>
          <ac:cxnSpMkLst>
            <pc:docMk/>
            <pc:sldMk cId="1202667796" sldId="278"/>
            <ac:cxnSpMk id="1660" creationId="{173714FB-9BA3-E4C8-94A3-3F15A76B59FC}"/>
          </ac:cxnSpMkLst>
        </pc:cxnChg>
        <pc:cxnChg chg="mod">
          <ac:chgData name="Kau, Derchang" userId="b9148588-e694-4445-9765-2c9aad6149ce" providerId="ADAL" clId="{A9F427AC-E5A2-6C45-A8A3-6DFCCFA4B4F3}" dt="2023-05-08T13:34:30.594" v="121"/>
          <ac:cxnSpMkLst>
            <pc:docMk/>
            <pc:sldMk cId="1202667796" sldId="278"/>
            <ac:cxnSpMk id="1668" creationId="{721721FA-C8DC-48E0-F3FB-24D8233C1EBA}"/>
          </ac:cxnSpMkLst>
        </pc:cxnChg>
        <pc:cxnChg chg="mod">
          <ac:chgData name="Kau, Derchang" userId="b9148588-e694-4445-9765-2c9aad6149ce" providerId="ADAL" clId="{A9F427AC-E5A2-6C45-A8A3-6DFCCFA4B4F3}" dt="2023-05-08T13:34:30.594" v="121"/>
          <ac:cxnSpMkLst>
            <pc:docMk/>
            <pc:sldMk cId="1202667796" sldId="278"/>
            <ac:cxnSpMk id="1669" creationId="{F56B586C-B2BD-259D-550E-ECCEFE30212C}"/>
          </ac:cxnSpMkLst>
        </pc:cxnChg>
        <pc:cxnChg chg="mod">
          <ac:chgData name="Kau, Derchang" userId="b9148588-e694-4445-9765-2c9aad6149ce" providerId="ADAL" clId="{A9F427AC-E5A2-6C45-A8A3-6DFCCFA4B4F3}" dt="2023-05-08T13:34:30.594" v="121"/>
          <ac:cxnSpMkLst>
            <pc:docMk/>
            <pc:sldMk cId="1202667796" sldId="278"/>
            <ac:cxnSpMk id="1670" creationId="{BB2C4815-33F9-4166-EBE2-6CEE40A2A2C4}"/>
          </ac:cxnSpMkLst>
        </pc:cxnChg>
        <pc:cxnChg chg="mod">
          <ac:chgData name="Kau, Derchang" userId="b9148588-e694-4445-9765-2c9aad6149ce" providerId="ADAL" clId="{A9F427AC-E5A2-6C45-A8A3-6DFCCFA4B4F3}" dt="2023-05-08T13:34:30.594" v="121"/>
          <ac:cxnSpMkLst>
            <pc:docMk/>
            <pc:sldMk cId="1202667796" sldId="278"/>
            <ac:cxnSpMk id="1671" creationId="{25C207B7-B11D-C9FC-4C7D-0E5EDB3D4C17}"/>
          </ac:cxnSpMkLst>
        </pc:cxnChg>
        <pc:cxnChg chg="mod">
          <ac:chgData name="Kau, Derchang" userId="b9148588-e694-4445-9765-2c9aad6149ce" providerId="ADAL" clId="{A9F427AC-E5A2-6C45-A8A3-6DFCCFA4B4F3}" dt="2023-05-08T13:34:30.594" v="121"/>
          <ac:cxnSpMkLst>
            <pc:docMk/>
            <pc:sldMk cId="1202667796" sldId="278"/>
            <ac:cxnSpMk id="1672" creationId="{E82E236B-7B44-7594-CD2D-DD52E17EF8AD}"/>
          </ac:cxnSpMkLst>
        </pc:cxnChg>
        <pc:cxnChg chg="mod">
          <ac:chgData name="Kau, Derchang" userId="b9148588-e694-4445-9765-2c9aad6149ce" providerId="ADAL" clId="{A9F427AC-E5A2-6C45-A8A3-6DFCCFA4B4F3}" dt="2023-05-08T13:34:30.594" v="121"/>
          <ac:cxnSpMkLst>
            <pc:docMk/>
            <pc:sldMk cId="1202667796" sldId="278"/>
            <ac:cxnSpMk id="1673" creationId="{4779B15A-C9E9-B664-67B4-05151BCE6CEA}"/>
          </ac:cxnSpMkLst>
        </pc:cxnChg>
        <pc:cxnChg chg="mod">
          <ac:chgData name="Kau, Derchang" userId="b9148588-e694-4445-9765-2c9aad6149ce" providerId="ADAL" clId="{A9F427AC-E5A2-6C45-A8A3-6DFCCFA4B4F3}" dt="2023-05-08T13:34:30.594" v="121"/>
          <ac:cxnSpMkLst>
            <pc:docMk/>
            <pc:sldMk cId="1202667796" sldId="278"/>
            <ac:cxnSpMk id="1674" creationId="{86770707-0416-922D-4E27-2678C74F5495}"/>
          </ac:cxnSpMkLst>
        </pc:cxnChg>
        <pc:cxnChg chg="mod">
          <ac:chgData name="Kau, Derchang" userId="b9148588-e694-4445-9765-2c9aad6149ce" providerId="ADAL" clId="{A9F427AC-E5A2-6C45-A8A3-6DFCCFA4B4F3}" dt="2023-05-08T13:34:30.594" v="121"/>
          <ac:cxnSpMkLst>
            <pc:docMk/>
            <pc:sldMk cId="1202667796" sldId="278"/>
            <ac:cxnSpMk id="1675" creationId="{E7CD0D07-10F0-1C4D-B93E-2600C50640DB}"/>
          </ac:cxnSpMkLst>
        </pc:cxnChg>
        <pc:cxnChg chg="mod">
          <ac:chgData name="Kau, Derchang" userId="b9148588-e694-4445-9765-2c9aad6149ce" providerId="ADAL" clId="{A9F427AC-E5A2-6C45-A8A3-6DFCCFA4B4F3}" dt="2023-05-08T13:34:30.594" v="121"/>
          <ac:cxnSpMkLst>
            <pc:docMk/>
            <pc:sldMk cId="1202667796" sldId="278"/>
            <ac:cxnSpMk id="1676" creationId="{49E2774C-5CA7-54BA-75C2-EEE196EC73A7}"/>
          </ac:cxnSpMkLst>
        </pc:cxnChg>
        <pc:cxnChg chg="mod">
          <ac:chgData name="Kau, Derchang" userId="b9148588-e694-4445-9765-2c9aad6149ce" providerId="ADAL" clId="{A9F427AC-E5A2-6C45-A8A3-6DFCCFA4B4F3}" dt="2023-05-08T13:34:30.594" v="121"/>
          <ac:cxnSpMkLst>
            <pc:docMk/>
            <pc:sldMk cId="1202667796" sldId="278"/>
            <ac:cxnSpMk id="1679" creationId="{13538238-C34B-4F6C-23EB-E886B6544935}"/>
          </ac:cxnSpMkLst>
        </pc:cxnChg>
        <pc:cxnChg chg="mod">
          <ac:chgData name="Kau, Derchang" userId="b9148588-e694-4445-9765-2c9aad6149ce" providerId="ADAL" clId="{A9F427AC-E5A2-6C45-A8A3-6DFCCFA4B4F3}" dt="2023-05-08T13:34:30.594" v="121"/>
          <ac:cxnSpMkLst>
            <pc:docMk/>
            <pc:sldMk cId="1202667796" sldId="278"/>
            <ac:cxnSpMk id="1680" creationId="{9C51C424-2F42-CD6B-6A32-3585AEC8D8D6}"/>
          </ac:cxnSpMkLst>
        </pc:cxnChg>
        <pc:cxnChg chg="mod">
          <ac:chgData name="Kau, Derchang" userId="b9148588-e694-4445-9765-2c9aad6149ce" providerId="ADAL" clId="{A9F427AC-E5A2-6C45-A8A3-6DFCCFA4B4F3}" dt="2023-05-08T13:34:30.594" v="121"/>
          <ac:cxnSpMkLst>
            <pc:docMk/>
            <pc:sldMk cId="1202667796" sldId="278"/>
            <ac:cxnSpMk id="1681" creationId="{5C63A466-2F4E-171A-8D6D-90C86C18106B}"/>
          </ac:cxnSpMkLst>
        </pc:cxnChg>
        <pc:cxnChg chg="mod">
          <ac:chgData name="Kau, Derchang" userId="b9148588-e694-4445-9765-2c9aad6149ce" providerId="ADAL" clId="{A9F427AC-E5A2-6C45-A8A3-6DFCCFA4B4F3}" dt="2023-05-08T13:34:30.594" v="121"/>
          <ac:cxnSpMkLst>
            <pc:docMk/>
            <pc:sldMk cId="1202667796" sldId="278"/>
            <ac:cxnSpMk id="1682" creationId="{71FFB28E-EDEA-3DAB-57D9-36E844D66CAD}"/>
          </ac:cxnSpMkLst>
        </pc:cxnChg>
        <pc:cxnChg chg="mod">
          <ac:chgData name="Kau, Derchang" userId="b9148588-e694-4445-9765-2c9aad6149ce" providerId="ADAL" clId="{A9F427AC-E5A2-6C45-A8A3-6DFCCFA4B4F3}" dt="2023-05-08T13:34:30.594" v="121"/>
          <ac:cxnSpMkLst>
            <pc:docMk/>
            <pc:sldMk cId="1202667796" sldId="278"/>
            <ac:cxnSpMk id="1690" creationId="{750D48E7-6819-B364-78E9-0D464F43F013}"/>
          </ac:cxnSpMkLst>
        </pc:cxnChg>
        <pc:cxnChg chg="mod">
          <ac:chgData name="Kau, Derchang" userId="b9148588-e694-4445-9765-2c9aad6149ce" providerId="ADAL" clId="{A9F427AC-E5A2-6C45-A8A3-6DFCCFA4B4F3}" dt="2023-05-08T13:34:30.594" v="121"/>
          <ac:cxnSpMkLst>
            <pc:docMk/>
            <pc:sldMk cId="1202667796" sldId="278"/>
            <ac:cxnSpMk id="1691" creationId="{6F317397-C080-74B1-10C5-2B5CACF07AEE}"/>
          </ac:cxnSpMkLst>
        </pc:cxnChg>
        <pc:cxnChg chg="mod">
          <ac:chgData name="Kau, Derchang" userId="b9148588-e694-4445-9765-2c9aad6149ce" providerId="ADAL" clId="{A9F427AC-E5A2-6C45-A8A3-6DFCCFA4B4F3}" dt="2023-05-08T13:34:30.594" v="121"/>
          <ac:cxnSpMkLst>
            <pc:docMk/>
            <pc:sldMk cId="1202667796" sldId="278"/>
            <ac:cxnSpMk id="1692" creationId="{0AE87D71-8B41-FEBC-45AC-439C8285A0C6}"/>
          </ac:cxnSpMkLst>
        </pc:cxnChg>
        <pc:cxnChg chg="mod">
          <ac:chgData name="Kau, Derchang" userId="b9148588-e694-4445-9765-2c9aad6149ce" providerId="ADAL" clId="{A9F427AC-E5A2-6C45-A8A3-6DFCCFA4B4F3}" dt="2023-05-08T13:34:30.594" v="121"/>
          <ac:cxnSpMkLst>
            <pc:docMk/>
            <pc:sldMk cId="1202667796" sldId="278"/>
            <ac:cxnSpMk id="1693" creationId="{96B9C2A0-0168-D271-DD57-6865DBF55011}"/>
          </ac:cxnSpMkLst>
        </pc:cxnChg>
        <pc:cxnChg chg="mod">
          <ac:chgData name="Kau, Derchang" userId="b9148588-e694-4445-9765-2c9aad6149ce" providerId="ADAL" clId="{A9F427AC-E5A2-6C45-A8A3-6DFCCFA4B4F3}" dt="2023-05-08T13:34:30.594" v="121"/>
          <ac:cxnSpMkLst>
            <pc:docMk/>
            <pc:sldMk cId="1202667796" sldId="278"/>
            <ac:cxnSpMk id="1694" creationId="{6D41B7A6-4147-1BD3-7998-439395FA94EE}"/>
          </ac:cxnSpMkLst>
        </pc:cxnChg>
        <pc:cxnChg chg="mod">
          <ac:chgData name="Kau, Derchang" userId="b9148588-e694-4445-9765-2c9aad6149ce" providerId="ADAL" clId="{A9F427AC-E5A2-6C45-A8A3-6DFCCFA4B4F3}" dt="2023-05-08T13:34:30.594" v="121"/>
          <ac:cxnSpMkLst>
            <pc:docMk/>
            <pc:sldMk cId="1202667796" sldId="278"/>
            <ac:cxnSpMk id="1695" creationId="{6258738D-E994-6CDC-96C4-FE508CA39E12}"/>
          </ac:cxnSpMkLst>
        </pc:cxnChg>
        <pc:cxnChg chg="mod">
          <ac:chgData name="Kau, Derchang" userId="b9148588-e694-4445-9765-2c9aad6149ce" providerId="ADAL" clId="{A9F427AC-E5A2-6C45-A8A3-6DFCCFA4B4F3}" dt="2023-05-08T13:34:30.594" v="121"/>
          <ac:cxnSpMkLst>
            <pc:docMk/>
            <pc:sldMk cId="1202667796" sldId="278"/>
            <ac:cxnSpMk id="1696" creationId="{C711E584-7C60-369B-0EFE-BAC0D00D3FC5}"/>
          </ac:cxnSpMkLst>
        </pc:cxnChg>
        <pc:cxnChg chg="mod">
          <ac:chgData name="Kau, Derchang" userId="b9148588-e694-4445-9765-2c9aad6149ce" providerId="ADAL" clId="{A9F427AC-E5A2-6C45-A8A3-6DFCCFA4B4F3}" dt="2023-05-08T13:34:30.594" v="121"/>
          <ac:cxnSpMkLst>
            <pc:docMk/>
            <pc:sldMk cId="1202667796" sldId="278"/>
            <ac:cxnSpMk id="1697" creationId="{081D37B6-EF3E-B15D-9753-FEA98FE32E59}"/>
          </ac:cxnSpMkLst>
        </pc:cxnChg>
        <pc:cxnChg chg="mod">
          <ac:chgData name="Kau, Derchang" userId="b9148588-e694-4445-9765-2c9aad6149ce" providerId="ADAL" clId="{A9F427AC-E5A2-6C45-A8A3-6DFCCFA4B4F3}" dt="2023-05-08T13:34:30.594" v="121"/>
          <ac:cxnSpMkLst>
            <pc:docMk/>
            <pc:sldMk cId="1202667796" sldId="278"/>
            <ac:cxnSpMk id="1698" creationId="{46A55C1B-4181-B768-A5D8-C54620932916}"/>
          </ac:cxnSpMkLst>
        </pc:cxnChg>
        <pc:cxnChg chg="mod">
          <ac:chgData name="Kau, Derchang" userId="b9148588-e694-4445-9765-2c9aad6149ce" providerId="ADAL" clId="{A9F427AC-E5A2-6C45-A8A3-6DFCCFA4B4F3}" dt="2023-05-08T13:34:30.594" v="121"/>
          <ac:cxnSpMkLst>
            <pc:docMk/>
            <pc:sldMk cId="1202667796" sldId="278"/>
            <ac:cxnSpMk id="1701" creationId="{0219D118-2155-E676-5CDB-CCB19CE254BE}"/>
          </ac:cxnSpMkLst>
        </pc:cxnChg>
        <pc:cxnChg chg="mod">
          <ac:chgData name="Kau, Derchang" userId="b9148588-e694-4445-9765-2c9aad6149ce" providerId="ADAL" clId="{A9F427AC-E5A2-6C45-A8A3-6DFCCFA4B4F3}" dt="2023-05-08T13:34:30.594" v="121"/>
          <ac:cxnSpMkLst>
            <pc:docMk/>
            <pc:sldMk cId="1202667796" sldId="278"/>
            <ac:cxnSpMk id="1702" creationId="{81F1CA54-B74F-8C43-D30F-5970A0BB92D5}"/>
          </ac:cxnSpMkLst>
        </pc:cxnChg>
        <pc:cxnChg chg="mod">
          <ac:chgData name="Kau, Derchang" userId="b9148588-e694-4445-9765-2c9aad6149ce" providerId="ADAL" clId="{A9F427AC-E5A2-6C45-A8A3-6DFCCFA4B4F3}" dt="2023-05-08T13:34:30.594" v="121"/>
          <ac:cxnSpMkLst>
            <pc:docMk/>
            <pc:sldMk cId="1202667796" sldId="278"/>
            <ac:cxnSpMk id="1703" creationId="{F2CA7EC4-13D3-6B7F-D599-040BA1C9859E}"/>
          </ac:cxnSpMkLst>
        </pc:cxnChg>
        <pc:cxnChg chg="mod">
          <ac:chgData name="Kau, Derchang" userId="b9148588-e694-4445-9765-2c9aad6149ce" providerId="ADAL" clId="{A9F427AC-E5A2-6C45-A8A3-6DFCCFA4B4F3}" dt="2023-05-08T13:34:30.594" v="121"/>
          <ac:cxnSpMkLst>
            <pc:docMk/>
            <pc:sldMk cId="1202667796" sldId="278"/>
            <ac:cxnSpMk id="1704" creationId="{8E685A62-D122-152B-CE63-44451BC22BD3}"/>
          </ac:cxnSpMkLst>
        </pc:cxnChg>
        <pc:cxnChg chg="mod">
          <ac:chgData name="Kau, Derchang" userId="b9148588-e694-4445-9765-2c9aad6149ce" providerId="ADAL" clId="{A9F427AC-E5A2-6C45-A8A3-6DFCCFA4B4F3}" dt="2023-05-08T13:34:30.594" v="121"/>
          <ac:cxnSpMkLst>
            <pc:docMk/>
            <pc:sldMk cId="1202667796" sldId="278"/>
            <ac:cxnSpMk id="1712" creationId="{E314F655-91DA-BEAD-52A1-7FB93B55D49D}"/>
          </ac:cxnSpMkLst>
        </pc:cxnChg>
        <pc:cxnChg chg="mod">
          <ac:chgData name="Kau, Derchang" userId="b9148588-e694-4445-9765-2c9aad6149ce" providerId="ADAL" clId="{A9F427AC-E5A2-6C45-A8A3-6DFCCFA4B4F3}" dt="2023-05-08T13:34:30.594" v="121"/>
          <ac:cxnSpMkLst>
            <pc:docMk/>
            <pc:sldMk cId="1202667796" sldId="278"/>
            <ac:cxnSpMk id="1713" creationId="{875C2532-9CAC-6FDF-2081-D5C46410BF81}"/>
          </ac:cxnSpMkLst>
        </pc:cxnChg>
        <pc:cxnChg chg="mod">
          <ac:chgData name="Kau, Derchang" userId="b9148588-e694-4445-9765-2c9aad6149ce" providerId="ADAL" clId="{A9F427AC-E5A2-6C45-A8A3-6DFCCFA4B4F3}" dt="2023-05-08T13:34:30.594" v="121"/>
          <ac:cxnSpMkLst>
            <pc:docMk/>
            <pc:sldMk cId="1202667796" sldId="278"/>
            <ac:cxnSpMk id="1714" creationId="{6748E1E7-86A4-22D0-03D7-11863CA69FFE}"/>
          </ac:cxnSpMkLst>
        </pc:cxnChg>
        <pc:cxnChg chg="mod">
          <ac:chgData name="Kau, Derchang" userId="b9148588-e694-4445-9765-2c9aad6149ce" providerId="ADAL" clId="{A9F427AC-E5A2-6C45-A8A3-6DFCCFA4B4F3}" dt="2023-05-08T13:34:30.594" v="121"/>
          <ac:cxnSpMkLst>
            <pc:docMk/>
            <pc:sldMk cId="1202667796" sldId="278"/>
            <ac:cxnSpMk id="1715" creationId="{4BA927B7-246B-B65E-5483-A2391E6B6E21}"/>
          </ac:cxnSpMkLst>
        </pc:cxnChg>
        <pc:cxnChg chg="mod">
          <ac:chgData name="Kau, Derchang" userId="b9148588-e694-4445-9765-2c9aad6149ce" providerId="ADAL" clId="{A9F427AC-E5A2-6C45-A8A3-6DFCCFA4B4F3}" dt="2023-05-08T13:34:30.594" v="121"/>
          <ac:cxnSpMkLst>
            <pc:docMk/>
            <pc:sldMk cId="1202667796" sldId="278"/>
            <ac:cxnSpMk id="1716" creationId="{54B76BC1-4118-C89F-74C8-A537D7512089}"/>
          </ac:cxnSpMkLst>
        </pc:cxnChg>
        <pc:cxnChg chg="mod">
          <ac:chgData name="Kau, Derchang" userId="b9148588-e694-4445-9765-2c9aad6149ce" providerId="ADAL" clId="{A9F427AC-E5A2-6C45-A8A3-6DFCCFA4B4F3}" dt="2023-05-08T13:34:30.594" v="121"/>
          <ac:cxnSpMkLst>
            <pc:docMk/>
            <pc:sldMk cId="1202667796" sldId="278"/>
            <ac:cxnSpMk id="1717" creationId="{F9BC5A09-D805-85AA-6EAC-F5719ED0608A}"/>
          </ac:cxnSpMkLst>
        </pc:cxnChg>
        <pc:cxnChg chg="mod">
          <ac:chgData name="Kau, Derchang" userId="b9148588-e694-4445-9765-2c9aad6149ce" providerId="ADAL" clId="{A9F427AC-E5A2-6C45-A8A3-6DFCCFA4B4F3}" dt="2023-05-08T13:34:30.594" v="121"/>
          <ac:cxnSpMkLst>
            <pc:docMk/>
            <pc:sldMk cId="1202667796" sldId="278"/>
            <ac:cxnSpMk id="1718" creationId="{A0CC7B00-61DA-5D68-2A29-C2498FF603A2}"/>
          </ac:cxnSpMkLst>
        </pc:cxnChg>
        <pc:cxnChg chg="mod">
          <ac:chgData name="Kau, Derchang" userId="b9148588-e694-4445-9765-2c9aad6149ce" providerId="ADAL" clId="{A9F427AC-E5A2-6C45-A8A3-6DFCCFA4B4F3}" dt="2023-05-08T13:34:30.594" v="121"/>
          <ac:cxnSpMkLst>
            <pc:docMk/>
            <pc:sldMk cId="1202667796" sldId="278"/>
            <ac:cxnSpMk id="1719" creationId="{327ED7FD-6AA6-6F5F-7E09-1B7CF614DAD5}"/>
          </ac:cxnSpMkLst>
        </pc:cxnChg>
        <pc:cxnChg chg="mod">
          <ac:chgData name="Kau, Derchang" userId="b9148588-e694-4445-9765-2c9aad6149ce" providerId="ADAL" clId="{A9F427AC-E5A2-6C45-A8A3-6DFCCFA4B4F3}" dt="2023-05-08T13:34:30.594" v="121"/>
          <ac:cxnSpMkLst>
            <pc:docMk/>
            <pc:sldMk cId="1202667796" sldId="278"/>
            <ac:cxnSpMk id="1720" creationId="{89A6432D-DB44-B500-630D-78660ED579CE}"/>
          </ac:cxnSpMkLst>
        </pc:cxnChg>
        <pc:cxnChg chg="mod">
          <ac:chgData name="Kau, Derchang" userId="b9148588-e694-4445-9765-2c9aad6149ce" providerId="ADAL" clId="{A9F427AC-E5A2-6C45-A8A3-6DFCCFA4B4F3}" dt="2023-05-08T13:34:30.594" v="121"/>
          <ac:cxnSpMkLst>
            <pc:docMk/>
            <pc:sldMk cId="1202667796" sldId="278"/>
            <ac:cxnSpMk id="1723" creationId="{DD2084C1-75DD-090C-F09F-337D0E528B5B}"/>
          </ac:cxnSpMkLst>
        </pc:cxnChg>
        <pc:cxnChg chg="mod">
          <ac:chgData name="Kau, Derchang" userId="b9148588-e694-4445-9765-2c9aad6149ce" providerId="ADAL" clId="{A9F427AC-E5A2-6C45-A8A3-6DFCCFA4B4F3}" dt="2023-05-08T13:34:30.594" v="121"/>
          <ac:cxnSpMkLst>
            <pc:docMk/>
            <pc:sldMk cId="1202667796" sldId="278"/>
            <ac:cxnSpMk id="1724" creationId="{46669BBF-A144-C4C7-25C7-E4D075908906}"/>
          </ac:cxnSpMkLst>
        </pc:cxnChg>
        <pc:cxnChg chg="mod">
          <ac:chgData name="Kau, Derchang" userId="b9148588-e694-4445-9765-2c9aad6149ce" providerId="ADAL" clId="{A9F427AC-E5A2-6C45-A8A3-6DFCCFA4B4F3}" dt="2023-05-08T13:34:30.594" v="121"/>
          <ac:cxnSpMkLst>
            <pc:docMk/>
            <pc:sldMk cId="1202667796" sldId="278"/>
            <ac:cxnSpMk id="1725" creationId="{B7B94F60-9177-B216-2361-36F62BBECB86}"/>
          </ac:cxnSpMkLst>
        </pc:cxnChg>
        <pc:cxnChg chg="mod">
          <ac:chgData name="Kau, Derchang" userId="b9148588-e694-4445-9765-2c9aad6149ce" providerId="ADAL" clId="{A9F427AC-E5A2-6C45-A8A3-6DFCCFA4B4F3}" dt="2023-05-08T13:34:30.594" v="121"/>
          <ac:cxnSpMkLst>
            <pc:docMk/>
            <pc:sldMk cId="1202667796" sldId="278"/>
            <ac:cxnSpMk id="1726" creationId="{43BCBBC8-DE9A-CDC4-9C73-ED30211B430D}"/>
          </ac:cxnSpMkLst>
        </pc:cxnChg>
        <pc:cxnChg chg="mod">
          <ac:chgData name="Kau, Derchang" userId="b9148588-e694-4445-9765-2c9aad6149ce" providerId="ADAL" clId="{A9F427AC-E5A2-6C45-A8A3-6DFCCFA4B4F3}" dt="2023-05-08T13:34:30.594" v="121"/>
          <ac:cxnSpMkLst>
            <pc:docMk/>
            <pc:sldMk cId="1202667796" sldId="278"/>
            <ac:cxnSpMk id="1734" creationId="{8C31D6C5-A867-AA11-2BD7-62025D0EACF1}"/>
          </ac:cxnSpMkLst>
        </pc:cxnChg>
        <pc:cxnChg chg="mod">
          <ac:chgData name="Kau, Derchang" userId="b9148588-e694-4445-9765-2c9aad6149ce" providerId="ADAL" clId="{A9F427AC-E5A2-6C45-A8A3-6DFCCFA4B4F3}" dt="2023-05-08T13:34:30.594" v="121"/>
          <ac:cxnSpMkLst>
            <pc:docMk/>
            <pc:sldMk cId="1202667796" sldId="278"/>
            <ac:cxnSpMk id="1735" creationId="{7C2A5EEB-5F0E-6CA8-2CEB-5F46AFD5613E}"/>
          </ac:cxnSpMkLst>
        </pc:cxnChg>
        <pc:cxnChg chg="mod">
          <ac:chgData name="Kau, Derchang" userId="b9148588-e694-4445-9765-2c9aad6149ce" providerId="ADAL" clId="{A9F427AC-E5A2-6C45-A8A3-6DFCCFA4B4F3}" dt="2023-05-08T13:34:30.594" v="121"/>
          <ac:cxnSpMkLst>
            <pc:docMk/>
            <pc:sldMk cId="1202667796" sldId="278"/>
            <ac:cxnSpMk id="1736" creationId="{6EEE2E65-9BEB-12E8-A381-0DB2A5DEA482}"/>
          </ac:cxnSpMkLst>
        </pc:cxnChg>
        <pc:cxnChg chg="mod">
          <ac:chgData name="Kau, Derchang" userId="b9148588-e694-4445-9765-2c9aad6149ce" providerId="ADAL" clId="{A9F427AC-E5A2-6C45-A8A3-6DFCCFA4B4F3}" dt="2023-05-08T13:34:30.594" v="121"/>
          <ac:cxnSpMkLst>
            <pc:docMk/>
            <pc:sldMk cId="1202667796" sldId="278"/>
            <ac:cxnSpMk id="1737" creationId="{6A919C87-37A9-FFC1-9317-EF8F68639F32}"/>
          </ac:cxnSpMkLst>
        </pc:cxnChg>
        <pc:cxnChg chg="mod">
          <ac:chgData name="Kau, Derchang" userId="b9148588-e694-4445-9765-2c9aad6149ce" providerId="ADAL" clId="{A9F427AC-E5A2-6C45-A8A3-6DFCCFA4B4F3}" dt="2023-05-08T13:34:30.594" v="121"/>
          <ac:cxnSpMkLst>
            <pc:docMk/>
            <pc:sldMk cId="1202667796" sldId="278"/>
            <ac:cxnSpMk id="1738" creationId="{F9415D49-F390-A90B-C50F-4050C3600C9E}"/>
          </ac:cxnSpMkLst>
        </pc:cxnChg>
        <pc:cxnChg chg="mod">
          <ac:chgData name="Kau, Derchang" userId="b9148588-e694-4445-9765-2c9aad6149ce" providerId="ADAL" clId="{A9F427AC-E5A2-6C45-A8A3-6DFCCFA4B4F3}" dt="2023-05-08T13:34:30.594" v="121"/>
          <ac:cxnSpMkLst>
            <pc:docMk/>
            <pc:sldMk cId="1202667796" sldId="278"/>
            <ac:cxnSpMk id="1739" creationId="{DAAA7CCE-5F6C-1E09-F3C8-EA712AFD3C94}"/>
          </ac:cxnSpMkLst>
        </pc:cxnChg>
        <pc:cxnChg chg="mod">
          <ac:chgData name="Kau, Derchang" userId="b9148588-e694-4445-9765-2c9aad6149ce" providerId="ADAL" clId="{A9F427AC-E5A2-6C45-A8A3-6DFCCFA4B4F3}" dt="2023-05-08T13:34:30.594" v="121"/>
          <ac:cxnSpMkLst>
            <pc:docMk/>
            <pc:sldMk cId="1202667796" sldId="278"/>
            <ac:cxnSpMk id="1740" creationId="{F6AC3D9E-1B7E-AFCD-3DE1-038A0819AE98}"/>
          </ac:cxnSpMkLst>
        </pc:cxnChg>
        <pc:cxnChg chg="mod">
          <ac:chgData name="Kau, Derchang" userId="b9148588-e694-4445-9765-2c9aad6149ce" providerId="ADAL" clId="{A9F427AC-E5A2-6C45-A8A3-6DFCCFA4B4F3}" dt="2023-05-08T13:34:30.594" v="121"/>
          <ac:cxnSpMkLst>
            <pc:docMk/>
            <pc:sldMk cId="1202667796" sldId="278"/>
            <ac:cxnSpMk id="1741" creationId="{CE2D855E-6A57-3E68-F53D-64C860F893C0}"/>
          </ac:cxnSpMkLst>
        </pc:cxnChg>
        <pc:cxnChg chg="mod">
          <ac:chgData name="Kau, Derchang" userId="b9148588-e694-4445-9765-2c9aad6149ce" providerId="ADAL" clId="{A9F427AC-E5A2-6C45-A8A3-6DFCCFA4B4F3}" dt="2023-05-08T13:34:30.594" v="121"/>
          <ac:cxnSpMkLst>
            <pc:docMk/>
            <pc:sldMk cId="1202667796" sldId="278"/>
            <ac:cxnSpMk id="1742" creationId="{181B9353-C494-B0CF-B5D0-EE23514B9506}"/>
          </ac:cxnSpMkLst>
        </pc:cxnChg>
        <pc:cxnChg chg="mod">
          <ac:chgData name="Kau, Derchang" userId="b9148588-e694-4445-9765-2c9aad6149ce" providerId="ADAL" clId="{A9F427AC-E5A2-6C45-A8A3-6DFCCFA4B4F3}" dt="2023-05-08T13:34:30.594" v="121"/>
          <ac:cxnSpMkLst>
            <pc:docMk/>
            <pc:sldMk cId="1202667796" sldId="278"/>
            <ac:cxnSpMk id="1745" creationId="{17342E00-76D6-89C5-EDFD-2B742A3416CA}"/>
          </ac:cxnSpMkLst>
        </pc:cxnChg>
        <pc:cxnChg chg="mod">
          <ac:chgData name="Kau, Derchang" userId="b9148588-e694-4445-9765-2c9aad6149ce" providerId="ADAL" clId="{A9F427AC-E5A2-6C45-A8A3-6DFCCFA4B4F3}" dt="2023-05-08T13:34:30.594" v="121"/>
          <ac:cxnSpMkLst>
            <pc:docMk/>
            <pc:sldMk cId="1202667796" sldId="278"/>
            <ac:cxnSpMk id="1746" creationId="{E0386648-D595-B70F-87A3-9B2A89074DF5}"/>
          </ac:cxnSpMkLst>
        </pc:cxnChg>
        <pc:cxnChg chg="mod">
          <ac:chgData name="Kau, Derchang" userId="b9148588-e694-4445-9765-2c9aad6149ce" providerId="ADAL" clId="{A9F427AC-E5A2-6C45-A8A3-6DFCCFA4B4F3}" dt="2023-05-08T13:34:30.594" v="121"/>
          <ac:cxnSpMkLst>
            <pc:docMk/>
            <pc:sldMk cId="1202667796" sldId="278"/>
            <ac:cxnSpMk id="1747" creationId="{8F91D54D-53A7-FC29-927D-DE0746A75A09}"/>
          </ac:cxnSpMkLst>
        </pc:cxnChg>
        <pc:cxnChg chg="mod">
          <ac:chgData name="Kau, Derchang" userId="b9148588-e694-4445-9765-2c9aad6149ce" providerId="ADAL" clId="{A9F427AC-E5A2-6C45-A8A3-6DFCCFA4B4F3}" dt="2023-05-08T13:34:30.594" v="121"/>
          <ac:cxnSpMkLst>
            <pc:docMk/>
            <pc:sldMk cId="1202667796" sldId="278"/>
            <ac:cxnSpMk id="1748" creationId="{0FAD2FE9-8859-2E12-A6FA-0305FDD52AE2}"/>
          </ac:cxnSpMkLst>
        </pc:cxnChg>
        <pc:cxnChg chg="mod">
          <ac:chgData name="Kau, Derchang" userId="b9148588-e694-4445-9765-2c9aad6149ce" providerId="ADAL" clId="{A9F427AC-E5A2-6C45-A8A3-6DFCCFA4B4F3}" dt="2023-05-08T13:34:30.594" v="121"/>
          <ac:cxnSpMkLst>
            <pc:docMk/>
            <pc:sldMk cId="1202667796" sldId="278"/>
            <ac:cxnSpMk id="1756" creationId="{043A23F3-A6A3-2E9D-31EC-BB196D4A6A74}"/>
          </ac:cxnSpMkLst>
        </pc:cxnChg>
        <pc:cxnChg chg="mod">
          <ac:chgData name="Kau, Derchang" userId="b9148588-e694-4445-9765-2c9aad6149ce" providerId="ADAL" clId="{A9F427AC-E5A2-6C45-A8A3-6DFCCFA4B4F3}" dt="2023-05-08T13:34:30.594" v="121"/>
          <ac:cxnSpMkLst>
            <pc:docMk/>
            <pc:sldMk cId="1202667796" sldId="278"/>
            <ac:cxnSpMk id="1757" creationId="{BE67D393-3837-5472-EF6F-364C9417B928}"/>
          </ac:cxnSpMkLst>
        </pc:cxnChg>
        <pc:cxnChg chg="mod">
          <ac:chgData name="Kau, Derchang" userId="b9148588-e694-4445-9765-2c9aad6149ce" providerId="ADAL" clId="{A9F427AC-E5A2-6C45-A8A3-6DFCCFA4B4F3}" dt="2023-05-08T13:34:30.594" v="121"/>
          <ac:cxnSpMkLst>
            <pc:docMk/>
            <pc:sldMk cId="1202667796" sldId="278"/>
            <ac:cxnSpMk id="1758" creationId="{B7D7824C-73D6-E7C9-3366-CFE7DD092206}"/>
          </ac:cxnSpMkLst>
        </pc:cxnChg>
        <pc:cxnChg chg="mod">
          <ac:chgData name="Kau, Derchang" userId="b9148588-e694-4445-9765-2c9aad6149ce" providerId="ADAL" clId="{A9F427AC-E5A2-6C45-A8A3-6DFCCFA4B4F3}" dt="2023-05-08T13:34:30.594" v="121"/>
          <ac:cxnSpMkLst>
            <pc:docMk/>
            <pc:sldMk cId="1202667796" sldId="278"/>
            <ac:cxnSpMk id="1759" creationId="{573D4268-96D4-16E7-CF3C-E03C0FF536CD}"/>
          </ac:cxnSpMkLst>
        </pc:cxnChg>
        <pc:cxnChg chg="mod">
          <ac:chgData name="Kau, Derchang" userId="b9148588-e694-4445-9765-2c9aad6149ce" providerId="ADAL" clId="{A9F427AC-E5A2-6C45-A8A3-6DFCCFA4B4F3}" dt="2023-05-08T13:34:30.594" v="121"/>
          <ac:cxnSpMkLst>
            <pc:docMk/>
            <pc:sldMk cId="1202667796" sldId="278"/>
            <ac:cxnSpMk id="1760" creationId="{5F416191-F502-B8EE-9719-CDE49FF4CF2E}"/>
          </ac:cxnSpMkLst>
        </pc:cxnChg>
        <pc:cxnChg chg="mod">
          <ac:chgData name="Kau, Derchang" userId="b9148588-e694-4445-9765-2c9aad6149ce" providerId="ADAL" clId="{A9F427AC-E5A2-6C45-A8A3-6DFCCFA4B4F3}" dt="2023-05-08T13:34:30.594" v="121"/>
          <ac:cxnSpMkLst>
            <pc:docMk/>
            <pc:sldMk cId="1202667796" sldId="278"/>
            <ac:cxnSpMk id="1761" creationId="{E88382E4-D536-5F11-9C97-88F36AD7AD03}"/>
          </ac:cxnSpMkLst>
        </pc:cxnChg>
        <pc:cxnChg chg="mod">
          <ac:chgData name="Kau, Derchang" userId="b9148588-e694-4445-9765-2c9aad6149ce" providerId="ADAL" clId="{A9F427AC-E5A2-6C45-A8A3-6DFCCFA4B4F3}" dt="2023-05-08T13:34:30.594" v="121"/>
          <ac:cxnSpMkLst>
            <pc:docMk/>
            <pc:sldMk cId="1202667796" sldId="278"/>
            <ac:cxnSpMk id="1762" creationId="{0984416E-3D15-C9A9-C44F-AF3E8C26EA64}"/>
          </ac:cxnSpMkLst>
        </pc:cxnChg>
        <pc:cxnChg chg="mod">
          <ac:chgData name="Kau, Derchang" userId="b9148588-e694-4445-9765-2c9aad6149ce" providerId="ADAL" clId="{A9F427AC-E5A2-6C45-A8A3-6DFCCFA4B4F3}" dt="2023-05-08T13:34:30.594" v="121"/>
          <ac:cxnSpMkLst>
            <pc:docMk/>
            <pc:sldMk cId="1202667796" sldId="278"/>
            <ac:cxnSpMk id="1763" creationId="{7DAA766E-B15A-7862-90A5-CA262C5D3C9C}"/>
          </ac:cxnSpMkLst>
        </pc:cxnChg>
        <pc:cxnChg chg="mod">
          <ac:chgData name="Kau, Derchang" userId="b9148588-e694-4445-9765-2c9aad6149ce" providerId="ADAL" clId="{A9F427AC-E5A2-6C45-A8A3-6DFCCFA4B4F3}" dt="2023-05-08T13:34:30.594" v="121"/>
          <ac:cxnSpMkLst>
            <pc:docMk/>
            <pc:sldMk cId="1202667796" sldId="278"/>
            <ac:cxnSpMk id="1764" creationId="{84590F4F-18E3-3D18-E787-C62EF69AA20D}"/>
          </ac:cxnSpMkLst>
        </pc:cxnChg>
        <pc:cxnChg chg="mod">
          <ac:chgData name="Kau, Derchang" userId="b9148588-e694-4445-9765-2c9aad6149ce" providerId="ADAL" clId="{A9F427AC-E5A2-6C45-A8A3-6DFCCFA4B4F3}" dt="2023-05-08T13:34:30.594" v="121"/>
          <ac:cxnSpMkLst>
            <pc:docMk/>
            <pc:sldMk cId="1202667796" sldId="278"/>
            <ac:cxnSpMk id="1767" creationId="{99BECB13-1D1F-6278-D016-9D3CFAC6BC37}"/>
          </ac:cxnSpMkLst>
        </pc:cxnChg>
        <pc:cxnChg chg="mod">
          <ac:chgData name="Kau, Derchang" userId="b9148588-e694-4445-9765-2c9aad6149ce" providerId="ADAL" clId="{A9F427AC-E5A2-6C45-A8A3-6DFCCFA4B4F3}" dt="2023-05-08T13:34:30.594" v="121"/>
          <ac:cxnSpMkLst>
            <pc:docMk/>
            <pc:sldMk cId="1202667796" sldId="278"/>
            <ac:cxnSpMk id="1768" creationId="{3344A44A-98FF-F04A-49C2-25C9170AD86B}"/>
          </ac:cxnSpMkLst>
        </pc:cxnChg>
        <pc:cxnChg chg="mod">
          <ac:chgData name="Kau, Derchang" userId="b9148588-e694-4445-9765-2c9aad6149ce" providerId="ADAL" clId="{A9F427AC-E5A2-6C45-A8A3-6DFCCFA4B4F3}" dt="2023-05-08T13:34:30.594" v="121"/>
          <ac:cxnSpMkLst>
            <pc:docMk/>
            <pc:sldMk cId="1202667796" sldId="278"/>
            <ac:cxnSpMk id="1769" creationId="{FA6DB69B-C0AB-5B31-743B-49550CBF684C}"/>
          </ac:cxnSpMkLst>
        </pc:cxnChg>
        <pc:cxnChg chg="mod">
          <ac:chgData name="Kau, Derchang" userId="b9148588-e694-4445-9765-2c9aad6149ce" providerId="ADAL" clId="{A9F427AC-E5A2-6C45-A8A3-6DFCCFA4B4F3}" dt="2023-05-08T13:34:30.594" v="121"/>
          <ac:cxnSpMkLst>
            <pc:docMk/>
            <pc:sldMk cId="1202667796" sldId="278"/>
            <ac:cxnSpMk id="1770" creationId="{7A27B56B-CBA1-F4A6-A950-26EA0A1BC0B2}"/>
          </ac:cxnSpMkLst>
        </pc:cxnChg>
        <pc:cxnChg chg="mod">
          <ac:chgData name="Kau, Derchang" userId="b9148588-e694-4445-9765-2c9aad6149ce" providerId="ADAL" clId="{A9F427AC-E5A2-6C45-A8A3-6DFCCFA4B4F3}" dt="2023-05-08T13:34:30.594" v="121"/>
          <ac:cxnSpMkLst>
            <pc:docMk/>
            <pc:sldMk cId="1202667796" sldId="278"/>
            <ac:cxnSpMk id="1778" creationId="{5669A9F1-F45E-67E6-DD16-C4B820836AE7}"/>
          </ac:cxnSpMkLst>
        </pc:cxnChg>
        <pc:cxnChg chg="mod">
          <ac:chgData name="Kau, Derchang" userId="b9148588-e694-4445-9765-2c9aad6149ce" providerId="ADAL" clId="{A9F427AC-E5A2-6C45-A8A3-6DFCCFA4B4F3}" dt="2023-05-08T13:34:30.594" v="121"/>
          <ac:cxnSpMkLst>
            <pc:docMk/>
            <pc:sldMk cId="1202667796" sldId="278"/>
            <ac:cxnSpMk id="1779" creationId="{68CB073D-E003-103B-AA9D-84E35DB10F06}"/>
          </ac:cxnSpMkLst>
        </pc:cxnChg>
        <pc:cxnChg chg="mod">
          <ac:chgData name="Kau, Derchang" userId="b9148588-e694-4445-9765-2c9aad6149ce" providerId="ADAL" clId="{A9F427AC-E5A2-6C45-A8A3-6DFCCFA4B4F3}" dt="2023-05-08T13:34:30.594" v="121"/>
          <ac:cxnSpMkLst>
            <pc:docMk/>
            <pc:sldMk cId="1202667796" sldId="278"/>
            <ac:cxnSpMk id="1780" creationId="{049F1759-5194-127B-4C1E-0C6E5E7A3F76}"/>
          </ac:cxnSpMkLst>
        </pc:cxnChg>
        <pc:cxnChg chg="mod">
          <ac:chgData name="Kau, Derchang" userId="b9148588-e694-4445-9765-2c9aad6149ce" providerId="ADAL" clId="{A9F427AC-E5A2-6C45-A8A3-6DFCCFA4B4F3}" dt="2023-05-08T13:34:30.594" v="121"/>
          <ac:cxnSpMkLst>
            <pc:docMk/>
            <pc:sldMk cId="1202667796" sldId="278"/>
            <ac:cxnSpMk id="1781" creationId="{BA9BFC7B-1A0C-2DBE-9880-C66C06739F1D}"/>
          </ac:cxnSpMkLst>
        </pc:cxnChg>
        <pc:cxnChg chg="mod">
          <ac:chgData name="Kau, Derchang" userId="b9148588-e694-4445-9765-2c9aad6149ce" providerId="ADAL" clId="{A9F427AC-E5A2-6C45-A8A3-6DFCCFA4B4F3}" dt="2023-05-08T13:34:30.594" v="121"/>
          <ac:cxnSpMkLst>
            <pc:docMk/>
            <pc:sldMk cId="1202667796" sldId="278"/>
            <ac:cxnSpMk id="1782" creationId="{622E392E-8EA1-6FDE-3B79-DAFBCBE71DAC}"/>
          </ac:cxnSpMkLst>
        </pc:cxnChg>
        <pc:cxnChg chg="mod">
          <ac:chgData name="Kau, Derchang" userId="b9148588-e694-4445-9765-2c9aad6149ce" providerId="ADAL" clId="{A9F427AC-E5A2-6C45-A8A3-6DFCCFA4B4F3}" dt="2023-05-08T13:34:30.594" v="121"/>
          <ac:cxnSpMkLst>
            <pc:docMk/>
            <pc:sldMk cId="1202667796" sldId="278"/>
            <ac:cxnSpMk id="1783" creationId="{D98CF553-7311-37E1-FA46-CEA0F093727D}"/>
          </ac:cxnSpMkLst>
        </pc:cxnChg>
        <pc:cxnChg chg="mod">
          <ac:chgData name="Kau, Derchang" userId="b9148588-e694-4445-9765-2c9aad6149ce" providerId="ADAL" clId="{A9F427AC-E5A2-6C45-A8A3-6DFCCFA4B4F3}" dt="2023-05-08T13:34:30.594" v="121"/>
          <ac:cxnSpMkLst>
            <pc:docMk/>
            <pc:sldMk cId="1202667796" sldId="278"/>
            <ac:cxnSpMk id="1784" creationId="{EF253701-3612-2600-1616-6001586D6DCA}"/>
          </ac:cxnSpMkLst>
        </pc:cxnChg>
        <pc:cxnChg chg="mod">
          <ac:chgData name="Kau, Derchang" userId="b9148588-e694-4445-9765-2c9aad6149ce" providerId="ADAL" clId="{A9F427AC-E5A2-6C45-A8A3-6DFCCFA4B4F3}" dt="2023-05-08T13:34:30.594" v="121"/>
          <ac:cxnSpMkLst>
            <pc:docMk/>
            <pc:sldMk cId="1202667796" sldId="278"/>
            <ac:cxnSpMk id="1785" creationId="{6F66915B-36A4-1468-2742-CC2823DADBE7}"/>
          </ac:cxnSpMkLst>
        </pc:cxnChg>
        <pc:cxnChg chg="mod">
          <ac:chgData name="Kau, Derchang" userId="b9148588-e694-4445-9765-2c9aad6149ce" providerId="ADAL" clId="{A9F427AC-E5A2-6C45-A8A3-6DFCCFA4B4F3}" dt="2023-05-08T13:34:30.594" v="121"/>
          <ac:cxnSpMkLst>
            <pc:docMk/>
            <pc:sldMk cId="1202667796" sldId="278"/>
            <ac:cxnSpMk id="1786" creationId="{C57CA782-7445-8EE0-995B-23310A77734C}"/>
          </ac:cxnSpMkLst>
        </pc:cxnChg>
        <pc:cxnChg chg="mod">
          <ac:chgData name="Kau, Derchang" userId="b9148588-e694-4445-9765-2c9aad6149ce" providerId="ADAL" clId="{A9F427AC-E5A2-6C45-A8A3-6DFCCFA4B4F3}" dt="2023-05-08T13:34:30.594" v="121"/>
          <ac:cxnSpMkLst>
            <pc:docMk/>
            <pc:sldMk cId="1202667796" sldId="278"/>
            <ac:cxnSpMk id="1789" creationId="{5444D598-178E-5907-8355-2AF0694C27F6}"/>
          </ac:cxnSpMkLst>
        </pc:cxnChg>
        <pc:cxnChg chg="mod">
          <ac:chgData name="Kau, Derchang" userId="b9148588-e694-4445-9765-2c9aad6149ce" providerId="ADAL" clId="{A9F427AC-E5A2-6C45-A8A3-6DFCCFA4B4F3}" dt="2023-05-08T13:34:30.594" v="121"/>
          <ac:cxnSpMkLst>
            <pc:docMk/>
            <pc:sldMk cId="1202667796" sldId="278"/>
            <ac:cxnSpMk id="1790" creationId="{B4EE8284-FF2D-D2E5-D8F4-8864E1F0EAAC}"/>
          </ac:cxnSpMkLst>
        </pc:cxnChg>
        <pc:cxnChg chg="mod">
          <ac:chgData name="Kau, Derchang" userId="b9148588-e694-4445-9765-2c9aad6149ce" providerId="ADAL" clId="{A9F427AC-E5A2-6C45-A8A3-6DFCCFA4B4F3}" dt="2023-05-08T13:34:30.594" v="121"/>
          <ac:cxnSpMkLst>
            <pc:docMk/>
            <pc:sldMk cId="1202667796" sldId="278"/>
            <ac:cxnSpMk id="1791" creationId="{CAC1DE42-0EFA-6F24-BDCF-63DCA73B7CB1}"/>
          </ac:cxnSpMkLst>
        </pc:cxnChg>
        <pc:cxnChg chg="mod">
          <ac:chgData name="Kau, Derchang" userId="b9148588-e694-4445-9765-2c9aad6149ce" providerId="ADAL" clId="{A9F427AC-E5A2-6C45-A8A3-6DFCCFA4B4F3}" dt="2023-05-08T13:34:30.594" v="121"/>
          <ac:cxnSpMkLst>
            <pc:docMk/>
            <pc:sldMk cId="1202667796" sldId="278"/>
            <ac:cxnSpMk id="1792" creationId="{A733359E-243A-5BC9-FF05-BA6AF6968DA1}"/>
          </ac:cxnSpMkLst>
        </pc:cxnChg>
        <pc:cxnChg chg="mod">
          <ac:chgData name="Kau, Derchang" userId="b9148588-e694-4445-9765-2c9aad6149ce" providerId="ADAL" clId="{A9F427AC-E5A2-6C45-A8A3-6DFCCFA4B4F3}" dt="2023-05-08T13:34:30.594" v="121"/>
          <ac:cxnSpMkLst>
            <pc:docMk/>
            <pc:sldMk cId="1202667796" sldId="278"/>
            <ac:cxnSpMk id="1800" creationId="{BCA505E0-9473-1C58-40EC-F289A8098987}"/>
          </ac:cxnSpMkLst>
        </pc:cxnChg>
        <pc:cxnChg chg="mod">
          <ac:chgData name="Kau, Derchang" userId="b9148588-e694-4445-9765-2c9aad6149ce" providerId="ADAL" clId="{A9F427AC-E5A2-6C45-A8A3-6DFCCFA4B4F3}" dt="2023-05-08T13:34:30.594" v="121"/>
          <ac:cxnSpMkLst>
            <pc:docMk/>
            <pc:sldMk cId="1202667796" sldId="278"/>
            <ac:cxnSpMk id="1801" creationId="{33221BB4-6ED0-BBA8-B511-46A9184EE2E9}"/>
          </ac:cxnSpMkLst>
        </pc:cxnChg>
        <pc:cxnChg chg="mod">
          <ac:chgData name="Kau, Derchang" userId="b9148588-e694-4445-9765-2c9aad6149ce" providerId="ADAL" clId="{A9F427AC-E5A2-6C45-A8A3-6DFCCFA4B4F3}" dt="2023-05-08T13:34:30.594" v="121"/>
          <ac:cxnSpMkLst>
            <pc:docMk/>
            <pc:sldMk cId="1202667796" sldId="278"/>
            <ac:cxnSpMk id="1808" creationId="{8D51EA82-BAFC-7620-887B-51699525832B}"/>
          </ac:cxnSpMkLst>
        </pc:cxnChg>
        <pc:cxnChg chg="mod">
          <ac:chgData name="Kau, Derchang" userId="b9148588-e694-4445-9765-2c9aad6149ce" providerId="ADAL" clId="{A9F427AC-E5A2-6C45-A8A3-6DFCCFA4B4F3}" dt="2023-05-08T13:34:30.594" v="121"/>
          <ac:cxnSpMkLst>
            <pc:docMk/>
            <pc:sldMk cId="1202667796" sldId="278"/>
            <ac:cxnSpMk id="1809" creationId="{9C9C0BB1-398C-B771-2548-87201F66A631}"/>
          </ac:cxnSpMkLst>
        </pc:cxnChg>
        <pc:cxnChg chg="mod">
          <ac:chgData name="Kau, Derchang" userId="b9148588-e694-4445-9765-2c9aad6149ce" providerId="ADAL" clId="{A9F427AC-E5A2-6C45-A8A3-6DFCCFA4B4F3}" dt="2023-05-08T13:34:30.594" v="121"/>
          <ac:cxnSpMkLst>
            <pc:docMk/>
            <pc:sldMk cId="1202667796" sldId="278"/>
            <ac:cxnSpMk id="1810" creationId="{70087B9C-5010-3782-6AA7-6F4D3AE7F6EB}"/>
          </ac:cxnSpMkLst>
        </pc:cxnChg>
        <pc:cxnChg chg="mod">
          <ac:chgData name="Kau, Derchang" userId="b9148588-e694-4445-9765-2c9aad6149ce" providerId="ADAL" clId="{A9F427AC-E5A2-6C45-A8A3-6DFCCFA4B4F3}" dt="2023-05-08T13:34:30.594" v="121"/>
          <ac:cxnSpMkLst>
            <pc:docMk/>
            <pc:sldMk cId="1202667796" sldId="278"/>
            <ac:cxnSpMk id="1811" creationId="{DD3336F8-A404-8C28-BFCD-2840F586C04F}"/>
          </ac:cxnSpMkLst>
        </pc:cxnChg>
        <pc:cxnChg chg="mod">
          <ac:chgData name="Kau, Derchang" userId="b9148588-e694-4445-9765-2c9aad6149ce" providerId="ADAL" clId="{A9F427AC-E5A2-6C45-A8A3-6DFCCFA4B4F3}" dt="2023-05-08T13:34:30.594" v="121"/>
          <ac:cxnSpMkLst>
            <pc:docMk/>
            <pc:sldMk cId="1202667796" sldId="278"/>
            <ac:cxnSpMk id="1812" creationId="{D07FA751-46CB-6127-707A-BB437AD42532}"/>
          </ac:cxnSpMkLst>
        </pc:cxnChg>
        <pc:cxnChg chg="mod">
          <ac:chgData name="Kau, Derchang" userId="b9148588-e694-4445-9765-2c9aad6149ce" providerId="ADAL" clId="{A9F427AC-E5A2-6C45-A8A3-6DFCCFA4B4F3}" dt="2023-05-08T13:34:30.594" v="121"/>
          <ac:cxnSpMkLst>
            <pc:docMk/>
            <pc:sldMk cId="1202667796" sldId="278"/>
            <ac:cxnSpMk id="1813" creationId="{5BD96BE9-02FC-114C-FD30-42F3754D323C}"/>
          </ac:cxnSpMkLst>
        </pc:cxnChg>
        <pc:cxnChg chg="mod">
          <ac:chgData name="Kau, Derchang" userId="b9148588-e694-4445-9765-2c9aad6149ce" providerId="ADAL" clId="{A9F427AC-E5A2-6C45-A8A3-6DFCCFA4B4F3}" dt="2023-05-08T13:34:30.594" v="121"/>
          <ac:cxnSpMkLst>
            <pc:docMk/>
            <pc:sldMk cId="1202667796" sldId="278"/>
            <ac:cxnSpMk id="1814" creationId="{EBFCD161-CBBE-7292-254E-15E9C7A46625}"/>
          </ac:cxnSpMkLst>
        </pc:cxnChg>
        <pc:cxnChg chg="mod">
          <ac:chgData name="Kau, Derchang" userId="b9148588-e694-4445-9765-2c9aad6149ce" providerId="ADAL" clId="{A9F427AC-E5A2-6C45-A8A3-6DFCCFA4B4F3}" dt="2023-05-08T13:34:30.594" v="121"/>
          <ac:cxnSpMkLst>
            <pc:docMk/>
            <pc:sldMk cId="1202667796" sldId="278"/>
            <ac:cxnSpMk id="1815" creationId="{99F0FCCC-74D3-F160-1159-A16C87CD1B74}"/>
          </ac:cxnSpMkLst>
        </pc:cxnChg>
        <pc:cxnChg chg="mod">
          <ac:chgData name="Kau, Derchang" userId="b9148588-e694-4445-9765-2c9aad6149ce" providerId="ADAL" clId="{A9F427AC-E5A2-6C45-A8A3-6DFCCFA4B4F3}" dt="2023-05-08T13:34:30.594" v="121"/>
          <ac:cxnSpMkLst>
            <pc:docMk/>
            <pc:sldMk cId="1202667796" sldId="278"/>
            <ac:cxnSpMk id="1816" creationId="{A4ABCCE1-5AB8-BA84-9B52-2BF353D62AA5}"/>
          </ac:cxnSpMkLst>
        </pc:cxnChg>
        <pc:cxnChg chg="mod">
          <ac:chgData name="Kau, Derchang" userId="b9148588-e694-4445-9765-2c9aad6149ce" providerId="ADAL" clId="{A9F427AC-E5A2-6C45-A8A3-6DFCCFA4B4F3}" dt="2023-05-08T13:34:30.594" v="121"/>
          <ac:cxnSpMkLst>
            <pc:docMk/>
            <pc:sldMk cId="1202667796" sldId="278"/>
            <ac:cxnSpMk id="1817" creationId="{A4C0447A-73FC-BFED-33A9-8F0652F411C8}"/>
          </ac:cxnSpMkLst>
        </pc:cxnChg>
        <pc:cxnChg chg="mod">
          <ac:chgData name="Kau, Derchang" userId="b9148588-e694-4445-9765-2c9aad6149ce" providerId="ADAL" clId="{A9F427AC-E5A2-6C45-A8A3-6DFCCFA4B4F3}" dt="2023-05-08T13:34:30.594" v="121"/>
          <ac:cxnSpMkLst>
            <pc:docMk/>
            <pc:sldMk cId="1202667796" sldId="278"/>
            <ac:cxnSpMk id="1818" creationId="{D6F485E3-ECC7-659B-A862-048B7323769C}"/>
          </ac:cxnSpMkLst>
        </pc:cxnChg>
        <pc:cxnChg chg="mod">
          <ac:chgData name="Kau, Derchang" userId="b9148588-e694-4445-9765-2c9aad6149ce" providerId="ADAL" clId="{A9F427AC-E5A2-6C45-A8A3-6DFCCFA4B4F3}" dt="2023-05-08T13:34:30.594" v="121"/>
          <ac:cxnSpMkLst>
            <pc:docMk/>
            <pc:sldMk cId="1202667796" sldId="278"/>
            <ac:cxnSpMk id="1819" creationId="{06A13808-E22C-FF7E-E5CC-39625851814D}"/>
          </ac:cxnSpMkLst>
        </pc:cxnChg>
        <pc:cxnChg chg="mod">
          <ac:chgData name="Kau, Derchang" userId="b9148588-e694-4445-9765-2c9aad6149ce" providerId="ADAL" clId="{A9F427AC-E5A2-6C45-A8A3-6DFCCFA4B4F3}" dt="2023-05-08T13:34:30.594" v="121"/>
          <ac:cxnSpMkLst>
            <pc:docMk/>
            <pc:sldMk cId="1202667796" sldId="278"/>
            <ac:cxnSpMk id="1820" creationId="{2472F7C3-FEA1-8436-42A7-824B5C2CAECE}"/>
          </ac:cxnSpMkLst>
        </pc:cxnChg>
        <pc:cxnChg chg="mod">
          <ac:chgData name="Kau, Derchang" userId="b9148588-e694-4445-9765-2c9aad6149ce" providerId="ADAL" clId="{A9F427AC-E5A2-6C45-A8A3-6DFCCFA4B4F3}" dt="2023-05-08T13:34:30.594" v="121"/>
          <ac:cxnSpMkLst>
            <pc:docMk/>
            <pc:sldMk cId="1202667796" sldId="278"/>
            <ac:cxnSpMk id="1821" creationId="{D0EB2D04-D011-082E-080A-D52B591E349B}"/>
          </ac:cxnSpMkLst>
        </pc:cxnChg>
        <pc:cxnChg chg="mod">
          <ac:chgData name="Kau, Derchang" userId="b9148588-e694-4445-9765-2c9aad6149ce" providerId="ADAL" clId="{A9F427AC-E5A2-6C45-A8A3-6DFCCFA4B4F3}" dt="2023-05-08T13:34:30.594" v="121"/>
          <ac:cxnSpMkLst>
            <pc:docMk/>
            <pc:sldMk cId="1202667796" sldId="278"/>
            <ac:cxnSpMk id="1824" creationId="{B83DEA95-11AA-D521-C119-7B4BD1833885}"/>
          </ac:cxnSpMkLst>
        </pc:cxnChg>
        <pc:cxnChg chg="mod">
          <ac:chgData name="Kau, Derchang" userId="b9148588-e694-4445-9765-2c9aad6149ce" providerId="ADAL" clId="{A9F427AC-E5A2-6C45-A8A3-6DFCCFA4B4F3}" dt="2023-05-08T13:34:30.594" v="121"/>
          <ac:cxnSpMkLst>
            <pc:docMk/>
            <pc:sldMk cId="1202667796" sldId="278"/>
            <ac:cxnSpMk id="1825" creationId="{CB7ABAB7-0A8C-825E-EBAB-5FCCA9AAE155}"/>
          </ac:cxnSpMkLst>
        </pc:cxnChg>
        <pc:cxnChg chg="mod">
          <ac:chgData name="Kau, Derchang" userId="b9148588-e694-4445-9765-2c9aad6149ce" providerId="ADAL" clId="{A9F427AC-E5A2-6C45-A8A3-6DFCCFA4B4F3}" dt="2023-05-08T13:34:30.594" v="121"/>
          <ac:cxnSpMkLst>
            <pc:docMk/>
            <pc:sldMk cId="1202667796" sldId="278"/>
            <ac:cxnSpMk id="1826" creationId="{F4887AEA-2501-A76E-52FD-E64FA2E3238F}"/>
          </ac:cxnSpMkLst>
        </pc:cxnChg>
        <pc:cxnChg chg="mod">
          <ac:chgData name="Kau, Derchang" userId="b9148588-e694-4445-9765-2c9aad6149ce" providerId="ADAL" clId="{A9F427AC-E5A2-6C45-A8A3-6DFCCFA4B4F3}" dt="2023-05-08T13:34:30.594" v="121"/>
          <ac:cxnSpMkLst>
            <pc:docMk/>
            <pc:sldMk cId="1202667796" sldId="278"/>
            <ac:cxnSpMk id="1827" creationId="{042B8111-C41A-9C60-A5D1-AABC0D5F65DC}"/>
          </ac:cxnSpMkLst>
        </pc:cxnChg>
        <pc:cxnChg chg="mod">
          <ac:chgData name="Kau, Derchang" userId="b9148588-e694-4445-9765-2c9aad6149ce" providerId="ADAL" clId="{A9F427AC-E5A2-6C45-A8A3-6DFCCFA4B4F3}" dt="2023-05-08T13:34:30.594" v="121"/>
          <ac:cxnSpMkLst>
            <pc:docMk/>
            <pc:sldMk cId="1202667796" sldId="278"/>
            <ac:cxnSpMk id="1830" creationId="{B86C1B82-AA47-7E7A-AC0B-B4C3AB96A4C7}"/>
          </ac:cxnSpMkLst>
        </pc:cxnChg>
        <pc:cxnChg chg="mod">
          <ac:chgData name="Kau, Derchang" userId="b9148588-e694-4445-9765-2c9aad6149ce" providerId="ADAL" clId="{A9F427AC-E5A2-6C45-A8A3-6DFCCFA4B4F3}" dt="2023-05-08T13:34:30.594" v="121"/>
          <ac:cxnSpMkLst>
            <pc:docMk/>
            <pc:sldMk cId="1202667796" sldId="278"/>
            <ac:cxnSpMk id="1854" creationId="{D3D4EAEE-1704-94DD-F181-3C588CD87422}"/>
          </ac:cxnSpMkLst>
        </pc:cxnChg>
        <pc:cxnChg chg="mod">
          <ac:chgData name="Kau, Derchang" userId="b9148588-e694-4445-9765-2c9aad6149ce" providerId="ADAL" clId="{A9F427AC-E5A2-6C45-A8A3-6DFCCFA4B4F3}" dt="2023-05-08T13:34:30.594" v="121"/>
          <ac:cxnSpMkLst>
            <pc:docMk/>
            <pc:sldMk cId="1202667796" sldId="278"/>
            <ac:cxnSpMk id="1855" creationId="{2E56D859-78E3-4A71-9FAD-387D30883B06}"/>
          </ac:cxnSpMkLst>
        </pc:cxnChg>
        <pc:cxnChg chg="mod">
          <ac:chgData name="Kau, Derchang" userId="b9148588-e694-4445-9765-2c9aad6149ce" providerId="ADAL" clId="{A9F427AC-E5A2-6C45-A8A3-6DFCCFA4B4F3}" dt="2023-05-08T13:34:30.594" v="121"/>
          <ac:cxnSpMkLst>
            <pc:docMk/>
            <pc:sldMk cId="1202667796" sldId="278"/>
            <ac:cxnSpMk id="1860" creationId="{F4F40545-F8F1-9C6D-4911-6277118EFF37}"/>
          </ac:cxnSpMkLst>
        </pc:cxnChg>
        <pc:cxnChg chg="mod">
          <ac:chgData name="Kau, Derchang" userId="b9148588-e694-4445-9765-2c9aad6149ce" providerId="ADAL" clId="{A9F427AC-E5A2-6C45-A8A3-6DFCCFA4B4F3}" dt="2023-05-08T13:34:30.594" v="121"/>
          <ac:cxnSpMkLst>
            <pc:docMk/>
            <pc:sldMk cId="1202667796" sldId="278"/>
            <ac:cxnSpMk id="1861" creationId="{590ACF55-9FD3-E1C8-1685-67730799A1C7}"/>
          </ac:cxnSpMkLst>
        </pc:cxnChg>
        <pc:cxnChg chg="mod">
          <ac:chgData name="Kau, Derchang" userId="b9148588-e694-4445-9765-2c9aad6149ce" providerId="ADAL" clId="{A9F427AC-E5A2-6C45-A8A3-6DFCCFA4B4F3}" dt="2023-05-08T13:34:30.594" v="121"/>
          <ac:cxnSpMkLst>
            <pc:docMk/>
            <pc:sldMk cId="1202667796" sldId="278"/>
            <ac:cxnSpMk id="1862" creationId="{EFD2C05C-4465-0B3E-D7D6-3D2A6C862552}"/>
          </ac:cxnSpMkLst>
        </pc:cxnChg>
        <pc:cxnChg chg="mod">
          <ac:chgData name="Kau, Derchang" userId="b9148588-e694-4445-9765-2c9aad6149ce" providerId="ADAL" clId="{A9F427AC-E5A2-6C45-A8A3-6DFCCFA4B4F3}" dt="2023-05-08T13:34:30.594" v="121"/>
          <ac:cxnSpMkLst>
            <pc:docMk/>
            <pc:sldMk cId="1202667796" sldId="278"/>
            <ac:cxnSpMk id="1863" creationId="{8CE9F094-88CB-7B15-1A9D-1532423E6A3F}"/>
          </ac:cxnSpMkLst>
        </pc:cxnChg>
        <pc:cxnChg chg="mod">
          <ac:chgData name="Kau, Derchang" userId="b9148588-e694-4445-9765-2c9aad6149ce" providerId="ADAL" clId="{A9F427AC-E5A2-6C45-A8A3-6DFCCFA4B4F3}" dt="2023-05-08T13:34:30.594" v="121"/>
          <ac:cxnSpMkLst>
            <pc:docMk/>
            <pc:sldMk cId="1202667796" sldId="278"/>
            <ac:cxnSpMk id="1864" creationId="{AD5B6595-CE7C-CE06-E612-A6E7247E3129}"/>
          </ac:cxnSpMkLst>
        </pc:cxnChg>
        <pc:cxnChg chg="mod">
          <ac:chgData name="Kau, Derchang" userId="b9148588-e694-4445-9765-2c9aad6149ce" providerId="ADAL" clId="{A9F427AC-E5A2-6C45-A8A3-6DFCCFA4B4F3}" dt="2023-05-08T13:34:30.594" v="121"/>
          <ac:cxnSpMkLst>
            <pc:docMk/>
            <pc:sldMk cId="1202667796" sldId="278"/>
            <ac:cxnSpMk id="1865" creationId="{4555D0FE-48F6-D1E0-342C-72CDED856EF7}"/>
          </ac:cxnSpMkLst>
        </pc:cxnChg>
        <pc:cxnChg chg="mod">
          <ac:chgData name="Kau, Derchang" userId="b9148588-e694-4445-9765-2c9aad6149ce" providerId="ADAL" clId="{A9F427AC-E5A2-6C45-A8A3-6DFCCFA4B4F3}" dt="2023-05-08T13:34:30.594" v="121"/>
          <ac:cxnSpMkLst>
            <pc:docMk/>
            <pc:sldMk cId="1202667796" sldId="278"/>
            <ac:cxnSpMk id="1866" creationId="{C76CB537-27E9-E2FC-0F88-C689CFF2E17F}"/>
          </ac:cxnSpMkLst>
        </pc:cxnChg>
        <pc:cxnChg chg="mod">
          <ac:chgData name="Kau, Derchang" userId="b9148588-e694-4445-9765-2c9aad6149ce" providerId="ADAL" clId="{A9F427AC-E5A2-6C45-A8A3-6DFCCFA4B4F3}" dt="2023-05-08T13:34:30.594" v="121"/>
          <ac:cxnSpMkLst>
            <pc:docMk/>
            <pc:sldMk cId="1202667796" sldId="278"/>
            <ac:cxnSpMk id="1867" creationId="{76B3FE41-DD36-81E1-47BF-FC9A4B28D9B9}"/>
          </ac:cxnSpMkLst>
        </pc:cxnChg>
        <pc:cxnChg chg="mod">
          <ac:chgData name="Kau, Derchang" userId="b9148588-e694-4445-9765-2c9aad6149ce" providerId="ADAL" clId="{A9F427AC-E5A2-6C45-A8A3-6DFCCFA4B4F3}" dt="2023-05-08T13:34:30.594" v="121"/>
          <ac:cxnSpMkLst>
            <pc:docMk/>
            <pc:sldMk cId="1202667796" sldId="278"/>
            <ac:cxnSpMk id="1868" creationId="{57428CC3-5AE6-CA60-0799-C43A3BDE5EFC}"/>
          </ac:cxnSpMkLst>
        </pc:cxnChg>
        <pc:cxnChg chg="mod">
          <ac:chgData name="Kau, Derchang" userId="b9148588-e694-4445-9765-2c9aad6149ce" providerId="ADAL" clId="{A9F427AC-E5A2-6C45-A8A3-6DFCCFA4B4F3}" dt="2023-05-08T13:34:30.594" v="121"/>
          <ac:cxnSpMkLst>
            <pc:docMk/>
            <pc:sldMk cId="1202667796" sldId="278"/>
            <ac:cxnSpMk id="1869" creationId="{7804E4AF-6EE0-8328-2BED-6067A5379723}"/>
          </ac:cxnSpMkLst>
        </pc:cxnChg>
        <pc:cxnChg chg="mod">
          <ac:chgData name="Kau, Derchang" userId="b9148588-e694-4445-9765-2c9aad6149ce" providerId="ADAL" clId="{A9F427AC-E5A2-6C45-A8A3-6DFCCFA4B4F3}" dt="2023-05-08T13:34:30.594" v="121"/>
          <ac:cxnSpMkLst>
            <pc:docMk/>
            <pc:sldMk cId="1202667796" sldId="278"/>
            <ac:cxnSpMk id="1870" creationId="{E4A5026A-E8BB-1C23-5F7C-B23D1B0A89B0}"/>
          </ac:cxnSpMkLst>
        </pc:cxnChg>
        <pc:cxnChg chg="mod">
          <ac:chgData name="Kau, Derchang" userId="b9148588-e694-4445-9765-2c9aad6149ce" providerId="ADAL" clId="{A9F427AC-E5A2-6C45-A8A3-6DFCCFA4B4F3}" dt="2023-05-08T13:34:30.594" v="121"/>
          <ac:cxnSpMkLst>
            <pc:docMk/>
            <pc:sldMk cId="1202667796" sldId="278"/>
            <ac:cxnSpMk id="1871" creationId="{953FF8F8-E0A3-C5D4-5253-FA40E731F7B2}"/>
          </ac:cxnSpMkLst>
        </pc:cxnChg>
        <pc:cxnChg chg="mod">
          <ac:chgData name="Kau, Derchang" userId="b9148588-e694-4445-9765-2c9aad6149ce" providerId="ADAL" clId="{A9F427AC-E5A2-6C45-A8A3-6DFCCFA4B4F3}" dt="2023-05-08T13:34:30.594" v="121"/>
          <ac:cxnSpMkLst>
            <pc:docMk/>
            <pc:sldMk cId="1202667796" sldId="278"/>
            <ac:cxnSpMk id="1872" creationId="{97639D95-067E-8C6A-C1E5-32DDAB4E33DB}"/>
          </ac:cxnSpMkLst>
        </pc:cxnChg>
        <pc:cxnChg chg="mod">
          <ac:chgData name="Kau, Derchang" userId="b9148588-e694-4445-9765-2c9aad6149ce" providerId="ADAL" clId="{A9F427AC-E5A2-6C45-A8A3-6DFCCFA4B4F3}" dt="2023-05-08T13:34:30.594" v="121"/>
          <ac:cxnSpMkLst>
            <pc:docMk/>
            <pc:sldMk cId="1202667796" sldId="278"/>
            <ac:cxnSpMk id="1873" creationId="{4FA27EF9-0860-6EFD-8E6E-C249D6B2F85E}"/>
          </ac:cxnSpMkLst>
        </pc:cxnChg>
        <pc:cxnChg chg="mod">
          <ac:chgData name="Kau, Derchang" userId="b9148588-e694-4445-9765-2c9aad6149ce" providerId="ADAL" clId="{A9F427AC-E5A2-6C45-A8A3-6DFCCFA4B4F3}" dt="2023-05-08T13:34:30.594" v="121"/>
          <ac:cxnSpMkLst>
            <pc:docMk/>
            <pc:sldMk cId="1202667796" sldId="278"/>
            <ac:cxnSpMk id="1876" creationId="{167DAB73-167C-D265-BEE8-425A7044F544}"/>
          </ac:cxnSpMkLst>
        </pc:cxnChg>
        <pc:cxnChg chg="mod">
          <ac:chgData name="Kau, Derchang" userId="b9148588-e694-4445-9765-2c9aad6149ce" providerId="ADAL" clId="{A9F427AC-E5A2-6C45-A8A3-6DFCCFA4B4F3}" dt="2023-05-08T13:34:30.594" v="121"/>
          <ac:cxnSpMkLst>
            <pc:docMk/>
            <pc:sldMk cId="1202667796" sldId="278"/>
            <ac:cxnSpMk id="1877" creationId="{8F6BD811-75BA-FE60-679C-0E79048F5892}"/>
          </ac:cxnSpMkLst>
        </pc:cxnChg>
        <pc:cxnChg chg="mod">
          <ac:chgData name="Kau, Derchang" userId="b9148588-e694-4445-9765-2c9aad6149ce" providerId="ADAL" clId="{A9F427AC-E5A2-6C45-A8A3-6DFCCFA4B4F3}" dt="2023-05-08T13:34:30.594" v="121"/>
          <ac:cxnSpMkLst>
            <pc:docMk/>
            <pc:sldMk cId="1202667796" sldId="278"/>
            <ac:cxnSpMk id="1878" creationId="{6B3EF77F-674E-F209-CFB8-2D072057C876}"/>
          </ac:cxnSpMkLst>
        </pc:cxnChg>
        <pc:cxnChg chg="mod">
          <ac:chgData name="Kau, Derchang" userId="b9148588-e694-4445-9765-2c9aad6149ce" providerId="ADAL" clId="{A9F427AC-E5A2-6C45-A8A3-6DFCCFA4B4F3}" dt="2023-05-08T13:34:30.594" v="121"/>
          <ac:cxnSpMkLst>
            <pc:docMk/>
            <pc:sldMk cId="1202667796" sldId="278"/>
            <ac:cxnSpMk id="1879" creationId="{07577C16-71E0-DC7C-93D6-45B0FA90F04B}"/>
          </ac:cxnSpMkLst>
        </pc:cxnChg>
        <pc:cxnChg chg="mod">
          <ac:chgData name="Kau, Derchang" userId="b9148588-e694-4445-9765-2c9aad6149ce" providerId="ADAL" clId="{A9F427AC-E5A2-6C45-A8A3-6DFCCFA4B4F3}" dt="2023-05-08T13:34:30.594" v="121"/>
          <ac:cxnSpMkLst>
            <pc:docMk/>
            <pc:sldMk cId="1202667796" sldId="278"/>
            <ac:cxnSpMk id="1887" creationId="{BF9FF282-E9F1-92DC-3E5B-862528A1681C}"/>
          </ac:cxnSpMkLst>
        </pc:cxnChg>
        <pc:cxnChg chg="mod">
          <ac:chgData name="Kau, Derchang" userId="b9148588-e694-4445-9765-2c9aad6149ce" providerId="ADAL" clId="{A9F427AC-E5A2-6C45-A8A3-6DFCCFA4B4F3}" dt="2023-05-08T13:34:30.594" v="121"/>
          <ac:cxnSpMkLst>
            <pc:docMk/>
            <pc:sldMk cId="1202667796" sldId="278"/>
            <ac:cxnSpMk id="1888" creationId="{8ACC1349-6221-7FAC-8E11-B1724FCF4557}"/>
          </ac:cxnSpMkLst>
        </pc:cxnChg>
        <pc:cxnChg chg="mod">
          <ac:chgData name="Kau, Derchang" userId="b9148588-e694-4445-9765-2c9aad6149ce" providerId="ADAL" clId="{A9F427AC-E5A2-6C45-A8A3-6DFCCFA4B4F3}" dt="2023-05-08T13:34:30.594" v="121"/>
          <ac:cxnSpMkLst>
            <pc:docMk/>
            <pc:sldMk cId="1202667796" sldId="278"/>
            <ac:cxnSpMk id="1893" creationId="{23F0A237-3C35-B95A-E89D-A52FA15591D0}"/>
          </ac:cxnSpMkLst>
        </pc:cxnChg>
        <pc:cxnChg chg="mod">
          <ac:chgData name="Kau, Derchang" userId="b9148588-e694-4445-9765-2c9aad6149ce" providerId="ADAL" clId="{A9F427AC-E5A2-6C45-A8A3-6DFCCFA4B4F3}" dt="2023-05-08T13:34:30.594" v="121"/>
          <ac:cxnSpMkLst>
            <pc:docMk/>
            <pc:sldMk cId="1202667796" sldId="278"/>
            <ac:cxnSpMk id="1894" creationId="{B5D0BDCB-4BE3-4485-6251-E8BD32698BCF}"/>
          </ac:cxnSpMkLst>
        </pc:cxnChg>
        <pc:cxnChg chg="mod">
          <ac:chgData name="Kau, Derchang" userId="b9148588-e694-4445-9765-2c9aad6149ce" providerId="ADAL" clId="{A9F427AC-E5A2-6C45-A8A3-6DFCCFA4B4F3}" dt="2023-05-08T13:34:30.594" v="121"/>
          <ac:cxnSpMkLst>
            <pc:docMk/>
            <pc:sldMk cId="1202667796" sldId="278"/>
            <ac:cxnSpMk id="1895" creationId="{D8CF4B1F-50F9-FAD1-5A2F-ABE33C8DBB5A}"/>
          </ac:cxnSpMkLst>
        </pc:cxnChg>
        <pc:cxnChg chg="mod">
          <ac:chgData name="Kau, Derchang" userId="b9148588-e694-4445-9765-2c9aad6149ce" providerId="ADAL" clId="{A9F427AC-E5A2-6C45-A8A3-6DFCCFA4B4F3}" dt="2023-05-08T13:34:30.594" v="121"/>
          <ac:cxnSpMkLst>
            <pc:docMk/>
            <pc:sldMk cId="1202667796" sldId="278"/>
            <ac:cxnSpMk id="1896" creationId="{B5F8B7CA-08EA-FF1B-FDB4-8B7D27FE46AA}"/>
          </ac:cxnSpMkLst>
        </pc:cxnChg>
        <pc:cxnChg chg="mod">
          <ac:chgData name="Kau, Derchang" userId="b9148588-e694-4445-9765-2c9aad6149ce" providerId="ADAL" clId="{A9F427AC-E5A2-6C45-A8A3-6DFCCFA4B4F3}" dt="2023-05-08T13:34:30.594" v="121"/>
          <ac:cxnSpMkLst>
            <pc:docMk/>
            <pc:sldMk cId="1202667796" sldId="278"/>
            <ac:cxnSpMk id="1897" creationId="{1AA5B553-D6D7-A4B9-EF2B-51DEAE03FC6E}"/>
          </ac:cxnSpMkLst>
        </pc:cxnChg>
        <pc:cxnChg chg="mod">
          <ac:chgData name="Kau, Derchang" userId="b9148588-e694-4445-9765-2c9aad6149ce" providerId="ADAL" clId="{A9F427AC-E5A2-6C45-A8A3-6DFCCFA4B4F3}" dt="2023-05-08T13:34:30.594" v="121"/>
          <ac:cxnSpMkLst>
            <pc:docMk/>
            <pc:sldMk cId="1202667796" sldId="278"/>
            <ac:cxnSpMk id="1898" creationId="{9E95F61C-121A-12EF-F295-C6A8D6D77E59}"/>
          </ac:cxnSpMkLst>
        </pc:cxnChg>
        <pc:cxnChg chg="mod">
          <ac:chgData name="Kau, Derchang" userId="b9148588-e694-4445-9765-2c9aad6149ce" providerId="ADAL" clId="{A9F427AC-E5A2-6C45-A8A3-6DFCCFA4B4F3}" dt="2023-05-08T13:34:30.594" v="121"/>
          <ac:cxnSpMkLst>
            <pc:docMk/>
            <pc:sldMk cId="1202667796" sldId="278"/>
            <ac:cxnSpMk id="1899" creationId="{4311EED5-B61C-B5A5-C3E7-B652B4AA684A}"/>
          </ac:cxnSpMkLst>
        </pc:cxnChg>
        <pc:cxnChg chg="mod">
          <ac:chgData name="Kau, Derchang" userId="b9148588-e694-4445-9765-2c9aad6149ce" providerId="ADAL" clId="{A9F427AC-E5A2-6C45-A8A3-6DFCCFA4B4F3}" dt="2023-05-08T13:34:30.594" v="121"/>
          <ac:cxnSpMkLst>
            <pc:docMk/>
            <pc:sldMk cId="1202667796" sldId="278"/>
            <ac:cxnSpMk id="1900" creationId="{DC2204F7-6A82-D51C-AAE3-F627E25BA3D4}"/>
          </ac:cxnSpMkLst>
        </pc:cxnChg>
        <pc:cxnChg chg="mod">
          <ac:chgData name="Kau, Derchang" userId="b9148588-e694-4445-9765-2c9aad6149ce" providerId="ADAL" clId="{A9F427AC-E5A2-6C45-A8A3-6DFCCFA4B4F3}" dt="2023-05-08T13:34:30.594" v="121"/>
          <ac:cxnSpMkLst>
            <pc:docMk/>
            <pc:sldMk cId="1202667796" sldId="278"/>
            <ac:cxnSpMk id="1901" creationId="{37CF1DC6-251E-B464-C83E-72CC29418E08}"/>
          </ac:cxnSpMkLst>
        </pc:cxnChg>
        <pc:cxnChg chg="mod">
          <ac:chgData name="Kau, Derchang" userId="b9148588-e694-4445-9765-2c9aad6149ce" providerId="ADAL" clId="{A9F427AC-E5A2-6C45-A8A3-6DFCCFA4B4F3}" dt="2023-05-08T13:34:30.594" v="121"/>
          <ac:cxnSpMkLst>
            <pc:docMk/>
            <pc:sldMk cId="1202667796" sldId="278"/>
            <ac:cxnSpMk id="1902" creationId="{071D5F63-75CC-90C6-FB27-BEC533103690}"/>
          </ac:cxnSpMkLst>
        </pc:cxnChg>
        <pc:cxnChg chg="mod">
          <ac:chgData name="Kau, Derchang" userId="b9148588-e694-4445-9765-2c9aad6149ce" providerId="ADAL" clId="{A9F427AC-E5A2-6C45-A8A3-6DFCCFA4B4F3}" dt="2023-05-08T13:34:30.594" v="121"/>
          <ac:cxnSpMkLst>
            <pc:docMk/>
            <pc:sldMk cId="1202667796" sldId="278"/>
            <ac:cxnSpMk id="1903" creationId="{BBAB2656-546D-8BD0-5EDE-68656843A4FF}"/>
          </ac:cxnSpMkLst>
        </pc:cxnChg>
        <pc:cxnChg chg="mod">
          <ac:chgData name="Kau, Derchang" userId="b9148588-e694-4445-9765-2c9aad6149ce" providerId="ADAL" clId="{A9F427AC-E5A2-6C45-A8A3-6DFCCFA4B4F3}" dt="2023-05-08T13:34:30.594" v="121"/>
          <ac:cxnSpMkLst>
            <pc:docMk/>
            <pc:sldMk cId="1202667796" sldId="278"/>
            <ac:cxnSpMk id="1904" creationId="{125F9205-B565-D4A8-355E-DD8CEE945850}"/>
          </ac:cxnSpMkLst>
        </pc:cxnChg>
        <pc:cxnChg chg="mod">
          <ac:chgData name="Kau, Derchang" userId="b9148588-e694-4445-9765-2c9aad6149ce" providerId="ADAL" clId="{A9F427AC-E5A2-6C45-A8A3-6DFCCFA4B4F3}" dt="2023-05-08T13:34:30.594" v="121"/>
          <ac:cxnSpMkLst>
            <pc:docMk/>
            <pc:sldMk cId="1202667796" sldId="278"/>
            <ac:cxnSpMk id="1905" creationId="{E09840A1-3A89-4E49-1909-B7E8EAD8AA3D}"/>
          </ac:cxnSpMkLst>
        </pc:cxnChg>
        <pc:cxnChg chg="mod">
          <ac:chgData name="Kau, Derchang" userId="b9148588-e694-4445-9765-2c9aad6149ce" providerId="ADAL" clId="{A9F427AC-E5A2-6C45-A8A3-6DFCCFA4B4F3}" dt="2023-05-08T13:34:30.594" v="121"/>
          <ac:cxnSpMkLst>
            <pc:docMk/>
            <pc:sldMk cId="1202667796" sldId="278"/>
            <ac:cxnSpMk id="1906" creationId="{4A6EF457-E87C-EE6E-C5AC-F909D4D8164D}"/>
          </ac:cxnSpMkLst>
        </pc:cxnChg>
        <pc:cxnChg chg="mod">
          <ac:chgData name="Kau, Derchang" userId="b9148588-e694-4445-9765-2c9aad6149ce" providerId="ADAL" clId="{A9F427AC-E5A2-6C45-A8A3-6DFCCFA4B4F3}" dt="2023-05-08T13:34:30.594" v="121"/>
          <ac:cxnSpMkLst>
            <pc:docMk/>
            <pc:sldMk cId="1202667796" sldId="278"/>
            <ac:cxnSpMk id="1909" creationId="{C6E426D5-52D2-4C3F-84AE-98A81BC12413}"/>
          </ac:cxnSpMkLst>
        </pc:cxnChg>
        <pc:cxnChg chg="mod">
          <ac:chgData name="Kau, Derchang" userId="b9148588-e694-4445-9765-2c9aad6149ce" providerId="ADAL" clId="{A9F427AC-E5A2-6C45-A8A3-6DFCCFA4B4F3}" dt="2023-05-08T13:34:30.594" v="121"/>
          <ac:cxnSpMkLst>
            <pc:docMk/>
            <pc:sldMk cId="1202667796" sldId="278"/>
            <ac:cxnSpMk id="1910" creationId="{80D0C91A-AF9E-A7F8-DAAA-9BDD2DC9A555}"/>
          </ac:cxnSpMkLst>
        </pc:cxnChg>
        <pc:cxnChg chg="mod">
          <ac:chgData name="Kau, Derchang" userId="b9148588-e694-4445-9765-2c9aad6149ce" providerId="ADAL" clId="{A9F427AC-E5A2-6C45-A8A3-6DFCCFA4B4F3}" dt="2023-05-08T13:34:30.594" v="121"/>
          <ac:cxnSpMkLst>
            <pc:docMk/>
            <pc:sldMk cId="1202667796" sldId="278"/>
            <ac:cxnSpMk id="1911" creationId="{B8095883-39B1-42A9-8D91-0355416F82CB}"/>
          </ac:cxnSpMkLst>
        </pc:cxnChg>
        <pc:cxnChg chg="mod">
          <ac:chgData name="Kau, Derchang" userId="b9148588-e694-4445-9765-2c9aad6149ce" providerId="ADAL" clId="{A9F427AC-E5A2-6C45-A8A3-6DFCCFA4B4F3}" dt="2023-05-08T13:34:30.594" v="121"/>
          <ac:cxnSpMkLst>
            <pc:docMk/>
            <pc:sldMk cId="1202667796" sldId="278"/>
            <ac:cxnSpMk id="1912" creationId="{5836AF59-6BB9-1DDB-E8CB-5BDA96E1E28F}"/>
          </ac:cxnSpMkLst>
        </pc:cxnChg>
        <pc:cxnChg chg="mod">
          <ac:chgData name="Kau, Derchang" userId="b9148588-e694-4445-9765-2c9aad6149ce" providerId="ADAL" clId="{A9F427AC-E5A2-6C45-A8A3-6DFCCFA4B4F3}" dt="2023-05-08T13:34:30.594" v="121"/>
          <ac:cxnSpMkLst>
            <pc:docMk/>
            <pc:sldMk cId="1202667796" sldId="278"/>
            <ac:cxnSpMk id="1920" creationId="{730039DF-1560-E638-9FDD-B9B13AD5142D}"/>
          </ac:cxnSpMkLst>
        </pc:cxnChg>
        <pc:cxnChg chg="mod">
          <ac:chgData name="Kau, Derchang" userId="b9148588-e694-4445-9765-2c9aad6149ce" providerId="ADAL" clId="{A9F427AC-E5A2-6C45-A8A3-6DFCCFA4B4F3}" dt="2023-05-08T13:34:30.594" v="121"/>
          <ac:cxnSpMkLst>
            <pc:docMk/>
            <pc:sldMk cId="1202667796" sldId="278"/>
            <ac:cxnSpMk id="1921" creationId="{B3429A1F-9228-DF29-BEEC-E820441A13B3}"/>
          </ac:cxnSpMkLst>
        </pc:cxnChg>
        <pc:cxnChg chg="mod">
          <ac:chgData name="Kau, Derchang" userId="b9148588-e694-4445-9765-2c9aad6149ce" providerId="ADAL" clId="{A9F427AC-E5A2-6C45-A8A3-6DFCCFA4B4F3}" dt="2023-05-08T13:34:30.594" v="121"/>
          <ac:cxnSpMkLst>
            <pc:docMk/>
            <pc:sldMk cId="1202667796" sldId="278"/>
            <ac:cxnSpMk id="1926" creationId="{FE465083-6DE3-3D85-EE5E-291B4241DC4D}"/>
          </ac:cxnSpMkLst>
        </pc:cxnChg>
        <pc:cxnChg chg="mod">
          <ac:chgData name="Kau, Derchang" userId="b9148588-e694-4445-9765-2c9aad6149ce" providerId="ADAL" clId="{A9F427AC-E5A2-6C45-A8A3-6DFCCFA4B4F3}" dt="2023-05-08T13:34:30.594" v="121"/>
          <ac:cxnSpMkLst>
            <pc:docMk/>
            <pc:sldMk cId="1202667796" sldId="278"/>
            <ac:cxnSpMk id="1927" creationId="{26B81A7B-65C3-ACCB-357F-092E2731F92F}"/>
          </ac:cxnSpMkLst>
        </pc:cxnChg>
        <pc:cxnChg chg="mod">
          <ac:chgData name="Kau, Derchang" userId="b9148588-e694-4445-9765-2c9aad6149ce" providerId="ADAL" clId="{A9F427AC-E5A2-6C45-A8A3-6DFCCFA4B4F3}" dt="2023-05-08T13:34:30.594" v="121"/>
          <ac:cxnSpMkLst>
            <pc:docMk/>
            <pc:sldMk cId="1202667796" sldId="278"/>
            <ac:cxnSpMk id="1928" creationId="{5BF081DB-E529-EF83-37DA-C1F1EC921265}"/>
          </ac:cxnSpMkLst>
        </pc:cxnChg>
        <pc:cxnChg chg="mod">
          <ac:chgData name="Kau, Derchang" userId="b9148588-e694-4445-9765-2c9aad6149ce" providerId="ADAL" clId="{A9F427AC-E5A2-6C45-A8A3-6DFCCFA4B4F3}" dt="2023-05-08T13:34:30.594" v="121"/>
          <ac:cxnSpMkLst>
            <pc:docMk/>
            <pc:sldMk cId="1202667796" sldId="278"/>
            <ac:cxnSpMk id="1929" creationId="{FF9F26B6-4D3C-F299-A3CC-9ED3750B6F22}"/>
          </ac:cxnSpMkLst>
        </pc:cxnChg>
        <pc:cxnChg chg="mod">
          <ac:chgData name="Kau, Derchang" userId="b9148588-e694-4445-9765-2c9aad6149ce" providerId="ADAL" clId="{A9F427AC-E5A2-6C45-A8A3-6DFCCFA4B4F3}" dt="2023-05-08T13:34:30.594" v="121"/>
          <ac:cxnSpMkLst>
            <pc:docMk/>
            <pc:sldMk cId="1202667796" sldId="278"/>
            <ac:cxnSpMk id="1930" creationId="{B8E75EE2-D96E-E868-C9D8-408407D7AADE}"/>
          </ac:cxnSpMkLst>
        </pc:cxnChg>
        <pc:cxnChg chg="mod">
          <ac:chgData name="Kau, Derchang" userId="b9148588-e694-4445-9765-2c9aad6149ce" providerId="ADAL" clId="{A9F427AC-E5A2-6C45-A8A3-6DFCCFA4B4F3}" dt="2023-05-08T13:34:30.594" v="121"/>
          <ac:cxnSpMkLst>
            <pc:docMk/>
            <pc:sldMk cId="1202667796" sldId="278"/>
            <ac:cxnSpMk id="1931" creationId="{FDE7B698-6121-645C-B223-FF50091A4A8B}"/>
          </ac:cxnSpMkLst>
        </pc:cxnChg>
        <pc:cxnChg chg="mod">
          <ac:chgData name="Kau, Derchang" userId="b9148588-e694-4445-9765-2c9aad6149ce" providerId="ADAL" clId="{A9F427AC-E5A2-6C45-A8A3-6DFCCFA4B4F3}" dt="2023-05-08T13:34:30.594" v="121"/>
          <ac:cxnSpMkLst>
            <pc:docMk/>
            <pc:sldMk cId="1202667796" sldId="278"/>
            <ac:cxnSpMk id="1932" creationId="{5693B053-63BF-2DA9-E016-BE6406E45F24}"/>
          </ac:cxnSpMkLst>
        </pc:cxnChg>
        <pc:cxnChg chg="mod">
          <ac:chgData name="Kau, Derchang" userId="b9148588-e694-4445-9765-2c9aad6149ce" providerId="ADAL" clId="{A9F427AC-E5A2-6C45-A8A3-6DFCCFA4B4F3}" dt="2023-05-08T13:34:30.594" v="121"/>
          <ac:cxnSpMkLst>
            <pc:docMk/>
            <pc:sldMk cId="1202667796" sldId="278"/>
            <ac:cxnSpMk id="1933" creationId="{BEC98842-B21E-4A00-6BB8-53A9732C31C4}"/>
          </ac:cxnSpMkLst>
        </pc:cxnChg>
        <pc:cxnChg chg="mod">
          <ac:chgData name="Kau, Derchang" userId="b9148588-e694-4445-9765-2c9aad6149ce" providerId="ADAL" clId="{A9F427AC-E5A2-6C45-A8A3-6DFCCFA4B4F3}" dt="2023-05-08T13:34:30.594" v="121"/>
          <ac:cxnSpMkLst>
            <pc:docMk/>
            <pc:sldMk cId="1202667796" sldId="278"/>
            <ac:cxnSpMk id="1934" creationId="{8A22E09F-2F92-66ED-6AF9-73565E121927}"/>
          </ac:cxnSpMkLst>
        </pc:cxnChg>
        <pc:cxnChg chg="mod">
          <ac:chgData name="Kau, Derchang" userId="b9148588-e694-4445-9765-2c9aad6149ce" providerId="ADAL" clId="{A9F427AC-E5A2-6C45-A8A3-6DFCCFA4B4F3}" dt="2023-05-08T13:34:30.594" v="121"/>
          <ac:cxnSpMkLst>
            <pc:docMk/>
            <pc:sldMk cId="1202667796" sldId="278"/>
            <ac:cxnSpMk id="1935" creationId="{87C4E7FD-23F9-7F45-BBC0-5B456B9818E9}"/>
          </ac:cxnSpMkLst>
        </pc:cxnChg>
        <pc:cxnChg chg="mod">
          <ac:chgData name="Kau, Derchang" userId="b9148588-e694-4445-9765-2c9aad6149ce" providerId="ADAL" clId="{A9F427AC-E5A2-6C45-A8A3-6DFCCFA4B4F3}" dt="2023-05-08T13:34:30.594" v="121"/>
          <ac:cxnSpMkLst>
            <pc:docMk/>
            <pc:sldMk cId="1202667796" sldId="278"/>
            <ac:cxnSpMk id="1936" creationId="{79D65819-DE9E-D590-212D-55DC97AB9390}"/>
          </ac:cxnSpMkLst>
        </pc:cxnChg>
        <pc:cxnChg chg="mod">
          <ac:chgData name="Kau, Derchang" userId="b9148588-e694-4445-9765-2c9aad6149ce" providerId="ADAL" clId="{A9F427AC-E5A2-6C45-A8A3-6DFCCFA4B4F3}" dt="2023-05-08T13:34:30.594" v="121"/>
          <ac:cxnSpMkLst>
            <pc:docMk/>
            <pc:sldMk cId="1202667796" sldId="278"/>
            <ac:cxnSpMk id="1937" creationId="{78D8E50F-A2CE-A454-64B6-C7842534439F}"/>
          </ac:cxnSpMkLst>
        </pc:cxnChg>
        <pc:cxnChg chg="mod">
          <ac:chgData name="Kau, Derchang" userId="b9148588-e694-4445-9765-2c9aad6149ce" providerId="ADAL" clId="{A9F427AC-E5A2-6C45-A8A3-6DFCCFA4B4F3}" dt="2023-05-08T13:34:30.594" v="121"/>
          <ac:cxnSpMkLst>
            <pc:docMk/>
            <pc:sldMk cId="1202667796" sldId="278"/>
            <ac:cxnSpMk id="1938" creationId="{5759A120-E3BF-F03C-4A03-17A25C6CC8AC}"/>
          </ac:cxnSpMkLst>
        </pc:cxnChg>
        <pc:cxnChg chg="mod">
          <ac:chgData name="Kau, Derchang" userId="b9148588-e694-4445-9765-2c9aad6149ce" providerId="ADAL" clId="{A9F427AC-E5A2-6C45-A8A3-6DFCCFA4B4F3}" dt="2023-05-08T13:34:30.594" v="121"/>
          <ac:cxnSpMkLst>
            <pc:docMk/>
            <pc:sldMk cId="1202667796" sldId="278"/>
            <ac:cxnSpMk id="1939" creationId="{78456EAD-255B-21E3-52D1-4D4720BC54AA}"/>
          </ac:cxnSpMkLst>
        </pc:cxnChg>
        <pc:cxnChg chg="mod">
          <ac:chgData name="Kau, Derchang" userId="b9148588-e694-4445-9765-2c9aad6149ce" providerId="ADAL" clId="{A9F427AC-E5A2-6C45-A8A3-6DFCCFA4B4F3}" dt="2023-05-08T13:34:30.594" v="121"/>
          <ac:cxnSpMkLst>
            <pc:docMk/>
            <pc:sldMk cId="1202667796" sldId="278"/>
            <ac:cxnSpMk id="1942" creationId="{34016C79-F886-0311-7D3D-060DF7C224D1}"/>
          </ac:cxnSpMkLst>
        </pc:cxnChg>
        <pc:cxnChg chg="mod">
          <ac:chgData name="Kau, Derchang" userId="b9148588-e694-4445-9765-2c9aad6149ce" providerId="ADAL" clId="{A9F427AC-E5A2-6C45-A8A3-6DFCCFA4B4F3}" dt="2023-05-08T13:34:30.594" v="121"/>
          <ac:cxnSpMkLst>
            <pc:docMk/>
            <pc:sldMk cId="1202667796" sldId="278"/>
            <ac:cxnSpMk id="1943" creationId="{164FCFD1-BE0E-A1AC-07C5-BF6D1374DF9A}"/>
          </ac:cxnSpMkLst>
        </pc:cxnChg>
        <pc:cxnChg chg="mod">
          <ac:chgData name="Kau, Derchang" userId="b9148588-e694-4445-9765-2c9aad6149ce" providerId="ADAL" clId="{A9F427AC-E5A2-6C45-A8A3-6DFCCFA4B4F3}" dt="2023-05-08T13:34:30.594" v="121"/>
          <ac:cxnSpMkLst>
            <pc:docMk/>
            <pc:sldMk cId="1202667796" sldId="278"/>
            <ac:cxnSpMk id="1944" creationId="{00488906-AE3E-86F1-F2C8-C149F7E828EA}"/>
          </ac:cxnSpMkLst>
        </pc:cxnChg>
        <pc:cxnChg chg="mod">
          <ac:chgData name="Kau, Derchang" userId="b9148588-e694-4445-9765-2c9aad6149ce" providerId="ADAL" clId="{A9F427AC-E5A2-6C45-A8A3-6DFCCFA4B4F3}" dt="2023-05-08T13:34:30.594" v="121"/>
          <ac:cxnSpMkLst>
            <pc:docMk/>
            <pc:sldMk cId="1202667796" sldId="278"/>
            <ac:cxnSpMk id="1945" creationId="{8DE3EFD3-C285-3A61-58B7-2E9CB89E3952}"/>
          </ac:cxnSpMkLst>
        </pc:cxnChg>
        <pc:cxnChg chg="mod">
          <ac:chgData name="Kau, Derchang" userId="b9148588-e694-4445-9765-2c9aad6149ce" providerId="ADAL" clId="{A9F427AC-E5A2-6C45-A8A3-6DFCCFA4B4F3}" dt="2023-05-08T13:34:30.594" v="121"/>
          <ac:cxnSpMkLst>
            <pc:docMk/>
            <pc:sldMk cId="1202667796" sldId="278"/>
            <ac:cxnSpMk id="1953" creationId="{5CD56D3E-CAE2-715F-D588-0AAA4C6CDFC4}"/>
          </ac:cxnSpMkLst>
        </pc:cxnChg>
        <pc:cxnChg chg="mod">
          <ac:chgData name="Kau, Derchang" userId="b9148588-e694-4445-9765-2c9aad6149ce" providerId="ADAL" clId="{A9F427AC-E5A2-6C45-A8A3-6DFCCFA4B4F3}" dt="2023-05-08T13:34:30.594" v="121"/>
          <ac:cxnSpMkLst>
            <pc:docMk/>
            <pc:sldMk cId="1202667796" sldId="278"/>
            <ac:cxnSpMk id="1954" creationId="{C388DC15-6D77-0F82-F69B-403CB9E95FE8}"/>
          </ac:cxnSpMkLst>
        </pc:cxnChg>
        <pc:cxnChg chg="mod">
          <ac:chgData name="Kau, Derchang" userId="b9148588-e694-4445-9765-2c9aad6149ce" providerId="ADAL" clId="{A9F427AC-E5A2-6C45-A8A3-6DFCCFA4B4F3}" dt="2023-05-08T13:34:30.594" v="121"/>
          <ac:cxnSpMkLst>
            <pc:docMk/>
            <pc:sldMk cId="1202667796" sldId="278"/>
            <ac:cxnSpMk id="1959" creationId="{42EE859F-2A4F-EC09-C1A5-17E691025800}"/>
          </ac:cxnSpMkLst>
        </pc:cxnChg>
        <pc:cxnChg chg="mod">
          <ac:chgData name="Kau, Derchang" userId="b9148588-e694-4445-9765-2c9aad6149ce" providerId="ADAL" clId="{A9F427AC-E5A2-6C45-A8A3-6DFCCFA4B4F3}" dt="2023-05-08T13:34:30.594" v="121"/>
          <ac:cxnSpMkLst>
            <pc:docMk/>
            <pc:sldMk cId="1202667796" sldId="278"/>
            <ac:cxnSpMk id="1960" creationId="{9FDA1A76-5D0B-1386-F898-EBD12D642CD1}"/>
          </ac:cxnSpMkLst>
        </pc:cxnChg>
        <pc:cxnChg chg="mod">
          <ac:chgData name="Kau, Derchang" userId="b9148588-e694-4445-9765-2c9aad6149ce" providerId="ADAL" clId="{A9F427AC-E5A2-6C45-A8A3-6DFCCFA4B4F3}" dt="2023-05-08T13:34:30.594" v="121"/>
          <ac:cxnSpMkLst>
            <pc:docMk/>
            <pc:sldMk cId="1202667796" sldId="278"/>
            <ac:cxnSpMk id="1961" creationId="{5FBD9A07-20A9-C12D-F467-BD56EB517A6D}"/>
          </ac:cxnSpMkLst>
        </pc:cxnChg>
        <pc:cxnChg chg="mod">
          <ac:chgData name="Kau, Derchang" userId="b9148588-e694-4445-9765-2c9aad6149ce" providerId="ADAL" clId="{A9F427AC-E5A2-6C45-A8A3-6DFCCFA4B4F3}" dt="2023-05-08T13:34:30.594" v="121"/>
          <ac:cxnSpMkLst>
            <pc:docMk/>
            <pc:sldMk cId="1202667796" sldId="278"/>
            <ac:cxnSpMk id="1962" creationId="{EB1E4988-7BA1-5DCC-230A-C06FAD6D8FC7}"/>
          </ac:cxnSpMkLst>
        </pc:cxnChg>
        <pc:cxnChg chg="mod">
          <ac:chgData name="Kau, Derchang" userId="b9148588-e694-4445-9765-2c9aad6149ce" providerId="ADAL" clId="{A9F427AC-E5A2-6C45-A8A3-6DFCCFA4B4F3}" dt="2023-05-08T13:34:30.594" v="121"/>
          <ac:cxnSpMkLst>
            <pc:docMk/>
            <pc:sldMk cId="1202667796" sldId="278"/>
            <ac:cxnSpMk id="1963" creationId="{C8AA6A87-0A70-564B-9D4F-19EF1DD77F0A}"/>
          </ac:cxnSpMkLst>
        </pc:cxnChg>
        <pc:cxnChg chg="mod">
          <ac:chgData name="Kau, Derchang" userId="b9148588-e694-4445-9765-2c9aad6149ce" providerId="ADAL" clId="{A9F427AC-E5A2-6C45-A8A3-6DFCCFA4B4F3}" dt="2023-05-08T13:34:30.594" v="121"/>
          <ac:cxnSpMkLst>
            <pc:docMk/>
            <pc:sldMk cId="1202667796" sldId="278"/>
            <ac:cxnSpMk id="1964" creationId="{A21F3AAA-DA91-3C0C-BCE9-C06CF82FAC74}"/>
          </ac:cxnSpMkLst>
        </pc:cxnChg>
        <pc:cxnChg chg="mod">
          <ac:chgData name="Kau, Derchang" userId="b9148588-e694-4445-9765-2c9aad6149ce" providerId="ADAL" clId="{A9F427AC-E5A2-6C45-A8A3-6DFCCFA4B4F3}" dt="2023-05-08T13:34:30.594" v="121"/>
          <ac:cxnSpMkLst>
            <pc:docMk/>
            <pc:sldMk cId="1202667796" sldId="278"/>
            <ac:cxnSpMk id="1965" creationId="{330073F6-6BB7-F061-786E-E8F4591BEB48}"/>
          </ac:cxnSpMkLst>
        </pc:cxnChg>
        <pc:cxnChg chg="mod">
          <ac:chgData name="Kau, Derchang" userId="b9148588-e694-4445-9765-2c9aad6149ce" providerId="ADAL" clId="{A9F427AC-E5A2-6C45-A8A3-6DFCCFA4B4F3}" dt="2023-05-08T13:34:30.594" v="121"/>
          <ac:cxnSpMkLst>
            <pc:docMk/>
            <pc:sldMk cId="1202667796" sldId="278"/>
            <ac:cxnSpMk id="1966" creationId="{160DB45A-7A8A-3DFC-6C07-60E2D8409D2A}"/>
          </ac:cxnSpMkLst>
        </pc:cxnChg>
        <pc:cxnChg chg="mod">
          <ac:chgData name="Kau, Derchang" userId="b9148588-e694-4445-9765-2c9aad6149ce" providerId="ADAL" clId="{A9F427AC-E5A2-6C45-A8A3-6DFCCFA4B4F3}" dt="2023-05-08T13:34:30.594" v="121"/>
          <ac:cxnSpMkLst>
            <pc:docMk/>
            <pc:sldMk cId="1202667796" sldId="278"/>
            <ac:cxnSpMk id="1967" creationId="{4E72EF32-21DE-396C-31C8-A509CE13003C}"/>
          </ac:cxnSpMkLst>
        </pc:cxnChg>
        <pc:cxnChg chg="mod">
          <ac:chgData name="Kau, Derchang" userId="b9148588-e694-4445-9765-2c9aad6149ce" providerId="ADAL" clId="{A9F427AC-E5A2-6C45-A8A3-6DFCCFA4B4F3}" dt="2023-05-08T13:34:30.594" v="121"/>
          <ac:cxnSpMkLst>
            <pc:docMk/>
            <pc:sldMk cId="1202667796" sldId="278"/>
            <ac:cxnSpMk id="1968" creationId="{1FB87E3C-BEC3-E8BB-D17E-3C94C3D38668}"/>
          </ac:cxnSpMkLst>
        </pc:cxnChg>
        <pc:cxnChg chg="mod">
          <ac:chgData name="Kau, Derchang" userId="b9148588-e694-4445-9765-2c9aad6149ce" providerId="ADAL" clId="{A9F427AC-E5A2-6C45-A8A3-6DFCCFA4B4F3}" dt="2023-05-08T13:34:30.594" v="121"/>
          <ac:cxnSpMkLst>
            <pc:docMk/>
            <pc:sldMk cId="1202667796" sldId="278"/>
            <ac:cxnSpMk id="1969" creationId="{EC3FD9F6-824C-A717-3F4F-D2D7A8A7A2B5}"/>
          </ac:cxnSpMkLst>
        </pc:cxnChg>
        <pc:cxnChg chg="mod">
          <ac:chgData name="Kau, Derchang" userId="b9148588-e694-4445-9765-2c9aad6149ce" providerId="ADAL" clId="{A9F427AC-E5A2-6C45-A8A3-6DFCCFA4B4F3}" dt="2023-05-08T13:34:30.594" v="121"/>
          <ac:cxnSpMkLst>
            <pc:docMk/>
            <pc:sldMk cId="1202667796" sldId="278"/>
            <ac:cxnSpMk id="1970" creationId="{4D01E06B-DB8A-543D-B9D2-2F0BDE03DE3B}"/>
          </ac:cxnSpMkLst>
        </pc:cxnChg>
        <pc:cxnChg chg="mod">
          <ac:chgData name="Kau, Derchang" userId="b9148588-e694-4445-9765-2c9aad6149ce" providerId="ADAL" clId="{A9F427AC-E5A2-6C45-A8A3-6DFCCFA4B4F3}" dt="2023-05-08T13:34:30.594" v="121"/>
          <ac:cxnSpMkLst>
            <pc:docMk/>
            <pc:sldMk cId="1202667796" sldId="278"/>
            <ac:cxnSpMk id="1971" creationId="{4A3706EB-2024-FF83-7B28-F9E6DF63A855}"/>
          </ac:cxnSpMkLst>
        </pc:cxnChg>
        <pc:cxnChg chg="mod">
          <ac:chgData name="Kau, Derchang" userId="b9148588-e694-4445-9765-2c9aad6149ce" providerId="ADAL" clId="{A9F427AC-E5A2-6C45-A8A3-6DFCCFA4B4F3}" dt="2023-05-08T13:34:30.594" v="121"/>
          <ac:cxnSpMkLst>
            <pc:docMk/>
            <pc:sldMk cId="1202667796" sldId="278"/>
            <ac:cxnSpMk id="1972" creationId="{51DA4EFF-DA3B-FF69-18A9-3D086342CDFC}"/>
          </ac:cxnSpMkLst>
        </pc:cxnChg>
        <pc:cxnChg chg="mod">
          <ac:chgData name="Kau, Derchang" userId="b9148588-e694-4445-9765-2c9aad6149ce" providerId="ADAL" clId="{A9F427AC-E5A2-6C45-A8A3-6DFCCFA4B4F3}" dt="2023-05-08T13:34:30.594" v="121"/>
          <ac:cxnSpMkLst>
            <pc:docMk/>
            <pc:sldMk cId="1202667796" sldId="278"/>
            <ac:cxnSpMk id="1975" creationId="{A7BE7D7F-FD40-4954-0D23-138E5C4311D7}"/>
          </ac:cxnSpMkLst>
        </pc:cxnChg>
        <pc:cxnChg chg="mod">
          <ac:chgData name="Kau, Derchang" userId="b9148588-e694-4445-9765-2c9aad6149ce" providerId="ADAL" clId="{A9F427AC-E5A2-6C45-A8A3-6DFCCFA4B4F3}" dt="2023-05-08T13:34:30.594" v="121"/>
          <ac:cxnSpMkLst>
            <pc:docMk/>
            <pc:sldMk cId="1202667796" sldId="278"/>
            <ac:cxnSpMk id="1976" creationId="{2F94DFBA-8B44-A50F-0960-198741D7A1E8}"/>
          </ac:cxnSpMkLst>
        </pc:cxnChg>
        <pc:cxnChg chg="mod">
          <ac:chgData name="Kau, Derchang" userId="b9148588-e694-4445-9765-2c9aad6149ce" providerId="ADAL" clId="{A9F427AC-E5A2-6C45-A8A3-6DFCCFA4B4F3}" dt="2023-05-08T13:34:30.594" v="121"/>
          <ac:cxnSpMkLst>
            <pc:docMk/>
            <pc:sldMk cId="1202667796" sldId="278"/>
            <ac:cxnSpMk id="1977" creationId="{B9ED4079-3A30-DB52-B28B-8B1F95FC65A1}"/>
          </ac:cxnSpMkLst>
        </pc:cxnChg>
        <pc:cxnChg chg="mod">
          <ac:chgData name="Kau, Derchang" userId="b9148588-e694-4445-9765-2c9aad6149ce" providerId="ADAL" clId="{A9F427AC-E5A2-6C45-A8A3-6DFCCFA4B4F3}" dt="2023-05-08T13:34:30.594" v="121"/>
          <ac:cxnSpMkLst>
            <pc:docMk/>
            <pc:sldMk cId="1202667796" sldId="278"/>
            <ac:cxnSpMk id="1978" creationId="{4D9EAFCC-D75C-277E-4951-2DD8BEB50F19}"/>
          </ac:cxnSpMkLst>
        </pc:cxnChg>
        <pc:cxnChg chg="mod">
          <ac:chgData name="Kau, Derchang" userId="b9148588-e694-4445-9765-2c9aad6149ce" providerId="ADAL" clId="{A9F427AC-E5A2-6C45-A8A3-6DFCCFA4B4F3}" dt="2023-05-08T13:34:30.594" v="121"/>
          <ac:cxnSpMkLst>
            <pc:docMk/>
            <pc:sldMk cId="1202667796" sldId="278"/>
            <ac:cxnSpMk id="1986" creationId="{0873885E-8329-B7ED-9FC3-087BD9FE86D0}"/>
          </ac:cxnSpMkLst>
        </pc:cxnChg>
        <pc:cxnChg chg="mod">
          <ac:chgData name="Kau, Derchang" userId="b9148588-e694-4445-9765-2c9aad6149ce" providerId="ADAL" clId="{A9F427AC-E5A2-6C45-A8A3-6DFCCFA4B4F3}" dt="2023-05-08T13:34:30.594" v="121"/>
          <ac:cxnSpMkLst>
            <pc:docMk/>
            <pc:sldMk cId="1202667796" sldId="278"/>
            <ac:cxnSpMk id="1987" creationId="{8AC28747-B468-E520-4FC5-92E4A412264B}"/>
          </ac:cxnSpMkLst>
        </pc:cxnChg>
        <pc:cxnChg chg="mod">
          <ac:chgData name="Kau, Derchang" userId="b9148588-e694-4445-9765-2c9aad6149ce" providerId="ADAL" clId="{A9F427AC-E5A2-6C45-A8A3-6DFCCFA4B4F3}" dt="2023-05-08T13:34:30.594" v="121"/>
          <ac:cxnSpMkLst>
            <pc:docMk/>
            <pc:sldMk cId="1202667796" sldId="278"/>
            <ac:cxnSpMk id="1992" creationId="{4701B625-FF12-F64F-2B1C-BF316107DFE2}"/>
          </ac:cxnSpMkLst>
        </pc:cxnChg>
        <pc:cxnChg chg="mod">
          <ac:chgData name="Kau, Derchang" userId="b9148588-e694-4445-9765-2c9aad6149ce" providerId="ADAL" clId="{A9F427AC-E5A2-6C45-A8A3-6DFCCFA4B4F3}" dt="2023-05-08T13:34:30.594" v="121"/>
          <ac:cxnSpMkLst>
            <pc:docMk/>
            <pc:sldMk cId="1202667796" sldId="278"/>
            <ac:cxnSpMk id="1993" creationId="{C74FA8CF-BDB1-DADA-85FA-5C7B34F84BF4}"/>
          </ac:cxnSpMkLst>
        </pc:cxnChg>
        <pc:cxnChg chg="mod">
          <ac:chgData name="Kau, Derchang" userId="b9148588-e694-4445-9765-2c9aad6149ce" providerId="ADAL" clId="{A9F427AC-E5A2-6C45-A8A3-6DFCCFA4B4F3}" dt="2023-05-08T13:34:30.594" v="121"/>
          <ac:cxnSpMkLst>
            <pc:docMk/>
            <pc:sldMk cId="1202667796" sldId="278"/>
            <ac:cxnSpMk id="1994" creationId="{50674332-BE53-B1A5-8C06-40689861A06A}"/>
          </ac:cxnSpMkLst>
        </pc:cxnChg>
        <pc:cxnChg chg="mod">
          <ac:chgData name="Kau, Derchang" userId="b9148588-e694-4445-9765-2c9aad6149ce" providerId="ADAL" clId="{A9F427AC-E5A2-6C45-A8A3-6DFCCFA4B4F3}" dt="2023-05-08T13:34:30.594" v="121"/>
          <ac:cxnSpMkLst>
            <pc:docMk/>
            <pc:sldMk cId="1202667796" sldId="278"/>
            <ac:cxnSpMk id="1995" creationId="{984B5AF2-9688-2073-8563-F948FF88A4EC}"/>
          </ac:cxnSpMkLst>
        </pc:cxnChg>
        <pc:cxnChg chg="mod">
          <ac:chgData name="Kau, Derchang" userId="b9148588-e694-4445-9765-2c9aad6149ce" providerId="ADAL" clId="{A9F427AC-E5A2-6C45-A8A3-6DFCCFA4B4F3}" dt="2023-05-08T13:34:30.594" v="121"/>
          <ac:cxnSpMkLst>
            <pc:docMk/>
            <pc:sldMk cId="1202667796" sldId="278"/>
            <ac:cxnSpMk id="1996" creationId="{8B64D39E-8AF8-4152-F7AC-CF762AA39A86}"/>
          </ac:cxnSpMkLst>
        </pc:cxnChg>
        <pc:cxnChg chg="mod">
          <ac:chgData name="Kau, Derchang" userId="b9148588-e694-4445-9765-2c9aad6149ce" providerId="ADAL" clId="{A9F427AC-E5A2-6C45-A8A3-6DFCCFA4B4F3}" dt="2023-05-08T13:34:30.594" v="121"/>
          <ac:cxnSpMkLst>
            <pc:docMk/>
            <pc:sldMk cId="1202667796" sldId="278"/>
            <ac:cxnSpMk id="1997" creationId="{6421BEED-A636-3D4D-681D-C3A0131C235E}"/>
          </ac:cxnSpMkLst>
        </pc:cxnChg>
        <pc:cxnChg chg="mod">
          <ac:chgData name="Kau, Derchang" userId="b9148588-e694-4445-9765-2c9aad6149ce" providerId="ADAL" clId="{A9F427AC-E5A2-6C45-A8A3-6DFCCFA4B4F3}" dt="2023-05-08T13:34:30.594" v="121"/>
          <ac:cxnSpMkLst>
            <pc:docMk/>
            <pc:sldMk cId="1202667796" sldId="278"/>
            <ac:cxnSpMk id="1998" creationId="{4A1EB42B-AB6F-80E4-4DAE-91018B6CEE59}"/>
          </ac:cxnSpMkLst>
        </pc:cxnChg>
        <pc:cxnChg chg="mod">
          <ac:chgData name="Kau, Derchang" userId="b9148588-e694-4445-9765-2c9aad6149ce" providerId="ADAL" clId="{A9F427AC-E5A2-6C45-A8A3-6DFCCFA4B4F3}" dt="2023-05-08T13:34:30.594" v="121"/>
          <ac:cxnSpMkLst>
            <pc:docMk/>
            <pc:sldMk cId="1202667796" sldId="278"/>
            <ac:cxnSpMk id="1999" creationId="{D37B0E36-C14B-C8DE-2386-214E4720B531}"/>
          </ac:cxnSpMkLst>
        </pc:cxnChg>
        <pc:cxnChg chg="mod">
          <ac:chgData name="Kau, Derchang" userId="b9148588-e694-4445-9765-2c9aad6149ce" providerId="ADAL" clId="{A9F427AC-E5A2-6C45-A8A3-6DFCCFA4B4F3}" dt="2023-05-08T13:34:30.594" v="121"/>
          <ac:cxnSpMkLst>
            <pc:docMk/>
            <pc:sldMk cId="1202667796" sldId="278"/>
            <ac:cxnSpMk id="2000" creationId="{B3215179-61A8-41B7-6278-017C6DFF8A1F}"/>
          </ac:cxnSpMkLst>
        </pc:cxnChg>
        <pc:cxnChg chg="mod">
          <ac:chgData name="Kau, Derchang" userId="b9148588-e694-4445-9765-2c9aad6149ce" providerId="ADAL" clId="{A9F427AC-E5A2-6C45-A8A3-6DFCCFA4B4F3}" dt="2023-05-08T13:34:30.594" v="121"/>
          <ac:cxnSpMkLst>
            <pc:docMk/>
            <pc:sldMk cId="1202667796" sldId="278"/>
            <ac:cxnSpMk id="2001" creationId="{327FC922-ED55-2E7C-3D27-C3CDCFA5559F}"/>
          </ac:cxnSpMkLst>
        </pc:cxnChg>
        <pc:cxnChg chg="mod">
          <ac:chgData name="Kau, Derchang" userId="b9148588-e694-4445-9765-2c9aad6149ce" providerId="ADAL" clId="{A9F427AC-E5A2-6C45-A8A3-6DFCCFA4B4F3}" dt="2023-05-08T13:34:30.594" v="121"/>
          <ac:cxnSpMkLst>
            <pc:docMk/>
            <pc:sldMk cId="1202667796" sldId="278"/>
            <ac:cxnSpMk id="2002" creationId="{4913D23B-365C-34AE-0C0D-03CF95EA73D7}"/>
          </ac:cxnSpMkLst>
        </pc:cxnChg>
        <pc:cxnChg chg="mod">
          <ac:chgData name="Kau, Derchang" userId="b9148588-e694-4445-9765-2c9aad6149ce" providerId="ADAL" clId="{A9F427AC-E5A2-6C45-A8A3-6DFCCFA4B4F3}" dt="2023-05-08T13:34:30.594" v="121"/>
          <ac:cxnSpMkLst>
            <pc:docMk/>
            <pc:sldMk cId="1202667796" sldId="278"/>
            <ac:cxnSpMk id="2003" creationId="{11ACF2F7-B6ED-FF47-376A-E180B9337D65}"/>
          </ac:cxnSpMkLst>
        </pc:cxnChg>
        <pc:cxnChg chg="mod">
          <ac:chgData name="Kau, Derchang" userId="b9148588-e694-4445-9765-2c9aad6149ce" providerId="ADAL" clId="{A9F427AC-E5A2-6C45-A8A3-6DFCCFA4B4F3}" dt="2023-05-08T13:34:30.594" v="121"/>
          <ac:cxnSpMkLst>
            <pc:docMk/>
            <pc:sldMk cId="1202667796" sldId="278"/>
            <ac:cxnSpMk id="2004" creationId="{2C1E6F7E-31AD-0C8E-4F3D-125491D5F244}"/>
          </ac:cxnSpMkLst>
        </pc:cxnChg>
        <pc:cxnChg chg="mod">
          <ac:chgData name="Kau, Derchang" userId="b9148588-e694-4445-9765-2c9aad6149ce" providerId="ADAL" clId="{A9F427AC-E5A2-6C45-A8A3-6DFCCFA4B4F3}" dt="2023-05-08T13:34:30.594" v="121"/>
          <ac:cxnSpMkLst>
            <pc:docMk/>
            <pc:sldMk cId="1202667796" sldId="278"/>
            <ac:cxnSpMk id="2005" creationId="{7E1BE150-2138-B42B-77BC-EAC7808FCADE}"/>
          </ac:cxnSpMkLst>
        </pc:cxnChg>
        <pc:cxnChg chg="mod">
          <ac:chgData name="Kau, Derchang" userId="b9148588-e694-4445-9765-2c9aad6149ce" providerId="ADAL" clId="{A9F427AC-E5A2-6C45-A8A3-6DFCCFA4B4F3}" dt="2023-05-08T13:34:30.594" v="121"/>
          <ac:cxnSpMkLst>
            <pc:docMk/>
            <pc:sldMk cId="1202667796" sldId="278"/>
            <ac:cxnSpMk id="2008" creationId="{589C2B36-8486-D314-2A7B-0EFC86B77E40}"/>
          </ac:cxnSpMkLst>
        </pc:cxnChg>
        <pc:cxnChg chg="mod">
          <ac:chgData name="Kau, Derchang" userId="b9148588-e694-4445-9765-2c9aad6149ce" providerId="ADAL" clId="{A9F427AC-E5A2-6C45-A8A3-6DFCCFA4B4F3}" dt="2023-05-08T13:34:30.594" v="121"/>
          <ac:cxnSpMkLst>
            <pc:docMk/>
            <pc:sldMk cId="1202667796" sldId="278"/>
            <ac:cxnSpMk id="2009" creationId="{64305A4C-3E2D-236F-8CFA-AA5DE90F9B18}"/>
          </ac:cxnSpMkLst>
        </pc:cxnChg>
        <pc:cxnChg chg="mod">
          <ac:chgData name="Kau, Derchang" userId="b9148588-e694-4445-9765-2c9aad6149ce" providerId="ADAL" clId="{A9F427AC-E5A2-6C45-A8A3-6DFCCFA4B4F3}" dt="2023-05-08T13:34:30.594" v="121"/>
          <ac:cxnSpMkLst>
            <pc:docMk/>
            <pc:sldMk cId="1202667796" sldId="278"/>
            <ac:cxnSpMk id="2010" creationId="{18467B9A-6F15-7220-4306-3F24B4C49A12}"/>
          </ac:cxnSpMkLst>
        </pc:cxnChg>
        <pc:cxnChg chg="mod">
          <ac:chgData name="Kau, Derchang" userId="b9148588-e694-4445-9765-2c9aad6149ce" providerId="ADAL" clId="{A9F427AC-E5A2-6C45-A8A3-6DFCCFA4B4F3}" dt="2023-05-08T13:34:30.594" v="121"/>
          <ac:cxnSpMkLst>
            <pc:docMk/>
            <pc:sldMk cId="1202667796" sldId="278"/>
            <ac:cxnSpMk id="2011" creationId="{507E413B-B222-0751-CDE5-C397A67AEF54}"/>
          </ac:cxnSpMkLst>
        </pc:cxnChg>
        <pc:cxnChg chg="mod">
          <ac:chgData name="Kau, Derchang" userId="b9148588-e694-4445-9765-2c9aad6149ce" providerId="ADAL" clId="{A9F427AC-E5A2-6C45-A8A3-6DFCCFA4B4F3}" dt="2023-05-08T13:34:30.594" v="121"/>
          <ac:cxnSpMkLst>
            <pc:docMk/>
            <pc:sldMk cId="1202667796" sldId="278"/>
            <ac:cxnSpMk id="2019" creationId="{8839FBC3-B6D6-80A9-2DD4-F7B16D43A199}"/>
          </ac:cxnSpMkLst>
        </pc:cxnChg>
        <pc:cxnChg chg="mod">
          <ac:chgData name="Kau, Derchang" userId="b9148588-e694-4445-9765-2c9aad6149ce" providerId="ADAL" clId="{A9F427AC-E5A2-6C45-A8A3-6DFCCFA4B4F3}" dt="2023-05-08T13:34:30.594" v="121"/>
          <ac:cxnSpMkLst>
            <pc:docMk/>
            <pc:sldMk cId="1202667796" sldId="278"/>
            <ac:cxnSpMk id="2020" creationId="{935193F9-D7AE-1767-BD71-CA4D87193673}"/>
          </ac:cxnSpMkLst>
        </pc:cxnChg>
        <pc:cxnChg chg="mod">
          <ac:chgData name="Kau, Derchang" userId="b9148588-e694-4445-9765-2c9aad6149ce" providerId="ADAL" clId="{A9F427AC-E5A2-6C45-A8A3-6DFCCFA4B4F3}" dt="2023-05-08T13:34:30.594" v="121"/>
          <ac:cxnSpMkLst>
            <pc:docMk/>
            <pc:sldMk cId="1202667796" sldId="278"/>
            <ac:cxnSpMk id="2025" creationId="{6C9881DA-061F-61F4-4D79-65B4EBFE705B}"/>
          </ac:cxnSpMkLst>
        </pc:cxnChg>
        <pc:cxnChg chg="mod">
          <ac:chgData name="Kau, Derchang" userId="b9148588-e694-4445-9765-2c9aad6149ce" providerId="ADAL" clId="{A9F427AC-E5A2-6C45-A8A3-6DFCCFA4B4F3}" dt="2023-05-08T13:34:30.594" v="121"/>
          <ac:cxnSpMkLst>
            <pc:docMk/>
            <pc:sldMk cId="1202667796" sldId="278"/>
            <ac:cxnSpMk id="2026" creationId="{CBBCF159-0511-59E5-70CC-46B2864C03A1}"/>
          </ac:cxnSpMkLst>
        </pc:cxnChg>
        <pc:cxnChg chg="mod">
          <ac:chgData name="Kau, Derchang" userId="b9148588-e694-4445-9765-2c9aad6149ce" providerId="ADAL" clId="{A9F427AC-E5A2-6C45-A8A3-6DFCCFA4B4F3}" dt="2023-05-08T13:34:30.594" v="121"/>
          <ac:cxnSpMkLst>
            <pc:docMk/>
            <pc:sldMk cId="1202667796" sldId="278"/>
            <ac:cxnSpMk id="2027" creationId="{8EA0FC1A-E17A-6298-3FEA-DB140FE91800}"/>
          </ac:cxnSpMkLst>
        </pc:cxnChg>
        <pc:cxnChg chg="mod">
          <ac:chgData name="Kau, Derchang" userId="b9148588-e694-4445-9765-2c9aad6149ce" providerId="ADAL" clId="{A9F427AC-E5A2-6C45-A8A3-6DFCCFA4B4F3}" dt="2023-05-08T13:34:30.594" v="121"/>
          <ac:cxnSpMkLst>
            <pc:docMk/>
            <pc:sldMk cId="1202667796" sldId="278"/>
            <ac:cxnSpMk id="2028" creationId="{7CE72924-693E-3B93-C75A-2F07A678A20B}"/>
          </ac:cxnSpMkLst>
        </pc:cxnChg>
        <pc:cxnChg chg="mod">
          <ac:chgData name="Kau, Derchang" userId="b9148588-e694-4445-9765-2c9aad6149ce" providerId="ADAL" clId="{A9F427AC-E5A2-6C45-A8A3-6DFCCFA4B4F3}" dt="2023-05-08T13:34:30.594" v="121"/>
          <ac:cxnSpMkLst>
            <pc:docMk/>
            <pc:sldMk cId="1202667796" sldId="278"/>
            <ac:cxnSpMk id="2029" creationId="{4D731643-0BC8-A7F1-95F5-6CB42076E116}"/>
          </ac:cxnSpMkLst>
        </pc:cxnChg>
        <pc:cxnChg chg="mod">
          <ac:chgData name="Kau, Derchang" userId="b9148588-e694-4445-9765-2c9aad6149ce" providerId="ADAL" clId="{A9F427AC-E5A2-6C45-A8A3-6DFCCFA4B4F3}" dt="2023-05-08T13:34:30.594" v="121"/>
          <ac:cxnSpMkLst>
            <pc:docMk/>
            <pc:sldMk cId="1202667796" sldId="278"/>
            <ac:cxnSpMk id="2030" creationId="{8D397960-8B36-0AFE-FCD2-50773B190FA5}"/>
          </ac:cxnSpMkLst>
        </pc:cxnChg>
        <pc:cxnChg chg="mod">
          <ac:chgData name="Kau, Derchang" userId="b9148588-e694-4445-9765-2c9aad6149ce" providerId="ADAL" clId="{A9F427AC-E5A2-6C45-A8A3-6DFCCFA4B4F3}" dt="2023-05-08T13:34:30.594" v="121"/>
          <ac:cxnSpMkLst>
            <pc:docMk/>
            <pc:sldMk cId="1202667796" sldId="278"/>
            <ac:cxnSpMk id="2031" creationId="{70838AF7-49FA-9CDB-77CA-92F7333ECFA5}"/>
          </ac:cxnSpMkLst>
        </pc:cxnChg>
        <pc:cxnChg chg="mod">
          <ac:chgData name="Kau, Derchang" userId="b9148588-e694-4445-9765-2c9aad6149ce" providerId="ADAL" clId="{A9F427AC-E5A2-6C45-A8A3-6DFCCFA4B4F3}" dt="2023-05-08T13:34:30.594" v="121"/>
          <ac:cxnSpMkLst>
            <pc:docMk/>
            <pc:sldMk cId="1202667796" sldId="278"/>
            <ac:cxnSpMk id="2032" creationId="{8A4C6302-D11B-0A4C-8926-315B2DB94A07}"/>
          </ac:cxnSpMkLst>
        </pc:cxnChg>
        <pc:cxnChg chg="mod">
          <ac:chgData name="Kau, Derchang" userId="b9148588-e694-4445-9765-2c9aad6149ce" providerId="ADAL" clId="{A9F427AC-E5A2-6C45-A8A3-6DFCCFA4B4F3}" dt="2023-05-08T13:34:30.594" v="121"/>
          <ac:cxnSpMkLst>
            <pc:docMk/>
            <pc:sldMk cId="1202667796" sldId="278"/>
            <ac:cxnSpMk id="2033" creationId="{512EA61A-77BB-F6A6-2F6D-A953B00E7904}"/>
          </ac:cxnSpMkLst>
        </pc:cxnChg>
        <pc:cxnChg chg="mod">
          <ac:chgData name="Kau, Derchang" userId="b9148588-e694-4445-9765-2c9aad6149ce" providerId="ADAL" clId="{A9F427AC-E5A2-6C45-A8A3-6DFCCFA4B4F3}" dt="2023-05-08T13:34:30.594" v="121"/>
          <ac:cxnSpMkLst>
            <pc:docMk/>
            <pc:sldMk cId="1202667796" sldId="278"/>
            <ac:cxnSpMk id="2034" creationId="{1BE1FE0A-8F8B-5B29-5290-924C496ADC53}"/>
          </ac:cxnSpMkLst>
        </pc:cxnChg>
        <pc:cxnChg chg="mod">
          <ac:chgData name="Kau, Derchang" userId="b9148588-e694-4445-9765-2c9aad6149ce" providerId="ADAL" clId="{A9F427AC-E5A2-6C45-A8A3-6DFCCFA4B4F3}" dt="2023-05-08T13:34:30.594" v="121"/>
          <ac:cxnSpMkLst>
            <pc:docMk/>
            <pc:sldMk cId="1202667796" sldId="278"/>
            <ac:cxnSpMk id="2035" creationId="{EC33885B-B760-42E2-EBE5-5901A4D13DDD}"/>
          </ac:cxnSpMkLst>
        </pc:cxnChg>
        <pc:cxnChg chg="mod">
          <ac:chgData name="Kau, Derchang" userId="b9148588-e694-4445-9765-2c9aad6149ce" providerId="ADAL" clId="{A9F427AC-E5A2-6C45-A8A3-6DFCCFA4B4F3}" dt="2023-05-08T13:34:30.594" v="121"/>
          <ac:cxnSpMkLst>
            <pc:docMk/>
            <pc:sldMk cId="1202667796" sldId="278"/>
            <ac:cxnSpMk id="2036" creationId="{E274CAAB-017E-4771-E3AE-31B38DDB54CE}"/>
          </ac:cxnSpMkLst>
        </pc:cxnChg>
        <pc:cxnChg chg="mod">
          <ac:chgData name="Kau, Derchang" userId="b9148588-e694-4445-9765-2c9aad6149ce" providerId="ADAL" clId="{A9F427AC-E5A2-6C45-A8A3-6DFCCFA4B4F3}" dt="2023-05-08T13:34:30.594" v="121"/>
          <ac:cxnSpMkLst>
            <pc:docMk/>
            <pc:sldMk cId="1202667796" sldId="278"/>
            <ac:cxnSpMk id="2037" creationId="{6BB13725-1E4D-499B-B019-D63E7AC89492}"/>
          </ac:cxnSpMkLst>
        </pc:cxnChg>
        <pc:cxnChg chg="mod">
          <ac:chgData name="Kau, Derchang" userId="b9148588-e694-4445-9765-2c9aad6149ce" providerId="ADAL" clId="{A9F427AC-E5A2-6C45-A8A3-6DFCCFA4B4F3}" dt="2023-05-08T13:34:30.594" v="121"/>
          <ac:cxnSpMkLst>
            <pc:docMk/>
            <pc:sldMk cId="1202667796" sldId="278"/>
            <ac:cxnSpMk id="2038" creationId="{D80C61B0-FD8F-8E87-CAFC-D765D5123217}"/>
          </ac:cxnSpMkLst>
        </pc:cxnChg>
        <pc:cxnChg chg="mod">
          <ac:chgData name="Kau, Derchang" userId="b9148588-e694-4445-9765-2c9aad6149ce" providerId="ADAL" clId="{A9F427AC-E5A2-6C45-A8A3-6DFCCFA4B4F3}" dt="2023-05-08T13:34:30.594" v="121"/>
          <ac:cxnSpMkLst>
            <pc:docMk/>
            <pc:sldMk cId="1202667796" sldId="278"/>
            <ac:cxnSpMk id="2041" creationId="{F6B707AD-18D5-04A4-1344-94646F89C60C}"/>
          </ac:cxnSpMkLst>
        </pc:cxnChg>
        <pc:cxnChg chg="mod">
          <ac:chgData name="Kau, Derchang" userId="b9148588-e694-4445-9765-2c9aad6149ce" providerId="ADAL" clId="{A9F427AC-E5A2-6C45-A8A3-6DFCCFA4B4F3}" dt="2023-05-08T13:34:30.594" v="121"/>
          <ac:cxnSpMkLst>
            <pc:docMk/>
            <pc:sldMk cId="1202667796" sldId="278"/>
            <ac:cxnSpMk id="2042" creationId="{31841477-A621-6900-DD2A-DC35E537342F}"/>
          </ac:cxnSpMkLst>
        </pc:cxnChg>
        <pc:cxnChg chg="mod">
          <ac:chgData name="Kau, Derchang" userId="b9148588-e694-4445-9765-2c9aad6149ce" providerId="ADAL" clId="{A9F427AC-E5A2-6C45-A8A3-6DFCCFA4B4F3}" dt="2023-05-08T13:34:30.594" v="121"/>
          <ac:cxnSpMkLst>
            <pc:docMk/>
            <pc:sldMk cId="1202667796" sldId="278"/>
            <ac:cxnSpMk id="2043" creationId="{A04407D9-C716-0D3A-DB14-6926D77D6781}"/>
          </ac:cxnSpMkLst>
        </pc:cxnChg>
        <pc:cxnChg chg="mod">
          <ac:chgData name="Kau, Derchang" userId="b9148588-e694-4445-9765-2c9aad6149ce" providerId="ADAL" clId="{A9F427AC-E5A2-6C45-A8A3-6DFCCFA4B4F3}" dt="2023-05-08T13:34:30.594" v="121"/>
          <ac:cxnSpMkLst>
            <pc:docMk/>
            <pc:sldMk cId="1202667796" sldId="278"/>
            <ac:cxnSpMk id="2044" creationId="{AB4FDB35-415F-5AB2-3AF5-863126CBC79C}"/>
          </ac:cxnSpMkLst>
        </pc:cxnChg>
        <pc:cxnChg chg="mod">
          <ac:chgData name="Kau, Derchang" userId="b9148588-e694-4445-9765-2c9aad6149ce" providerId="ADAL" clId="{A9F427AC-E5A2-6C45-A8A3-6DFCCFA4B4F3}" dt="2023-05-08T13:34:30.594" v="121"/>
          <ac:cxnSpMkLst>
            <pc:docMk/>
            <pc:sldMk cId="1202667796" sldId="278"/>
            <ac:cxnSpMk id="2052" creationId="{607DE4B9-89CB-7E4A-586B-4AF16FA643F2}"/>
          </ac:cxnSpMkLst>
        </pc:cxnChg>
        <pc:cxnChg chg="mod">
          <ac:chgData name="Kau, Derchang" userId="b9148588-e694-4445-9765-2c9aad6149ce" providerId="ADAL" clId="{A9F427AC-E5A2-6C45-A8A3-6DFCCFA4B4F3}" dt="2023-05-08T13:34:30.594" v="121"/>
          <ac:cxnSpMkLst>
            <pc:docMk/>
            <pc:sldMk cId="1202667796" sldId="278"/>
            <ac:cxnSpMk id="2053" creationId="{5F60209E-F03E-143C-D9BE-53663DF945BA}"/>
          </ac:cxnSpMkLst>
        </pc:cxnChg>
        <pc:cxnChg chg="mod">
          <ac:chgData name="Kau, Derchang" userId="b9148588-e694-4445-9765-2c9aad6149ce" providerId="ADAL" clId="{A9F427AC-E5A2-6C45-A8A3-6DFCCFA4B4F3}" dt="2023-05-08T13:34:30.594" v="121"/>
          <ac:cxnSpMkLst>
            <pc:docMk/>
            <pc:sldMk cId="1202667796" sldId="278"/>
            <ac:cxnSpMk id="2058" creationId="{19B9CFA9-77B3-739F-4244-9844652D93D8}"/>
          </ac:cxnSpMkLst>
        </pc:cxnChg>
        <pc:cxnChg chg="mod">
          <ac:chgData name="Kau, Derchang" userId="b9148588-e694-4445-9765-2c9aad6149ce" providerId="ADAL" clId="{A9F427AC-E5A2-6C45-A8A3-6DFCCFA4B4F3}" dt="2023-05-08T13:34:30.594" v="121"/>
          <ac:cxnSpMkLst>
            <pc:docMk/>
            <pc:sldMk cId="1202667796" sldId="278"/>
            <ac:cxnSpMk id="2059" creationId="{BFC20999-6AEB-8BBA-5FC3-979B38AF0531}"/>
          </ac:cxnSpMkLst>
        </pc:cxnChg>
        <pc:cxnChg chg="mod">
          <ac:chgData name="Kau, Derchang" userId="b9148588-e694-4445-9765-2c9aad6149ce" providerId="ADAL" clId="{A9F427AC-E5A2-6C45-A8A3-6DFCCFA4B4F3}" dt="2023-05-08T13:34:30.594" v="121"/>
          <ac:cxnSpMkLst>
            <pc:docMk/>
            <pc:sldMk cId="1202667796" sldId="278"/>
            <ac:cxnSpMk id="2060" creationId="{5C710974-DC24-A4AC-40FA-5FAB6002760E}"/>
          </ac:cxnSpMkLst>
        </pc:cxnChg>
        <pc:cxnChg chg="mod">
          <ac:chgData name="Kau, Derchang" userId="b9148588-e694-4445-9765-2c9aad6149ce" providerId="ADAL" clId="{A9F427AC-E5A2-6C45-A8A3-6DFCCFA4B4F3}" dt="2023-05-08T13:34:30.594" v="121"/>
          <ac:cxnSpMkLst>
            <pc:docMk/>
            <pc:sldMk cId="1202667796" sldId="278"/>
            <ac:cxnSpMk id="2061" creationId="{1F56E0DB-60E1-17F5-C160-D3D0A4634DA4}"/>
          </ac:cxnSpMkLst>
        </pc:cxnChg>
        <pc:cxnChg chg="mod">
          <ac:chgData name="Kau, Derchang" userId="b9148588-e694-4445-9765-2c9aad6149ce" providerId="ADAL" clId="{A9F427AC-E5A2-6C45-A8A3-6DFCCFA4B4F3}" dt="2023-05-08T13:34:30.594" v="121"/>
          <ac:cxnSpMkLst>
            <pc:docMk/>
            <pc:sldMk cId="1202667796" sldId="278"/>
            <ac:cxnSpMk id="2062" creationId="{2DC5B2DF-34A4-3616-1B82-A9A6617B0477}"/>
          </ac:cxnSpMkLst>
        </pc:cxnChg>
        <pc:cxnChg chg="mod">
          <ac:chgData name="Kau, Derchang" userId="b9148588-e694-4445-9765-2c9aad6149ce" providerId="ADAL" clId="{A9F427AC-E5A2-6C45-A8A3-6DFCCFA4B4F3}" dt="2023-05-08T13:34:30.594" v="121"/>
          <ac:cxnSpMkLst>
            <pc:docMk/>
            <pc:sldMk cId="1202667796" sldId="278"/>
            <ac:cxnSpMk id="2063" creationId="{AB36B6C6-7CD8-62F9-9F02-41BC7C68996B}"/>
          </ac:cxnSpMkLst>
        </pc:cxnChg>
        <pc:cxnChg chg="mod">
          <ac:chgData name="Kau, Derchang" userId="b9148588-e694-4445-9765-2c9aad6149ce" providerId="ADAL" clId="{A9F427AC-E5A2-6C45-A8A3-6DFCCFA4B4F3}" dt="2023-05-08T13:34:30.594" v="121"/>
          <ac:cxnSpMkLst>
            <pc:docMk/>
            <pc:sldMk cId="1202667796" sldId="278"/>
            <ac:cxnSpMk id="2064" creationId="{C78FF343-A8DE-8603-9FA1-727CD7E8476B}"/>
          </ac:cxnSpMkLst>
        </pc:cxnChg>
        <pc:cxnChg chg="mod">
          <ac:chgData name="Kau, Derchang" userId="b9148588-e694-4445-9765-2c9aad6149ce" providerId="ADAL" clId="{A9F427AC-E5A2-6C45-A8A3-6DFCCFA4B4F3}" dt="2023-05-08T13:34:30.594" v="121"/>
          <ac:cxnSpMkLst>
            <pc:docMk/>
            <pc:sldMk cId="1202667796" sldId="278"/>
            <ac:cxnSpMk id="2065" creationId="{73D70BDF-E916-5623-5EFB-5E44F2C40410}"/>
          </ac:cxnSpMkLst>
        </pc:cxnChg>
        <pc:cxnChg chg="mod">
          <ac:chgData name="Kau, Derchang" userId="b9148588-e694-4445-9765-2c9aad6149ce" providerId="ADAL" clId="{A9F427AC-E5A2-6C45-A8A3-6DFCCFA4B4F3}" dt="2023-05-08T13:34:30.594" v="121"/>
          <ac:cxnSpMkLst>
            <pc:docMk/>
            <pc:sldMk cId="1202667796" sldId="278"/>
            <ac:cxnSpMk id="2066" creationId="{FDEDE522-5567-25AE-1F1A-7D89070DC099}"/>
          </ac:cxnSpMkLst>
        </pc:cxnChg>
        <pc:cxnChg chg="mod">
          <ac:chgData name="Kau, Derchang" userId="b9148588-e694-4445-9765-2c9aad6149ce" providerId="ADAL" clId="{A9F427AC-E5A2-6C45-A8A3-6DFCCFA4B4F3}" dt="2023-05-08T13:34:30.594" v="121"/>
          <ac:cxnSpMkLst>
            <pc:docMk/>
            <pc:sldMk cId="1202667796" sldId="278"/>
            <ac:cxnSpMk id="2067" creationId="{B18FCCED-4512-7986-C7A3-F7BE0EBD0B14}"/>
          </ac:cxnSpMkLst>
        </pc:cxnChg>
        <pc:cxnChg chg="mod">
          <ac:chgData name="Kau, Derchang" userId="b9148588-e694-4445-9765-2c9aad6149ce" providerId="ADAL" clId="{A9F427AC-E5A2-6C45-A8A3-6DFCCFA4B4F3}" dt="2023-05-08T13:34:30.594" v="121"/>
          <ac:cxnSpMkLst>
            <pc:docMk/>
            <pc:sldMk cId="1202667796" sldId="278"/>
            <ac:cxnSpMk id="2068" creationId="{21429130-5283-C801-EFDA-FD9EFB061243}"/>
          </ac:cxnSpMkLst>
        </pc:cxnChg>
        <pc:cxnChg chg="mod">
          <ac:chgData name="Kau, Derchang" userId="b9148588-e694-4445-9765-2c9aad6149ce" providerId="ADAL" clId="{A9F427AC-E5A2-6C45-A8A3-6DFCCFA4B4F3}" dt="2023-05-08T13:34:30.594" v="121"/>
          <ac:cxnSpMkLst>
            <pc:docMk/>
            <pc:sldMk cId="1202667796" sldId="278"/>
            <ac:cxnSpMk id="2069" creationId="{AC6F469B-D570-0B46-8D8D-CC6D7C4DB82F}"/>
          </ac:cxnSpMkLst>
        </pc:cxnChg>
        <pc:cxnChg chg="mod">
          <ac:chgData name="Kau, Derchang" userId="b9148588-e694-4445-9765-2c9aad6149ce" providerId="ADAL" clId="{A9F427AC-E5A2-6C45-A8A3-6DFCCFA4B4F3}" dt="2023-05-08T13:34:30.594" v="121"/>
          <ac:cxnSpMkLst>
            <pc:docMk/>
            <pc:sldMk cId="1202667796" sldId="278"/>
            <ac:cxnSpMk id="2070" creationId="{228A6ACA-87A2-3DAC-E5AE-7D7F53435AAF}"/>
          </ac:cxnSpMkLst>
        </pc:cxnChg>
        <pc:cxnChg chg="mod">
          <ac:chgData name="Kau, Derchang" userId="b9148588-e694-4445-9765-2c9aad6149ce" providerId="ADAL" clId="{A9F427AC-E5A2-6C45-A8A3-6DFCCFA4B4F3}" dt="2023-05-08T13:34:30.594" v="121"/>
          <ac:cxnSpMkLst>
            <pc:docMk/>
            <pc:sldMk cId="1202667796" sldId="278"/>
            <ac:cxnSpMk id="2071" creationId="{7B27831A-D91D-3B33-B64A-C08F3474322F}"/>
          </ac:cxnSpMkLst>
        </pc:cxnChg>
        <pc:cxnChg chg="mod">
          <ac:chgData name="Kau, Derchang" userId="b9148588-e694-4445-9765-2c9aad6149ce" providerId="ADAL" clId="{A9F427AC-E5A2-6C45-A8A3-6DFCCFA4B4F3}" dt="2023-05-08T13:34:30.594" v="121"/>
          <ac:cxnSpMkLst>
            <pc:docMk/>
            <pc:sldMk cId="1202667796" sldId="278"/>
            <ac:cxnSpMk id="2074" creationId="{13460F59-6385-61AF-FE70-747FE1DCFBFF}"/>
          </ac:cxnSpMkLst>
        </pc:cxnChg>
        <pc:cxnChg chg="mod">
          <ac:chgData name="Kau, Derchang" userId="b9148588-e694-4445-9765-2c9aad6149ce" providerId="ADAL" clId="{A9F427AC-E5A2-6C45-A8A3-6DFCCFA4B4F3}" dt="2023-05-08T13:34:30.594" v="121"/>
          <ac:cxnSpMkLst>
            <pc:docMk/>
            <pc:sldMk cId="1202667796" sldId="278"/>
            <ac:cxnSpMk id="2075" creationId="{BBE48FD7-5F2A-F022-4E46-133CF8435B22}"/>
          </ac:cxnSpMkLst>
        </pc:cxnChg>
        <pc:cxnChg chg="mod">
          <ac:chgData name="Kau, Derchang" userId="b9148588-e694-4445-9765-2c9aad6149ce" providerId="ADAL" clId="{A9F427AC-E5A2-6C45-A8A3-6DFCCFA4B4F3}" dt="2023-05-08T13:34:30.594" v="121"/>
          <ac:cxnSpMkLst>
            <pc:docMk/>
            <pc:sldMk cId="1202667796" sldId="278"/>
            <ac:cxnSpMk id="2076" creationId="{27DCE669-1D0E-8B8B-994B-1D70B8D838B6}"/>
          </ac:cxnSpMkLst>
        </pc:cxnChg>
        <pc:cxnChg chg="mod">
          <ac:chgData name="Kau, Derchang" userId="b9148588-e694-4445-9765-2c9aad6149ce" providerId="ADAL" clId="{A9F427AC-E5A2-6C45-A8A3-6DFCCFA4B4F3}" dt="2023-05-08T13:34:30.594" v="121"/>
          <ac:cxnSpMkLst>
            <pc:docMk/>
            <pc:sldMk cId="1202667796" sldId="278"/>
            <ac:cxnSpMk id="2077" creationId="{1E92FBBC-C0EB-8237-4EE6-3529A170B2BE}"/>
          </ac:cxnSpMkLst>
        </pc:cxnChg>
        <pc:cxnChg chg="mod">
          <ac:chgData name="Kau, Derchang" userId="b9148588-e694-4445-9765-2c9aad6149ce" providerId="ADAL" clId="{A9F427AC-E5A2-6C45-A8A3-6DFCCFA4B4F3}" dt="2023-05-08T13:34:30.594" v="121"/>
          <ac:cxnSpMkLst>
            <pc:docMk/>
            <pc:sldMk cId="1202667796" sldId="278"/>
            <ac:cxnSpMk id="2085" creationId="{74FEDDB1-0948-7150-D930-9A2E526AB06E}"/>
          </ac:cxnSpMkLst>
        </pc:cxnChg>
        <pc:cxnChg chg="mod">
          <ac:chgData name="Kau, Derchang" userId="b9148588-e694-4445-9765-2c9aad6149ce" providerId="ADAL" clId="{A9F427AC-E5A2-6C45-A8A3-6DFCCFA4B4F3}" dt="2023-05-08T13:34:30.594" v="121"/>
          <ac:cxnSpMkLst>
            <pc:docMk/>
            <pc:sldMk cId="1202667796" sldId="278"/>
            <ac:cxnSpMk id="2086" creationId="{38E74E49-30D8-1022-4660-9004F44A4413}"/>
          </ac:cxnSpMkLst>
        </pc:cxnChg>
        <pc:cxnChg chg="mod">
          <ac:chgData name="Kau, Derchang" userId="b9148588-e694-4445-9765-2c9aad6149ce" providerId="ADAL" clId="{A9F427AC-E5A2-6C45-A8A3-6DFCCFA4B4F3}" dt="2023-05-08T13:34:30.594" v="121"/>
          <ac:cxnSpMkLst>
            <pc:docMk/>
            <pc:sldMk cId="1202667796" sldId="278"/>
            <ac:cxnSpMk id="2091" creationId="{DB8D2D5A-1B01-187B-037D-99633D42CF32}"/>
          </ac:cxnSpMkLst>
        </pc:cxnChg>
        <pc:cxnChg chg="mod">
          <ac:chgData name="Kau, Derchang" userId="b9148588-e694-4445-9765-2c9aad6149ce" providerId="ADAL" clId="{A9F427AC-E5A2-6C45-A8A3-6DFCCFA4B4F3}" dt="2023-05-08T13:34:30.594" v="121"/>
          <ac:cxnSpMkLst>
            <pc:docMk/>
            <pc:sldMk cId="1202667796" sldId="278"/>
            <ac:cxnSpMk id="2092" creationId="{238FB470-2030-7FA5-39BC-E2DC09C7B13B}"/>
          </ac:cxnSpMkLst>
        </pc:cxnChg>
        <pc:cxnChg chg="mod">
          <ac:chgData name="Kau, Derchang" userId="b9148588-e694-4445-9765-2c9aad6149ce" providerId="ADAL" clId="{A9F427AC-E5A2-6C45-A8A3-6DFCCFA4B4F3}" dt="2023-05-08T13:34:30.594" v="121"/>
          <ac:cxnSpMkLst>
            <pc:docMk/>
            <pc:sldMk cId="1202667796" sldId="278"/>
            <ac:cxnSpMk id="2093" creationId="{322A2EED-5559-1D83-5AA2-406149D0BE56}"/>
          </ac:cxnSpMkLst>
        </pc:cxnChg>
        <pc:cxnChg chg="mod">
          <ac:chgData name="Kau, Derchang" userId="b9148588-e694-4445-9765-2c9aad6149ce" providerId="ADAL" clId="{A9F427AC-E5A2-6C45-A8A3-6DFCCFA4B4F3}" dt="2023-05-08T13:34:30.594" v="121"/>
          <ac:cxnSpMkLst>
            <pc:docMk/>
            <pc:sldMk cId="1202667796" sldId="278"/>
            <ac:cxnSpMk id="2094" creationId="{1D539ABC-BF96-2659-58A3-544AAA431BD4}"/>
          </ac:cxnSpMkLst>
        </pc:cxnChg>
        <pc:cxnChg chg="mod">
          <ac:chgData name="Kau, Derchang" userId="b9148588-e694-4445-9765-2c9aad6149ce" providerId="ADAL" clId="{A9F427AC-E5A2-6C45-A8A3-6DFCCFA4B4F3}" dt="2023-05-08T13:34:30.594" v="121"/>
          <ac:cxnSpMkLst>
            <pc:docMk/>
            <pc:sldMk cId="1202667796" sldId="278"/>
            <ac:cxnSpMk id="2095" creationId="{B71EDB15-9261-6623-2B2F-A62DDBB8D0A0}"/>
          </ac:cxnSpMkLst>
        </pc:cxnChg>
        <pc:cxnChg chg="mod">
          <ac:chgData name="Kau, Derchang" userId="b9148588-e694-4445-9765-2c9aad6149ce" providerId="ADAL" clId="{A9F427AC-E5A2-6C45-A8A3-6DFCCFA4B4F3}" dt="2023-05-08T13:34:30.594" v="121"/>
          <ac:cxnSpMkLst>
            <pc:docMk/>
            <pc:sldMk cId="1202667796" sldId="278"/>
            <ac:cxnSpMk id="2096" creationId="{E750CF99-3D16-3E4E-2738-535CCE96221A}"/>
          </ac:cxnSpMkLst>
        </pc:cxnChg>
        <pc:cxnChg chg="mod">
          <ac:chgData name="Kau, Derchang" userId="b9148588-e694-4445-9765-2c9aad6149ce" providerId="ADAL" clId="{A9F427AC-E5A2-6C45-A8A3-6DFCCFA4B4F3}" dt="2023-05-08T13:34:30.594" v="121"/>
          <ac:cxnSpMkLst>
            <pc:docMk/>
            <pc:sldMk cId="1202667796" sldId="278"/>
            <ac:cxnSpMk id="2097" creationId="{1FB639FB-3775-2A3A-36B6-59E7A189B6BB}"/>
          </ac:cxnSpMkLst>
        </pc:cxnChg>
        <pc:cxnChg chg="mod">
          <ac:chgData name="Kau, Derchang" userId="b9148588-e694-4445-9765-2c9aad6149ce" providerId="ADAL" clId="{A9F427AC-E5A2-6C45-A8A3-6DFCCFA4B4F3}" dt="2023-05-08T13:34:30.594" v="121"/>
          <ac:cxnSpMkLst>
            <pc:docMk/>
            <pc:sldMk cId="1202667796" sldId="278"/>
            <ac:cxnSpMk id="2098" creationId="{51773CB2-DF2C-EBE8-1EBD-14B54E436DCE}"/>
          </ac:cxnSpMkLst>
        </pc:cxnChg>
        <pc:cxnChg chg="mod">
          <ac:chgData name="Kau, Derchang" userId="b9148588-e694-4445-9765-2c9aad6149ce" providerId="ADAL" clId="{A9F427AC-E5A2-6C45-A8A3-6DFCCFA4B4F3}" dt="2023-05-08T13:34:30.594" v="121"/>
          <ac:cxnSpMkLst>
            <pc:docMk/>
            <pc:sldMk cId="1202667796" sldId="278"/>
            <ac:cxnSpMk id="2099" creationId="{6A858923-3AD7-54D2-C51A-4E4F37958A9D}"/>
          </ac:cxnSpMkLst>
        </pc:cxnChg>
        <pc:cxnChg chg="mod">
          <ac:chgData name="Kau, Derchang" userId="b9148588-e694-4445-9765-2c9aad6149ce" providerId="ADAL" clId="{A9F427AC-E5A2-6C45-A8A3-6DFCCFA4B4F3}" dt="2023-05-08T13:34:30.594" v="121"/>
          <ac:cxnSpMkLst>
            <pc:docMk/>
            <pc:sldMk cId="1202667796" sldId="278"/>
            <ac:cxnSpMk id="2100" creationId="{9FD4D3DE-096B-F6D3-920F-6C28042FCC00}"/>
          </ac:cxnSpMkLst>
        </pc:cxnChg>
        <pc:cxnChg chg="mod">
          <ac:chgData name="Kau, Derchang" userId="b9148588-e694-4445-9765-2c9aad6149ce" providerId="ADAL" clId="{A9F427AC-E5A2-6C45-A8A3-6DFCCFA4B4F3}" dt="2023-05-08T13:34:30.594" v="121"/>
          <ac:cxnSpMkLst>
            <pc:docMk/>
            <pc:sldMk cId="1202667796" sldId="278"/>
            <ac:cxnSpMk id="2101" creationId="{31ED7983-6991-46F1-0B6E-F824DA52E2A5}"/>
          </ac:cxnSpMkLst>
        </pc:cxnChg>
        <pc:cxnChg chg="mod">
          <ac:chgData name="Kau, Derchang" userId="b9148588-e694-4445-9765-2c9aad6149ce" providerId="ADAL" clId="{A9F427AC-E5A2-6C45-A8A3-6DFCCFA4B4F3}" dt="2023-05-08T13:34:30.594" v="121"/>
          <ac:cxnSpMkLst>
            <pc:docMk/>
            <pc:sldMk cId="1202667796" sldId="278"/>
            <ac:cxnSpMk id="2102" creationId="{D3A0437A-BC8F-19DA-F003-B5383FC9D770}"/>
          </ac:cxnSpMkLst>
        </pc:cxnChg>
        <pc:cxnChg chg="mod">
          <ac:chgData name="Kau, Derchang" userId="b9148588-e694-4445-9765-2c9aad6149ce" providerId="ADAL" clId="{A9F427AC-E5A2-6C45-A8A3-6DFCCFA4B4F3}" dt="2023-05-08T13:34:30.594" v="121"/>
          <ac:cxnSpMkLst>
            <pc:docMk/>
            <pc:sldMk cId="1202667796" sldId="278"/>
            <ac:cxnSpMk id="2103" creationId="{889FD2DF-9022-A6C9-149E-50AB9BAB5CAA}"/>
          </ac:cxnSpMkLst>
        </pc:cxnChg>
        <pc:cxnChg chg="mod">
          <ac:chgData name="Kau, Derchang" userId="b9148588-e694-4445-9765-2c9aad6149ce" providerId="ADAL" clId="{A9F427AC-E5A2-6C45-A8A3-6DFCCFA4B4F3}" dt="2023-05-08T13:34:30.594" v="121"/>
          <ac:cxnSpMkLst>
            <pc:docMk/>
            <pc:sldMk cId="1202667796" sldId="278"/>
            <ac:cxnSpMk id="2104" creationId="{AB5F554B-5182-80A6-5BA2-16FA7D8AE286}"/>
          </ac:cxnSpMkLst>
        </pc:cxnChg>
        <pc:cxnChg chg="mod">
          <ac:chgData name="Kau, Derchang" userId="b9148588-e694-4445-9765-2c9aad6149ce" providerId="ADAL" clId="{A9F427AC-E5A2-6C45-A8A3-6DFCCFA4B4F3}" dt="2023-05-08T13:34:30.594" v="121"/>
          <ac:cxnSpMkLst>
            <pc:docMk/>
            <pc:sldMk cId="1202667796" sldId="278"/>
            <ac:cxnSpMk id="2107" creationId="{CF4510AC-4B1D-ADDF-0B99-445FE1165D7C}"/>
          </ac:cxnSpMkLst>
        </pc:cxnChg>
        <pc:cxnChg chg="mod">
          <ac:chgData name="Kau, Derchang" userId="b9148588-e694-4445-9765-2c9aad6149ce" providerId="ADAL" clId="{A9F427AC-E5A2-6C45-A8A3-6DFCCFA4B4F3}" dt="2023-05-08T13:34:30.594" v="121"/>
          <ac:cxnSpMkLst>
            <pc:docMk/>
            <pc:sldMk cId="1202667796" sldId="278"/>
            <ac:cxnSpMk id="2108" creationId="{0DECBC25-2C55-FC15-9E93-674FE5E34E6C}"/>
          </ac:cxnSpMkLst>
        </pc:cxnChg>
        <pc:cxnChg chg="mod">
          <ac:chgData name="Kau, Derchang" userId="b9148588-e694-4445-9765-2c9aad6149ce" providerId="ADAL" clId="{A9F427AC-E5A2-6C45-A8A3-6DFCCFA4B4F3}" dt="2023-05-08T13:34:30.594" v="121"/>
          <ac:cxnSpMkLst>
            <pc:docMk/>
            <pc:sldMk cId="1202667796" sldId="278"/>
            <ac:cxnSpMk id="2109" creationId="{82FA7F8C-203D-E99B-A8B1-9CEE7407B881}"/>
          </ac:cxnSpMkLst>
        </pc:cxnChg>
        <pc:cxnChg chg="mod">
          <ac:chgData name="Kau, Derchang" userId="b9148588-e694-4445-9765-2c9aad6149ce" providerId="ADAL" clId="{A9F427AC-E5A2-6C45-A8A3-6DFCCFA4B4F3}" dt="2023-05-08T13:34:30.594" v="121"/>
          <ac:cxnSpMkLst>
            <pc:docMk/>
            <pc:sldMk cId="1202667796" sldId="278"/>
            <ac:cxnSpMk id="2110" creationId="{09B8F9F3-DBC6-47D0-07F7-4DF1727DD588}"/>
          </ac:cxnSpMkLst>
        </pc:cxnChg>
        <pc:cxnChg chg="mod">
          <ac:chgData name="Kau, Derchang" userId="b9148588-e694-4445-9765-2c9aad6149ce" providerId="ADAL" clId="{A9F427AC-E5A2-6C45-A8A3-6DFCCFA4B4F3}" dt="2023-05-08T13:34:30.594" v="121"/>
          <ac:cxnSpMkLst>
            <pc:docMk/>
            <pc:sldMk cId="1202667796" sldId="278"/>
            <ac:cxnSpMk id="2118" creationId="{79D6C1AC-33BC-0496-2A62-5D363E7ACE61}"/>
          </ac:cxnSpMkLst>
        </pc:cxnChg>
        <pc:cxnChg chg="mod">
          <ac:chgData name="Kau, Derchang" userId="b9148588-e694-4445-9765-2c9aad6149ce" providerId="ADAL" clId="{A9F427AC-E5A2-6C45-A8A3-6DFCCFA4B4F3}" dt="2023-05-08T13:34:30.594" v="121"/>
          <ac:cxnSpMkLst>
            <pc:docMk/>
            <pc:sldMk cId="1202667796" sldId="278"/>
            <ac:cxnSpMk id="2119" creationId="{2DE91903-D310-BE10-5EE2-2C1D0A134791}"/>
          </ac:cxnSpMkLst>
        </pc:cxnChg>
        <pc:cxnChg chg="mod">
          <ac:chgData name="Kau, Derchang" userId="b9148588-e694-4445-9765-2c9aad6149ce" providerId="ADAL" clId="{A9F427AC-E5A2-6C45-A8A3-6DFCCFA4B4F3}" dt="2023-05-08T13:34:30.594" v="121"/>
          <ac:cxnSpMkLst>
            <pc:docMk/>
            <pc:sldMk cId="1202667796" sldId="278"/>
            <ac:cxnSpMk id="2124" creationId="{FD213ADD-FF29-5EA0-6D68-2D6390885A4E}"/>
          </ac:cxnSpMkLst>
        </pc:cxnChg>
        <pc:cxnChg chg="mod">
          <ac:chgData name="Kau, Derchang" userId="b9148588-e694-4445-9765-2c9aad6149ce" providerId="ADAL" clId="{A9F427AC-E5A2-6C45-A8A3-6DFCCFA4B4F3}" dt="2023-05-08T13:34:30.594" v="121"/>
          <ac:cxnSpMkLst>
            <pc:docMk/>
            <pc:sldMk cId="1202667796" sldId="278"/>
            <ac:cxnSpMk id="2125" creationId="{96BBCA2A-C3B0-1E7E-298A-F5E8C9C7FF2B}"/>
          </ac:cxnSpMkLst>
        </pc:cxnChg>
        <pc:cxnChg chg="mod">
          <ac:chgData name="Kau, Derchang" userId="b9148588-e694-4445-9765-2c9aad6149ce" providerId="ADAL" clId="{A9F427AC-E5A2-6C45-A8A3-6DFCCFA4B4F3}" dt="2023-05-08T13:34:30.594" v="121"/>
          <ac:cxnSpMkLst>
            <pc:docMk/>
            <pc:sldMk cId="1202667796" sldId="278"/>
            <ac:cxnSpMk id="2126" creationId="{E8E3FE79-54ED-CEED-74FF-A5C58BEB3A5D}"/>
          </ac:cxnSpMkLst>
        </pc:cxnChg>
        <pc:cxnChg chg="mod">
          <ac:chgData name="Kau, Derchang" userId="b9148588-e694-4445-9765-2c9aad6149ce" providerId="ADAL" clId="{A9F427AC-E5A2-6C45-A8A3-6DFCCFA4B4F3}" dt="2023-05-08T13:34:30.594" v="121"/>
          <ac:cxnSpMkLst>
            <pc:docMk/>
            <pc:sldMk cId="1202667796" sldId="278"/>
            <ac:cxnSpMk id="2127" creationId="{F0775E0B-E1ED-8202-4A82-CD9959B8D1FB}"/>
          </ac:cxnSpMkLst>
        </pc:cxnChg>
        <pc:cxnChg chg="mod">
          <ac:chgData name="Kau, Derchang" userId="b9148588-e694-4445-9765-2c9aad6149ce" providerId="ADAL" clId="{A9F427AC-E5A2-6C45-A8A3-6DFCCFA4B4F3}" dt="2023-05-08T13:34:30.594" v="121"/>
          <ac:cxnSpMkLst>
            <pc:docMk/>
            <pc:sldMk cId="1202667796" sldId="278"/>
            <ac:cxnSpMk id="2128" creationId="{F17440BA-017B-25EF-C821-E22C958FB130}"/>
          </ac:cxnSpMkLst>
        </pc:cxnChg>
        <pc:cxnChg chg="mod">
          <ac:chgData name="Kau, Derchang" userId="b9148588-e694-4445-9765-2c9aad6149ce" providerId="ADAL" clId="{A9F427AC-E5A2-6C45-A8A3-6DFCCFA4B4F3}" dt="2023-05-08T13:34:30.594" v="121"/>
          <ac:cxnSpMkLst>
            <pc:docMk/>
            <pc:sldMk cId="1202667796" sldId="278"/>
            <ac:cxnSpMk id="2129" creationId="{D2261DF0-ACB3-A077-E12A-4C76CE7EF902}"/>
          </ac:cxnSpMkLst>
        </pc:cxnChg>
        <pc:cxnChg chg="mod">
          <ac:chgData name="Kau, Derchang" userId="b9148588-e694-4445-9765-2c9aad6149ce" providerId="ADAL" clId="{A9F427AC-E5A2-6C45-A8A3-6DFCCFA4B4F3}" dt="2023-05-08T13:34:30.594" v="121"/>
          <ac:cxnSpMkLst>
            <pc:docMk/>
            <pc:sldMk cId="1202667796" sldId="278"/>
            <ac:cxnSpMk id="2130" creationId="{6629C741-3FA8-04C0-CCA0-5D04696F46E3}"/>
          </ac:cxnSpMkLst>
        </pc:cxnChg>
        <pc:cxnChg chg="mod">
          <ac:chgData name="Kau, Derchang" userId="b9148588-e694-4445-9765-2c9aad6149ce" providerId="ADAL" clId="{A9F427AC-E5A2-6C45-A8A3-6DFCCFA4B4F3}" dt="2023-05-08T13:34:30.594" v="121"/>
          <ac:cxnSpMkLst>
            <pc:docMk/>
            <pc:sldMk cId="1202667796" sldId="278"/>
            <ac:cxnSpMk id="2131" creationId="{F1671570-655A-8AC1-214B-38FEA70CDBC4}"/>
          </ac:cxnSpMkLst>
        </pc:cxnChg>
        <pc:cxnChg chg="mod">
          <ac:chgData name="Kau, Derchang" userId="b9148588-e694-4445-9765-2c9aad6149ce" providerId="ADAL" clId="{A9F427AC-E5A2-6C45-A8A3-6DFCCFA4B4F3}" dt="2023-05-08T13:34:30.594" v="121"/>
          <ac:cxnSpMkLst>
            <pc:docMk/>
            <pc:sldMk cId="1202667796" sldId="278"/>
            <ac:cxnSpMk id="2132" creationId="{88AE40E1-2A67-3DC1-FAA9-2BA2D42422A4}"/>
          </ac:cxnSpMkLst>
        </pc:cxnChg>
        <pc:cxnChg chg="mod">
          <ac:chgData name="Kau, Derchang" userId="b9148588-e694-4445-9765-2c9aad6149ce" providerId="ADAL" clId="{A9F427AC-E5A2-6C45-A8A3-6DFCCFA4B4F3}" dt="2023-05-08T13:34:30.594" v="121"/>
          <ac:cxnSpMkLst>
            <pc:docMk/>
            <pc:sldMk cId="1202667796" sldId="278"/>
            <ac:cxnSpMk id="2133" creationId="{DB5B6C9A-EFB2-4C6F-BD64-7409EE6466EC}"/>
          </ac:cxnSpMkLst>
        </pc:cxnChg>
        <pc:cxnChg chg="mod">
          <ac:chgData name="Kau, Derchang" userId="b9148588-e694-4445-9765-2c9aad6149ce" providerId="ADAL" clId="{A9F427AC-E5A2-6C45-A8A3-6DFCCFA4B4F3}" dt="2023-05-08T13:34:30.594" v="121"/>
          <ac:cxnSpMkLst>
            <pc:docMk/>
            <pc:sldMk cId="1202667796" sldId="278"/>
            <ac:cxnSpMk id="2134" creationId="{28A3E932-4003-5CE6-3D37-38F02676B3C4}"/>
          </ac:cxnSpMkLst>
        </pc:cxnChg>
        <pc:cxnChg chg="mod">
          <ac:chgData name="Kau, Derchang" userId="b9148588-e694-4445-9765-2c9aad6149ce" providerId="ADAL" clId="{A9F427AC-E5A2-6C45-A8A3-6DFCCFA4B4F3}" dt="2023-05-08T13:34:30.594" v="121"/>
          <ac:cxnSpMkLst>
            <pc:docMk/>
            <pc:sldMk cId="1202667796" sldId="278"/>
            <ac:cxnSpMk id="2135" creationId="{E43CF1E3-FE6C-B17E-AECD-6ABBC69A1492}"/>
          </ac:cxnSpMkLst>
        </pc:cxnChg>
        <pc:cxnChg chg="mod">
          <ac:chgData name="Kau, Derchang" userId="b9148588-e694-4445-9765-2c9aad6149ce" providerId="ADAL" clId="{A9F427AC-E5A2-6C45-A8A3-6DFCCFA4B4F3}" dt="2023-05-08T13:34:30.594" v="121"/>
          <ac:cxnSpMkLst>
            <pc:docMk/>
            <pc:sldMk cId="1202667796" sldId="278"/>
            <ac:cxnSpMk id="2136" creationId="{406101F1-403B-48BE-7F37-1797A5DC3B32}"/>
          </ac:cxnSpMkLst>
        </pc:cxnChg>
        <pc:cxnChg chg="mod">
          <ac:chgData name="Kau, Derchang" userId="b9148588-e694-4445-9765-2c9aad6149ce" providerId="ADAL" clId="{A9F427AC-E5A2-6C45-A8A3-6DFCCFA4B4F3}" dt="2023-05-08T13:34:30.594" v="121"/>
          <ac:cxnSpMkLst>
            <pc:docMk/>
            <pc:sldMk cId="1202667796" sldId="278"/>
            <ac:cxnSpMk id="2137" creationId="{019B2347-8C7D-E262-EE70-0E8CB007B410}"/>
          </ac:cxnSpMkLst>
        </pc:cxnChg>
        <pc:cxnChg chg="mod">
          <ac:chgData name="Kau, Derchang" userId="b9148588-e694-4445-9765-2c9aad6149ce" providerId="ADAL" clId="{A9F427AC-E5A2-6C45-A8A3-6DFCCFA4B4F3}" dt="2023-05-08T13:34:30.594" v="121"/>
          <ac:cxnSpMkLst>
            <pc:docMk/>
            <pc:sldMk cId="1202667796" sldId="278"/>
            <ac:cxnSpMk id="2140" creationId="{F3337D30-D36B-60B9-E85D-A68B829685D4}"/>
          </ac:cxnSpMkLst>
        </pc:cxnChg>
        <pc:cxnChg chg="mod">
          <ac:chgData name="Kau, Derchang" userId="b9148588-e694-4445-9765-2c9aad6149ce" providerId="ADAL" clId="{A9F427AC-E5A2-6C45-A8A3-6DFCCFA4B4F3}" dt="2023-05-08T13:34:30.594" v="121"/>
          <ac:cxnSpMkLst>
            <pc:docMk/>
            <pc:sldMk cId="1202667796" sldId="278"/>
            <ac:cxnSpMk id="2141" creationId="{D5073978-3C0D-9975-AB4C-398C5260FC32}"/>
          </ac:cxnSpMkLst>
        </pc:cxnChg>
        <pc:cxnChg chg="mod">
          <ac:chgData name="Kau, Derchang" userId="b9148588-e694-4445-9765-2c9aad6149ce" providerId="ADAL" clId="{A9F427AC-E5A2-6C45-A8A3-6DFCCFA4B4F3}" dt="2023-05-08T13:34:30.594" v="121"/>
          <ac:cxnSpMkLst>
            <pc:docMk/>
            <pc:sldMk cId="1202667796" sldId="278"/>
            <ac:cxnSpMk id="2142" creationId="{8BBEF8AD-37FD-A9B6-1E6D-66BD939AC31E}"/>
          </ac:cxnSpMkLst>
        </pc:cxnChg>
        <pc:cxnChg chg="mod">
          <ac:chgData name="Kau, Derchang" userId="b9148588-e694-4445-9765-2c9aad6149ce" providerId="ADAL" clId="{A9F427AC-E5A2-6C45-A8A3-6DFCCFA4B4F3}" dt="2023-05-08T13:34:30.594" v="121"/>
          <ac:cxnSpMkLst>
            <pc:docMk/>
            <pc:sldMk cId="1202667796" sldId="278"/>
            <ac:cxnSpMk id="2143" creationId="{D3F6F7DD-1FA0-CCCF-124C-1041377D4A0D}"/>
          </ac:cxnSpMkLst>
        </pc:cxnChg>
        <pc:cxnChg chg="mod">
          <ac:chgData name="Kau, Derchang" userId="b9148588-e694-4445-9765-2c9aad6149ce" providerId="ADAL" clId="{A9F427AC-E5A2-6C45-A8A3-6DFCCFA4B4F3}" dt="2023-05-08T13:34:30.594" v="121"/>
          <ac:cxnSpMkLst>
            <pc:docMk/>
            <pc:sldMk cId="1202667796" sldId="278"/>
            <ac:cxnSpMk id="2151" creationId="{4917FE6B-EF86-3DE4-BF48-C52DCE622F4C}"/>
          </ac:cxnSpMkLst>
        </pc:cxnChg>
        <pc:cxnChg chg="mod">
          <ac:chgData name="Kau, Derchang" userId="b9148588-e694-4445-9765-2c9aad6149ce" providerId="ADAL" clId="{A9F427AC-E5A2-6C45-A8A3-6DFCCFA4B4F3}" dt="2023-05-08T13:34:30.594" v="121"/>
          <ac:cxnSpMkLst>
            <pc:docMk/>
            <pc:sldMk cId="1202667796" sldId="278"/>
            <ac:cxnSpMk id="2152" creationId="{038C1AC2-D196-7A02-018D-D4A1553291C4}"/>
          </ac:cxnSpMkLst>
        </pc:cxnChg>
        <pc:cxnChg chg="mod">
          <ac:chgData name="Kau, Derchang" userId="b9148588-e694-4445-9765-2c9aad6149ce" providerId="ADAL" clId="{A9F427AC-E5A2-6C45-A8A3-6DFCCFA4B4F3}" dt="2023-05-08T13:34:30.594" v="121"/>
          <ac:cxnSpMkLst>
            <pc:docMk/>
            <pc:sldMk cId="1202667796" sldId="278"/>
            <ac:cxnSpMk id="2157" creationId="{9B804660-B68F-1410-508F-F68FA7B3AD28}"/>
          </ac:cxnSpMkLst>
        </pc:cxnChg>
        <pc:cxnChg chg="mod">
          <ac:chgData name="Kau, Derchang" userId="b9148588-e694-4445-9765-2c9aad6149ce" providerId="ADAL" clId="{A9F427AC-E5A2-6C45-A8A3-6DFCCFA4B4F3}" dt="2023-05-08T13:34:30.594" v="121"/>
          <ac:cxnSpMkLst>
            <pc:docMk/>
            <pc:sldMk cId="1202667796" sldId="278"/>
            <ac:cxnSpMk id="2158" creationId="{CEE202B3-C646-1B05-3CD9-78BCEE0E55D6}"/>
          </ac:cxnSpMkLst>
        </pc:cxnChg>
        <pc:cxnChg chg="mod">
          <ac:chgData name="Kau, Derchang" userId="b9148588-e694-4445-9765-2c9aad6149ce" providerId="ADAL" clId="{A9F427AC-E5A2-6C45-A8A3-6DFCCFA4B4F3}" dt="2023-05-08T13:34:30.594" v="121"/>
          <ac:cxnSpMkLst>
            <pc:docMk/>
            <pc:sldMk cId="1202667796" sldId="278"/>
            <ac:cxnSpMk id="2159" creationId="{778E4341-77B7-38C2-D2C1-7DBDB25C582B}"/>
          </ac:cxnSpMkLst>
        </pc:cxnChg>
        <pc:cxnChg chg="mod">
          <ac:chgData name="Kau, Derchang" userId="b9148588-e694-4445-9765-2c9aad6149ce" providerId="ADAL" clId="{A9F427AC-E5A2-6C45-A8A3-6DFCCFA4B4F3}" dt="2023-05-08T13:34:30.594" v="121"/>
          <ac:cxnSpMkLst>
            <pc:docMk/>
            <pc:sldMk cId="1202667796" sldId="278"/>
            <ac:cxnSpMk id="2160" creationId="{1CA8D325-547F-B1AC-2DB4-794FE6035703}"/>
          </ac:cxnSpMkLst>
        </pc:cxnChg>
        <pc:cxnChg chg="mod">
          <ac:chgData name="Kau, Derchang" userId="b9148588-e694-4445-9765-2c9aad6149ce" providerId="ADAL" clId="{A9F427AC-E5A2-6C45-A8A3-6DFCCFA4B4F3}" dt="2023-05-08T13:34:30.594" v="121"/>
          <ac:cxnSpMkLst>
            <pc:docMk/>
            <pc:sldMk cId="1202667796" sldId="278"/>
            <ac:cxnSpMk id="2161" creationId="{85C1C4FD-18F5-F00E-BA94-875A4138C694}"/>
          </ac:cxnSpMkLst>
        </pc:cxnChg>
        <pc:cxnChg chg="mod">
          <ac:chgData name="Kau, Derchang" userId="b9148588-e694-4445-9765-2c9aad6149ce" providerId="ADAL" clId="{A9F427AC-E5A2-6C45-A8A3-6DFCCFA4B4F3}" dt="2023-05-08T13:34:30.594" v="121"/>
          <ac:cxnSpMkLst>
            <pc:docMk/>
            <pc:sldMk cId="1202667796" sldId="278"/>
            <ac:cxnSpMk id="2162" creationId="{3DCD6E1E-DFCC-DAF0-F3C8-E91393D8E609}"/>
          </ac:cxnSpMkLst>
        </pc:cxnChg>
        <pc:cxnChg chg="mod">
          <ac:chgData name="Kau, Derchang" userId="b9148588-e694-4445-9765-2c9aad6149ce" providerId="ADAL" clId="{A9F427AC-E5A2-6C45-A8A3-6DFCCFA4B4F3}" dt="2023-05-08T13:34:30.594" v="121"/>
          <ac:cxnSpMkLst>
            <pc:docMk/>
            <pc:sldMk cId="1202667796" sldId="278"/>
            <ac:cxnSpMk id="2163" creationId="{7A30090C-B9C4-9665-F9A1-05E9A670F996}"/>
          </ac:cxnSpMkLst>
        </pc:cxnChg>
        <pc:cxnChg chg="mod">
          <ac:chgData name="Kau, Derchang" userId="b9148588-e694-4445-9765-2c9aad6149ce" providerId="ADAL" clId="{A9F427AC-E5A2-6C45-A8A3-6DFCCFA4B4F3}" dt="2023-05-08T13:34:30.594" v="121"/>
          <ac:cxnSpMkLst>
            <pc:docMk/>
            <pc:sldMk cId="1202667796" sldId="278"/>
            <ac:cxnSpMk id="2164" creationId="{A277A1D9-D10A-835E-47CD-F85452E87E64}"/>
          </ac:cxnSpMkLst>
        </pc:cxnChg>
        <pc:cxnChg chg="mod">
          <ac:chgData name="Kau, Derchang" userId="b9148588-e694-4445-9765-2c9aad6149ce" providerId="ADAL" clId="{A9F427AC-E5A2-6C45-A8A3-6DFCCFA4B4F3}" dt="2023-05-08T13:34:30.594" v="121"/>
          <ac:cxnSpMkLst>
            <pc:docMk/>
            <pc:sldMk cId="1202667796" sldId="278"/>
            <ac:cxnSpMk id="2165" creationId="{3A4D00C2-2D98-F60F-A01C-31C04141AB55}"/>
          </ac:cxnSpMkLst>
        </pc:cxnChg>
        <pc:cxnChg chg="mod">
          <ac:chgData name="Kau, Derchang" userId="b9148588-e694-4445-9765-2c9aad6149ce" providerId="ADAL" clId="{A9F427AC-E5A2-6C45-A8A3-6DFCCFA4B4F3}" dt="2023-05-08T13:34:30.594" v="121"/>
          <ac:cxnSpMkLst>
            <pc:docMk/>
            <pc:sldMk cId="1202667796" sldId="278"/>
            <ac:cxnSpMk id="2166" creationId="{643CEE5E-4DEA-3732-D8B0-A2CAA55BE6D9}"/>
          </ac:cxnSpMkLst>
        </pc:cxnChg>
        <pc:cxnChg chg="mod">
          <ac:chgData name="Kau, Derchang" userId="b9148588-e694-4445-9765-2c9aad6149ce" providerId="ADAL" clId="{A9F427AC-E5A2-6C45-A8A3-6DFCCFA4B4F3}" dt="2023-05-08T13:34:30.594" v="121"/>
          <ac:cxnSpMkLst>
            <pc:docMk/>
            <pc:sldMk cId="1202667796" sldId="278"/>
            <ac:cxnSpMk id="2167" creationId="{51E1547D-33CE-D3F4-077E-12BFD428C615}"/>
          </ac:cxnSpMkLst>
        </pc:cxnChg>
        <pc:cxnChg chg="mod">
          <ac:chgData name="Kau, Derchang" userId="b9148588-e694-4445-9765-2c9aad6149ce" providerId="ADAL" clId="{A9F427AC-E5A2-6C45-A8A3-6DFCCFA4B4F3}" dt="2023-05-08T13:34:30.594" v="121"/>
          <ac:cxnSpMkLst>
            <pc:docMk/>
            <pc:sldMk cId="1202667796" sldId="278"/>
            <ac:cxnSpMk id="2168" creationId="{1B55759D-05C2-EBD1-561E-14511885B320}"/>
          </ac:cxnSpMkLst>
        </pc:cxnChg>
        <pc:cxnChg chg="mod">
          <ac:chgData name="Kau, Derchang" userId="b9148588-e694-4445-9765-2c9aad6149ce" providerId="ADAL" clId="{A9F427AC-E5A2-6C45-A8A3-6DFCCFA4B4F3}" dt="2023-05-08T13:34:30.594" v="121"/>
          <ac:cxnSpMkLst>
            <pc:docMk/>
            <pc:sldMk cId="1202667796" sldId="278"/>
            <ac:cxnSpMk id="2169" creationId="{687A2106-8EAC-09D8-CA65-DCE019303AEC}"/>
          </ac:cxnSpMkLst>
        </pc:cxnChg>
        <pc:cxnChg chg="mod">
          <ac:chgData name="Kau, Derchang" userId="b9148588-e694-4445-9765-2c9aad6149ce" providerId="ADAL" clId="{A9F427AC-E5A2-6C45-A8A3-6DFCCFA4B4F3}" dt="2023-05-08T13:34:30.594" v="121"/>
          <ac:cxnSpMkLst>
            <pc:docMk/>
            <pc:sldMk cId="1202667796" sldId="278"/>
            <ac:cxnSpMk id="2170" creationId="{19F4DEC9-9559-5E93-7B12-E61FFF309DAE}"/>
          </ac:cxnSpMkLst>
        </pc:cxnChg>
        <pc:cxnChg chg="mod">
          <ac:chgData name="Kau, Derchang" userId="b9148588-e694-4445-9765-2c9aad6149ce" providerId="ADAL" clId="{A9F427AC-E5A2-6C45-A8A3-6DFCCFA4B4F3}" dt="2023-05-08T13:34:30.594" v="121"/>
          <ac:cxnSpMkLst>
            <pc:docMk/>
            <pc:sldMk cId="1202667796" sldId="278"/>
            <ac:cxnSpMk id="2173" creationId="{1DFC5EBE-BF48-A2FB-D0C6-889C3D7C6C00}"/>
          </ac:cxnSpMkLst>
        </pc:cxnChg>
        <pc:cxnChg chg="mod">
          <ac:chgData name="Kau, Derchang" userId="b9148588-e694-4445-9765-2c9aad6149ce" providerId="ADAL" clId="{A9F427AC-E5A2-6C45-A8A3-6DFCCFA4B4F3}" dt="2023-05-08T13:34:30.594" v="121"/>
          <ac:cxnSpMkLst>
            <pc:docMk/>
            <pc:sldMk cId="1202667796" sldId="278"/>
            <ac:cxnSpMk id="2174" creationId="{7000E23E-77E6-3E02-E556-2264F59068A5}"/>
          </ac:cxnSpMkLst>
        </pc:cxnChg>
        <pc:cxnChg chg="mod">
          <ac:chgData name="Kau, Derchang" userId="b9148588-e694-4445-9765-2c9aad6149ce" providerId="ADAL" clId="{A9F427AC-E5A2-6C45-A8A3-6DFCCFA4B4F3}" dt="2023-05-08T13:34:30.594" v="121"/>
          <ac:cxnSpMkLst>
            <pc:docMk/>
            <pc:sldMk cId="1202667796" sldId="278"/>
            <ac:cxnSpMk id="2175" creationId="{930DA678-2B06-871E-1C89-789894D3C180}"/>
          </ac:cxnSpMkLst>
        </pc:cxnChg>
        <pc:cxnChg chg="mod">
          <ac:chgData name="Kau, Derchang" userId="b9148588-e694-4445-9765-2c9aad6149ce" providerId="ADAL" clId="{A9F427AC-E5A2-6C45-A8A3-6DFCCFA4B4F3}" dt="2023-05-08T13:34:30.594" v="121"/>
          <ac:cxnSpMkLst>
            <pc:docMk/>
            <pc:sldMk cId="1202667796" sldId="278"/>
            <ac:cxnSpMk id="2176" creationId="{2C9C1661-A96F-3D78-F92D-B93DC0BE444B}"/>
          </ac:cxnSpMkLst>
        </pc:cxnChg>
        <pc:cxnChg chg="mod">
          <ac:chgData name="Kau, Derchang" userId="b9148588-e694-4445-9765-2c9aad6149ce" providerId="ADAL" clId="{A9F427AC-E5A2-6C45-A8A3-6DFCCFA4B4F3}" dt="2023-05-08T13:34:30.594" v="121"/>
          <ac:cxnSpMkLst>
            <pc:docMk/>
            <pc:sldMk cId="1202667796" sldId="278"/>
            <ac:cxnSpMk id="2184" creationId="{7B255CAB-64B7-AD5E-59F0-84031253C5C5}"/>
          </ac:cxnSpMkLst>
        </pc:cxnChg>
        <pc:cxnChg chg="mod">
          <ac:chgData name="Kau, Derchang" userId="b9148588-e694-4445-9765-2c9aad6149ce" providerId="ADAL" clId="{A9F427AC-E5A2-6C45-A8A3-6DFCCFA4B4F3}" dt="2023-05-08T13:34:30.594" v="121"/>
          <ac:cxnSpMkLst>
            <pc:docMk/>
            <pc:sldMk cId="1202667796" sldId="278"/>
            <ac:cxnSpMk id="2185" creationId="{E8F2391B-61EC-9536-99AE-096450FF1EA6}"/>
          </ac:cxnSpMkLst>
        </pc:cxnChg>
        <pc:cxnChg chg="mod">
          <ac:chgData name="Kau, Derchang" userId="b9148588-e694-4445-9765-2c9aad6149ce" providerId="ADAL" clId="{A9F427AC-E5A2-6C45-A8A3-6DFCCFA4B4F3}" dt="2023-05-08T13:34:30.594" v="121"/>
          <ac:cxnSpMkLst>
            <pc:docMk/>
            <pc:sldMk cId="1202667796" sldId="278"/>
            <ac:cxnSpMk id="2190" creationId="{222622BE-4E12-B402-33CE-BCE36C3C7B07}"/>
          </ac:cxnSpMkLst>
        </pc:cxnChg>
        <pc:cxnChg chg="mod">
          <ac:chgData name="Kau, Derchang" userId="b9148588-e694-4445-9765-2c9aad6149ce" providerId="ADAL" clId="{A9F427AC-E5A2-6C45-A8A3-6DFCCFA4B4F3}" dt="2023-05-08T13:34:30.594" v="121"/>
          <ac:cxnSpMkLst>
            <pc:docMk/>
            <pc:sldMk cId="1202667796" sldId="278"/>
            <ac:cxnSpMk id="2191" creationId="{60C76553-FBB3-9807-33C3-8B151FA851D8}"/>
          </ac:cxnSpMkLst>
        </pc:cxnChg>
        <pc:cxnChg chg="mod">
          <ac:chgData name="Kau, Derchang" userId="b9148588-e694-4445-9765-2c9aad6149ce" providerId="ADAL" clId="{A9F427AC-E5A2-6C45-A8A3-6DFCCFA4B4F3}" dt="2023-05-08T13:34:30.594" v="121"/>
          <ac:cxnSpMkLst>
            <pc:docMk/>
            <pc:sldMk cId="1202667796" sldId="278"/>
            <ac:cxnSpMk id="2192" creationId="{5BFE7270-41EF-DF0A-E0D4-0C9EE7C16223}"/>
          </ac:cxnSpMkLst>
        </pc:cxnChg>
        <pc:cxnChg chg="mod">
          <ac:chgData name="Kau, Derchang" userId="b9148588-e694-4445-9765-2c9aad6149ce" providerId="ADAL" clId="{A9F427AC-E5A2-6C45-A8A3-6DFCCFA4B4F3}" dt="2023-05-08T13:34:30.594" v="121"/>
          <ac:cxnSpMkLst>
            <pc:docMk/>
            <pc:sldMk cId="1202667796" sldId="278"/>
            <ac:cxnSpMk id="2193" creationId="{5511CD7C-1EE8-02DB-973B-65823F635472}"/>
          </ac:cxnSpMkLst>
        </pc:cxnChg>
        <pc:cxnChg chg="mod">
          <ac:chgData name="Kau, Derchang" userId="b9148588-e694-4445-9765-2c9aad6149ce" providerId="ADAL" clId="{A9F427AC-E5A2-6C45-A8A3-6DFCCFA4B4F3}" dt="2023-05-08T13:34:30.594" v="121"/>
          <ac:cxnSpMkLst>
            <pc:docMk/>
            <pc:sldMk cId="1202667796" sldId="278"/>
            <ac:cxnSpMk id="2194" creationId="{90F61E7D-2373-282B-194D-7D9503A3606D}"/>
          </ac:cxnSpMkLst>
        </pc:cxnChg>
        <pc:cxnChg chg="mod">
          <ac:chgData name="Kau, Derchang" userId="b9148588-e694-4445-9765-2c9aad6149ce" providerId="ADAL" clId="{A9F427AC-E5A2-6C45-A8A3-6DFCCFA4B4F3}" dt="2023-05-08T13:34:30.594" v="121"/>
          <ac:cxnSpMkLst>
            <pc:docMk/>
            <pc:sldMk cId="1202667796" sldId="278"/>
            <ac:cxnSpMk id="2195" creationId="{70354A5E-573C-7725-94F9-0FE1913FF1FC}"/>
          </ac:cxnSpMkLst>
        </pc:cxnChg>
        <pc:cxnChg chg="mod">
          <ac:chgData name="Kau, Derchang" userId="b9148588-e694-4445-9765-2c9aad6149ce" providerId="ADAL" clId="{A9F427AC-E5A2-6C45-A8A3-6DFCCFA4B4F3}" dt="2023-05-08T13:34:30.594" v="121"/>
          <ac:cxnSpMkLst>
            <pc:docMk/>
            <pc:sldMk cId="1202667796" sldId="278"/>
            <ac:cxnSpMk id="2196" creationId="{A0484953-C1E5-64F6-A3F6-D089F856475A}"/>
          </ac:cxnSpMkLst>
        </pc:cxnChg>
        <pc:cxnChg chg="mod">
          <ac:chgData name="Kau, Derchang" userId="b9148588-e694-4445-9765-2c9aad6149ce" providerId="ADAL" clId="{A9F427AC-E5A2-6C45-A8A3-6DFCCFA4B4F3}" dt="2023-05-08T13:34:30.594" v="121"/>
          <ac:cxnSpMkLst>
            <pc:docMk/>
            <pc:sldMk cId="1202667796" sldId="278"/>
            <ac:cxnSpMk id="2197" creationId="{BEA2412B-C0EB-EE77-B422-ACE632101069}"/>
          </ac:cxnSpMkLst>
        </pc:cxnChg>
        <pc:cxnChg chg="mod">
          <ac:chgData name="Kau, Derchang" userId="b9148588-e694-4445-9765-2c9aad6149ce" providerId="ADAL" clId="{A9F427AC-E5A2-6C45-A8A3-6DFCCFA4B4F3}" dt="2023-05-08T13:34:30.594" v="121"/>
          <ac:cxnSpMkLst>
            <pc:docMk/>
            <pc:sldMk cId="1202667796" sldId="278"/>
            <ac:cxnSpMk id="2198" creationId="{A98519B3-5EC2-F9CD-C940-2CCE637D7933}"/>
          </ac:cxnSpMkLst>
        </pc:cxnChg>
        <pc:cxnChg chg="mod">
          <ac:chgData name="Kau, Derchang" userId="b9148588-e694-4445-9765-2c9aad6149ce" providerId="ADAL" clId="{A9F427AC-E5A2-6C45-A8A3-6DFCCFA4B4F3}" dt="2023-05-08T13:34:30.594" v="121"/>
          <ac:cxnSpMkLst>
            <pc:docMk/>
            <pc:sldMk cId="1202667796" sldId="278"/>
            <ac:cxnSpMk id="2199" creationId="{61D1350B-A6E8-02B4-CBB2-C3F282943635}"/>
          </ac:cxnSpMkLst>
        </pc:cxnChg>
        <pc:cxnChg chg="mod">
          <ac:chgData name="Kau, Derchang" userId="b9148588-e694-4445-9765-2c9aad6149ce" providerId="ADAL" clId="{A9F427AC-E5A2-6C45-A8A3-6DFCCFA4B4F3}" dt="2023-05-08T13:34:30.594" v="121"/>
          <ac:cxnSpMkLst>
            <pc:docMk/>
            <pc:sldMk cId="1202667796" sldId="278"/>
            <ac:cxnSpMk id="2200" creationId="{5DF2712B-CF84-ED6C-579B-81488BB184B1}"/>
          </ac:cxnSpMkLst>
        </pc:cxnChg>
        <pc:cxnChg chg="mod">
          <ac:chgData name="Kau, Derchang" userId="b9148588-e694-4445-9765-2c9aad6149ce" providerId="ADAL" clId="{A9F427AC-E5A2-6C45-A8A3-6DFCCFA4B4F3}" dt="2023-05-08T13:34:30.594" v="121"/>
          <ac:cxnSpMkLst>
            <pc:docMk/>
            <pc:sldMk cId="1202667796" sldId="278"/>
            <ac:cxnSpMk id="2201" creationId="{8AFBEF09-CB50-FE4C-B609-BBB8342E6023}"/>
          </ac:cxnSpMkLst>
        </pc:cxnChg>
        <pc:cxnChg chg="mod">
          <ac:chgData name="Kau, Derchang" userId="b9148588-e694-4445-9765-2c9aad6149ce" providerId="ADAL" clId="{A9F427AC-E5A2-6C45-A8A3-6DFCCFA4B4F3}" dt="2023-05-08T13:34:30.594" v="121"/>
          <ac:cxnSpMkLst>
            <pc:docMk/>
            <pc:sldMk cId="1202667796" sldId="278"/>
            <ac:cxnSpMk id="2202" creationId="{C5D21AEF-1005-523F-4E42-98AB1BD530B5}"/>
          </ac:cxnSpMkLst>
        </pc:cxnChg>
        <pc:cxnChg chg="mod">
          <ac:chgData name="Kau, Derchang" userId="b9148588-e694-4445-9765-2c9aad6149ce" providerId="ADAL" clId="{A9F427AC-E5A2-6C45-A8A3-6DFCCFA4B4F3}" dt="2023-05-08T13:34:30.594" v="121"/>
          <ac:cxnSpMkLst>
            <pc:docMk/>
            <pc:sldMk cId="1202667796" sldId="278"/>
            <ac:cxnSpMk id="2203" creationId="{E1D71E87-F44B-5416-AE7C-EF471389BD95}"/>
          </ac:cxnSpMkLst>
        </pc:cxnChg>
        <pc:cxnChg chg="mod">
          <ac:chgData name="Kau, Derchang" userId="b9148588-e694-4445-9765-2c9aad6149ce" providerId="ADAL" clId="{A9F427AC-E5A2-6C45-A8A3-6DFCCFA4B4F3}" dt="2023-05-08T13:34:30.594" v="121"/>
          <ac:cxnSpMkLst>
            <pc:docMk/>
            <pc:sldMk cId="1202667796" sldId="278"/>
            <ac:cxnSpMk id="2206" creationId="{DE33953D-CFC5-F0DA-ADFA-D96D8536B69A}"/>
          </ac:cxnSpMkLst>
        </pc:cxnChg>
        <pc:cxnChg chg="mod">
          <ac:chgData name="Kau, Derchang" userId="b9148588-e694-4445-9765-2c9aad6149ce" providerId="ADAL" clId="{A9F427AC-E5A2-6C45-A8A3-6DFCCFA4B4F3}" dt="2023-05-08T13:34:30.594" v="121"/>
          <ac:cxnSpMkLst>
            <pc:docMk/>
            <pc:sldMk cId="1202667796" sldId="278"/>
            <ac:cxnSpMk id="2207" creationId="{5AC4AEA3-6AF7-890E-E2B5-D7A094961863}"/>
          </ac:cxnSpMkLst>
        </pc:cxnChg>
        <pc:cxnChg chg="mod">
          <ac:chgData name="Kau, Derchang" userId="b9148588-e694-4445-9765-2c9aad6149ce" providerId="ADAL" clId="{A9F427AC-E5A2-6C45-A8A3-6DFCCFA4B4F3}" dt="2023-05-08T13:34:30.594" v="121"/>
          <ac:cxnSpMkLst>
            <pc:docMk/>
            <pc:sldMk cId="1202667796" sldId="278"/>
            <ac:cxnSpMk id="2208" creationId="{6CBB293D-11F6-F363-D617-3B72BA06095F}"/>
          </ac:cxnSpMkLst>
        </pc:cxnChg>
        <pc:cxnChg chg="mod">
          <ac:chgData name="Kau, Derchang" userId="b9148588-e694-4445-9765-2c9aad6149ce" providerId="ADAL" clId="{A9F427AC-E5A2-6C45-A8A3-6DFCCFA4B4F3}" dt="2023-05-08T13:34:30.594" v="121"/>
          <ac:cxnSpMkLst>
            <pc:docMk/>
            <pc:sldMk cId="1202667796" sldId="278"/>
            <ac:cxnSpMk id="2209" creationId="{0EA51469-65DF-9C0A-C02E-CDD488E999C4}"/>
          </ac:cxnSpMkLst>
        </pc:cxnChg>
        <pc:cxnChg chg="mod">
          <ac:chgData name="Kau, Derchang" userId="b9148588-e694-4445-9765-2c9aad6149ce" providerId="ADAL" clId="{A9F427AC-E5A2-6C45-A8A3-6DFCCFA4B4F3}" dt="2023-05-08T13:34:30.594" v="121"/>
          <ac:cxnSpMkLst>
            <pc:docMk/>
            <pc:sldMk cId="1202667796" sldId="278"/>
            <ac:cxnSpMk id="2217" creationId="{0BE0DC77-5430-C071-DA66-A02D1B7ED5A1}"/>
          </ac:cxnSpMkLst>
        </pc:cxnChg>
        <pc:cxnChg chg="mod">
          <ac:chgData name="Kau, Derchang" userId="b9148588-e694-4445-9765-2c9aad6149ce" providerId="ADAL" clId="{A9F427AC-E5A2-6C45-A8A3-6DFCCFA4B4F3}" dt="2023-05-08T13:34:30.594" v="121"/>
          <ac:cxnSpMkLst>
            <pc:docMk/>
            <pc:sldMk cId="1202667796" sldId="278"/>
            <ac:cxnSpMk id="2218" creationId="{4FD1B9B9-C239-52C9-1793-7525A080C8C4}"/>
          </ac:cxnSpMkLst>
        </pc:cxnChg>
        <pc:cxnChg chg="mod">
          <ac:chgData name="Kau, Derchang" userId="b9148588-e694-4445-9765-2c9aad6149ce" providerId="ADAL" clId="{A9F427AC-E5A2-6C45-A8A3-6DFCCFA4B4F3}" dt="2023-05-08T13:34:30.594" v="121"/>
          <ac:cxnSpMkLst>
            <pc:docMk/>
            <pc:sldMk cId="1202667796" sldId="278"/>
            <ac:cxnSpMk id="2223" creationId="{66C7162C-0E87-E1A0-49E9-8EC5C844A2E1}"/>
          </ac:cxnSpMkLst>
        </pc:cxnChg>
        <pc:cxnChg chg="mod">
          <ac:chgData name="Kau, Derchang" userId="b9148588-e694-4445-9765-2c9aad6149ce" providerId="ADAL" clId="{A9F427AC-E5A2-6C45-A8A3-6DFCCFA4B4F3}" dt="2023-05-08T13:34:30.594" v="121"/>
          <ac:cxnSpMkLst>
            <pc:docMk/>
            <pc:sldMk cId="1202667796" sldId="278"/>
            <ac:cxnSpMk id="2224" creationId="{0684F09D-F72F-EDC3-E775-F34FD43158D0}"/>
          </ac:cxnSpMkLst>
        </pc:cxnChg>
        <pc:cxnChg chg="mod">
          <ac:chgData name="Kau, Derchang" userId="b9148588-e694-4445-9765-2c9aad6149ce" providerId="ADAL" clId="{A9F427AC-E5A2-6C45-A8A3-6DFCCFA4B4F3}" dt="2023-05-08T13:34:30.594" v="121"/>
          <ac:cxnSpMkLst>
            <pc:docMk/>
            <pc:sldMk cId="1202667796" sldId="278"/>
            <ac:cxnSpMk id="2225" creationId="{7DA525C0-5D6F-A3BE-C9D3-7E2023D1D427}"/>
          </ac:cxnSpMkLst>
        </pc:cxnChg>
        <pc:cxnChg chg="mod">
          <ac:chgData name="Kau, Derchang" userId="b9148588-e694-4445-9765-2c9aad6149ce" providerId="ADAL" clId="{A9F427AC-E5A2-6C45-A8A3-6DFCCFA4B4F3}" dt="2023-05-08T13:34:30.594" v="121"/>
          <ac:cxnSpMkLst>
            <pc:docMk/>
            <pc:sldMk cId="1202667796" sldId="278"/>
            <ac:cxnSpMk id="2226" creationId="{EC0BAB7C-0F4D-B708-90C2-0A260258E8FE}"/>
          </ac:cxnSpMkLst>
        </pc:cxnChg>
        <pc:cxnChg chg="mod">
          <ac:chgData name="Kau, Derchang" userId="b9148588-e694-4445-9765-2c9aad6149ce" providerId="ADAL" clId="{A9F427AC-E5A2-6C45-A8A3-6DFCCFA4B4F3}" dt="2023-05-08T13:34:30.594" v="121"/>
          <ac:cxnSpMkLst>
            <pc:docMk/>
            <pc:sldMk cId="1202667796" sldId="278"/>
            <ac:cxnSpMk id="2227" creationId="{70CD1187-6888-9C03-EC54-97AC14C0AFA6}"/>
          </ac:cxnSpMkLst>
        </pc:cxnChg>
        <pc:cxnChg chg="mod">
          <ac:chgData name="Kau, Derchang" userId="b9148588-e694-4445-9765-2c9aad6149ce" providerId="ADAL" clId="{A9F427AC-E5A2-6C45-A8A3-6DFCCFA4B4F3}" dt="2023-05-08T13:34:30.594" v="121"/>
          <ac:cxnSpMkLst>
            <pc:docMk/>
            <pc:sldMk cId="1202667796" sldId="278"/>
            <ac:cxnSpMk id="2228" creationId="{C21C5F61-4AA5-1886-5531-A37682C212CE}"/>
          </ac:cxnSpMkLst>
        </pc:cxnChg>
        <pc:cxnChg chg="mod">
          <ac:chgData name="Kau, Derchang" userId="b9148588-e694-4445-9765-2c9aad6149ce" providerId="ADAL" clId="{A9F427AC-E5A2-6C45-A8A3-6DFCCFA4B4F3}" dt="2023-05-08T13:34:30.594" v="121"/>
          <ac:cxnSpMkLst>
            <pc:docMk/>
            <pc:sldMk cId="1202667796" sldId="278"/>
            <ac:cxnSpMk id="2229" creationId="{6CA03419-30C6-F395-5C44-4D3D64E459B7}"/>
          </ac:cxnSpMkLst>
        </pc:cxnChg>
        <pc:cxnChg chg="mod">
          <ac:chgData name="Kau, Derchang" userId="b9148588-e694-4445-9765-2c9aad6149ce" providerId="ADAL" clId="{A9F427AC-E5A2-6C45-A8A3-6DFCCFA4B4F3}" dt="2023-05-08T13:34:30.594" v="121"/>
          <ac:cxnSpMkLst>
            <pc:docMk/>
            <pc:sldMk cId="1202667796" sldId="278"/>
            <ac:cxnSpMk id="2230" creationId="{FC2F9990-C430-56B4-5E72-28B2E7D9F455}"/>
          </ac:cxnSpMkLst>
        </pc:cxnChg>
        <pc:cxnChg chg="mod">
          <ac:chgData name="Kau, Derchang" userId="b9148588-e694-4445-9765-2c9aad6149ce" providerId="ADAL" clId="{A9F427AC-E5A2-6C45-A8A3-6DFCCFA4B4F3}" dt="2023-05-08T13:34:30.594" v="121"/>
          <ac:cxnSpMkLst>
            <pc:docMk/>
            <pc:sldMk cId="1202667796" sldId="278"/>
            <ac:cxnSpMk id="2231" creationId="{F421E77E-568C-D34D-DBCE-FF05C1E511E4}"/>
          </ac:cxnSpMkLst>
        </pc:cxnChg>
        <pc:cxnChg chg="mod">
          <ac:chgData name="Kau, Derchang" userId="b9148588-e694-4445-9765-2c9aad6149ce" providerId="ADAL" clId="{A9F427AC-E5A2-6C45-A8A3-6DFCCFA4B4F3}" dt="2023-05-08T13:34:30.594" v="121"/>
          <ac:cxnSpMkLst>
            <pc:docMk/>
            <pc:sldMk cId="1202667796" sldId="278"/>
            <ac:cxnSpMk id="2232" creationId="{A5B028A0-7618-DB76-AB63-A99325B83540}"/>
          </ac:cxnSpMkLst>
        </pc:cxnChg>
        <pc:cxnChg chg="mod">
          <ac:chgData name="Kau, Derchang" userId="b9148588-e694-4445-9765-2c9aad6149ce" providerId="ADAL" clId="{A9F427AC-E5A2-6C45-A8A3-6DFCCFA4B4F3}" dt="2023-05-08T13:34:30.594" v="121"/>
          <ac:cxnSpMkLst>
            <pc:docMk/>
            <pc:sldMk cId="1202667796" sldId="278"/>
            <ac:cxnSpMk id="2233" creationId="{095DD148-43DD-E650-2E61-312F9C4EDB76}"/>
          </ac:cxnSpMkLst>
        </pc:cxnChg>
        <pc:cxnChg chg="mod">
          <ac:chgData name="Kau, Derchang" userId="b9148588-e694-4445-9765-2c9aad6149ce" providerId="ADAL" clId="{A9F427AC-E5A2-6C45-A8A3-6DFCCFA4B4F3}" dt="2023-05-08T13:34:30.594" v="121"/>
          <ac:cxnSpMkLst>
            <pc:docMk/>
            <pc:sldMk cId="1202667796" sldId="278"/>
            <ac:cxnSpMk id="2234" creationId="{13E659BA-A3D9-2A15-B584-2F052F3A66B2}"/>
          </ac:cxnSpMkLst>
        </pc:cxnChg>
        <pc:cxnChg chg="mod">
          <ac:chgData name="Kau, Derchang" userId="b9148588-e694-4445-9765-2c9aad6149ce" providerId="ADAL" clId="{A9F427AC-E5A2-6C45-A8A3-6DFCCFA4B4F3}" dt="2023-05-08T13:34:30.594" v="121"/>
          <ac:cxnSpMkLst>
            <pc:docMk/>
            <pc:sldMk cId="1202667796" sldId="278"/>
            <ac:cxnSpMk id="2235" creationId="{A2C3924F-5FC7-155E-57E5-F5588B8594D8}"/>
          </ac:cxnSpMkLst>
        </pc:cxnChg>
        <pc:cxnChg chg="mod">
          <ac:chgData name="Kau, Derchang" userId="b9148588-e694-4445-9765-2c9aad6149ce" providerId="ADAL" clId="{A9F427AC-E5A2-6C45-A8A3-6DFCCFA4B4F3}" dt="2023-05-08T13:34:30.594" v="121"/>
          <ac:cxnSpMkLst>
            <pc:docMk/>
            <pc:sldMk cId="1202667796" sldId="278"/>
            <ac:cxnSpMk id="2236" creationId="{7AE50C11-9608-F541-1F84-209164ACE134}"/>
          </ac:cxnSpMkLst>
        </pc:cxnChg>
        <pc:cxnChg chg="mod">
          <ac:chgData name="Kau, Derchang" userId="b9148588-e694-4445-9765-2c9aad6149ce" providerId="ADAL" clId="{A9F427AC-E5A2-6C45-A8A3-6DFCCFA4B4F3}" dt="2023-05-08T13:34:30.594" v="121"/>
          <ac:cxnSpMkLst>
            <pc:docMk/>
            <pc:sldMk cId="1202667796" sldId="278"/>
            <ac:cxnSpMk id="2239" creationId="{4BAD7BD9-1174-DD79-5296-3059F5539F7F}"/>
          </ac:cxnSpMkLst>
        </pc:cxnChg>
        <pc:cxnChg chg="mod">
          <ac:chgData name="Kau, Derchang" userId="b9148588-e694-4445-9765-2c9aad6149ce" providerId="ADAL" clId="{A9F427AC-E5A2-6C45-A8A3-6DFCCFA4B4F3}" dt="2023-05-08T13:34:30.594" v="121"/>
          <ac:cxnSpMkLst>
            <pc:docMk/>
            <pc:sldMk cId="1202667796" sldId="278"/>
            <ac:cxnSpMk id="2240" creationId="{692FE9FE-17A8-C287-EB82-C9C8C0F4F462}"/>
          </ac:cxnSpMkLst>
        </pc:cxnChg>
        <pc:cxnChg chg="mod">
          <ac:chgData name="Kau, Derchang" userId="b9148588-e694-4445-9765-2c9aad6149ce" providerId="ADAL" clId="{A9F427AC-E5A2-6C45-A8A3-6DFCCFA4B4F3}" dt="2023-05-08T13:34:30.594" v="121"/>
          <ac:cxnSpMkLst>
            <pc:docMk/>
            <pc:sldMk cId="1202667796" sldId="278"/>
            <ac:cxnSpMk id="2241" creationId="{ABE0BE18-3289-09A3-4693-2ECA85ED53E5}"/>
          </ac:cxnSpMkLst>
        </pc:cxnChg>
        <pc:cxnChg chg="mod">
          <ac:chgData name="Kau, Derchang" userId="b9148588-e694-4445-9765-2c9aad6149ce" providerId="ADAL" clId="{A9F427AC-E5A2-6C45-A8A3-6DFCCFA4B4F3}" dt="2023-05-08T13:34:30.594" v="121"/>
          <ac:cxnSpMkLst>
            <pc:docMk/>
            <pc:sldMk cId="1202667796" sldId="278"/>
            <ac:cxnSpMk id="2242" creationId="{84BC575B-B15A-B1AD-1660-07BE697C66EC}"/>
          </ac:cxnSpMkLst>
        </pc:cxnChg>
        <pc:cxnChg chg="mod">
          <ac:chgData name="Kau, Derchang" userId="b9148588-e694-4445-9765-2c9aad6149ce" providerId="ADAL" clId="{A9F427AC-E5A2-6C45-A8A3-6DFCCFA4B4F3}" dt="2023-05-08T13:34:30.594" v="121"/>
          <ac:cxnSpMkLst>
            <pc:docMk/>
            <pc:sldMk cId="1202667796" sldId="278"/>
            <ac:cxnSpMk id="2250" creationId="{55F680B6-C383-E058-CEE0-4DC4E2A34B1C}"/>
          </ac:cxnSpMkLst>
        </pc:cxnChg>
        <pc:cxnChg chg="mod">
          <ac:chgData name="Kau, Derchang" userId="b9148588-e694-4445-9765-2c9aad6149ce" providerId="ADAL" clId="{A9F427AC-E5A2-6C45-A8A3-6DFCCFA4B4F3}" dt="2023-05-08T13:34:30.594" v="121"/>
          <ac:cxnSpMkLst>
            <pc:docMk/>
            <pc:sldMk cId="1202667796" sldId="278"/>
            <ac:cxnSpMk id="2251" creationId="{21548B3E-FB14-267C-95CF-BD33FAAD02C2}"/>
          </ac:cxnSpMkLst>
        </pc:cxnChg>
        <pc:cxnChg chg="mod">
          <ac:chgData name="Kau, Derchang" userId="b9148588-e694-4445-9765-2c9aad6149ce" providerId="ADAL" clId="{A9F427AC-E5A2-6C45-A8A3-6DFCCFA4B4F3}" dt="2023-05-08T13:34:30.594" v="121"/>
          <ac:cxnSpMkLst>
            <pc:docMk/>
            <pc:sldMk cId="1202667796" sldId="278"/>
            <ac:cxnSpMk id="2256" creationId="{B21D9EED-B480-568B-426F-01C4AE311881}"/>
          </ac:cxnSpMkLst>
        </pc:cxnChg>
        <pc:cxnChg chg="mod">
          <ac:chgData name="Kau, Derchang" userId="b9148588-e694-4445-9765-2c9aad6149ce" providerId="ADAL" clId="{A9F427AC-E5A2-6C45-A8A3-6DFCCFA4B4F3}" dt="2023-05-08T13:34:30.594" v="121"/>
          <ac:cxnSpMkLst>
            <pc:docMk/>
            <pc:sldMk cId="1202667796" sldId="278"/>
            <ac:cxnSpMk id="2257" creationId="{AABA9E43-D946-E087-F112-6E5389E43C7C}"/>
          </ac:cxnSpMkLst>
        </pc:cxnChg>
        <pc:cxnChg chg="mod">
          <ac:chgData name="Kau, Derchang" userId="b9148588-e694-4445-9765-2c9aad6149ce" providerId="ADAL" clId="{A9F427AC-E5A2-6C45-A8A3-6DFCCFA4B4F3}" dt="2023-05-08T13:34:30.594" v="121"/>
          <ac:cxnSpMkLst>
            <pc:docMk/>
            <pc:sldMk cId="1202667796" sldId="278"/>
            <ac:cxnSpMk id="2258" creationId="{0F4A85A9-A916-D7ED-696A-D3BDA155923B}"/>
          </ac:cxnSpMkLst>
        </pc:cxnChg>
        <pc:cxnChg chg="mod">
          <ac:chgData name="Kau, Derchang" userId="b9148588-e694-4445-9765-2c9aad6149ce" providerId="ADAL" clId="{A9F427AC-E5A2-6C45-A8A3-6DFCCFA4B4F3}" dt="2023-05-08T13:34:30.594" v="121"/>
          <ac:cxnSpMkLst>
            <pc:docMk/>
            <pc:sldMk cId="1202667796" sldId="278"/>
            <ac:cxnSpMk id="2259" creationId="{3EF720F0-C93B-970F-0555-BDDB893A57E7}"/>
          </ac:cxnSpMkLst>
        </pc:cxnChg>
        <pc:cxnChg chg="mod">
          <ac:chgData name="Kau, Derchang" userId="b9148588-e694-4445-9765-2c9aad6149ce" providerId="ADAL" clId="{A9F427AC-E5A2-6C45-A8A3-6DFCCFA4B4F3}" dt="2023-05-08T13:34:30.594" v="121"/>
          <ac:cxnSpMkLst>
            <pc:docMk/>
            <pc:sldMk cId="1202667796" sldId="278"/>
            <ac:cxnSpMk id="2260" creationId="{B6D4001E-3487-135F-2DA3-37B411509785}"/>
          </ac:cxnSpMkLst>
        </pc:cxnChg>
        <pc:cxnChg chg="mod">
          <ac:chgData name="Kau, Derchang" userId="b9148588-e694-4445-9765-2c9aad6149ce" providerId="ADAL" clId="{A9F427AC-E5A2-6C45-A8A3-6DFCCFA4B4F3}" dt="2023-05-08T13:34:30.594" v="121"/>
          <ac:cxnSpMkLst>
            <pc:docMk/>
            <pc:sldMk cId="1202667796" sldId="278"/>
            <ac:cxnSpMk id="2261" creationId="{FAA34F21-C755-0893-15FD-D8C91945D36B}"/>
          </ac:cxnSpMkLst>
        </pc:cxnChg>
        <pc:cxnChg chg="mod">
          <ac:chgData name="Kau, Derchang" userId="b9148588-e694-4445-9765-2c9aad6149ce" providerId="ADAL" clId="{A9F427AC-E5A2-6C45-A8A3-6DFCCFA4B4F3}" dt="2023-05-08T13:34:30.594" v="121"/>
          <ac:cxnSpMkLst>
            <pc:docMk/>
            <pc:sldMk cId="1202667796" sldId="278"/>
            <ac:cxnSpMk id="2262" creationId="{D4A2F46E-78DD-702B-BDA2-9FF9EE57F2F4}"/>
          </ac:cxnSpMkLst>
        </pc:cxnChg>
        <pc:cxnChg chg="mod">
          <ac:chgData name="Kau, Derchang" userId="b9148588-e694-4445-9765-2c9aad6149ce" providerId="ADAL" clId="{A9F427AC-E5A2-6C45-A8A3-6DFCCFA4B4F3}" dt="2023-05-08T13:34:30.594" v="121"/>
          <ac:cxnSpMkLst>
            <pc:docMk/>
            <pc:sldMk cId="1202667796" sldId="278"/>
            <ac:cxnSpMk id="2263" creationId="{FB3E7594-36FA-1934-828C-23F333FD16B2}"/>
          </ac:cxnSpMkLst>
        </pc:cxnChg>
        <pc:cxnChg chg="mod">
          <ac:chgData name="Kau, Derchang" userId="b9148588-e694-4445-9765-2c9aad6149ce" providerId="ADAL" clId="{A9F427AC-E5A2-6C45-A8A3-6DFCCFA4B4F3}" dt="2023-05-08T13:34:30.594" v="121"/>
          <ac:cxnSpMkLst>
            <pc:docMk/>
            <pc:sldMk cId="1202667796" sldId="278"/>
            <ac:cxnSpMk id="2264" creationId="{F156DC2B-E6C2-9397-F143-801CE346D51B}"/>
          </ac:cxnSpMkLst>
        </pc:cxnChg>
        <pc:cxnChg chg="mod">
          <ac:chgData name="Kau, Derchang" userId="b9148588-e694-4445-9765-2c9aad6149ce" providerId="ADAL" clId="{A9F427AC-E5A2-6C45-A8A3-6DFCCFA4B4F3}" dt="2023-05-08T13:34:30.594" v="121"/>
          <ac:cxnSpMkLst>
            <pc:docMk/>
            <pc:sldMk cId="1202667796" sldId="278"/>
            <ac:cxnSpMk id="2265" creationId="{DDB9BAF8-52FA-81BA-F5AE-D058BC658B8B}"/>
          </ac:cxnSpMkLst>
        </pc:cxnChg>
        <pc:cxnChg chg="mod">
          <ac:chgData name="Kau, Derchang" userId="b9148588-e694-4445-9765-2c9aad6149ce" providerId="ADAL" clId="{A9F427AC-E5A2-6C45-A8A3-6DFCCFA4B4F3}" dt="2023-05-08T13:34:30.594" v="121"/>
          <ac:cxnSpMkLst>
            <pc:docMk/>
            <pc:sldMk cId="1202667796" sldId="278"/>
            <ac:cxnSpMk id="2266" creationId="{58E711F4-0505-6EC0-28AB-97D60E595025}"/>
          </ac:cxnSpMkLst>
        </pc:cxnChg>
        <pc:cxnChg chg="mod">
          <ac:chgData name="Kau, Derchang" userId="b9148588-e694-4445-9765-2c9aad6149ce" providerId="ADAL" clId="{A9F427AC-E5A2-6C45-A8A3-6DFCCFA4B4F3}" dt="2023-05-08T13:34:30.594" v="121"/>
          <ac:cxnSpMkLst>
            <pc:docMk/>
            <pc:sldMk cId="1202667796" sldId="278"/>
            <ac:cxnSpMk id="2267" creationId="{90025769-DC17-CE6B-46FE-F3B8E1ACCB55}"/>
          </ac:cxnSpMkLst>
        </pc:cxnChg>
        <pc:cxnChg chg="mod">
          <ac:chgData name="Kau, Derchang" userId="b9148588-e694-4445-9765-2c9aad6149ce" providerId="ADAL" clId="{A9F427AC-E5A2-6C45-A8A3-6DFCCFA4B4F3}" dt="2023-05-08T13:34:30.594" v="121"/>
          <ac:cxnSpMkLst>
            <pc:docMk/>
            <pc:sldMk cId="1202667796" sldId="278"/>
            <ac:cxnSpMk id="2268" creationId="{3E1F839F-D799-3077-3B6C-6ACB80774A11}"/>
          </ac:cxnSpMkLst>
        </pc:cxnChg>
        <pc:cxnChg chg="mod">
          <ac:chgData name="Kau, Derchang" userId="b9148588-e694-4445-9765-2c9aad6149ce" providerId="ADAL" clId="{A9F427AC-E5A2-6C45-A8A3-6DFCCFA4B4F3}" dt="2023-05-08T13:34:30.594" v="121"/>
          <ac:cxnSpMkLst>
            <pc:docMk/>
            <pc:sldMk cId="1202667796" sldId="278"/>
            <ac:cxnSpMk id="2269" creationId="{34D8FA78-02FA-5973-707B-E94B3B977EAB}"/>
          </ac:cxnSpMkLst>
        </pc:cxnChg>
        <pc:cxnChg chg="mod">
          <ac:chgData name="Kau, Derchang" userId="b9148588-e694-4445-9765-2c9aad6149ce" providerId="ADAL" clId="{A9F427AC-E5A2-6C45-A8A3-6DFCCFA4B4F3}" dt="2023-05-08T13:34:30.594" v="121"/>
          <ac:cxnSpMkLst>
            <pc:docMk/>
            <pc:sldMk cId="1202667796" sldId="278"/>
            <ac:cxnSpMk id="2272" creationId="{CA47C068-9CAA-0203-CE7D-903D5086354D}"/>
          </ac:cxnSpMkLst>
        </pc:cxnChg>
        <pc:cxnChg chg="mod">
          <ac:chgData name="Kau, Derchang" userId="b9148588-e694-4445-9765-2c9aad6149ce" providerId="ADAL" clId="{A9F427AC-E5A2-6C45-A8A3-6DFCCFA4B4F3}" dt="2023-05-08T13:34:30.594" v="121"/>
          <ac:cxnSpMkLst>
            <pc:docMk/>
            <pc:sldMk cId="1202667796" sldId="278"/>
            <ac:cxnSpMk id="2273" creationId="{A910CBD9-199E-8360-F027-048E518C3AC8}"/>
          </ac:cxnSpMkLst>
        </pc:cxnChg>
        <pc:cxnChg chg="mod">
          <ac:chgData name="Kau, Derchang" userId="b9148588-e694-4445-9765-2c9aad6149ce" providerId="ADAL" clId="{A9F427AC-E5A2-6C45-A8A3-6DFCCFA4B4F3}" dt="2023-05-08T13:34:30.594" v="121"/>
          <ac:cxnSpMkLst>
            <pc:docMk/>
            <pc:sldMk cId="1202667796" sldId="278"/>
            <ac:cxnSpMk id="2274" creationId="{D2DC281F-A3C3-5AE9-E4B6-8E0FE7D6395E}"/>
          </ac:cxnSpMkLst>
        </pc:cxnChg>
        <pc:cxnChg chg="mod">
          <ac:chgData name="Kau, Derchang" userId="b9148588-e694-4445-9765-2c9aad6149ce" providerId="ADAL" clId="{A9F427AC-E5A2-6C45-A8A3-6DFCCFA4B4F3}" dt="2023-05-08T13:34:30.594" v="121"/>
          <ac:cxnSpMkLst>
            <pc:docMk/>
            <pc:sldMk cId="1202667796" sldId="278"/>
            <ac:cxnSpMk id="2275" creationId="{C0100013-46A1-C44A-3794-52D1E0177047}"/>
          </ac:cxnSpMkLst>
        </pc:cxnChg>
        <pc:cxnChg chg="mod">
          <ac:chgData name="Kau, Derchang" userId="b9148588-e694-4445-9765-2c9aad6149ce" providerId="ADAL" clId="{A9F427AC-E5A2-6C45-A8A3-6DFCCFA4B4F3}" dt="2023-05-08T13:34:30.594" v="121"/>
          <ac:cxnSpMkLst>
            <pc:docMk/>
            <pc:sldMk cId="1202667796" sldId="278"/>
            <ac:cxnSpMk id="2283" creationId="{E9D6EBF2-80B8-CD92-6053-FD80A5C3776B}"/>
          </ac:cxnSpMkLst>
        </pc:cxnChg>
        <pc:cxnChg chg="mod">
          <ac:chgData name="Kau, Derchang" userId="b9148588-e694-4445-9765-2c9aad6149ce" providerId="ADAL" clId="{A9F427AC-E5A2-6C45-A8A3-6DFCCFA4B4F3}" dt="2023-05-08T13:34:30.594" v="121"/>
          <ac:cxnSpMkLst>
            <pc:docMk/>
            <pc:sldMk cId="1202667796" sldId="278"/>
            <ac:cxnSpMk id="2284" creationId="{9F41BFF9-6755-B834-9E7C-EAF5A151115C}"/>
          </ac:cxnSpMkLst>
        </pc:cxnChg>
        <pc:cxnChg chg="mod">
          <ac:chgData name="Kau, Derchang" userId="b9148588-e694-4445-9765-2c9aad6149ce" providerId="ADAL" clId="{A9F427AC-E5A2-6C45-A8A3-6DFCCFA4B4F3}" dt="2023-05-08T13:34:30.594" v="121"/>
          <ac:cxnSpMkLst>
            <pc:docMk/>
            <pc:sldMk cId="1202667796" sldId="278"/>
            <ac:cxnSpMk id="2289" creationId="{52B280F6-CA83-ECF7-6521-16660CD9C7C2}"/>
          </ac:cxnSpMkLst>
        </pc:cxnChg>
        <pc:cxnChg chg="mod">
          <ac:chgData name="Kau, Derchang" userId="b9148588-e694-4445-9765-2c9aad6149ce" providerId="ADAL" clId="{A9F427AC-E5A2-6C45-A8A3-6DFCCFA4B4F3}" dt="2023-05-08T13:34:30.594" v="121"/>
          <ac:cxnSpMkLst>
            <pc:docMk/>
            <pc:sldMk cId="1202667796" sldId="278"/>
            <ac:cxnSpMk id="2290" creationId="{E6B8F465-E706-9AD4-24F0-E83E9728A180}"/>
          </ac:cxnSpMkLst>
        </pc:cxnChg>
        <pc:cxnChg chg="mod">
          <ac:chgData name="Kau, Derchang" userId="b9148588-e694-4445-9765-2c9aad6149ce" providerId="ADAL" clId="{A9F427AC-E5A2-6C45-A8A3-6DFCCFA4B4F3}" dt="2023-05-08T13:34:30.594" v="121"/>
          <ac:cxnSpMkLst>
            <pc:docMk/>
            <pc:sldMk cId="1202667796" sldId="278"/>
            <ac:cxnSpMk id="2291" creationId="{47C8B670-69E7-FC80-8D53-E2CF18EF6757}"/>
          </ac:cxnSpMkLst>
        </pc:cxnChg>
        <pc:cxnChg chg="mod">
          <ac:chgData name="Kau, Derchang" userId="b9148588-e694-4445-9765-2c9aad6149ce" providerId="ADAL" clId="{A9F427AC-E5A2-6C45-A8A3-6DFCCFA4B4F3}" dt="2023-05-08T13:34:30.594" v="121"/>
          <ac:cxnSpMkLst>
            <pc:docMk/>
            <pc:sldMk cId="1202667796" sldId="278"/>
            <ac:cxnSpMk id="2292" creationId="{E12ADA6C-C496-090F-F747-B355D6AF8020}"/>
          </ac:cxnSpMkLst>
        </pc:cxnChg>
        <pc:cxnChg chg="mod">
          <ac:chgData name="Kau, Derchang" userId="b9148588-e694-4445-9765-2c9aad6149ce" providerId="ADAL" clId="{A9F427AC-E5A2-6C45-A8A3-6DFCCFA4B4F3}" dt="2023-05-08T13:34:30.594" v="121"/>
          <ac:cxnSpMkLst>
            <pc:docMk/>
            <pc:sldMk cId="1202667796" sldId="278"/>
            <ac:cxnSpMk id="2293" creationId="{6CAA8B43-0EDB-6311-21A2-81821BC9CE26}"/>
          </ac:cxnSpMkLst>
        </pc:cxnChg>
        <pc:cxnChg chg="mod">
          <ac:chgData name="Kau, Derchang" userId="b9148588-e694-4445-9765-2c9aad6149ce" providerId="ADAL" clId="{A9F427AC-E5A2-6C45-A8A3-6DFCCFA4B4F3}" dt="2023-05-08T13:34:30.594" v="121"/>
          <ac:cxnSpMkLst>
            <pc:docMk/>
            <pc:sldMk cId="1202667796" sldId="278"/>
            <ac:cxnSpMk id="2294" creationId="{5127582B-C40D-7F26-B09C-6970F8DD4B69}"/>
          </ac:cxnSpMkLst>
        </pc:cxnChg>
        <pc:cxnChg chg="mod">
          <ac:chgData name="Kau, Derchang" userId="b9148588-e694-4445-9765-2c9aad6149ce" providerId="ADAL" clId="{A9F427AC-E5A2-6C45-A8A3-6DFCCFA4B4F3}" dt="2023-05-08T13:34:30.594" v="121"/>
          <ac:cxnSpMkLst>
            <pc:docMk/>
            <pc:sldMk cId="1202667796" sldId="278"/>
            <ac:cxnSpMk id="2295" creationId="{7F9A2071-E1D1-F025-B107-D735B59A5151}"/>
          </ac:cxnSpMkLst>
        </pc:cxnChg>
        <pc:cxnChg chg="mod">
          <ac:chgData name="Kau, Derchang" userId="b9148588-e694-4445-9765-2c9aad6149ce" providerId="ADAL" clId="{A9F427AC-E5A2-6C45-A8A3-6DFCCFA4B4F3}" dt="2023-05-08T13:34:30.594" v="121"/>
          <ac:cxnSpMkLst>
            <pc:docMk/>
            <pc:sldMk cId="1202667796" sldId="278"/>
            <ac:cxnSpMk id="2296" creationId="{05AF5FC2-CFAE-AEE3-CDA1-2C7D4D5DAE1E}"/>
          </ac:cxnSpMkLst>
        </pc:cxnChg>
        <pc:cxnChg chg="mod">
          <ac:chgData name="Kau, Derchang" userId="b9148588-e694-4445-9765-2c9aad6149ce" providerId="ADAL" clId="{A9F427AC-E5A2-6C45-A8A3-6DFCCFA4B4F3}" dt="2023-05-08T13:34:30.594" v="121"/>
          <ac:cxnSpMkLst>
            <pc:docMk/>
            <pc:sldMk cId="1202667796" sldId="278"/>
            <ac:cxnSpMk id="2297" creationId="{E5CFDFE0-F6C8-10F9-C8D9-2442966C94CD}"/>
          </ac:cxnSpMkLst>
        </pc:cxnChg>
        <pc:cxnChg chg="mod">
          <ac:chgData name="Kau, Derchang" userId="b9148588-e694-4445-9765-2c9aad6149ce" providerId="ADAL" clId="{A9F427AC-E5A2-6C45-A8A3-6DFCCFA4B4F3}" dt="2023-05-08T13:34:30.594" v="121"/>
          <ac:cxnSpMkLst>
            <pc:docMk/>
            <pc:sldMk cId="1202667796" sldId="278"/>
            <ac:cxnSpMk id="2298" creationId="{C71799E7-6705-22F9-5DF5-AF2FC547CD44}"/>
          </ac:cxnSpMkLst>
        </pc:cxnChg>
        <pc:cxnChg chg="mod">
          <ac:chgData name="Kau, Derchang" userId="b9148588-e694-4445-9765-2c9aad6149ce" providerId="ADAL" clId="{A9F427AC-E5A2-6C45-A8A3-6DFCCFA4B4F3}" dt="2023-05-08T13:34:30.594" v="121"/>
          <ac:cxnSpMkLst>
            <pc:docMk/>
            <pc:sldMk cId="1202667796" sldId="278"/>
            <ac:cxnSpMk id="2299" creationId="{088B86DB-28E6-C3F7-CB26-D5F7C2B9109D}"/>
          </ac:cxnSpMkLst>
        </pc:cxnChg>
        <pc:cxnChg chg="mod">
          <ac:chgData name="Kau, Derchang" userId="b9148588-e694-4445-9765-2c9aad6149ce" providerId="ADAL" clId="{A9F427AC-E5A2-6C45-A8A3-6DFCCFA4B4F3}" dt="2023-05-08T13:34:30.594" v="121"/>
          <ac:cxnSpMkLst>
            <pc:docMk/>
            <pc:sldMk cId="1202667796" sldId="278"/>
            <ac:cxnSpMk id="2300" creationId="{BD994FA7-BF83-0B7D-552E-BA50F24E0F55}"/>
          </ac:cxnSpMkLst>
        </pc:cxnChg>
        <pc:cxnChg chg="mod">
          <ac:chgData name="Kau, Derchang" userId="b9148588-e694-4445-9765-2c9aad6149ce" providerId="ADAL" clId="{A9F427AC-E5A2-6C45-A8A3-6DFCCFA4B4F3}" dt="2023-05-08T13:34:30.594" v="121"/>
          <ac:cxnSpMkLst>
            <pc:docMk/>
            <pc:sldMk cId="1202667796" sldId="278"/>
            <ac:cxnSpMk id="2301" creationId="{9D3EDF9A-CB08-F154-56DF-E98E12FD5973}"/>
          </ac:cxnSpMkLst>
        </pc:cxnChg>
        <pc:cxnChg chg="mod">
          <ac:chgData name="Kau, Derchang" userId="b9148588-e694-4445-9765-2c9aad6149ce" providerId="ADAL" clId="{A9F427AC-E5A2-6C45-A8A3-6DFCCFA4B4F3}" dt="2023-05-08T13:34:30.594" v="121"/>
          <ac:cxnSpMkLst>
            <pc:docMk/>
            <pc:sldMk cId="1202667796" sldId="278"/>
            <ac:cxnSpMk id="2302" creationId="{322782E5-D94C-50F4-6787-7E8D1806DFEA}"/>
          </ac:cxnSpMkLst>
        </pc:cxnChg>
        <pc:cxnChg chg="mod">
          <ac:chgData name="Kau, Derchang" userId="b9148588-e694-4445-9765-2c9aad6149ce" providerId="ADAL" clId="{A9F427AC-E5A2-6C45-A8A3-6DFCCFA4B4F3}" dt="2023-05-08T13:34:30.594" v="121"/>
          <ac:cxnSpMkLst>
            <pc:docMk/>
            <pc:sldMk cId="1202667796" sldId="278"/>
            <ac:cxnSpMk id="2305" creationId="{B8812D7E-4895-6038-53F1-A54D0BE6A376}"/>
          </ac:cxnSpMkLst>
        </pc:cxnChg>
        <pc:cxnChg chg="mod">
          <ac:chgData name="Kau, Derchang" userId="b9148588-e694-4445-9765-2c9aad6149ce" providerId="ADAL" clId="{A9F427AC-E5A2-6C45-A8A3-6DFCCFA4B4F3}" dt="2023-05-08T13:34:30.594" v="121"/>
          <ac:cxnSpMkLst>
            <pc:docMk/>
            <pc:sldMk cId="1202667796" sldId="278"/>
            <ac:cxnSpMk id="2306" creationId="{D1B81BC6-84BA-9E4D-110B-3743DFEFF427}"/>
          </ac:cxnSpMkLst>
        </pc:cxnChg>
        <pc:cxnChg chg="mod">
          <ac:chgData name="Kau, Derchang" userId="b9148588-e694-4445-9765-2c9aad6149ce" providerId="ADAL" clId="{A9F427AC-E5A2-6C45-A8A3-6DFCCFA4B4F3}" dt="2023-05-08T13:34:30.594" v="121"/>
          <ac:cxnSpMkLst>
            <pc:docMk/>
            <pc:sldMk cId="1202667796" sldId="278"/>
            <ac:cxnSpMk id="2307" creationId="{C8D8E9C9-56E2-20EE-8ABE-95997C8CF8F2}"/>
          </ac:cxnSpMkLst>
        </pc:cxnChg>
        <pc:cxnChg chg="mod">
          <ac:chgData name="Kau, Derchang" userId="b9148588-e694-4445-9765-2c9aad6149ce" providerId="ADAL" clId="{A9F427AC-E5A2-6C45-A8A3-6DFCCFA4B4F3}" dt="2023-05-08T13:34:30.594" v="121"/>
          <ac:cxnSpMkLst>
            <pc:docMk/>
            <pc:sldMk cId="1202667796" sldId="278"/>
            <ac:cxnSpMk id="2308" creationId="{0659235D-DCFB-0CCE-FE00-64B78B227415}"/>
          </ac:cxnSpMkLst>
        </pc:cxnChg>
        <pc:cxnChg chg="mod">
          <ac:chgData name="Kau, Derchang" userId="b9148588-e694-4445-9765-2c9aad6149ce" providerId="ADAL" clId="{A9F427AC-E5A2-6C45-A8A3-6DFCCFA4B4F3}" dt="2023-05-08T13:34:30.594" v="121"/>
          <ac:cxnSpMkLst>
            <pc:docMk/>
            <pc:sldMk cId="1202667796" sldId="278"/>
            <ac:cxnSpMk id="2316" creationId="{1990B3EC-B8C3-C9FB-34CE-7225BB82B2F8}"/>
          </ac:cxnSpMkLst>
        </pc:cxnChg>
        <pc:cxnChg chg="mod">
          <ac:chgData name="Kau, Derchang" userId="b9148588-e694-4445-9765-2c9aad6149ce" providerId="ADAL" clId="{A9F427AC-E5A2-6C45-A8A3-6DFCCFA4B4F3}" dt="2023-05-08T13:34:30.594" v="121"/>
          <ac:cxnSpMkLst>
            <pc:docMk/>
            <pc:sldMk cId="1202667796" sldId="278"/>
            <ac:cxnSpMk id="2317" creationId="{9DCA6F56-75D4-2309-0C3F-7BDB917670D6}"/>
          </ac:cxnSpMkLst>
        </pc:cxnChg>
        <pc:cxnChg chg="mod">
          <ac:chgData name="Kau, Derchang" userId="b9148588-e694-4445-9765-2c9aad6149ce" providerId="ADAL" clId="{A9F427AC-E5A2-6C45-A8A3-6DFCCFA4B4F3}" dt="2023-05-08T13:34:30.594" v="121"/>
          <ac:cxnSpMkLst>
            <pc:docMk/>
            <pc:sldMk cId="1202667796" sldId="278"/>
            <ac:cxnSpMk id="2322" creationId="{3EF16DAA-5A94-32BC-825D-DC2B23339D32}"/>
          </ac:cxnSpMkLst>
        </pc:cxnChg>
        <pc:cxnChg chg="mod">
          <ac:chgData name="Kau, Derchang" userId="b9148588-e694-4445-9765-2c9aad6149ce" providerId="ADAL" clId="{A9F427AC-E5A2-6C45-A8A3-6DFCCFA4B4F3}" dt="2023-05-08T13:34:30.594" v="121"/>
          <ac:cxnSpMkLst>
            <pc:docMk/>
            <pc:sldMk cId="1202667796" sldId="278"/>
            <ac:cxnSpMk id="2323" creationId="{9A5E4F0B-9820-A369-B261-FC6A0AB10374}"/>
          </ac:cxnSpMkLst>
        </pc:cxnChg>
        <pc:cxnChg chg="mod">
          <ac:chgData name="Kau, Derchang" userId="b9148588-e694-4445-9765-2c9aad6149ce" providerId="ADAL" clId="{A9F427AC-E5A2-6C45-A8A3-6DFCCFA4B4F3}" dt="2023-05-08T13:34:30.594" v="121"/>
          <ac:cxnSpMkLst>
            <pc:docMk/>
            <pc:sldMk cId="1202667796" sldId="278"/>
            <ac:cxnSpMk id="2324" creationId="{EC05FBFA-6B23-CB7F-330C-F7AD85EBDA8A}"/>
          </ac:cxnSpMkLst>
        </pc:cxnChg>
        <pc:cxnChg chg="mod">
          <ac:chgData name="Kau, Derchang" userId="b9148588-e694-4445-9765-2c9aad6149ce" providerId="ADAL" clId="{A9F427AC-E5A2-6C45-A8A3-6DFCCFA4B4F3}" dt="2023-05-08T13:34:30.594" v="121"/>
          <ac:cxnSpMkLst>
            <pc:docMk/>
            <pc:sldMk cId="1202667796" sldId="278"/>
            <ac:cxnSpMk id="2325" creationId="{0E2E08E0-CEE6-2242-F4E8-547CE9983518}"/>
          </ac:cxnSpMkLst>
        </pc:cxnChg>
        <pc:cxnChg chg="mod">
          <ac:chgData name="Kau, Derchang" userId="b9148588-e694-4445-9765-2c9aad6149ce" providerId="ADAL" clId="{A9F427AC-E5A2-6C45-A8A3-6DFCCFA4B4F3}" dt="2023-05-08T13:34:30.594" v="121"/>
          <ac:cxnSpMkLst>
            <pc:docMk/>
            <pc:sldMk cId="1202667796" sldId="278"/>
            <ac:cxnSpMk id="2326" creationId="{C934D6B4-6934-2E0D-8FB5-F3D356F6BB48}"/>
          </ac:cxnSpMkLst>
        </pc:cxnChg>
        <pc:cxnChg chg="mod">
          <ac:chgData name="Kau, Derchang" userId="b9148588-e694-4445-9765-2c9aad6149ce" providerId="ADAL" clId="{A9F427AC-E5A2-6C45-A8A3-6DFCCFA4B4F3}" dt="2023-05-08T13:34:30.594" v="121"/>
          <ac:cxnSpMkLst>
            <pc:docMk/>
            <pc:sldMk cId="1202667796" sldId="278"/>
            <ac:cxnSpMk id="2327" creationId="{7154ED9A-2AC9-F039-545A-D4DC00AA27B1}"/>
          </ac:cxnSpMkLst>
        </pc:cxnChg>
        <pc:cxnChg chg="mod">
          <ac:chgData name="Kau, Derchang" userId="b9148588-e694-4445-9765-2c9aad6149ce" providerId="ADAL" clId="{A9F427AC-E5A2-6C45-A8A3-6DFCCFA4B4F3}" dt="2023-05-08T13:34:30.594" v="121"/>
          <ac:cxnSpMkLst>
            <pc:docMk/>
            <pc:sldMk cId="1202667796" sldId="278"/>
            <ac:cxnSpMk id="2328" creationId="{3341043A-3064-793A-B059-4FCBE7592CF5}"/>
          </ac:cxnSpMkLst>
        </pc:cxnChg>
        <pc:cxnChg chg="mod">
          <ac:chgData name="Kau, Derchang" userId="b9148588-e694-4445-9765-2c9aad6149ce" providerId="ADAL" clId="{A9F427AC-E5A2-6C45-A8A3-6DFCCFA4B4F3}" dt="2023-05-08T13:34:30.594" v="121"/>
          <ac:cxnSpMkLst>
            <pc:docMk/>
            <pc:sldMk cId="1202667796" sldId="278"/>
            <ac:cxnSpMk id="2329" creationId="{25CDE982-4B52-AE4F-DA18-AF6D58B22DC2}"/>
          </ac:cxnSpMkLst>
        </pc:cxnChg>
        <pc:cxnChg chg="mod">
          <ac:chgData name="Kau, Derchang" userId="b9148588-e694-4445-9765-2c9aad6149ce" providerId="ADAL" clId="{A9F427AC-E5A2-6C45-A8A3-6DFCCFA4B4F3}" dt="2023-05-08T13:34:30.594" v="121"/>
          <ac:cxnSpMkLst>
            <pc:docMk/>
            <pc:sldMk cId="1202667796" sldId="278"/>
            <ac:cxnSpMk id="2330" creationId="{864514D6-05C4-4F80-1E6C-74446C9B3C8F}"/>
          </ac:cxnSpMkLst>
        </pc:cxnChg>
        <pc:cxnChg chg="mod">
          <ac:chgData name="Kau, Derchang" userId="b9148588-e694-4445-9765-2c9aad6149ce" providerId="ADAL" clId="{A9F427AC-E5A2-6C45-A8A3-6DFCCFA4B4F3}" dt="2023-05-08T13:34:30.594" v="121"/>
          <ac:cxnSpMkLst>
            <pc:docMk/>
            <pc:sldMk cId="1202667796" sldId="278"/>
            <ac:cxnSpMk id="2331" creationId="{5238A66B-A9C6-B058-D596-DB3A37873A86}"/>
          </ac:cxnSpMkLst>
        </pc:cxnChg>
        <pc:cxnChg chg="mod">
          <ac:chgData name="Kau, Derchang" userId="b9148588-e694-4445-9765-2c9aad6149ce" providerId="ADAL" clId="{A9F427AC-E5A2-6C45-A8A3-6DFCCFA4B4F3}" dt="2023-05-08T13:34:30.594" v="121"/>
          <ac:cxnSpMkLst>
            <pc:docMk/>
            <pc:sldMk cId="1202667796" sldId="278"/>
            <ac:cxnSpMk id="2332" creationId="{B751F375-7C11-C926-FAF0-82D649D20EA5}"/>
          </ac:cxnSpMkLst>
        </pc:cxnChg>
        <pc:cxnChg chg="mod">
          <ac:chgData name="Kau, Derchang" userId="b9148588-e694-4445-9765-2c9aad6149ce" providerId="ADAL" clId="{A9F427AC-E5A2-6C45-A8A3-6DFCCFA4B4F3}" dt="2023-05-08T13:34:30.594" v="121"/>
          <ac:cxnSpMkLst>
            <pc:docMk/>
            <pc:sldMk cId="1202667796" sldId="278"/>
            <ac:cxnSpMk id="2333" creationId="{A2350F0D-5B9D-441E-E9DF-58A624E00884}"/>
          </ac:cxnSpMkLst>
        </pc:cxnChg>
        <pc:cxnChg chg="mod">
          <ac:chgData name="Kau, Derchang" userId="b9148588-e694-4445-9765-2c9aad6149ce" providerId="ADAL" clId="{A9F427AC-E5A2-6C45-A8A3-6DFCCFA4B4F3}" dt="2023-05-08T13:34:30.594" v="121"/>
          <ac:cxnSpMkLst>
            <pc:docMk/>
            <pc:sldMk cId="1202667796" sldId="278"/>
            <ac:cxnSpMk id="2334" creationId="{BC50DDFB-EA0E-97EA-A096-A64D3041A547}"/>
          </ac:cxnSpMkLst>
        </pc:cxnChg>
        <pc:cxnChg chg="mod">
          <ac:chgData name="Kau, Derchang" userId="b9148588-e694-4445-9765-2c9aad6149ce" providerId="ADAL" clId="{A9F427AC-E5A2-6C45-A8A3-6DFCCFA4B4F3}" dt="2023-05-08T13:34:30.594" v="121"/>
          <ac:cxnSpMkLst>
            <pc:docMk/>
            <pc:sldMk cId="1202667796" sldId="278"/>
            <ac:cxnSpMk id="2335" creationId="{E8D542EF-2525-BA35-34F0-C5BA1BFD2F1B}"/>
          </ac:cxnSpMkLst>
        </pc:cxnChg>
        <pc:cxnChg chg="mod">
          <ac:chgData name="Kau, Derchang" userId="b9148588-e694-4445-9765-2c9aad6149ce" providerId="ADAL" clId="{A9F427AC-E5A2-6C45-A8A3-6DFCCFA4B4F3}" dt="2023-05-08T13:34:30.594" v="121"/>
          <ac:cxnSpMkLst>
            <pc:docMk/>
            <pc:sldMk cId="1202667796" sldId="278"/>
            <ac:cxnSpMk id="2338" creationId="{4663ADE5-CD24-1E2D-61DC-178EE0D16B5E}"/>
          </ac:cxnSpMkLst>
        </pc:cxnChg>
        <pc:cxnChg chg="mod">
          <ac:chgData name="Kau, Derchang" userId="b9148588-e694-4445-9765-2c9aad6149ce" providerId="ADAL" clId="{A9F427AC-E5A2-6C45-A8A3-6DFCCFA4B4F3}" dt="2023-05-08T13:34:30.594" v="121"/>
          <ac:cxnSpMkLst>
            <pc:docMk/>
            <pc:sldMk cId="1202667796" sldId="278"/>
            <ac:cxnSpMk id="2339" creationId="{9A63B820-34F6-DF41-1C18-534EE57FEF5E}"/>
          </ac:cxnSpMkLst>
        </pc:cxnChg>
        <pc:cxnChg chg="mod">
          <ac:chgData name="Kau, Derchang" userId="b9148588-e694-4445-9765-2c9aad6149ce" providerId="ADAL" clId="{A9F427AC-E5A2-6C45-A8A3-6DFCCFA4B4F3}" dt="2023-05-08T13:34:30.594" v="121"/>
          <ac:cxnSpMkLst>
            <pc:docMk/>
            <pc:sldMk cId="1202667796" sldId="278"/>
            <ac:cxnSpMk id="2340" creationId="{4E8F2362-0E73-231C-E01D-C55AD26D8BEE}"/>
          </ac:cxnSpMkLst>
        </pc:cxnChg>
        <pc:cxnChg chg="mod">
          <ac:chgData name="Kau, Derchang" userId="b9148588-e694-4445-9765-2c9aad6149ce" providerId="ADAL" clId="{A9F427AC-E5A2-6C45-A8A3-6DFCCFA4B4F3}" dt="2023-05-08T13:34:30.594" v="121"/>
          <ac:cxnSpMkLst>
            <pc:docMk/>
            <pc:sldMk cId="1202667796" sldId="278"/>
            <ac:cxnSpMk id="2341" creationId="{6E8777C7-E11D-4FA6-BFF7-25CCA286F03A}"/>
          </ac:cxnSpMkLst>
        </pc:cxnChg>
        <pc:cxnChg chg="mod">
          <ac:chgData name="Kau, Derchang" userId="b9148588-e694-4445-9765-2c9aad6149ce" providerId="ADAL" clId="{A9F427AC-E5A2-6C45-A8A3-6DFCCFA4B4F3}" dt="2023-05-08T13:34:30.594" v="121"/>
          <ac:cxnSpMkLst>
            <pc:docMk/>
            <pc:sldMk cId="1202667796" sldId="278"/>
            <ac:cxnSpMk id="2349" creationId="{7BB17B8A-353A-F5F4-BAF6-4D31543F1D08}"/>
          </ac:cxnSpMkLst>
        </pc:cxnChg>
        <pc:cxnChg chg="mod">
          <ac:chgData name="Kau, Derchang" userId="b9148588-e694-4445-9765-2c9aad6149ce" providerId="ADAL" clId="{A9F427AC-E5A2-6C45-A8A3-6DFCCFA4B4F3}" dt="2023-05-08T13:34:30.594" v="121"/>
          <ac:cxnSpMkLst>
            <pc:docMk/>
            <pc:sldMk cId="1202667796" sldId="278"/>
            <ac:cxnSpMk id="2350" creationId="{99825CA7-A78F-5EB4-C58B-F92778A3DF88}"/>
          </ac:cxnSpMkLst>
        </pc:cxnChg>
        <pc:cxnChg chg="mod">
          <ac:chgData name="Kau, Derchang" userId="b9148588-e694-4445-9765-2c9aad6149ce" providerId="ADAL" clId="{A9F427AC-E5A2-6C45-A8A3-6DFCCFA4B4F3}" dt="2023-05-08T13:34:30.594" v="121"/>
          <ac:cxnSpMkLst>
            <pc:docMk/>
            <pc:sldMk cId="1202667796" sldId="278"/>
            <ac:cxnSpMk id="2355" creationId="{C4618F75-F8B0-AF01-47FF-FB952263E9E1}"/>
          </ac:cxnSpMkLst>
        </pc:cxnChg>
        <pc:cxnChg chg="mod">
          <ac:chgData name="Kau, Derchang" userId="b9148588-e694-4445-9765-2c9aad6149ce" providerId="ADAL" clId="{A9F427AC-E5A2-6C45-A8A3-6DFCCFA4B4F3}" dt="2023-05-08T13:34:30.594" v="121"/>
          <ac:cxnSpMkLst>
            <pc:docMk/>
            <pc:sldMk cId="1202667796" sldId="278"/>
            <ac:cxnSpMk id="2356" creationId="{B76BC15F-859E-F718-24EF-E6C5533192F3}"/>
          </ac:cxnSpMkLst>
        </pc:cxnChg>
        <pc:cxnChg chg="mod">
          <ac:chgData name="Kau, Derchang" userId="b9148588-e694-4445-9765-2c9aad6149ce" providerId="ADAL" clId="{A9F427AC-E5A2-6C45-A8A3-6DFCCFA4B4F3}" dt="2023-05-08T13:34:30.594" v="121"/>
          <ac:cxnSpMkLst>
            <pc:docMk/>
            <pc:sldMk cId="1202667796" sldId="278"/>
            <ac:cxnSpMk id="2357" creationId="{799713AD-F8A6-C260-1D9C-7C1E93651323}"/>
          </ac:cxnSpMkLst>
        </pc:cxnChg>
        <pc:cxnChg chg="mod">
          <ac:chgData name="Kau, Derchang" userId="b9148588-e694-4445-9765-2c9aad6149ce" providerId="ADAL" clId="{A9F427AC-E5A2-6C45-A8A3-6DFCCFA4B4F3}" dt="2023-05-08T13:34:30.594" v="121"/>
          <ac:cxnSpMkLst>
            <pc:docMk/>
            <pc:sldMk cId="1202667796" sldId="278"/>
            <ac:cxnSpMk id="2358" creationId="{9AEF8D10-79EA-1273-A43F-6D0C0304B06A}"/>
          </ac:cxnSpMkLst>
        </pc:cxnChg>
        <pc:cxnChg chg="mod">
          <ac:chgData name="Kau, Derchang" userId="b9148588-e694-4445-9765-2c9aad6149ce" providerId="ADAL" clId="{A9F427AC-E5A2-6C45-A8A3-6DFCCFA4B4F3}" dt="2023-05-08T13:34:30.594" v="121"/>
          <ac:cxnSpMkLst>
            <pc:docMk/>
            <pc:sldMk cId="1202667796" sldId="278"/>
            <ac:cxnSpMk id="2359" creationId="{10E50957-0F12-CC64-9786-F3223FFE24F0}"/>
          </ac:cxnSpMkLst>
        </pc:cxnChg>
        <pc:cxnChg chg="mod">
          <ac:chgData name="Kau, Derchang" userId="b9148588-e694-4445-9765-2c9aad6149ce" providerId="ADAL" clId="{A9F427AC-E5A2-6C45-A8A3-6DFCCFA4B4F3}" dt="2023-05-08T13:34:30.594" v="121"/>
          <ac:cxnSpMkLst>
            <pc:docMk/>
            <pc:sldMk cId="1202667796" sldId="278"/>
            <ac:cxnSpMk id="2360" creationId="{9B53C6D4-BF37-DF76-DC70-9547F4CB3AD1}"/>
          </ac:cxnSpMkLst>
        </pc:cxnChg>
        <pc:cxnChg chg="mod">
          <ac:chgData name="Kau, Derchang" userId="b9148588-e694-4445-9765-2c9aad6149ce" providerId="ADAL" clId="{A9F427AC-E5A2-6C45-A8A3-6DFCCFA4B4F3}" dt="2023-05-08T13:34:30.594" v="121"/>
          <ac:cxnSpMkLst>
            <pc:docMk/>
            <pc:sldMk cId="1202667796" sldId="278"/>
            <ac:cxnSpMk id="2361" creationId="{E00B3436-05BD-0543-E488-270D66D5EAB1}"/>
          </ac:cxnSpMkLst>
        </pc:cxnChg>
        <pc:cxnChg chg="mod">
          <ac:chgData name="Kau, Derchang" userId="b9148588-e694-4445-9765-2c9aad6149ce" providerId="ADAL" clId="{A9F427AC-E5A2-6C45-A8A3-6DFCCFA4B4F3}" dt="2023-05-08T13:34:30.594" v="121"/>
          <ac:cxnSpMkLst>
            <pc:docMk/>
            <pc:sldMk cId="1202667796" sldId="278"/>
            <ac:cxnSpMk id="2362" creationId="{DA59FF60-176D-DED7-BCB9-24253AE9F4D6}"/>
          </ac:cxnSpMkLst>
        </pc:cxnChg>
        <pc:cxnChg chg="mod">
          <ac:chgData name="Kau, Derchang" userId="b9148588-e694-4445-9765-2c9aad6149ce" providerId="ADAL" clId="{A9F427AC-E5A2-6C45-A8A3-6DFCCFA4B4F3}" dt="2023-05-08T13:34:30.594" v="121"/>
          <ac:cxnSpMkLst>
            <pc:docMk/>
            <pc:sldMk cId="1202667796" sldId="278"/>
            <ac:cxnSpMk id="2363" creationId="{0B90EB47-06B7-2E81-CD04-43EAA0215765}"/>
          </ac:cxnSpMkLst>
        </pc:cxnChg>
        <pc:cxnChg chg="mod">
          <ac:chgData name="Kau, Derchang" userId="b9148588-e694-4445-9765-2c9aad6149ce" providerId="ADAL" clId="{A9F427AC-E5A2-6C45-A8A3-6DFCCFA4B4F3}" dt="2023-05-08T13:34:30.594" v="121"/>
          <ac:cxnSpMkLst>
            <pc:docMk/>
            <pc:sldMk cId="1202667796" sldId="278"/>
            <ac:cxnSpMk id="2364" creationId="{CD674F5B-2FB2-072E-20D2-649BA6911CAD}"/>
          </ac:cxnSpMkLst>
        </pc:cxnChg>
        <pc:cxnChg chg="mod">
          <ac:chgData name="Kau, Derchang" userId="b9148588-e694-4445-9765-2c9aad6149ce" providerId="ADAL" clId="{A9F427AC-E5A2-6C45-A8A3-6DFCCFA4B4F3}" dt="2023-05-08T13:34:30.594" v="121"/>
          <ac:cxnSpMkLst>
            <pc:docMk/>
            <pc:sldMk cId="1202667796" sldId="278"/>
            <ac:cxnSpMk id="2365" creationId="{6757FA89-9AB7-9A08-ABB1-E5E4875737E1}"/>
          </ac:cxnSpMkLst>
        </pc:cxnChg>
        <pc:cxnChg chg="mod">
          <ac:chgData name="Kau, Derchang" userId="b9148588-e694-4445-9765-2c9aad6149ce" providerId="ADAL" clId="{A9F427AC-E5A2-6C45-A8A3-6DFCCFA4B4F3}" dt="2023-05-08T13:34:30.594" v="121"/>
          <ac:cxnSpMkLst>
            <pc:docMk/>
            <pc:sldMk cId="1202667796" sldId="278"/>
            <ac:cxnSpMk id="2366" creationId="{537F60F5-A159-03B8-4FDC-A80A248E35A6}"/>
          </ac:cxnSpMkLst>
        </pc:cxnChg>
        <pc:cxnChg chg="mod">
          <ac:chgData name="Kau, Derchang" userId="b9148588-e694-4445-9765-2c9aad6149ce" providerId="ADAL" clId="{A9F427AC-E5A2-6C45-A8A3-6DFCCFA4B4F3}" dt="2023-05-08T13:34:30.594" v="121"/>
          <ac:cxnSpMkLst>
            <pc:docMk/>
            <pc:sldMk cId="1202667796" sldId="278"/>
            <ac:cxnSpMk id="2367" creationId="{05925A6E-1443-6158-43E9-1D7E4645F376}"/>
          </ac:cxnSpMkLst>
        </pc:cxnChg>
        <pc:cxnChg chg="mod">
          <ac:chgData name="Kau, Derchang" userId="b9148588-e694-4445-9765-2c9aad6149ce" providerId="ADAL" clId="{A9F427AC-E5A2-6C45-A8A3-6DFCCFA4B4F3}" dt="2023-05-08T13:34:30.594" v="121"/>
          <ac:cxnSpMkLst>
            <pc:docMk/>
            <pc:sldMk cId="1202667796" sldId="278"/>
            <ac:cxnSpMk id="2368" creationId="{0ABB9643-D9BA-28E9-2DCE-F5A854FF7412}"/>
          </ac:cxnSpMkLst>
        </pc:cxnChg>
        <pc:cxnChg chg="mod">
          <ac:chgData name="Kau, Derchang" userId="b9148588-e694-4445-9765-2c9aad6149ce" providerId="ADAL" clId="{A9F427AC-E5A2-6C45-A8A3-6DFCCFA4B4F3}" dt="2023-05-08T13:34:30.594" v="121"/>
          <ac:cxnSpMkLst>
            <pc:docMk/>
            <pc:sldMk cId="1202667796" sldId="278"/>
            <ac:cxnSpMk id="2371" creationId="{B74BAD8A-00CD-7590-8BC2-55A7C00D843A}"/>
          </ac:cxnSpMkLst>
        </pc:cxnChg>
        <pc:cxnChg chg="mod">
          <ac:chgData name="Kau, Derchang" userId="b9148588-e694-4445-9765-2c9aad6149ce" providerId="ADAL" clId="{A9F427AC-E5A2-6C45-A8A3-6DFCCFA4B4F3}" dt="2023-05-08T13:34:30.594" v="121"/>
          <ac:cxnSpMkLst>
            <pc:docMk/>
            <pc:sldMk cId="1202667796" sldId="278"/>
            <ac:cxnSpMk id="2372" creationId="{D81A11CF-C0CE-150E-C311-025F486E20FF}"/>
          </ac:cxnSpMkLst>
        </pc:cxnChg>
        <pc:cxnChg chg="mod">
          <ac:chgData name="Kau, Derchang" userId="b9148588-e694-4445-9765-2c9aad6149ce" providerId="ADAL" clId="{A9F427AC-E5A2-6C45-A8A3-6DFCCFA4B4F3}" dt="2023-05-08T13:34:30.594" v="121"/>
          <ac:cxnSpMkLst>
            <pc:docMk/>
            <pc:sldMk cId="1202667796" sldId="278"/>
            <ac:cxnSpMk id="2373" creationId="{F019A012-DE6A-3BE1-36F3-2C3286D787AE}"/>
          </ac:cxnSpMkLst>
        </pc:cxnChg>
        <pc:cxnChg chg="mod">
          <ac:chgData name="Kau, Derchang" userId="b9148588-e694-4445-9765-2c9aad6149ce" providerId="ADAL" clId="{A9F427AC-E5A2-6C45-A8A3-6DFCCFA4B4F3}" dt="2023-05-08T13:34:30.594" v="121"/>
          <ac:cxnSpMkLst>
            <pc:docMk/>
            <pc:sldMk cId="1202667796" sldId="278"/>
            <ac:cxnSpMk id="2374" creationId="{FB9AC4B0-8FA3-4DD2-B7EC-52C8F6FDF439}"/>
          </ac:cxnSpMkLst>
        </pc:cxnChg>
        <pc:cxnChg chg="mod">
          <ac:chgData name="Kau, Derchang" userId="b9148588-e694-4445-9765-2c9aad6149ce" providerId="ADAL" clId="{A9F427AC-E5A2-6C45-A8A3-6DFCCFA4B4F3}" dt="2023-05-08T13:34:30.594" v="121"/>
          <ac:cxnSpMkLst>
            <pc:docMk/>
            <pc:sldMk cId="1202667796" sldId="278"/>
            <ac:cxnSpMk id="2383" creationId="{F6267132-1A0E-BB8F-26E6-3588B0D9CDE6}"/>
          </ac:cxnSpMkLst>
        </pc:cxnChg>
        <pc:cxnChg chg="mod">
          <ac:chgData name="Kau, Derchang" userId="b9148588-e694-4445-9765-2c9aad6149ce" providerId="ADAL" clId="{A9F427AC-E5A2-6C45-A8A3-6DFCCFA4B4F3}" dt="2023-05-08T13:34:30.594" v="121"/>
          <ac:cxnSpMkLst>
            <pc:docMk/>
            <pc:sldMk cId="1202667796" sldId="278"/>
            <ac:cxnSpMk id="2384" creationId="{FC06ED9F-62BB-43CB-A009-93BB4683CDB4}"/>
          </ac:cxnSpMkLst>
        </pc:cxnChg>
        <pc:cxnChg chg="mod">
          <ac:chgData name="Kau, Derchang" userId="b9148588-e694-4445-9765-2c9aad6149ce" providerId="ADAL" clId="{A9F427AC-E5A2-6C45-A8A3-6DFCCFA4B4F3}" dt="2023-05-08T13:34:30.594" v="121"/>
          <ac:cxnSpMkLst>
            <pc:docMk/>
            <pc:sldMk cId="1202667796" sldId="278"/>
            <ac:cxnSpMk id="2388" creationId="{660BD9D9-F1D8-7BEC-2311-F0E6F340CCB7}"/>
          </ac:cxnSpMkLst>
        </pc:cxnChg>
        <pc:cxnChg chg="mod">
          <ac:chgData name="Kau, Derchang" userId="b9148588-e694-4445-9765-2c9aad6149ce" providerId="ADAL" clId="{A9F427AC-E5A2-6C45-A8A3-6DFCCFA4B4F3}" dt="2023-05-08T13:34:30.594" v="121"/>
          <ac:cxnSpMkLst>
            <pc:docMk/>
            <pc:sldMk cId="1202667796" sldId="278"/>
            <ac:cxnSpMk id="2389" creationId="{3C93F27A-BDB0-2CFA-1F39-573E6BC0CBEC}"/>
          </ac:cxnSpMkLst>
        </pc:cxnChg>
        <pc:cxnChg chg="mod">
          <ac:chgData name="Kau, Derchang" userId="b9148588-e694-4445-9765-2c9aad6149ce" providerId="ADAL" clId="{A9F427AC-E5A2-6C45-A8A3-6DFCCFA4B4F3}" dt="2023-05-08T13:34:30.594" v="121"/>
          <ac:cxnSpMkLst>
            <pc:docMk/>
            <pc:sldMk cId="1202667796" sldId="278"/>
            <ac:cxnSpMk id="2390" creationId="{88307BD0-A5CE-C412-35B8-B27EA4C3C9E5}"/>
          </ac:cxnSpMkLst>
        </pc:cxnChg>
        <pc:cxnChg chg="mod">
          <ac:chgData name="Kau, Derchang" userId="b9148588-e694-4445-9765-2c9aad6149ce" providerId="ADAL" clId="{A9F427AC-E5A2-6C45-A8A3-6DFCCFA4B4F3}" dt="2023-05-08T13:34:30.594" v="121"/>
          <ac:cxnSpMkLst>
            <pc:docMk/>
            <pc:sldMk cId="1202667796" sldId="278"/>
            <ac:cxnSpMk id="2391" creationId="{DBCD30D7-E5C6-49AA-0F82-F7B993746F19}"/>
          </ac:cxnSpMkLst>
        </pc:cxnChg>
        <pc:cxnChg chg="mod">
          <ac:chgData name="Kau, Derchang" userId="b9148588-e694-4445-9765-2c9aad6149ce" providerId="ADAL" clId="{A9F427AC-E5A2-6C45-A8A3-6DFCCFA4B4F3}" dt="2023-05-08T13:34:30.594" v="121"/>
          <ac:cxnSpMkLst>
            <pc:docMk/>
            <pc:sldMk cId="1202667796" sldId="278"/>
            <ac:cxnSpMk id="2392" creationId="{E3DDC301-4042-52DF-B7BE-664EE41DDBDB}"/>
          </ac:cxnSpMkLst>
        </pc:cxnChg>
        <pc:cxnChg chg="mod">
          <ac:chgData name="Kau, Derchang" userId="b9148588-e694-4445-9765-2c9aad6149ce" providerId="ADAL" clId="{A9F427AC-E5A2-6C45-A8A3-6DFCCFA4B4F3}" dt="2023-05-08T13:34:30.594" v="121"/>
          <ac:cxnSpMkLst>
            <pc:docMk/>
            <pc:sldMk cId="1202667796" sldId="278"/>
            <ac:cxnSpMk id="2393" creationId="{27DE12A6-0E76-674E-5767-7319D9B67EC5}"/>
          </ac:cxnSpMkLst>
        </pc:cxnChg>
        <pc:cxnChg chg="mod">
          <ac:chgData name="Kau, Derchang" userId="b9148588-e694-4445-9765-2c9aad6149ce" providerId="ADAL" clId="{A9F427AC-E5A2-6C45-A8A3-6DFCCFA4B4F3}" dt="2023-05-08T13:34:30.594" v="121"/>
          <ac:cxnSpMkLst>
            <pc:docMk/>
            <pc:sldMk cId="1202667796" sldId="278"/>
            <ac:cxnSpMk id="2394" creationId="{541F78D2-8675-F3E7-AE07-977A22BBBA5E}"/>
          </ac:cxnSpMkLst>
        </pc:cxnChg>
        <pc:cxnChg chg="mod">
          <ac:chgData name="Kau, Derchang" userId="b9148588-e694-4445-9765-2c9aad6149ce" providerId="ADAL" clId="{A9F427AC-E5A2-6C45-A8A3-6DFCCFA4B4F3}" dt="2023-05-08T13:34:30.594" v="121"/>
          <ac:cxnSpMkLst>
            <pc:docMk/>
            <pc:sldMk cId="1202667796" sldId="278"/>
            <ac:cxnSpMk id="2395" creationId="{C84EDD8E-E68C-EE6B-CD5F-A685619317F4}"/>
          </ac:cxnSpMkLst>
        </pc:cxnChg>
        <pc:cxnChg chg="mod">
          <ac:chgData name="Kau, Derchang" userId="b9148588-e694-4445-9765-2c9aad6149ce" providerId="ADAL" clId="{A9F427AC-E5A2-6C45-A8A3-6DFCCFA4B4F3}" dt="2023-05-08T13:34:30.594" v="121"/>
          <ac:cxnSpMkLst>
            <pc:docMk/>
            <pc:sldMk cId="1202667796" sldId="278"/>
            <ac:cxnSpMk id="2398" creationId="{9C6AE0EA-0D71-2B2D-7E67-3E97F2CBFBBC}"/>
          </ac:cxnSpMkLst>
        </pc:cxnChg>
        <pc:cxnChg chg="mod">
          <ac:chgData name="Kau, Derchang" userId="b9148588-e694-4445-9765-2c9aad6149ce" providerId="ADAL" clId="{A9F427AC-E5A2-6C45-A8A3-6DFCCFA4B4F3}" dt="2023-05-08T13:34:30.594" v="121"/>
          <ac:cxnSpMkLst>
            <pc:docMk/>
            <pc:sldMk cId="1202667796" sldId="278"/>
            <ac:cxnSpMk id="2399" creationId="{0CC84146-C85F-DA66-D335-3F268E9CE5E4}"/>
          </ac:cxnSpMkLst>
        </pc:cxnChg>
        <pc:cxnChg chg="mod">
          <ac:chgData name="Kau, Derchang" userId="b9148588-e694-4445-9765-2c9aad6149ce" providerId="ADAL" clId="{A9F427AC-E5A2-6C45-A8A3-6DFCCFA4B4F3}" dt="2023-05-08T13:34:30.594" v="121"/>
          <ac:cxnSpMkLst>
            <pc:docMk/>
            <pc:sldMk cId="1202667796" sldId="278"/>
            <ac:cxnSpMk id="2400" creationId="{3F742F9D-E2B9-EFD9-0DA1-86551A4FF402}"/>
          </ac:cxnSpMkLst>
        </pc:cxnChg>
        <pc:cxnChg chg="mod">
          <ac:chgData name="Kau, Derchang" userId="b9148588-e694-4445-9765-2c9aad6149ce" providerId="ADAL" clId="{A9F427AC-E5A2-6C45-A8A3-6DFCCFA4B4F3}" dt="2023-05-08T13:34:30.594" v="121"/>
          <ac:cxnSpMkLst>
            <pc:docMk/>
            <pc:sldMk cId="1202667796" sldId="278"/>
            <ac:cxnSpMk id="2401" creationId="{ABEB69BD-62BC-E0C2-2CFD-8DD007370B21}"/>
          </ac:cxnSpMkLst>
        </pc:cxnChg>
        <pc:cxnChg chg="mod">
          <ac:chgData name="Kau, Derchang" userId="b9148588-e694-4445-9765-2c9aad6149ce" providerId="ADAL" clId="{A9F427AC-E5A2-6C45-A8A3-6DFCCFA4B4F3}" dt="2023-05-08T13:34:30.594" v="121"/>
          <ac:cxnSpMkLst>
            <pc:docMk/>
            <pc:sldMk cId="1202667796" sldId="278"/>
            <ac:cxnSpMk id="2404" creationId="{377BB69C-EC9E-5F71-7B9F-777BEC33B490}"/>
          </ac:cxnSpMkLst>
        </pc:cxnChg>
        <pc:cxnChg chg="mod">
          <ac:chgData name="Kau, Derchang" userId="b9148588-e694-4445-9765-2c9aad6149ce" providerId="ADAL" clId="{A9F427AC-E5A2-6C45-A8A3-6DFCCFA4B4F3}" dt="2023-05-08T13:34:30.594" v="121"/>
          <ac:cxnSpMkLst>
            <pc:docMk/>
            <pc:sldMk cId="1202667796" sldId="278"/>
            <ac:cxnSpMk id="2428" creationId="{354ED627-E4EE-4FC0-9AFD-26A5431CC88E}"/>
          </ac:cxnSpMkLst>
        </pc:cxnChg>
        <pc:cxnChg chg="mod">
          <ac:chgData name="Kau, Derchang" userId="b9148588-e694-4445-9765-2c9aad6149ce" providerId="ADAL" clId="{A9F427AC-E5A2-6C45-A8A3-6DFCCFA4B4F3}" dt="2023-05-08T13:34:30.594" v="121"/>
          <ac:cxnSpMkLst>
            <pc:docMk/>
            <pc:sldMk cId="1202667796" sldId="278"/>
            <ac:cxnSpMk id="2429" creationId="{DE64C7C1-E16B-11A4-590C-74CA16EFEB7C}"/>
          </ac:cxnSpMkLst>
        </pc:cxnChg>
        <pc:cxnChg chg="mod">
          <ac:chgData name="Kau, Derchang" userId="b9148588-e694-4445-9765-2c9aad6149ce" providerId="ADAL" clId="{A9F427AC-E5A2-6C45-A8A3-6DFCCFA4B4F3}" dt="2023-05-08T13:34:30.594" v="121"/>
          <ac:cxnSpMkLst>
            <pc:docMk/>
            <pc:sldMk cId="1202667796" sldId="278"/>
            <ac:cxnSpMk id="2431" creationId="{14249FE7-FDC7-1988-45B7-CF97BE1B71E6}"/>
          </ac:cxnSpMkLst>
        </pc:cxnChg>
        <pc:cxnChg chg="mod">
          <ac:chgData name="Kau, Derchang" userId="b9148588-e694-4445-9765-2c9aad6149ce" providerId="ADAL" clId="{A9F427AC-E5A2-6C45-A8A3-6DFCCFA4B4F3}" dt="2023-05-08T13:34:30.594" v="121"/>
          <ac:cxnSpMkLst>
            <pc:docMk/>
            <pc:sldMk cId="1202667796" sldId="278"/>
            <ac:cxnSpMk id="2432" creationId="{CB5563F8-F9AB-FF60-2308-16D7D42AA901}"/>
          </ac:cxnSpMkLst>
        </pc:cxnChg>
        <pc:cxnChg chg="mod">
          <ac:chgData name="Kau, Derchang" userId="b9148588-e694-4445-9765-2c9aad6149ce" providerId="ADAL" clId="{A9F427AC-E5A2-6C45-A8A3-6DFCCFA4B4F3}" dt="2023-05-08T13:34:30.594" v="121"/>
          <ac:cxnSpMkLst>
            <pc:docMk/>
            <pc:sldMk cId="1202667796" sldId="278"/>
            <ac:cxnSpMk id="2433" creationId="{100BB7CA-BBCA-F1CE-0B8F-B66C58A739E9}"/>
          </ac:cxnSpMkLst>
        </pc:cxnChg>
        <pc:cxnChg chg="mod">
          <ac:chgData name="Kau, Derchang" userId="b9148588-e694-4445-9765-2c9aad6149ce" providerId="ADAL" clId="{A9F427AC-E5A2-6C45-A8A3-6DFCCFA4B4F3}" dt="2023-05-08T13:34:30.594" v="121"/>
          <ac:cxnSpMkLst>
            <pc:docMk/>
            <pc:sldMk cId="1202667796" sldId="278"/>
            <ac:cxnSpMk id="2434" creationId="{B5A6A23E-01E0-6027-83FA-81B530B02C42}"/>
          </ac:cxnSpMkLst>
        </pc:cxnChg>
        <pc:cxnChg chg="mod">
          <ac:chgData name="Kau, Derchang" userId="b9148588-e694-4445-9765-2c9aad6149ce" providerId="ADAL" clId="{A9F427AC-E5A2-6C45-A8A3-6DFCCFA4B4F3}" dt="2023-05-08T13:34:30.594" v="121"/>
          <ac:cxnSpMkLst>
            <pc:docMk/>
            <pc:sldMk cId="1202667796" sldId="278"/>
            <ac:cxnSpMk id="2435" creationId="{77899932-7FAD-55CD-24E8-5B834433B83F}"/>
          </ac:cxnSpMkLst>
        </pc:cxnChg>
        <pc:cxnChg chg="mod">
          <ac:chgData name="Kau, Derchang" userId="b9148588-e694-4445-9765-2c9aad6149ce" providerId="ADAL" clId="{A9F427AC-E5A2-6C45-A8A3-6DFCCFA4B4F3}" dt="2023-05-08T13:34:30.594" v="121"/>
          <ac:cxnSpMkLst>
            <pc:docMk/>
            <pc:sldMk cId="1202667796" sldId="278"/>
            <ac:cxnSpMk id="2436" creationId="{8207B2C1-D56D-D2F5-88F4-D33BE8410E72}"/>
          </ac:cxnSpMkLst>
        </pc:cxnChg>
        <pc:cxnChg chg="mod">
          <ac:chgData name="Kau, Derchang" userId="b9148588-e694-4445-9765-2c9aad6149ce" providerId="ADAL" clId="{A9F427AC-E5A2-6C45-A8A3-6DFCCFA4B4F3}" dt="2023-05-08T13:34:30.594" v="121"/>
          <ac:cxnSpMkLst>
            <pc:docMk/>
            <pc:sldMk cId="1202667796" sldId="278"/>
            <ac:cxnSpMk id="2437" creationId="{FB8ABDFC-B6CA-FB76-B9A8-EBE6B80D66BE}"/>
          </ac:cxnSpMkLst>
        </pc:cxnChg>
        <pc:cxnChg chg="mod">
          <ac:chgData name="Kau, Derchang" userId="b9148588-e694-4445-9765-2c9aad6149ce" providerId="ADAL" clId="{A9F427AC-E5A2-6C45-A8A3-6DFCCFA4B4F3}" dt="2023-05-08T13:34:30.594" v="121"/>
          <ac:cxnSpMkLst>
            <pc:docMk/>
            <pc:sldMk cId="1202667796" sldId="278"/>
            <ac:cxnSpMk id="2438" creationId="{89540F4D-143E-7655-A231-F40CD7967207}"/>
          </ac:cxnSpMkLst>
        </pc:cxnChg>
        <pc:cxnChg chg="mod">
          <ac:chgData name="Kau, Derchang" userId="b9148588-e694-4445-9765-2c9aad6149ce" providerId="ADAL" clId="{A9F427AC-E5A2-6C45-A8A3-6DFCCFA4B4F3}" dt="2023-05-08T13:34:30.594" v="121"/>
          <ac:cxnSpMkLst>
            <pc:docMk/>
            <pc:sldMk cId="1202667796" sldId="278"/>
            <ac:cxnSpMk id="2441" creationId="{93AA04AB-0F35-4B4B-9912-E50353AF9B34}"/>
          </ac:cxnSpMkLst>
        </pc:cxnChg>
        <pc:cxnChg chg="mod">
          <ac:chgData name="Kau, Derchang" userId="b9148588-e694-4445-9765-2c9aad6149ce" providerId="ADAL" clId="{A9F427AC-E5A2-6C45-A8A3-6DFCCFA4B4F3}" dt="2023-05-08T13:34:30.594" v="121"/>
          <ac:cxnSpMkLst>
            <pc:docMk/>
            <pc:sldMk cId="1202667796" sldId="278"/>
            <ac:cxnSpMk id="2442" creationId="{E9C90EBB-CA0F-BBE3-44FB-6E28DF45070B}"/>
          </ac:cxnSpMkLst>
        </pc:cxnChg>
        <pc:cxnChg chg="mod">
          <ac:chgData name="Kau, Derchang" userId="b9148588-e694-4445-9765-2c9aad6149ce" providerId="ADAL" clId="{A9F427AC-E5A2-6C45-A8A3-6DFCCFA4B4F3}" dt="2023-05-08T13:34:30.594" v="121"/>
          <ac:cxnSpMkLst>
            <pc:docMk/>
            <pc:sldMk cId="1202667796" sldId="278"/>
            <ac:cxnSpMk id="2443" creationId="{28C592BA-CF1D-08A8-9F32-FD39F22013F8}"/>
          </ac:cxnSpMkLst>
        </pc:cxnChg>
        <pc:cxnChg chg="mod">
          <ac:chgData name="Kau, Derchang" userId="b9148588-e694-4445-9765-2c9aad6149ce" providerId="ADAL" clId="{A9F427AC-E5A2-6C45-A8A3-6DFCCFA4B4F3}" dt="2023-05-08T13:34:30.594" v="121"/>
          <ac:cxnSpMkLst>
            <pc:docMk/>
            <pc:sldMk cId="1202667796" sldId="278"/>
            <ac:cxnSpMk id="2444" creationId="{8B8637FF-E519-DBCE-65EC-1C2D45746D7D}"/>
          </ac:cxnSpMkLst>
        </pc:cxnChg>
        <pc:cxnChg chg="mod">
          <ac:chgData name="Kau, Derchang" userId="b9148588-e694-4445-9765-2c9aad6149ce" providerId="ADAL" clId="{A9F427AC-E5A2-6C45-A8A3-6DFCCFA4B4F3}" dt="2023-05-08T13:34:30.594" v="121"/>
          <ac:cxnSpMkLst>
            <pc:docMk/>
            <pc:sldMk cId="1202667796" sldId="278"/>
            <ac:cxnSpMk id="2451" creationId="{19FB88BA-C316-4A02-9D09-CD94CCDB684E}"/>
          </ac:cxnSpMkLst>
        </pc:cxnChg>
        <pc:cxnChg chg="mod">
          <ac:chgData name="Kau, Derchang" userId="b9148588-e694-4445-9765-2c9aad6149ce" providerId="ADAL" clId="{A9F427AC-E5A2-6C45-A8A3-6DFCCFA4B4F3}" dt="2023-05-08T13:34:30.594" v="121"/>
          <ac:cxnSpMkLst>
            <pc:docMk/>
            <pc:sldMk cId="1202667796" sldId="278"/>
            <ac:cxnSpMk id="2452" creationId="{7ED1DC7E-6AA6-1829-7DE4-F7FB08921B59}"/>
          </ac:cxnSpMkLst>
        </pc:cxnChg>
        <pc:cxnChg chg="mod">
          <ac:chgData name="Kau, Derchang" userId="b9148588-e694-4445-9765-2c9aad6149ce" providerId="ADAL" clId="{A9F427AC-E5A2-6C45-A8A3-6DFCCFA4B4F3}" dt="2023-05-08T13:34:30.594" v="121"/>
          <ac:cxnSpMkLst>
            <pc:docMk/>
            <pc:sldMk cId="1202667796" sldId="278"/>
            <ac:cxnSpMk id="2454" creationId="{A268E028-03D6-48FA-50B7-E7BE9D82602A}"/>
          </ac:cxnSpMkLst>
        </pc:cxnChg>
        <pc:cxnChg chg="mod">
          <ac:chgData name="Kau, Derchang" userId="b9148588-e694-4445-9765-2c9aad6149ce" providerId="ADAL" clId="{A9F427AC-E5A2-6C45-A8A3-6DFCCFA4B4F3}" dt="2023-05-08T13:34:30.594" v="121"/>
          <ac:cxnSpMkLst>
            <pc:docMk/>
            <pc:sldMk cId="1202667796" sldId="278"/>
            <ac:cxnSpMk id="2455" creationId="{39164201-C063-ECD9-A4A6-356D17AB34BE}"/>
          </ac:cxnSpMkLst>
        </pc:cxnChg>
        <pc:cxnChg chg="mod">
          <ac:chgData name="Kau, Derchang" userId="b9148588-e694-4445-9765-2c9aad6149ce" providerId="ADAL" clId="{A9F427AC-E5A2-6C45-A8A3-6DFCCFA4B4F3}" dt="2023-05-08T13:34:30.594" v="121"/>
          <ac:cxnSpMkLst>
            <pc:docMk/>
            <pc:sldMk cId="1202667796" sldId="278"/>
            <ac:cxnSpMk id="2456" creationId="{905F451D-D81B-EE9B-853F-4C1A81ABE34A}"/>
          </ac:cxnSpMkLst>
        </pc:cxnChg>
        <pc:cxnChg chg="mod">
          <ac:chgData name="Kau, Derchang" userId="b9148588-e694-4445-9765-2c9aad6149ce" providerId="ADAL" clId="{A9F427AC-E5A2-6C45-A8A3-6DFCCFA4B4F3}" dt="2023-05-08T13:34:30.594" v="121"/>
          <ac:cxnSpMkLst>
            <pc:docMk/>
            <pc:sldMk cId="1202667796" sldId="278"/>
            <ac:cxnSpMk id="2457" creationId="{EB0E89AB-7663-A7DB-2CF4-5EE168CE810B}"/>
          </ac:cxnSpMkLst>
        </pc:cxnChg>
        <pc:cxnChg chg="mod">
          <ac:chgData name="Kau, Derchang" userId="b9148588-e694-4445-9765-2c9aad6149ce" providerId="ADAL" clId="{A9F427AC-E5A2-6C45-A8A3-6DFCCFA4B4F3}" dt="2023-05-08T13:34:30.594" v="121"/>
          <ac:cxnSpMkLst>
            <pc:docMk/>
            <pc:sldMk cId="1202667796" sldId="278"/>
            <ac:cxnSpMk id="2458" creationId="{230A94A4-3820-06A2-DAB4-D4E6240295FF}"/>
          </ac:cxnSpMkLst>
        </pc:cxnChg>
        <pc:cxnChg chg="mod">
          <ac:chgData name="Kau, Derchang" userId="b9148588-e694-4445-9765-2c9aad6149ce" providerId="ADAL" clId="{A9F427AC-E5A2-6C45-A8A3-6DFCCFA4B4F3}" dt="2023-05-08T13:34:30.594" v="121"/>
          <ac:cxnSpMkLst>
            <pc:docMk/>
            <pc:sldMk cId="1202667796" sldId="278"/>
            <ac:cxnSpMk id="2459" creationId="{07AE8FC1-B99B-45F5-46A6-41011B619F03}"/>
          </ac:cxnSpMkLst>
        </pc:cxnChg>
        <pc:cxnChg chg="mod">
          <ac:chgData name="Kau, Derchang" userId="b9148588-e694-4445-9765-2c9aad6149ce" providerId="ADAL" clId="{A9F427AC-E5A2-6C45-A8A3-6DFCCFA4B4F3}" dt="2023-05-08T13:34:30.594" v="121"/>
          <ac:cxnSpMkLst>
            <pc:docMk/>
            <pc:sldMk cId="1202667796" sldId="278"/>
            <ac:cxnSpMk id="2460" creationId="{5300FEFE-1F51-D172-1018-CDC022C030C6}"/>
          </ac:cxnSpMkLst>
        </pc:cxnChg>
        <pc:cxnChg chg="mod">
          <ac:chgData name="Kau, Derchang" userId="b9148588-e694-4445-9765-2c9aad6149ce" providerId="ADAL" clId="{A9F427AC-E5A2-6C45-A8A3-6DFCCFA4B4F3}" dt="2023-05-08T13:34:30.594" v="121"/>
          <ac:cxnSpMkLst>
            <pc:docMk/>
            <pc:sldMk cId="1202667796" sldId="278"/>
            <ac:cxnSpMk id="2461" creationId="{6015C129-518D-5CC5-6D09-51846C5B8729}"/>
          </ac:cxnSpMkLst>
        </pc:cxnChg>
        <pc:cxnChg chg="mod">
          <ac:chgData name="Kau, Derchang" userId="b9148588-e694-4445-9765-2c9aad6149ce" providerId="ADAL" clId="{A9F427AC-E5A2-6C45-A8A3-6DFCCFA4B4F3}" dt="2023-05-08T13:34:30.594" v="121"/>
          <ac:cxnSpMkLst>
            <pc:docMk/>
            <pc:sldMk cId="1202667796" sldId="278"/>
            <ac:cxnSpMk id="2464" creationId="{530B864C-0807-18D3-7588-D57BBF419796}"/>
          </ac:cxnSpMkLst>
        </pc:cxnChg>
        <pc:cxnChg chg="mod">
          <ac:chgData name="Kau, Derchang" userId="b9148588-e694-4445-9765-2c9aad6149ce" providerId="ADAL" clId="{A9F427AC-E5A2-6C45-A8A3-6DFCCFA4B4F3}" dt="2023-05-08T13:34:30.594" v="121"/>
          <ac:cxnSpMkLst>
            <pc:docMk/>
            <pc:sldMk cId="1202667796" sldId="278"/>
            <ac:cxnSpMk id="2465" creationId="{38823EAC-1DED-7F85-7BA3-220F9ACC44F5}"/>
          </ac:cxnSpMkLst>
        </pc:cxnChg>
        <pc:cxnChg chg="mod">
          <ac:chgData name="Kau, Derchang" userId="b9148588-e694-4445-9765-2c9aad6149ce" providerId="ADAL" clId="{A9F427AC-E5A2-6C45-A8A3-6DFCCFA4B4F3}" dt="2023-05-08T13:34:30.594" v="121"/>
          <ac:cxnSpMkLst>
            <pc:docMk/>
            <pc:sldMk cId="1202667796" sldId="278"/>
            <ac:cxnSpMk id="2466" creationId="{49BA25E1-DFB6-30B7-B10E-C3F07BB9F508}"/>
          </ac:cxnSpMkLst>
        </pc:cxnChg>
        <pc:cxnChg chg="mod">
          <ac:chgData name="Kau, Derchang" userId="b9148588-e694-4445-9765-2c9aad6149ce" providerId="ADAL" clId="{A9F427AC-E5A2-6C45-A8A3-6DFCCFA4B4F3}" dt="2023-05-08T13:34:30.594" v="121"/>
          <ac:cxnSpMkLst>
            <pc:docMk/>
            <pc:sldMk cId="1202667796" sldId="278"/>
            <ac:cxnSpMk id="2467" creationId="{EA1F89E3-2E60-36AD-8D06-5E9BF6E565D7}"/>
          </ac:cxnSpMkLst>
        </pc:cxnChg>
        <pc:cxnChg chg="mod">
          <ac:chgData name="Kau, Derchang" userId="b9148588-e694-4445-9765-2c9aad6149ce" providerId="ADAL" clId="{A9F427AC-E5A2-6C45-A8A3-6DFCCFA4B4F3}" dt="2023-05-08T13:34:30.594" v="121"/>
          <ac:cxnSpMkLst>
            <pc:docMk/>
            <pc:sldMk cId="1202667796" sldId="278"/>
            <ac:cxnSpMk id="2474" creationId="{7ECC3DC1-9735-2EBB-AB08-6306207397BE}"/>
          </ac:cxnSpMkLst>
        </pc:cxnChg>
        <pc:cxnChg chg="mod">
          <ac:chgData name="Kau, Derchang" userId="b9148588-e694-4445-9765-2c9aad6149ce" providerId="ADAL" clId="{A9F427AC-E5A2-6C45-A8A3-6DFCCFA4B4F3}" dt="2023-05-08T13:34:30.594" v="121"/>
          <ac:cxnSpMkLst>
            <pc:docMk/>
            <pc:sldMk cId="1202667796" sldId="278"/>
            <ac:cxnSpMk id="2475" creationId="{436A5DA9-3A08-E683-4DBF-4DE710649AAB}"/>
          </ac:cxnSpMkLst>
        </pc:cxnChg>
        <pc:cxnChg chg="mod">
          <ac:chgData name="Kau, Derchang" userId="b9148588-e694-4445-9765-2c9aad6149ce" providerId="ADAL" clId="{A9F427AC-E5A2-6C45-A8A3-6DFCCFA4B4F3}" dt="2023-05-08T13:34:30.594" v="121"/>
          <ac:cxnSpMkLst>
            <pc:docMk/>
            <pc:sldMk cId="1202667796" sldId="278"/>
            <ac:cxnSpMk id="2477" creationId="{6E8D2B03-1DFF-9667-B55D-EA1F42489035}"/>
          </ac:cxnSpMkLst>
        </pc:cxnChg>
        <pc:cxnChg chg="mod">
          <ac:chgData name="Kau, Derchang" userId="b9148588-e694-4445-9765-2c9aad6149ce" providerId="ADAL" clId="{A9F427AC-E5A2-6C45-A8A3-6DFCCFA4B4F3}" dt="2023-05-08T13:34:30.594" v="121"/>
          <ac:cxnSpMkLst>
            <pc:docMk/>
            <pc:sldMk cId="1202667796" sldId="278"/>
            <ac:cxnSpMk id="2478" creationId="{574C2153-C56C-9DF1-308C-041398C2407F}"/>
          </ac:cxnSpMkLst>
        </pc:cxnChg>
        <pc:cxnChg chg="mod">
          <ac:chgData name="Kau, Derchang" userId="b9148588-e694-4445-9765-2c9aad6149ce" providerId="ADAL" clId="{A9F427AC-E5A2-6C45-A8A3-6DFCCFA4B4F3}" dt="2023-05-08T13:34:30.594" v="121"/>
          <ac:cxnSpMkLst>
            <pc:docMk/>
            <pc:sldMk cId="1202667796" sldId="278"/>
            <ac:cxnSpMk id="2479" creationId="{EF7B788E-FF49-C795-AFA9-ABB505B4B390}"/>
          </ac:cxnSpMkLst>
        </pc:cxnChg>
        <pc:cxnChg chg="mod">
          <ac:chgData name="Kau, Derchang" userId="b9148588-e694-4445-9765-2c9aad6149ce" providerId="ADAL" clId="{A9F427AC-E5A2-6C45-A8A3-6DFCCFA4B4F3}" dt="2023-05-08T13:34:30.594" v="121"/>
          <ac:cxnSpMkLst>
            <pc:docMk/>
            <pc:sldMk cId="1202667796" sldId="278"/>
            <ac:cxnSpMk id="2480" creationId="{BAA97262-C030-DA5D-1217-D28B61BACF4F}"/>
          </ac:cxnSpMkLst>
        </pc:cxnChg>
        <pc:cxnChg chg="mod">
          <ac:chgData name="Kau, Derchang" userId="b9148588-e694-4445-9765-2c9aad6149ce" providerId="ADAL" clId="{A9F427AC-E5A2-6C45-A8A3-6DFCCFA4B4F3}" dt="2023-05-08T13:34:30.594" v="121"/>
          <ac:cxnSpMkLst>
            <pc:docMk/>
            <pc:sldMk cId="1202667796" sldId="278"/>
            <ac:cxnSpMk id="2481" creationId="{4C13A162-D28E-1EE9-1BF3-05CD917C15A6}"/>
          </ac:cxnSpMkLst>
        </pc:cxnChg>
        <pc:cxnChg chg="mod">
          <ac:chgData name="Kau, Derchang" userId="b9148588-e694-4445-9765-2c9aad6149ce" providerId="ADAL" clId="{A9F427AC-E5A2-6C45-A8A3-6DFCCFA4B4F3}" dt="2023-05-08T13:34:30.594" v="121"/>
          <ac:cxnSpMkLst>
            <pc:docMk/>
            <pc:sldMk cId="1202667796" sldId="278"/>
            <ac:cxnSpMk id="2482" creationId="{A82BAB81-2EEE-171A-EAE9-5DC3D423913D}"/>
          </ac:cxnSpMkLst>
        </pc:cxnChg>
        <pc:cxnChg chg="mod">
          <ac:chgData name="Kau, Derchang" userId="b9148588-e694-4445-9765-2c9aad6149ce" providerId="ADAL" clId="{A9F427AC-E5A2-6C45-A8A3-6DFCCFA4B4F3}" dt="2023-05-08T13:34:30.594" v="121"/>
          <ac:cxnSpMkLst>
            <pc:docMk/>
            <pc:sldMk cId="1202667796" sldId="278"/>
            <ac:cxnSpMk id="2483" creationId="{DEC90438-F5F6-6C80-CE24-58F5A7005F38}"/>
          </ac:cxnSpMkLst>
        </pc:cxnChg>
        <pc:cxnChg chg="mod">
          <ac:chgData name="Kau, Derchang" userId="b9148588-e694-4445-9765-2c9aad6149ce" providerId="ADAL" clId="{A9F427AC-E5A2-6C45-A8A3-6DFCCFA4B4F3}" dt="2023-05-08T13:34:30.594" v="121"/>
          <ac:cxnSpMkLst>
            <pc:docMk/>
            <pc:sldMk cId="1202667796" sldId="278"/>
            <ac:cxnSpMk id="2484" creationId="{606D5B74-6926-7323-96F5-D36D7102F47E}"/>
          </ac:cxnSpMkLst>
        </pc:cxnChg>
        <pc:cxnChg chg="mod">
          <ac:chgData name="Kau, Derchang" userId="b9148588-e694-4445-9765-2c9aad6149ce" providerId="ADAL" clId="{A9F427AC-E5A2-6C45-A8A3-6DFCCFA4B4F3}" dt="2023-05-08T13:34:30.594" v="121"/>
          <ac:cxnSpMkLst>
            <pc:docMk/>
            <pc:sldMk cId="1202667796" sldId="278"/>
            <ac:cxnSpMk id="2487" creationId="{0861D43E-4793-527A-562D-33B94367C707}"/>
          </ac:cxnSpMkLst>
        </pc:cxnChg>
        <pc:cxnChg chg="mod">
          <ac:chgData name="Kau, Derchang" userId="b9148588-e694-4445-9765-2c9aad6149ce" providerId="ADAL" clId="{A9F427AC-E5A2-6C45-A8A3-6DFCCFA4B4F3}" dt="2023-05-08T13:34:30.594" v="121"/>
          <ac:cxnSpMkLst>
            <pc:docMk/>
            <pc:sldMk cId="1202667796" sldId="278"/>
            <ac:cxnSpMk id="2488" creationId="{4BE441AC-342C-15C6-189C-4FF3FB5378C0}"/>
          </ac:cxnSpMkLst>
        </pc:cxnChg>
        <pc:cxnChg chg="mod">
          <ac:chgData name="Kau, Derchang" userId="b9148588-e694-4445-9765-2c9aad6149ce" providerId="ADAL" clId="{A9F427AC-E5A2-6C45-A8A3-6DFCCFA4B4F3}" dt="2023-05-08T13:34:30.594" v="121"/>
          <ac:cxnSpMkLst>
            <pc:docMk/>
            <pc:sldMk cId="1202667796" sldId="278"/>
            <ac:cxnSpMk id="2489" creationId="{B5CE27E9-A471-725A-FC57-55F0A861B8BA}"/>
          </ac:cxnSpMkLst>
        </pc:cxnChg>
        <pc:cxnChg chg="mod">
          <ac:chgData name="Kau, Derchang" userId="b9148588-e694-4445-9765-2c9aad6149ce" providerId="ADAL" clId="{A9F427AC-E5A2-6C45-A8A3-6DFCCFA4B4F3}" dt="2023-05-08T13:34:30.594" v="121"/>
          <ac:cxnSpMkLst>
            <pc:docMk/>
            <pc:sldMk cId="1202667796" sldId="278"/>
            <ac:cxnSpMk id="2490" creationId="{6EDC9CB7-A033-75FE-88AF-7C48642E528E}"/>
          </ac:cxnSpMkLst>
        </pc:cxnChg>
        <pc:cxnChg chg="mod">
          <ac:chgData name="Kau, Derchang" userId="b9148588-e694-4445-9765-2c9aad6149ce" providerId="ADAL" clId="{A9F427AC-E5A2-6C45-A8A3-6DFCCFA4B4F3}" dt="2023-05-08T13:34:30.594" v="121"/>
          <ac:cxnSpMkLst>
            <pc:docMk/>
            <pc:sldMk cId="1202667796" sldId="278"/>
            <ac:cxnSpMk id="2497" creationId="{AF179A7D-0595-AE21-AB2F-F283B8F11838}"/>
          </ac:cxnSpMkLst>
        </pc:cxnChg>
        <pc:cxnChg chg="mod">
          <ac:chgData name="Kau, Derchang" userId="b9148588-e694-4445-9765-2c9aad6149ce" providerId="ADAL" clId="{A9F427AC-E5A2-6C45-A8A3-6DFCCFA4B4F3}" dt="2023-05-08T13:34:30.594" v="121"/>
          <ac:cxnSpMkLst>
            <pc:docMk/>
            <pc:sldMk cId="1202667796" sldId="278"/>
            <ac:cxnSpMk id="2498" creationId="{FD9C6606-A9F8-697F-ECE9-3B1E31527D3C}"/>
          </ac:cxnSpMkLst>
        </pc:cxnChg>
        <pc:cxnChg chg="mod">
          <ac:chgData name="Kau, Derchang" userId="b9148588-e694-4445-9765-2c9aad6149ce" providerId="ADAL" clId="{A9F427AC-E5A2-6C45-A8A3-6DFCCFA4B4F3}" dt="2023-05-08T13:34:30.594" v="121"/>
          <ac:cxnSpMkLst>
            <pc:docMk/>
            <pc:sldMk cId="1202667796" sldId="278"/>
            <ac:cxnSpMk id="2500" creationId="{8FC11D83-7AE8-8E90-55C9-D409A5775FC9}"/>
          </ac:cxnSpMkLst>
        </pc:cxnChg>
        <pc:cxnChg chg="mod">
          <ac:chgData name="Kau, Derchang" userId="b9148588-e694-4445-9765-2c9aad6149ce" providerId="ADAL" clId="{A9F427AC-E5A2-6C45-A8A3-6DFCCFA4B4F3}" dt="2023-05-08T13:34:30.594" v="121"/>
          <ac:cxnSpMkLst>
            <pc:docMk/>
            <pc:sldMk cId="1202667796" sldId="278"/>
            <ac:cxnSpMk id="2501" creationId="{F06C6423-E47C-5CA8-B60A-B3CC2C018449}"/>
          </ac:cxnSpMkLst>
        </pc:cxnChg>
        <pc:cxnChg chg="mod">
          <ac:chgData name="Kau, Derchang" userId="b9148588-e694-4445-9765-2c9aad6149ce" providerId="ADAL" clId="{A9F427AC-E5A2-6C45-A8A3-6DFCCFA4B4F3}" dt="2023-05-08T13:34:30.594" v="121"/>
          <ac:cxnSpMkLst>
            <pc:docMk/>
            <pc:sldMk cId="1202667796" sldId="278"/>
            <ac:cxnSpMk id="2502" creationId="{7E3A076F-9602-2F61-8199-560F5704631E}"/>
          </ac:cxnSpMkLst>
        </pc:cxnChg>
        <pc:cxnChg chg="mod">
          <ac:chgData name="Kau, Derchang" userId="b9148588-e694-4445-9765-2c9aad6149ce" providerId="ADAL" clId="{A9F427AC-E5A2-6C45-A8A3-6DFCCFA4B4F3}" dt="2023-05-08T13:34:30.594" v="121"/>
          <ac:cxnSpMkLst>
            <pc:docMk/>
            <pc:sldMk cId="1202667796" sldId="278"/>
            <ac:cxnSpMk id="2503" creationId="{D1A7596C-7966-3DC0-635C-449B9F5DDF08}"/>
          </ac:cxnSpMkLst>
        </pc:cxnChg>
        <pc:cxnChg chg="mod">
          <ac:chgData name="Kau, Derchang" userId="b9148588-e694-4445-9765-2c9aad6149ce" providerId="ADAL" clId="{A9F427AC-E5A2-6C45-A8A3-6DFCCFA4B4F3}" dt="2023-05-08T13:34:30.594" v="121"/>
          <ac:cxnSpMkLst>
            <pc:docMk/>
            <pc:sldMk cId="1202667796" sldId="278"/>
            <ac:cxnSpMk id="2504" creationId="{BAE6CECD-59E8-E66E-790F-4627BFADF0A2}"/>
          </ac:cxnSpMkLst>
        </pc:cxnChg>
        <pc:cxnChg chg="mod">
          <ac:chgData name="Kau, Derchang" userId="b9148588-e694-4445-9765-2c9aad6149ce" providerId="ADAL" clId="{A9F427AC-E5A2-6C45-A8A3-6DFCCFA4B4F3}" dt="2023-05-08T13:34:30.594" v="121"/>
          <ac:cxnSpMkLst>
            <pc:docMk/>
            <pc:sldMk cId="1202667796" sldId="278"/>
            <ac:cxnSpMk id="2505" creationId="{EE16048E-6194-B30D-0A34-BEEB45348497}"/>
          </ac:cxnSpMkLst>
        </pc:cxnChg>
        <pc:cxnChg chg="mod">
          <ac:chgData name="Kau, Derchang" userId="b9148588-e694-4445-9765-2c9aad6149ce" providerId="ADAL" clId="{A9F427AC-E5A2-6C45-A8A3-6DFCCFA4B4F3}" dt="2023-05-08T13:34:30.594" v="121"/>
          <ac:cxnSpMkLst>
            <pc:docMk/>
            <pc:sldMk cId="1202667796" sldId="278"/>
            <ac:cxnSpMk id="2506" creationId="{3AAD23BD-9EB9-45D6-FBB6-C92E19B9E76D}"/>
          </ac:cxnSpMkLst>
        </pc:cxnChg>
        <pc:cxnChg chg="mod">
          <ac:chgData name="Kau, Derchang" userId="b9148588-e694-4445-9765-2c9aad6149ce" providerId="ADAL" clId="{A9F427AC-E5A2-6C45-A8A3-6DFCCFA4B4F3}" dt="2023-05-08T13:34:30.594" v="121"/>
          <ac:cxnSpMkLst>
            <pc:docMk/>
            <pc:sldMk cId="1202667796" sldId="278"/>
            <ac:cxnSpMk id="2507" creationId="{F35C5786-5D11-2C1D-3A79-0D409FD8CB1C}"/>
          </ac:cxnSpMkLst>
        </pc:cxnChg>
        <pc:cxnChg chg="mod">
          <ac:chgData name="Kau, Derchang" userId="b9148588-e694-4445-9765-2c9aad6149ce" providerId="ADAL" clId="{A9F427AC-E5A2-6C45-A8A3-6DFCCFA4B4F3}" dt="2023-05-08T13:34:30.594" v="121"/>
          <ac:cxnSpMkLst>
            <pc:docMk/>
            <pc:sldMk cId="1202667796" sldId="278"/>
            <ac:cxnSpMk id="2510" creationId="{ED701CFB-5256-8202-2B43-6C67A9EE3BC3}"/>
          </ac:cxnSpMkLst>
        </pc:cxnChg>
        <pc:cxnChg chg="mod">
          <ac:chgData name="Kau, Derchang" userId="b9148588-e694-4445-9765-2c9aad6149ce" providerId="ADAL" clId="{A9F427AC-E5A2-6C45-A8A3-6DFCCFA4B4F3}" dt="2023-05-08T13:34:30.594" v="121"/>
          <ac:cxnSpMkLst>
            <pc:docMk/>
            <pc:sldMk cId="1202667796" sldId="278"/>
            <ac:cxnSpMk id="2511" creationId="{F9A35160-DC24-38D3-A855-A4F5C5D53F64}"/>
          </ac:cxnSpMkLst>
        </pc:cxnChg>
        <pc:cxnChg chg="mod">
          <ac:chgData name="Kau, Derchang" userId="b9148588-e694-4445-9765-2c9aad6149ce" providerId="ADAL" clId="{A9F427AC-E5A2-6C45-A8A3-6DFCCFA4B4F3}" dt="2023-05-08T13:34:30.594" v="121"/>
          <ac:cxnSpMkLst>
            <pc:docMk/>
            <pc:sldMk cId="1202667796" sldId="278"/>
            <ac:cxnSpMk id="2512" creationId="{A251E81F-E569-C86F-1ED8-8D2B48801683}"/>
          </ac:cxnSpMkLst>
        </pc:cxnChg>
        <pc:cxnChg chg="mod">
          <ac:chgData name="Kau, Derchang" userId="b9148588-e694-4445-9765-2c9aad6149ce" providerId="ADAL" clId="{A9F427AC-E5A2-6C45-A8A3-6DFCCFA4B4F3}" dt="2023-05-08T13:34:30.594" v="121"/>
          <ac:cxnSpMkLst>
            <pc:docMk/>
            <pc:sldMk cId="1202667796" sldId="278"/>
            <ac:cxnSpMk id="2513" creationId="{B4A587CA-FCF5-BC8A-E935-9D4CE3439056}"/>
          </ac:cxnSpMkLst>
        </pc:cxnChg>
        <pc:cxnChg chg="mod">
          <ac:chgData name="Kau, Derchang" userId="b9148588-e694-4445-9765-2c9aad6149ce" providerId="ADAL" clId="{A9F427AC-E5A2-6C45-A8A3-6DFCCFA4B4F3}" dt="2023-05-08T13:34:30.594" v="121"/>
          <ac:cxnSpMkLst>
            <pc:docMk/>
            <pc:sldMk cId="1202667796" sldId="278"/>
            <ac:cxnSpMk id="2520" creationId="{67851A78-D55A-03B7-33C4-7AA68A8250D1}"/>
          </ac:cxnSpMkLst>
        </pc:cxnChg>
        <pc:cxnChg chg="mod">
          <ac:chgData name="Kau, Derchang" userId="b9148588-e694-4445-9765-2c9aad6149ce" providerId="ADAL" clId="{A9F427AC-E5A2-6C45-A8A3-6DFCCFA4B4F3}" dt="2023-05-08T13:34:30.594" v="121"/>
          <ac:cxnSpMkLst>
            <pc:docMk/>
            <pc:sldMk cId="1202667796" sldId="278"/>
            <ac:cxnSpMk id="2521" creationId="{F9251F94-C72D-83E3-93CF-69820D73DEB7}"/>
          </ac:cxnSpMkLst>
        </pc:cxnChg>
        <pc:cxnChg chg="mod">
          <ac:chgData name="Kau, Derchang" userId="b9148588-e694-4445-9765-2c9aad6149ce" providerId="ADAL" clId="{A9F427AC-E5A2-6C45-A8A3-6DFCCFA4B4F3}" dt="2023-05-08T13:34:30.594" v="121"/>
          <ac:cxnSpMkLst>
            <pc:docMk/>
            <pc:sldMk cId="1202667796" sldId="278"/>
            <ac:cxnSpMk id="2523" creationId="{D814B9B2-3814-0277-7382-FA8E95B62EC8}"/>
          </ac:cxnSpMkLst>
        </pc:cxnChg>
        <pc:cxnChg chg="mod">
          <ac:chgData name="Kau, Derchang" userId="b9148588-e694-4445-9765-2c9aad6149ce" providerId="ADAL" clId="{A9F427AC-E5A2-6C45-A8A3-6DFCCFA4B4F3}" dt="2023-05-08T13:34:30.594" v="121"/>
          <ac:cxnSpMkLst>
            <pc:docMk/>
            <pc:sldMk cId="1202667796" sldId="278"/>
            <ac:cxnSpMk id="2524" creationId="{22E25D78-2E7B-CCE3-F60F-F291EEF67A30}"/>
          </ac:cxnSpMkLst>
        </pc:cxnChg>
        <pc:cxnChg chg="mod">
          <ac:chgData name="Kau, Derchang" userId="b9148588-e694-4445-9765-2c9aad6149ce" providerId="ADAL" clId="{A9F427AC-E5A2-6C45-A8A3-6DFCCFA4B4F3}" dt="2023-05-08T13:34:30.594" v="121"/>
          <ac:cxnSpMkLst>
            <pc:docMk/>
            <pc:sldMk cId="1202667796" sldId="278"/>
            <ac:cxnSpMk id="2525" creationId="{BF4D4FF1-56D5-488A-FDB8-B0160692186A}"/>
          </ac:cxnSpMkLst>
        </pc:cxnChg>
        <pc:cxnChg chg="mod">
          <ac:chgData name="Kau, Derchang" userId="b9148588-e694-4445-9765-2c9aad6149ce" providerId="ADAL" clId="{A9F427AC-E5A2-6C45-A8A3-6DFCCFA4B4F3}" dt="2023-05-08T13:34:30.594" v="121"/>
          <ac:cxnSpMkLst>
            <pc:docMk/>
            <pc:sldMk cId="1202667796" sldId="278"/>
            <ac:cxnSpMk id="2526" creationId="{4B0F782E-DCFF-4237-815B-3321032DD2C0}"/>
          </ac:cxnSpMkLst>
        </pc:cxnChg>
        <pc:cxnChg chg="mod">
          <ac:chgData name="Kau, Derchang" userId="b9148588-e694-4445-9765-2c9aad6149ce" providerId="ADAL" clId="{A9F427AC-E5A2-6C45-A8A3-6DFCCFA4B4F3}" dt="2023-05-08T13:34:30.594" v="121"/>
          <ac:cxnSpMkLst>
            <pc:docMk/>
            <pc:sldMk cId="1202667796" sldId="278"/>
            <ac:cxnSpMk id="2527" creationId="{59011B83-351D-4209-04F8-7063F05C804A}"/>
          </ac:cxnSpMkLst>
        </pc:cxnChg>
        <pc:cxnChg chg="mod">
          <ac:chgData name="Kau, Derchang" userId="b9148588-e694-4445-9765-2c9aad6149ce" providerId="ADAL" clId="{A9F427AC-E5A2-6C45-A8A3-6DFCCFA4B4F3}" dt="2023-05-08T13:34:30.594" v="121"/>
          <ac:cxnSpMkLst>
            <pc:docMk/>
            <pc:sldMk cId="1202667796" sldId="278"/>
            <ac:cxnSpMk id="2528" creationId="{044571D2-008B-B8E8-7E97-CF81C5AB8793}"/>
          </ac:cxnSpMkLst>
        </pc:cxnChg>
        <pc:cxnChg chg="mod">
          <ac:chgData name="Kau, Derchang" userId="b9148588-e694-4445-9765-2c9aad6149ce" providerId="ADAL" clId="{A9F427AC-E5A2-6C45-A8A3-6DFCCFA4B4F3}" dt="2023-05-08T13:34:30.594" v="121"/>
          <ac:cxnSpMkLst>
            <pc:docMk/>
            <pc:sldMk cId="1202667796" sldId="278"/>
            <ac:cxnSpMk id="2529" creationId="{EC5DC034-6C40-5849-07AA-AF8020C4D93A}"/>
          </ac:cxnSpMkLst>
        </pc:cxnChg>
        <pc:cxnChg chg="mod">
          <ac:chgData name="Kau, Derchang" userId="b9148588-e694-4445-9765-2c9aad6149ce" providerId="ADAL" clId="{A9F427AC-E5A2-6C45-A8A3-6DFCCFA4B4F3}" dt="2023-05-08T13:34:30.594" v="121"/>
          <ac:cxnSpMkLst>
            <pc:docMk/>
            <pc:sldMk cId="1202667796" sldId="278"/>
            <ac:cxnSpMk id="2530" creationId="{C586E8BE-EB65-8E7C-8FEC-996A4B13DD5E}"/>
          </ac:cxnSpMkLst>
        </pc:cxnChg>
        <pc:cxnChg chg="mod">
          <ac:chgData name="Kau, Derchang" userId="b9148588-e694-4445-9765-2c9aad6149ce" providerId="ADAL" clId="{A9F427AC-E5A2-6C45-A8A3-6DFCCFA4B4F3}" dt="2023-05-08T13:34:30.594" v="121"/>
          <ac:cxnSpMkLst>
            <pc:docMk/>
            <pc:sldMk cId="1202667796" sldId="278"/>
            <ac:cxnSpMk id="2533" creationId="{983D7599-1C59-B23B-49CA-1AFAEC41870D}"/>
          </ac:cxnSpMkLst>
        </pc:cxnChg>
        <pc:cxnChg chg="mod">
          <ac:chgData name="Kau, Derchang" userId="b9148588-e694-4445-9765-2c9aad6149ce" providerId="ADAL" clId="{A9F427AC-E5A2-6C45-A8A3-6DFCCFA4B4F3}" dt="2023-05-08T13:34:30.594" v="121"/>
          <ac:cxnSpMkLst>
            <pc:docMk/>
            <pc:sldMk cId="1202667796" sldId="278"/>
            <ac:cxnSpMk id="2534" creationId="{617162E8-0B67-7E2B-6B26-9145D9AA3D56}"/>
          </ac:cxnSpMkLst>
        </pc:cxnChg>
        <pc:cxnChg chg="mod">
          <ac:chgData name="Kau, Derchang" userId="b9148588-e694-4445-9765-2c9aad6149ce" providerId="ADAL" clId="{A9F427AC-E5A2-6C45-A8A3-6DFCCFA4B4F3}" dt="2023-05-08T13:34:30.594" v="121"/>
          <ac:cxnSpMkLst>
            <pc:docMk/>
            <pc:sldMk cId="1202667796" sldId="278"/>
            <ac:cxnSpMk id="2535" creationId="{CB883C75-5D27-4F92-477C-1CABD4B44BA5}"/>
          </ac:cxnSpMkLst>
        </pc:cxnChg>
        <pc:cxnChg chg="mod">
          <ac:chgData name="Kau, Derchang" userId="b9148588-e694-4445-9765-2c9aad6149ce" providerId="ADAL" clId="{A9F427AC-E5A2-6C45-A8A3-6DFCCFA4B4F3}" dt="2023-05-08T13:34:30.594" v="121"/>
          <ac:cxnSpMkLst>
            <pc:docMk/>
            <pc:sldMk cId="1202667796" sldId="278"/>
            <ac:cxnSpMk id="2536" creationId="{F74A1890-394A-5725-8704-1A485B0791AA}"/>
          </ac:cxnSpMkLst>
        </pc:cxnChg>
        <pc:cxnChg chg="mod">
          <ac:chgData name="Kau, Derchang" userId="b9148588-e694-4445-9765-2c9aad6149ce" providerId="ADAL" clId="{A9F427AC-E5A2-6C45-A8A3-6DFCCFA4B4F3}" dt="2023-05-08T13:34:30.594" v="121"/>
          <ac:cxnSpMkLst>
            <pc:docMk/>
            <pc:sldMk cId="1202667796" sldId="278"/>
            <ac:cxnSpMk id="2543" creationId="{920F3FCA-0E5E-C841-9789-A8BC25B1C26C}"/>
          </ac:cxnSpMkLst>
        </pc:cxnChg>
        <pc:cxnChg chg="mod">
          <ac:chgData name="Kau, Derchang" userId="b9148588-e694-4445-9765-2c9aad6149ce" providerId="ADAL" clId="{A9F427AC-E5A2-6C45-A8A3-6DFCCFA4B4F3}" dt="2023-05-08T13:34:30.594" v="121"/>
          <ac:cxnSpMkLst>
            <pc:docMk/>
            <pc:sldMk cId="1202667796" sldId="278"/>
            <ac:cxnSpMk id="2544" creationId="{1B60AFA3-44C4-E1A4-F7BE-343294C0A8EB}"/>
          </ac:cxnSpMkLst>
        </pc:cxnChg>
        <pc:cxnChg chg="mod">
          <ac:chgData name="Kau, Derchang" userId="b9148588-e694-4445-9765-2c9aad6149ce" providerId="ADAL" clId="{A9F427AC-E5A2-6C45-A8A3-6DFCCFA4B4F3}" dt="2023-05-08T13:34:30.594" v="121"/>
          <ac:cxnSpMkLst>
            <pc:docMk/>
            <pc:sldMk cId="1202667796" sldId="278"/>
            <ac:cxnSpMk id="2546" creationId="{2EF0498A-6472-C951-DCA2-58B5E08B8C6F}"/>
          </ac:cxnSpMkLst>
        </pc:cxnChg>
        <pc:cxnChg chg="mod">
          <ac:chgData name="Kau, Derchang" userId="b9148588-e694-4445-9765-2c9aad6149ce" providerId="ADAL" clId="{A9F427AC-E5A2-6C45-A8A3-6DFCCFA4B4F3}" dt="2023-05-08T13:34:30.594" v="121"/>
          <ac:cxnSpMkLst>
            <pc:docMk/>
            <pc:sldMk cId="1202667796" sldId="278"/>
            <ac:cxnSpMk id="2547" creationId="{A94CA1E2-AE45-5325-DF51-DC78229182BD}"/>
          </ac:cxnSpMkLst>
        </pc:cxnChg>
        <pc:cxnChg chg="mod">
          <ac:chgData name="Kau, Derchang" userId="b9148588-e694-4445-9765-2c9aad6149ce" providerId="ADAL" clId="{A9F427AC-E5A2-6C45-A8A3-6DFCCFA4B4F3}" dt="2023-05-08T13:34:30.594" v="121"/>
          <ac:cxnSpMkLst>
            <pc:docMk/>
            <pc:sldMk cId="1202667796" sldId="278"/>
            <ac:cxnSpMk id="2548" creationId="{F3586A39-F36D-B7D9-6092-36D303D4655C}"/>
          </ac:cxnSpMkLst>
        </pc:cxnChg>
        <pc:cxnChg chg="mod">
          <ac:chgData name="Kau, Derchang" userId="b9148588-e694-4445-9765-2c9aad6149ce" providerId="ADAL" clId="{A9F427AC-E5A2-6C45-A8A3-6DFCCFA4B4F3}" dt="2023-05-08T13:34:30.594" v="121"/>
          <ac:cxnSpMkLst>
            <pc:docMk/>
            <pc:sldMk cId="1202667796" sldId="278"/>
            <ac:cxnSpMk id="2549" creationId="{238E8931-A9E2-0F85-DEF2-0498A123E5C6}"/>
          </ac:cxnSpMkLst>
        </pc:cxnChg>
        <pc:cxnChg chg="mod">
          <ac:chgData name="Kau, Derchang" userId="b9148588-e694-4445-9765-2c9aad6149ce" providerId="ADAL" clId="{A9F427AC-E5A2-6C45-A8A3-6DFCCFA4B4F3}" dt="2023-05-08T13:34:30.594" v="121"/>
          <ac:cxnSpMkLst>
            <pc:docMk/>
            <pc:sldMk cId="1202667796" sldId="278"/>
            <ac:cxnSpMk id="2550" creationId="{629A11FC-9ADA-A7A0-D11B-2EB5878160CB}"/>
          </ac:cxnSpMkLst>
        </pc:cxnChg>
        <pc:cxnChg chg="mod">
          <ac:chgData name="Kau, Derchang" userId="b9148588-e694-4445-9765-2c9aad6149ce" providerId="ADAL" clId="{A9F427AC-E5A2-6C45-A8A3-6DFCCFA4B4F3}" dt="2023-05-08T13:34:30.594" v="121"/>
          <ac:cxnSpMkLst>
            <pc:docMk/>
            <pc:sldMk cId="1202667796" sldId="278"/>
            <ac:cxnSpMk id="2551" creationId="{402B1B0E-622A-E0C7-4023-454018E7D784}"/>
          </ac:cxnSpMkLst>
        </pc:cxnChg>
        <pc:cxnChg chg="mod">
          <ac:chgData name="Kau, Derchang" userId="b9148588-e694-4445-9765-2c9aad6149ce" providerId="ADAL" clId="{A9F427AC-E5A2-6C45-A8A3-6DFCCFA4B4F3}" dt="2023-05-08T13:34:30.594" v="121"/>
          <ac:cxnSpMkLst>
            <pc:docMk/>
            <pc:sldMk cId="1202667796" sldId="278"/>
            <ac:cxnSpMk id="2552" creationId="{B0B4C42E-391D-65DD-6510-3DCA3689C3A6}"/>
          </ac:cxnSpMkLst>
        </pc:cxnChg>
        <pc:cxnChg chg="mod">
          <ac:chgData name="Kau, Derchang" userId="b9148588-e694-4445-9765-2c9aad6149ce" providerId="ADAL" clId="{A9F427AC-E5A2-6C45-A8A3-6DFCCFA4B4F3}" dt="2023-05-08T13:34:30.594" v="121"/>
          <ac:cxnSpMkLst>
            <pc:docMk/>
            <pc:sldMk cId="1202667796" sldId="278"/>
            <ac:cxnSpMk id="2553" creationId="{BDB44A01-A690-DBB3-498C-926FF13A36DC}"/>
          </ac:cxnSpMkLst>
        </pc:cxnChg>
        <pc:cxnChg chg="mod">
          <ac:chgData name="Kau, Derchang" userId="b9148588-e694-4445-9765-2c9aad6149ce" providerId="ADAL" clId="{A9F427AC-E5A2-6C45-A8A3-6DFCCFA4B4F3}" dt="2023-05-08T13:34:30.594" v="121"/>
          <ac:cxnSpMkLst>
            <pc:docMk/>
            <pc:sldMk cId="1202667796" sldId="278"/>
            <ac:cxnSpMk id="2556" creationId="{30DAF688-C669-915B-9740-2E3F075B5DC5}"/>
          </ac:cxnSpMkLst>
        </pc:cxnChg>
        <pc:cxnChg chg="mod">
          <ac:chgData name="Kau, Derchang" userId="b9148588-e694-4445-9765-2c9aad6149ce" providerId="ADAL" clId="{A9F427AC-E5A2-6C45-A8A3-6DFCCFA4B4F3}" dt="2023-05-08T13:34:30.594" v="121"/>
          <ac:cxnSpMkLst>
            <pc:docMk/>
            <pc:sldMk cId="1202667796" sldId="278"/>
            <ac:cxnSpMk id="2557" creationId="{00538F2C-30B7-8E98-B183-4674FF24B78B}"/>
          </ac:cxnSpMkLst>
        </pc:cxnChg>
        <pc:cxnChg chg="mod">
          <ac:chgData name="Kau, Derchang" userId="b9148588-e694-4445-9765-2c9aad6149ce" providerId="ADAL" clId="{A9F427AC-E5A2-6C45-A8A3-6DFCCFA4B4F3}" dt="2023-05-08T13:34:30.594" v="121"/>
          <ac:cxnSpMkLst>
            <pc:docMk/>
            <pc:sldMk cId="1202667796" sldId="278"/>
            <ac:cxnSpMk id="2558" creationId="{48899D63-7A3F-52E8-1DB0-C6EC2AC4B1B1}"/>
          </ac:cxnSpMkLst>
        </pc:cxnChg>
        <pc:cxnChg chg="mod">
          <ac:chgData name="Kau, Derchang" userId="b9148588-e694-4445-9765-2c9aad6149ce" providerId="ADAL" clId="{A9F427AC-E5A2-6C45-A8A3-6DFCCFA4B4F3}" dt="2023-05-08T13:34:30.594" v="121"/>
          <ac:cxnSpMkLst>
            <pc:docMk/>
            <pc:sldMk cId="1202667796" sldId="278"/>
            <ac:cxnSpMk id="2559" creationId="{7C13DC2C-C148-E057-2461-C81297084CB9}"/>
          </ac:cxnSpMkLst>
        </pc:cxnChg>
        <pc:cxnChg chg="mod">
          <ac:chgData name="Kau, Derchang" userId="b9148588-e694-4445-9765-2c9aad6149ce" providerId="ADAL" clId="{A9F427AC-E5A2-6C45-A8A3-6DFCCFA4B4F3}" dt="2023-05-08T13:34:30.594" v="121"/>
          <ac:cxnSpMkLst>
            <pc:docMk/>
            <pc:sldMk cId="1202667796" sldId="278"/>
            <ac:cxnSpMk id="2566" creationId="{DABA4A63-8004-CA08-7535-4768A54D3C30}"/>
          </ac:cxnSpMkLst>
        </pc:cxnChg>
        <pc:cxnChg chg="mod">
          <ac:chgData name="Kau, Derchang" userId="b9148588-e694-4445-9765-2c9aad6149ce" providerId="ADAL" clId="{A9F427AC-E5A2-6C45-A8A3-6DFCCFA4B4F3}" dt="2023-05-08T13:34:30.594" v="121"/>
          <ac:cxnSpMkLst>
            <pc:docMk/>
            <pc:sldMk cId="1202667796" sldId="278"/>
            <ac:cxnSpMk id="2567" creationId="{618D8DC8-8450-D2B0-A3D4-680F6AC09B28}"/>
          </ac:cxnSpMkLst>
        </pc:cxnChg>
        <pc:cxnChg chg="mod">
          <ac:chgData name="Kau, Derchang" userId="b9148588-e694-4445-9765-2c9aad6149ce" providerId="ADAL" clId="{A9F427AC-E5A2-6C45-A8A3-6DFCCFA4B4F3}" dt="2023-05-08T13:34:30.594" v="121"/>
          <ac:cxnSpMkLst>
            <pc:docMk/>
            <pc:sldMk cId="1202667796" sldId="278"/>
            <ac:cxnSpMk id="2569" creationId="{FF3A7C62-10C9-09BA-B7E2-49D33D06988D}"/>
          </ac:cxnSpMkLst>
        </pc:cxnChg>
        <pc:cxnChg chg="mod">
          <ac:chgData name="Kau, Derchang" userId="b9148588-e694-4445-9765-2c9aad6149ce" providerId="ADAL" clId="{A9F427AC-E5A2-6C45-A8A3-6DFCCFA4B4F3}" dt="2023-05-08T13:34:30.594" v="121"/>
          <ac:cxnSpMkLst>
            <pc:docMk/>
            <pc:sldMk cId="1202667796" sldId="278"/>
            <ac:cxnSpMk id="2570" creationId="{B7CE9E47-AB99-2213-A33D-064D17EF51F4}"/>
          </ac:cxnSpMkLst>
        </pc:cxnChg>
        <pc:cxnChg chg="mod">
          <ac:chgData name="Kau, Derchang" userId="b9148588-e694-4445-9765-2c9aad6149ce" providerId="ADAL" clId="{A9F427AC-E5A2-6C45-A8A3-6DFCCFA4B4F3}" dt="2023-05-08T13:34:30.594" v="121"/>
          <ac:cxnSpMkLst>
            <pc:docMk/>
            <pc:sldMk cId="1202667796" sldId="278"/>
            <ac:cxnSpMk id="2571" creationId="{4CCE1D5A-E1B4-B9E3-1375-49248321AF8F}"/>
          </ac:cxnSpMkLst>
        </pc:cxnChg>
        <pc:cxnChg chg="mod">
          <ac:chgData name="Kau, Derchang" userId="b9148588-e694-4445-9765-2c9aad6149ce" providerId="ADAL" clId="{A9F427AC-E5A2-6C45-A8A3-6DFCCFA4B4F3}" dt="2023-05-08T13:34:30.594" v="121"/>
          <ac:cxnSpMkLst>
            <pc:docMk/>
            <pc:sldMk cId="1202667796" sldId="278"/>
            <ac:cxnSpMk id="2572" creationId="{B0519A1B-EFA5-3A15-8565-1F19ABB27E2E}"/>
          </ac:cxnSpMkLst>
        </pc:cxnChg>
        <pc:cxnChg chg="mod">
          <ac:chgData name="Kau, Derchang" userId="b9148588-e694-4445-9765-2c9aad6149ce" providerId="ADAL" clId="{A9F427AC-E5A2-6C45-A8A3-6DFCCFA4B4F3}" dt="2023-05-08T13:34:30.594" v="121"/>
          <ac:cxnSpMkLst>
            <pc:docMk/>
            <pc:sldMk cId="1202667796" sldId="278"/>
            <ac:cxnSpMk id="2573" creationId="{132B02A7-5377-2CD2-1AE8-5A611292EDE8}"/>
          </ac:cxnSpMkLst>
        </pc:cxnChg>
        <pc:cxnChg chg="mod">
          <ac:chgData name="Kau, Derchang" userId="b9148588-e694-4445-9765-2c9aad6149ce" providerId="ADAL" clId="{A9F427AC-E5A2-6C45-A8A3-6DFCCFA4B4F3}" dt="2023-05-08T13:34:30.594" v="121"/>
          <ac:cxnSpMkLst>
            <pc:docMk/>
            <pc:sldMk cId="1202667796" sldId="278"/>
            <ac:cxnSpMk id="2574" creationId="{47283890-CF94-66DA-6343-79B13F233AE2}"/>
          </ac:cxnSpMkLst>
        </pc:cxnChg>
        <pc:cxnChg chg="mod">
          <ac:chgData name="Kau, Derchang" userId="b9148588-e694-4445-9765-2c9aad6149ce" providerId="ADAL" clId="{A9F427AC-E5A2-6C45-A8A3-6DFCCFA4B4F3}" dt="2023-05-08T13:34:30.594" v="121"/>
          <ac:cxnSpMkLst>
            <pc:docMk/>
            <pc:sldMk cId="1202667796" sldId="278"/>
            <ac:cxnSpMk id="2575" creationId="{E2781AB3-C10D-B680-B2D3-8CFCA1C6EA91}"/>
          </ac:cxnSpMkLst>
        </pc:cxnChg>
        <pc:cxnChg chg="mod">
          <ac:chgData name="Kau, Derchang" userId="b9148588-e694-4445-9765-2c9aad6149ce" providerId="ADAL" clId="{A9F427AC-E5A2-6C45-A8A3-6DFCCFA4B4F3}" dt="2023-05-08T13:34:30.594" v="121"/>
          <ac:cxnSpMkLst>
            <pc:docMk/>
            <pc:sldMk cId="1202667796" sldId="278"/>
            <ac:cxnSpMk id="2576" creationId="{5E27D449-43BF-3137-7703-431070EC6655}"/>
          </ac:cxnSpMkLst>
        </pc:cxnChg>
        <pc:cxnChg chg="mod">
          <ac:chgData name="Kau, Derchang" userId="b9148588-e694-4445-9765-2c9aad6149ce" providerId="ADAL" clId="{A9F427AC-E5A2-6C45-A8A3-6DFCCFA4B4F3}" dt="2023-05-08T13:34:30.594" v="121"/>
          <ac:cxnSpMkLst>
            <pc:docMk/>
            <pc:sldMk cId="1202667796" sldId="278"/>
            <ac:cxnSpMk id="2579" creationId="{3012DEE0-9DB0-58BA-EDCA-45FAE0F7C091}"/>
          </ac:cxnSpMkLst>
        </pc:cxnChg>
        <pc:cxnChg chg="mod">
          <ac:chgData name="Kau, Derchang" userId="b9148588-e694-4445-9765-2c9aad6149ce" providerId="ADAL" clId="{A9F427AC-E5A2-6C45-A8A3-6DFCCFA4B4F3}" dt="2023-05-08T13:34:30.594" v="121"/>
          <ac:cxnSpMkLst>
            <pc:docMk/>
            <pc:sldMk cId="1202667796" sldId="278"/>
            <ac:cxnSpMk id="2580" creationId="{C9F6649F-1D5A-B9DD-8870-B74772B9D1D7}"/>
          </ac:cxnSpMkLst>
        </pc:cxnChg>
        <pc:cxnChg chg="mod">
          <ac:chgData name="Kau, Derchang" userId="b9148588-e694-4445-9765-2c9aad6149ce" providerId="ADAL" clId="{A9F427AC-E5A2-6C45-A8A3-6DFCCFA4B4F3}" dt="2023-05-08T13:34:30.594" v="121"/>
          <ac:cxnSpMkLst>
            <pc:docMk/>
            <pc:sldMk cId="1202667796" sldId="278"/>
            <ac:cxnSpMk id="2581" creationId="{E30454EF-C525-5D96-9654-77899402723D}"/>
          </ac:cxnSpMkLst>
        </pc:cxnChg>
        <pc:cxnChg chg="mod">
          <ac:chgData name="Kau, Derchang" userId="b9148588-e694-4445-9765-2c9aad6149ce" providerId="ADAL" clId="{A9F427AC-E5A2-6C45-A8A3-6DFCCFA4B4F3}" dt="2023-05-08T13:34:30.594" v="121"/>
          <ac:cxnSpMkLst>
            <pc:docMk/>
            <pc:sldMk cId="1202667796" sldId="278"/>
            <ac:cxnSpMk id="2582" creationId="{B064EE35-C47C-D53B-14F4-F9E9E231DD84}"/>
          </ac:cxnSpMkLst>
        </pc:cxnChg>
        <pc:cxnChg chg="mod">
          <ac:chgData name="Kau, Derchang" userId="b9148588-e694-4445-9765-2c9aad6149ce" providerId="ADAL" clId="{A9F427AC-E5A2-6C45-A8A3-6DFCCFA4B4F3}" dt="2023-05-08T13:34:30.594" v="121"/>
          <ac:cxnSpMkLst>
            <pc:docMk/>
            <pc:sldMk cId="1202667796" sldId="278"/>
            <ac:cxnSpMk id="2589" creationId="{D7829E9A-9FBA-5459-E743-FD07391F22D3}"/>
          </ac:cxnSpMkLst>
        </pc:cxnChg>
        <pc:cxnChg chg="mod">
          <ac:chgData name="Kau, Derchang" userId="b9148588-e694-4445-9765-2c9aad6149ce" providerId="ADAL" clId="{A9F427AC-E5A2-6C45-A8A3-6DFCCFA4B4F3}" dt="2023-05-08T13:34:30.594" v="121"/>
          <ac:cxnSpMkLst>
            <pc:docMk/>
            <pc:sldMk cId="1202667796" sldId="278"/>
            <ac:cxnSpMk id="2590" creationId="{8D7BE52B-D778-E9B0-EDC1-02C083B93131}"/>
          </ac:cxnSpMkLst>
        </pc:cxnChg>
        <pc:cxnChg chg="mod">
          <ac:chgData name="Kau, Derchang" userId="b9148588-e694-4445-9765-2c9aad6149ce" providerId="ADAL" clId="{A9F427AC-E5A2-6C45-A8A3-6DFCCFA4B4F3}" dt="2023-05-08T13:34:30.594" v="121"/>
          <ac:cxnSpMkLst>
            <pc:docMk/>
            <pc:sldMk cId="1202667796" sldId="278"/>
            <ac:cxnSpMk id="2592" creationId="{F7D7A4FB-F21A-7AEA-EDC8-FB3B187A132E}"/>
          </ac:cxnSpMkLst>
        </pc:cxnChg>
        <pc:cxnChg chg="mod">
          <ac:chgData name="Kau, Derchang" userId="b9148588-e694-4445-9765-2c9aad6149ce" providerId="ADAL" clId="{A9F427AC-E5A2-6C45-A8A3-6DFCCFA4B4F3}" dt="2023-05-08T13:34:30.594" v="121"/>
          <ac:cxnSpMkLst>
            <pc:docMk/>
            <pc:sldMk cId="1202667796" sldId="278"/>
            <ac:cxnSpMk id="2593" creationId="{7D9D86A5-8E06-2EC7-1201-B9750509FB5A}"/>
          </ac:cxnSpMkLst>
        </pc:cxnChg>
        <pc:cxnChg chg="mod">
          <ac:chgData name="Kau, Derchang" userId="b9148588-e694-4445-9765-2c9aad6149ce" providerId="ADAL" clId="{A9F427AC-E5A2-6C45-A8A3-6DFCCFA4B4F3}" dt="2023-05-08T13:34:30.594" v="121"/>
          <ac:cxnSpMkLst>
            <pc:docMk/>
            <pc:sldMk cId="1202667796" sldId="278"/>
            <ac:cxnSpMk id="2594" creationId="{FCA03FF6-5805-99B0-B59B-382F8090EB06}"/>
          </ac:cxnSpMkLst>
        </pc:cxnChg>
        <pc:cxnChg chg="mod">
          <ac:chgData name="Kau, Derchang" userId="b9148588-e694-4445-9765-2c9aad6149ce" providerId="ADAL" clId="{A9F427AC-E5A2-6C45-A8A3-6DFCCFA4B4F3}" dt="2023-05-08T13:34:30.594" v="121"/>
          <ac:cxnSpMkLst>
            <pc:docMk/>
            <pc:sldMk cId="1202667796" sldId="278"/>
            <ac:cxnSpMk id="2595" creationId="{4D93CD6E-9821-A2B7-F699-6ED16F22D302}"/>
          </ac:cxnSpMkLst>
        </pc:cxnChg>
        <pc:cxnChg chg="mod">
          <ac:chgData name="Kau, Derchang" userId="b9148588-e694-4445-9765-2c9aad6149ce" providerId="ADAL" clId="{A9F427AC-E5A2-6C45-A8A3-6DFCCFA4B4F3}" dt="2023-05-08T13:34:30.594" v="121"/>
          <ac:cxnSpMkLst>
            <pc:docMk/>
            <pc:sldMk cId="1202667796" sldId="278"/>
            <ac:cxnSpMk id="2596" creationId="{BEBF4781-2E3D-DEBD-E207-5098D5424406}"/>
          </ac:cxnSpMkLst>
        </pc:cxnChg>
        <pc:cxnChg chg="mod">
          <ac:chgData name="Kau, Derchang" userId="b9148588-e694-4445-9765-2c9aad6149ce" providerId="ADAL" clId="{A9F427AC-E5A2-6C45-A8A3-6DFCCFA4B4F3}" dt="2023-05-08T13:34:30.594" v="121"/>
          <ac:cxnSpMkLst>
            <pc:docMk/>
            <pc:sldMk cId="1202667796" sldId="278"/>
            <ac:cxnSpMk id="2597" creationId="{B77C0E8E-8B0D-3C1A-C151-613314F49521}"/>
          </ac:cxnSpMkLst>
        </pc:cxnChg>
        <pc:cxnChg chg="mod">
          <ac:chgData name="Kau, Derchang" userId="b9148588-e694-4445-9765-2c9aad6149ce" providerId="ADAL" clId="{A9F427AC-E5A2-6C45-A8A3-6DFCCFA4B4F3}" dt="2023-05-08T13:34:30.594" v="121"/>
          <ac:cxnSpMkLst>
            <pc:docMk/>
            <pc:sldMk cId="1202667796" sldId="278"/>
            <ac:cxnSpMk id="2598" creationId="{D9BB6AE9-B596-A6B6-8A82-E126CECB0188}"/>
          </ac:cxnSpMkLst>
        </pc:cxnChg>
        <pc:cxnChg chg="mod">
          <ac:chgData name="Kau, Derchang" userId="b9148588-e694-4445-9765-2c9aad6149ce" providerId="ADAL" clId="{A9F427AC-E5A2-6C45-A8A3-6DFCCFA4B4F3}" dt="2023-05-08T13:34:30.594" v="121"/>
          <ac:cxnSpMkLst>
            <pc:docMk/>
            <pc:sldMk cId="1202667796" sldId="278"/>
            <ac:cxnSpMk id="2599" creationId="{BFA8FF2D-D18A-FE6B-CB20-657E58A3BAE5}"/>
          </ac:cxnSpMkLst>
        </pc:cxnChg>
        <pc:cxnChg chg="mod">
          <ac:chgData name="Kau, Derchang" userId="b9148588-e694-4445-9765-2c9aad6149ce" providerId="ADAL" clId="{A9F427AC-E5A2-6C45-A8A3-6DFCCFA4B4F3}" dt="2023-05-08T13:34:30.594" v="121"/>
          <ac:cxnSpMkLst>
            <pc:docMk/>
            <pc:sldMk cId="1202667796" sldId="278"/>
            <ac:cxnSpMk id="2602" creationId="{516E4CCD-1573-2521-2C51-0687805DEA67}"/>
          </ac:cxnSpMkLst>
        </pc:cxnChg>
        <pc:cxnChg chg="mod">
          <ac:chgData name="Kau, Derchang" userId="b9148588-e694-4445-9765-2c9aad6149ce" providerId="ADAL" clId="{A9F427AC-E5A2-6C45-A8A3-6DFCCFA4B4F3}" dt="2023-05-08T13:34:30.594" v="121"/>
          <ac:cxnSpMkLst>
            <pc:docMk/>
            <pc:sldMk cId="1202667796" sldId="278"/>
            <ac:cxnSpMk id="2603" creationId="{ADACCF53-E585-9A80-C072-070FEB962DF6}"/>
          </ac:cxnSpMkLst>
        </pc:cxnChg>
        <pc:cxnChg chg="mod">
          <ac:chgData name="Kau, Derchang" userId="b9148588-e694-4445-9765-2c9aad6149ce" providerId="ADAL" clId="{A9F427AC-E5A2-6C45-A8A3-6DFCCFA4B4F3}" dt="2023-05-08T13:34:30.594" v="121"/>
          <ac:cxnSpMkLst>
            <pc:docMk/>
            <pc:sldMk cId="1202667796" sldId="278"/>
            <ac:cxnSpMk id="2604" creationId="{F9350697-D506-8CA4-E248-5BC2AB0F3930}"/>
          </ac:cxnSpMkLst>
        </pc:cxnChg>
        <pc:cxnChg chg="mod">
          <ac:chgData name="Kau, Derchang" userId="b9148588-e694-4445-9765-2c9aad6149ce" providerId="ADAL" clId="{A9F427AC-E5A2-6C45-A8A3-6DFCCFA4B4F3}" dt="2023-05-08T13:34:30.594" v="121"/>
          <ac:cxnSpMkLst>
            <pc:docMk/>
            <pc:sldMk cId="1202667796" sldId="278"/>
            <ac:cxnSpMk id="2605" creationId="{F06FAD28-AA78-0A82-39C0-7C4282A3AE62}"/>
          </ac:cxnSpMkLst>
        </pc:cxnChg>
        <pc:cxnChg chg="mod">
          <ac:chgData name="Kau, Derchang" userId="b9148588-e694-4445-9765-2c9aad6149ce" providerId="ADAL" clId="{A9F427AC-E5A2-6C45-A8A3-6DFCCFA4B4F3}" dt="2023-05-08T13:34:30.594" v="121"/>
          <ac:cxnSpMkLst>
            <pc:docMk/>
            <pc:sldMk cId="1202667796" sldId="278"/>
            <ac:cxnSpMk id="2612" creationId="{F136467F-66F3-9912-2CEE-90200F21EBCE}"/>
          </ac:cxnSpMkLst>
        </pc:cxnChg>
        <pc:cxnChg chg="mod">
          <ac:chgData name="Kau, Derchang" userId="b9148588-e694-4445-9765-2c9aad6149ce" providerId="ADAL" clId="{A9F427AC-E5A2-6C45-A8A3-6DFCCFA4B4F3}" dt="2023-05-08T13:34:30.594" v="121"/>
          <ac:cxnSpMkLst>
            <pc:docMk/>
            <pc:sldMk cId="1202667796" sldId="278"/>
            <ac:cxnSpMk id="2613" creationId="{6EF259A3-015C-A7BC-B68F-BCCE9BED5BAB}"/>
          </ac:cxnSpMkLst>
        </pc:cxnChg>
        <pc:cxnChg chg="mod">
          <ac:chgData name="Kau, Derchang" userId="b9148588-e694-4445-9765-2c9aad6149ce" providerId="ADAL" clId="{A9F427AC-E5A2-6C45-A8A3-6DFCCFA4B4F3}" dt="2023-05-08T13:34:30.594" v="121"/>
          <ac:cxnSpMkLst>
            <pc:docMk/>
            <pc:sldMk cId="1202667796" sldId="278"/>
            <ac:cxnSpMk id="2615" creationId="{BDAB70C3-AC70-AA2E-750C-BA2AD4C4FC74}"/>
          </ac:cxnSpMkLst>
        </pc:cxnChg>
        <pc:cxnChg chg="mod">
          <ac:chgData name="Kau, Derchang" userId="b9148588-e694-4445-9765-2c9aad6149ce" providerId="ADAL" clId="{A9F427AC-E5A2-6C45-A8A3-6DFCCFA4B4F3}" dt="2023-05-08T13:34:30.594" v="121"/>
          <ac:cxnSpMkLst>
            <pc:docMk/>
            <pc:sldMk cId="1202667796" sldId="278"/>
            <ac:cxnSpMk id="2616" creationId="{C1B61FE1-8A8E-6E45-30B2-C12C518377B5}"/>
          </ac:cxnSpMkLst>
        </pc:cxnChg>
        <pc:cxnChg chg="mod">
          <ac:chgData name="Kau, Derchang" userId="b9148588-e694-4445-9765-2c9aad6149ce" providerId="ADAL" clId="{A9F427AC-E5A2-6C45-A8A3-6DFCCFA4B4F3}" dt="2023-05-08T13:34:30.594" v="121"/>
          <ac:cxnSpMkLst>
            <pc:docMk/>
            <pc:sldMk cId="1202667796" sldId="278"/>
            <ac:cxnSpMk id="2617" creationId="{5AC94B7A-785C-AB97-9CB3-642F77BBF1CE}"/>
          </ac:cxnSpMkLst>
        </pc:cxnChg>
        <pc:cxnChg chg="mod">
          <ac:chgData name="Kau, Derchang" userId="b9148588-e694-4445-9765-2c9aad6149ce" providerId="ADAL" clId="{A9F427AC-E5A2-6C45-A8A3-6DFCCFA4B4F3}" dt="2023-05-08T13:34:30.594" v="121"/>
          <ac:cxnSpMkLst>
            <pc:docMk/>
            <pc:sldMk cId="1202667796" sldId="278"/>
            <ac:cxnSpMk id="2618" creationId="{D071EE21-A042-A126-EF23-BA93A39A8A0C}"/>
          </ac:cxnSpMkLst>
        </pc:cxnChg>
        <pc:cxnChg chg="mod">
          <ac:chgData name="Kau, Derchang" userId="b9148588-e694-4445-9765-2c9aad6149ce" providerId="ADAL" clId="{A9F427AC-E5A2-6C45-A8A3-6DFCCFA4B4F3}" dt="2023-05-08T13:34:30.594" v="121"/>
          <ac:cxnSpMkLst>
            <pc:docMk/>
            <pc:sldMk cId="1202667796" sldId="278"/>
            <ac:cxnSpMk id="2619" creationId="{BDBC6FE9-EFD0-94EA-7ACF-037465E5777A}"/>
          </ac:cxnSpMkLst>
        </pc:cxnChg>
        <pc:cxnChg chg="mod">
          <ac:chgData name="Kau, Derchang" userId="b9148588-e694-4445-9765-2c9aad6149ce" providerId="ADAL" clId="{A9F427AC-E5A2-6C45-A8A3-6DFCCFA4B4F3}" dt="2023-05-08T13:34:30.594" v="121"/>
          <ac:cxnSpMkLst>
            <pc:docMk/>
            <pc:sldMk cId="1202667796" sldId="278"/>
            <ac:cxnSpMk id="2620" creationId="{0D4EDE78-F1DB-3771-A9DD-982BF5C8AD25}"/>
          </ac:cxnSpMkLst>
        </pc:cxnChg>
        <pc:cxnChg chg="mod">
          <ac:chgData name="Kau, Derchang" userId="b9148588-e694-4445-9765-2c9aad6149ce" providerId="ADAL" clId="{A9F427AC-E5A2-6C45-A8A3-6DFCCFA4B4F3}" dt="2023-05-08T13:34:30.594" v="121"/>
          <ac:cxnSpMkLst>
            <pc:docMk/>
            <pc:sldMk cId="1202667796" sldId="278"/>
            <ac:cxnSpMk id="2621" creationId="{4AA3B007-C814-94FA-F919-EC0E5510875B}"/>
          </ac:cxnSpMkLst>
        </pc:cxnChg>
        <pc:cxnChg chg="mod">
          <ac:chgData name="Kau, Derchang" userId="b9148588-e694-4445-9765-2c9aad6149ce" providerId="ADAL" clId="{A9F427AC-E5A2-6C45-A8A3-6DFCCFA4B4F3}" dt="2023-05-08T13:34:30.594" v="121"/>
          <ac:cxnSpMkLst>
            <pc:docMk/>
            <pc:sldMk cId="1202667796" sldId="278"/>
            <ac:cxnSpMk id="2622" creationId="{7B5D834E-89CF-6B1A-C85F-8A9FEAFB61F7}"/>
          </ac:cxnSpMkLst>
        </pc:cxnChg>
        <pc:cxnChg chg="mod">
          <ac:chgData name="Kau, Derchang" userId="b9148588-e694-4445-9765-2c9aad6149ce" providerId="ADAL" clId="{A9F427AC-E5A2-6C45-A8A3-6DFCCFA4B4F3}" dt="2023-05-08T13:34:30.594" v="121"/>
          <ac:cxnSpMkLst>
            <pc:docMk/>
            <pc:sldMk cId="1202667796" sldId="278"/>
            <ac:cxnSpMk id="2625" creationId="{25BFF9C3-24AC-49AA-D290-FA400BB86DD2}"/>
          </ac:cxnSpMkLst>
        </pc:cxnChg>
        <pc:cxnChg chg="mod">
          <ac:chgData name="Kau, Derchang" userId="b9148588-e694-4445-9765-2c9aad6149ce" providerId="ADAL" clId="{A9F427AC-E5A2-6C45-A8A3-6DFCCFA4B4F3}" dt="2023-05-08T13:34:30.594" v="121"/>
          <ac:cxnSpMkLst>
            <pc:docMk/>
            <pc:sldMk cId="1202667796" sldId="278"/>
            <ac:cxnSpMk id="2626" creationId="{6925608C-C647-668A-933A-DE61A66A9A9E}"/>
          </ac:cxnSpMkLst>
        </pc:cxnChg>
        <pc:cxnChg chg="mod">
          <ac:chgData name="Kau, Derchang" userId="b9148588-e694-4445-9765-2c9aad6149ce" providerId="ADAL" clId="{A9F427AC-E5A2-6C45-A8A3-6DFCCFA4B4F3}" dt="2023-05-08T13:34:30.594" v="121"/>
          <ac:cxnSpMkLst>
            <pc:docMk/>
            <pc:sldMk cId="1202667796" sldId="278"/>
            <ac:cxnSpMk id="2627" creationId="{B87865D2-6BBB-D2EA-EA3E-B3D3BBC15CF3}"/>
          </ac:cxnSpMkLst>
        </pc:cxnChg>
        <pc:cxnChg chg="mod">
          <ac:chgData name="Kau, Derchang" userId="b9148588-e694-4445-9765-2c9aad6149ce" providerId="ADAL" clId="{A9F427AC-E5A2-6C45-A8A3-6DFCCFA4B4F3}" dt="2023-05-08T13:34:30.594" v="121"/>
          <ac:cxnSpMkLst>
            <pc:docMk/>
            <pc:sldMk cId="1202667796" sldId="278"/>
            <ac:cxnSpMk id="2628" creationId="{3B88DE93-547B-0EDF-A632-A5895E19161C}"/>
          </ac:cxnSpMkLst>
        </pc:cxnChg>
        <pc:cxnChg chg="mod">
          <ac:chgData name="Kau, Derchang" userId="b9148588-e694-4445-9765-2c9aad6149ce" providerId="ADAL" clId="{A9F427AC-E5A2-6C45-A8A3-6DFCCFA4B4F3}" dt="2023-05-08T13:34:30.594" v="121"/>
          <ac:cxnSpMkLst>
            <pc:docMk/>
            <pc:sldMk cId="1202667796" sldId="278"/>
            <ac:cxnSpMk id="2635" creationId="{66478A9B-CC19-E95E-CFBA-6226C2345C6D}"/>
          </ac:cxnSpMkLst>
        </pc:cxnChg>
        <pc:cxnChg chg="mod">
          <ac:chgData name="Kau, Derchang" userId="b9148588-e694-4445-9765-2c9aad6149ce" providerId="ADAL" clId="{A9F427AC-E5A2-6C45-A8A3-6DFCCFA4B4F3}" dt="2023-05-08T13:34:30.594" v="121"/>
          <ac:cxnSpMkLst>
            <pc:docMk/>
            <pc:sldMk cId="1202667796" sldId="278"/>
            <ac:cxnSpMk id="2636" creationId="{6A452122-67A1-AED9-021E-4BE8DEC83A35}"/>
          </ac:cxnSpMkLst>
        </pc:cxnChg>
        <pc:cxnChg chg="mod">
          <ac:chgData name="Kau, Derchang" userId="b9148588-e694-4445-9765-2c9aad6149ce" providerId="ADAL" clId="{A9F427AC-E5A2-6C45-A8A3-6DFCCFA4B4F3}" dt="2023-05-08T13:34:30.594" v="121"/>
          <ac:cxnSpMkLst>
            <pc:docMk/>
            <pc:sldMk cId="1202667796" sldId="278"/>
            <ac:cxnSpMk id="2638" creationId="{93541BE4-3BE3-FD33-5E2F-CF243CD57726}"/>
          </ac:cxnSpMkLst>
        </pc:cxnChg>
        <pc:cxnChg chg="mod">
          <ac:chgData name="Kau, Derchang" userId="b9148588-e694-4445-9765-2c9aad6149ce" providerId="ADAL" clId="{A9F427AC-E5A2-6C45-A8A3-6DFCCFA4B4F3}" dt="2023-05-08T13:34:30.594" v="121"/>
          <ac:cxnSpMkLst>
            <pc:docMk/>
            <pc:sldMk cId="1202667796" sldId="278"/>
            <ac:cxnSpMk id="2639" creationId="{DED382F8-E162-25A1-6F5F-8AAC89890412}"/>
          </ac:cxnSpMkLst>
        </pc:cxnChg>
        <pc:cxnChg chg="mod">
          <ac:chgData name="Kau, Derchang" userId="b9148588-e694-4445-9765-2c9aad6149ce" providerId="ADAL" clId="{A9F427AC-E5A2-6C45-A8A3-6DFCCFA4B4F3}" dt="2023-05-08T13:34:30.594" v="121"/>
          <ac:cxnSpMkLst>
            <pc:docMk/>
            <pc:sldMk cId="1202667796" sldId="278"/>
            <ac:cxnSpMk id="2640" creationId="{6B5FC017-D7F9-D482-3B02-6DBA83D14924}"/>
          </ac:cxnSpMkLst>
        </pc:cxnChg>
        <pc:cxnChg chg="mod">
          <ac:chgData name="Kau, Derchang" userId="b9148588-e694-4445-9765-2c9aad6149ce" providerId="ADAL" clId="{A9F427AC-E5A2-6C45-A8A3-6DFCCFA4B4F3}" dt="2023-05-08T13:34:30.594" v="121"/>
          <ac:cxnSpMkLst>
            <pc:docMk/>
            <pc:sldMk cId="1202667796" sldId="278"/>
            <ac:cxnSpMk id="2641" creationId="{E391E4AA-2E4F-5209-65E1-6891DEC464DA}"/>
          </ac:cxnSpMkLst>
        </pc:cxnChg>
        <pc:cxnChg chg="mod">
          <ac:chgData name="Kau, Derchang" userId="b9148588-e694-4445-9765-2c9aad6149ce" providerId="ADAL" clId="{A9F427AC-E5A2-6C45-A8A3-6DFCCFA4B4F3}" dt="2023-05-08T13:34:30.594" v="121"/>
          <ac:cxnSpMkLst>
            <pc:docMk/>
            <pc:sldMk cId="1202667796" sldId="278"/>
            <ac:cxnSpMk id="2642" creationId="{669E9BEE-6312-38E9-2DDA-60618EAB8446}"/>
          </ac:cxnSpMkLst>
        </pc:cxnChg>
        <pc:cxnChg chg="mod">
          <ac:chgData name="Kau, Derchang" userId="b9148588-e694-4445-9765-2c9aad6149ce" providerId="ADAL" clId="{A9F427AC-E5A2-6C45-A8A3-6DFCCFA4B4F3}" dt="2023-05-08T13:34:30.594" v="121"/>
          <ac:cxnSpMkLst>
            <pc:docMk/>
            <pc:sldMk cId="1202667796" sldId="278"/>
            <ac:cxnSpMk id="2643" creationId="{ACB5DD46-AC1A-5736-75D2-4744ECD445EF}"/>
          </ac:cxnSpMkLst>
        </pc:cxnChg>
        <pc:cxnChg chg="mod">
          <ac:chgData name="Kau, Derchang" userId="b9148588-e694-4445-9765-2c9aad6149ce" providerId="ADAL" clId="{A9F427AC-E5A2-6C45-A8A3-6DFCCFA4B4F3}" dt="2023-05-08T13:34:30.594" v="121"/>
          <ac:cxnSpMkLst>
            <pc:docMk/>
            <pc:sldMk cId="1202667796" sldId="278"/>
            <ac:cxnSpMk id="2644" creationId="{069F846F-F550-F7F5-9CFE-0DE91F1E066F}"/>
          </ac:cxnSpMkLst>
        </pc:cxnChg>
        <pc:cxnChg chg="mod">
          <ac:chgData name="Kau, Derchang" userId="b9148588-e694-4445-9765-2c9aad6149ce" providerId="ADAL" clId="{A9F427AC-E5A2-6C45-A8A3-6DFCCFA4B4F3}" dt="2023-05-08T13:34:30.594" v="121"/>
          <ac:cxnSpMkLst>
            <pc:docMk/>
            <pc:sldMk cId="1202667796" sldId="278"/>
            <ac:cxnSpMk id="2645" creationId="{8FD7110D-7B38-F81C-1E19-0ABF09DD368D}"/>
          </ac:cxnSpMkLst>
        </pc:cxnChg>
        <pc:cxnChg chg="mod">
          <ac:chgData name="Kau, Derchang" userId="b9148588-e694-4445-9765-2c9aad6149ce" providerId="ADAL" clId="{A9F427AC-E5A2-6C45-A8A3-6DFCCFA4B4F3}" dt="2023-05-08T13:34:30.594" v="121"/>
          <ac:cxnSpMkLst>
            <pc:docMk/>
            <pc:sldMk cId="1202667796" sldId="278"/>
            <ac:cxnSpMk id="2648" creationId="{0AE6C4C2-96C7-987A-F0DD-53740A3FD7B6}"/>
          </ac:cxnSpMkLst>
        </pc:cxnChg>
        <pc:cxnChg chg="mod">
          <ac:chgData name="Kau, Derchang" userId="b9148588-e694-4445-9765-2c9aad6149ce" providerId="ADAL" clId="{A9F427AC-E5A2-6C45-A8A3-6DFCCFA4B4F3}" dt="2023-05-08T13:34:30.594" v="121"/>
          <ac:cxnSpMkLst>
            <pc:docMk/>
            <pc:sldMk cId="1202667796" sldId="278"/>
            <ac:cxnSpMk id="2649" creationId="{BFDDFD9C-BF71-E045-27AF-89099745815F}"/>
          </ac:cxnSpMkLst>
        </pc:cxnChg>
        <pc:cxnChg chg="mod">
          <ac:chgData name="Kau, Derchang" userId="b9148588-e694-4445-9765-2c9aad6149ce" providerId="ADAL" clId="{A9F427AC-E5A2-6C45-A8A3-6DFCCFA4B4F3}" dt="2023-05-08T13:34:30.594" v="121"/>
          <ac:cxnSpMkLst>
            <pc:docMk/>
            <pc:sldMk cId="1202667796" sldId="278"/>
            <ac:cxnSpMk id="2650" creationId="{29A23D46-4764-5CEB-830D-1E749F80EC28}"/>
          </ac:cxnSpMkLst>
        </pc:cxnChg>
        <pc:cxnChg chg="mod">
          <ac:chgData name="Kau, Derchang" userId="b9148588-e694-4445-9765-2c9aad6149ce" providerId="ADAL" clId="{A9F427AC-E5A2-6C45-A8A3-6DFCCFA4B4F3}" dt="2023-05-08T13:34:30.594" v="121"/>
          <ac:cxnSpMkLst>
            <pc:docMk/>
            <pc:sldMk cId="1202667796" sldId="278"/>
            <ac:cxnSpMk id="2651" creationId="{AAFD4BDC-A1E7-B1F4-E952-19F6742968D8}"/>
          </ac:cxnSpMkLst>
        </pc:cxnChg>
        <pc:cxnChg chg="mod">
          <ac:chgData name="Kau, Derchang" userId="b9148588-e694-4445-9765-2c9aad6149ce" providerId="ADAL" clId="{A9F427AC-E5A2-6C45-A8A3-6DFCCFA4B4F3}" dt="2023-05-08T13:34:30.594" v="121"/>
          <ac:cxnSpMkLst>
            <pc:docMk/>
            <pc:sldMk cId="1202667796" sldId="278"/>
            <ac:cxnSpMk id="2658" creationId="{BFB3BB1D-BFB0-75F4-B4AA-9B19C6E9C484}"/>
          </ac:cxnSpMkLst>
        </pc:cxnChg>
        <pc:cxnChg chg="mod">
          <ac:chgData name="Kau, Derchang" userId="b9148588-e694-4445-9765-2c9aad6149ce" providerId="ADAL" clId="{A9F427AC-E5A2-6C45-A8A3-6DFCCFA4B4F3}" dt="2023-05-08T13:34:30.594" v="121"/>
          <ac:cxnSpMkLst>
            <pc:docMk/>
            <pc:sldMk cId="1202667796" sldId="278"/>
            <ac:cxnSpMk id="2659" creationId="{2568E70D-DDEE-001E-A396-6A1782178587}"/>
          </ac:cxnSpMkLst>
        </pc:cxnChg>
        <pc:cxnChg chg="mod">
          <ac:chgData name="Kau, Derchang" userId="b9148588-e694-4445-9765-2c9aad6149ce" providerId="ADAL" clId="{A9F427AC-E5A2-6C45-A8A3-6DFCCFA4B4F3}" dt="2023-05-08T13:34:30.594" v="121"/>
          <ac:cxnSpMkLst>
            <pc:docMk/>
            <pc:sldMk cId="1202667796" sldId="278"/>
            <ac:cxnSpMk id="2661" creationId="{AB6B843F-1A30-C845-45FC-2BFF6A71DCB8}"/>
          </ac:cxnSpMkLst>
        </pc:cxnChg>
        <pc:cxnChg chg="mod">
          <ac:chgData name="Kau, Derchang" userId="b9148588-e694-4445-9765-2c9aad6149ce" providerId="ADAL" clId="{A9F427AC-E5A2-6C45-A8A3-6DFCCFA4B4F3}" dt="2023-05-08T13:34:30.594" v="121"/>
          <ac:cxnSpMkLst>
            <pc:docMk/>
            <pc:sldMk cId="1202667796" sldId="278"/>
            <ac:cxnSpMk id="2662" creationId="{5E83B2E0-32C6-CEE9-EBF6-333E0417CD75}"/>
          </ac:cxnSpMkLst>
        </pc:cxnChg>
        <pc:cxnChg chg="mod">
          <ac:chgData name="Kau, Derchang" userId="b9148588-e694-4445-9765-2c9aad6149ce" providerId="ADAL" clId="{A9F427AC-E5A2-6C45-A8A3-6DFCCFA4B4F3}" dt="2023-05-08T13:34:30.594" v="121"/>
          <ac:cxnSpMkLst>
            <pc:docMk/>
            <pc:sldMk cId="1202667796" sldId="278"/>
            <ac:cxnSpMk id="2663" creationId="{68069786-19D4-A8D0-5546-F6A6B7D506CA}"/>
          </ac:cxnSpMkLst>
        </pc:cxnChg>
        <pc:cxnChg chg="mod">
          <ac:chgData name="Kau, Derchang" userId="b9148588-e694-4445-9765-2c9aad6149ce" providerId="ADAL" clId="{A9F427AC-E5A2-6C45-A8A3-6DFCCFA4B4F3}" dt="2023-05-08T13:34:30.594" v="121"/>
          <ac:cxnSpMkLst>
            <pc:docMk/>
            <pc:sldMk cId="1202667796" sldId="278"/>
            <ac:cxnSpMk id="2664" creationId="{9839950E-50D9-792D-F090-931095BA238B}"/>
          </ac:cxnSpMkLst>
        </pc:cxnChg>
        <pc:cxnChg chg="mod">
          <ac:chgData name="Kau, Derchang" userId="b9148588-e694-4445-9765-2c9aad6149ce" providerId="ADAL" clId="{A9F427AC-E5A2-6C45-A8A3-6DFCCFA4B4F3}" dt="2023-05-08T13:34:30.594" v="121"/>
          <ac:cxnSpMkLst>
            <pc:docMk/>
            <pc:sldMk cId="1202667796" sldId="278"/>
            <ac:cxnSpMk id="2665" creationId="{2D279B93-5F80-A9E6-8935-D629DFBD0B40}"/>
          </ac:cxnSpMkLst>
        </pc:cxnChg>
        <pc:cxnChg chg="mod">
          <ac:chgData name="Kau, Derchang" userId="b9148588-e694-4445-9765-2c9aad6149ce" providerId="ADAL" clId="{A9F427AC-E5A2-6C45-A8A3-6DFCCFA4B4F3}" dt="2023-05-08T13:34:30.594" v="121"/>
          <ac:cxnSpMkLst>
            <pc:docMk/>
            <pc:sldMk cId="1202667796" sldId="278"/>
            <ac:cxnSpMk id="2666" creationId="{8FAE56AD-C288-353A-85D7-FEC91BAEC10E}"/>
          </ac:cxnSpMkLst>
        </pc:cxnChg>
        <pc:cxnChg chg="mod">
          <ac:chgData name="Kau, Derchang" userId="b9148588-e694-4445-9765-2c9aad6149ce" providerId="ADAL" clId="{A9F427AC-E5A2-6C45-A8A3-6DFCCFA4B4F3}" dt="2023-05-08T13:34:30.594" v="121"/>
          <ac:cxnSpMkLst>
            <pc:docMk/>
            <pc:sldMk cId="1202667796" sldId="278"/>
            <ac:cxnSpMk id="2667" creationId="{4E7E2F19-57E7-4603-BDFA-DCFE0AA05A64}"/>
          </ac:cxnSpMkLst>
        </pc:cxnChg>
        <pc:cxnChg chg="mod">
          <ac:chgData name="Kau, Derchang" userId="b9148588-e694-4445-9765-2c9aad6149ce" providerId="ADAL" clId="{A9F427AC-E5A2-6C45-A8A3-6DFCCFA4B4F3}" dt="2023-05-08T13:34:30.594" v="121"/>
          <ac:cxnSpMkLst>
            <pc:docMk/>
            <pc:sldMk cId="1202667796" sldId="278"/>
            <ac:cxnSpMk id="2668" creationId="{E8C4EC3B-42E7-4FE0-FB9A-315472C20B70}"/>
          </ac:cxnSpMkLst>
        </pc:cxnChg>
        <pc:cxnChg chg="mod">
          <ac:chgData name="Kau, Derchang" userId="b9148588-e694-4445-9765-2c9aad6149ce" providerId="ADAL" clId="{A9F427AC-E5A2-6C45-A8A3-6DFCCFA4B4F3}" dt="2023-05-08T13:34:30.594" v="121"/>
          <ac:cxnSpMkLst>
            <pc:docMk/>
            <pc:sldMk cId="1202667796" sldId="278"/>
            <ac:cxnSpMk id="2671" creationId="{515C8097-A6FC-5D0C-C23B-15189A9A659A}"/>
          </ac:cxnSpMkLst>
        </pc:cxnChg>
        <pc:cxnChg chg="mod">
          <ac:chgData name="Kau, Derchang" userId="b9148588-e694-4445-9765-2c9aad6149ce" providerId="ADAL" clId="{A9F427AC-E5A2-6C45-A8A3-6DFCCFA4B4F3}" dt="2023-05-08T13:34:30.594" v="121"/>
          <ac:cxnSpMkLst>
            <pc:docMk/>
            <pc:sldMk cId="1202667796" sldId="278"/>
            <ac:cxnSpMk id="2672" creationId="{23FDF365-612C-C6EE-E1B6-1C5A8138B708}"/>
          </ac:cxnSpMkLst>
        </pc:cxnChg>
        <pc:cxnChg chg="mod">
          <ac:chgData name="Kau, Derchang" userId="b9148588-e694-4445-9765-2c9aad6149ce" providerId="ADAL" clId="{A9F427AC-E5A2-6C45-A8A3-6DFCCFA4B4F3}" dt="2023-05-08T13:34:30.594" v="121"/>
          <ac:cxnSpMkLst>
            <pc:docMk/>
            <pc:sldMk cId="1202667796" sldId="278"/>
            <ac:cxnSpMk id="2673" creationId="{048FDDD2-3F64-F86A-B3CE-F9E4A4F363B1}"/>
          </ac:cxnSpMkLst>
        </pc:cxnChg>
        <pc:cxnChg chg="mod">
          <ac:chgData name="Kau, Derchang" userId="b9148588-e694-4445-9765-2c9aad6149ce" providerId="ADAL" clId="{A9F427AC-E5A2-6C45-A8A3-6DFCCFA4B4F3}" dt="2023-05-08T13:34:30.594" v="121"/>
          <ac:cxnSpMkLst>
            <pc:docMk/>
            <pc:sldMk cId="1202667796" sldId="278"/>
            <ac:cxnSpMk id="2674" creationId="{16B01F9E-6AA1-39F9-E8AD-7F2FFBE80AE8}"/>
          </ac:cxnSpMkLst>
        </pc:cxnChg>
        <pc:cxnChg chg="mod">
          <ac:chgData name="Kau, Derchang" userId="b9148588-e694-4445-9765-2c9aad6149ce" providerId="ADAL" clId="{A9F427AC-E5A2-6C45-A8A3-6DFCCFA4B4F3}" dt="2023-05-08T13:34:30.594" v="121"/>
          <ac:cxnSpMkLst>
            <pc:docMk/>
            <pc:sldMk cId="1202667796" sldId="278"/>
            <ac:cxnSpMk id="2681" creationId="{6DC74EE4-BA8E-3B7A-5BB7-2CD7989C90AB}"/>
          </ac:cxnSpMkLst>
        </pc:cxnChg>
        <pc:cxnChg chg="mod">
          <ac:chgData name="Kau, Derchang" userId="b9148588-e694-4445-9765-2c9aad6149ce" providerId="ADAL" clId="{A9F427AC-E5A2-6C45-A8A3-6DFCCFA4B4F3}" dt="2023-05-08T13:34:30.594" v="121"/>
          <ac:cxnSpMkLst>
            <pc:docMk/>
            <pc:sldMk cId="1202667796" sldId="278"/>
            <ac:cxnSpMk id="2682" creationId="{0083BC9E-D316-9FC7-DD70-A66B3267D802}"/>
          </ac:cxnSpMkLst>
        </pc:cxnChg>
        <pc:cxnChg chg="mod">
          <ac:chgData name="Kau, Derchang" userId="b9148588-e694-4445-9765-2c9aad6149ce" providerId="ADAL" clId="{A9F427AC-E5A2-6C45-A8A3-6DFCCFA4B4F3}" dt="2023-05-08T13:34:30.594" v="121"/>
          <ac:cxnSpMkLst>
            <pc:docMk/>
            <pc:sldMk cId="1202667796" sldId="278"/>
            <ac:cxnSpMk id="2684" creationId="{B6F8BAAD-D15D-FE2B-AB98-E23E5A84B64F}"/>
          </ac:cxnSpMkLst>
        </pc:cxnChg>
        <pc:cxnChg chg="mod">
          <ac:chgData name="Kau, Derchang" userId="b9148588-e694-4445-9765-2c9aad6149ce" providerId="ADAL" clId="{A9F427AC-E5A2-6C45-A8A3-6DFCCFA4B4F3}" dt="2023-05-08T13:34:30.594" v="121"/>
          <ac:cxnSpMkLst>
            <pc:docMk/>
            <pc:sldMk cId="1202667796" sldId="278"/>
            <ac:cxnSpMk id="2685" creationId="{249D9E43-40BE-AE33-1597-9A3883768EE4}"/>
          </ac:cxnSpMkLst>
        </pc:cxnChg>
        <pc:cxnChg chg="mod">
          <ac:chgData name="Kau, Derchang" userId="b9148588-e694-4445-9765-2c9aad6149ce" providerId="ADAL" clId="{A9F427AC-E5A2-6C45-A8A3-6DFCCFA4B4F3}" dt="2023-05-08T13:34:30.594" v="121"/>
          <ac:cxnSpMkLst>
            <pc:docMk/>
            <pc:sldMk cId="1202667796" sldId="278"/>
            <ac:cxnSpMk id="2686" creationId="{2CF2C515-7165-1772-1D42-E4E42B3BB9B2}"/>
          </ac:cxnSpMkLst>
        </pc:cxnChg>
        <pc:cxnChg chg="mod">
          <ac:chgData name="Kau, Derchang" userId="b9148588-e694-4445-9765-2c9aad6149ce" providerId="ADAL" clId="{A9F427AC-E5A2-6C45-A8A3-6DFCCFA4B4F3}" dt="2023-05-08T13:34:30.594" v="121"/>
          <ac:cxnSpMkLst>
            <pc:docMk/>
            <pc:sldMk cId="1202667796" sldId="278"/>
            <ac:cxnSpMk id="2687" creationId="{CC046406-DEC0-8006-A63E-92A1924CDC64}"/>
          </ac:cxnSpMkLst>
        </pc:cxnChg>
        <pc:cxnChg chg="mod">
          <ac:chgData name="Kau, Derchang" userId="b9148588-e694-4445-9765-2c9aad6149ce" providerId="ADAL" clId="{A9F427AC-E5A2-6C45-A8A3-6DFCCFA4B4F3}" dt="2023-05-08T13:34:30.594" v="121"/>
          <ac:cxnSpMkLst>
            <pc:docMk/>
            <pc:sldMk cId="1202667796" sldId="278"/>
            <ac:cxnSpMk id="2688" creationId="{52999D8F-F99B-63EC-B4EA-6E8796042888}"/>
          </ac:cxnSpMkLst>
        </pc:cxnChg>
        <pc:cxnChg chg="mod">
          <ac:chgData name="Kau, Derchang" userId="b9148588-e694-4445-9765-2c9aad6149ce" providerId="ADAL" clId="{A9F427AC-E5A2-6C45-A8A3-6DFCCFA4B4F3}" dt="2023-05-08T13:34:30.594" v="121"/>
          <ac:cxnSpMkLst>
            <pc:docMk/>
            <pc:sldMk cId="1202667796" sldId="278"/>
            <ac:cxnSpMk id="2689" creationId="{3CD759C5-0565-4493-2CF0-B872B11F653A}"/>
          </ac:cxnSpMkLst>
        </pc:cxnChg>
        <pc:cxnChg chg="mod">
          <ac:chgData name="Kau, Derchang" userId="b9148588-e694-4445-9765-2c9aad6149ce" providerId="ADAL" clId="{A9F427AC-E5A2-6C45-A8A3-6DFCCFA4B4F3}" dt="2023-05-08T13:34:30.594" v="121"/>
          <ac:cxnSpMkLst>
            <pc:docMk/>
            <pc:sldMk cId="1202667796" sldId="278"/>
            <ac:cxnSpMk id="2690" creationId="{38F52AAA-54A1-E2FB-8B47-BCEDDE69FFFB}"/>
          </ac:cxnSpMkLst>
        </pc:cxnChg>
        <pc:cxnChg chg="mod">
          <ac:chgData name="Kau, Derchang" userId="b9148588-e694-4445-9765-2c9aad6149ce" providerId="ADAL" clId="{A9F427AC-E5A2-6C45-A8A3-6DFCCFA4B4F3}" dt="2023-05-08T13:34:30.594" v="121"/>
          <ac:cxnSpMkLst>
            <pc:docMk/>
            <pc:sldMk cId="1202667796" sldId="278"/>
            <ac:cxnSpMk id="2691" creationId="{A7DE77D3-2311-0081-DF49-8F293D39F097}"/>
          </ac:cxnSpMkLst>
        </pc:cxnChg>
        <pc:cxnChg chg="mod">
          <ac:chgData name="Kau, Derchang" userId="b9148588-e694-4445-9765-2c9aad6149ce" providerId="ADAL" clId="{A9F427AC-E5A2-6C45-A8A3-6DFCCFA4B4F3}" dt="2023-05-08T13:34:30.594" v="121"/>
          <ac:cxnSpMkLst>
            <pc:docMk/>
            <pc:sldMk cId="1202667796" sldId="278"/>
            <ac:cxnSpMk id="2694" creationId="{67D6146C-9767-577C-39CD-1E33E70D58B3}"/>
          </ac:cxnSpMkLst>
        </pc:cxnChg>
        <pc:cxnChg chg="mod">
          <ac:chgData name="Kau, Derchang" userId="b9148588-e694-4445-9765-2c9aad6149ce" providerId="ADAL" clId="{A9F427AC-E5A2-6C45-A8A3-6DFCCFA4B4F3}" dt="2023-05-08T13:34:30.594" v="121"/>
          <ac:cxnSpMkLst>
            <pc:docMk/>
            <pc:sldMk cId="1202667796" sldId="278"/>
            <ac:cxnSpMk id="2695" creationId="{DC7F0C5A-DB07-8AFC-0194-68830CD2B922}"/>
          </ac:cxnSpMkLst>
        </pc:cxnChg>
        <pc:cxnChg chg="mod">
          <ac:chgData name="Kau, Derchang" userId="b9148588-e694-4445-9765-2c9aad6149ce" providerId="ADAL" clId="{A9F427AC-E5A2-6C45-A8A3-6DFCCFA4B4F3}" dt="2023-05-08T13:34:30.594" v="121"/>
          <ac:cxnSpMkLst>
            <pc:docMk/>
            <pc:sldMk cId="1202667796" sldId="278"/>
            <ac:cxnSpMk id="2696" creationId="{DEA3E6AA-7170-7E2D-F910-E7D41B0349C2}"/>
          </ac:cxnSpMkLst>
        </pc:cxnChg>
        <pc:cxnChg chg="mod">
          <ac:chgData name="Kau, Derchang" userId="b9148588-e694-4445-9765-2c9aad6149ce" providerId="ADAL" clId="{A9F427AC-E5A2-6C45-A8A3-6DFCCFA4B4F3}" dt="2023-05-08T13:34:30.594" v="121"/>
          <ac:cxnSpMkLst>
            <pc:docMk/>
            <pc:sldMk cId="1202667796" sldId="278"/>
            <ac:cxnSpMk id="2697" creationId="{AFAA8F93-33DA-DC39-8593-BFF494719A5E}"/>
          </ac:cxnSpMkLst>
        </pc:cxnChg>
        <pc:cxnChg chg="mod">
          <ac:chgData name="Kau, Derchang" userId="b9148588-e694-4445-9765-2c9aad6149ce" providerId="ADAL" clId="{A9F427AC-E5A2-6C45-A8A3-6DFCCFA4B4F3}" dt="2023-05-08T13:34:30.594" v="121"/>
          <ac:cxnSpMkLst>
            <pc:docMk/>
            <pc:sldMk cId="1202667796" sldId="278"/>
            <ac:cxnSpMk id="2704" creationId="{71A81AE1-0B36-C37A-E59B-1686AED17882}"/>
          </ac:cxnSpMkLst>
        </pc:cxnChg>
        <pc:cxnChg chg="mod">
          <ac:chgData name="Kau, Derchang" userId="b9148588-e694-4445-9765-2c9aad6149ce" providerId="ADAL" clId="{A9F427AC-E5A2-6C45-A8A3-6DFCCFA4B4F3}" dt="2023-05-08T13:34:30.594" v="121"/>
          <ac:cxnSpMkLst>
            <pc:docMk/>
            <pc:sldMk cId="1202667796" sldId="278"/>
            <ac:cxnSpMk id="2705" creationId="{99018CFE-8E64-FBF7-58E9-E05D659890AB}"/>
          </ac:cxnSpMkLst>
        </pc:cxnChg>
        <pc:cxnChg chg="mod">
          <ac:chgData name="Kau, Derchang" userId="b9148588-e694-4445-9765-2c9aad6149ce" providerId="ADAL" clId="{A9F427AC-E5A2-6C45-A8A3-6DFCCFA4B4F3}" dt="2023-05-08T13:34:30.594" v="121"/>
          <ac:cxnSpMkLst>
            <pc:docMk/>
            <pc:sldMk cId="1202667796" sldId="278"/>
            <ac:cxnSpMk id="2707" creationId="{A0BA7D50-7F66-55C2-F672-83E1C8994976}"/>
          </ac:cxnSpMkLst>
        </pc:cxnChg>
        <pc:cxnChg chg="mod">
          <ac:chgData name="Kau, Derchang" userId="b9148588-e694-4445-9765-2c9aad6149ce" providerId="ADAL" clId="{A9F427AC-E5A2-6C45-A8A3-6DFCCFA4B4F3}" dt="2023-05-08T13:34:30.594" v="121"/>
          <ac:cxnSpMkLst>
            <pc:docMk/>
            <pc:sldMk cId="1202667796" sldId="278"/>
            <ac:cxnSpMk id="2708" creationId="{AEA87A1A-753F-8DA3-3FCC-E13391489A19}"/>
          </ac:cxnSpMkLst>
        </pc:cxnChg>
        <pc:cxnChg chg="mod">
          <ac:chgData name="Kau, Derchang" userId="b9148588-e694-4445-9765-2c9aad6149ce" providerId="ADAL" clId="{A9F427AC-E5A2-6C45-A8A3-6DFCCFA4B4F3}" dt="2023-05-08T13:34:30.594" v="121"/>
          <ac:cxnSpMkLst>
            <pc:docMk/>
            <pc:sldMk cId="1202667796" sldId="278"/>
            <ac:cxnSpMk id="2709" creationId="{C97661F0-C238-4C37-79A7-1995742D5D86}"/>
          </ac:cxnSpMkLst>
        </pc:cxnChg>
        <pc:cxnChg chg="mod">
          <ac:chgData name="Kau, Derchang" userId="b9148588-e694-4445-9765-2c9aad6149ce" providerId="ADAL" clId="{A9F427AC-E5A2-6C45-A8A3-6DFCCFA4B4F3}" dt="2023-05-08T13:34:30.594" v="121"/>
          <ac:cxnSpMkLst>
            <pc:docMk/>
            <pc:sldMk cId="1202667796" sldId="278"/>
            <ac:cxnSpMk id="2710" creationId="{6D552394-D197-8EA2-0C1B-2A56FDE04E7D}"/>
          </ac:cxnSpMkLst>
        </pc:cxnChg>
        <pc:cxnChg chg="mod">
          <ac:chgData name="Kau, Derchang" userId="b9148588-e694-4445-9765-2c9aad6149ce" providerId="ADAL" clId="{A9F427AC-E5A2-6C45-A8A3-6DFCCFA4B4F3}" dt="2023-05-08T13:34:30.594" v="121"/>
          <ac:cxnSpMkLst>
            <pc:docMk/>
            <pc:sldMk cId="1202667796" sldId="278"/>
            <ac:cxnSpMk id="2711" creationId="{8E9FC54E-74E0-29AB-BB60-6DFBD7CCEBB6}"/>
          </ac:cxnSpMkLst>
        </pc:cxnChg>
        <pc:cxnChg chg="mod">
          <ac:chgData name="Kau, Derchang" userId="b9148588-e694-4445-9765-2c9aad6149ce" providerId="ADAL" clId="{A9F427AC-E5A2-6C45-A8A3-6DFCCFA4B4F3}" dt="2023-05-08T13:34:30.594" v="121"/>
          <ac:cxnSpMkLst>
            <pc:docMk/>
            <pc:sldMk cId="1202667796" sldId="278"/>
            <ac:cxnSpMk id="2712" creationId="{75D7B681-A6C5-45C4-A3B5-5AB0D87E1FFC}"/>
          </ac:cxnSpMkLst>
        </pc:cxnChg>
        <pc:cxnChg chg="mod">
          <ac:chgData name="Kau, Derchang" userId="b9148588-e694-4445-9765-2c9aad6149ce" providerId="ADAL" clId="{A9F427AC-E5A2-6C45-A8A3-6DFCCFA4B4F3}" dt="2023-05-08T13:34:30.594" v="121"/>
          <ac:cxnSpMkLst>
            <pc:docMk/>
            <pc:sldMk cId="1202667796" sldId="278"/>
            <ac:cxnSpMk id="2713" creationId="{5AA2ED64-25B9-FC97-933B-2A79A7750485}"/>
          </ac:cxnSpMkLst>
        </pc:cxnChg>
        <pc:cxnChg chg="mod">
          <ac:chgData name="Kau, Derchang" userId="b9148588-e694-4445-9765-2c9aad6149ce" providerId="ADAL" clId="{A9F427AC-E5A2-6C45-A8A3-6DFCCFA4B4F3}" dt="2023-05-08T13:34:30.594" v="121"/>
          <ac:cxnSpMkLst>
            <pc:docMk/>
            <pc:sldMk cId="1202667796" sldId="278"/>
            <ac:cxnSpMk id="2714" creationId="{6A199540-F75F-E261-CC67-877754A146AC}"/>
          </ac:cxnSpMkLst>
        </pc:cxnChg>
        <pc:cxnChg chg="mod">
          <ac:chgData name="Kau, Derchang" userId="b9148588-e694-4445-9765-2c9aad6149ce" providerId="ADAL" clId="{A9F427AC-E5A2-6C45-A8A3-6DFCCFA4B4F3}" dt="2023-05-08T13:34:30.594" v="121"/>
          <ac:cxnSpMkLst>
            <pc:docMk/>
            <pc:sldMk cId="1202667796" sldId="278"/>
            <ac:cxnSpMk id="2717" creationId="{47935B6D-8005-DA1A-EFCC-F29D3830FF1A}"/>
          </ac:cxnSpMkLst>
        </pc:cxnChg>
        <pc:cxnChg chg="mod">
          <ac:chgData name="Kau, Derchang" userId="b9148588-e694-4445-9765-2c9aad6149ce" providerId="ADAL" clId="{A9F427AC-E5A2-6C45-A8A3-6DFCCFA4B4F3}" dt="2023-05-08T13:34:30.594" v="121"/>
          <ac:cxnSpMkLst>
            <pc:docMk/>
            <pc:sldMk cId="1202667796" sldId="278"/>
            <ac:cxnSpMk id="2718" creationId="{E5427100-BFB1-1E92-A9C4-C5CC6103FE45}"/>
          </ac:cxnSpMkLst>
        </pc:cxnChg>
        <pc:cxnChg chg="mod">
          <ac:chgData name="Kau, Derchang" userId="b9148588-e694-4445-9765-2c9aad6149ce" providerId="ADAL" clId="{A9F427AC-E5A2-6C45-A8A3-6DFCCFA4B4F3}" dt="2023-05-08T13:34:30.594" v="121"/>
          <ac:cxnSpMkLst>
            <pc:docMk/>
            <pc:sldMk cId="1202667796" sldId="278"/>
            <ac:cxnSpMk id="2719" creationId="{04880EE2-F6EB-8EBB-7837-1C7B4355B04B}"/>
          </ac:cxnSpMkLst>
        </pc:cxnChg>
        <pc:cxnChg chg="mod">
          <ac:chgData name="Kau, Derchang" userId="b9148588-e694-4445-9765-2c9aad6149ce" providerId="ADAL" clId="{A9F427AC-E5A2-6C45-A8A3-6DFCCFA4B4F3}" dt="2023-05-08T13:34:30.594" v="121"/>
          <ac:cxnSpMkLst>
            <pc:docMk/>
            <pc:sldMk cId="1202667796" sldId="278"/>
            <ac:cxnSpMk id="2720" creationId="{DB700B07-643C-B855-81EF-FEC39F75F7CD}"/>
          </ac:cxnSpMkLst>
        </pc:cxnChg>
        <pc:cxnChg chg="mod">
          <ac:chgData name="Kau, Derchang" userId="b9148588-e694-4445-9765-2c9aad6149ce" providerId="ADAL" clId="{A9F427AC-E5A2-6C45-A8A3-6DFCCFA4B4F3}" dt="2023-05-08T13:34:30.594" v="121"/>
          <ac:cxnSpMkLst>
            <pc:docMk/>
            <pc:sldMk cId="1202667796" sldId="278"/>
            <ac:cxnSpMk id="2727" creationId="{03852915-6ED2-D8FB-5812-7D2980C3F742}"/>
          </ac:cxnSpMkLst>
        </pc:cxnChg>
        <pc:cxnChg chg="mod">
          <ac:chgData name="Kau, Derchang" userId="b9148588-e694-4445-9765-2c9aad6149ce" providerId="ADAL" clId="{A9F427AC-E5A2-6C45-A8A3-6DFCCFA4B4F3}" dt="2023-05-08T13:34:30.594" v="121"/>
          <ac:cxnSpMkLst>
            <pc:docMk/>
            <pc:sldMk cId="1202667796" sldId="278"/>
            <ac:cxnSpMk id="2728" creationId="{CAA6D5A7-31A5-2D1C-394C-A18E8E38A3B5}"/>
          </ac:cxnSpMkLst>
        </pc:cxnChg>
        <pc:cxnChg chg="mod">
          <ac:chgData name="Kau, Derchang" userId="b9148588-e694-4445-9765-2c9aad6149ce" providerId="ADAL" clId="{A9F427AC-E5A2-6C45-A8A3-6DFCCFA4B4F3}" dt="2023-05-08T13:34:30.594" v="121"/>
          <ac:cxnSpMkLst>
            <pc:docMk/>
            <pc:sldMk cId="1202667796" sldId="278"/>
            <ac:cxnSpMk id="2730" creationId="{1E478ADF-8194-3652-3593-04D058CB50C3}"/>
          </ac:cxnSpMkLst>
        </pc:cxnChg>
        <pc:cxnChg chg="mod">
          <ac:chgData name="Kau, Derchang" userId="b9148588-e694-4445-9765-2c9aad6149ce" providerId="ADAL" clId="{A9F427AC-E5A2-6C45-A8A3-6DFCCFA4B4F3}" dt="2023-05-08T13:34:30.594" v="121"/>
          <ac:cxnSpMkLst>
            <pc:docMk/>
            <pc:sldMk cId="1202667796" sldId="278"/>
            <ac:cxnSpMk id="2731" creationId="{C89FBBF6-9BA1-EA8F-B069-A189A591CFD7}"/>
          </ac:cxnSpMkLst>
        </pc:cxnChg>
        <pc:cxnChg chg="mod">
          <ac:chgData name="Kau, Derchang" userId="b9148588-e694-4445-9765-2c9aad6149ce" providerId="ADAL" clId="{A9F427AC-E5A2-6C45-A8A3-6DFCCFA4B4F3}" dt="2023-05-08T13:34:30.594" v="121"/>
          <ac:cxnSpMkLst>
            <pc:docMk/>
            <pc:sldMk cId="1202667796" sldId="278"/>
            <ac:cxnSpMk id="2732" creationId="{02E19834-52F5-2459-5159-6E61A8E10FAF}"/>
          </ac:cxnSpMkLst>
        </pc:cxnChg>
        <pc:cxnChg chg="mod">
          <ac:chgData name="Kau, Derchang" userId="b9148588-e694-4445-9765-2c9aad6149ce" providerId="ADAL" clId="{A9F427AC-E5A2-6C45-A8A3-6DFCCFA4B4F3}" dt="2023-05-08T13:34:30.594" v="121"/>
          <ac:cxnSpMkLst>
            <pc:docMk/>
            <pc:sldMk cId="1202667796" sldId="278"/>
            <ac:cxnSpMk id="2733" creationId="{460692B9-44ED-8AB4-4444-DDEC20322940}"/>
          </ac:cxnSpMkLst>
        </pc:cxnChg>
        <pc:cxnChg chg="mod">
          <ac:chgData name="Kau, Derchang" userId="b9148588-e694-4445-9765-2c9aad6149ce" providerId="ADAL" clId="{A9F427AC-E5A2-6C45-A8A3-6DFCCFA4B4F3}" dt="2023-05-08T13:34:30.594" v="121"/>
          <ac:cxnSpMkLst>
            <pc:docMk/>
            <pc:sldMk cId="1202667796" sldId="278"/>
            <ac:cxnSpMk id="2734" creationId="{2E584AC2-B239-52DD-4D7D-2417E642C1DC}"/>
          </ac:cxnSpMkLst>
        </pc:cxnChg>
        <pc:cxnChg chg="mod">
          <ac:chgData name="Kau, Derchang" userId="b9148588-e694-4445-9765-2c9aad6149ce" providerId="ADAL" clId="{A9F427AC-E5A2-6C45-A8A3-6DFCCFA4B4F3}" dt="2023-05-08T13:34:30.594" v="121"/>
          <ac:cxnSpMkLst>
            <pc:docMk/>
            <pc:sldMk cId="1202667796" sldId="278"/>
            <ac:cxnSpMk id="2735" creationId="{E35CE4F2-7729-FA3F-D75B-BE2203993ED8}"/>
          </ac:cxnSpMkLst>
        </pc:cxnChg>
        <pc:cxnChg chg="mod">
          <ac:chgData name="Kau, Derchang" userId="b9148588-e694-4445-9765-2c9aad6149ce" providerId="ADAL" clId="{A9F427AC-E5A2-6C45-A8A3-6DFCCFA4B4F3}" dt="2023-05-08T13:34:30.594" v="121"/>
          <ac:cxnSpMkLst>
            <pc:docMk/>
            <pc:sldMk cId="1202667796" sldId="278"/>
            <ac:cxnSpMk id="2736" creationId="{FA964D7D-10FD-CE77-8228-AA40D57A6D23}"/>
          </ac:cxnSpMkLst>
        </pc:cxnChg>
        <pc:cxnChg chg="mod">
          <ac:chgData name="Kau, Derchang" userId="b9148588-e694-4445-9765-2c9aad6149ce" providerId="ADAL" clId="{A9F427AC-E5A2-6C45-A8A3-6DFCCFA4B4F3}" dt="2023-05-08T13:34:30.594" v="121"/>
          <ac:cxnSpMkLst>
            <pc:docMk/>
            <pc:sldMk cId="1202667796" sldId="278"/>
            <ac:cxnSpMk id="2737" creationId="{E6CBC183-4972-E4B2-D60A-CF247E4038DF}"/>
          </ac:cxnSpMkLst>
        </pc:cxnChg>
        <pc:cxnChg chg="mod">
          <ac:chgData name="Kau, Derchang" userId="b9148588-e694-4445-9765-2c9aad6149ce" providerId="ADAL" clId="{A9F427AC-E5A2-6C45-A8A3-6DFCCFA4B4F3}" dt="2023-05-08T13:34:30.594" v="121"/>
          <ac:cxnSpMkLst>
            <pc:docMk/>
            <pc:sldMk cId="1202667796" sldId="278"/>
            <ac:cxnSpMk id="2740" creationId="{07AE2570-2FFA-9D9E-BDA1-E9A0F03FE932}"/>
          </ac:cxnSpMkLst>
        </pc:cxnChg>
        <pc:cxnChg chg="mod">
          <ac:chgData name="Kau, Derchang" userId="b9148588-e694-4445-9765-2c9aad6149ce" providerId="ADAL" clId="{A9F427AC-E5A2-6C45-A8A3-6DFCCFA4B4F3}" dt="2023-05-08T13:34:30.594" v="121"/>
          <ac:cxnSpMkLst>
            <pc:docMk/>
            <pc:sldMk cId="1202667796" sldId="278"/>
            <ac:cxnSpMk id="2741" creationId="{4FAF5A2E-831F-3788-A7B2-35DDB2DE9DC1}"/>
          </ac:cxnSpMkLst>
        </pc:cxnChg>
        <pc:cxnChg chg="mod">
          <ac:chgData name="Kau, Derchang" userId="b9148588-e694-4445-9765-2c9aad6149ce" providerId="ADAL" clId="{A9F427AC-E5A2-6C45-A8A3-6DFCCFA4B4F3}" dt="2023-05-08T13:34:30.594" v="121"/>
          <ac:cxnSpMkLst>
            <pc:docMk/>
            <pc:sldMk cId="1202667796" sldId="278"/>
            <ac:cxnSpMk id="2742" creationId="{5232668B-BCD6-99BB-1499-80802625BA35}"/>
          </ac:cxnSpMkLst>
        </pc:cxnChg>
        <pc:cxnChg chg="mod">
          <ac:chgData name="Kau, Derchang" userId="b9148588-e694-4445-9765-2c9aad6149ce" providerId="ADAL" clId="{A9F427AC-E5A2-6C45-A8A3-6DFCCFA4B4F3}" dt="2023-05-08T13:34:30.594" v="121"/>
          <ac:cxnSpMkLst>
            <pc:docMk/>
            <pc:sldMk cId="1202667796" sldId="278"/>
            <ac:cxnSpMk id="2743" creationId="{51C9C4BF-0A82-890C-48F1-CAD7FE2E0B43}"/>
          </ac:cxnSpMkLst>
        </pc:cxnChg>
        <pc:cxnChg chg="mod">
          <ac:chgData name="Kau, Derchang" userId="b9148588-e694-4445-9765-2c9aad6149ce" providerId="ADAL" clId="{A9F427AC-E5A2-6C45-A8A3-6DFCCFA4B4F3}" dt="2023-05-08T13:34:30.594" v="121"/>
          <ac:cxnSpMkLst>
            <pc:docMk/>
            <pc:sldMk cId="1202667796" sldId="278"/>
            <ac:cxnSpMk id="2750" creationId="{2CD91A3B-E640-2013-40D7-9DD3F490A771}"/>
          </ac:cxnSpMkLst>
        </pc:cxnChg>
        <pc:cxnChg chg="mod">
          <ac:chgData name="Kau, Derchang" userId="b9148588-e694-4445-9765-2c9aad6149ce" providerId="ADAL" clId="{A9F427AC-E5A2-6C45-A8A3-6DFCCFA4B4F3}" dt="2023-05-08T13:34:30.594" v="121"/>
          <ac:cxnSpMkLst>
            <pc:docMk/>
            <pc:sldMk cId="1202667796" sldId="278"/>
            <ac:cxnSpMk id="2751" creationId="{0D7252A2-9C5A-418C-BDBC-E9A3CFBEDDFA}"/>
          </ac:cxnSpMkLst>
        </pc:cxnChg>
        <pc:cxnChg chg="mod">
          <ac:chgData name="Kau, Derchang" userId="b9148588-e694-4445-9765-2c9aad6149ce" providerId="ADAL" clId="{A9F427AC-E5A2-6C45-A8A3-6DFCCFA4B4F3}" dt="2023-05-08T13:34:30.594" v="121"/>
          <ac:cxnSpMkLst>
            <pc:docMk/>
            <pc:sldMk cId="1202667796" sldId="278"/>
            <ac:cxnSpMk id="2753" creationId="{A537FE33-6EC1-EED5-4418-D83EFF599468}"/>
          </ac:cxnSpMkLst>
        </pc:cxnChg>
        <pc:cxnChg chg="mod">
          <ac:chgData name="Kau, Derchang" userId="b9148588-e694-4445-9765-2c9aad6149ce" providerId="ADAL" clId="{A9F427AC-E5A2-6C45-A8A3-6DFCCFA4B4F3}" dt="2023-05-08T13:34:30.594" v="121"/>
          <ac:cxnSpMkLst>
            <pc:docMk/>
            <pc:sldMk cId="1202667796" sldId="278"/>
            <ac:cxnSpMk id="2754" creationId="{3DAAA0FB-EEC2-B188-B10A-79E6C0B88B89}"/>
          </ac:cxnSpMkLst>
        </pc:cxnChg>
        <pc:cxnChg chg="mod">
          <ac:chgData name="Kau, Derchang" userId="b9148588-e694-4445-9765-2c9aad6149ce" providerId="ADAL" clId="{A9F427AC-E5A2-6C45-A8A3-6DFCCFA4B4F3}" dt="2023-05-08T13:34:30.594" v="121"/>
          <ac:cxnSpMkLst>
            <pc:docMk/>
            <pc:sldMk cId="1202667796" sldId="278"/>
            <ac:cxnSpMk id="2755" creationId="{E356342B-68F1-6148-9939-8433BD3ED698}"/>
          </ac:cxnSpMkLst>
        </pc:cxnChg>
        <pc:cxnChg chg="mod">
          <ac:chgData name="Kau, Derchang" userId="b9148588-e694-4445-9765-2c9aad6149ce" providerId="ADAL" clId="{A9F427AC-E5A2-6C45-A8A3-6DFCCFA4B4F3}" dt="2023-05-08T13:34:30.594" v="121"/>
          <ac:cxnSpMkLst>
            <pc:docMk/>
            <pc:sldMk cId="1202667796" sldId="278"/>
            <ac:cxnSpMk id="2756" creationId="{BE1AD0D8-5E86-F881-8C94-D3B8E37C3583}"/>
          </ac:cxnSpMkLst>
        </pc:cxnChg>
        <pc:cxnChg chg="mod">
          <ac:chgData name="Kau, Derchang" userId="b9148588-e694-4445-9765-2c9aad6149ce" providerId="ADAL" clId="{A9F427AC-E5A2-6C45-A8A3-6DFCCFA4B4F3}" dt="2023-05-08T13:34:30.594" v="121"/>
          <ac:cxnSpMkLst>
            <pc:docMk/>
            <pc:sldMk cId="1202667796" sldId="278"/>
            <ac:cxnSpMk id="2757" creationId="{71F6E2BF-B25B-DBDB-911B-C14FFF6AA585}"/>
          </ac:cxnSpMkLst>
        </pc:cxnChg>
        <pc:cxnChg chg="mod">
          <ac:chgData name="Kau, Derchang" userId="b9148588-e694-4445-9765-2c9aad6149ce" providerId="ADAL" clId="{A9F427AC-E5A2-6C45-A8A3-6DFCCFA4B4F3}" dt="2023-05-08T13:34:30.594" v="121"/>
          <ac:cxnSpMkLst>
            <pc:docMk/>
            <pc:sldMk cId="1202667796" sldId="278"/>
            <ac:cxnSpMk id="2758" creationId="{55C65DA0-9E1A-43B4-AD68-37E306525E05}"/>
          </ac:cxnSpMkLst>
        </pc:cxnChg>
        <pc:cxnChg chg="mod">
          <ac:chgData name="Kau, Derchang" userId="b9148588-e694-4445-9765-2c9aad6149ce" providerId="ADAL" clId="{A9F427AC-E5A2-6C45-A8A3-6DFCCFA4B4F3}" dt="2023-05-08T13:34:30.594" v="121"/>
          <ac:cxnSpMkLst>
            <pc:docMk/>
            <pc:sldMk cId="1202667796" sldId="278"/>
            <ac:cxnSpMk id="2759" creationId="{96CC0435-680B-3F01-01C3-F53444076E7F}"/>
          </ac:cxnSpMkLst>
        </pc:cxnChg>
        <pc:cxnChg chg="mod">
          <ac:chgData name="Kau, Derchang" userId="b9148588-e694-4445-9765-2c9aad6149ce" providerId="ADAL" clId="{A9F427AC-E5A2-6C45-A8A3-6DFCCFA4B4F3}" dt="2023-05-08T13:34:30.594" v="121"/>
          <ac:cxnSpMkLst>
            <pc:docMk/>
            <pc:sldMk cId="1202667796" sldId="278"/>
            <ac:cxnSpMk id="2760" creationId="{3E2C9322-6932-7900-6F9A-C24826AF1CDC}"/>
          </ac:cxnSpMkLst>
        </pc:cxnChg>
        <pc:cxnChg chg="mod">
          <ac:chgData name="Kau, Derchang" userId="b9148588-e694-4445-9765-2c9aad6149ce" providerId="ADAL" clId="{A9F427AC-E5A2-6C45-A8A3-6DFCCFA4B4F3}" dt="2023-05-08T13:34:30.594" v="121"/>
          <ac:cxnSpMkLst>
            <pc:docMk/>
            <pc:sldMk cId="1202667796" sldId="278"/>
            <ac:cxnSpMk id="2763" creationId="{D8E53F0C-B77B-E673-A6B3-DBF630C24EC3}"/>
          </ac:cxnSpMkLst>
        </pc:cxnChg>
        <pc:cxnChg chg="mod">
          <ac:chgData name="Kau, Derchang" userId="b9148588-e694-4445-9765-2c9aad6149ce" providerId="ADAL" clId="{A9F427AC-E5A2-6C45-A8A3-6DFCCFA4B4F3}" dt="2023-05-08T13:34:30.594" v="121"/>
          <ac:cxnSpMkLst>
            <pc:docMk/>
            <pc:sldMk cId="1202667796" sldId="278"/>
            <ac:cxnSpMk id="2764" creationId="{B845C86B-7744-6A34-8C72-C017009BF36C}"/>
          </ac:cxnSpMkLst>
        </pc:cxnChg>
        <pc:cxnChg chg="mod">
          <ac:chgData name="Kau, Derchang" userId="b9148588-e694-4445-9765-2c9aad6149ce" providerId="ADAL" clId="{A9F427AC-E5A2-6C45-A8A3-6DFCCFA4B4F3}" dt="2023-05-08T13:34:30.594" v="121"/>
          <ac:cxnSpMkLst>
            <pc:docMk/>
            <pc:sldMk cId="1202667796" sldId="278"/>
            <ac:cxnSpMk id="2765" creationId="{259C716E-542E-667D-63FC-EA0E4CD3DDC6}"/>
          </ac:cxnSpMkLst>
        </pc:cxnChg>
        <pc:cxnChg chg="mod">
          <ac:chgData name="Kau, Derchang" userId="b9148588-e694-4445-9765-2c9aad6149ce" providerId="ADAL" clId="{A9F427AC-E5A2-6C45-A8A3-6DFCCFA4B4F3}" dt="2023-05-08T13:34:30.594" v="121"/>
          <ac:cxnSpMkLst>
            <pc:docMk/>
            <pc:sldMk cId="1202667796" sldId="278"/>
            <ac:cxnSpMk id="2766" creationId="{BDC428A5-8AAB-41AF-E76E-E7F3140ABD99}"/>
          </ac:cxnSpMkLst>
        </pc:cxnChg>
        <pc:cxnChg chg="mod">
          <ac:chgData name="Kau, Derchang" userId="b9148588-e694-4445-9765-2c9aad6149ce" providerId="ADAL" clId="{A9F427AC-E5A2-6C45-A8A3-6DFCCFA4B4F3}" dt="2023-05-08T13:34:30.594" v="121"/>
          <ac:cxnSpMkLst>
            <pc:docMk/>
            <pc:sldMk cId="1202667796" sldId="278"/>
            <ac:cxnSpMk id="2773" creationId="{CFBDB9FF-858A-B449-E8EB-772155CEEC30}"/>
          </ac:cxnSpMkLst>
        </pc:cxnChg>
        <pc:cxnChg chg="mod">
          <ac:chgData name="Kau, Derchang" userId="b9148588-e694-4445-9765-2c9aad6149ce" providerId="ADAL" clId="{A9F427AC-E5A2-6C45-A8A3-6DFCCFA4B4F3}" dt="2023-05-08T13:34:30.594" v="121"/>
          <ac:cxnSpMkLst>
            <pc:docMk/>
            <pc:sldMk cId="1202667796" sldId="278"/>
            <ac:cxnSpMk id="2774" creationId="{D4969A7B-F821-EDFF-FFE6-30680B46B79F}"/>
          </ac:cxnSpMkLst>
        </pc:cxnChg>
        <pc:cxnChg chg="mod">
          <ac:chgData name="Kau, Derchang" userId="b9148588-e694-4445-9765-2c9aad6149ce" providerId="ADAL" clId="{A9F427AC-E5A2-6C45-A8A3-6DFCCFA4B4F3}" dt="2023-05-08T13:34:30.594" v="121"/>
          <ac:cxnSpMkLst>
            <pc:docMk/>
            <pc:sldMk cId="1202667796" sldId="278"/>
            <ac:cxnSpMk id="2776" creationId="{4D08C092-A7FB-41D2-2ED8-A9CC2616FB32}"/>
          </ac:cxnSpMkLst>
        </pc:cxnChg>
        <pc:cxnChg chg="mod">
          <ac:chgData name="Kau, Derchang" userId="b9148588-e694-4445-9765-2c9aad6149ce" providerId="ADAL" clId="{A9F427AC-E5A2-6C45-A8A3-6DFCCFA4B4F3}" dt="2023-05-08T13:34:30.594" v="121"/>
          <ac:cxnSpMkLst>
            <pc:docMk/>
            <pc:sldMk cId="1202667796" sldId="278"/>
            <ac:cxnSpMk id="2777" creationId="{25F1C8C0-737C-5CF0-E22A-D5AACAD8DA14}"/>
          </ac:cxnSpMkLst>
        </pc:cxnChg>
        <pc:cxnChg chg="mod">
          <ac:chgData name="Kau, Derchang" userId="b9148588-e694-4445-9765-2c9aad6149ce" providerId="ADAL" clId="{A9F427AC-E5A2-6C45-A8A3-6DFCCFA4B4F3}" dt="2023-05-08T13:34:30.594" v="121"/>
          <ac:cxnSpMkLst>
            <pc:docMk/>
            <pc:sldMk cId="1202667796" sldId="278"/>
            <ac:cxnSpMk id="2778" creationId="{31E12310-EC24-908E-7B13-DF40F7E65D0E}"/>
          </ac:cxnSpMkLst>
        </pc:cxnChg>
        <pc:cxnChg chg="mod">
          <ac:chgData name="Kau, Derchang" userId="b9148588-e694-4445-9765-2c9aad6149ce" providerId="ADAL" clId="{A9F427AC-E5A2-6C45-A8A3-6DFCCFA4B4F3}" dt="2023-05-08T13:34:30.594" v="121"/>
          <ac:cxnSpMkLst>
            <pc:docMk/>
            <pc:sldMk cId="1202667796" sldId="278"/>
            <ac:cxnSpMk id="2779" creationId="{AE96230D-A3F1-AAAC-DAB2-78957752FAAA}"/>
          </ac:cxnSpMkLst>
        </pc:cxnChg>
        <pc:cxnChg chg="mod">
          <ac:chgData name="Kau, Derchang" userId="b9148588-e694-4445-9765-2c9aad6149ce" providerId="ADAL" clId="{A9F427AC-E5A2-6C45-A8A3-6DFCCFA4B4F3}" dt="2023-05-08T13:34:30.594" v="121"/>
          <ac:cxnSpMkLst>
            <pc:docMk/>
            <pc:sldMk cId="1202667796" sldId="278"/>
            <ac:cxnSpMk id="2780" creationId="{0C71CD8D-E4C3-5EC1-94B2-9E05427CDE10}"/>
          </ac:cxnSpMkLst>
        </pc:cxnChg>
        <pc:cxnChg chg="mod">
          <ac:chgData name="Kau, Derchang" userId="b9148588-e694-4445-9765-2c9aad6149ce" providerId="ADAL" clId="{A9F427AC-E5A2-6C45-A8A3-6DFCCFA4B4F3}" dt="2023-05-08T13:34:30.594" v="121"/>
          <ac:cxnSpMkLst>
            <pc:docMk/>
            <pc:sldMk cId="1202667796" sldId="278"/>
            <ac:cxnSpMk id="2781" creationId="{E712633C-9F0D-A35E-EEBC-5345CC57515B}"/>
          </ac:cxnSpMkLst>
        </pc:cxnChg>
        <pc:cxnChg chg="mod">
          <ac:chgData name="Kau, Derchang" userId="b9148588-e694-4445-9765-2c9aad6149ce" providerId="ADAL" clId="{A9F427AC-E5A2-6C45-A8A3-6DFCCFA4B4F3}" dt="2023-05-08T13:34:30.594" v="121"/>
          <ac:cxnSpMkLst>
            <pc:docMk/>
            <pc:sldMk cId="1202667796" sldId="278"/>
            <ac:cxnSpMk id="2782" creationId="{78DC7892-425A-3D63-772A-6FA4C661FE03}"/>
          </ac:cxnSpMkLst>
        </pc:cxnChg>
        <pc:cxnChg chg="mod">
          <ac:chgData name="Kau, Derchang" userId="b9148588-e694-4445-9765-2c9aad6149ce" providerId="ADAL" clId="{A9F427AC-E5A2-6C45-A8A3-6DFCCFA4B4F3}" dt="2023-05-08T13:34:30.594" v="121"/>
          <ac:cxnSpMkLst>
            <pc:docMk/>
            <pc:sldMk cId="1202667796" sldId="278"/>
            <ac:cxnSpMk id="2783" creationId="{8D4C1897-366C-F78A-F8AC-472942CC0D81}"/>
          </ac:cxnSpMkLst>
        </pc:cxnChg>
        <pc:cxnChg chg="mod">
          <ac:chgData name="Kau, Derchang" userId="b9148588-e694-4445-9765-2c9aad6149ce" providerId="ADAL" clId="{A9F427AC-E5A2-6C45-A8A3-6DFCCFA4B4F3}" dt="2023-05-08T13:34:30.594" v="121"/>
          <ac:cxnSpMkLst>
            <pc:docMk/>
            <pc:sldMk cId="1202667796" sldId="278"/>
            <ac:cxnSpMk id="2786" creationId="{E3C3E56C-866C-2C81-D67D-6D047CCB4471}"/>
          </ac:cxnSpMkLst>
        </pc:cxnChg>
        <pc:cxnChg chg="mod">
          <ac:chgData name="Kau, Derchang" userId="b9148588-e694-4445-9765-2c9aad6149ce" providerId="ADAL" clId="{A9F427AC-E5A2-6C45-A8A3-6DFCCFA4B4F3}" dt="2023-05-08T13:34:30.594" v="121"/>
          <ac:cxnSpMkLst>
            <pc:docMk/>
            <pc:sldMk cId="1202667796" sldId="278"/>
            <ac:cxnSpMk id="2787" creationId="{C67534F2-3BFE-BA9D-EEC6-0270D5FDE841}"/>
          </ac:cxnSpMkLst>
        </pc:cxnChg>
        <pc:cxnChg chg="mod">
          <ac:chgData name="Kau, Derchang" userId="b9148588-e694-4445-9765-2c9aad6149ce" providerId="ADAL" clId="{A9F427AC-E5A2-6C45-A8A3-6DFCCFA4B4F3}" dt="2023-05-08T13:34:30.594" v="121"/>
          <ac:cxnSpMkLst>
            <pc:docMk/>
            <pc:sldMk cId="1202667796" sldId="278"/>
            <ac:cxnSpMk id="2788" creationId="{9152394B-9988-5D8E-C346-B73D6D24CF0F}"/>
          </ac:cxnSpMkLst>
        </pc:cxnChg>
        <pc:cxnChg chg="mod">
          <ac:chgData name="Kau, Derchang" userId="b9148588-e694-4445-9765-2c9aad6149ce" providerId="ADAL" clId="{A9F427AC-E5A2-6C45-A8A3-6DFCCFA4B4F3}" dt="2023-05-08T13:34:30.594" v="121"/>
          <ac:cxnSpMkLst>
            <pc:docMk/>
            <pc:sldMk cId="1202667796" sldId="278"/>
            <ac:cxnSpMk id="2789" creationId="{2C61B4A7-6BBA-D349-B8E2-21E280BD00F8}"/>
          </ac:cxnSpMkLst>
        </pc:cxnChg>
      </pc:sldChg>
      <pc:sldChg chg="modSp add mod">
        <pc:chgData name="Kau, Derchang" userId="b9148588-e694-4445-9765-2c9aad6149ce" providerId="ADAL" clId="{A9F427AC-E5A2-6C45-A8A3-6DFCCFA4B4F3}" dt="2023-05-08T14:30:18.009" v="419" actId="1076"/>
        <pc:sldMkLst>
          <pc:docMk/>
          <pc:sldMk cId="705245703" sldId="279"/>
        </pc:sldMkLst>
        <pc:spChg chg="mod">
          <ac:chgData name="Kau, Derchang" userId="b9148588-e694-4445-9765-2c9aad6149ce" providerId="ADAL" clId="{A9F427AC-E5A2-6C45-A8A3-6DFCCFA4B4F3}" dt="2023-05-08T14:23:56.597" v="387" actId="207"/>
          <ac:spMkLst>
            <pc:docMk/>
            <pc:sldMk cId="705245703" sldId="279"/>
            <ac:spMk id="4" creationId="{E1FB9905-611A-00FE-E2A2-49575AC1F6D3}"/>
          </ac:spMkLst>
        </pc:spChg>
        <pc:spChg chg="mod">
          <ac:chgData name="Kau, Derchang" userId="b9148588-e694-4445-9765-2c9aad6149ce" providerId="ADAL" clId="{A9F427AC-E5A2-6C45-A8A3-6DFCCFA4B4F3}" dt="2023-05-08T14:23:59.995" v="388" actId="207"/>
          <ac:spMkLst>
            <pc:docMk/>
            <pc:sldMk cId="705245703" sldId="279"/>
            <ac:spMk id="5" creationId="{2AD1093C-2BAC-F239-93E4-35A4A0652001}"/>
          </ac:spMkLst>
        </pc:spChg>
        <pc:spChg chg="mod">
          <ac:chgData name="Kau, Derchang" userId="b9148588-e694-4445-9765-2c9aad6149ce" providerId="ADAL" clId="{A9F427AC-E5A2-6C45-A8A3-6DFCCFA4B4F3}" dt="2023-05-08T14:28:31.653" v="402" actId="207"/>
          <ac:spMkLst>
            <pc:docMk/>
            <pc:sldMk cId="705245703" sldId="279"/>
            <ac:spMk id="9" creationId="{C0B40B16-39D8-CA6E-112D-383DEB6A960C}"/>
          </ac:spMkLst>
        </pc:spChg>
        <pc:spChg chg="mod">
          <ac:chgData name="Kau, Derchang" userId="b9148588-e694-4445-9765-2c9aad6149ce" providerId="ADAL" clId="{A9F427AC-E5A2-6C45-A8A3-6DFCCFA4B4F3}" dt="2023-05-08T14:30:18.009" v="419" actId="1076"/>
          <ac:spMkLst>
            <pc:docMk/>
            <pc:sldMk cId="705245703" sldId="279"/>
            <ac:spMk id="12" creationId="{C1B3740D-FD4D-83B1-482C-F2EB3316A636}"/>
          </ac:spMkLst>
        </pc:spChg>
        <pc:spChg chg="mod">
          <ac:chgData name="Kau, Derchang" userId="b9148588-e694-4445-9765-2c9aad6149ce" providerId="ADAL" clId="{A9F427AC-E5A2-6C45-A8A3-6DFCCFA4B4F3}" dt="2023-05-08T14:28:39.614" v="406" actId="207"/>
          <ac:spMkLst>
            <pc:docMk/>
            <pc:sldMk cId="705245703" sldId="279"/>
            <ac:spMk id="118" creationId="{8E301901-90FE-AA91-B5BA-D75218970E11}"/>
          </ac:spMkLst>
        </pc:spChg>
        <pc:spChg chg="mod">
          <ac:chgData name="Kau, Derchang" userId="b9148588-e694-4445-9765-2c9aad6149ce" providerId="ADAL" clId="{A9F427AC-E5A2-6C45-A8A3-6DFCCFA4B4F3}" dt="2023-05-08T14:28:36.360" v="403" actId="207"/>
          <ac:spMkLst>
            <pc:docMk/>
            <pc:sldMk cId="705245703" sldId="279"/>
            <ac:spMk id="119" creationId="{EAB8F6BB-78CC-188C-EAF2-4C05580C87AA}"/>
          </ac:spMkLst>
        </pc:spChg>
        <pc:spChg chg="mod">
          <ac:chgData name="Kau, Derchang" userId="b9148588-e694-4445-9765-2c9aad6149ce" providerId="ADAL" clId="{A9F427AC-E5A2-6C45-A8A3-6DFCCFA4B4F3}" dt="2023-05-08T14:28:37.382" v="404" actId="207"/>
          <ac:spMkLst>
            <pc:docMk/>
            <pc:sldMk cId="705245703" sldId="279"/>
            <ac:spMk id="120" creationId="{450EB8DF-CB0D-01CF-D8FC-FD0DFC7BA587}"/>
          </ac:spMkLst>
        </pc:spChg>
        <pc:spChg chg="mod">
          <ac:chgData name="Kau, Derchang" userId="b9148588-e694-4445-9765-2c9aad6149ce" providerId="ADAL" clId="{A9F427AC-E5A2-6C45-A8A3-6DFCCFA4B4F3}" dt="2023-05-08T14:28:38.656" v="405" actId="207"/>
          <ac:spMkLst>
            <pc:docMk/>
            <pc:sldMk cId="705245703" sldId="279"/>
            <ac:spMk id="121" creationId="{F96A1851-3476-CA0B-BEC9-60BBF78B727B}"/>
          </ac:spMkLst>
        </pc:spChg>
        <pc:spChg chg="mod">
          <ac:chgData name="Kau, Derchang" userId="b9148588-e694-4445-9765-2c9aad6149ce" providerId="ADAL" clId="{A9F427AC-E5A2-6C45-A8A3-6DFCCFA4B4F3}" dt="2023-05-08T14:24:08.098" v="389" actId="207"/>
          <ac:spMkLst>
            <pc:docMk/>
            <pc:sldMk cId="705245703" sldId="279"/>
            <ac:spMk id="149" creationId="{4AF0835A-9A6E-F064-DF81-EA18AA67E371}"/>
          </ac:spMkLst>
        </pc:spChg>
        <pc:spChg chg="mod">
          <ac:chgData name="Kau, Derchang" userId="b9148588-e694-4445-9765-2c9aad6149ce" providerId="ADAL" clId="{A9F427AC-E5A2-6C45-A8A3-6DFCCFA4B4F3}" dt="2023-05-08T14:24:12.171" v="390" actId="207"/>
          <ac:spMkLst>
            <pc:docMk/>
            <pc:sldMk cId="705245703" sldId="279"/>
            <ac:spMk id="191" creationId="{DA542C97-3867-4B01-574C-616EADF47342}"/>
          </ac:spMkLst>
        </pc:spChg>
      </pc:sldChg>
      <pc:sldChg chg="modSp add mod ord">
        <pc:chgData name="Kau, Derchang" userId="b9148588-e694-4445-9765-2c9aad6149ce" providerId="ADAL" clId="{A9F427AC-E5A2-6C45-A8A3-6DFCCFA4B4F3}" dt="2023-05-17T12:35:01.715" v="7509" actId="14100"/>
        <pc:sldMkLst>
          <pc:docMk/>
          <pc:sldMk cId="1380878819" sldId="299"/>
        </pc:sldMkLst>
        <pc:spChg chg="mod">
          <ac:chgData name="Kau, Derchang" userId="b9148588-e694-4445-9765-2c9aad6149ce" providerId="ADAL" clId="{A9F427AC-E5A2-6C45-A8A3-6DFCCFA4B4F3}" dt="2023-05-17T12:35:01.715" v="7509" actId="14100"/>
          <ac:spMkLst>
            <pc:docMk/>
            <pc:sldMk cId="1380878819" sldId="299"/>
            <ac:spMk id="2" creationId="{7DA1C50D-E109-174B-8FF6-DCD733E1F96A}"/>
          </ac:spMkLst>
        </pc:spChg>
      </pc:sldChg>
      <pc:sldChg chg="modSp add mod setBg">
        <pc:chgData name="Kau, Derchang" userId="b9148588-e694-4445-9765-2c9aad6149ce" providerId="ADAL" clId="{A9F427AC-E5A2-6C45-A8A3-6DFCCFA4B4F3}" dt="2023-05-12T14:35:17.598" v="2908" actId="122"/>
        <pc:sldMkLst>
          <pc:docMk/>
          <pc:sldMk cId="2634185704" sldId="308"/>
        </pc:sldMkLst>
        <pc:spChg chg="mod">
          <ac:chgData name="Kau, Derchang" userId="b9148588-e694-4445-9765-2c9aad6149ce" providerId="ADAL" clId="{A9F427AC-E5A2-6C45-A8A3-6DFCCFA4B4F3}" dt="2023-05-12T14:35:17.598" v="2908" actId="122"/>
          <ac:spMkLst>
            <pc:docMk/>
            <pc:sldMk cId="2634185704" sldId="308"/>
            <ac:spMk id="2" creationId="{CFA7E135-6A76-0245-A9CC-855A7AD16C79}"/>
          </ac:spMkLst>
        </pc:spChg>
        <pc:spChg chg="mod">
          <ac:chgData name="Kau, Derchang" userId="b9148588-e694-4445-9765-2c9aad6149ce" providerId="ADAL" clId="{A9F427AC-E5A2-6C45-A8A3-6DFCCFA4B4F3}" dt="2023-05-09T01:56:58.111" v="2111"/>
          <ac:spMkLst>
            <pc:docMk/>
            <pc:sldMk cId="2634185704" sldId="308"/>
            <ac:spMk id="4" creationId="{651D9297-A883-5349-8E0F-3A8FEE2FD422}"/>
          </ac:spMkLst>
        </pc:spChg>
        <pc:graphicFrameChg chg="modGraphic">
          <ac:chgData name="Kau, Derchang" userId="b9148588-e694-4445-9765-2c9aad6149ce" providerId="ADAL" clId="{A9F427AC-E5A2-6C45-A8A3-6DFCCFA4B4F3}" dt="2023-05-09T01:57:37.131" v="2118" actId="404"/>
          <ac:graphicFrameMkLst>
            <pc:docMk/>
            <pc:sldMk cId="2634185704" sldId="308"/>
            <ac:graphicFrameMk id="33" creationId="{8DBC7F19-7B71-034D-8802-98E695ADEE22}"/>
          </ac:graphicFrameMkLst>
        </pc:graphicFrameChg>
      </pc:sldChg>
      <pc:sldChg chg="delSp modSp add mod ord">
        <pc:chgData name="Kau, Derchang" userId="b9148588-e694-4445-9765-2c9aad6149ce" providerId="ADAL" clId="{A9F427AC-E5A2-6C45-A8A3-6DFCCFA4B4F3}" dt="2023-05-16T14:26:57.410" v="6610" actId="20578"/>
        <pc:sldMkLst>
          <pc:docMk/>
          <pc:sldMk cId="1645184016" sldId="315"/>
        </pc:sldMkLst>
        <pc:spChg chg="mod">
          <ac:chgData name="Kau, Derchang" userId="b9148588-e694-4445-9765-2c9aad6149ce" providerId="ADAL" clId="{A9F427AC-E5A2-6C45-A8A3-6DFCCFA4B4F3}" dt="2023-05-08T13:51:30.958" v="190" actId="1076"/>
          <ac:spMkLst>
            <pc:docMk/>
            <pc:sldMk cId="1645184016" sldId="315"/>
            <ac:spMk id="2" creationId="{00000000-0000-0000-0000-000000000000}"/>
          </ac:spMkLst>
        </pc:spChg>
        <pc:spChg chg="del">
          <ac:chgData name="Kau, Derchang" userId="b9148588-e694-4445-9765-2c9aad6149ce" providerId="ADAL" clId="{A9F427AC-E5A2-6C45-A8A3-6DFCCFA4B4F3}" dt="2023-05-08T14:25:58.771" v="396" actId="478"/>
          <ac:spMkLst>
            <pc:docMk/>
            <pc:sldMk cId="1645184016" sldId="315"/>
            <ac:spMk id="37" creationId="{00000000-0000-0000-0000-000000000000}"/>
          </ac:spMkLst>
        </pc:spChg>
        <pc:spChg chg="mod">
          <ac:chgData name="Kau, Derchang" userId="b9148588-e694-4445-9765-2c9aad6149ce" providerId="ADAL" clId="{A9F427AC-E5A2-6C45-A8A3-6DFCCFA4B4F3}" dt="2023-05-08T13:51:11.378" v="187" actId="2085"/>
          <ac:spMkLst>
            <pc:docMk/>
            <pc:sldMk cId="1645184016" sldId="315"/>
            <ac:spMk id="228" creationId="{9D65B8C5-4CD0-4ADA-BB2F-D72C42EDC352}"/>
          </ac:spMkLst>
        </pc:spChg>
        <pc:spChg chg="mod">
          <ac:chgData name="Kau, Derchang" userId="b9148588-e694-4445-9765-2c9aad6149ce" providerId="ADAL" clId="{A9F427AC-E5A2-6C45-A8A3-6DFCCFA4B4F3}" dt="2023-05-08T13:51:09.504" v="186" actId="2085"/>
          <ac:spMkLst>
            <pc:docMk/>
            <pc:sldMk cId="1645184016" sldId="315"/>
            <ac:spMk id="229" creationId="{CE48AE23-8928-4B3C-A11D-1B2E0CC9A6D8}"/>
          </ac:spMkLst>
        </pc:spChg>
        <pc:spChg chg="mod">
          <ac:chgData name="Kau, Derchang" userId="b9148588-e694-4445-9765-2c9aad6149ce" providerId="ADAL" clId="{A9F427AC-E5A2-6C45-A8A3-6DFCCFA4B4F3}" dt="2023-05-08T13:51:04.510" v="185" actId="2085"/>
          <ac:spMkLst>
            <pc:docMk/>
            <pc:sldMk cId="1645184016" sldId="315"/>
            <ac:spMk id="230" creationId="{BE0ACC59-01A9-48CC-942F-1885A0320449}"/>
          </ac:spMkLst>
        </pc:spChg>
        <pc:spChg chg="mod">
          <ac:chgData name="Kau, Derchang" userId="b9148588-e694-4445-9765-2c9aad6149ce" providerId="ADAL" clId="{A9F427AC-E5A2-6C45-A8A3-6DFCCFA4B4F3}" dt="2023-05-08T13:51:14.898" v="188" actId="2085"/>
          <ac:spMkLst>
            <pc:docMk/>
            <pc:sldMk cId="1645184016" sldId="315"/>
            <ac:spMk id="231" creationId="{8E8788A8-4482-449B-9F09-0875EC40CBB9}"/>
          </ac:spMkLst>
        </pc:spChg>
        <pc:spChg chg="mod">
          <ac:chgData name="Kau, Derchang" userId="b9148588-e694-4445-9765-2c9aad6149ce" providerId="ADAL" clId="{A9F427AC-E5A2-6C45-A8A3-6DFCCFA4B4F3}" dt="2023-05-08T13:53:48.372" v="204" actId="207"/>
          <ac:spMkLst>
            <pc:docMk/>
            <pc:sldMk cId="1645184016" sldId="315"/>
            <ac:spMk id="239" creationId="{DEC62ED1-26F5-4DE0-8FDD-E3D5298AF7CB}"/>
          </ac:spMkLst>
        </pc:spChg>
        <pc:spChg chg="mod">
          <ac:chgData name="Kau, Derchang" userId="b9148588-e694-4445-9765-2c9aad6149ce" providerId="ADAL" clId="{A9F427AC-E5A2-6C45-A8A3-6DFCCFA4B4F3}" dt="2023-05-08T13:53:44.709" v="203" actId="207"/>
          <ac:spMkLst>
            <pc:docMk/>
            <pc:sldMk cId="1645184016" sldId="315"/>
            <ac:spMk id="240" creationId="{7BE4B72B-E800-4FCF-90DD-846AF549F5A3}"/>
          </ac:spMkLst>
        </pc:spChg>
        <pc:spChg chg="mod">
          <ac:chgData name="Kau, Derchang" userId="b9148588-e694-4445-9765-2c9aad6149ce" providerId="ADAL" clId="{A9F427AC-E5A2-6C45-A8A3-6DFCCFA4B4F3}" dt="2023-05-08T13:52:08.793" v="192" actId="207"/>
          <ac:spMkLst>
            <pc:docMk/>
            <pc:sldMk cId="1645184016" sldId="315"/>
            <ac:spMk id="242" creationId="{95B52A38-0DE9-42D4-8572-E5F0F96270FE}"/>
          </ac:spMkLst>
        </pc:spChg>
        <pc:spChg chg="mod">
          <ac:chgData name="Kau, Derchang" userId="b9148588-e694-4445-9765-2c9aad6149ce" providerId="ADAL" clId="{A9F427AC-E5A2-6C45-A8A3-6DFCCFA4B4F3}" dt="2023-05-08T13:52:12.565" v="194" actId="207"/>
          <ac:spMkLst>
            <pc:docMk/>
            <pc:sldMk cId="1645184016" sldId="315"/>
            <ac:spMk id="243" creationId="{470FA828-F114-499D-84AB-8C898CDCA55D}"/>
          </ac:spMkLst>
        </pc:spChg>
        <pc:spChg chg="mod">
          <ac:chgData name="Kau, Derchang" userId="b9148588-e694-4445-9765-2c9aad6149ce" providerId="ADAL" clId="{A9F427AC-E5A2-6C45-A8A3-6DFCCFA4B4F3}" dt="2023-05-08T13:52:04.061" v="191" actId="207"/>
          <ac:spMkLst>
            <pc:docMk/>
            <pc:sldMk cId="1645184016" sldId="315"/>
            <ac:spMk id="244" creationId="{F9404D12-FCDD-4DAE-864D-3AF34344630F}"/>
          </ac:spMkLst>
        </pc:spChg>
        <pc:spChg chg="mod">
          <ac:chgData name="Kau, Derchang" userId="b9148588-e694-4445-9765-2c9aad6149ce" providerId="ADAL" clId="{A9F427AC-E5A2-6C45-A8A3-6DFCCFA4B4F3}" dt="2023-05-08T13:52:29.298" v="198" actId="207"/>
          <ac:spMkLst>
            <pc:docMk/>
            <pc:sldMk cId="1645184016" sldId="315"/>
            <ac:spMk id="245" creationId="{80F7223C-0917-4EFC-B9C3-0DF5F3126ECB}"/>
          </ac:spMkLst>
        </pc:spChg>
        <pc:spChg chg="mod">
          <ac:chgData name="Kau, Derchang" userId="b9148588-e694-4445-9765-2c9aad6149ce" providerId="ADAL" clId="{A9F427AC-E5A2-6C45-A8A3-6DFCCFA4B4F3}" dt="2023-05-08T13:52:34.071" v="200" actId="207"/>
          <ac:spMkLst>
            <pc:docMk/>
            <pc:sldMk cId="1645184016" sldId="315"/>
            <ac:spMk id="246" creationId="{5BD64CB4-C203-4641-BBCE-1282E1EE7E62}"/>
          </ac:spMkLst>
        </pc:spChg>
        <pc:spChg chg="mod">
          <ac:chgData name="Kau, Derchang" userId="b9148588-e694-4445-9765-2c9aad6149ce" providerId="ADAL" clId="{A9F427AC-E5A2-6C45-A8A3-6DFCCFA4B4F3}" dt="2023-05-08T13:52:26.113" v="197" actId="207"/>
          <ac:spMkLst>
            <pc:docMk/>
            <pc:sldMk cId="1645184016" sldId="315"/>
            <ac:spMk id="247" creationId="{EBB4A070-722E-4EAD-9000-9672B473D4B4}"/>
          </ac:spMkLst>
        </pc:spChg>
        <pc:spChg chg="mod">
          <ac:chgData name="Kau, Derchang" userId="b9148588-e694-4445-9765-2c9aad6149ce" providerId="ADAL" clId="{A9F427AC-E5A2-6C45-A8A3-6DFCCFA4B4F3}" dt="2023-05-08T13:52:31.312" v="199" actId="207"/>
          <ac:spMkLst>
            <pc:docMk/>
            <pc:sldMk cId="1645184016" sldId="315"/>
            <ac:spMk id="248" creationId="{0408E221-7A75-44CF-A044-341FC40A820A}"/>
          </ac:spMkLst>
        </pc:spChg>
        <pc:spChg chg="mod">
          <ac:chgData name="Kau, Derchang" userId="b9148588-e694-4445-9765-2c9aad6149ce" providerId="ADAL" clId="{A9F427AC-E5A2-6C45-A8A3-6DFCCFA4B4F3}" dt="2023-05-08T13:54:43.716" v="213" actId="207"/>
          <ac:spMkLst>
            <pc:docMk/>
            <pc:sldMk cId="1645184016" sldId="315"/>
            <ac:spMk id="261" creationId="{7B82D1C7-B7CC-4121-A7B9-5F75D778255E}"/>
          </ac:spMkLst>
        </pc:spChg>
      </pc:sldChg>
      <pc:sldChg chg="modSp add mod ord">
        <pc:chgData name="Kau, Derchang" userId="b9148588-e694-4445-9765-2c9aad6149ce" providerId="ADAL" clId="{A9F427AC-E5A2-6C45-A8A3-6DFCCFA4B4F3}" dt="2023-05-17T02:05:53.428" v="7436" actId="207"/>
        <pc:sldMkLst>
          <pc:docMk/>
          <pc:sldMk cId="2134801130" sldId="316"/>
        </pc:sldMkLst>
        <pc:spChg chg="mod">
          <ac:chgData name="Kau, Derchang" userId="b9148588-e694-4445-9765-2c9aad6149ce" providerId="ADAL" clId="{A9F427AC-E5A2-6C45-A8A3-6DFCCFA4B4F3}" dt="2023-05-17T02:05:53.428" v="7436" actId="207"/>
          <ac:spMkLst>
            <pc:docMk/>
            <pc:sldMk cId="2134801130" sldId="316"/>
            <ac:spMk id="3" creationId="{00000000-0000-0000-0000-000000000000}"/>
          </ac:spMkLst>
        </pc:spChg>
        <pc:spChg chg="mod">
          <ac:chgData name="Kau, Derchang" userId="b9148588-e694-4445-9765-2c9aad6149ce" providerId="ADAL" clId="{A9F427AC-E5A2-6C45-A8A3-6DFCCFA4B4F3}" dt="2023-05-08T13:54:16.089" v="211" actId="207"/>
          <ac:spMkLst>
            <pc:docMk/>
            <pc:sldMk cId="2134801130" sldId="316"/>
            <ac:spMk id="5" creationId="{A03826E5-8AA2-E06A-A474-B87A6027D3C8}"/>
          </ac:spMkLst>
        </pc:spChg>
        <pc:spChg chg="mod">
          <ac:chgData name="Kau, Derchang" userId="b9148588-e694-4445-9765-2c9aad6149ce" providerId="ADAL" clId="{A9F427AC-E5A2-6C45-A8A3-6DFCCFA4B4F3}" dt="2023-05-08T13:54:18.440" v="212" actId="207"/>
          <ac:spMkLst>
            <pc:docMk/>
            <pc:sldMk cId="2134801130" sldId="316"/>
            <ac:spMk id="7" creationId="{35B70816-9A8C-DA88-1DEC-8A93642A507F}"/>
          </ac:spMkLst>
        </pc:spChg>
        <pc:spChg chg="mod">
          <ac:chgData name="Kau, Derchang" userId="b9148588-e694-4445-9765-2c9aad6149ce" providerId="ADAL" clId="{A9F427AC-E5A2-6C45-A8A3-6DFCCFA4B4F3}" dt="2023-05-08T13:54:13.461" v="210" actId="207"/>
          <ac:spMkLst>
            <pc:docMk/>
            <pc:sldMk cId="2134801130" sldId="316"/>
            <ac:spMk id="9" creationId="{3B7F4BA0-9B90-CA57-E16A-5451C8C31121}"/>
          </ac:spMkLst>
        </pc:spChg>
        <pc:spChg chg="mod">
          <ac:chgData name="Kau, Derchang" userId="b9148588-e694-4445-9765-2c9aad6149ce" providerId="ADAL" clId="{A9F427AC-E5A2-6C45-A8A3-6DFCCFA4B4F3}" dt="2023-05-08T13:54:05.362" v="207" actId="207"/>
          <ac:spMkLst>
            <pc:docMk/>
            <pc:sldMk cId="2134801130" sldId="316"/>
            <ac:spMk id="10" creationId="{2E37245E-E88C-3386-6C5A-D16BCD489B1D}"/>
          </ac:spMkLst>
        </pc:spChg>
        <pc:spChg chg="mod">
          <ac:chgData name="Kau, Derchang" userId="b9148588-e694-4445-9765-2c9aad6149ce" providerId="ADAL" clId="{A9F427AC-E5A2-6C45-A8A3-6DFCCFA4B4F3}" dt="2023-05-08T13:54:08.977" v="209" actId="207"/>
          <ac:spMkLst>
            <pc:docMk/>
            <pc:sldMk cId="2134801130" sldId="316"/>
            <ac:spMk id="11" creationId="{7C90CE93-3A83-97CA-455A-D5C867C5D62E}"/>
          </ac:spMkLst>
        </pc:spChg>
        <pc:spChg chg="mod">
          <ac:chgData name="Kau, Derchang" userId="b9148588-e694-4445-9765-2c9aad6149ce" providerId="ADAL" clId="{A9F427AC-E5A2-6C45-A8A3-6DFCCFA4B4F3}" dt="2023-05-08T13:54:01.586" v="206" actId="207"/>
          <ac:spMkLst>
            <pc:docMk/>
            <pc:sldMk cId="2134801130" sldId="316"/>
            <ac:spMk id="12" creationId="{5E580BD3-43E0-AE1B-D9CC-08B3E5717D2D}"/>
          </ac:spMkLst>
        </pc:spChg>
        <pc:spChg chg="mod">
          <ac:chgData name="Kau, Derchang" userId="b9148588-e694-4445-9765-2c9aad6149ce" providerId="ADAL" clId="{A9F427AC-E5A2-6C45-A8A3-6DFCCFA4B4F3}" dt="2023-05-08T13:54:07.348" v="208" actId="207"/>
          <ac:spMkLst>
            <pc:docMk/>
            <pc:sldMk cId="2134801130" sldId="316"/>
            <ac:spMk id="13" creationId="{778E9F38-8E13-B961-DE8A-87C13E8D81FE}"/>
          </ac:spMkLst>
        </pc:spChg>
        <pc:spChg chg="mod">
          <ac:chgData name="Kau, Derchang" userId="b9148588-e694-4445-9765-2c9aad6149ce" providerId="ADAL" clId="{A9F427AC-E5A2-6C45-A8A3-6DFCCFA4B4F3}" dt="2023-05-08T13:53:54.159" v="205" actId="207"/>
          <ac:spMkLst>
            <pc:docMk/>
            <pc:sldMk cId="2134801130" sldId="316"/>
            <ac:spMk id="22" creationId="{00000000-0000-0000-0000-000000000000}"/>
          </ac:spMkLst>
        </pc:spChg>
        <pc:spChg chg="mod">
          <ac:chgData name="Kau, Derchang" userId="b9148588-e694-4445-9765-2c9aad6149ce" providerId="ADAL" clId="{A9F427AC-E5A2-6C45-A8A3-6DFCCFA4B4F3}" dt="2023-05-08T14:33:34.198" v="421" actId="207"/>
          <ac:spMkLst>
            <pc:docMk/>
            <pc:sldMk cId="2134801130" sldId="316"/>
            <ac:spMk id="64" creationId="{56FAC036-1DDD-84A7-3B56-993A102793AC}"/>
          </ac:spMkLst>
        </pc:spChg>
        <pc:spChg chg="mod">
          <ac:chgData name="Kau, Derchang" userId="b9148588-e694-4445-9765-2c9aad6149ce" providerId="ADAL" clId="{A9F427AC-E5A2-6C45-A8A3-6DFCCFA4B4F3}" dt="2023-05-08T13:54:55.071" v="214" actId="207"/>
          <ac:spMkLst>
            <pc:docMk/>
            <pc:sldMk cId="2134801130" sldId="316"/>
            <ac:spMk id="65" creationId="{0C326EA9-3223-5677-D2BE-798612FDC5D9}"/>
          </ac:spMkLst>
        </pc:spChg>
        <pc:spChg chg="mod">
          <ac:chgData name="Kau, Derchang" userId="b9148588-e694-4445-9765-2c9aad6149ce" providerId="ADAL" clId="{A9F427AC-E5A2-6C45-A8A3-6DFCCFA4B4F3}" dt="2023-05-12T15:30:48.478" v="3780" actId="1076"/>
          <ac:spMkLst>
            <pc:docMk/>
            <pc:sldMk cId="2134801130" sldId="316"/>
            <ac:spMk id="140" creationId="{B322A38E-F787-D54C-A3F2-A65164BB3078}"/>
          </ac:spMkLst>
        </pc:spChg>
      </pc:sldChg>
      <pc:sldChg chg="addSp delSp modSp add mod">
        <pc:chgData name="Kau, Derchang" userId="b9148588-e694-4445-9765-2c9aad6149ce" providerId="ADAL" clId="{A9F427AC-E5A2-6C45-A8A3-6DFCCFA4B4F3}" dt="2023-05-08T14:42:57.344" v="556" actId="1076"/>
        <pc:sldMkLst>
          <pc:docMk/>
          <pc:sldMk cId="1391492811" sldId="317"/>
        </pc:sldMkLst>
        <pc:spChg chg="mod">
          <ac:chgData name="Kau, Derchang" userId="b9148588-e694-4445-9765-2c9aad6149ce" providerId="ADAL" clId="{A9F427AC-E5A2-6C45-A8A3-6DFCCFA4B4F3}" dt="2023-05-08T14:11:04.347" v="331" actId="1076"/>
          <ac:spMkLst>
            <pc:docMk/>
            <pc:sldMk cId="1391492811" sldId="317"/>
            <ac:spMk id="2" creationId="{FF29B860-2A95-8E73-DC9C-E22A45D19D98}"/>
          </ac:spMkLst>
        </pc:spChg>
        <pc:spChg chg="add mod">
          <ac:chgData name="Kau, Derchang" userId="b9148588-e694-4445-9765-2c9aad6149ce" providerId="ADAL" clId="{A9F427AC-E5A2-6C45-A8A3-6DFCCFA4B4F3}" dt="2023-05-08T14:10:15.672" v="324" actId="20577"/>
          <ac:spMkLst>
            <pc:docMk/>
            <pc:sldMk cId="1391492811" sldId="317"/>
            <ac:spMk id="3" creationId="{62641D7D-C8E4-D9B2-AF1D-ED44133ED61E}"/>
          </ac:spMkLst>
        </pc:spChg>
        <pc:spChg chg="del mod">
          <ac:chgData name="Kau, Derchang" userId="b9148588-e694-4445-9765-2c9aad6149ce" providerId="ADAL" clId="{A9F427AC-E5A2-6C45-A8A3-6DFCCFA4B4F3}" dt="2023-05-08T14:05:54.743" v="254" actId="478"/>
          <ac:spMkLst>
            <pc:docMk/>
            <pc:sldMk cId="1391492811" sldId="317"/>
            <ac:spMk id="6" creationId="{B6C820B9-B79C-BC55-7217-F36091E35C00}"/>
          </ac:spMkLst>
        </pc:spChg>
        <pc:spChg chg="mod">
          <ac:chgData name="Kau, Derchang" userId="b9148588-e694-4445-9765-2c9aad6149ce" providerId="ADAL" clId="{A9F427AC-E5A2-6C45-A8A3-6DFCCFA4B4F3}" dt="2023-05-08T14:02:13.166" v="221"/>
          <ac:spMkLst>
            <pc:docMk/>
            <pc:sldMk cId="1391492811" sldId="317"/>
            <ac:spMk id="7" creationId="{E42AA6A0-B1F7-D4BA-8CA3-AD5081BAF8CB}"/>
          </ac:spMkLst>
        </pc:spChg>
        <pc:spChg chg="mod">
          <ac:chgData name="Kau, Derchang" userId="b9148588-e694-4445-9765-2c9aad6149ce" providerId="ADAL" clId="{A9F427AC-E5A2-6C45-A8A3-6DFCCFA4B4F3}" dt="2023-05-08T14:02:13.166" v="221"/>
          <ac:spMkLst>
            <pc:docMk/>
            <pc:sldMk cId="1391492811" sldId="317"/>
            <ac:spMk id="8" creationId="{25CB2105-6349-F37B-3A67-3CA292969114}"/>
          </ac:spMkLst>
        </pc:spChg>
        <pc:spChg chg="mod">
          <ac:chgData name="Kau, Derchang" userId="b9148588-e694-4445-9765-2c9aad6149ce" providerId="ADAL" clId="{A9F427AC-E5A2-6C45-A8A3-6DFCCFA4B4F3}" dt="2023-05-08T14:02:13.166" v="221"/>
          <ac:spMkLst>
            <pc:docMk/>
            <pc:sldMk cId="1391492811" sldId="317"/>
            <ac:spMk id="9" creationId="{C97D5231-503E-82B7-BC29-F87BB77BB10A}"/>
          </ac:spMkLst>
        </pc:spChg>
        <pc:spChg chg="mod">
          <ac:chgData name="Kau, Derchang" userId="b9148588-e694-4445-9765-2c9aad6149ce" providerId="ADAL" clId="{A9F427AC-E5A2-6C45-A8A3-6DFCCFA4B4F3}" dt="2023-05-08T14:02:13.166" v="221"/>
          <ac:spMkLst>
            <pc:docMk/>
            <pc:sldMk cId="1391492811" sldId="317"/>
            <ac:spMk id="10" creationId="{05B171EA-454F-9897-8883-24A5D4FAB5C3}"/>
          </ac:spMkLst>
        </pc:spChg>
        <pc:spChg chg="mod">
          <ac:chgData name="Kau, Derchang" userId="b9148588-e694-4445-9765-2c9aad6149ce" providerId="ADAL" clId="{A9F427AC-E5A2-6C45-A8A3-6DFCCFA4B4F3}" dt="2023-05-08T14:02:13.166" v="221"/>
          <ac:spMkLst>
            <pc:docMk/>
            <pc:sldMk cId="1391492811" sldId="317"/>
            <ac:spMk id="11" creationId="{67D32517-AB6F-10DD-8F47-3BE930573EF0}"/>
          </ac:spMkLst>
        </pc:spChg>
        <pc:spChg chg="mod">
          <ac:chgData name="Kau, Derchang" userId="b9148588-e694-4445-9765-2c9aad6149ce" providerId="ADAL" clId="{A9F427AC-E5A2-6C45-A8A3-6DFCCFA4B4F3}" dt="2023-05-08T14:02:13.166" v="221"/>
          <ac:spMkLst>
            <pc:docMk/>
            <pc:sldMk cId="1391492811" sldId="317"/>
            <ac:spMk id="12" creationId="{A307AC45-0C9F-11AF-014C-6C9F9AF098FA}"/>
          </ac:spMkLst>
        </pc:spChg>
        <pc:spChg chg="mod">
          <ac:chgData name="Kau, Derchang" userId="b9148588-e694-4445-9765-2c9aad6149ce" providerId="ADAL" clId="{A9F427AC-E5A2-6C45-A8A3-6DFCCFA4B4F3}" dt="2023-05-08T14:02:13.166" v="221"/>
          <ac:spMkLst>
            <pc:docMk/>
            <pc:sldMk cId="1391492811" sldId="317"/>
            <ac:spMk id="13" creationId="{2B746F41-47A6-1A94-1C35-5F1345E60860}"/>
          </ac:spMkLst>
        </pc:spChg>
        <pc:spChg chg="mod">
          <ac:chgData name="Kau, Derchang" userId="b9148588-e694-4445-9765-2c9aad6149ce" providerId="ADAL" clId="{A9F427AC-E5A2-6C45-A8A3-6DFCCFA4B4F3}" dt="2023-05-08T14:02:13.166" v="221"/>
          <ac:spMkLst>
            <pc:docMk/>
            <pc:sldMk cId="1391492811" sldId="317"/>
            <ac:spMk id="14" creationId="{2346C425-16BE-869D-7EDB-F3A3D3CA3B3E}"/>
          </ac:spMkLst>
        </pc:spChg>
        <pc:spChg chg="mod">
          <ac:chgData name="Kau, Derchang" userId="b9148588-e694-4445-9765-2c9aad6149ce" providerId="ADAL" clId="{A9F427AC-E5A2-6C45-A8A3-6DFCCFA4B4F3}" dt="2023-05-08T14:02:13.166" v="221"/>
          <ac:spMkLst>
            <pc:docMk/>
            <pc:sldMk cId="1391492811" sldId="317"/>
            <ac:spMk id="15" creationId="{068E8493-F3BE-E37A-8B5D-5B55F8FCBDC3}"/>
          </ac:spMkLst>
        </pc:spChg>
        <pc:spChg chg="mod">
          <ac:chgData name="Kau, Derchang" userId="b9148588-e694-4445-9765-2c9aad6149ce" providerId="ADAL" clId="{A9F427AC-E5A2-6C45-A8A3-6DFCCFA4B4F3}" dt="2023-05-08T14:02:13.166" v="221"/>
          <ac:spMkLst>
            <pc:docMk/>
            <pc:sldMk cId="1391492811" sldId="317"/>
            <ac:spMk id="16" creationId="{3C5F1938-ABBD-4B25-DBB6-35E4BD940884}"/>
          </ac:spMkLst>
        </pc:spChg>
        <pc:spChg chg="mod">
          <ac:chgData name="Kau, Derchang" userId="b9148588-e694-4445-9765-2c9aad6149ce" providerId="ADAL" clId="{A9F427AC-E5A2-6C45-A8A3-6DFCCFA4B4F3}" dt="2023-05-08T14:02:13.166" v="221"/>
          <ac:spMkLst>
            <pc:docMk/>
            <pc:sldMk cId="1391492811" sldId="317"/>
            <ac:spMk id="17" creationId="{53D24C63-691F-38E6-84DF-DA264B3ECAF3}"/>
          </ac:spMkLst>
        </pc:spChg>
        <pc:spChg chg="mod">
          <ac:chgData name="Kau, Derchang" userId="b9148588-e694-4445-9765-2c9aad6149ce" providerId="ADAL" clId="{A9F427AC-E5A2-6C45-A8A3-6DFCCFA4B4F3}" dt="2023-05-08T14:02:13.166" v="221"/>
          <ac:spMkLst>
            <pc:docMk/>
            <pc:sldMk cId="1391492811" sldId="317"/>
            <ac:spMk id="18" creationId="{7CE7B785-832F-7A65-7E66-666F8316715C}"/>
          </ac:spMkLst>
        </pc:spChg>
        <pc:spChg chg="del mod">
          <ac:chgData name="Kau, Derchang" userId="b9148588-e694-4445-9765-2c9aad6149ce" providerId="ADAL" clId="{A9F427AC-E5A2-6C45-A8A3-6DFCCFA4B4F3}" dt="2023-05-08T14:06:01.970" v="256" actId="478"/>
          <ac:spMkLst>
            <pc:docMk/>
            <pc:sldMk cId="1391492811" sldId="317"/>
            <ac:spMk id="19" creationId="{3561FCF5-A88A-CCD9-C57E-98359A89E281}"/>
          </ac:spMkLst>
        </pc:spChg>
        <pc:spChg chg="del mod">
          <ac:chgData name="Kau, Derchang" userId="b9148588-e694-4445-9765-2c9aad6149ce" providerId="ADAL" clId="{A9F427AC-E5A2-6C45-A8A3-6DFCCFA4B4F3}" dt="2023-05-08T14:05:59.291" v="255" actId="478"/>
          <ac:spMkLst>
            <pc:docMk/>
            <pc:sldMk cId="1391492811" sldId="317"/>
            <ac:spMk id="20" creationId="{337F89B2-584F-10D6-F06C-82E751C511C0}"/>
          </ac:spMkLst>
        </pc:spChg>
        <pc:spChg chg="del mod">
          <ac:chgData name="Kau, Derchang" userId="b9148588-e694-4445-9765-2c9aad6149ce" providerId="ADAL" clId="{A9F427AC-E5A2-6C45-A8A3-6DFCCFA4B4F3}" dt="2023-05-08T14:06:05.070" v="258" actId="478"/>
          <ac:spMkLst>
            <pc:docMk/>
            <pc:sldMk cId="1391492811" sldId="317"/>
            <ac:spMk id="21" creationId="{2CF79EC0-C201-954C-8B42-BBB2362BAAC5}"/>
          </ac:spMkLst>
        </pc:spChg>
        <pc:spChg chg="mod">
          <ac:chgData name="Kau, Derchang" userId="b9148588-e694-4445-9765-2c9aad6149ce" providerId="ADAL" clId="{A9F427AC-E5A2-6C45-A8A3-6DFCCFA4B4F3}" dt="2023-05-08T14:06:03.905" v="257" actId="20577"/>
          <ac:spMkLst>
            <pc:docMk/>
            <pc:sldMk cId="1391492811" sldId="317"/>
            <ac:spMk id="22" creationId="{9A510C20-3DEA-219C-EE7A-CCB6CFF4F930}"/>
          </ac:spMkLst>
        </pc:spChg>
        <pc:spChg chg="del mod">
          <ac:chgData name="Kau, Derchang" userId="b9148588-e694-4445-9765-2c9aad6149ce" providerId="ADAL" clId="{A9F427AC-E5A2-6C45-A8A3-6DFCCFA4B4F3}" dt="2023-05-08T14:06:46.955" v="259" actId="478"/>
          <ac:spMkLst>
            <pc:docMk/>
            <pc:sldMk cId="1391492811" sldId="317"/>
            <ac:spMk id="25" creationId="{F375FAFC-5811-C8E5-2B82-F15379C1CDFD}"/>
          </ac:spMkLst>
        </pc:spChg>
        <pc:spChg chg="del mod">
          <ac:chgData name="Kau, Derchang" userId="b9148588-e694-4445-9765-2c9aad6149ce" providerId="ADAL" clId="{A9F427AC-E5A2-6C45-A8A3-6DFCCFA4B4F3}" dt="2023-05-08T14:06:52.283" v="261" actId="478"/>
          <ac:spMkLst>
            <pc:docMk/>
            <pc:sldMk cId="1391492811" sldId="317"/>
            <ac:spMk id="26" creationId="{18A24D0B-16F7-072C-CC8F-B8AB4A77B989}"/>
          </ac:spMkLst>
        </pc:spChg>
        <pc:spChg chg="mod topLvl">
          <ac:chgData name="Kau, Derchang" userId="b9148588-e694-4445-9765-2c9aad6149ce" providerId="ADAL" clId="{A9F427AC-E5A2-6C45-A8A3-6DFCCFA4B4F3}" dt="2023-05-08T14:08:57.956" v="281" actId="165"/>
          <ac:spMkLst>
            <pc:docMk/>
            <pc:sldMk cId="1391492811" sldId="317"/>
            <ac:spMk id="27" creationId="{A81EEC79-D6DA-4D65-6F4C-DAFD88F18BB3}"/>
          </ac:spMkLst>
        </pc:spChg>
        <pc:spChg chg="mod topLvl">
          <ac:chgData name="Kau, Derchang" userId="b9148588-e694-4445-9765-2c9aad6149ce" providerId="ADAL" clId="{A9F427AC-E5A2-6C45-A8A3-6DFCCFA4B4F3}" dt="2023-05-08T14:09:29.488" v="318" actId="1037"/>
          <ac:spMkLst>
            <pc:docMk/>
            <pc:sldMk cId="1391492811" sldId="317"/>
            <ac:spMk id="28" creationId="{4D2905B0-68A2-1E13-BDE7-C24F67417154}"/>
          </ac:spMkLst>
        </pc:spChg>
        <pc:spChg chg="mod topLvl">
          <ac:chgData name="Kau, Derchang" userId="b9148588-e694-4445-9765-2c9aad6149ce" providerId="ADAL" clId="{A9F427AC-E5A2-6C45-A8A3-6DFCCFA4B4F3}" dt="2023-05-08T14:08:57.956" v="281" actId="165"/>
          <ac:spMkLst>
            <pc:docMk/>
            <pc:sldMk cId="1391492811" sldId="317"/>
            <ac:spMk id="29" creationId="{373B9EDC-D816-4F5D-FF6D-181F19D97A5A}"/>
          </ac:spMkLst>
        </pc:spChg>
        <pc:spChg chg="mod topLvl">
          <ac:chgData name="Kau, Derchang" userId="b9148588-e694-4445-9765-2c9aad6149ce" providerId="ADAL" clId="{A9F427AC-E5A2-6C45-A8A3-6DFCCFA4B4F3}" dt="2023-05-08T14:09:29.488" v="318" actId="1037"/>
          <ac:spMkLst>
            <pc:docMk/>
            <pc:sldMk cId="1391492811" sldId="317"/>
            <ac:spMk id="30" creationId="{4267A8E2-93A9-2012-C846-A6C8E2021003}"/>
          </ac:spMkLst>
        </pc:spChg>
        <pc:spChg chg="del mod">
          <ac:chgData name="Kau, Derchang" userId="b9148588-e694-4445-9765-2c9aad6149ce" providerId="ADAL" clId="{A9F427AC-E5A2-6C45-A8A3-6DFCCFA4B4F3}" dt="2023-05-08T14:06:56.456" v="262" actId="478"/>
          <ac:spMkLst>
            <pc:docMk/>
            <pc:sldMk cId="1391492811" sldId="317"/>
            <ac:spMk id="31" creationId="{3F65D56B-B592-5C6E-E106-E2FAE23C2C3B}"/>
          </ac:spMkLst>
        </pc:spChg>
        <pc:spChg chg="mod topLvl">
          <ac:chgData name="Kau, Derchang" userId="b9148588-e694-4445-9765-2c9aad6149ce" providerId="ADAL" clId="{A9F427AC-E5A2-6C45-A8A3-6DFCCFA4B4F3}" dt="2023-05-08T14:09:29.488" v="318" actId="1037"/>
          <ac:spMkLst>
            <pc:docMk/>
            <pc:sldMk cId="1391492811" sldId="317"/>
            <ac:spMk id="32" creationId="{97C27C6B-C95E-17DA-03DA-AA5FC0CCA9C7}"/>
          </ac:spMkLst>
        </pc:spChg>
        <pc:spChg chg="mod topLvl">
          <ac:chgData name="Kau, Derchang" userId="b9148588-e694-4445-9765-2c9aad6149ce" providerId="ADAL" clId="{A9F427AC-E5A2-6C45-A8A3-6DFCCFA4B4F3}" dt="2023-05-08T14:08:57.956" v="281" actId="165"/>
          <ac:spMkLst>
            <pc:docMk/>
            <pc:sldMk cId="1391492811" sldId="317"/>
            <ac:spMk id="33" creationId="{5B4D24AB-5C29-1374-8252-F261FA9BC983}"/>
          </ac:spMkLst>
        </pc:spChg>
        <pc:spChg chg="mod topLvl">
          <ac:chgData name="Kau, Derchang" userId="b9148588-e694-4445-9765-2c9aad6149ce" providerId="ADAL" clId="{A9F427AC-E5A2-6C45-A8A3-6DFCCFA4B4F3}" dt="2023-05-08T14:08:57.956" v="281" actId="165"/>
          <ac:spMkLst>
            <pc:docMk/>
            <pc:sldMk cId="1391492811" sldId="317"/>
            <ac:spMk id="34" creationId="{43F78F1E-FD80-87C1-98F5-A9B6048243ED}"/>
          </ac:spMkLst>
        </pc:spChg>
        <pc:spChg chg="mod topLvl">
          <ac:chgData name="Kau, Derchang" userId="b9148588-e694-4445-9765-2c9aad6149ce" providerId="ADAL" clId="{A9F427AC-E5A2-6C45-A8A3-6DFCCFA4B4F3}" dt="2023-05-08T14:09:29.488" v="318" actId="1037"/>
          <ac:spMkLst>
            <pc:docMk/>
            <pc:sldMk cId="1391492811" sldId="317"/>
            <ac:spMk id="35" creationId="{4D4BC91A-4A94-D247-5F60-C8E21B868388}"/>
          </ac:spMkLst>
        </pc:spChg>
        <pc:spChg chg="mod topLvl">
          <ac:chgData name="Kau, Derchang" userId="b9148588-e694-4445-9765-2c9aad6149ce" providerId="ADAL" clId="{A9F427AC-E5A2-6C45-A8A3-6DFCCFA4B4F3}" dt="2023-05-08T14:09:29.488" v="318" actId="1037"/>
          <ac:spMkLst>
            <pc:docMk/>
            <pc:sldMk cId="1391492811" sldId="317"/>
            <ac:spMk id="36" creationId="{F5B98631-414E-8E6D-578A-CECC6D63A889}"/>
          </ac:spMkLst>
        </pc:spChg>
        <pc:spChg chg="mod topLvl">
          <ac:chgData name="Kau, Derchang" userId="b9148588-e694-4445-9765-2c9aad6149ce" providerId="ADAL" clId="{A9F427AC-E5A2-6C45-A8A3-6DFCCFA4B4F3}" dt="2023-05-08T14:09:29.488" v="318" actId="1037"/>
          <ac:spMkLst>
            <pc:docMk/>
            <pc:sldMk cId="1391492811" sldId="317"/>
            <ac:spMk id="37" creationId="{CE129AF9-6CCF-3CB2-6E68-8D14D40B3F0E}"/>
          </ac:spMkLst>
        </pc:spChg>
        <pc:spChg chg="mod topLvl">
          <ac:chgData name="Kau, Derchang" userId="b9148588-e694-4445-9765-2c9aad6149ce" providerId="ADAL" clId="{A9F427AC-E5A2-6C45-A8A3-6DFCCFA4B4F3}" dt="2023-05-08T14:08:57.956" v="281" actId="165"/>
          <ac:spMkLst>
            <pc:docMk/>
            <pc:sldMk cId="1391492811" sldId="317"/>
            <ac:spMk id="38" creationId="{8CF59B13-8B3C-75A8-8BE5-CAE2C04BEF28}"/>
          </ac:spMkLst>
        </pc:spChg>
        <pc:spChg chg="mod topLvl">
          <ac:chgData name="Kau, Derchang" userId="b9148588-e694-4445-9765-2c9aad6149ce" providerId="ADAL" clId="{A9F427AC-E5A2-6C45-A8A3-6DFCCFA4B4F3}" dt="2023-05-08T14:08:57.956" v="281" actId="165"/>
          <ac:spMkLst>
            <pc:docMk/>
            <pc:sldMk cId="1391492811" sldId="317"/>
            <ac:spMk id="39" creationId="{A246B447-232E-42CF-E1AD-0AB24F25F44A}"/>
          </ac:spMkLst>
        </pc:spChg>
        <pc:spChg chg="mod topLvl">
          <ac:chgData name="Kau, Derchang" userId="b9148588-e694-4445-9765-2c9aad6149ce" providerId="ADAL" clId="{A9F427AC-E5A2-6C45-A8A3-6DFCCFA4B4F3}" dt="2023-05-08T14:08:57.956" v="281" actId="165"/>
          <ac:spMkLst>
            <pc:docMk/>
            <pc:sldMk cId="1391492811" sldId="317"/>
            <ac:spMk id="40" creationId="{FA22D35C-61D3-DB60-964E-A50B8A25781A}"/>
          </ac:spMkLst>
        </pc:spChg>
        <pc:spChg chg="del mod">
          <ac:chgData name="Kau, Derchang" userId="b9148588-e694-4445-9765-2c9aad6149ce" providerId="ADAL" clId="{A9F427AC-E5A2-6C45-A8A3-6DFCCFA4B4F3}" dt="2023-05-08T14:07:10.805" v="264" actId="478"/>
          <ac:spMkLst>
            <pc:docMk/>
            <pc:sldMk cId="1391492811" sldId="317"/>
            <ac:spMk id="41" creationId="{CE506616-A911-8FB6-42E2-1C3EF8D6A424}"/>
          </ac:spMkLst>
        </pc:spChg>
        <pc:spChg chg="del mod">
          <ac:chgData name="Kau, Derchang" userId="b9148588-e694-4445-9765-2c9aad6149ce" providerId="ADAL" clId="{A9F427AC-E5A2-6C45-A8A3-6DFCCFA4B4F3}" dt="2023-05-08T14:07:05.505" v="263" actId="478"/>
          <ac:spMkLst>
            <pc:docMk/>
            <pc:sldMk cId="1391492811" sldId="317"/>
            <ac:spMk id="42" creationId="{F5D272CD-9EAA-E842-9B97-9B9D43F4E0CA}"/>
          </ac:spMkLst>
        </pc:spChg>
        <pc:spChg chg="add mod">
          <ac:chgData name="Kau, Derchang" userId="b9148588-e694-4445-9765-2c9aad6149ce" providerId="ADAL" clId="{A9F427AC-E5A2-6C45-A8A3-6DFCCFA4B4F3}" dt="2023-05-08T14:10:59.289" v="330" actId="14100"/>
          <ac:spMkLst>
            <pc:docMk/>
            <pc:sldMk cId="1391492811" sldId="317"/>
            <ac:spMk id="43" creationId="{B771D5C6-41CF-45CE-3C22-CF197BAACA8A}"/>
          </ac:spMkLst>
        </pc:spChg>
        <pc:spChg chg="mod topLvl">
          <ac:chgData name="Kau, Derchang" userId="b9148588-e694-4445-9765-2c9aad6149ce" providerId="ADAL" clId="{A9F427AC-E5A2-6C45-A8A3-6DFCCFA4B4F3}" dt="2023-05-08T14:12:39.754" v="348" actId="20577"/>
          <ac:spMkLst>
            <pc:docMk/>
            <pc:sldMk cId="1391492811" sldId="317"/>
            <ac:spMk id="48" creationId="{8EF1814E-5A85-6F12-2993-C42229C45CA9}"/>
          </ac:spMkLst>
        </pc:spChg>
        <pc:spChg chg="mod topLvl">
          <ac:chgData name="Kau, Derchang" userId="b9148588-e694-4445-9765-2c9aad6149ce" providerId="ADAL" clId="{A9F427AC-E5A2-6C45-A8A3-6DFCCFA4B4F3}" dt="2023-05-08T14:05:13.513" v="247" actId="20577"/>
          <ac:spMkLst>
            <pc:docMk/>
            <pc:sldMk cId="1391492811" sldId="317"/>
            <ac:spMk id="53" creationId="{6DC9952A-0C42-7E1B-442C-55468FC8C731}"/>
          </ac:spMkLst>
        </pc:spChg>
        <pc:spChg chg="mod topLvl">
          <ac:chgData name="Kau, Derchang" userId="b9148588-e694-4445-9765-2c9aad6149ce" providerId="ADAL" clId="{A9F427AC-E5A2-6C45-A8A3-6DFCCFA4B4F3}" dt="2023-05-08T14:05:17.744" v="248" actId="20577"/>
          <ac:spMkLst>
            <pc:docMk/>
            <pc:sldMk cId="1391492811" sldId="317"/>
            <ac:spMk id="55" creationId="{E07F9F1F-347F-D0EC-6854-25E5707375AB}"/>
          </ac:spMkLst>
        </pc:spChg>
        <pc:spChg chg="del mod topLvl">
          <ac:chgData name="Kau, Derchang" userId="b9148588-e694-4445-9765-2c9aad6149ce" providerId="ADAL" clId="{A9F427AC-E5A2-6C45-A8A3-6DFCCFA4B4F3}" dt="2023-05-08T14:04:41.211" v="242" actId="478"/>
          <ac:spMkLst>
            <pc:docMk/>
            <pc:sldMk cId="1391492811" sldId="317"/>
            <ac:spMk id="60" creationId="{FBEE0673-E9ED-E1A2-4EBB-E65E80D00482}"/>
          </ac:spMkLst>
        </pc:spChg>
        <pc:spChg chg="del mod topLvl">
          <ac:chgData name="Kau, Derchang" userId="b9148588-e694-4445-9765-2c9aad6149ce" providerId="ADAL" clId="{A9F427AC-E5A2-6C45-A8A3-6DFCCFA4B4F3}" dt="2023-05-08T14:05:41.555" v="253" actId="478"/>
          <ac:spMkLst>
            <pc:docMk/>
            <pc:sldMk cId="1391492811" sldId="317"/>
            <ac:spMk id="62" creationId="{3A022A16-F7D2-B8F0-03C9-0C2B604833F8}"/>
          </ac:spMkLst>
        </pc:spChg>
        <pc:spChg chg="del mod topLvl">
          <ac:chgData name="Kau, Derchang" userId="b9148588-e694-4445-9765-2c9aad6149ce" providerId="ADAL" clId="{A9F427AC-E5A2-6C45-A8A3-6DFCCFA4B4F3}" dt="2023-05-08T14:04:57.356" v="244" actId="478"/>
          <ac:spMkLst>
            <pc:docMk/>
            <pc:sldMk cId="1391492811" sldId="317"/>
            <ac:spMk id="63" creationId="{E24DD3A4-07BF-E726-7CAE-8552ABBC96DF}"/>
          </ac:spMkLst>
        </pc:spChg>
        <pc:spChg chg="mod">
          <ac:chgData name="Kau, Derchang" userId="b9148588-e694-4445-9765-2c9aad6149ce" providerId="ADAL" clId="{A9F427AC-E5A2-6C45-A8A3-6DFCCFA4B4F3}" dt="2023-05-08T14:11:32.226" v="333"/>
          <ac:spMkLst>
            <pc:docMk/>
            <pc:sldMk cId="1391492811" sldId="317"/>
            <ac:spMk id="64" creationId="{CF4C1323-03AF-0C7C-9DB9-A872A7D2657F}"/>
          </ac:spMkLst>
        </pc:spChg>
        <pc:spChg chg="mod">
          <ac:chgData name="Kau, Derchang" userId="b9148588-e694-4445-9765-2c9aad6149ce" providerId="ADAL" clId="{A9F427AC-E5A2-6C45-A8A3-6DFCCFA4B4F3}" dt="2023-05-08T14:11:32.226" v="333"/>
          <ac:spMkLst>
            <pc:docMk/>
            <pc:sldMk cId="1391492811" sldId="317"/>
            <ac:spMk id="140" creationId="{3F49D748-B0B3-A1D3-75BA-CC1F451282F2}"/>
          </ac:spMkLst>
        </pc:spChg>
        <pc:spChg chg="mod">
          <ac:chgData name="Kau, Derchang" userId="b9148588-e694-4445-9765-2c9aad6149ce" providerId="ADAL" clId="{A9F427AC-E5A2-6C45-A8A3-6DFCCFA4B4F3}" dt="2023-05-08T14:11:32.226" v="333"/>
          <ac:spMkLst>
            <pc:docMk/>
            <pc:sldMk cId="1391492811" sldId="317"/>
            <ac:spMk id="141" creationId="{DA4C7DC4-BE0E-9AAF-0587-2DBEDB246AC2}"/>
          </ac:spMkLst>
        </pc:spChg>
        <pc:spChg chg="mod">
          <ac:chgData name="Kau, Derchang" userId="b9148588-e694-4445-9765-2c9aad6149ce" providerId="ADAL" clId="{A9F427AC-E5A2-6C45-A8A3-6DFCCFA4B4F3}" dt="2023-05-08T14:11:32.226" v="333"/>
          <ac:spMkLst>
            <pc:docMk/>
            <pc:sldMk cId="1391492811" sldId="317"/>
            <ac:spMk id="144" creationId="{56A33B04-C6D9-55F2-E4AC-87E8BC08409A}"/>
          </ac:spMkLst>
        </pc:spChg>
        <pc:spChg chg="mod">
          <ac:chgData name="Kau, Derchang" userId="b9148588-e694-4445-9765-2c9aad6149ce" providerId="ADAL" clId="{A9F427AC-E5A2-6C45-A8A3-6DFCCFA4B4F3}" dt="2023-05-08T14:10:29.397" v="326" actId="20577"/>
          <ac:spMkLst>
            <pc:docMk/>
            <pc:sldMk cId="1391492811" sldId="317"/>
            <ac:spMk id="148" creationId="{ED557B5F-54F9-3D26-B46B-0592C20932CC}"/>
          </ac:spMkLst>
        </pc:spChg>
        <pc:spChg chg="mod">
          <ac:chgData name="Kau, Derchang" userId="b9148588-e694-4445-9765-2c9aad6149ce" providerId="ADAL" clId="{A9F427AC-E5A2-6C45-A8A3-6DFCCFA4B4F3}" dt="2023-05-08T14:11:32.226" v="333"/>
          <ac:spMkLst>
            <pc:docMk/>
            <pc:sldMk cId="1391492811" sldId="317"/>
            <ac:spMk id="318" creationId="{3BDD73E9-F844-079B-03DC-EDB6AE659D76}"/>
          </ac:spMkLst>
        </pc:spChg>
        <pc:spChg chg="mod">
          <ac:chgData name="Kau, Derchang" userId="b9148588-e694-4445-9765-2c9aad6149ce" providerId="ADAL" clId="{A9F427AC-E5A2-6C45-A8A3-6DFCCFA4B4F3}" dt="2023-05-08T14:11:32.226" v="333"/>
          <ac:spMkLst>
            <pc:docMk/>
            <pc:sldMk cId="1391492811" sldId="317"/>
            <ac:spMk id="319" creationId="{22B81460-201B-AC74-6000-07838B574ECD}"/>
          </ac:spMkLst>
        </pc:spChg>
        <pc:spChg chg="mod">
          <ac:chgData name="Kau, Derchang" userId="b9148588-e694-4445-9765-2c9aad6149ce" providerId="ADAL" clId="{A9F427AC-E5A2-6C45-A8A3-6DFCCFA4B4F3}" dt="2023-05-08T14:11:32.226" v="333"/>
          <ac:spMkLst>
            <pc:docMk/>
            <pc:sldMk cId="1391492811" sldId="317"/>
            <ac:spMk id="320" creationId="{B3474DE1-AF5D-8EB1-7DBF-689C09AA2785}"/>
          </ac:spMkLst>
        </pc:spChg>
        <pc:spChg chg="mod">
          <ac:chgData name="Kau, Derchang" userId="b9148588-e694-4445-9765-2c9aad6149ce" providerId="ADAL" clId="{A9F427AC-E5A2-6C45-A8A3-6DFCCFA4B4F3}" dt="2023-05-08T14:11:32.226" v="333"/>
          <ac:spMkLst>
            <pc:docMk/>
            <pc:sldMk cId="1391492811" sldId="317"/>
            <ac:spMk id="321" creationId="{E09A18A9-6189-1EE4-BF42-219ECE5772FB}"/>
          </ac:spMkLst>
        </pc:spChg>
        <pc:spChg chg="mod">
          <ac:chgData name="Kau, Derchang" userId="b9148588-e694-4445-9765-2c9aad6149ce" providerId="ADAL" clId="{A9F427AC-E5A2-6C45-A8A3-6DFCCFA4B4F3}" dt="2023-05-08T14:12:22.782" v="347" actId="1076"/>
          <ac:spMkLst>
            <pc:docMk/>
            <pc:sldMk cId="1391492811" sldId="317"/>
            <ac:spMk id="397" creationId="{97DEDC27-AF5B-F694-46D8-49B891DD511F}"/>
          </ac:spMkLst>
        </pc:spChg>
        <pc:spChg chg="mod">
          <ac:chgData name="Kau, Derchang" userId="b9148588-e694-4445-9765-2c9aad6149ce" providerId="ADAL" clId="{A9F427AC-E5A2-6C45-A8A3-6DFCCFA4B4F3}" dt="2023-05-08T14:11:52.763" v="337"/>
          <ac:spMkLst>
            <pc:docMk/>
            <pc:sldMk cId="1391492811" sldId="317"/>
            <ac:spMk id="398" creationId="{ED6DCB78-30AD-BD01-46A0-9F833154900B}"/>
          </ac:spMkLst>
        </pc:spChg>
        <pc:spChg chg="mod">
          <ac:chgData name="Kau, Derchang" userId="b9148588-e694-4445-9765-2c9aad6149ce" providerId="ADAL" clId="{A9F427AC-E5A2-6C45-A8A3-6DFCCFA4B4F3}" dt="2023-05-08T14:11:52.763" v="337"/>
          <ac:spMkLst>
            <pc:docMk/>
            <pc:sldMk cId="1391492811" sldId="317"/>
            <ac:spMk id="418" creationId="{B081E328-693D-71FB-94AE-44407BD3B393}"/>
          </ac:spMkLst>
        </pc:spChg>
        <pc:spChg chg="mod">
          <ac:chgData name="Kau, Derchang" userId="b9148588-e694-4445-9765-2c9aad6149ce" providerId="ADAL" clId="{A9F427AC-E5A2-6C45-A8A3-6DFCCFA4B4F3}" dt="2023-05-08T14:11:52.763" v="337"/>
          <ac:spMkLst>
            <pc:docMk/>
            <pc:sldMk cId="1391492811" sldId="317"/>
            <ac:spMk id="420" creationId="{14960CFF-4A9C-CB6C-18E1-F193206B7CFB}"/>
          </ac:spMkLst>
        </pc:spChg>
        <pc:spChg chg="mod">
          <ac:chgData name="Kau, Derchang" userId="b9148588-e694-4445-9765-2c9aad6149ce" providerId="ADAL" clId="{A9F427AC-E5A2-6C45-A8A3-6DFCCFA4B4F3}" dt="2023-05-08T14:11:52.763" v="337"/>
          <ac:spMkLst>
            <pc:docMk/>
            <pc:sldMk cId="1391492811" sldId="317"/>
            <ac:spMk id="421" creationId="{C3FB4172-B2EE-5FBB-5FE6-E6E2D2E0EED1}"/>
          </ac:spMkLst>
        </pc:spChg>
        <pc:spChg chg="mod">
          <ac:chgData name="Kau, Derchang" userId="b9148588-e694-4445-9765-2c9aad6149ce" providerId="ADAL" clId="{A9F427AC-E5A2-6C45-A8A3-6DFCCFA4B4F3}" dt="2023-05-08T14:11:52.763" v="337"/>
          <ac:spMkLst>
            <pc:docMk/>
            <pc:sldMk cId="1391492811" sldId="317"/>
            <ac:spMk id="422" creationId="{70C3AA6D-D764-9D3F-1B54-ECC7B160F4F4}"/>
          </ac:spMkLst>
        </pc:spChg>
        <pc:spChg chg="mod">
          <ac:chgData name="Kau, Derchang" userId="b9148588-e694-4445-9765-2c9aad6149ce" providerId="ADAL" clId="{A9F427AC-E5A2-6C45-A8A3-6DFCCFA4B4F3}" dt="2023-05-08T14:11:52.763" v="337"/>
          <ac:spMkLst>
            <pc:docMk/>
            <pc:sldMk cId="1391492811" sldId="317"/>
            <ac:spMk id="427" creationId="{EB45287E-0F06-3659-843F-CF700F6ABDB7}"/>
          </ac:spMkLst>
        </pc:spChg>
        <pc:spChg chg="mod">
          <ac:chgData name="Kau, Derchang" userId="b9148588-e694-4445-9765-2c9aad6149ce" providerId="ADAL" clId="{A9F427AC-E5A2-6C45-A8A3-6DFCCFA4B4F3}" dt="2023-05-08T14:11:52.763" v="337"/>
          <ac:spMkLst>
            <pc:docMk/>
            <pc:sldMk cId="1391492811" sldId="317"/>
            <ac:spMk id="437" creationId="{A916433B-556F-DECE-AB8F-80AB1C996F7D}"/>
          </ac:spMkLst>
        </pc:spChg>
        <pc:spChg chg="mod">
          <ac:chgData name="Kau, Derchang" userId="b9148588-e694-4445-9765-2c9aad6149ce" providerId="ADAL" clId="{A9F427AC-E5A2-6C45-A8A3-6DFCCFA4B4F3}" dt="2023-05-08T14:11:52.763" v="337"/>
          <ac:spMkLst>
            <pc:docMk/>
            <pc:sldMk cId="1391492811" sldId="317"/>
            <ac:spMk id="438" creationId="{09554F53-F80B-ADA7-6F62-93EE1A450DF0}"/>
          </ac:spMkLst>
        </pc:spChg>
        <pc:spChg chg="mod">
          <ac:chgData name="Kau, Derchang" userId="b9148588-e694-4445-9765-2c9aad6149ce" providerId="ADAL" clId="{A9F427AC-E5A2-6C45-A8A3-6DFCCFA4B4F3}" dt="2023-05-08T14:11:52.763" v="337"/>
          <ac:spMkLst>
            <pc:docMk/>
            <pc:sldMk cId="1391492811" sldId="317"/>
            <ac:spMk id="439" creationId="{4AE50306-CBFD-E014-8068-BAD4404AE5DD}"/>
          </ac:spMkLst>
        </pc:spChg>
        <pc:spChg chg="mod">
          <ac:chgData name="Kau, Derchang" userId="b9148588-e694-4445-9765-2c9aad6149ce" providerId="ADAL" clId="{A9F427AC-E5A2-6C45-A8A3-6DFCCFA4B4F3}" dt="2023-05-08T14:11:52.763" v="337"/>
          <ac:spMkLst>
            <pc:docMk/>
            <pc:sldMk cId="1391492811" sldId="317"/>
            <ac:spMk id="440" creationId="{E198D004-CBA7-F5A6-C36A-299556C3162E}"/>
          </ac:spMkLst>
        </pc:spChg>
        <pc:spChg chg="mod">
          <ac:chgData name="Kau, Derchang" userId="b9148588-e694-4445-9765-2c9aad6149ce" providerId="ADAL" clId="{A9F427AC-E5A2-6C45-A8A3-6DFCCFA4B4F3}" dt="2023-05-08T14:42:10.357" v="542" actId="14100"/>
          <ac:spMkLst>
            <pc:docMk/>
            <pc:sldMk cId="1391492811" sldId="317"/>
            <ac:spMk id="448" creationId="{C20F43D9-077F-23D4-246E-AB0562ED9CCA}"/>
          </ac:spMkLst>
        </pc:spChg>
        <pc:spChg chg="del">
          <ac:chgData name="Kau, Derchang" userId="b9148588-e694-4445-9765-2c9aad6149ce" providerId="ADAL" clId="{A9F427AC-E5A2-6C45-A8A3-6DFCCFA4B4F3}" dt="2023-05-08T14:10:22.506" v="325" actId="478"/>
          <ac:spMkLst>
            <pc:docMk/>
            <pc:sldMk cId="1391492811" sldId="317"/>
            <ac:spMk id="449" creationId="{91AF6C62-2CB6-067E-1441-DA3F73559A36}"/>
          </ac:spMkLst>
        </pc:spChg>
        <pc:spChg chg="mod">
          <ac:chgData name="Kau, Derchang" userId="b9148588-e694-4445-9765-2c9aad6149ce" providerId="ADAL" clId="{A9F427AC-E5A2-6C45-A8A3-6DFCCFA4B4F3}" dt="2023-05-08T14:42:14.457" v="543" actId="14100"/>
          <ac:spMkLst>
            <pc:docMk/>
            <pc:sldMk cId="1391492811" sldId="317"/>
            <ac:spMk id="450" creationId="{10CFBC43-A7B9-D684-9F69-217E457AC4EE}"/>
          </ac:spMkLst>
        </pc:spChg>
        <pc:spChg chg="mod">
          <ac:chgData name="Kau, Derchang" userId="b9148588-e694-4445-9765-2c9aad6149ce" providerId="ADAL" clId="{A9F427AC-E5A2-6C45-A8A3-6DFCCFA4B4F3}" dt="2023-05-08T14:02:13.166" v="221"/>
          <ac:spMkLst>
            <pc:docMk/>
            <pc:sldMk cId="1391492811" sldId="317"/>
            <ac:spMk id="488" creationId="{F2D9CF03-D6A0-EE9E-4B0F-BC9CE1B46C74}"/>
          </ac:spMkLst>
        </pc:spChg>
        <pc:spChg chg="mod">
          <ac:chgData name="Kau, Derchang" userId="b9148588-e694-4445-9765-2c9aad6149ce" providerId="ADAL" clId="{A9F427AC-E5A2-6C45-A8A3-6DFCCFA4B4F3}" dt="2023-05-08T14:02:13.166" v="221"/>
          <ac:spMkLst>
            <pc:docMk/>
            <pc:sldMk cId="1391492811" sldId="317"/>
            <ac:spMk id="489" creationId="{1FA49542-5747-A661-5A80-D781734C037F}"/>
          </ac:spMkLst>
        </pc:spChg>
        <pc:spChg chg="mod">
          <ac:chgData name="Kau, Derchang" userId="b9148588-e694-4445-9765-2c9aad6149ce" providerId="ADAL" clId="{A9F427AC-E5A2-6C45-A8A3-6DFCCFA4B4F3}" dt="2023-05-08T14:02:13.166" v="221"/>
          <ac:spMkLst>
            <pc:docMk/>
            <pc:sldMk cId="1391492811" sldId="317"/>
            <ac:spMk id="490" creationId="{E8E09CAE-CFFD-6795-CA03-737DEA7CF7F6}"/>
          </ac:spMkLst>
        </pc:spChg>
        <pc:spChg chg="mod">
          <ac:chgData name="Kau, Derchang" userId="b9148588-e694-4445-9765-2c9aad6149ce" providerId="ADAL" clId="{A9F427AC-E5A2-6C45-A8A3-6DFCCFA4B4F3}" dt="2023-05-08T14:02:13.166" v="221"/>
          <ac:spMkLst>
            <pc:docMk/>
            <pc:sldMk cId="1391492811" sldId="317"/>
            <ac:spMk id="491" creationId="{2E860835-F510-3899-1D85-2B54CF6B2120}"/>
          </ac:spMkLst>
        </pc:spChg>
        <pc:spChg chg="add mod">
          <ac:chgData name="Kau, Derchang" userId="b9148588-e694-4445-9765-2c9aad6149ce" providerId="ADAL" clId="{A9F427AC-E5A2-6C45-A8A3-6DFCCFA4B4F3}" dt="2023-05-08T14:09:29.488" v="318" actId="1037"/>
          <ac:spMkLst>
            <pc:docMk/>
            <pc:sldMk cId="1391492811" sldId="317"/>
            <ac:spMk id="498" creationId="{AEF5A43D-3B56-C165-913F-B6DC6675EA96}"/>
          </ac:spMkLst>
        </pc:spChg>
        <pc:spChg chg="mod">
          <ac:chgData name="Kau, Derchang" userId="b9148588-e694-4445-9765-2c9aad6149ce" providerId="ADAL" clId="{A9F427AC-E5A2-6C45-A8A3-6DFCCFA4B4F3}" dt="2023-05-08T14:11:32.226" v="333"/>
          <ac:spMkLst>
            <pc:docMk/>
            <pc:sldMk cId="1391492811" sldId="317"/>
            <ac:spMk id="505" creationId="{CD733081-A1AA-F24B-303E-F3B2530DB236}"/>
          </ac:spMkLst>
        </pc:spChg>
        <pc:spChg chg="mod">
          <ac:chgData name="Kau, Derchang" userId="b9148588-e694-4445-9765-2c9aad6149ce" providerId="ADAL" clId="{A9F427AC-E5A2-6C45-A8A3-6DFCCFA4B4F3}" dt="2023-05-08T14:11:32.226" v="333"/>
          <ac:spMkLst>
            <pc:docMk/>
            <pc:sldMk cId="1391492811" sldId="317"/>
            <ac:spMk id="510" creationId="{2829D21F-1874-5011-FDB2-BC4C5F64AC92}"/>
          </ac:spMkLst>
        </pc:spChg>
        <pc:spChg chg="mod">
          <ac:chgData name="Kau, Derchang" userId="b9148588-e694-4445-9765-2c9aad6149ce" providerId="ADAL" clId="{A9F427AC-E5A2-6C45-A8A3-6DFCCFA4B4F3}" dt="2023-05-08T14:11:52.763" v="337"/>
          <ac:spMkLst>
            <pc:docMk/>
            <pc:sldMk cId="1391492811" sldId="317"/>
            <ac:spMk id="512" creationId="{56FB9840-1380-54E0-E466-219B3AEC65F5}"/>
          </ac:spMkLst>
        </pc:spChg>
        <pc:spChg chg="mod">
          <ac:chgData name="Kau, Derchang" userId="b9148588-e694-4445-9765-2c9aad6149ce" providerId="ADAL" clId="{A9F427AC-E5A2-6C45-A8A3-6DFCCFA4B4F3}" dt="2023-05-08T14:11:52.763" v="337"/>
          <ac:spMkLst>
            <pc:docMk/>
            <pc:sldMk cId="1391492811" sldId="317"/>
            <ac:spMk id="513" creationId="{B13946D2-0FD3-CAB7-8995-9FDD092BAF54}"/>
          </ac:spMkLst>
        </pc:spChg>
        <pc:spChg chg="mod">
          <ac:chgData name="Kau, Derchang" userId="b9148588-e694-4445-9765-2c9aad6149ce" providerId="ADAL" clId="{A9F427AC-E5A2-6C45-A8A3-6DFCCFA4B4F3}" dt="2023-05-08T14:11:52.763" v="337"/>
          <ac:spMkLst>
            <pc:docMk/>
            <pc:sldMk cId="1391492811" sldId="317"/>
            <ac:spMk id="514" creationId="{94A9418F-8784-E4DD-DBEA-BD49F03B0066}"/>
          </ac:spMkLst>
        </pc:spChg>
        <pc:spChg chg="mod">
          <ac:chgData name="Kau, Derchang" userId="b9148588-e694-4445-9765-2c9aad6149ce" providerId="ADAL" clId="{A9F427AC-E5A2-6C45-A8A3-6DFCCFA4B4F3}" dt="2023-05-08T14:11:52.763" v="337"/>
          <ac:spMkLst>
            <pc:docMk/>
            <pc:sldMk cId="1391492811" sldId="317"/>
            <ac:spMk id="515" creationId="{FFCF4493-0414-2D9E-98C8-E1D7977FFAB8}"/>
          </ac:spMkLst>
        </pc:spChg>
        <pc:spChg chg="mod">
          <ac:chgData name="Kau, Derchang" userId="b9148588-e694-4445-9765-2c9aad6149ce" providerId="ADAL" clId="{A9F427AC-E5A2-6C45-A8A3-6DFCCFA4B4F3}" dt="2023-05-08T14:11:52.763" v="337"/>
          <ac:spMkLst>
            <pc:docMk/>
            <pc:sldMk cId="1391492811" sldId="317"/>
            <ac:spMk id="516" creationId="{8AE13043-136E-6537-F902-E4FB869E543D}"/>
          </ac:spMkLst>
        </pc:spChg>
        <pc:spChg chg="mod">
          <ac:chgData name="Kau, Derchang" userId="b9148588-e694-4445-9765-2c9aad6149ce" providerId="ADAL" clId="{A9F427AC-E5A2-6C45-A8A3-6DFCCFA4B4F3}" dt="2023-05-08T14:11:52.763" v="337"/>
          <ac:spMkLst>
            <pc:docMk/>
            <pc:sldMk cId="1391492811" sldId="317"/>
            <ac:spMk id="517" creationId="{FACCC4C1-1A97-4FE9-0D86-71223AE430C8}"/>
          </ac:spMkLst>
        </pc:spChg>
        <pc:spChg chg="mod">
          <ac:chgData name="Kau, Derchang" userId="b9148588-e694-4445-9765-2c9aad6149ce" providerId="ADAL" clId="{A9F427AC-E5A2-6C45-A8A3-6DFCCFA4B4F3}" dt="2023-05-08T14:11:52.763" v="337"/>
          <ac:spMkLst>
            <pc:docMk/>
            <pc:sldMk cId="1391492811" sldId="317"/>
            <ac:spMk id="518" creationId="{6B231EDA-6D42-6837-C07C-98B55D316665}"/>
          </ac:spMkLst>
        </pc:spChg>
        <pc:spChg chg="mod">
          <ac:chgData name="Kau, Derchang" userId="b9148588-e694-4445-9765-2c9aad6149ce" providerId="ADAL" clId="{A9F427AC-E5A2-6C45-A8A3-6DFCCFA4B4F3}" dt="2023-05-08T14:11:52.763" v="337"/>
          <ac:spMkLst>
            <pc:docMk/>
            <pc:sldMk cId="1391492811" sldId="317"/>
            <ac:spMk id="520" creationId="{25A536EB-C594-77A8-E9A3-6DB35A6157B6}"/>
          </ac:spMkLst>
        </pc:spChg>
        <pc:spChg chg="mod">
          <ac:chgData name="Kau, Derchang" userId="b9148588-e694-4445-9765-2c9aad6149ce" providerId="ADAL" clId="{A9F427AC-E5A2-6C45-A8A3-6DFCCFA4B4F3}" dt="2023-05-08T14:11:52.763" v="337"/>
          <ac:spMkLst>
            <pc:docMk/>
            <pc:sldMk cId="1391492811" sldId="317"/>
            <ac:spMk id="521" creationId="{1950E3F2-44AD-E29B-2F59-C846BB1CEF5A}"/>
          </ac:spMkLst>
        </pc:spChg>
        <pc:spChg chg="mod">
          <ac:chgData name="Kau, Derchang" userId="b9148588-e694-4445-9765-2c9aad6149ce" providerId="ADAL" clId="{A9F427AC-E5A2-6C45-A8A3-6DFCCFA4B4F3}" dt="2023-05-08T14:11:52.763" v="337"/>
          <ac:spMkLst>
            <pc:docMk/>
            <pc:sldMk cId="1391492811" sldId="317"/>
            <ac:spMk id="522" creationId="{BEAC14FB-C7B4-DDDA-BDFB-554FD05D65F1}"/>
          </ac:spMkLst>
        </pc:spChg>
        <pc:spChg chg="mod">
          <ac:chgData name="Kau, Derchang" userId="b9148588-e694-4445-9765-2c9aad6149ce" providerId="ADAL" clId="{A9F427AC-E5A2-6C45-A8A3-6DFCCFA4B4F3}" dt="2023-05-08T14:11:52.763" v="337"/>
          <ac:spMkLst>
            <pc:docMk/>
            <pc:sldMk cId="1391492811" sldId="317"/>
            <ac:spMk id="523" creationId="{AA638780-18F4-A899-7ACB-E2CD62FBC052}"/>
          </ac:spMkLst>
        </pc:spChg>
        <pc:spChg chg="mod">
          <ac:chgData name="Kau, Derchang" userId="b9148588-e694-4445-9765-2c9aad6149ce" providerId="ADAL" clId="{A9F427AC-E5A2-6C45-A8A3-6DFCCFA4B4F3}" dt="2023-05-08T14:11:52.763" v="337"/>
          <ac:spMkLst>
            <pc:docMk/>
            <pc:sldMk cId="1391492811" sldId="317"/>
            <ac:spMk id="524" creationId="{6A7BD9B1-F4E0-9FF3-913B-9B454ABEB84A}"/>
          </ac:spMkLst>
        </pc:spChg>
        <pc:spChg chg="mod">
          <ac:chgData name="Kau, Derchang" userId="b9148588-e694-4445-9765-2c9aad6149ce" providerId="ADAL" clId="{A9F427AC-E5A2-6C45-A8A3-6DFCCFA4B4F3}" dt="2023-05-08T14:11:52.763" v="337"/>
          <ac:spMkLst>
            <pc:docMk/>
            <pc:sldMk cId="1391492811" sldId="317"/>
            <ac:spMk id="525" creationId="{C7CEEB04-D284-5917-D85A-4D72733EA91E}"/>
          </ac:spMkLst>
        </pc:spChg>
        <pc:spChg chg="mod">
          <ac:chgData name="Kau, Derchang" userId="b9148588-e694-4445-9765-2c9aad6149ce" providerId="ADAL" clId="{A9F427AC-E5A2-6C45-A8A3-6DFCCFA4B4F3}" dt="2023-05-08T14:11:52.763" v="337"/>
          <ac:spMkLst>
            <pc:docMk/>
            <pc:sldMk cId="1391492811" sldId="317"/>
            <ac:spMk id="526" creationId="{CE250569-13CD-C887-9F31-3CA32C35DBE6}"/>
          </ac:spMkLst>
        </pc:spChg>
        <pc:spChg chg="mod">
          <ac:chgData name="Kau, Derchang" userId="b9148588-e694-4445-9765-2c9aad6149ce" providerId="ADAL" clId="{A9F427AC-E5A2-6C45-A8A3-6DFCCFA4B4F3}" dt="2023-05-08T14:11:52.763" v="337"/>
          <ac:spMkLst>
            <pc:docMk/>
            <pc:sldMk cId="1391492811" sldId="317"/>
            <ac:spMk id="527" creationId="{C7BFD684-469B-795E-696E-A3534E8BB348}"/>
          </ac:spMkLst>
        </pc:spChg>
        <pc:spChg chg="mod">
          <ac:chgData name="Kau, Derchang" userId="b9148588-e694-4445-9765-2c9aad6149ce" providerId="ADAL" clId="{A9F427AC-E5A2-6C45-A8A3-6DFCCFA4B4F3}" dt="2023-05-08T14:11:52.763" v="337"/>
          <ac:spMkLst>
            <pc:docMk/>
            <pc:sldMk cId="1391492811" sldId="317"/>
            <ac:spMk id="528" creationId="{FE50BBFC-B6B0-8EF0-D9EA-EC53A8808FA5}"/>
          </ac:spMkLst>
        </pc:spChg>
        <pc:spChg chg="mod">
          <ac:chgData name="Kau, Derchang" userId="b9148588-e694-4445-9765-2c9aad6149ce" providerId="ADAL" clId="{A9F427AC-E5A2-6C45-A8A3-6DFCCFA4B4F3}" dt="2023-05-08T14:11:52.763" v="337"/>
          <ac:spMkLst>
            <pc:docMk/>
            <pc:sldMk cId="1391492811" sldId="317"/>
            <ac:spMk id="529" creationId="{E00EB37C-33A6-6F31-929B-59A09DAF9D8E}"/>
          </ac:spMkLst>
        </pc:spChg>
        <pc:spChg chg="mod">
          <ac:chgData name="Kau, Derchang" userId="b9148588-e694-4445-9765-2c9aad6149ce" providerId="ADAL" clId="{A9F427AC-E5A2-6C45-A8A3-6DFCCFA4B4F3}" dt="2023-05-08T14:11:52.763" v="337"/>
          <ac:spMkLst>
            <pc:docMk/>
            <pc:sldMk cId="1391492811" sldId="317"/>
            <ac:spMk id="530" creationId="{1C115FBC-2396-C428-9B49-64B131E8DFB2}"/>
          </ac:spMkLst>
        </pc:spChg>
        <pc:spChg chg="mod">
          <ac:chgData name="Kau, Derchang" userId="b9148588-e694-4445-9765-2c9aad6149ce" providerId="ADAL" clId="{A9F427AC-E5A2-6C45-A8A3-6DFCCFA4B4F3}" dt="2023-05-08T14:11:52.763" v="337"/>
          <ac:spMkLst>
            <pc:docMk/>
            <pc:sldMk cId="1391492811" sldId="317"/>
            <ac:spMk id="531" creationId="{E83E2C43-C84C-14A7-B96F-081502477D17}"/>
          </ac:spMkLst>
        </pc:spChg>
        <pc:spChg chg="add mod">
          <ac:chgData name="Kau, Derchang" userId="b9148588-e694-4445-9765-2c9aad6149ce" providerId="ADAL" clId="{A9F427AC-E5A2-6C45-A8A3-6DFCCFA4B4F3}" dt="2023-05-08T14:13:10.447" v="353" actId="14100"/>
          <ac:spMkLst>
            <pc:docMk/>
            <pc:sldMk cId="1391492811" sldId="317"/>
            <ac:spMk id="532" creationId="{4EB1C950-1984-3187-A66D-E78312462FA4}"/>
          </ac:spMkLst>
        </pc:spChg>
        <pc:grpChg chg="add mod">
          <ac:chgData name="Kau, Derchang" userId="b9148588-e694-4445-9765-2c9aad6149ce" providerId="ADAL" clId="{A9F427AC-E5A2-6C45-A8A3-6DFCCFA4B4F3}" dt="2023-05-08T14:02:26.142" v="223" actId="1076"/>
          <ac:grpSpMkLst>
            <pc:docMk/>
            <pc:sldMk cId="1391492811" sldId="317"/>
            <ac:grpSpMk id="5" creationId="{74E8DD77-C4C1-BCE0-7B49-7265D2153906}"/>
          </ac:grpSpMkLst>
        </pc:grpChg>
        <pc:grpChg chg="add del mod">
          <ac:chgData name="Kau, Derchang" userId="b9148588-e694-4445-9765-2c9aad6149ce" providerId="ADAL" clId="{A9F427AC-E5A2-6C45-A8A3-6DFCCFA4B4F3}" dt="2023-05-08T14:08:57.956" v="281" actId="165"/>
          <ac:grpSpMkLst>
            <pc:docMk/>
            <pc:sldMk cId="1391492811" sldId="317"/>
            <ac:grpSpMk id="24" creationId="{D4247832-777E-C40C-091B-E92676AC96AF}"/>
          </ac:grpSpMkLst>
        </pc:grpChg>
        <pc:grpChg chg="add del mod">
          <ac:chgData name="Kau, Derchang" userId="b9148588-e694-4445-9765-2c9aad6149ce" providerId="ADAL" clId="{A9F427AC-E5A2-6C45-A8A3-6DFCCFA4B4F3}" dt="2023-05-08T14:02:58.805" v="226" actId="165"/>
          <ac:grpSpMkLst>
            <pc:docMk/>
            <pc:sldMk cId="1391492811" sldId="317"/>
            <ac:grpSpMk id="44" creationId="{11390F44-FA02-F520-96B1-4977A3CC143F}"/>
          </ac:grpSpMkLst>
        </pc:grpChg>
        <pc:grpChg chg="mod topLvl">
          <ac:chgData name="Kau, Derchang" userId="b9148588-e694-4445-9765-2c9aad6149ce" providerId="ADAL" clId="{A9F427AC-E5A2-6C45-A8A3-6DFCCFA4B4F3}" dt="2023-05-08T14:02:58.805" v="226" actId="165"/>
          <ac:grpSpMkLst>
            <pc:docMk/>
            <pc:sldMk cId="1391492811" sldId="317"/>
            <ac:grpSpMk id="45" creationId="{18ADB2BA-0601-2375-A01A-FE0A28436310}"/>
          </ac:grpSpMkLst>
        </pc:grpChg>
        <pc:grpChg chg="mod topLvl">
          <ac:chgData name="Kau, Derchang" userId="b9148588-e694-4445-9765-2c9aad6149ce" providerId="ADAL" clId="{A9F427AC-E5A2-6C45-A8A3-6DFCCFA4B4F3}" dt="2023-05-08T14:04:05.355" v="234" actId="1076"/>
          <ac:grpSpMkLst>
            <pc:docMk/>
            <pc:sldMk cId="1391492811" sldId="317"/>
            <ac:grpSpMk id="49" creationId="{90992BBE-3D69-58B9-CA7A-F38D5AD04136}"/>
          </ac:grpSpMkLst>
        </pc:grpChg>
        <pc:grpChg chg="mod topLvl">
          <ac:chgData name="Kau, Derchang" userId="b9148588-e694-4445-9765-2c9aad6149ce" providerId="ADAL" clId="{A9F427AC-E5A2-6C45-A8A3-6DFCCFA4B4F3}" dt="2023-05-08T14:04:18.705" v="237" actId="1076"/>
          <ac:grpSpMkLst>
            <pc:docMk/>
            <pc:sldMk cId="1391492811" sldId="317"/>
            <ac:grpSpMk id="50" creationId="{31CE4186-67E5-B03B-5D23-0CDCFEA92667}"/>
          </ac:grpSpMkLst>
        </pc:grpChg>
        <pc:grpChg chg="del mod topLvl">
          <ac:chgData name="Kau, Derchang" userId="b9148588-e694-4445-9765-2c9aad6149ce" providerId="ADAL" clId="{A9F427AC-E5A2-6C45-A8A3-6DFCCFA4B4F3}" dt="2023-05-08T14:03:02.447" v="227" actId="478"/>
          <ac:grpSpMkLst>
            <pc:docMk/>
            <pc:sldMk cId="1391492811" sldId="317"/>
            <ac:grpSpMk id="57" creationId="{DC215D86-F532-BFBD-943F-22477DCC4261}"/>
          </ac:grpSpMkLst>
        </pc:grpChg>
        <pc:grpChg chg="del mod topLvl">
          <ac:chgData name="Kau, Derchang" userId="b9148588-e694-4445-9765-2c9aad6149ce" providerId="ADAL" clId="{A9F427AC-E5A2-6C45-A8A3-6DFCCFA4B4F3}" dt="2023-05-08T14:03:15.205" v="228" actId="478"/>
          <ac:grpSpMkLst>
            <pc:docMk/>
            <pc:sldMk cId="1391492811" sldId="317"/>
            <ac:grpSpMk id="58" creationId="{522D65B4-9B06-A9CF-112D-A7DA96A87D00}"/>
          </ac:grpSpMkLst>
        </pc:grpChg>
        <pc:grpChg chg="mod">
          <ac:chgData name="Kau, Derchang" userId="b9148588-e694-4445-9765-2c9aad6149ce" providerId="ADAL" clId="{A9F427AC-E5A2-6C45-A8A3-6DFCCFA4B4F3}" dt="2023-05-08T14:11:32.226" v="333"/>
          <ac:grpSpMkLst>
            <pc:docMk/>
            <pc:sldMk cId="1391492811" sldId="317"/>
            <ac:grpSpMk id="136" creationId="{BFD30D5D-D68F-979B-ACEA-75B0FEC4027E}"/>
          </ac:grpSpMkLst>
        </pc:grpChg>
        <pc:grpChg chg="mod">
          <ac:chgData name="Kau, Derchang" userId="b9148588-e694-4445-9765-2c9aad6149ce" providerId="ADAL" clId="{A9F427AC-E5A2-6C45-A8A3-6DFCCFA4B4F3}" dt="2023-05-08T14:11:32.226" v="333"/>
          <ac:grpSpMkLst>
            <pc:docMk/>
            <pc:sldMk cId="1391492811" sldId="317"/>
            <ac:grpSpMk id="137" creationId="{398ADEF3-7B90-EA58-855E-EA273E75D733}"/>
          </ac:grpSpMkLst>
        </pc:grpChg>
        <pc:grpChg chg="del mod">
          <ac:chgData name="Kau, Derchang" userId="b9148588-e694-4445-9765-2c9aad6149ce" providerId="ADAL" clId="{A9F427AC-E5A2-6C45-A8A3-6DFCCFA4B4F3}" dt="2023-05-08T14:42:51.658" v="555" actId="478"/>
          <ac:grpSpMkLst>
            <pc:docMk/>
            <pc:sldMk cId="1391492811" sldId="317"/>
            <ac:grpSpMk id="171" creationId="{B97FB30F-B7DA-B72C-4D8D-37F8A760CBEE}"/>
          </ac:grpSpMkLst>
        </pc:grpChg>
        <pc:grpChg chg="mod">
          <ac:chgData name="Kau, Derchang" userId="b9148588-e694-4445-9765-2c9aad6149ce" providerId="ADAL" clId="{A9F427AC-E5A2-6C45-A8A3-6DFCCFA4B4F3}" dt="2023-05-08T14:42:57.344" v="556" actId="1076"/>
          <ac:grpSpMkLst>
            <pc:docMk/>
            <pc:sldMk cId="1391492811" sldId="317"/>
            <ac:grpSpMk id="172" creationId="{4D790177-72AA-CA19-7E5E-C7E7FE250AB1}"/>
          </ac:grpSpMkLst>
        </pc:grpChg>
        <pc:grpChg chg="mod">
          <ac:chgData name="Kau, Derchang" userId="b9148588-e694-4445-9765-2c9aad6149ce" providerId="ADAL" clId="{A9F427AC-E5A2-6C45-A8A3-6DFCCFA4B4F3}" dt="2023-05-08T14:11:32.226" v="333"/>
          <ac:grpSpMkLst>
            <pc:docMk/>
            <pc:sldMk cId="1391492811" sldId="317"/>
            <ac:grpSpMk id="310" creationId="{7FDC4D7E-473A-DBC5-FB78-EA4A4CFDCE61}"/>
          </ac:grpSpMkLst>
        </pc:grpChg>
        <pc:grpChg chg="mod">
          <ac:chgData name="Kau, Derchang" userId="b9148588-e694-4445-9765-2c9aad6149ce" providerId="ADAL" clId="{A9F427AC-E5A2-6C45-A8A3-6DFCCFA4B4F3}" dt="2023-05-08T14:11:32.226" v="333"/>
          <ac:grpSpMkLst>
            <pc:docMk/>
            <pc:sldMk cId="1391492811" sldId="317"/>
            <ac:grpSpMk id="311" creationId="{22A0FD72-7CAF-A3EF-50B9-A355440246B2}"/>
          </ac:grpSpMkLst>
        </pc:grpChg>
        <pc:grpChg chg="add mod">
          <ac:chgData name="Kau, Derchang" userId="b9148588-e694-4445-9765-2c9aad6149ce" providerId="ADAL" clId="{A9F427AC-E5A2-6C45-A8A3-6DFCCFA4B4F3}" dt="2023-05-08T14:12:05.153" v="340" actId="1076"/>
          <ac:grpSpMkLst>
            <pc:docMk/>
            <pc:sldMk cId="1391492811" sldId="317"/>
            <ac:grpSpMk id="322" creationId="{E49043EC-104F-7BCB-F2D5-E3375632B4D4}"/>
          </ac:grpSpMkLst>
        </pc:grpChg>
        <pc:grpChg chg="mod">
          <ac:chgData name="Kau, Derchang" userId="b9148588-e694-4445-9765-2c9aad6149ce" providerId="ADAL" clId="{A9F427AC-E5A2-6C45-A8A3-6DFCCFA4B4F3}" dt="2023-05-08T14:42:23.530" v="554" actId="1035"/>
          <ac:grpSpMkLst>
            <pc:docMk/>
            <pc:sldMk cId="1391492811" sldId="317"/>
            <ac:grpSpMk id="329" creationId="{194B93D5-471D-CE29-BB98-03B45BE3DEF5}"/>
          </ac:grpSpMkLst>
        </pc:grpChg>
        <pc:grpChg chg="mod">
          <ac:chgData name="Kau, Derchang" userId="b9148588-e694-4445-9765-2c9aad6149ce" providerId="ADAL" clId="{A9F427AC-E5A2-6C45-A8A3-6DFCCFA4B4F3}" dt="2023-05-08T14:41:56.839" v="541" actId="1035"/>
          <ac:grpSpMkLst>
            <pc:docMk/>
            <pc:sldMk cId="1391492811" sldId="317"/>
            <ac:grpSpMk id="336" creationId="{11E6A0D6-7EA1-67AA-33A1-EA594417866B}"/>
          </ac:grpSpMkLst>
        </pc:grpChg>
        <pc:grpChg chg="del">
          <ac:chgData name="Kau, Derchang" userId="b9148588-e694-4445-9765-2c9aad6149ce" providerId="ADAL" clId="{A9F427AC-E5A2-6C45-A8A3-6DFCCFA4B4F3}" dt="2023-05-08T14:11:30.904" v="332" actId="478"/>
          <ac:grpSpMkLst>
            <pc:docMk/>
            <pc:sldMk cId="1391492811" sldId="317"/>
            <ac:grpSpMk id="337" creationId="{29B31C43-06F8-253C-EED7-0F52A28290D7}"/>
          </ac:grpSpMkLst>
        </pc:grpChg>
        <pc:grpChg chg="del">
          <ac:chgData name="Kau, Derchang" userId="b9148588-e694-4445-9765-2c9aad6149ce" providerId="ADAL" clId="{A9F427AC-E5A2-6C45-A8A3-6DFCCFA4B4F3}" dt="2023-05-08T14:11:45.185" v="336" actId="478"/>
          <ac:grpSpMkLst>
            <pc:docMk/>
            <pc:sldMk cId="1391492811" sldId="317"/>
            <ac:grpSpMk id="419" creationId="{043CE4E1-13F9-0EF2-9359-2E1524EC2E52}"/>
          </ac:grpSpMkLst>
        </pc:grpChg>
        <pc:grpChg chg="del">
          <ac:chgData name="Kau, Derchang" userId="b9148588-e694-4445-9765-2c9aad6149ce" providerId="ADAL" clId="{A9F427AC-E5A2-6C45-A8A3-6DFCCFA4B4F3}" dt="2023-05-08T14:11:42.555" v="335" actId="478"/>
          <ac:grpSpMkLst>
            <pc:docMk/>
            <pc:sldMk cId="1391492811" sldId="317"/>
            <ac:grpSpMk id="447" creationId="{02C79AC4-0C10-207D-4100-80501DE95CFC}"/>
          </ac:grpSpMkLst>
        </pc:grpChg>
        <pc:grpChg chg="mod">
          <ac:chgData name="Kau, Derchang" userId="b9148588-e694-4445-9765-2c9aad6149ce" providerId="ADAL" clId="{A9F427AC-E5A2-6C45-A8A3-6DFCCFA4B4F3}" dt="2023-05-08T14:01:55.699" v="220" actId="1076"/>
          <ac:grpSpMkLst>
            <pc:docMk/>
            <pc:sldMk cId="1391492811" sldId="317"/>
            <ac:grpSpMk id="453" creationId="{37F0D47E-0F3D-8C1A-0278-7E76196668CA}"/>
          </ac:grpSpMkLst>
        </pc:grpChg>
        <pc:grpChg chg="mod">
          <ac:chgData name="Kau, Derchang" userId="b9148588-e694-4445-9765-2c9aad6149ce" providerId="ADAL" clId="{A9F427AC-E5A2-6C45-A8A3-6DFCCFA4B4F3}" dt="2023-05-08T14:02:13.166" v="221"/>
          <ac:grpSpMkLst>
            <pc:docMk/>
            <pc:sldMk cId="1391492811" sldId="317"/>
            <ac:grpSpMk id="482" creationId="{3BD49224-50C8-5E32-1760-A402F6D76842}"/>
          </ac:grpSpMkLst>
        </pc:grpChg>
        <pc:grpChg chg="mod">
          <ac:chgData name="Kau, Derchang" userId="b9148588-e694-4445-9765-2c9aad6149ce" providerId="ADAL" clId="{A9F427AC-E5A2-6C45-A8A3-6DFCCFA4B4F3}" dt="2023-05-08T14:02:13.166" v="221"/>
          <ac:grpSpMkLst>
            <pc:docMk/>
            <pc:sldMk cId="1391492811" sldId="317"/>
            <ac:grpSpMk id="483" creationId="{AD1F1B9E-F27F-45CF-D7B0-B2936D309BFC}"/>
          </ac:grpSpMkLst>
        </pc:grpChg>
        <pc:grpChg chg="add">
          <ac:chgData name="Kau, Derchang" userId="b9148588-e694-4445-9765-2c9aad6149ce" providerId="ADAL" clId="{A9F427AC-E5A2-6C45-A8A3-6DFCCFA4B4F3}" dt="2023-05-08T14:09:42.256" v="319" actId="164"/>
          <ac:grpSpMkLst>
            <pc:docMk/>
            <pc:sldMk cId="1391492811" sldId="317"/>
            <ac:grpSpMk id="499" creationId="{C780A0CE-4A45-CADB-8982-B6015953C6F3}"/>
          </ac:grpSpMkLst>
        </pc:grpChg>
        <pc:grpChg chg="add mod">
          <ac:chgData name="Kau, Derchang" userId="b9148588-e694-4445-9765-2c9aad6149ce" providerId="ADAL" clId="{A9F427AC-E5A2-6C45-A8A3-6DFCCFA4B4F3}" dt="2023-05-08T14:10:00.611" v="321" actId="1076"/>
          <ac:grpSpMkLst>
            <pc:docMk/>
            <pc:sldMk cId="1391492811" sldId="317"/>
            <ac:grpSpMk id="500" creationId="{E416767C-2C7F-B2D6-FEF4-1B15F9776359}"/>
          </ac:grpSpMkLst>
        </pc:grpChg>
        <pc:grpChg chg="add mod">
          <ac:chgData name="Kau, Derchang" userId="b9148588-e694-4445-9765-2c9aad6149ce" providerId="ADAL" clId="{A9F427AC-E5A2-6C45-A8A3-6DFCCFA4B4F3}" dt="2023-05-08T14:12:00.498" v="339" actId="1076"/>
          <ac:grpSpMkLst>
            <pc:docMk/>
            <pc:sldMk cId="1391492811" sldId="317"/>
            <ac:grpSpMk id="501" creationId="{D718D549-304F-0192-A718-D02B56184B58}"/>
          </ac:grpSpMkLst>
        </pc:grpChg>
        <pc:grpChg chg="mod">
          <ac:chgData name="Kau, Derchang" userId="b9148588-e694-4445-9765-2c9aad6149ce" providerId="ADAL" clId="{A9F427AC-E5A2-6C45-A8A3-6DFCCFA4B4F3}" dt="2023-05-08T14:11:32.226" v="333"/>
          <ac:grpSpMkLst>
            <pc:docMk/>
            <pc:sldMk cId="1391492811" sldId="317"/>
            <ac:grpSpMk id="502" creationId="{3A73076F-FAA4-F19F-CD2C-88D188AA36AE}"/>
          </ac:grpSpMkLst>
        </pc:grpChg>
        <pc:grpChg chg="mod">
          <ac:chgData name="Kau, Derchang" userId="b9148588-e694-4445-9765-2c9aad6149ce" providerId="ADAL" clId="{A9F427AC-E5A2-6C45-A8A3-6DFCCFA4B4F3}" dt="2023-05-08T14:11:32.226" v="333"/>
          <ac:grpSpMkLst>
            <pc:docMk/>
            <pc:sldMk cId="1391492811" sldId="317"/>
            <ac:grpSpMk id="506" creationId="{52D56C3D-A541-E690-A356-0135D95A5DCC}"/>
          </ac:grpSpMkLst>
        </pc:grpChg>
        <pc:grpChg chg="mod">
          <ac:chgData name="Kau, Derchang" userId="b9148588-e694-4445-9765-2c9aad6149ce" providerId="ADAL" clId="{A9F427AC-E5A2-6C45-A8A3-6DFCCFA4B4F3}" dt="2023-05-08T14:11:32.226" v="333"/>
          <ac:grpSpMkLst>
            <pc:docMk/>
            <pc:sldMk cId="1391492811" sldId="317"/>
            <ac:grpSpMk id="507" creationId="{EC67758D-BF82-B3EA-02B9-A2AE259B89A0}"/>
          </ac:grpSpMkLst>
        </pc:grpChg>
        <pc:cxnChg chg="mod topLvl">
          <ac:chgData name="Kau, Derchang" userId="b9148588-e694-4445-9765-2c9aad6149ce" providerId="ADAL" clId="{A9F427AC-E5A2-6C45-A8A3-6DFCCFA4B4F3}" dt="2023-05-08T14:02:58.805" v="226" actId="165"/>
          <ac:cxnSpMkLst>
            <pc:docMk/>
            <pc:sldMk cId="1391492811" sldId="317"/>
            <ac:cxnSpMk id="46" creationId="{E5D41BF4-D377-F351-4499-901D027A6F80}"/>
          </ac:cxnSpMkLst>
        </pc:cxnChg>
        <pc:cxnChg chg="mod topLvl">
          <ac:chgData name="Kau, Derchang" userId="b9148588-e694-4445-9765-2c9aad6149ce" providerId="ADAL" clId="{A9F427AC-E5A2-6C45-A8A3-6DFCCFA4B4F3}" dt="2023-05-08T14:02:58.805" v="226" actId="165"/>
          <ac:cxnSpMkLst>
            <pc:docMk/>
            <pc:sldMk cId="1391492811" sldId="317"/>
            <ac:cxnSpMk id="47" creationId="{9E648DD8-C801-45EA-391B-E4037539A90D}"/>
          </ac:cxnSpMkLst>
        </pc:cxnChg>
        <pc:cxnChg chg="del mod topLvl">
          <ac:chgData name="Kau, Derchang" userId="b9148588-e694-4445-9765-2c9aad6149ce" providerId="ADAL" clId="{A9F427AC-E5A2-6C45-A8A3-6DFCCFA4B4F3}" dt="2023-05-08T14:04:09.321" v="235" actId="478"/>
          <ac:cxnSpMkLst>
            <pc:docMk/>
            <pc:sldMk cId="1391492811" sldId="317"/>
            <ac:cxnSpMk id="51" creationId="{38D178CD-2951-1D0D-4E4A-BBBEB2CD863D}"/>
          </ac:cxnSpMkLst>
        </pc:cxnChg>
        <pc:cxnChg chg="del mod topLvl">
          <ac:chgData name="Kau, Derchang" userId="b9148588-e694-4445-9765-2c9aad6149ce" providerId="ADAL" clId="{A9F427AC-E5A2-6C45-A8A3-6DFCCFA4B4F3}" dt="2023-05-08T14:03:18.770" v="229" actId="478"/>
          <ac:cxnSpMkLst>
            <pc:docMk/>
            <pc:sldMk cId="1391492811" sldId="317"/>
            <ac:cxnSpMk id="52" creationId="{E79F2CB2-51F4-F2AB-DED5-E13190798DAB}"/>
          </ac:cxnSpMkLst>
        </pc:cxnChg>
        <pc:cxnChg chg="mod topLvl">
          <ac:chgData name="Kau, Derchang" userId="b9148588-e694-4445-9765-2c9aad6149ce" providerId="ADAL" clId="{A9F427AC-E5A2-6C45-A8A3-6DFCCFA4B4F3}" dt="2023-05-08T14:02:58.805" v="226" actId="165"/>
          <ac:cxnSpMkLst>
            <pc:docMk/>
            <pc:sldMk cId="1391492811" sldId="317"/>
            <ac:cxnSpMk id="54" creationId="{2FACFA52-6077-E252-8AC2-378F84B263BF}"/>
          </ac:cxnSpMkLst>
        </pc:cxnChg>
        <pc:cxnChg chg="mod topLvl">
          <ac:chgData name="Kau, Derchang" userId="b9148588-e694-4445-9765-2c9aad6149ce" providerId="ADAL" clId="{A9F427AC-E5A2-6C45-A8A3-6DFCCFA4B4F3}" dt="2023-05-08T14:05:30.605" v="251" actId="14100"/>
          <ac:cxnSpMkLst>
            <pc:docMk/>
            <pc:sldMk cId="1391492811" sldId="317"/>
            <ac:cxnSpMk id="56" creationId="{2ACB1818-A304-6031-5D5F-8E0A7205F0E2}"/>
          </ac:cxnSpMkLst>
        </pc:cxnChg>
        <pc:cxnChg chg="del mod topLvl">
          <ac:chgData name="Kau, Derchang" userId="b9148588-e694-4445-9765-2c9aad6149ce" providerId="ADAL" clId="{A9F427AC-E5A2-6C45-A8A3-6DFCCFA4B4F3}" dt="2023-05-08T14:04:37.705" v="241" actId="478"/>
          <ac:cxnSpMkLst>
            <pc:docMk/>
            <pc:sldMk cId="1391492811" sldId="317"/>
            <ac:cxnSpMk id="59" creationId="{FC540C5C-6A5D-F14A-5F3B-8B5BC9821F52}"/>
          </ac:cxnSpMkLst>
        </pc:cxnChg>
        <pc:cxnChg chg="del mod topLvl">
          <ac:chgData name="Kau, Derchang" userId="b9148588-e694-4445-9765-2c9aad6149ce" providerId="ADAL" clId="{A9F427AC-E5A2-6C45-A8A3-6DFCCFA4B4F3}" dt="2023-05-08T14:05:38.628" v="252" actId="478"/>
          <ac:cxnSpMkLst>
            <pc:docMk/>
            <pc:sldMk cId="1391492811" sldId="317"/>
            <ac:cxnSpMk id="61" creationId="{875EC100-EE04-0975-AD99-97203224BECD}"/>
          </ac:cxnSpMkLst>
        </pc:cxnChg>
        <pc:cxnChg chg="mod">
          <ac:chgData name="Kau, Derchang" userId="b9148588-e694-4445-9765-2c9aad6149ce" providerId="ADAL" clId="{A9F427AC-E5A2-6C45-A8A3-6DFCCFA4B4F3}" dt="2023-05-08T14:11:32.226" v="333"/>
          <ac:cxnSpMkLst>
            <pc:docMk/>
            <pc:sldMk cId="1391492811" sldId="317"/>
            <ac:cxnSpMk id="65" creationId="{D03E0065-1FDB-26B7-EFC8-AAAC392F5960}"/>
          </ac:cxnSpMkLst>
        </pc:cxnChg>
        <pc:cxnChg chg="mod">
          <ac:chgData name="Kau, Derchang" userId="b9148588-e694-4445-9765-2c9aad6149ce" providerId="ADAL" clId="{A9F427AC-E5A2-6C45-A8A3-6DFCCFA4B4F3}" dt="2023-05-08T14:11:32.226" v="333"/>
          <ac:cxnSpMkLst>
            <pc:docMk/>
            <pc:sldMk cId="1391492811" sldId="317"/>
            <ac:cxnSpMk id="138" creationId="{58223432-D378-B2D1-F629-A59308D42DBA}"/>
          </ac:cxnSpMkLst>
        </pc:cxnChg>
        <pc:cxnChg chg="mod">
          <ac:chgData name="Kau, Derchang" userId="b9148588-e694-4445-9765-2c9aad6149ce" providerId="ADAL" clId="{A9F427AC-E5A2-6C45-A8A3-6DFCCFA4B4F3}" dt="2023-05-08T14:11:32.226" v="333"/>
          <ac:cxnSpMkLst>
            <pc:docMk/>
            <pc:sldMk cId="1391492811" sldId="317"/>
            <ac:cxnSpMk id="139" creationId="{A7CD5081-C52E-CC3C-D8F5-0EFA600A1C57}"/>
          </ac:cxnSpMkLst>
        </pc:cxnChg>
        <pc:cxnChg chg="mod">
          <ac:chgData name="Kau, Derchang" userId="b9148588-e694-4445-9765-2c9aad6149ce" providerId="ADAL" clId="{A9F427AC-E5A2-6C45-A8A3-6DFCCFA4B4F3}" dt="2023-05-08T14:11:32.226" v="333"/>
          <ac:cxnSpMkLst>
            <pc:docMk/>
            <pc:sldMk cId="1391492811" sldId="317"/>
            <ac:cxnSpMk id="142" creationId="{2533A92F-0466-16AA-50DE-8C5CC1AF43B4}"/>
          </ac:cxnSpMkLst>
        </pc:cxnChg>
        <pc:cxnChg chg="mod">
          <ac:chgData name="Kau, Derchang" userId="b9148588-e694-4445-9765-2c9aad6149ce" providerId="ADAL" clId="{A9F427AC-E5A2-6C45-A8A3-6DFCCFA4B4F3}" dt="2023-05-08T14:11:32.226" v="333"/>
          <ac:cxnSpMkLst>
            <pc:docMk/>
            <pc:sldMk cId="1391492811" sldId="317"/>
            <ac:cxnSpMk id="143" creationId="{152AABA2-65C7-B777-D84B-192639172270}"/>
          </ac:cxnSpMkLst>
        </pc:cxnChg>
        <pc:cxnChg chg="mod">
          <ac:chgData name="Kau, Derchang" userId="b9148588-e694-4445-9765-2c9aad6149ce" providerId="ADAL" clId="{A9F427AC-E5A2-6C45-A8A3-6DFCCFA4B4F3}" dt="2023-05-08T14:11:32.226" v="333"/>
          <ac:cxnSpMkLst>
            <pc:docMk/>
            <pc:sldMk cId="1391492811" sldId="317"/>
            <ac:cxnSpMk id="147" creationId="{9EF98CC5-B8A0-283F-A37E-FD4BA7642006}"/>
          </ac:cxnSpMkLst>
        </pc:cxnChg>
        <pc:cxnChg chg="mod">
          <ac:chgData name="Kau, Derchang" userId="b9148588-e694-4445-9765-2c9aad6149ce" providerId="ADAL" clId="{A9F427AC-E5A2-6C45-A8A3-6DFCCFA4B4F3}" dt="2023-05-08T14:11:32.226" v="333"/>
          <ac:cxnSpMkLst>
            <pc:docMk/>
            <pc:sldMk cId="1391492811" sldId="317"/>
            <ac:cxnSpMk id="149" creationId="{3ADD389C-1386-4158-8DF7-C30E40C97B38}"/>
          </ac:cxnSpMkLst>
        </pc:cxnChg>
        <pc:cxnChg chg="mod">
          <ac:chgData name="Kau, Derchang" userId="b9148588-e694-4445-9765-2c9aad6149ce" providerId="ADAL" clId="{A9F427AC-E5A2-6C45-A8A3-6DFCCFA4B4F3}" dt="2023-05-08T14:11:32.226" v="333"/>
          <ac:cxnSpMkLst>
            <pc:docMk/>
            <pc:sldMk cId="1391492811" sldId="317"/>
            <ac:cxnSpMk id="152" creationId="{3B8A61F0-609F-823B-CB75-5668C43F5765}"/>
          </ac:cxnSpMkLst>
        </pc:cxnChg>
        <pc:cxnChg chg="mod">
          <ac:chgData name="Kau, Derchang" userId="b9148588-e694-4445-9765-2c9aad6149ce" providerId="ADAL" clId="{A9F427AC-E5A2-6C45-A8A3-6DFCCFA4B4F3}" dt="2023-05-08T14:11:32.226" v="333"/>
          <ac:cxnSpMkLst>
            <pc:docMk/>
            <pc:sldMk cId="1391492811" sldId="317"/>
            <ac:cxnSpMk id="153" creationId="{A13C0A70-41CB-3EB1-3C57-A00A7467609D}"/>
          </ac:cxnSpMkLst>
        </pc:cxnChg>
        <pc:cxnChg chg="mod">
          <ac:chgData name="Kau, Derchang" userId="b9148588-e694-4445-9765-2c9aad6149ce" providerId="ADAL" clId="{A9F427AC-E5A2-6C45-A8A3-6DFCCFA4B4F3}" dt="2023-05-08T14:11:32.226" v="333"/>
          <ac:cxnSpMkLst>
            <pc:docMk/>
            <pc:sldMk cId="1391492811" sldId="317"/>
            <ac:cxnSpMk id="154" creationId="{FA63E19D-5B45-BA62-0684-3F233D72E847}"/>
          </ac:cxnSpMkLst>
        </pc:cxnChg>
        <pc:cxnChg chg="mod">
          <ac:chgData name="Kau, Derchang" userId="b9148588-e694-4445-9765-2c9aad6149ce" providerId="ADAL" clId="{A9F427AC-E5A2-6C45-A8A3-6DFCCFA4B4F3}" dt="2023-05-08T14:11:32.226" v="333"/>
          <ac:cxnSpMkLst>
            <pc:docMk/>
            <pc:sldMk cId="1391492811" sldId="317"/>
            <ac:cxnSpMk id="173" creationId="{7E42D15D-6C1B-DF7A-F5A8-7DB31A1D0DB0}"/>
          </ac:cxnSpMkLst>
        </pc:cxnChg>
        <pc:cxnChg chg="mod">
          <ac:chgData name="Kau, Derchang" userId="b9148588-e694-4445-9765-2c9aad6149ce" providerId="ADAL" clId="{A9F427AC-E5A2-6C45-A8A3-6DFCCFA4B4F3}" dt="2023-05-08T14:11:32.226" v="333"/>
          <ac:cxnSpMkLst>
            <pc:docMk/>
            <pc:sldMk cId="1391492811" sldId="317"/>
            <ac:cxnSpMk id="179" creationId="{A99A6FA7-05A2-EE41-45DE-665279148F0F}"/>
          </ac:cxnSpMkLst>
        </pc:cxnChg>
        <pc:cxnChg chg="mod">
          <ac:chgData name="Kau, Derchang" userId="b9148588-e694-4445-9765-2c9aad6149ce" providerId="ADAL" clId="{A9F427AC-E5A2-6C45-A8A3-6DFCCFA4B4F3}" dt="2023-05-08T14:11:32.226" v="333"/>
          <ac:cxnSpMkLst>
            <pc:docMk/>
            <pc:sldMk cId="1391492811" sldId="317"/>
            <ac:cxnSpMk id="180" creationId="{89E3E5DC-35E7-E8D2-1E13-11452F22E778}"/>
          </ac:cxnSpMkLst>
        </pc:cxnChg>
        <pc:cxnChg chg="mod">
          <ac:chgData name="Kau, Derchang" userId="b9148588-e694-4445-9765-2c9aad6149ce" providerId="ADAL" clId="{A9F427AC-E5A2-6C45-A8A3-6DFCCFA4B4F3}" dt="2023-05-08T14:11:32.226" v="333"/>
          <ac:cxnSpMkLst>
            <pc:docMk/>
            <pc:sldMk cId="1391492811" sldId="317"/>
            <ac:cxnSpMk id="182" creationId="{7D4D9A57-F8E3-98AE-2D8F-8E627E09F1EF}"/>
          </ac:cxnSpMkLst>
        </pc:cxnChg>
        <pc:cxnChg chg="mod">
          <ac:chgData name="Kau, Derchang" userId="b9148588-e694-4445-9765-2c9aad6149ce" providerId="ADAL" clId="{A9F427AC-E5A2-6C45-A8A3-6DFCCFA4B4F3}" dt="2023-05-08T14:11:32.226" v="333"/>
          <ac:cxnSpMkLst>
            <pc:docMk/>
            <pc:sldMk cId="1391492811" sldId="317"/>
            <ac:cxnSpMk id="208" creationId="{6210D5CC-0704-6C89-B169-552748C86C53}"/>
          </ac:cxnSpMkLst>
        </pc:cxnChg>
        <pc:cxnChg chg="mod">
          <ac:chgData name="Kau, Derchang" userId="b9148588-e694-4445-9765-2c9aad6149ce" providerId="ADAL" clId="{A9F427AC-E5A2-6C45-A8A3-6DFCCFA4B4F3}" dt="2023-05-08T14:11:32.226" v="333"/>
          <ac:cxnSpMkLst>
            <pc:docMk/>
            <pc:sldMk cId="1391492811" sldId="317"/>
            <ac:cxnSpMk id="209" creationId="{3E15E829-381C-433D-03C1-A7E1B1A90520}"/>
          </ac:cxnSpMkLst>
        </pc:cxnChg>
        <pc:cxnChg chg="mod">
          <ac:chgData name="Kau, Derchang" userId="b9148588-e694-4445-9765-2c9aad6149ce" providerId="ADAL" clId="{A9F427AC-E5A2-6C45-A8A3-6DFCCFA4B4F3}" dt="2023-05-08T14:11:32.226" v="333"/>
          <ac:cxnSpMkLst>
            <pc:docMk/>
            <pc:sldMk cId="1391492811" sldId="317"/>
            <ac:cxnSpMk id="210" creationId="{F099F92F-586C-1502-3138-3DE6A23060A9}"/>
          </ac:cxnSpMkLst>
        </pc:cxnChg>
        <pc:cxnChg chg="mod">
          <ac:chgData name="Kau, Derchang" userId="b9148588-e694-4445-9765-2c9aad6149ce" providerId="ADAL" clId="{A9F427AC-E5A2-6C45-A8A3-6DFCCFA4B4F3}" dt="2023-05-08T14:11:32.226" v="333"/>
          <ac:cxnSpMkLst>
            <pc:docMk/>
            <pc:sldMk cId="1391492811" sldId="317"/>
            <ac:cxnSpMk id="211" creationId="{BFBD9A71-117F-12D9-ACFA-9AD62A65C684}"/>
          </ac:cxnSpMkLst>
        </pc:cxnChg>
        <pc:cxnChg chg="mod">
          <ac:chgData name="Kau, Derchang" userId="b9148588-e694-4445-9765-2c9aad6149ce" providerId="ADAL" clId="{A9F427AC-E5A2-6C45-A8A3-6DFCCFA4B4F3}" dt="2023-05-08T14:11:32.226" v="333"/>
          <ac:cxnSpMkLst>
            <pc:docMk/>
            <pc:sldMk cId="1391492811" sldId="317"/>
            <ac:cxnSpMk id="212" creationId="{6E92BA7D-E40C-084E-8B3C-436407F74E90}"/>
          </ac:cxnSpMkLst>
        </pc:cxnChg>
        <pc:cxnChg chg="mod">
          <ac:chgData name="Kau, Derchang" userId="b9148588-e694-4445-9765-2c9aad6149ce" providerId="ADAL" clId="{A9F427AC-E5A2-6C45-A8A3-6DFCCFA4B4F3}" dt="2023-05-08T14:11:32.226" v="333"/>
          <ac:cxnSpMkLst>
            <pc:docMk/>
            <pc:sldMk cId="1391492811" sldId="317"/>
            <ac:cxnSpMk id="213" creationId="{5896015B-65F3-11CC-8CD4-D3D6D154AEED}"/>
          </ac:cxnSpMkLst>
        </pc:cxnChg>
        <pc:cxnChg chg="mod">
          <ac:chgData name="Kau, Derchang" userId="b9148588-e694-4445-9765-2c9aad6149ce" providerId="ADAL" clId="{A9F427AC-E5A2-6C45-A8A3-6DFCCFA4B4F3}" dt="2023-05-08T14:11:32.226" v="333"/>
          <ac:cxnSpMkLst>
            <pc:docMk/>
            <pc:sldMk cId="1391492811" sldId="317"/>
            <ac:cxnSpMk id="214" creationId="{163F902B-D553-9F2D-7E91-B39F557C8C18}"/>
          </ac:cxnSpMkLst>
        </pc:cxnChg>
        <pc:cxnChg chg="mod">
          <ac:chgData name="Kau, Derchang" userId="b9148588-e694-4445-9765-2c9aad6149ce" providerId="ADAL" clId="{A9F427AC-E5A2-6C45-A8A3-6DFCCFA4B4F3}" dt="2023-05-08T14:11:32.226" v="333"/>
          <ac:cxnSpMkLst>
            <pc:docMk/>
            <pc:sldMk cId="1391492811" sldId="317"/>
            <ac:cxnSpMk id="233" creationId="{122D6BEC-7A41-F395-EB3B-DE4F5383CB33}"/>
          </ac:cxnSpMkLst>
        </pc:cxnChg>
        <pc:cxnChg chg="mod">
          <ac:chgData name="Kau, Derchang" userId="b9148588-e694-4445-9765-2c9aad6149ce" providerId="ADAL" clId="{A9F427AC-E5A2-6C45-A8A3-6DFCCFA4B4F3}" dt="2023-05-08T14:11:32.226" v="333"/>
          <ac:cxnSpMkLst>
            <pc:docMk/>
            <pc:sldMk cId="1391492811" sldId="317"/>
            <ac:cxnSpMk id="251" creationId="{38BC8272-29B7-2D73-552F-A7756703BCB3}"/>
          </ac:cxnSpMkLst>
        </pc:cxnChg>
        <pc:cxnChg chg="mod">
          <ac:chgData name="Kau, Derchang" userId="b9148588-e694-4445-9765-2c9aad6149ce" providerId="ADAL" clId="{A9F427AC-E5A2-6C45-A8A3-6DFCCFA4B4F3}" dt="2023-05-08T14:11:32.226" v="333"/>
          <ac:cxnSpMkLst>
            <pc:docMk/>
            <pc:sldMk cId="1391492811" sldId="317"/>
            <ac:cxnSpMk id="271" creationId="{488DF6C7-9546-DFCC-83A7-6DB3F14E575E}"/>
          </ac:cxnSpMkLst>
        </pc:cxnChg>
        <pc:cxnChg chg="mod">
          <ac:chgData name="Kau, Derchang" userId="b9148588-e694-4445-9765-2c9aad6149ce" providerId="ADAL" clId="{A9F427AC-E5A2-6C45-A8A3-6DFCCFA4B4F3}" dt="2023-05-08T14:11:32.226" v="333"/>
          <ac:cxnSpMkLst>
            <pc:docMk/>
            <pc:sldMk cId="1391492811" sldId="317"/>
            <ac:cxnSpMk id="272" creationId="{6ECC0415-EFF0-768E-1685-2B1C555B110D}"/>
          </ac:cxnSpMkLst>
        </pc:cxnChg>
        <pc:cxnChg chg="mod">
          <ac:chgData name="Kau, Derchang" userId="b9148588-e694-4445-9765-2c9aad6149ce" providerId="ADAL" clId="{A9F427AC-E5A2-6C45-A8A3-6DFCCFA4B4F3}" dt="2023-05-08T14:11:32.226" v="333"/>
          <ac:cxnSpMkLst>
            <pc:docMk/>
            <pc:sldMk cId="1391492811" sldId="317"/>
            <ac:cxnSpMk id="275" creationId="{9F44B98A-AE82-CB3C-BF95-1FD6101EB42B}"/>
          </ac:cxnSpMkLst>
        </pc:cxnChg>
        <pc:cxnChg chg="mod">
          <ac:chgData name="Kau, Derchang" userId="b9148588-e694-4445-9765-2c9aad6149ce" providerId="ADAL" clId="{A9F427AC-E5A2-6C45-A8A3-6DFCCFA4B4F3}" dt="2023-05-08T14:11:32.226" v="333"/>
          <ac:cxnSpMkLst>
            <pc:docMk/>
            <pc:sldMk cId="1391492811" sldId="317"/>
            <ac:cxnSpMk id="303" creationId="{80A80BD8-FC66-7815-FFB6-8B2CA6B659AD}"/>
          </ac:cxnSpMkLst>
        </pc:cxnChg>
        <pc:cxnChg chg="mod">
          <ac:chgData name="Kau, Derchang" userId="b9148588-e694-4445-9765-2c9aad6149ce" providerId="ADAL" clId="{A9F427AC-E5A2-6C45-A8A3-6DFCCFA4B4F3}" dt="2023-05-08T14:11:32.226" v="333"/>
          <ac:cxnSpMkLst>
            <pc:docMk/>
            <pc:sldMk cId="1391492811" sldId="317"/>
            <ac:cxnSpMk id="304" creationId="{C6B9A0C6-BD48-ADE4-FD7C-F3A900CD7656}"/>
          </ac:cxnSpMkLst>
        </pc:cxnChg>
        <pc:cxnChg chg="mod">
          <ac:chgData name="Kau, Derchang" userId="b9148588-e694-4445-9765-2c9aad6149ce" providerId="ADAL" clId="{A9F427AC-E5A2-6C45-A8A3-6DFCCFA4B4F3}" dt="2023-05-08T14:11:32.226" v="333"/>
          <ac:cxnSpMkLst>
            <pc:docMk/>
            <pc:sldMk cId="1391492811" sldId="317"/>
            <ac:cxnSpMk id="305" creationId="{D9439368-1BE5-4A26-AA54-FF1B49CF36C0}"/>
          </ac:cxnSpMkLst>
        </pc:cxnChg>
        <pc:cxnChg chg="mod">
          <ac:chgData name="Kau, Derchang" userId="b9148588-e694-4445-9765-2c9aad6149ce" providerId="ADAL" clId="{A9F427AC-E5A2-6C45-A8A3-6DFCCFA4B4F3}" dt="2023-05-08T14:11:32.226" v="333"/>
          <ac:cxnSpMkLst>
            <pc:docMk/>
            <pc:sldMk cId="1391492811" sldId="317"/>
            <ac:cxnSpMk id="306" creationId="{508E8FD9-2723-4325-5D62-323DDDE131AE}"/>
          </ac:cxnSpMkLst>
        </pc:cxnChg>
        <pc:cxnChg chg="mod">
          <ac:chgData name="Kau, Derchang" userId="b9148588-e694-4445-9765-2c9aad6149ce" providerId="ADAL" clId="{A9F427AC-E5A2-6C45-A8A3-6DFCCFA4B4F3}" dt="2023-05-08T14:11:32.226" v="333"/>
          <ac:cxnSpMkLst>
            <pc:docMk/>
            <pc:sldMk cId="1391492811" sldId="317"/>
            <ac:cxnSpMk id="307" creationId="{D3F86764-32AE-E99E-82B3-3E340CEE09E7}"/>
          </ac:cxnSpMkLst>
        </pc:cxnChg>
        <pc:cxnChg chg="mod">
          <ac:chgData name="Kau, Derchang" userId="b9148588-e694-4445-9765-2c9aad6149ce" providerId="ADAL" clId="{A9F427AC-E5A2-6C45-A8A3-6DFCCFA4B4F3}" dt="2023-05-08T14:11:32.226" v="333"/>
          <ac:cxnSpMkLst>
            <pc:docMk/>
            <pc:sldMk cId="1391492811" sldId="317"/>
            <ac:cxnSpMk id="308" creationId="{F83DD2CD-6BC5-1ED5-AA08-F8A855239F1D}"/>
          </ac:cxnSpMkLst>
        </pc:cxnChg>
        <pc:cxnChg chg="mod">
          <ac:chgData name="Kau, Derchang" userId="b9148588-e694-4445-9765-2c9aad6149ce" providerId="ADAL" clId="{A9F427AC-E5A2-6C45-A8A3-6DFCCFA4B4F3}" dt="2023-05-08T14:11:32.226" v="333"/>
          <ac:cxnSpMkLst>
            <pc:docMk/>
            <pc:sldMk cId="1391492811" sldId="317"/>
            <ac:cxnSpMk id="309" creationId="{281AB835-7796-41D9-AB26-948BBB35B7C8}"/>
          </ac:cxnSpMkLst>
        </pc:cxnChg>
        <pc:cxnChg chg="mod">
          <ac:chgData name="Kau, Derchang" userId="b9148588-e694-4445-9765-2c9aad6149ce" providerId="ADAL" clId="{A9F427AC-E5A2-6C45-A8A3-6DFCCFA4B4F3}" dt="2023-05-08T14:11:32.226" v="333"/>
          <ac:cxnSpMkLst>
            <pc:docMk/>
            <pc:sldMk cId="1391492811" sldId="317"/>
            <ac:cxnSpMk id="312" creationId="{32C07127-6010-EEDD-F2E9-CBD1F5BB1C89}"/>
          </ac:cxnSpMkLst>
        </pc:cxnChg>
        <pc:cxnChg chg="mod">
          <ac:chgData name="Kau, Derchang" userId="b9148588-e694-4445-9765-2c9aad6149ce" providerId="ADAL" clId="{A9F427AC-E5A2-6C45-A8A3-6DFCCFA4B4F3}" dt="2023-05-08T14:11:32.226" v="333"/>
          <ac:cxnSpMkLst>
            <pc:docMk/>
            <pc:sldMk cId="1391492811" sldId="317"/>
            <ac:cxnSpMk id="313" creationId="{7C8F7105-794C-237B-B7A0-AE1B0C34D30F}"/>
          </ac:cxnSpMkLst>
        </pc:cxnChg>
        <pc:cxnChg chg="mod">
          <ac:chgData name="Kau, Derchang" userId="b9148588-e694-4445-9765-2c9aad6149ce" providerId="ADAL" clId="{A9F427AC-E5A2-6C45-A8A3-6DFCCFA4B4F3}" dt="2023-05-08T14:11:32.226" v="333"/>
          <ac:cxnSpMkLst>
            <pc:docMk/>
            <pc:sldMk cId="1391492811" sldId="317"/>
            <ac:cxnSpMk id="314" creationId="{CF61D275-F147-2965-1146-F179884EA93C}"/>
          </ac:cxnSpMkLst>
        </pc:cxnChg>
        <pc:cxnChg chg="mod">
          <ac:chgData name="Kau, Derchang" userId="b9148588-e694-4445-9765-2c9aad6149ce" providerId="ADAL" clId="{A9F427AC-E5A2-6C45-A8A3-6DFCCFA4B4F3}" dt="2023-05-08T14:11:32.226" v="333"/>
          <ac:cxnSpMkLst>
            <pc:docMk/>
            <pc:sldMk cId="1391492811" sldId="317"/>
            <ac:cxnSpMk id="316" creationId="{C02EF697-2956-D4D1-9C59-952C740BB395}"/>
          </ac:cxnSpMkLst>
        </pc:cxnChg>
        <pc:cxnChg chg="mod">
          <ac:chgData name="Kau, Derchang" userId="b9148588-e694-4445-9765-2c9aad6149ce" providerId="ADAL" clId="{A9F427AC-E5A2-6C45-A8A3-6DFCCFA4B4F3}" dt="2023-05-08T14:11:30.904" v="332" actId="478"/>
          <ac:cxnSpMkLst>
            <pc:docMk/>
            <pc:sldMk cId="1391492811" sldId="317"/>
            <ac:cxnSpMk id="389" creationId="{BA732E93-06B5-3C1E-C967-C069BF7FB59F}"/>
          </ac:cxnSpMkLst>
        </pc:cxnChg>
        <pc:cxnChg chg="mod">
          <ac:chgData name="Kau, Derchang" userId="b9148588-e694-4445-9765-2c9aad6149ce" providerId="ADAL" clId="{A9F427AC-E5A2-6C45-A8A3-6DFCCFA4B4F3}" dt="2023-05-08T14:11:30.904" v="332" actId="478"/>
          <ac:cxnSpMkLst>
            <pc:docMk/>
            <pc:sldMk cId="1391492811" sldId="317"/>
            <ac:cxnSpMk id="390" creationId="{D247181D-BCDC-95D7-B5C0-6A02E7A4A120}"/>
          </ac:cxnSpMkLst>
        </pc:cxnChg>
        <pc:cxnChg chg="del mod topLvl">
          <ac:chgData name="Kau, Derchang" userId="b9148588-e694-4445-9765-2c9aad6149ce" providerId="ADAL" clId="{A9F427AC-E5A2-6C45-A8A3-6DFCCFA4B4F3}" dt="2023-05-08T14:04:43.785" v="243" actId="478"/>
          <ac:cxnSpMkLst>
            <pc:docMk/>
            <pc:sldMk cId="1391492811" sldId="317"/>
            <ac:cxnSpMk id="452" creationId="{8483519F-0136-9379-FD73-910A8D955772}"/>
          </ac:cxnSpMkLst>
        </pc:cxnChg>
        <pc:cxnChg chg="mod">
          <ac:chgData name="Kau, Derchang" userId="b9148588-e694-4445-9765-2c9aad6149ce" providerId="ADAL" clId="{A9F427AC-E5A2-6C45-A8A3-6DFCCFA4B4F3}" dt="2023-05-08T14:02:13.166" v="221"/>
          <ac:cxnSpMkLst>
            <pc:docMk/>
            <pc:sldMk cId="1391492811" sldId="317"/>
            <ac:cxnSpMk id="454" creationId="{024D1AC1-426F-91A1-122A-A67768DAD606}"/>
          </ac:cxnSpMkLst>
        </pc:cxnChg>
        <pc:cxnChg chg="mod">
          <ac:chgData name="Kau, Derchang" userId="b9148588-e694-4445-9765-2c9aad6149ce" providerId="ADAL" clId="{A9F427AC-E5A2-6C45-A8A3-6DFCCFA4B4F3}" dt="2023-05-08T14:02:13.166" v="221"/>
          <ac:cxnSpMkLst>
            <pc:docMk/>
            <pc:sldMk cId="1391492811" sldId="317"/>
            <ac:cxnSpMk id="455" creationId="{1619059D-245E-1318-7806-92728D57C7B7}"/>
          </ac:cxnSpMkLst>
        </pc:cxnChg>
        <pc:cxnChg chg="mod">
          <ac:chgData name="Kau, Derchang" userId="b9148588-e694-4445-9765-2c9aad6149ce" providerId="ADAL" clId="{A9F427AC-E5A2-6C45-A8A3-6DFCCFA4B4F3}" dt="2023-05-08T14:02:13.166" v="221"/>
          <ac:cxnSpMkLst>
            <pc:docMk/>
            <pc:sldMk cId="1391492811" sldId="317"/>
            <ac:cxnSpMk id="456" creationId="{E29A0BF9-3736-E0D2-DC14-64B3E19F29A8}"/>
          </ac:cxnSpMkLst>
        </pc:cxnChg>
        <pc:cxnChg chg="mod">
          <ac:chgData name="Kau, Derchang" userId="b9148588-e694-4445-9765-2c9aad6149ce" providerId="ADAL" clId="{A9F427AC-E5A2-6C45-A8A3-6DFCCFA4B4F3}" dt="2023-05-08T14:02:13.166" v="221"/>
          <ac:cxnSpMkLst>
            <pc:docMk/>
            <pc:sldMk cId="1391492811" sldId="317"/>
            <ac:cxnSpMk id="457" creationId="{3ED62143-3821-58F0-7827-DE6940D51B66}"/>
          </ac:cxnSpMkLst>
        </pc:cxnChg>
        <pc:cxnChg chg="mod">
          <ac:chgData name="Kau, Derchang" userId="b9148588-e694-4445-9765-2c9aad6149ce" providerId="ADAL" clId="{A9F427AC-E5A2-6C45-A8A3-6DFCCFA4B4F3}" dt="2023-05-08T14:02:13.166" v="221"/>
          <ac:cxnSpMkLst>
            <pc:docMk/>
            <pc:sldMk cId="1391492811" sldId="317"/>
            <ac:cxnSpMk id="458" creationId="{8166B224-BC13-3A12-02D2-561BD7ED9D23}"/>
          </ac:cxnSpMkLst>
        </pc:cxnChg>
        <pc:cxnChg chg="mod">
          <ac:chgData name="Kau, Derchang" userId="b9148588-e694-4445-9765-2c9aad6149ce" providerId="ADAL" clId="{A9F427AC-E5A2-6C45-A8A3-6DFCCFA4B4F3}" dt="2023-05-08T14:02:13.166" v="221"/>
          <ac:cxnSpMkLst>
            <pc:docMk/>
            <pc:sldMk cId="1391492811" sldId="317"/>
            <ac:cxnSpMk id="459" creationId="{5DB79F5B-2042-63E4-ED1C-10538E9A0197}"/>
          </ac:cxnSpMkLst>
        </pc:cxnChg>
        <pc:cxnChg chg="mod">
          <ac:chgData name="Kau, Derchang" userId="b9148588-e694-4445-9765-2c9aad6149ce" providerId="ADAL" clId="{A9F427AC-E5A2-6C45-A8A3-6DFCCFA4B4F3}" dt="2023-05-08T14:02:13.166" v="221"/>
          <ac:cxnSpMkLst>
            <pc:docMk/>
            <pc:sldMk cId="1391492811" sldId="317"/>
            <ac:cxnSpMk id="460" creationId="{54C92A75-A1D2-0E7C-E117-D32C86515C58}"/>
          </ac:cxnSpMkLst>
        </pc:cxnChg>
        <pc:cxnChg chg="mod">
          <ac:chgData name="Kau, Derchang" userId="b9148588-e694-4445-9765-2c9aad6149ce" providerId="ADAL" clId="{A9F427AC-E5A2-6C45-A8A3-6DFCCFA4B4F3}" dt="2023-05-08T14:02:13.166" v="221"/>
          <ac:cxnSpMkLst>
            <pc:docMk/>
            <pc:sldMk cId="1391492811" sldId="317"/>
            <ac:cxnSpMk id="461" creationId="{80F146AB-BE43-D453-0697-5B32A4A0C208}"/>
          </ac:cxnSpMkLst>
        </pc:cxnChg>
        <pc:cxnChg chg="mod">
          <ac:chgData name="Kau, Derchang" userId="b9148588-e694-4445-9765-2c9aad6149ce" providerId="ADAL" clId="{A9F427AC-E5A2-6C45-A8A3-6DFCCFA4B4F3}" dt="2023-05-08T14:02:13.166" v="221"/>
          <ac:cxnSpMkLst>
            <pc:docMk/>
            <pc:sldMk cId="1391492811" sldId="317"/>
            <ac:cxnSpMk id="462" creationId="{DC3FB872-5F8F-06CF-E96D-30CF4B3AEA79}"/>
          </ac:cxnSpMkLst>
        </pc:cxnChg>
        <pc:cxnChg chg="mod">
          <ac:chgData name="Kau, Derchang" userId="b9148588-e694-4445-9765-2c9aad6149ce" providerId="ADAL" clId="{A9F427AC-E5A2-6C45-A8A3-6DFCCFA4B4F3}" dt="2023-05-08T14:02:13.166" v="221"/>
          <ac:cxnSpMkLst>
            <pc:docMk/>
            <pc:sldMk cId="1391492811" sldId="317"/>
            <ac:cxnSpMk id="463" creationId="{3F331030-00B1-824C-E6AC-773C9B9FE7E8}"/>
          </ac:cxnSpMkLst>
        </pc:cxnChg>
        <pc:cxnChg chg="mod">
          <ac:chgData name="Kau, Derchang" userId="b9148588-e694-4445-9765-2c9aad6149ce" providerId="ADAL" clId="{A9F427AC-E5A2-6C45-A8A3-6DFCCFA4B4F3}" dt="2023-05-08T14:02:13.166" v="221"/>
          <ac:cxnSpMkLst>
            <pc:docMk/>
            <pc:sldMk cId="1391492811" sldId="317"/>
            <ac:cxnSpMk id="464" creationId="{7F24C6E1-94DD-A26C-DF10-D6F6BBE27EE5}"/>
          </ac:cxnSpMkLst>
        </pc:cxnChg>
        <pc:cxnChg chg="mod">
          <ac:chgData name="Kau, Derchang" userId="b9148588-e694-4445-9765-2c9aad6149ce" providerId="ADAL" clId="{A9F427AC-E5A2-6C45-A8A3-6DFCCFA4B4F3}" dt="2023-05-08T14:02:13.166" v="221"/>
          <ac:cxnSpMkLst>
            <pc:docMk/>
            <pc:sldMk cId="1391492811" sldId="317"/>
            <ac:cxnSpMk id="465" creationId="{675FDE68-5BCA-309D-7A6E-75040BA4E2BB}"/>
          </ac:cxnSpMkLst>
        </pc:cxnChg>
        <pc:cxnChg chg="mod">
          <ac:chgData name="Kau, Derchang" userId="b9148588-e694-4445-9765-2c9aad6149ce" providerId="ADAL" clId="{A9F427AC-E5A2-6C45-A8A3-6DFCCFA4B4F3}" dt="2023-05-08T14:02:13.166" v="221"/>
          <ac:cxnSpMkLst>
            <pc:docMk/>
            <pc:sldMk cId="1391492811" sldId="317"/>
            <ac:cxnSpMk id="466" creationId="{A1798853-4A8B-B51E-9DA7-C6C8D30F0B5D}"/>
          </ac:cxnSpMkLst>
        </pc:cxnChg>
        <pc:cxnChg chg="mod">
          <ac:chgData name="Kau, Derchang" userId="b9148588-e694-4445-9765-2c9aad6149ce" providerId="ADAL" clId="{A9F427AC-E5A2-6C45-A8A3-6DFCCFA4B4F3}" dt="2023-05-08T14:02:13.166" v="221"/>
          <ac:cxnSpMkLst>
            <pc:docMk/>
            <pc:sldMk cId="1391492811" sldId="317"/>
            <ac:cxnSpMk id="467" creationId="{6434E52D-730D-F673-5AA4-B58510478898}"/>
          </ac:cxnSpMkLst>
        </pc:cxnChg>
        <pc:cxnChg chg="mod">
          <ac:chgData name="Kau, Derchang" userId="b9148588-e694-4445-9765-2c9aad6149ce" providerId="ADAL" clId="{A9F427AC-E5A2-6C45-A8A3-6DFCCFA4B4F3}" dt="2023-05-08T14:04:24.074" v="238" actId="1582"/>
          <ac:cxnSpMkLst>
            <pc:docMk/>
            <pc:sldMk cId="1391492811" sldId="317"/>
            <ac:cxnSpMk id="468" creationId="{6738ACA3-F879-97CB-0B55-D66AA7846522}"/>
          </ac:cxnSpMkLst>
        </pc:cxnChg>
        <pc:cxnChg chg="mod">
          <ac:chgData name="Kau, Derchang" userId="b9148588-e694-4445-9765-2c9aad6149ce" providerId="ADAL" clId="{A9F427AC-E5A2-6C45-A8A3-6DFCCFA4B4F3}" dt="2023-05-08T14:04:28.105" v="239" actId="14100"/>
          <ac:cxnSpMkLst>
            <pc:docMk/>
            <pc:sldMk cId="1391492811" sldId="317"/>
            <ac:cxnSpMk id="469" creationId="{2EA78519-0C4B-D2FE-AD76-381294174C7A}"/>
          </ac:cxnSpMkLst>
        </pc:cxnChg>
        <pc:cxnChg chg="mod">
          <ac:chgData name="Kau, Derchang" userId="b9148588-e694-4445-9765-2c9aad6149ce" providerId="ADAL" clId="{A9F427AC-E5A2-6C45-A8A3-6DFCCFA4B4F3}" dt="2023-05-08T14:04:24.074" v="238" actId="1582"/>
          <ac:cxnSpMkLst>
            <pc:docMk/>
            <pc:sldMk cId="1391492811" sldId="317"/>
            <ac:cxnSpMk id="470" creationId="{6557E032-61D4-C0BF-80A6-5E9C3C460336}"/>
          </ac:cxnSpMkLst>
        </pc:cxnChg>
        <pc:cxnChg chg="mod">
          <ac:chgData name="Kau, Derchang" userId="b9148588-e694-4445-9765-2c9aad6149ce" providerId="ADAL" clId="{A9F427AC-E5A2-6C45-A8A3-6DFCCFA4B4F3}" dt="2023-05-08T14:04:24.074" v="238" actId="1582"/>
          <ac:cxnSpMkLst>
            <pc:docMk/>
            <pc:sldMk cId="1391492811" sldId="317"/>
            <ac:cxnSpMk id="471" creationId="{3C19E496-4418-2B67-50C5-5445873852AD}"/>
          </ac:cxnSpMkLst>
        </pc:cxnChg>
        <pc:cxnChg chg="mod">
          <ac:chgData name="Kau, Derchang" userId="b9148588-e694-4445-9765-2c9aad6149ce" providerId="ADAL" clId="{A9F427AC-E5A2-6C45-A8A3-6DFCCFA4B4F3}" dt="2023-05-08T14:04:24.074" v="238" actId="1582"/>
          <ac:cxnSpMkLst>
            <pc:docMk/>
            <pc:sldMk cId="1391492811" sldId="317"/>
            <ac:cxnSpMk id="472" creationId="{50848F89-CCFB-1641-1C46-39AA0C76C6F6}"/>
          </ac:cxnSpMkLst>
        </pc:cxnChg>
        <pc:cxnChg chg="mod">
          <ac:chgData name="Kau, Derchang" userId="b9148588-e694-4445-9765-2c9aad6149ce" providerId="ADAL" clId="{A9F427AC-E5A2-6C45-A8A3-6DFCCFA4B4F3}" dt="2023-05-08T14:04:24.074" v="238" actId="1582"/>
          <ac:cxnSpMkLst>
            <pc:docMk/>
            <pc:sldMk cId="1391492811" sldId="317"/>
            <ac:cxnSpMk id="473" creationId="{892AB824-AB6E-654B-A694-0ECA87F10F18}"/>
          </ac:cxnSpMkLst>
        </pc:cxnChg>
        <pc:cxnChg chg="mod">
          <ac:chgData name="Kau, Derchang" userId="b9148588-e694-4445-9765-2c9aad6149ce" providerId="ADAL" clId="{A9F427AC-E5A2-6C45-A8A3-6DFCCFA4B4F3}" dt="2023-05-08T14:04:33.297" v="240" actId="14100"/>
          <ac:cxnSpMkLst>
            <pc:docMk/>
            <pc:sldMk cId="1391492811" sldId="317"/>
            <ac:cxnSpMk id="474" creationId="{4A270670-3E7A-16ED-D405-86BD01AFC8F0}"/>
          </ac:cxnSpMkLst>
        </pc:cxnChg>
        <pc:cxnChg chg="mod">
          <ac:chgData name="Kau, Derchang" userId="b9148588-e694-4445-9765-2c9aad6149ce" providerId="ADAL" clId="{A9F427AC-E5A2-6C45-A8A3-6DFCCFA4B4F3}" dt="2023-05-08T14:03:59.205" v="233" actId="1582"/>
          <ac:cxnSpMkLst>
            <pc:docMk/>
            <pc:sldMk cId="1391492811" sldId="317"/>
            <ac:cxnSpMk id="475" creationId="{6AA005D7-EFFF-CB00-0258-1ACE27A5A812}"/>
          </ac:cxnSpMkLst>
        </pc:cxnChg>
        <pc:cxnChg chg="mod">
          <ac:chgData name="Kau, Derchang" userId="b9148588-e694-4445-9765-2c9aad6149ce" providerId="ADAL" clId="{A9F427AC-E5A2-6C45-A8A3-6DFCCFA4B4F3}" dt="2023-05-08T14:03:59.205" v="233" actId="1582"/>
          <ac:cxnSpMkLst>
            <pc:docMk/>
            <pc:sldMk cId="1391492811" sldId="317"/>
            <ac:cxnSpMk id="476" creationId="{D16BC0E8-BFE7-A78F-4653-A4BE5CFC5767}"/>
          </ac:cxnSpMkLst>
        </pc:cxnChg>
        <pc:cxnChg chg="mod">
          <ac:chgData name="Kau, Derchang" userId="b9148588-e694-4445-9765-2c9aad6149ce" providerId="ADAL" clId="{A9F427AC-E5A2-6C45-A8A3-6DFCCFA4B4F3}" dt="2023-05-08T14:03:59.205" v="233" actId="1582"/>
          <ac:cxnSpMkLst>
            <pc:docMk/>
            <pc:sldMk cId="1391492811" sldId="317"/>
            <ac:cxnSpMk id="477" creationId="{86AFB488-08E0-590C-70CB-4CD6777E00D1}"/>
          </ac:cxnSpMkLst>
        </pc:cxnChg>
        <pc:cxnChg chg="mod">
          <ac:chgData name="Kau, Derchang" userId="b9148588-e694-4445-9765-2c9aad6149ce" providerId="ADAL" clId="{A9F427AC-E5A2-6C45-A8A3-6DFCCFA4B4F3}" dt="2023-05-08T14:03:59.205" v="233" actId="1582"/>
          <ac:cxnSpMkLst>
            <pc:docMk/>
            <pc:sldMk cId="1391492811" sldId="317"/>
            <ac:cxnSpMk id="478" creationId="{B0DB9F84-D2F6-3EF0-0E96-D1DB00FD4DE5}"/>
          </ac:cxnSpMkLst>
        </pc:cxnChg>
        <pc:cxnChg chg="mod">
          <ac:chgData name="Kau, Derchang" userId="b9148588-e694-4445-9765-2c9aad6149ce" providerId="ADAL" clId="{A9F427AC-E5A2-6C45-A8A3-6DFCCFA4B4F3}" dt="2023-05-08T14:03:59.205" v="233" actId="1582"/>
          <ac:cxnSpMkLst>
            <pc:docMk/>
            <pc:sldMk cId="1391492811" sldId="317"/>
            <ac:cxnSpMk id="479" creationId="{2F32E7D7-77E4-4C0D-2443-CB61EAC25670}"/>
          </ac:cxnSpMkLst>
        </pc:cxnChg>
        <pc:cxnChg chg="mod">
          <ac:chgData name="Kau, Derchang" userId="b9148588-e694-4445-9765-2c9aad6149ce" providerId="ADAL" clId="{A9F427AC-E5A2-6C45-A8A3-6DFCCFA4B4F3}" dt="2023-05-08T14:03:59.205" v="233" actId="1582"/>
          <ac:cxnSpMkLst>
            <pc:docMk/>
            <pc:sldMk cId="1391492811" sldId="317"/>
            <ac:cxnSpMk id="480" creationId="{C43DCC9C-3A1F-0631-C9F8-D853DE842194}"/>
          </ac:cxnSpMkLst>
        </pc:cxnChg>
        <pc:cxnChg chg="mod">
          <ac:chgData name="Kau, Derchang" userId="b9148588-e694-4445-9765-2c9aad6149ce" providerId="ADAL" clId="{A9F427AC-E5A2-6C45-A8A3-6DFCCFA4B4F3}" dt="2023-05-08T14:03:59.205" v="233" actId="1582"/>
          <ac:cxnSpMkLst>
            <pc:docMk/>
            <pc:sldMk cId="1391492811" sldId="317"/>
            <ac:cxnSpMk id="481" creationId="{0A3E8147-5BC1-DEEE-782F-781ABCB80EE9}"/>
          </ac:cxnSpMkLst>
        </pc:cxnChg>
        <pc:cxnChg chg="mod">
          <ac:chgData name="Kau, Derchang" userId="b9148588-e694-4445-9765-2c9aad6149ce" providerId="ADAL" clId="{A9F427AC-E5A2-6C45-A8A3-6DFCCFA4B4F3}" dt="2023-05-08T14:02:13.166" v="221"/>
          <ac:cxnSpMkLst>
            <pc:docMk/>
            <pc:sldMk cId="1391492811" sldId="317"/>
            <ac:cxnSpMk id="484" creationId="{65F96B19-27DD-E3BD-E4E4-2E397876375E}"/>
          </ac:cxnSpMkLst>
        </pc:cxnChg>
        <pc:cxnChg chg="mod">
          <ac:chgData name="Kau, Derchang" userId="b9148588-e694-4445-9765-2c9aad6149ce" providerId="ADAL" clId="{A9F427AC-E5A2-6C45-A8A3-6DFCCFA4B4F3}" dt="2023-05-08T14:02:13.166" v="221"/>
          <ac:cxnSpMkLst>
            <pc:docMk/>
            <pc:sldMk cId="1391492811" sldId="317"/>
            <ac:cxnSpMk id="485" creationId="{C7823E8E-75FD-743A-C721-A6AE9586D2CD}"/>
          </ac:cxnSpMkLst>
        </pc:cxnChg>
        <pc:cxnChg chg="del mod">
          <ac:chgData name="Kau, Derchang" userId="b9148588-e694-4445-9765-2c9aad6149ce" providerId="ADAL" clId="{A9F427AC-E5A2-6C45-A8A3-6DFCCFA4B4F3}" dt="2023-05-08T14:04:12.188" v="236" actId="478"/>
          <ac:cxnSpMkLst>
            <pc:docMk/>
            <pc:sldMk cId="1391492811" sldId="317"/>
            <ac:cxnSpMk id="486" creationId="{9007B329-D25E-C09D-FB39-75E819DA9353}"/>
          </ac:cxnSpMkLst>
        </pc:cxnChg>
        <pc:cxnChg chg="mod">
          <ac:chgData name="Kau, Derchang" userId="b9148588-e694-4445-9765-2c9aad6149ce" providerId="ADAL" clId="{A9F427AC-E5A2-6C45-A8A3-6DFCCFA4B4F3}" dt="2023-05-08T14:02:13.166" v="221"/>
          <ac:cxnSpMkLst>
            <pc:docMk/>
            <pc:sldMk cId="1391492811" sldId="317"/>
            <ac:cxnSpMk id="487" creationId="{F4FE58A9-99A2-81FB-D4A5-06795C076388}"/>
          </ac:cxnSpMkLst>
        </pc:cxnChg>
        <pc:cxnChg chg="mod">
          <ac:chgData name="Kau, Derchang" userId="b9148588-e694-4445-9765-2c9aad6149ce" providerId="ADAL" clId="{A9F427AC-E5A2-6C45-A8A3-6DFCCFA4B4F3}" dt="2023-05-08T14:11:32.226" v="333"/>
          <ac:cxnSpMkLst>
            <pc:docMk/>
            <pc:sldMk cId="1391492811" sldId="317"/>
            <ac:cxnSpMk id="503" creationId="{326BE8DA-6761-1D2A-ED73-1641D7409427}"/>
          </ac:cxnSpMkLst>
        </pc:cxnChg>
        <pc:cxnChg chg="mod">
          <ac:chgData name="Kau, Derchang" userId="b9148588-e694-4445-9765-2c9aad6149ce" providerId="ADAL" clId="{A9F427AC-E5A2-6C45-A8A3-6DFCCFA4B4F3}" dt="2023-05-08T14:11:32.226" v="333"/>
          <ac:cxnSpMkLst>
            <pc:docMk/>
            <pc:sldMk cId="1391492811" sldId="317"/>
            <ac:cxnSpMk id="504" creationId="{3CA0DCAE-E901-1883-4C0F-7589FC112CE6}"/>
          </ac:cxnSpMkLst>
        </pc:cxnChg>
        <pc:cxnChg chg="mod">
          <ac:chgData name="Kau, Derchang" userId="b9148588-e694-4445-9765-2c9aad6149ce" providerId="ADAL" clId="{A9F427AC-E5A2-6C45-A8A3-6DFCCFA4B4F3}" dt="2023-05-08T14:11:32.226" v="333"/>
          <ac:cxnSpMkLst>
            <pc:docMk/>
            <pc:sldMk cId="1391492811" sldId="317"/>
            <ac:cxnSpMk id="508" creationId="{DDD37890-84C0-567E-4CA3-758B3915A6A7}"/>
          </ac:cxnSpMkLst>
        </pc:cxnChg>
        <pc:cxnChg chg="mod">
          <ac:chgData name="Kau, Derchang" userId="b9148588-e694-4445-9765-2c9aad6149ce" providerId="ADAL" clId="{A9F427AC-E5A2-6C45-A8A3-6DFCCFA4B4F3}" dt="2023-05-08T14:11:32.226" v="333"/>
          <ac:cxnSpMkLst>
            <pc:docMk/>
            <pc:sldMk cId="1391492811" sldId="317"/>
            <ac:cxnSpMk id="509" creationId="{12845523-ABC7-FD51-D2BE-3E3475D49821}"/>
          </ac:cxnSpMkLst>
        </pc:cxnChg>
        <pc:cxnChg chg="mod">
          <ac:chgData name="Kau, Derchang" userId="b9148588-e694-4445-9765-2c9aad6149ce" providerId="ADAL" clId="{A9F427AC-E5A2-6C45-A8A3-6DFCCFA4B4F3}" dt="2023-05-08T14:11:32.226" v="333"/>
          <ac:cxnSpMkLst>
            <pc:docMk/>
            <pc:sldMk cId="1391492811" sldId="317"/>
            <ac:cxnSpMk id="511" creationId="{A3C14BA1-FDA0-1D25-359B-34856450E853}"/>
          </ac:cxnSpMkLst>
        </pc:cxnChg>
        <pc:cxnChg chg="mod">
          <ac:chgData name="Kau, Derchang" userId="b9148588-e694-4445-9765-2c9aad6149ce" providerId="ADAL" clId="{A9F427AC-E5A2-6C45-A8A3-6DFCCFA4B4F3}" dt="2023-05-08T14:11:52.763" v="337"/>
          <ac:cxnSpMkLst>
            <pc:docMk/>
            <pc:sldMk cId="1391492811" sldId="317"/>
            <ac:cxnSpMk id="519" creationId="{C026AC00-D6E9-F5FE-9A38-D7A884DAC7A7}"/>
          </ac:cxnSpMkLst>
        </pc:cxnChg>
      </pc:sldChg>
      <pc:sldChg chg="modSp add mod">
        <pc:chgData name="Kau, Derchang" userId="b9148588-e694-4445-9765-2c9aad6149ce" providerId="ADAL" clId="{A9F427AC-E5A2-6C45-A8A3-6DFCCFA4B4F3}" dt="2023-05-08T14:15:35.953" v="362" actId="27636"/>
        <pc:sldMkLst>
          <pc:docMk/>
          <pc:sldMk cId="3583189352" sldId="318"/>
        </pc:sldMkLst>
        <pc:spChg chg="mod">
          <ac:chgData name="Kau, Derchang" userId="b9148588-e694-4445-9765-2c9aad6149ce" providerId="ADAL" clId="{A9F427AC-E5A2-6C45-A8A3-6DFCCFA4B4F3}" dt="2023-05-08T14:15:28.266" v="360" actId="113"/>
          <ac:spMkLst>
            <pc:docMk/>
            <pc:sldMk cId="3583189352" sldId="318"/>
            <ac:spMk id="2" creationId="{4A1DCC3D-F637-7DDF-1F4A-2C9A70F19DC9}"/>
          </ac:spMkLst>
        </pc:spChg>
        <pc:spChg chg="mod">
          <ac:chgData name="Kau, Derchang" userId="b9148588-e694-4445-9765-2c9aad6149ce" providerId="ADAL" clId="{A9F427AC-E5A2-6C45-A8A3-6DFCCFA4B4F3}" dt="2023-05-08T14:15:35.953" v="362" actId="27636"/>
          <ac:spMkLst>
            <pc:docMk/>
            <pc:sldMk cId="3583189352" sldId="318"/>
            <ac:spMk id="3" creationId="{35E5F6F7-A52C-696E-0451-D16572C7C9B8}"/>
          </ac:spMkLst>
        </pc:spChg>
      </pc:sldChg>
      <pc:sldChg chg="modSp add del mod">
        <pc:chgData name="Kau, Derchang" userId="b9148588-e694-4445-9765-2c9aad6149ce" providerId="ADAL" clId="{A9F427AC-E5A2-6C45-A8A3-6DFCCFA4B4F3}" dt="2023-05-12T08:52:26.721" v="2149" actId="2696"/>
        <pc:sldMkLst>
          <pc:docMk/>
          <pc:sldMk cId="3081892889" sldId="319"/>
        </pc:sldMkLst>
        <pc:spChg chg="mod">
          <ac:chgData name="Kau, Derchang" userId="b9148588-e694-4445-9765-2c9aad6149ce" providerId="ADAL" clId="{A9F427AC-E5A2-6C45-A8A3-6DFCCFA4B4F3}" dt="2023-05-08T14:24:53.613" v="395" actId="404"/>
          <ac:spMkLst>
            <pc:docMk/>
            <pc:sldMk cId="3081892889" sldId="319"/>
            <ac:spMk id="5" creationId="{575D2E74-E641-F126-9E5E-B849F42C2BA1}"/>
          </ac:spMkLst>
        </pc:spChg>
      </pc:sldChg>
      <pc:sldChg chg="add del">
        <pc:chgData name="Kau, Derchang" userId="b9148588-e694-4445-9765-2c9aad6149ce" providerId="ADAL" clId="{A9F427AC-E5A2-6C45-A8A3-6DFCCFA4B4F3}" dt="2023-05-16T15:32:18.881" v="6836" actId="2696"/>
        <pc:sldMkLst>
          <pc:docMk/>
          <pc:sldMk cId="3695799842" sldId="319"/>
        </pc:sldMkLst>
      </pc:sldChg>
      <pc:sldChg chg="addSp delSp modSp add mod">
        <pc:chgData name="Kau, Derchang" userId="b9148588-e694-4445-9765-2c9aad6149ce" providerId="ADAL" clId="{A9F427AC-E5A2-6C45-A8A3-6DFCCFA4B4F3}" dt="2023-05-08T14:30:21.417" v="420"/>
        <pc:sldMkLst>
          <pc:docMk/>
          <pc:sldMk cId="2317298631" sldId="320"/>
        </pc:sldMkLst>
        <pc:spChg chg="mod">
          <ac:chgData name="Kau, Derchang" userId="b9148588-e694-4445-9765-2c9aad6149ce" providerId="ADAL" clId="{A9F427AC-E5A2-6C45-A8A3-6DFCCFA4B4F3}" dt="2023-05-08T14:20:00.303" v="381" actId="207"/>
          <ac:spMkLst>
            <pc:docMk/>
            <pc:sldMk cId="2317298631" sldId="320"/>
            <ac:spMk id="4" creationId="{E1FB9905-611A-00FE-E2A2-49575AC1F6D3}"/>
          </ac:spMkLst>
        </pc:spChg>
        <pc:spChg chg="del mod">
          <ac:chgData name="Kau, Derchang" userId="b9148588-e694-4445-9765-2c9aad6149ce" providerId="ADAL" clId="{A9F427AC-E5A2-6C45-A8A3-6DFCCFA4B4F3}" dt="2023-05-08T14:30:03.811" v="417" actId="478"/>
          <ac:spMkLst>
            <pc:docMk/>
            <pc:sldMk cId="2317298631" sldId="320"/>
            <ac:spMk id="5" creationId="{4577102B-2243-7E8B-60BC-E5B57DACA291}"/>
          </ac:spMkLst>
        </pc:spChg>
        <pc:spChg chg="add mod">
          <ac:chgData name="Kau, Derchang" userId="b9148588-e694-4445-9765-2c9aad6149ce" providerId="ADAL" clId="{A9F427AC-E5A2-6C45-A8A3-6DFCCFA4B4F3}" dt="2023-05-08T14:30:21.417" v="420"/>
          <ac:spMkLst>
            <pc:docMk/>
            <pc:sldMk cId="2317298631" sldId="320"/>
            <ac:spMk id="7" creationId="{D08CBDC8-DB78-E559-2C55-A33C110FA4A0}"/>
          </ac:spMkLst>
        </pc:spChg>
        <pc:spChg chg="mod">
          <ac:chgData name="Kau, Derchang" userId="b9148588-e694-4445-9765-2c9aad6149ce" providerId="ADAL" clId="{A9F427AC-E5A2-6C45-A8A3-6DFCCFA4B4F3}" dt="2023-05-08T14:19:27.804" v="373" actId="207"/>
          <ac:spMkLst>
            <pc:docMk/>
            <pc:sldMk cId="2317298631" sldId="320"/>
            <ac:spMk id="39" creationId="{9E69CC6A-8578-5A0F-0D73-4209010D356B}"/>
          </ac:spMkLst>
        </pc:spChg>
        <pc:spChg chg="mod">
          <ac:chgData name="Kau, Derchang" userId="b9148588-e694-4445-9765-2c9aad6149ce" providerId="ADAL" clId="{A9F427AC-E5A2-6C45-A8A3-6DFCCFA4B4F3}" dt="2023-05-08T14:29:04.396" v="414" actId="207"/>
          <ac:spMkLst>
            <pc:docMk/>
            <pc:sldMk cId="2317298631" sldId="320"/>
            <ac:spMk id="118" creationId="{8E301901-90FE-AA91-B5BA-D75218970E11}"/>
          </ac:spMkLst>
        </pc:spChg>
        <pc:spChg chg="mod">
          <ac:chgData name="Kau, Derchang" userId="b9148588-e694-4445-9765-2c9aad6149ce" providerId="ADAL" clId="{A9F427AC-E5A2-6C45-A8A3-6DFCCFA4B4F3}" dt="2023-05-08T14:29:01.208" v="411" actId="207"/>
          <ac:spMkLst>
            <pc:docMk/>
            <pc:sldMk cId="2317298631" sldId="320"/>
            <ac:spMk id="119" creationId="{EAB8F6BB-78CC-188C-EAF2-4C05580C87AA}"/>
          </ac:spMkLst>
        </pc:spChg>
        <pc:spChg chg="mod">
          <ac:chgData name="Kau, Derchang" userId="b9148588-e694-4445-9765-2c9aad6149ce" providerId="ADAL" clId="{A9F427AC-E5A2-6C45-A8A3-6DFCCFA4B4F3}" dt="2023-05-08T14:29:02.277" v="412" actId="207"/>
          <ac:spMkLst>
            <pc:docMk/>
            <pc:sldMk cId="2317298631" sldId="320"/>
            <ac:spMk id="120" creationId="{450EB8DF-CB0D-01CF-D8FC-FD0DFC7BA587}"/>
          </ac:spMkLst>
        </pc:spChg>
        <pc:spChg chg="mod">
          <ac:chgData name="Kau, Derchang" userId="b9148588-e694-4445-9765-2c9aad6149ce" providerId="ADAL" clId="{A9F427AC-E5A2-6C45-A8A3-6DFCCFA4B4F3}" dt="2023-05-08T14:29:03.400" v="413" actId="207"/>
          <ac:spMkLst>
            <pc:docMk/>
            <pc:sldMk cId="2317298631" sldId="320"/>
            <ac:spMk id="121" creationId="{F96A1851-3476-CA0B-BEC9-60BBF78B727B}"/>
          </ac:spMkLst>
        </pc:spChg>
        <pc:spChg chg="mod">
          <ac:chgData name="Kau, Derchang" userId="b9148588-e694-4445-9765-2c9aad6149ce" providerId="ADAL" clId="{A9F427AC-E5A2-6C45-A8A3-6DFCCFA4B4F3}" dt="2023-05-08T14:19:39.602" v="377" actId="207"/>
          <ac:spMkLst>
            <pc:docMk/>
            <pc:sldMk cId="2317298631" sldId="320"/>
            <ac:spMk id="149" creationId="{4AF0835A-9A6E-F064-DF81-EA18AA67E371}"/>
          </ac:spMkLst>
        </pc:spChg>
        <pc:spChg chg="mod">
          <ac:chgData name="Kau, Derchang" userId="b9148588-e694-4445-9765-2c9aad6149ce" providerId="ADAL" clId="{A9F427AC-E5A2-6C45-A8A3-6DFCCFA4B4F3}" dt="2023-05-08T14:28:53.296" v="408" actId="207"/>
          <ac:spMkLst>
            <pc:docMk/>
            <pc:sldMk cId="2317298631" sldId="320"/>
            <ac:spMk id="159" creationId="{89CC53D2-839A-054B-E325-668D37BB008B}"/>
          </ac:spMkLst>
        </pc:spChg>
        <pc:spChg chg="mod">
          <ac:chgData name="Kau, Derchang" userId="b9148588-e694-4445-9765-2c9aad6149ce" providerId="ADAL" clId="{A9F427AC-E5A2-6C45-A8A3-6DFCCFA4B4F3}" dt="2023-05-08T14:19:45.511" v="378" actId="207"/>
          <ac:spMkLst>
            <pc:docMk/>
            <pc:sldMk cId="2317298631" sldId="320"/>
            <ac:spMk id="191" creationId="{DA542C97-3867-4B01-574C-616EADF47342}"/>
          </ac:spMkLst>
        </pc:spChg>
        <pc:spChg chg="mod">
          <ac:chgData name="Kau, Derchang" userId="b9148588-e694-4445-9765-2c9aad6149ce" providerId="ADAL" clId="{A9F427AC-E5A2-6C45-A8A3-6DFCCFA4B4F3}" dt="2023-05-08T14:19:31.837" v="374" actId="207"/>
          <ac:spMkLst>
            <pc:docMk/>
            <pc:sldMk cId="2317298631" sldId="320"/>
            <ac:spMk id="265" creationId="{F414597D-E96B-4730-4472-A3CF40F67081}"/>
          </ac:spMkLst>
        </pc:spChg>
        <pc:spChg chg="mod">
          <ac:chgData name="Kau, Derchang" userId="b9148588-e694-4445-9765-2c9aad6149ce" providerId="ADAL" clId="{A9F427AC-E5A2-6C45-A8A3-6DFCCFA4B4F3}" dt="2023-05-08T14:28:49.610" v="407" actId="207"/>
          <ac:spMkLst>
            <pc:docMk/>
            <pc:sldMk cId="2317298631" sldId="320"/>
            <ac:spMk id="285" creationId="{559C015F-C692-4FF4-FE36-C0531DAAE75D}"/>
          </ac:spMkLst>
        </pc:spChg>
        <pc:spChg chg="mod">
          <ac:chgData name="Kau, Derchang" userId="b9148588-e694-4445-9765-2c9aad6149ce" providerId="ADAL" clId="{A9F427AC-E5A2-6C45-A8A3-6DFCCFA4B4F3}" dt="2023-05-08T14:19:36.898" v="376" actId="207"/>
          <ac:spMkLst>
            <pc:docMk/>
            <pc:sldMk cId="2317298631" sldId="320"/>
            <ac:spMk id="304" creationId="{6F45157B-176C-9402-E53D-746F17431788}"/>
          </ac:spMkLst>
        </pc:spChg>
        <pc:spChg chg="mod">
          <ac:chgData name="Kau, Derchang" userId="b9148588-e694-4445-9765-2c9aad6149ce" providerId="ADAL" clId="{A9F427AC-E5A2-6C45-A8A3-6DFCCFA4B4F3}" dt="2023-05-08T14:28:55.659" v="409" actId="207"/>
          <ac:spMkLst>
            <pc:docMk/>
            <pc:sldMk cId="2317298631" sldId="320"/>
            <ac:spMk id="324" creationId="{224F86FB-A3CB-2362-FA01-4AE4421145DA}"/>
          </ac:spMkLst>
        </pc:spChg>
        <pc:spChg chg="mod">
          <ac:chgData name="Kau, Derchang" userId="b9148588-e694-4445-9765-2c9aad6149ce" providerId="ADAL" clId="{A9F427AC-E5A2-6C45-A8A3-6DFCCFA4B4F3}" dt="2023-05-08T14:19:34.526" v="375" actId="207"/>
          <ac:spMkLst>
            <pc:docMk/>
            <pc:sldMk cId="2317298631" sldId="320"/>
            <ac:spMk id="343" creationId="{2A675834-D7AC-7774-9909-73529EAA7890}"/>
          </ac:spMkLst>
        </pc:spChg>
        <pc:spChg chg="mod">
          <ac:chgData name="Kau, Derchang" userId="b9148588-e694-4445-9765-2c9aad6149ce" providerId="ADAL" clId="{A9F427AC-E5A2-6C45-A8A3-6DFCCFA4B4F3}" dt="2023-05-08T14:28:58.462" v="410" actId="207"/>
          <ac:spMkLst>
            <pc:docMk/>
            <pc:sldMk cId="2317298631" sldId="320"/>
            <ac:spMk id="363" creationId="{3E0915FB-4E80-EFC2-7C5E-DCE19B540633}"/>
          </ac:spMkLst>
        </pc:spChg>
        <pc:spChg chg="mod">
          <ac:chgData name="Kau, Derchang" userId="b9148588-e694-4445-9765-2c9aad6149ce" providerId="ADAL" clId="{A9F427AC-E5A2-6C45-A8A3-6DFCCFA4B4F3}" dt="2023-05-08T14:29:33.032" v="416" actId="207"/>
          <ac:spMkLst>
            <pc:docMk/>
            <pc:sldMk cId="2317298631" sldId="320"/>
            <ac:spMk id="380" creationId="{122030CA-4617-B88D-410C-036DD9582C79}"/>
          </ac:spMkLst>
        </pc:spChg>
      </pc:sldChg>
      <pc:sldChg chg="modSp new mod">
        <pc:chgData name="Kau, Derchang" userId="b9148588-e694-4445-9765-2c9aad6149ce" providerId="ADAL" clId="{A9F427AC-E5A2-6C45-A8A3-6DFCCFA4B4F3}" dt="2023-05-14T05:20:40.628" v="4140" actId="20577"/>
        <pc:sldMkLst>
          <pc:docMk/>
          <pc:sldMk cId="81024601" sldId="321"/>
        </pc:sldMkLst>
        <pc:spChg chg="mod">
          <ac:chgData name="Kau, Derchang" userId="b9148588-e694-4445-9765-2c9aad6149ce" providerId="ADAL" clId="{A9F427AC-E5A2-6C45-A8A3-6DFCCFA4B4F3}" dt="2023-05-08T23:20:29.783" v="564" actId="20577"/>
          <ac:spMkLst>
            <pc:docMk/>
            <pc:sldMk cId="81024601" sldId="321"/>
            <ac:spMk id="2" creationId="{6DB52150-146C-ED22-CD82-36EE8510B015}"/>
          </ac:spMkLst>
        </pc:spChg>
        <pc:spChg chg="mod">
          <ac:chgData name="Kau, Derchang" userId="b9148588-e694-4445-9765-2c9aad6149ce" providerId="ADAL" clId="{A9F427AC-E5A2-6C45-A8A3-6DFCCFA4B4F3}" dt="2023-05-14T05:20:40.628" v="4140" actId="20577"/>
          <ac:spMkLst>
            <pc:docMk/>
            <pc:sldMk cId="81024601" sldId="321"/>
            <ac:spMk id="3" creationId="{8F295EAF-163E-E0F0-C78A-B12CB7F79588}"/>
          </ac:spMkLst>
        </pc:spChg>
      </pc:sldChg>
      <pc:sldChg chg="addSp modSp new mod">
        <pc:chgData name="Kau, Derchang" userId="b9148588-e694-4445-9765-2c9aad6149ce" providerId="ADAL" clId="{A9F427AC-E5A2-6C45-A8A3-6DFCCFA4B4F3}" dt="2023-05-17T14:33:22.570" v="7510" actId="20577"/>
        <pc:sldMkLst>
          <pc:docMk/>
          <pc:sldMk cId="1077813937" sldId="322"/>
        </pc:sldMkLst>
        <pc:spChg chg="mod">
          <ac:chgData name="Kau, Derchang" userId="b9148588-e694-4445-9765-2c9aad6149ce" providerId="ADAL" clId="{A9F427AC-E5A2-6C45-A8A3-6DFCCFA4B4F3}" dt="2023-05-08T23:22:50.901" v="629" actId="404"/>
          <ac:spMkLst>
            <pc:docMk/>
            <pc:sldMk cId="1077813937" sldId="322"/>
            <ac:spMk id="2" creationId="{35975C57-380D-CB5C-DCA9-7DDD5AAD9FBA}"/>
          </ac:spMkLst>
        </pc:spChg>
        <pc:spChg chg="mod">
          <ac:chgData name="Kau, Derchang" userId="b9148588-e694-4445-9765-2c9aad6149ce" providerId="ADAL" clId="{A9F427AC-E5A2-6C45-A8A3-6DFCCFA4B4F3}" dt="2023-05-17T14:33:22.570" v="7510" actId="20577"/>
          <ac:spMkLst>
            <pc:docMk/>
            <pc:sldMk cId="1077813937" sldId="322"/>
            <ac:spMk id="3" creationId="{50E6DB94-0882-2518-C2C8-21C7C0DB0867}"/>
          </ac:spMkLst>
        </pc:spChg>
        <pc:spChg chg="add mod">
          <ac:chgData name="Kau, Derchang" userId="b9148588-e694-4445-9765-2c9aad6149ce" providerId="ADAL" clId="{A9F427AC-E5A2-6C45-A8A3-6DFCCFA4B4F3}" dt="2023-05-08T23:29:08.826" v="912" actId="1035"/>
          <ac:spMkLst>
            <pc:docMk/>
            <pc:sldMk cId="1077813937" sldId="322"/>
            <ac:spMk id="6" creationId="{685425E2-D7BA-7BBC-9B12-821A59ABB68E}"/>
          </ac:spMkLst>
        </pc:spChg>
        <pc:spChg chg="add mod">
          <ac:chgData name="Kau, Derchang" userId="b9148588-e694-4445-9765-2c9aad6149ce" providerId="ADAL" clId="{A9F427AC-E5A2-6C45-A8A3-6DFCCFA4B4F3}" dt="2023-05-09T00:49:16.673" v="1842" actId="20577"/>
          <ac:spMkLst>
            <pc:docMk/>
            <pc:sldMk cId="1077813937" sldId="322"/>
            <ac:spMk id="7" creationId="{22749C7A-BBEB-2B18-81BF-797A07218FBC}"/>
          </ac:spMkLst>
        </pc:spChg>
      </pc:sldChg>
      <pc:sldChg chg="modSp new mod">
        <pc:chgData name="Kau, Derchang" userId="b9148588-e694-4445-9765-2c9aad6149ce" providerId="ADAL" clId="{A9F427AC-E5A2-6C45-A8A3-6DFCCFA4B4F3}" dt="2023-05-16T03:25:33.295" v="4281" actId="20577"/>
        <pc:sldMkLst>
          <pc:docMk/>
          <pc:sldMk cId="198589971" sldId="323"/>
        </pc:sldMkLst>
        <pc:spChg chg="mod">
          <ac:chgData name="Kau, Derchang" userId="b9148588-e694-4445-9765-2c9aad6149ce" providerId="ADAL" clId="{A9F427AC-E5A2-6C45-A8A3-6DFCCFA4B4F3}" dt="2023-05-14T05:15:34.658" v="4051" actId="20577"/>
          <ac:spMkLst>
            <pc:docMk/>
            <pc:sldMk cId="198589971" sldId="323"/>
            <ac:spMk id="2" creationId="{8B7840C2-A841-2FAE-732A-73B340D6EFEA}"/>
          </ac:spMkLst>
        </pc:spChg>
        <pc:spChg chg="mod">
          <ac:chgData name="Kau, Derchang" userId="b9148588-e694-4445-9765-2c9aad6149ce" providerId="ADAL" clId="{A9F427AC-E5A2-6C45-A8A3-6DFCCFA4B4F3}" dt="2023-05-14T05:17:17.725" v="4064" actId="403"/>
          <ac:spMkLst>
            <pc:docMk/>
            <pc:sldMk cId="198589971" sldId="323"/>
            <ac:spMk id="3" creationId="{257BBEBE-B2A8-1DDE-8868-E8AF9432329F}"/>
          </ac:spMkLst>
        </pc:spChg>
        <pc:spChg chg="mod">
          <ac:chgData name="Kau, Derchang" userId="b9148588-e694-4445-9765-2c9aad6149ce" providerId="ADAL" clId="{A9F427AC-E5A2-6C45-A8A3-6DFCCFA4B4F3}" dt="2023-05-16T03:25:33.295" v="4281" actId="20577"/>
          <ac:spMkLst>
            <pc:docMk/>
            <pc:sldMk cId="198589971" sldId="323"/>
            <ac:spMk id="4" creationId="{2C4F9BE0-FDD2-6785-8645-CB5E8A166F4A}"/>
          </ac:spMkLst>
        </pc:spChg>
      </pc:sldChg>
      <pc:sldChg chg="add del">
        <pc:chgData name="Kau, Derchang" userId="b9148588-e694-4445-9765-2c9aad6149ce" providerId="ADAL" clId="{A9F427AC-E5A2-6C45-A8A3-6DFCCFA4B4F3}" dt="2023-05-16T14:32:56.607" v="6641" actId="2696"/>
        <pc:sldMkLst>
          <pc:docMk/>
          <pc:sldMk cId="150066920" sldId="579"/>
        </pc:sldMkLst>
      </pc:sldChg>
      <pc:sldChg chg="addSp delSp modSp add mod ord">
        <pc:chgData name="Kau, Derchang" userId="b9148588-e694-4445-9765-2c9aad6149ce" providerId="ADAL" clId="{A9F427AC-E5A2-6C45-A8A3-6DFCCFA4B4F3}" dt="2023-05-16T14:34:04.805" v="6651" actId="14100"/>
        <pc:sldMkLst>
          <pc:docMk/>
          <pc:sldMk cId="3590177714" sldId="732"/>
        </pc:sldMkLst>
        <pc:spChg chg="mod">
          <ac:chgData name="Kau, Derchang" userId="b9148588-e694-4445-9765-2c9aad6149ce" providerId="ADAL" clId="{A9F427AC-E5A2-6C45-A8A3-6DFCCFA4B4F3}" dt="2023-05-16T14:34:04.805" v="6651" actId="14100"/>
          <ac:spMkLst>
            <pc:docMk/>
            <pc:sldMk cId="3590177714" sldId="732"/>
            <ac:spMk id="38" creationId="{05A97745-D920-6446-A569-FD4AB456E5E4}"/>
          </ac:spMkLst>
        </pc:spChg>
        <pc:spChg chg="del">
          <ac:chgData name="Kau, Derchang" userId="b9148588-e694-4445-9765-2c9aad6149ce" providerId="ADAL" clId="{A9F427AC-E5A2-6C45-A8A3-6DFCCFA4B4F3}" dt="2023-05-16T14:33:56.142" v="6650" actId="478"/>
          <ac:spMkLst>
            <pc:docMk/>
            <pc:sldMk cId="3590177714" sldId="732"/>
            <ac:spMk id="41" creationId="{1EDBDC35-7ED8-2F4F-B729-C18103BB4514}"/>
          </ac:spMkLst>
        </pc:spChg>
        <pc:spChg chg="add del mod">
          <ac:chgData name="Kau, Derchang" userId="b9148588-e694-4445-9765-2c9aad6149ce" providerId="ADAL" clId="{A9F427AC-E5A2-6C45-A8A3-6DFCCFA4B4F3}" dt="2023-05-16T14:33:46.884" v="6649" actId="1076"/>
          <ac:spMkLst>
            <pc:docMk/>
            <pc:sldMk cId="3590177714" sldId="732"/>
            <ac:spMk id="162" creationId="{0ACB150F-2677-CD49-BE1B-E41B314D0B3C}"/>
          </ac:spMkLst>
        </pc:spChg>
        <pc:grpChg chg="mod topLvl">
          <ac:chgData name="Kau, Derchang" userId="b9148588-e694-4445-9765-2c9aad6149ce" providerId="ADAL" clId="{A9F427AC-E5A2-6C45-A8A3-6DFCCFA4B4F3}" dt="2023-05-16T14:33:43.264" v="6648" actId="1076"/>
          <ac:grpSpMkLst>
            <pc:docMk/>
            <pc:sldMk cId="3590177714" sldId="732"/>
            <ac:grpSpMk id="117" creationId="{E9B7B673-F4CD-EF4B-8689-3DDE47580C8A}"/>
          </ac:grpSpMkLst>
        </pc:grpChg>
        <pc:grpChg chg="del topLvl">
          <ac:chgData name="Kau, Derchang" userId="b9148588-e694-4445-9765-2c9aad6149ce" providerId="ADAL" clId="{A9F427AC-E5A2-6C45-A8A3-6DFCCFA4B4F3}" dt="2023-05-16T14:33:20.884" v="6643" actId="478"/>
          <ac:grpSpMkLst>
            <pc:docMk/>
            <pc:sldMk cId="3590177714" sldId="732"/>
            <ac:grpSpMk id="138" creationId="{508CF47D-7D59-B845-A1B0-C6705A3236FA}"/>
          </ac:grpSpMkLst>
        </pc:grpChg>
        <pc:grpChg chg="del">
          <ac:chgData name="Kau, Derchang" userId="b9148588-e694-4445-9765-2c9aad6149ce" providerId="ADAL" clId="{A9F427AC-E5A2-6C45-A8A3-6DFCCFA4B4F3}" dt="2023-05-16T14:33:17.101" v="6642" actId="165"/>
          <ac:grpSpMkLst>
            <pc:docMk/>
            <pc:sldMk cId="3590177714" sldId="732"/>
            <ac:grpSpMk id="163" creationId="{A3A97F95-1289-5845-BAF5-80A4D941C5A8}"/>
          </ac:grpSpMkLst>
        </pc:grpChg>
        <pc:cxnChg chg="mod">
          <ac:chgData name="Kau, Derchang" userId="b9148588-e694-4445-9765-2c9aad6149ce" providerId="ADAL" clId="{A9F427AC-E5A2-6C45-A8A3-6DFCCFA4B4F3}" dt="2023-05-16T14:33:20.884" v="6643" actId="478"/>
          <ac:cxnSpMkLst>
            <pc:docMk/>
            <pc:sldMk cId="3590177714" sldId="732"/>
            <ac:cxnSpMk id="146" creationId="{4742B639-148E-044B-8339-EE828A822017}"/>
          </ac:cxnSpMkLst>
        </pc:cxnChg>
        <pc:cxnChg chg="mod">
          <ac:chgData name="Kau, Derchang" userId="b9148588-e694-4445-9765-2c9aad6149ce" providerId="ADAL" clId="{A9F427AC-E5A2-6C45-A8A3-6DFCCFA4B4F3}" dt="2023-05-16T14:33:20.884" v="6643" actId="478"/>
          <ac:cxnSpMkLst>
            <pc:docMk/>
            <pc:sldMk cId="3590177714" sldId="732"/>
            <ac:cxnSpMk id="147" creationId="{B8C450CA-8EC7-4643-8DE3-70000D9580F9}"/>
          </ac:cxnSpMkLst>
        </pc:cxnChg>
        <pc:cxnChg chg="mod">
          <ac:chgData name="Kau, Derchang" userId="b9148588-e694-4445-9765-2c9aad6149ce" providerId="ADAL" clId="{A9F427AC-E5A2-6C45-A8A3-6DFCCFA4B4F3}" dt="2023-05-16T14:33:20.884" v="6643" actId="478"/>
          <ac:cxnSpMkLst>
            <pc:docMk/>
            <pc:sldMk cId="3590177714" sldId="732"/>
            <ac:cxnSpMk id="148" creationId="{F7DE370B-09E8-3A44-927E-6DAE31379C41}"/>
          </ac:cxnSpMkLst>
        </pc:cxnChg>
        <pc:cxnChg chg="mod">
          <ac:chgData name="Kau, Derchang" userId="b9148588-e694-4445-9765-2c9aad6149ce" providerId="ADAL" clId="{A9F427AC-E5A2-6C45-A8A3-6DFCCFA4B4F3}" dt="2023-05-16T14:33:20.884" v="6643" actId="478"/>
          <ac:cxnSpMkLst>
            <pc:docMk/>
            <pc:sldMk cId="3590177714" sldId="732"/>
            <ac:cxnSpMk id="149" creationId="{1B609286-3A03-5F4F-AE9E-DFCCCDFA6E93}"/>
          </ac:cxnSpMkLst>
        </pc:cxnChg>
        <pc:cxnChg chg="mod">
          <ac:chgData name="Kau, Derchang" userId="b9148588-e694-4445-9765-2c9aad6149ce" providerId="ADAL" clId="{A9F427AC-E5A2-6C45-A8A3-6DFCCFA4B4F3}" dt="2023-05-16T14:33:20.884" v="6643" actId="478"/>
          <ac:cxnSpMkLst>
            <pc:docMk/>
            <pc:sldMk cId="3590177714" sldId="732"/>
            <ac:cxnSpMk id="150" creationId="{EAAD686F-2FCD-8A4E-9C3B-6F0EFDDEA2E3}"/>
          </ac:cxnSpMkLst>
        </pc:cxnChg>
        <pc:cxnChg chg="mod">
          <ac:chgData name="Kau, Derchang" userId="b9148588-e694-4445-9765-2c9aad6149ce" providerId="ADAL" clId="{A9F427AC-E5A2-6C45-A8A3-6DFCCFA4B4F3}" dt="2023-05-16T14:33:20.884" v="6643" actId="478"/>
          <ac:cxnSpMkLst>
            <pc:docMk/>
            <pc:sldMk cId="3590177714" sldId="732"/>
            <ac:cxnSpMk id="151" creationId="{CF836FD1-BE0A-6041-97C8-286AEFFF311A}"/>
          </ac:cxnSpMkLst>
        </pc:cxnChg>
        <pc:cxnChg chg="mod">
          <ac:chgData name="Kau, Derchang" userId="b9148588-e694-4445-9765-2c9aad6149ce" providerId="ADAL" clId="{A9F427AC-E5A2-6C45-A8A3-6DFCCFA4B4F3}" dt="2023-05-16T14:33:20.884" v="6643" actId="478"/>
          <ac:cxnSpMkLst>
            <pc:docMk/>
            <pc:sldMk cId="3590177714" sldId="732"/>
            <ac:cxnSpMk id="152" creationId="{287DB07F-1072-1F45-A0E8-38DFF3695427}"/>
          </ac:cxnSpMkLst>
        </pc:cxnChg>
        <pc:cxnChg chg="mod">
          <ac:chgData name="Kau, Derchang" userId="b9148588-e694-4445-9765-2c9aad6149ce" providerId="ADAL" clId="{A9F427AC-E5A2-6C45-A8A3-6DFCCFA4B4F3}" dt="2023-05-16T14:33:20.884" v="6643" actId="478"/>
          <ac:cxnSpMkLst>
            <pc:docMk/>
            <pc:sldMk cId="3590177714" sldId="732"/>
            <ac:cxnSpMk id="153" creationId="{622153C9-E6DB-714C-A9A9-222032FB0F01}"/>
          </ac:cxnSpMkLst>
        </pc:cxnChg>
        <pc:cxnChg chg="mod">
          <ac:chgData name="Kau, Derchang" userId="b9148588-e694-4445-9765-2c9aad6149ce" providerId="ADAL" clId="{A9F427AC-E5A2-6C45-A8A3-6DFCCFA4B4F3}" dt="2023-05-16T14:33:20.884" v="6643" actId="478"/>
          <ac:cxnSpMkLst>
            <pc:docMk/>
            <pc:sldMk cId="3590177714" sldId="732"/>
            <ac:cxnSpMk id="154" creationId="{32C2C7E3-40D9-FC49-82AA-5AFA1E60A30C}"/>
          </ac:cxnSpMkLst>
        </pc:cxnChg>
        <pc:cxnChg chg="mod">
          <ac:chgData name="Kau, Derchang" userId="b9148588-e694-4445-9765-2c9aad6149ce" providerId="ADAL" clId="{A9F427AC-E5A2-6C45-A8A3-6DFCCFA4B4F3}" dt="2023-05-16T14:33:20.884" v="6643" actId="478"/>
          <ac:cxnSpMkLst>
            <pc:docMk/>
            <pc:sldMk cId="3590177714" sldId="732"/>
            <ac:cxnSpMk id="155" creationId="{B403613D-6776-A845-A9A9-B742F3815DE7}"/>
          </ac:cxnSpMkLst>
        </pc:cxnChg>
        <pc:cxnChg chg="mod">
          <ac:chgData name="Kau, Derchang" userId="b9148588-e694-4445-9765-2c9aad6149ce" providerId="ADAL" clId="{A9F427AC-E5A2-6C45-A8A3-6DFCCFA4B4F3}" dt="2023-05-16T14:33:20.884" v="6643" actId="478"/>
          <ac:cxnSpMkLst>
            <pc:docMk/>
            <pc:sldMk cId="3590177714" sldId="732"/>
            <ac:cxnSpMk id="156" creationId="{BFE1ED54-AA4F-FD4C-B798-B1AEBD5FBEB1}"/>
          </ac:cxnSpMkLst>
        </pc:cxnChg>
        <pc:cxnChg chg="mod">
          <ac:chgData name="Kau, Derchang" userId="b9148588-e694-4445-9765-2c9aad6149ce" providerId="ADAL" clId="{A9F427AC-E5A2-6C45-A8A3-6DFCCFA4B4F3}" dt="2023-05-16T14:33:20.884" v="6643" actId="478"/>
          <ac:cxnSpMkLst>
            <pc:docMk/>
            <pc:sldMk cId="3590177714" sldId="732"/>
            <ac:cxnSpMk id="157" creationId="{1B0CDECB-7E5C-914F-83AC-398A5E0D2895}"/>
          </ac:cxnSpMkLst>
        </pc:cxnChg>
      </pc:sldChg>
      <pc:sldChg chg="addSp delSp modSp add del mod">
        <pc:chgData name="Kau, Derchang" userId="b9148588-e694-4445-9765-2c9aad6149ce" providerId="ADAL" clId="{A9F427AC-E5A2-6C45-A8A3-6DFCCFA4B4F3}" dt="2023-05-17T01:36:42.547" v="7222" actId="2696"/>
        <pc:sldMkLst>
          <pc:docMk/>
          <pc:sldMk cId="940194645" sldId="922"/>
        </pc:sldMkLst>
        <pc:spChg chg="mod">
          <ac:chgData name="Kau, Derchang" userId="b9148588-e694-4445-9765-2c9aad6149ce" providerId="ADAL" clId="{A9F427AC-E5A2-6C45-A8A3-6DFCCFA4B4F3}" dt="2023-05-17T01:19:49.827" v="7062" actId="14100"/>
          <ac:spMkLst>
            <pc:docMk/>
            <pc:sldMk cId="940194645" sldId="922"/>
            <ac:spMk id="2" creationId="{00000000-0000-0000-0000-000000000000}"/>
          </ac:spMkLst>
        </pc:spChg>
        <pc:spChg chg="mod">
          <ac:chgData name="Kau, Derchang" userId="b9148588-e694-4445-9765-2c9aad6149ce" providerId="ADAL" clId="{A9F427AC-E5A2-6C45-A8A3-6DFCCFA4B4F3}" dt="2023-05-17T01:18:46.441" v="7036" actId="1076"/>
          <ac:spMkLst>
            <pc:docMk/>
            <pc:sldMk cId="940194645" sldId="922"/>
            <ac:spMk id="4" creationId="{00000000-0000-0000-0000-000000000000}"/>
          </ac:spMkLst>
        </pc:spChg>
        <pc:spChg chg="add mod">
          <ac:chgData name="Kau, Derchang" userId="b9148588-e694-4445-9765-2c9aad6149ce" providerId="ADAL" clId="{A9F427AC-E5A2-6C45-A8A3-6DFCCFA4B4F3}" dt="2023-05-17T01:24:51.112" v="7102" actId="255"/>
          <ac:spMkLst>
            <pc:docMk/>
            <pc:sldMk cId="940194645" sldId="922"/>
            <ac:spMk id="6" creationId="{76F50622-CACA-B885-B070-CE04154D40D0}"/>
          </ac:spMkLst>
        </pc:spChg>
        <pc:spChg chg="add mod">
          <ac:chgData name="Kau, Derchang" userId="b9148588-e694-4445-9765-2c9aad6149ce" providerId="ADAL" clId="{A9F427AC-E5A2-6C45-A8A3-6DFCCFA4B4F3}" dt="2023-05-17T01:24:51.112" v="7102" actId="255"/>
          <ac:spMkLst>
            <pc:docMk/>
            <pc:sldMk cId="940194645" sldId="922"/>
            <ac:spMk id="7" creationId="{439910F3-FEE5-17E0-627E-82A8EA8F9E7A}"/>
          </ac:spMkLst>
        </pc:spChg>
        <pc:spChg chg="add mod">
          <ac:chgData name="Kau, Derchang" userId="b9148588-e694-4445-9765-2c9aad6149ce" providerId="ADAL" clId="{A9F427AC-E5A2-6C45-A8A3-6DFCCFA4B4F3}" dt="2023-05-17T01:24:51.112" v="7102" actId="255"/>
          <ac:spMkLst>
            <pc:docMk/>
            <pc:sldMk cId="940194645" sldId="922"/>
            <ac:spMk id="8" creationId="{0B6A59AF-F4C5-B35D-4C9D-04FDACE351DD}"/>
          </ac:spMkLst>
        </pc:spChg>
        <pc:spChg chg="add mod">
          <ac:chgData name="Kau, Derchang" userId="b9148588-e694-4445-9765-2c9aad6149ce" providerId="ADAL" clId="{A9F427AC-E5A2-6C45-A8A3-6DFCCFA4B4F3}" dt="2023-05-17T01:24:51.112" v="7102" actId="255"/>
          <ac:spMkLst>
            <pc:docMk/>
            <pc:sldMk cId="940194645" sldId="922"/>
            <ac:spMk id="9" creationId="{2DE43FFD-8FAB-11A3-3527-7F58558C69E5}"/>
          </ac:spMkLst>
        </pc:spChg>
        <pc:spChg chg="add mod">
          <ac:chgData name="Kau, Derchang" userId="b9148588-e694-4445-9765-2c9aad6149ce" providerId="ADAL" clId="{A9F427AC-E5A2-6C45-A8A3-6DFCCFA4B4F3}" dt="2023-05-17T01:24:51.112" v="7102" actId="255"/>
          <ac:spMkLst>
            <pc:docMk/>
            <pc:sldMk cId="940194645" sldId="922"/>
            <ac:spMk id="10" creationId="{73320EA9-38EF-AFA0-BED8-EBDFF1727FCF}"/>
          </ac:spMkLst>
        </pc:spChg>
        <pc:spChg chg="add mod">
          <ac:chgData name="Kau, Derchang" userId="b9148588-e694-4445-9765-2c9aad6149ce" providerId="ADAL" clId="{A9F427AC-E5A2-6C45-A8A3-6DFCCFA4B4F3}" dt="2023-05-17T01:24:51.112" v="7102" actId="255"/>
          <ac:spMkLst>
            <pc:docMk/>
            <pc:sldMk cId="940194645" sldId="922"/>
            <ac:spMk id="11" creationId="{EA1335B8-FEFB-10EE-9492-8B372204BF85}"/>
          </ac:spMkLst>
        </pc:spChg>
        <pc:spChg chg="add mod">
          <ac:chgData name="Kau, Derchang" userId="b9148588-e694-4445-9765-2c9aad6149ce" providerId="ADAL" clId="{A9F427AC-E5A2-6C45-A8A3-6DFCCFA4B4F3}" dt="2023-05-17T01:24:51.112" v="7102" actId="255"/>
          <ac:spMkLst>
            <pc:docMk/>
            <pc:sldMk cId="940194645" sldId="922"/>
            <ac:spMk id="12" creationId="{30BF2762-C111-6AE5-4559-B1B407FA4ED2}"/>
          </ac:spMkLst>
        </pc:spChg>
        <pc:spChg chg="add mod">
          <ac:chgData name="Kau, Derchang" userId="b9148588-e694-4445-9765-2c9aad6149ce" providerId="ADAL" clId="{A9F427AC-E5A2-6C45-A8A3-6DFCCFA4B4F3}" dt="2023-05-17T01:24:51.112" v="7102" actId="255"/>
          <ac:spMkLst>
            <pc:docMk/>
            <pc:sldMk cId="940194645" sldId="922"/>
            <ac:spMk id="13" creationId="{BB607B1C-6C08-D2CB-E0E8-76BCDA0F45AE}"/>
          </ac:spMkLst>
        </pc:spChg>
        <pc:spChg chg="add mod">
          <ac:chgData name="Kau, Derchang" userId="b9148588-e694-4445-9765-2c9aad6149ce" providerId="ADAL" clId="{A9F427AC-E5A2-6C45-A8A3-6DFCCFA4B4F3}" dt="2023-05-17T01:24:51.112" v="7102" actId="255"/>
          <ac:spMkLst>
            <pc:docMk/>
            <pc:sldMk cId="940194645" sldId="922"/>
            <ac:spMk id="14" creationId="{96A7C699-90C3-2763-BBB3-27670C546386}"/>
          </ac:spMkLst>
        </pc:spChg>
        <pc:spChg chg="add mod">
          <ac:chgData name="Kau, Derchang" userId="b9148588-e694-4445-9765-2c9aad6149ce" providerId="ADAL" clId="{A9F427AC-E5A2-6C45-A8A3-6DFCCFA4B4F3}" dt="2023-05-17T01:24:51.112" v="7102" actId="255"/>
          <ac:spMkLst>
            <pc:docMk/>
            <pc:sldMk cId="940194645" sldId="922"/>
            <ac:spMk id="18" creationId="{BF38B007-173F-91E4-E8A0-0FACE1B5FA1D}"/>
          </ac:spMkLst>
        </pc:spChg>
        <pc:spChg chg="add mod">
          <ac:chgData name="Kau, Derchang" userId="b9148588-e694-4445-9765-2c9aad6149ce" providerId="ADAL" clId="{A9F427AC-E5A2-6C45-A8A3-6DFCCFA4B4F3}" dt="2023-05-17T01:24:51.112" v="7102" actId="255"/>
          <ac:spMkLst>
            <pc:docMk/>
            <pc:sldMk cId="940194645" sldId="922"/>
            <ac:spMk id="19" creationId="{D681183E-86F3-0962-BEF3-D3D2483E5F23}"/>
          </ac:spMkLst>
        </pc:spChg>
        <pc:spChg chg="add mod">
          <ac:chgData name="Kau, Derchang" userId="b9148588-e694-4445-9765-2c9aad6149ce" providerId="ADAL" clId="{A9F427AC-E5A2-6C45-A8A3-6DFCCFA4B4F3}" dt="2023-05-17T01:24:51.112" v="7102" actId="255"/>
          <ac:spMkLst>
            <pc:docMk/>
            <pc:sldMk cId="940194645" sldId="922"/>
            <ac:spMk id="20" creationId="{271FDE7F-1110-B09A-8C66-A3FF88AB9714}"/>
          </ac:spMkLst>
        </pc:spChg>
        <pc:spChg chg="add mod">
          <ac:chgData name="Kau, Derchang" userId="b9148588-e694-4445-9765-2c9aad6149ce" providerId="ADAL" clId="{A9F427AC-E5A2-6C45-A8A3-6DFCCFA4B4F3}" dt="2023-05-17T01:24:51.112" v="7102" actId="255"/>
          <ac:spMkLst>
            <pc:docMk/>
            <pc:sldMk cId="940194645" sldId="922"/>
            <ac:spMk id="21" creationId="{A1134828-ADAF-3A14-073C-4533F8AEB9F2}"/>
          </ac:spMkLst>
        </pc:spChg>
        <pc:spChg chg="add mod">
          <ac:chgData name="Kau, Derchang" userId="b9148588-e694-4445-9765-2c9aad6149ce" providerId="ADAL" clId="{A9F427AC-E5A2-6C45-A8A3-6DFCCFA4B4F3}" dt="2023-05-17T01:24:51.112" v="7102" actId="255"/>
          <ac:spMkLst>
            <pc:docMk/>
            <pc:sldMk cId="940194645" sldId="922"/>
            <ac:spMk id="22" creationId="{D599D2C6-070F-00BE-11DE-EE685C57DAD6}"/>
          </ac:spMkLst>
        </pc:spChg>
        <pc:spChg chg="add mod">
          <ac:chgData name="Kau, Derchang" userId="b9148588-e694-4445-9765-2c9aad6149ce" providerId="ADAL" clId="{A9F427AC-E5A2-6C45-A8A3-6DFCCFA4B4F3}" dt="2023-05-17T01:24:51.112" v="7102" actId="255"/>
          <ac:spMkLst>
            <pc:docMk/>
            <pc:sldMk cId="940194645" sldId="922"/>
            <ac:spMk id="23" creationId="{7EAA187A-5E3D-B445-525F-68CC60D68879}"/>
          </ac:spMkLst>
        </pc:spChg>
        <pc:spChg chg="add mod">
          <ac:chgData name="Kau, Derchang" userId="b9148588-e694-4445-9765-2c9aad6149ce" providerId="ADAL" clId="{A9F427AC-E5A2-6C45-A8A3-6DFCCFA4B4F3}" dt="2023-05-17T01:24:51.112" v="7102" actId="255"/>
          <ac:spMkLst>
            <pc:docMk/>
            <pc:sldMk cId="940194645" sldId="922"/>
            <ac:spMk id="24" creationId="{DC8FA854-F3E8-5268-1381-BBF5B31F5CC2}"/>
          </ac:spMkLst>
        </pc:spChg>
        <pc:spChg chg="add mod">
          <ac:chgData name="Kau, Derchang" userId="b9148588-e694-4445-9765-2c9aad6149ce" providerId="ADAL" clId="{A9F427AC-E5A2-6C45-A8A3-6DFCCFA4B4F3}" dt="2023-05-17T01:24:51.112" v="7102" actId="255"/>
          <ac:spMkLst>
            <pc:docMk/>
            <pc:sldMk cId="940194645" sldId="922"/>
            <ac:spMk id="25" creationId="{DB975EF9-5FEF-D63F-5A7F-2F9817E636F0}"/>
          </ac:spMkLst>
        </pc:spChg>
        <pc:spChg chg="add mod">
          <ac:chgData name="Kau, Derchang" userId="b9148588-e694-4445-9765-2c9aad6149ce" providerId="ADAL" clId="{A9F427AC-E5A2-6C45-A8A3-6DFCCFA4B4F3}" dt="2023-05-17T01:24:51.112" v="7102" actId="255"/>
          <ac:spMkLst>
            <pc:docMk/>
            <pc:sldMk cId="940194645" sldId="922"/>
            <ac:spMk id="30" creationId="{D18F8C54-2AEA-1149-C655-41CC160E7947}"/>
          </ac:spMkLst>
        </pc:spChg>
        <pc:spChg chg="add del mod">
          <ac:chgData name="Kau, Derchang" userId="b9148588-e694-4445-9765-2c9aad6149ce" providerId="ADAL" clId="{A9F427AC-E5A2-6C45-A8A3-6DFCCFA4B4F3}" dt="2023-05-17T01:24:31.043" v="7098" actId="478"/>
          <ac:spMkLst>
            <pc:docMk/>
            <pc:sldMk cId="940194645" sldId="922"/>
            <ac:spMk id="33" creationId="{1313C81D-5562-4261-CC8A-EC3F73BC5447}"/>
          </ac:spMkLst>
        </pc:spChg>
        <pc:spChg chg="add mod">
          <ac:chgData name="Kau, Derchang" userId="b9148588-e694-4445-9765-2c9aad6149ce" providerId="ADAL" clId="{A9F427AC-E5A2-6C45-A8A3-6DFCCFA4B4F3}" dt="2023-05-17T01:27:11.903" v="7134" actId="14100"/>
          <ac:spMkLst>
            <pc:docMk/>
            <pc:sldMk cId="940194645" sldId="922"/>
            <ac:spMk id="34" creationId="{F794310D-F7C0-BE2F-F78A-BBA777AC1587}"/>
          </ac:spMkLst>
        </pc:spChg>
        <pc:spChg chg="mod">
          <ac:chgData name="Kau, Derchang" userId="b9148588-e694-4445-9765-2c9aad6149ce" providerId="ADAL" clId="{A9F427AC-E5A2-6C45-A8A3-6DFCCFA4B4F3}" dt="2023-05-17T01:28:05.492" v="7148" actId="1035"/>
          <ac:spMkLst>
            <pc:docMk/>
            <pc:sldMk cId="940194645" sldId="922"/>
            <ac:spMk id="157"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160"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161"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162" creationId="{00000000-0000-0000-0000-000000000000}"/>
          </ac:spMkLst>
        </pc:spChg>
        <pc:spChg chg="del mod">
          <ac:chgData name="Kau, Derchang" userId="b9148588-e694-4445-9765-2c9aad6149ce" providerId="ADAL" clId="{A9F427AC-E5A2-6C45-A8A3-6DFCCFA4B4F3}" dt="2023-05-17T01:18:42.575" v="7035" actId="478"/>
          <ac:spMkLst>
            <pc:docMk/>
            <pc:sldMk cId="940194645" sldId="922"/>
            <ac:spMk id="198"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18"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22"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28"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32"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44"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47"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53"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56"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60"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61"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70"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73"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79"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82"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86"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87"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96"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299"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05"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08"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12"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13"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22"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25"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31"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34"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38"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39"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48"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51"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57"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60"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64"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65"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74"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77"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83"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86"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90"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391"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400"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403"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409"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412"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416" creationId="{00000000-0000-0000-0000-000000000000}"/>
          </ac:spMkLst>
        </pc:spChg>
        <pc:spChg chg="mod">
          <ac:chgData name="Kau, Derchang" userId="b9148588-e694-4445-9765-2c9aad6149ce" providerId="ADAL" clId="{A9F427AC-E5A2-6C45-A8A3-6DFCCFA4B4F3}" dt="2023-05-17T01:20:04.724" v="7064" actId="255"/>
          <ac:spMkLst>
            <pc:docMk/>
            <pc:sldMk cId="940194645" sldId="922"/>
            <ac:spMk id="417"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18"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22"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23" creationId="{00000000-0000-0000-0000-000000000000}"/>
          </ac:spMkLst>
        </pc:spChg>
        <pc:spChg chg="mod">
          <ac:chgData name="Kau, Derchang" userId="b9148588-e694-4445-9765-2c9aad6149ce" providerId="ADAL" clId="{A9F427AC-E5A2-6C45-A8A3-6DFCCFA4B4F3}" dt="2023-05-17T01:21:09.491" v="7074" actId="14100"/>
          <ac:spMkLst>
            <pc:docMk/>
            <pc:sldMk cId="940194645" sldId="922"/>
            <ac:spMk id="424"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26"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27"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29"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30" creationId="{00000000-0000-0000-0000-000000000000}"/>
          </ac:spMkLst>
        </pc:spChg>
        <pc:spChg chg="del mod">
          <ac:chgData name="Kau, Derchang" userId="b9148588-e694-4445-9765-2c9aad6149ce" providerId="ADAL" clId="{A9F427AC-E5A2-6C45-A8A3-6DFCCFA4B4F3}" dt="2023-05-17T01:24:26.994" v="7097" actId="478"/>
          <ac:spMkLst>
            <pc:docMk/>
            <pc:sldMk cId="940194645" sldId="922"/>
            <ac:spMk id="431"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32"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33"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36"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37"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38"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39"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40"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41"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42"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43"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54"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55"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56" creationId="{00000000-0000-0000-0000-000000000000}"/>
          </ac:spMkLst>
        </pc:spChg>
        <pc:spChg chg="mod">
          <ac:chgData name="Kau, Derchang" userId="b9148588-e694-4445-9765-2c9aad6149ce" providerId="ADAL" clId="{A9F427AC-E5A2-6C45-A8A3-6DFCCFA4B4F3}" dt="2023-05-17T01:13:41.624" v="6965" actId="404"/>
          <ac:spMkLst>
            <pc:docMk/>
            <pc:sldMk cId="940194645" sldId="922"/>
            <ac:spMk id="457" creationId="{00000000-0000-0000-0000-000000000000}"/>
          </ac:spMkLst>
        </pc:spChg>
        <pc:grpChg chg="add mod">
          <ac:chgData name="Kau, Derchang" userId="b9148588-e694-4445-9765-2c9aad6149ce" providerId="ADAL" clId="{A9F427AC-E5A2-6C45-A8A3-6DFCCFA4B4F3}" dt="2023-05-17T01:27:50.695" v="7140" actId="1076"/>
          <ac:grpSpMkLst>
            <pc:docMk/>
            <pc:sldMk cId="940194645" sldId="922"/>
            <ac:grpSpMk id="3" creationId="{044E13E5-0C88-1A61-6468-97D6B6C218E0}"/>
          </ac:grpSpMkLst>
        </pc:grpChg>
        <pc:grpChg chg="add mod">
          <ac:chgData name="Kau, Derchang" userId="b9148588-e694-4445-9765-2c9aad6149ce" providerId="ADAL" clId="{A9F427AC-E5A2-6C45-A8A3-6DFCCFA4B4F3}" dt="2023-05-17T01:27:59.944" v="7142" actId="1076"/>
          <ac:grpSpMkLst>
            <pc:docMk/>
            <pc:sldMk cId="940194645" sldId="922"/>
            <ac:grpSpMk id="5" creationId="{1B56901D-C256-854D-BAB6-6B699EBBB975}"/>
          </ac:grpSpMkLst>
        </pc:grpChg>
        <pc:grpChg chg="add mod">
          <ac:chgData name="Kau, Derchang" userId="b9148588-e694-4445-9765-2c9aad6149ce" providerId="ADAL" clId="{A9F427AC-E5A2-6C45-A8A3-6DFCCFA4B4F3}" dt="2023-05-17T01:27:55.519" v="7141" actId="1076"/>
          <ac:grpSpMkLst>
            <pc:docMk/>
            <pc:sldMk cId="940194645" sldId="922"/>
            <ac:grpSpMk id="35" creationId="{B47DB4D6-42B3-2595-B2F0-A26850C33992}"/>
          </ac:grpSpMkLst>
        </pc:grpChg>
        <pc:cxnChg chg="add mod">
          <ac:chgData name="Kau, Derchang" userId="b9148588-e694-4445-9765-2c9aad6149ce" providerId="ADAL" clId="{A9F427AC-E5A2-6C45-A8A3-6DFCCFA4B4F3}" dt="2023-05-17T01:24:17.003" v="7096"/>
          <ac:cxnSpMkLst>
            <pc:docMk/>
            <pc:sldMk cId="940194645" sldId="922"/>
            <ac:cxnSpMk id="15" creationId="{DD77B884-BA88-5C2A-3428-FAE0BA849D66}"/>
          </ac:cxnSpMkLst>
        </pc:cxnChg>
        <pc:cxnChg chg="add mod">
          <ac:chgData name="Kau, Derchang" userId="b9148588-e694-4445-9765-2c9aad6149ce" providerId="ADAL" clId="{A9F427AC-E5A2-6C45-A8A3-6DFCCFA4B4F3}" dt="2023-05-17T01:24:17.003" v="7096"/>
          <ac:cxnSpMkLst>
            <pc:docMk/>
            <pc:sldMk cId="940194645" sldId="922"/>
            <ac:cxnSpMk id="16" creationId="{D7E7E914-D465-A765-84DA-FE716FD4581A}"/>
          </ac:cxnSpMkLst>
        </pc:cxnChg>
        <pc:cxnChg chg="add mod">
          <ac:chgData name="Kau, Derchang" userId="b9148588-e694-4445-9765-2c9aad6149ce" providerId="ADAL" clId="{A9F427AC-E5A2-6C45-A8A3-6DFCCFA4B4F3}" dt="2023-05-17T01:24:17.003" v="7096"/>
          <ac:cxnSpMkLst>
            <pc:docMk/>
            <pc:sldMk cId="940194645" sldId="922"/>
            <ac:cxnSpMk id="17" creationId="{7678CF8F-618F-F325-D3B9-78B45A3D80B7}"/>
          </ac:cxnSpMkLst>
        </pc:cxnChg>
        <pc:cxnChg chg="add mod">
          <ac:chgData name="Kau, Derchang" userId="b9148588-e694-4445-9765-2c9aad6149ce" providerId="ADAL" clId="{A9F427AC-E5A2-6C45-A8A3-6DFCCFA4B4F3}" dt="2023-05-17T01:24:17.003" v="7096"/>
          <ac:cxnSpMkLst>
            <pc:docMk/>
            <pc:sldMk cId="940194645" sldId="922"/>
            <ac:cxnSpMk id="26" creationId="{315F2497-7D1E-FB55-7D06-EDD0EFD050E9}"/>
          </ac:cxnSpMkLst>
        </pc:cxnChg>
        <pc:cxnChg chg="add mod">
          <ac:chgData name="Kau, Derchang" userId="b9148588-e694-4445-9765-2c9aad6149ce" providerId="ADAL" clId="{A9F427AC-E5A2-6C45-A8A3-6DFCCFA4B4F3}" dt="2023-05-17T01:24:17.003" v="7096"/>
          <ac:cxnSpMkLst>
            <pc:docMk/>
            <pc:sldMk cId="940194645" sldId="922"/>
            <ac:cxnSpMk id="27" creationId="{8CEEA886-8D61-E669-E3B2-480298C8CCA2}"/>
          </ac:cxnSpMkLst>
        </pc:cxnChg>
        <pc:cxnChg chg="add mod">
          <ac:chgData name="Kau, Derchang" userId="b9148588-e694-4445-9765-2c9aad6149ce" providerId="ADAL" clId="{A9F427AC-E5A2-6C45-A8A3-6DFCCFA4B4F3}" dt="2023-05-17T01:24:17.003" v="7096"/>
          <ac:cxnSpMkLst>
            <pc:docMk/>
            <pc:sldMk cId="940194645" sldId="922"/>
            <ac:cxnSpMk id="28" creationId="{E050613D-3152-BD6C-F6E5-EC614EE772E2}"/>
          </ac:cxnSpMkLst>
        </pc:cxnChg>
        <pc:cxnChg chg="add mod">
          <ac:chgData name="Kau, Derchang" userId="b9148588-e694-4445-9765-2c9aad6149ce" providerId="ADAL" clId="{A9F427AC-E5A2-6C45-A8A3-6DFCCFA4B4F3}" dt="2023-05-17T01:24:17.003" v="7096"/>
          <ac:cxnSpMkLst>
            <pc:docMk/>
            <pc:sldMk cId="940194645" sldId="922"/>
            <ac:cxnSpMk id="29" creationId="{83AD1F14-1BC8-8EE6-404B-46B52E3FC5C4}"/>
          </ac:cxnSpMkLst>
        </pc:cxnChg>
        <pc:cxnChg chg="add mod">
          <ac:chgData name="Kau, Derchang" userId="b9148588-e694-4445-9765-2c9aad6149ce" providerId="ADAL" clId="{A9F427AC-E5A2-6C45-A8A3-6DFCCFA4B4F3}" dt="2023-05-17T01:24:17.003" v="7096"/>
          <ac:cxnSpMkLst>
            <pc:docMk/>
            <pc:sldMk cId="940194645" sldId="922"/>
            <ac:cxnSpMk id="31" creationId="{D6459D5B-754B-B445-9FF5-9B3E46FDFF47}"/>
          </ac:cxnSpMkLst>
        </pc:cxnChg>
        <pc:cxnChg chg="del">
          <ac:chgData name="Kau, Derchang" userId="b9148588-e694-4445-9765-2c9aad6149ce" providerId="ADAL" clId="{A9F427AC-E5A2-6C45-A8A3-6DFCCFA4B4F3}" dt="2023-05-17T01:16:17.098" v="7006" actId="478"/>
          <ac:cxnSpMkLst>
            <pc:docMk/>
            <pc:sldMk cId="940194645" sldId="922"/>
            <ac:cxnSpMk id="179" creationId="{00000000-0000-0000-0000-000000000000}"/>
          </ac:cxnSpMkLst>
        </pc:cxnChg>
        <pc:cxnChg chg="del">
          <ac:chgData name="Kau, Derchang" userId="b9148588-e694-4445-9765-2c9aad6149ce" providerId="ADAL" clId="{A9F427AC-E5A2-6C45-A8A3-6DFCCFA4B4F3}" dt="2023-05-17T01:16:14.096" v="7005" actId="478"/>
          <ac:cxnSpMkLst>
            <pc:docMk/>
            <pc:sldMk cId="940194645" sldId="922"/>
            <ac:cxnSpMk id="425" creationId="{00000000-0000-0000-0000-000000000000}"/>
          </ac:cxnSpMkLst>
        </pc:cxnChg>
        <pc:cxnChg chg="del">
          <ac:chgData name="Kau, Derchang" userId="b9148588-e694-4445-9765-2c9aad6149ce" providerId="ADAL" clId="{A9F427AC-E5A2-6C45-A8A3-6DFCCFA4B4F3}" dt="2023-05-17T01:20:58.641" v="7073" actId="478"/>
          <ac:cxnSpMkLst>
            <pc:docMk/>
            <pc:sldMk cId="940194645" sldId="922"/>
            <ac:cxnSpMk id="428" creationId="{00000000-0000-0000-0000-000000000000}"/>
          </ac:cxnSpMkLst>
        </pc:cxnChg>
      </pc:sldChg>
      <pc:sldChg chg="modSp add del">
        <pc:chgData name="Kau, Derchang" userId="b9148588-e694-4445-9765-2c9aad6149ce" providerId="ADAL" clId="{A9F427AC-E5A2-6C45-A8A3-6DFCCFA4B4F3}" dt="2023-05-12T14:32:28.080" v="2885" actId="2696"/>
        <pc:sldMkLst>
          <pc:docMk/>
          <pc:sldMk cId="154411843" sldId="925"/>
        </pc:sldMkLst>
        <pc:spChg chg="mod">
          <ac:chgData name="Kau, Derchang" userId="b9148588-e694-4445-9765-2c9aad6149ce" providerId="ADAL" clId="{A9F427AC-E5A2-6C45-A8A3-6DFCCFA4B4F3}" dt="2023-05-09T01:56:15.967" v="2110"/>
          <ac:spMkLst>
            <pc:docMk/>
            <pc:sldMk cId="154411843" sldId="925"/>
            <ac:spMk id="4" creationId="{CBD12AA7-E904-9848-B1D1-9BAD69A5CECA}"/>
          </ac:spMkLst>
        </pc:spChg>
      </pc:sldChg>
      <pc:sldChg chg="addSp delSp modSp add mod">
        <pc:chgData name="Kau, Derchang" userId="b9148588-e694-4445-9765-2c9aad6149ce" providerId="ADAL" clId="{A9F427AC-E5A2-6C45-A8A3-6DFCCFA4B4F3}" dt="2023-05-14T04:38:38.200" v="3843" actId="20577"/>
        <pc:sldMkLst>
          <pc:docMk/>
          <pc:sldMk cId="609729540" sldId="926"/>
        </pc:sldMkLst>
        <pc:spChg chg="mod">
          <ac:chgData name="Kau, Derchang" userId="b9148588-e694-4445-9765-2c9aad6149ce" providerId="ADAL" clId="{A9F427AC-E5A2-6C45-A8A3-6DFCCFA4B4F3}" dt="2023-05-12T14:32:00.734" v="2879" actId="1076"/>
          <ac:spMkLst>
            <pc:docMk/>
            <pc:sldMk cId="609729540" sldId="926"/>
            <ac:spMk id="2" creationId="{0B0F0EA5-EB2B-5942-A8D6-3D2B21AC0E97}"/>
          </ac:spMkLst>
        </pc:spChg>
        <pc:spChg chg="add mod">
          <ac:chgData name="Kau, Derchang" userId="b9148588-e694-4445-9765-2c9aad6149ce" providerId="ADAL" clId="{A9F427AC-E5A2-6C45-A8A3-6DFCCFA4B4F3}" dt="2023-05-14T04:38:38.200" v="3843" actId="20577"/>
          <ac:spMkLst>
            <pc:docMk/>
            <pc:sldMk cId="609729540" sldId="926"/>
            <ac:spMk id="3" creationId="{4C48B033-F104-CD15-9B4E-1357B44126A2}"/>
          </ac:spMkLst>
        </pc:spChg>
        <pc:spChg chg="mod">
          <ac:chgData name="Kau, Derchang" userId="b9148588-e694-4445-9765-2c9aad6149ce" providerId="ADAL" clId="{A9F427AC-E5A2-6C45-A8A3-6DFCCFA4B4F3}" dt="2023-05-09T01:55:24.979" v="2109"/>
          <ac:spMkLst>
            <pc:docMk/>
            <pc:sldMk cId="609729540" sldId="926"/>
            <ac:spMk id="4" creationId="{7BC3793C-0DAE-F04D-910C-5EBAFC4D34B0}"/>
          </ac:spMkLst>
        </pc:spChg>
        <pc:spChg chg="mod">
          <ac:chgData name="Kau, Derchang" userId="b9148588-e694-4445-9765-2c9aad6149ce" providerId="ADAL" clId="{A9F427AC-E5A2-6C45-A8A3-6DFCCFA4B4F3}" dt="2023-05-12T14:32:55.382" v="2887" actId="1076"/>
          <ac:spMkLst>
            <pc:docMk/>
            <pc:sldMk cId="609729540" sldId="926"/>
            <ac:spMk id="9" creationId="{FB973D48-0583-694F-8156-D0B19F5B7536}"/>
          </ac:spMkLst>
        </pc:spChg>
        <pc:spChg chg="add del mod">
          <ac:chgData name="Kau, Derchang" userId="b9148588-e694-4445-9765-2c9aad6149ce" providerId="ADAL" clId="{A9F427AC-E5A2-6C45-A8A3-6DFCCFA4B4F3}" dt="2023-05-12T14:31:28.013" v="2877" actId="478"/>
          <ac:spMkLst>
            <pc:docMk/>
            <pc:sldMk cId="609729540" sldId="926"/>
            <ac:spMk id="17" creationId="{E34D79D1-F3B2-49EE-9953-D97271170CA1}"/>
          </ac:spMkLst>
        </pc:spChg>
        <pc:grpChg chg="mod">
          <ac:chgData name="Kau, Derchang" userId="b9148588-e694-4445-9765-2c9aad6149ce" providerId="ADAL" clId="{A9F427AC-E5A2-6C45-A8A3-6DFCCFA4B4F3}" dt="2023-05-12T14:30:45.912" v="2863" actId="1076"/>
          <ac:grpSpMkLst>
            <pc:docMk/>
            <pc:sldMk cId="609729540" sldId="926"/>
            <ac:grpSpMk id="5" creationId="{6CDA615C-EBE7-5E47-8055-DC23E0C6228B}"/>
          </ac:grpSpMkLst>
        </pc:grpChg>
      </pc:sldChg>
      <pc:sldChg chg="modSp add del mod">
        <pc:chgData name="Kau, Derchang" userId="b9148588-e694-4445-9765-2c9aad6149ce" providerId="ADAL" clId="{A9F427AC-E5A2-6C45-A8A3-6DFCCFA4B4F3}" dt="2023-05-17T01:36:41.330" v="7221" actId="2696"/>
        <pc:sldMkLst>
          <pc:docMk/>
          <pc:sldMk cId="520857443" sldId="962"/>
        </pc:sldMkLst>
        <pc:spChg chg="mod">
          <ac:chgData name="Kau, Derchang" userId="b9148588-e694-4445-9765-2c9aad6149ce" providerId="ADAL" clId="{A9F427AC-E5A2-6C45-A8A3-6DFCCFA4B4F3}" dt="2023-05-17T01:23:58.943" v="7095" actId="207"/>
          <ac:spMkLst>
            <pc:docMk/>
            <pc:sldMk cId="520857443" sldId="962"/>
            <ac:spMk id="157" creationId="{00000000-0000-0000-0000-000000000000}"/>
          </ac:spMkLst>
        </pc:spChg>
      </pc:sldChg>
      <pc:sldChg chg="addSp delSp modSp add mod ord modClrScheme delAnim modAnim chgLayout">
        <pc:chgData name="Kau, Derchang" userId="b9148588-e694-4445-9765-2c9aad6149ce" providerId="ADAL" clId="{A9F427AC-E5A2-6C45-A8A3-6DFCCFA4B4F3}" dt="2023-05-16T05:37:07.982" v="5630" actId="20577"/>
        <pc:sldMkLst>
          <pc:docMk/>
          <pc:sldMk cId="3264415366" sldId="2147308119"/>
        </pc:sldMkLst>
        <pc:spChg chg="mod ord">
          <ac:chgData name="Kau, Derchang" userId="b9148588-e694-4445-9765-2c9aad6149ce" providerId="ADAL" clId="{A9F427AC-E5A2-6C45-A8A3-6DFCCFA4B4F3}" dt="2023-05-16T05:37:07.982" v="5630" actId="20577"/>
          <ac:spMkLst>
            <pc:docMk/>
            <pc:sldMk cId="3264415366" sldId="2147308119"/>
            <ac:spMk id="2" creationId="{55C4C512-EA89-4E50-81FA-7BB57E426755}"/>
          </ac:spMkLst>
        </pc:spChg>
        <pc:spChg chg="add mod">
          <ac:chgData name="Kau, Derchang" userId="b9148588-e694-4445-9765-2c9aad6149ce" providerId="ADAL" clId="{A9F427AC-E5A2-6C45-A8A3-6DFCCFA4B4F3}" dt="2023-05-12T14:09:16.497" v="2739" actId="1035"/>
          <ac:spMkLst>
            <pc:docMk/>
            <pc:sldMk cId="3264415366" sldId="2147308119"/>
            <ac:spMk id="3" creationId="{743DEA15-9F56-14B4-C068-E5BB1B0174C0}"/>
          </ac:spMkLst>
        </pc:spChg>
        <pc:spChg chg="mod">
          <ac:chgData name="Kau, Derchang" userId="b9148588-e694-4445-9765-2c9aad6149ce" providerId="ADAL" clId="{A9F427AC-E5A2-6C45-A8A3-6DFCCFA4B4F3}" dt="2023-05-12T14:11:27.631" v="2764" actId="1076"/>
          <ac:spMkLst>
            <pc:docMk/>
            <pc:sldMk cId="3264415366" sldId="2147308119"/>
            <ac:spMk id="6" creationId="{74A3A046-415B-4668-BC64-4C191E13BEED}"/>
          </ac:spMkLst>
        </pc:spChg>
        <pc:spChg chg="mod">
          <ac:chgData name="Kau, Derchang" userId="b9148588-e694-4445-9765-2c9aad6149ce" providerId="ADAL" clId="{A9F427AC-E5A2-6C45-A8A3-6DFCCFA4B4F3}" dt="2023-05-12T14:11:27.631" v="2764" actId="1076"/>
          <ac:spMkLst>
            <pc:docMk/>
            <pc:sldMk cId="3264415366" sldId="2147308119"/>
            <ac:spMk id="8" creationId="{E9C0EE81-5F6C-42C3-BE8D-11BFD1262BB0}"/>
          </ac:spMkLst>
        </pc:spChg>
        <pc:spChg chg="mod">
          <ac:chgData name="Kau, Derchang" userId="b9148588-e694-4445-9765-2c9aad6149ce" providerId="ADAL" clId="{A9F427AC-E5A2-6C45-A8A3-6DFCCFA4B4F3}" dt="2023-05-12T14:11:27.631" v="2764" actId="1076"/>
          <ac:spMkLst>
            <pc:docMk/>
            <pc:sldMk cId="3264415366" sldId="2147308119"/>
            <ac:spMk id="10" creationId="{DC977A5E-4700-4B89-9EAB-5572E52AA7CD}"/>
          </ac:spMkLst>
        </pc:spChg>
        <pc:spChg chg="mod">
          <ac:chgData name="Kau, Derchang" userId="b9148588-e694-4445-9765-2c9aad6149ce" providerId="ADAL" clId="{A9F427AC-E5A2-6C45-A8A3-6DFCCFA4B4F3}" dt="2023-05-12T14:11:27.631" v="2764" actId="1076"/>
          <ac:spMkLst>
            <pc:docMk/>
            <pc:sldMk cId="3264415366" sldId="2147308119"/>
            <ac:spMk id="11" creationId="{753A2EB9-39EF-4CFC-80AC-20DCDDB09664}"/>
          </ac:spMkLst>
        </pc:spChg>
        <pc:spChg chg="mod">
          <ac:chgData name="Kau, Derchang" userId="b9148588-e694-4445-9765-2c9aad6149ce" providerId="ADAL" clId="{A9F427AC-E5A2-6C45-A8A3-6DFCCFA4B4F3}" dt="2023-05-12T14:11:27.631" v="2764" actId="1076"/>
          <ac:spMkLst>
            <pc:docMk/>
            <pc:sldMk cId="3264415366" sldId="2147308119"/>
            <ac:spMk id="12" creationId="{07E643E9-D058-42CB-8A67-32A59B165056}"/>
          </ac:spMkLst>
        </pc:spChg>
        <pc:spChg chg="mod">
          <ac:chgData name="Kau, Derchang" userId="b9148588-e694-4445-9765-2c9aad6149ce" providerId="ADAL" clId="{A9F427AC-E5A2-6C45-A8A3-6DFCCFA4B4F3}" dt="2023-05-12T14:11:27.631" v="2764" actId="1076"/>
          <ac:spMkLst>
            <pc:docMk/>
            <pc:sldMk cId="3264415366" sldId="2147308119"/>
            <ac:spMk id="13" creationId="{60586886-CBC8-483C-9D2C-827C2038D61C}"/>
          </ac:spMkLst>
        </pc:spChg>
        <pc:spChg chg="mod">
          <ac:chgData name="Kau, Derchang" userId="b9148588-e694-4445-9765-2c9aad6149ce" providerId="ADAL" clId="{A9F427AC-E5A2-6C45-A8A3-6DFCCFA4B4F3}" dt="2023-05-12T14:11:27.631" v="2764" actId="1076"/>
          <ac:spMkLst>
            <pc:docMk/>
            <pc:sldMk cId="3264415366" sldId="2147308119"/>
            <ac:spMk id="14" creationId="{7F565AEF-6C0F-483A-AAAE-8D2B4AFEF163}"/>
          </ac:spMkLst>
        </pc:spChg>
        <pc:spChg chg="mod">
          <ac:chgData name="Kau, Derchang" userId="b9148588-e694-4445-9765-2c9aad6149ce" providerId="ADAL" clId="{A9F427AC-E5A2-6C45-A8A3-6DFCCFA4B4F3}" dt="2023-05-12T14:11:27.631" v="2764" actId="1076"/>
          <ac:spMkLst>
            <pc:docMk/>
            <pc:sldMk cId="3264415366" sldId="2147308119"/>
            <ac:spMk id="15" creationId="{B5C6B978-4601-4081-8ABB-92EC7A93CA81}"/>
          </ac:spMkLst>
        </pc:spChg>
        <pc:spChg chg="mod">
          <ac:chgData name="Kau, Derchang" userId="b9148588-e694-4445-9765-2c9aad6149ce" providerId="ADAL" clId="{A9F427AC-E5A2-6C45-A8A3-6DFCCFA4B4F3}" dt="2023-05-12T14:11:27.631" v="2764" actId="1076"/>
          <ac:spMkLst>
            <pc:docMk/>
            <pc:sldMk cId="3264415366" sldId="2147308119"/>
            <ac:spMk id="16" creationId="{1942BDF9-61F4-4885-9B1C-77DB90AD329C}"/>
          </ac:spMkLst>
        </pc:spChg>
        <pc:spChg chg="mod">
          <ac:chgData name="Kau, Derchang" userId="b9148588-e694-4445-9765-2c9aad6149ce" providerId="ADAL" clId="{A9F427AC-E5A2-6C45-A8A3-6DFCCFA4B4F3}" dt="2023-05-12T14:11:27.631" v="2764" actId="1076"/>
          <ac:spMkLst>
            <pc:docMk/>
            <pc:sldMk cId="3264415366" sldId="2147308119"/>
            <ac:spMk id="17" creationId="{0A10D88D-007A-494E-951F-DC40D5C022CE}"/>
          </ac:spMkLst>
        </pc:spChg>
        <pc:spChg chg="mod">
          <ac:chgData name="Kau, Derchang" userId="b9148588-e694-4445-9765-2c9aad6149ce" providerId="ADAL" clId="{A9F427AC-E5A2-6C45-A8A3-6DFCCFA4B4F3}" dt="2023-05-12T14:11:27.631" v="2764" actId="1076"/>
          <ac:spMkLst>
            <pc:docMk/>
            <pc:sldMk cId="3264415366" sldId="2147308119"/>
            <ac:spMk id="18" creationId="{63709C22-3656-47CB-B327-C3FF7DB501FD}"/>
          </ac:spMkLst>
        </pc:spChg>
        <pc:spChg chg="mod">
          <ac:chgData name="Kau, Derchang" userId="b9148588-e694-4445-9765-2c9aad6149ce" providerId="ADAL" clId="{A9F427AC-E5A2-6C45-A8A3-6DFCCFA4B4F3}" dt="2023-05-12T14:11:27.631" v="2764" actId="1076"/>
          <ac:spMkLst>
            <pc:docMk/>
            <pc:sldMk cId="3264415366" sldId="2147308119"/>
            <ac:spMk id="19" creationId="{0084D062-F993-43F7-81F7-B7BEDB54DDCE}"/>
          </ac:spMkLst>
        </pc:spChg>
        <pc:spChg chg="mod">
          <ac:chgData name="Kau, Derchang" userId="b9148588-e694-4445-9765-2c9aad6149ce" providerId="ADAL" clId="{A9F427AC-E5A2-6C45-A8A3-6DFCCFA4B4F3}" dt="2023-05-12T14:09:16.497" v="2739" actId="1035"/>
          <ac:spMkLst>
            <pc:docMk/>
            <pc:sldMk cId="3264415366" sldId="2147308119"/>
            <ac:spMk id="21" creationId="{C95BDA0A-5FFB-441E-9CD5-6CA08E4D38A2}"/>
          </ac:spMkLst>
        </pc:spChg>
        <pc:spChg chg="mod">
          <ac:chgData name="Kau, Derchang" userId="b9148588-e694-4445-9765-2c9aad6149ce" providerId="ADAL" clId="{A9F427AC-E5A2-6C45-A8A3-6DFCCFA4B4F3}" dt="2023-05-12T14:09:16.497" v="2739" actId="1035"/>
          <ac:spMkLst>
            <pc:docMk/>
            <pc:sldMk cId="3264415366" sldId="2147308119"/>
            <ac:spMk id="23" creationId="{68121E14-349C-4B48-9A4B-1F490E503661}"/>
          </ac:spMkLst>
        </pc:spChg>
        <pc:spChg chg="mod">
          <ac:chgData name="Kau, Derchang" userId="b9148588-e694-4445-9765-2c9aad6149ce" providerId="ADAL" clId="{A9F427AC-E5A2-6C45-A8A3-6DFCCFA4B4F3}" dt="2023-05-12T14:09:16.497" v="2739" actId="1035"/>
          <ac:spMkLst>
            <pc:docMk/>
            <pc:sldMk cId="3264415366" sldId="2147308119"/>
            <ac:spMk id="27" creationId="{99FDF310-8688-496D-8DE6-3744E8BA56C8}"/>
          </ac:spMkLst>
        </pc:spChg>
        <pc:spChg chg="mod">
          <ac:chgData name="Kau, Derchang" userId="b9148588-e694-4445-9765-2c9aad6149ce" providerId="ADAL" clId="{A9F427AC-E5A2-6C45-A8A3-6DFCCFA4B4F3}" dt="2023-05-12T14:09:16.497" v="2739" actId="1035"/>
          <ac:spMkLst>
            <pc:docMk/>
            <pc:sldMk cId="3264415366" sldId="2147308119"/>
            <ac:spMk id="28" creationId="{C56333F3-FFFC-4B0B-BBD7-B1A6C1EBA10F}"/>
          </ac:spMkLst>
        </pc:spChg>
        <pc:spChg chg="mod">
          <ac:chgData name="Kau, Derchang" userId="b9148588-e694-4445-9765-2c9aad6149ce" providerId="ADAL" clId="{A9F427AC-E5A2-6C45-A8A3-6DFCCFA4B4F3}" dt="2023-05-12T14:09:16.497" v="2739" actId="1035"/>
          <ac:spMkLst>
            <pc:docMk/>
            <pc:sldMk cId="3264415366" sldId="2147308119"/>
            <ac:spMk id="29" creationId="{A540A590-DA3A-4C88-8E1C-2043C1AABB33}"/>
          </ac:spMkLst>
        </pc:spChg>
        <pc:spChg chg="mod">
          <ac:chgData name="Kau, Derchang" userId="b9148588-e694-4445-9765-2c9aad6149ce" providerId="ADAL" clId="{A9F427AC-E5A2-6C45-A8A3-6DFCCFA4B4F3}" dt="2023-05-12T14:09:16.497" v="2739" actId="1035"/>
          <ac:spMkLst>
            <pc:docMk/>
            <pc:sldMk cId="3264415366" sldId="2147308119"/>
            <ac:spMk id="30" creationId="{D87E97C2-3DB8-44F3-89A5-97D374065738}"/>
          </ac:spMkLst>
        </pc:spChg>
        <pc:spChg chg="mod">
          <ac:chgData name="Kau, Derchang" userId="b9148588-e694-4445-9765-2c9aad6149ce" providerId="ADAL" clId="{A9F427AC-E5A2-6C45-A8A3-6DFCCFA4B4F3}" dt="2023-05-12T14:09:16.497" v="2739" actId="1035"/>
          <ac:spMkLst>
            <pc:docMk/>
            <pc:sldMk cId="3264415366" sldId="2147308119"/>
            <ac:spMk id="31" creationId="{59D00235-BBA4-4F4F-AD95-2D9C652F7B48}"/>
          </ac:spMkLst>
        </pc:spChg>
        <pc:spChg chg="mod">
          <ac:chgData name="Kau, Derchang" userId="b9148588-e694-4445-9765-2c9aad6149ce" providerId="ADAL" clId="{A9F427AC-E5A2-6C45-A8A3-6DFCCFA4B4F3}" dt="2023-05-12T14:09:16.497" v="2739" actId="1035"/>
          <ac:spMkLst>
            <pc:docMk/>
            <pc:sldMk cId="3264415366" sldId="2147308119"/>
            <ac:spMk id="32" creationId="{6725A27C-3BB2-4F98-A8F3-3BD8E2FF71C8}"/>
          </ac:spMkLst>
        </pc:spChg>
        <pc:spChg chg="mod">
          <ac:chgData name="Kau, Derchang" userId="b9148588-e694-4445-9765-2c9aad6149ce" providerId="ADAL" clId="{A9F427AC-E5A2-6C45-A8A3-6DFCCFA4B4F3}" dt="2023-05-12T14:09:16.497" v="2739" actId="1035"/>
          <ac:spMkLst>
            <pc:docMk/>
            <pc:sldMk cId="3264415366" sldId="2147308119"/>
            <ac:spMk id="33" creationId="{BE73EF4F-5998-4C11-9DCE-7806EF3A1C91}"/>
          </ac:spMkLst>
        </pc:spChg>
        <pc:spChg chg="mod">
          <ac:chgData name="Kau, Derchang" userId="b9148588-e694-4445-9765-2c9aad6149ce" providerId="ADAL" clId="{A9F427AC-E5A2-6C45-A8A3-6DFCCFA4B4F3}" dt="2023-05-12T14:09:16.497" v="2739" actId="1035"/>
          <ac:spMkLst>
            <pc:docMk/>
            <pc:sldMk cId="3264415366" sldId="2147308119"/>
            <ac:spMk id="34" creationId="{1AF00690-6248-4673-AC09-EF031716FDFD}"/>
          </ac:spMkLst>
        </pc:spChg>
        <pc:spChg chg="mod">
          <ac:chgData name="Kau, Derchang" userId="b9148588-e694-4445-9765-2c9aad6149ce" providerId="ADAL" clId="{A9F427AC-E5A2-6C45-A8A3-6DFCCFA4B4F3}" dt="2023-05-12T14:09:16.497" v="2739" actId="1035"/>
          <ac:spMkLst>
            <pc:docMk/>
            <pc:sldMk cId="3264415366" sldId="2147308119"/>
            <ac:spMk id="35" creationId="{E3DDF8C4-1AAB-4F8C-8FA4-FD3884EAF198}"/>
          </ac:spMkLst>
        </pc:spChg>
        <pc:spChg chg="mod">
          <ac:chgData name="Kau, Derchang" userId="b9148588-e694-4445-9765-2c9aad6149ce" providerId="ADAL" clId="{A9F427AC-E5A2-6C45-A8A3-6DFCCFA4B4F3}" dt="2023-05-12T14:09:16.497" v="2739" actId="1035"/>
          <ac:spMkLst>
            <pc:docMk/>
            <pc:sldMk cId="3264415366" sldId="2147308119"/>
            <ac:spMk id="36" creationId="{D9876575-6A11-4B5C-A943-3E5B3A2D19D0}"/>
          </ac:spMkLst>
        </pc:spChg>
        <pc:spChg chg="mod">
          <ac:chgData name="Kau, Derchang" userId="b9148588-e694-4445-9765-2c9aad6149ce" providerId="ADAL" clId="{A9F427AC-E5A2-6C45-A8A3-6DFCCFA4B4F3}" dt="2023-05-12T14:09:16.497" v="2739" actId="1035"/>
          <ac:spMkLst>
            <pc:docMk/>
            <pc:sldMk cId="3264415366" sldId="2147308119"/>
            <ac:spMk id="37" creationId="{817CA835-D074-459C-A21D-76EE89719BF8}"/>
          </ac:spMkLst>
        </pc:spChg>
        <pc:spChg chg="mod">
          <ac:chgData name="Kau, Derchang" userId="b9148588-e694-4445-9765-2c9aad6149ce" providerId="ADAL" clId="{A9F427AC-E5A2-6C45-A8A3-6DFCCFA4B4F3}" dt="2023-05-12T14:09:16.497" v="2739" actId="1035"/>
          <ac:spMkLst>
            <pc:docMk/>
            <pc:sldMk cId="3264415366" sldId="2147308119"/>
            <ac:spMk id="38" creationId="{DC567F26-0F0B-431F-BF58-977D0C7DC02A}"/>
          </ac:spMkLst>
        </pc:spChg>
        <pc:spChg chg="mod">
          <ac:chgData name="Kau, Derchang" userId="b9148588-e694-4445-9765-2c9aad6149ce" providerId="ADAL" clId="{A9F427AC-E5A2-6C45-A8A3-6DFCCFA4B4F3}" dt="2023-05-12T14:09:16.497" v="2739" actId="1035"/>
          <ac:spMkLst>
            <pc:docMk/>
            <pc:sldMk cId="3264415366" sldId="2147308119"/>
            <ac:spMk id="41" creationId="{96385B23-93B0-40DC-916E-6B97D62CB0CD}"/>
          </ac:spMkLst>
        </pc:spChg>
        <pc:spChg chg="mod">
          <ac:chgData name="Kau, Derchang" userId="b9148588-e694-4445-9765-2c9aad6149ce" providerId="ADAL" clId="{A9F427AC-E5A2-6C45-A8A3-6DFCCFA4B4F3}" dt="2023-05-12T14:09:16.497" v="2739" actId="1035"/>
          <ac:spMkLst>
            <pc:docMk/>
            <pc:sldMk cId="3264415366" sldId="2147308119"/>
            <ac:spMk id="42" creationId="{1406EDF1-C61B-4BBD-B86B-AEAD4AD23DB5}"/>
          </ac:spMkLst>
        </pc:spChg>
        <pc:spChg chg="mod">
          <ac:chgData name="Kau, Derchang" userId="b9148588-e694-4445-9765-2c9aad6149ce" providerId="ADAL" clId="{A9F427AC-E5A2-6C45-A8A3-6DFCCFA4B4F3}" dt="2023-05-12T14:09:16.497" v="2739" actId="1035"/>
          <ac:spMkLst>
            <pc:docMk/>
            <pc:sldMk cId="3264415366" sldId="2147308119"/>
            <ac:spMk id="45" creationId="{6AE00A07-8E96-4770-87FD-A3F605E00952}"/>
          </ac:spMkLst>
        </pc:spChg>
        <pc:spChg chg="mod">
          <ac:chgData name="Kau, Derchang" userId="b9148588-e694-4445-9765-2c9aad6149ce" providerId="ADAL" clId="{A9F427AC-E5A2-6C45-A8A3-6DFCCFA4B4F3}" dt="2023-05-12T14:09:16.497" v="2739" actId="1035"/>
          <ac:spMkLst>
            <pc:docMk/>
            <pc:sldMk cId="3264415366" sldId="2147308119"/>
            <ac:spMk id="48" creationId="{8463344A-F249-427F-A772-535648EFE64A}"/>
          </ac:spMkLst>
        </pc:spChg>
        <pc:spChg chg="mod">
          <ac:chgData name="Kau, Derchang" userId="b9148588-e694-4445-9765-2c9aad6149ce" providerId="ADAL" clId="{A9F427AC-E5A2-6C45-A8A3-6DFCCFA4B4F3}" dt="2023-05-12T14:09:16.497" v="2739" actId="1035"/>
          <ac:spMkLst>
            <pc:docMk/>
            <pc:sldMk cId="3264415366" sldId="2147308119"/>
            <ac:spMk id="49" creationId="{A2B2B4BD-26BB-4756-A573-68A900A1D60D}"/>
          </ac:spMkLst>
        </pc:spChg>
        <pc:spChg chg="mod">
          <ac:chgData name="Kau, Derchang" userId="b9148588-e694-4445-9765-2c9aad6149ce" providerId="ADAL" clId="{A9F427AC-E5A2-6C45-A8A3-6DFCCFA4B4F3}" dt="2023-05-12T14:09:16.497" v="2739" actId="1035"/>
          <ac:spMkLst>
            <pc:docMk/>
            <pc:sldMk cId="3264415366" sldId="2147308119"/>
            <ac:spMk id="50" creationId="{D6BBEE9A-DD65-4A2A-BC0F-1D2530B7C5A8}"/>
          </ac:spMkLst>
        </pc:spChg>
        <pc:spChg chg="mod">
          <ac:chgData name="Kau, Derchang" userId="b9148588-e694-4445-9765-2c9aad6149ce" providerId="ADAL" clId="{A9F427AC-E5A2-6C45-A8A3-6DFCCFA4B4F3}" dt="2023-05-12T14:09:16.497" v="2739" actId="1035"/>
          <ac:spMkLst>
            <pc:docMk/>
            <pc:sldMk cId="3264415366" sldId="2147308119"/>
            <ac:spMk id="51" creationId="{56FCCE7F-B5D0-4B8B-857D-C025719B07C4}"/>
          </ac:spMkLst>
        </pc:spChg>
        <pc:spChg chg="mod">
          <ac:chgData name="Kau, Derchang" userId="b9148588-e694-4445-9765-2c9aad6149ce" providerId="ADAL" clId="{A9F427AC-E5A2-6C45-A8A3-6DFCCFA4B4F3}" dt="2023-05-12T14:09:16.497" v="2739" actId="1035"/>
          <ac:spMkLst>
            <pc:docMk/>
            <pc:sldMk cId="3264415366" sldId="2147308119"/>
            <ac:spMk id="52" creationId="{01DD1590-682A-4EE9-A19A-4810ACC93A68}"/>
          </ac:spMkLst>
        </pc:spChg>
        <pc:spChg chg="mod">
          <ac:chgData name="Kau, Derchang" userId="b9148588-e694-4445-9765-2c9aad6149ce" providerId="ADAL" clId="{A9F427AC-E5A2-6C45-A8A3-6DFCCFA4B4F3}" dt="2023-05-12T14:09:16.497" v="2739" actId="1035"/>
          <ac:spMkLst>
            <pc:docMk/>
            <pc:sldMk cId="3264415366" sldId="2147308119"/>
            <ac:spMk id="60" creationId="{4E03F4EA-1ACD-404C-BE4A-7A6C3A9E3369}"/>
          </ac:spMkLst>
        </pc:spChg>
        <pc:spChg chg="mod">
          <ac:chgData name="Kau, Derchang" userId="b9148588-e694-4445-9765-2c9aad6149ce" providerId="ADAL" clId="{A9F427AC-E5A2-6C45-A8A3-6DFCCFA4B4F3}" dt="2023-05-12T14:09:16.497" v="2739" actId="1035"/>
          <ac:spMkLst>
            <pc:docMk/>
            <pc:sldMk cId="3264415366" sldId="2147308119"/>
            <ac:spMk id="61" creationId="{4CDC2FEF-42F3-4F4A-BF57-BCA064FADB71}"/>
          </ac:spMkLst>
        </pc:spChg>
        <pc:spChg chg="mod">
          <ac:chgData name="Kau, Derchang" userId="b9148588-e694-4445-9765-2c9aad6149ce" providerId="ADAL" clId="{A9F427AC-E5A2-6C45-A8A3-6DFCCFA4B4F3}" dt="2023-05-12T14:09:16.497" v="2739" actId="1035"/>
          <ac:spMkLst>
            <pc:docMk/>
            <pc:sldMk cId="3264415366" sldId="2147308119"/>
            <ac:spMk id="64" creationId="{BCBDA099-8211-447A-9059-D7C096DD4D06}"/>
          </ac:spMkLst>
        </pc:spChg>
        <pc:spChg chg="mod">
          <ac:chgData name="Kau, Derchang" userId="b9148588-e694-4445-9765-2c9aad6149ce" providerId="ADAL" clId="{A9F427AC-E5A2-6C45-A8A3-6DFCCFA4B4F3}" dt="2023-05-12T14:09:16.497" v="2739" actId="1035"/>
          <ac:spMkLst>
            <pc:docMk/>
            <pc:sldMk cId="3264415366" sldId="2147308119"/>
            <ac:spMk id="65" creationId="{AF09E9BF-6E7C-4382-9B39-8180DA64ED9B}"/>
          </ac:spMkLst>
        </pc:spChg>
        <pc:spChg chg="del mod">
          <ac:chgData name="Kau, Derchang" userId="b9148588-e694-4445-9765-2c9aad6149ce" providerId="ADAL" clId="{A9F427AC-E5A2-6C45-A8A3-6DFCCFA4B4F3}" dt="2023-05-12T09:23:47.185" v="2194" actId="478"/>
          <ac:spMkLst>
            <pc:docMk/>
            <pc:sldMk cId="3264415366" sldId="2147308119"/>
            <ac:spMk id="66" creationId="{D20A7479-82C8-451A-8319-38213413970F}"/>
          </ac:spMkLst>
        </pc:spChg>
        <pc:spChg chg="mod">
          <ac:chgData name="Kau, Derchang" userId="b9148588-e694-4445-9765-2c9aad6149ce" providerId="ADAL" clId="{A9F427AC-E5A2-6C45-A8A3-6DFCCFA4B4F3}" dt="2023-05-12T14:09:16.497" v="2739" actId="1035"/>
          <ac:spMkLst>
            <pc:docMk/>
            <pc:sldMk cId="3264415366" sldId="2147308119"/>
            <ac:spMk id="69" creationId="{759D6C8D-161A-40B7-B698-C1EF6AC0D215}"/>
          </ac:spMkLst>
        </pc:spChg>
        <pc:spChg chg="mod">
          <ac:chgData name="Kau, Derchang" userId="b9148588-e694-4445-9765-2c9aad6149ce" providerId="ADAL" clId="{A9F427AC-E5A2-6C45-A8A3-6DFCCFA4B4F3}" dt="2023-05-12T14:09:16.497" v="2739" actId="1035"/>
          <ac:spMkLst>
            <pc:docMk/>
            <pc:sldMk cId="3264415366" sldId="2147308119"/>
            <ac:spMk id="70" creationId="{D938CE0C-779B-4403-A591-EA01BBFF487E}"/>
          </ac:spMkLst>
        </pc:spChg>
        <pc:spChg chg="mod">
          <ac:chgData name="Kau, Derchang" userId="b9148588-e694-4445-9765-2c9aad6149ce" providerId="ADAL" clId="{A9F427AC-E5A2-6C45-A8A3-6DFCCFA4B4F3}" dt="2023-05-12T14:09:16.497" v="2739" actId="1035"/>
          <ac:spMkLst>
            <pc:docMk/>
            <pc:sldMk cId="3264415366" sldId="2147308119"/>
            <ac:spMk id="71" creationId="{D74B8111-72F2-4C3A-8D4F-308ED6AF0507}"/>
          </ac:spMkLst>
        </pc:spChg>
        <pc:spChg chg="mod">
          <ac:chgData name="Kau, Derchang" userId="b9148588-e694-4445-9765-2c9aad6149ce" providerId="ADAL" clId="{A9F427AC-E5A2-6C45-A8A3-6DFCCFA4B4F3}" dt="2023-05-12T14:17:21.629" v="2848" actId="20577"/>
          <ac:spMkLst>
            <pc:docMk/>
            <pc:sldMk cId="3264415366" sldId="2147308119"/>
            <ac:spMk id="73" creationId="{7FA47DB1-BC78-4D14-8286-3966F47232BD}"/>
          </ac:spMkLst>
        </pc:spChg>
        <pc:spChg chg="mod">
          <ac:chgData name="Kau, Derchang" userId="b9148588-e694-4445-9765-2c9aad6149ce" providerId="ADAL" clId="{A9F427AC-E5A2-6C45-A8A3-6DFCCFA4B4F3}" dt="2023-05-12T14:09:16.497" v="2739" actId="1035"/>
          <ac:spMkLst>
            <pc:docMk/>
            <pc:sldMk cId="3264415366" sldId="2147308119"/>
            <ac:spMk id="74" creationId="{3CF80D02-94BC-46D4-B83D-8B5A5A217F8B}"/>
          </ac:spMkLst>
        </pc:spChg>
        <pc:spChg chg="mod">
          <ac:chgData name="Kau, Derchang" userId="b9148588-e694-4445-9765-2c9aad6149ce" providerId="ADAL" clId="{A9F427AC-E5A2-6C45-A8A3-6DFCCFA4B4F3}" dt="2023-05-12T14:09:16.497" v="2739" actId="1035"/>
          <ac:spMkLst>
            <pc:docMk/>
            <pc:sldMk cId="3264415366" sldId="2147308119"/>
            <ac:spMk id="75" creationId="{D5629AA7-7081-4E65-BD72-C30F894E9C9E}"/>
          </ac:spMkLst>
        </pc:spChg>
        <pc:spChg chg="mod">
          <ac:chgData name="Kau, Derchang" userId="b9148588-e694-4445-9765-2c9aad6149ce" providerId="ADAL" clId="{A9F427AC-E5A2-6C45-A8A3-6DFCCFA4B4F3}" dt="2023-05-12T14:09:16.497" v="2739" actId="1035"/>
          <ac:spMkLst>
            <pc:docMk/>
            <pc:sldMk cId="3264415366" sldId="2147308119"/>
            <ac:spMk id="77" creationId="{6B02A80F-C567-47A7-990E-9249C6ADC450}"/>
          </ac:spMkLst>
        </pc:spChg>
        <pc:spChg chg="del mod">
          <ac:chgData name="Kau, Derchang" userId="b9148588-e694-4445-9765-2c9aad6149ce" providerId="ADAL" clId="{A9F427AC-E5A2-6C45-A8A3-6DFCCFA4B4F3}" dt="2023-05-12T09:36:04.995" v="2281" actId="478"/>
          <ac:spMkLst>
            <pc:docMk/>
            <pc:sldMk cId="3264415366" sldId="2147308119"/>
            <ac:spMk id="82" creationId="{7CDD7251-EEEA-56F4-5630-969716B6ACC1}"/>
          </ac:spMkLst>
        </pc:spChg>
        <pc:spChg chg="add mod topLvl">
          <ac:chgData name="Kau, Derchang" userId="b9148588-e694-4445-9765-2c9aad6149ce" providerId="ADAL" clId="{A9F427AC-E5A2-6C45-A8A3-6DFCCFA4B4F3}" dt="2023-05-12T14:09:16.497" v="2739" actId="1035"/>
          <ac:spMkLst>
            <pc:docMk/>
            <pc:sldMk cId="3264415366" sldId="2147308119"/>
            <ac:spMk id="83" creationId="{945DA1AD-7A0C-36AF-A446-900D90648046}"/>
          </ac:spMkLst>
        </pc:spChg>
        <pc:spChg chg="add mod">
          <ac:chgData name="Kau, Derchang" userId="b9148588-e694-4445-9765-2c9aad6149ce" providerId="ADAL" clId="{A9F427AC-E5A2-6C45-A8A3-6DFCCFA4B4F3}" dt="2023-05-12T14:09:16.497" v="2739" actId="1035"/>
          <ac:spMkLst>
            <pc:docMk/>
            <pc:sldMk cId="3264415366" sldId="2147308119"/>
            <ac:spMk id="84" creationId="{E34AB6D4-1E79-780A-21A6-61C91DA78386}"/>
          </ac:spMkLst>
        </pc:spChg>
        <pc:spChg chg="add del mod">
          <ac:chgData name="Kau, Derchang" userId="b9148588-e694-4445-9765-2c9aad6149ce" providerId="ADAL" clId="{A9F427AC-E5A2-6C45-A8A3-6DFCCFA4B4F3}" dt="2023-05-12T14:10:19.881" v="2750" actId="478"/>
          <ac:spMkLst>
            <pc:docMk/>
            <pc:sldMk cId="3264415366" sldId="2147308119"/>
            <ac:spMk id="87" creationId="{BF999267-2F51-CA8F-4605-014793AB231B}"/>
          </ac:spMkLst>
        </pc:spChg>
        <pc:spChg chg="add del mod">
          <ac:chgData name="Kau, Derchang" userId="b9148588-e694-4445-9765-2c9aad6149ce" providerId="ADAL" clId="{A9F427AC-E5A2-6C45-A8A3-6DFCCFA4B4F3}" dt="2023-05-12T14:17:38.001" v="2849" actId="478"/>
          <ac:spMkLst>
            <pc:docMk/>
            <pc:sldMk cId="3264415366" sldId="2147308119"/>
            <ac:spMk id="88" creationId="{85EC59B7-1A0B-6748-EEBC-6D445783A5B2}"/>
          </ac:spMkLst>
        </pc:spChg>
        <pc:spChg chg="add mod">
          <ac:chgData name="Kau, Derchang" userId="b9148588-e694-4445-9765-2c9aad6149ce" providerId="ADAL" clId="{A9F427AC-E5A2-6C45-A8A3-6DFCCFA4B4F3}" dt="2023-05-12T14:16:03.434" v="2788" actId="21"/>
          <ac:spMkLst>
            <pc:docMk/>
            <pc:sldMk cId="3264415366" sldId="2147308119"/>
            <ac:spMk id="89" creationId="{3C137F3F-C25B-68F4-E49A-6F2CD273DC38}"/>
          </ac:spMkLst>
        </pc:spChg>
        <pc:spChg chg="add mod ord">
          <ac:chgData name="Kau, Derchang" userId="b9148588-e694-4445-9765-2c9aad6149ce" providerId="ADAL" clId="{A9F427AC-E5A2-6C45-A8A3-6DFCCFA4B4F3}" dt="2023-05-12T14:16:43.929" v="2837" actId="20577"/>
          <ac:spMkLst>
            <pc:docMk/>
            <pc:sldMk cId="3264415366" sldId="2147308119"/>
            <ac:spMk id="90" creationId="{4ECC6C78-AFF9-01BA-028A-CBFB2CAB59E6}"/>
          </ac:spMkLst>
        </pc:spChg>
        <pc:grpChg chg="add mod">
          <ac:chgData name="Kau, Derchang" userId="b9148588-e694-4445-9765-2c9aad6149ce" providerId="ADAL" clId="{A9F427AC-E5A2-6C45-A8A3-6DFCCFA4B4F3}" dt="2023-05-12T14:09:27.178" v="2747" actId="1036"/>
          <ac:grpSpMkLst>
            <pc:docMk/>
            <pc:sldMk cId="3264415366" sldId="2147308119"/>
            <ac:grpSpMk id="4" creationId="{EED7FC39-7DFE-C290-2327-B6CFA4B2444F}"/>
          </ac:grpSpMkLst>
        </pc:grpChg>
        <pc:grpChg chg="mod">
          <ac:chgData name="Kau, Derchang" userId="b9148588-e694-4445-9765-2c9aad6149ce" providerId="ADAL" clId="{A9F427AC-E5A2-6C45-A8A3-6DFCCFA4B4F3}" dt="2023-05-12T14:11:27.631" v="2764" actId="1076"/>
          <ac:grpSpMkLst>
            <pc:docMk/>
            <pc:sldMk cId="3264415366" sldId="2147308119"/>
            <ac:grpSpMk id="5" creationId="{DC1E4D32-F512-47D7-BBDA-E971C1FB28FB}"/>
          </ac:grpSpMkLst>
        </pc:grpChg>
        <pc:grpChg chg="mod">
          <ac:chgData name="Kau, Derchang" userId="b9148588-e694-4445-9765-2c9aad6149ce" providerId="ADAL" clId="{A9F427AC-E5A2-6C45-A8A3-6DFCCFA4B4F3}" dt="2023-05-12T14:11:27.631" v="2764" actId="1076"/>
          <ac:grpSpMkLst>
            <pc:docMk/>
            <pc:sldMk cId="3264415366" sldId="2147308119"/>
            <ac:grpSpMk id="7" creationId="{F60DD352-BA6D-4808-94AA-8C5D9F8F3432}"/>
          </ac:grpSpMkLst>
        </pc:grpChg>
        <pc:grpChg chg="mod">
          <ac:chgData name="Kau, Derchang" userId="b9148588-e694-4445-9765-2c9aad6149ce" providerId="ADAL" clId="{A9F427AC-E5A2-6C45-A8A3-6DFCCFA4B4F3}" dt="2023-05-12T14:09:16.497" v="2739" actId="1035"/>
          <ac:grpSpMkLst>
            <pc:docMk/>
            <pc:sldMk cId="3264415366" sldId="2147308119"/>
            <ac:grpSpMk id="20" creationId="{4E95F787-EA36-4DB0-A485-A2AADA0535CB}"/>
          </ac:grpSpMkLst>
        </pc:grpChg>
        <pc:grpChg chg="mod">
          <ac:chgData name="Kau, Derchang" userId="b9148588-e694-4445-9765-2c9aad6149ce" providerId="ADAL" clId="{A9F427AC-E5A2-6C45-A8A3-6DFCCFA4B4F3}" dt="2023-05-12T14:09:16.497" v="2739" actId="1035"/>
          <ac:grpSpMkLst>
            <pc:docMk/>
            <pc:sldMk cId="3264415366" sldId="2147308119"/>
            <ac:grpSpMk id="22" creationId="{C95D0519-8327-49BB-B867-6C62374A59A9}"/>
          </ac:grpSpMkLst>
        </pc:grpChg>
        <pc:grpChg chg="mod">
          <ac:chgData name="Kau, Derchang" userId="b9148588-e694-4445-9765-2c9aad6149ce" providerId="ADAL" clId="{A9F427AC-E5A2-6C45-A8A3-6DFCCFA4B4F3}" dt="2023-05-12T14:09:16.497" v="2739" actId="1035"/>
          <ac:grpSpMkLst>
            <pc:docMk/>
            <pc:sldMk cId="3264415366" sldId="2147308119"/>
            <ac:grpSpMk id="25" creationId="{39E46F70-F134-4121-BDCD-C15474054F27}"/>
          </ac:grpSpMkLst>
        </pc:grpChg>
        <pc:grpChg chg="mod">
          <ac:chgData name="Kau, Derchang" userId="b9148588-e694-4445-9765-2c9aad6149ce" providerId="ADAL" clId="{A9F427AC-E5A2-6C45-A8A3-6DFCCFA4B4F3}" dt="2023-05-12T14:09:16.497" v="2739" actId="1035"/>
          <ac:grpSpMkLst>
            <pc:docMk/>
            <pc:sldMk cId="3264415366" sldId="2147308119"/>
            <ac:grpSpMk id="39" creationId="{658766F3-C898-4144-AD73-0D9E02A9CA99}"/>
          </ac:grpSpMkLst>
        </pc:grpChg>
        <pc:grpChg chg="mod">
          <ac:chgData name="Kau, Derchang" userId="b9148588-e694-4445-9765-2c9aad6149ce" providerId="ADAL" clId="{A9F427AC-E5A2-6C45-A8A3-6DFCCFA4B4F3}" dt="2023-05-12T14:09:16.497" v="2739" actId="1035"/>
          <ac:grpSpMkLst>
            <pc:docMk/>
            <pc:sldMk cId="3264415366" sldId="2147308119"/>
            <ac:grpSpMk id="40" creationId="{E5EB8CEC-C738-4CCF-A36C-4F564058E9F3}"/>
          </ac:grpSpMkLst>
        </pc:grpChg>
        <pc:grpChg chg="mod">
          <ac:chgData name="Kau, Derchang" userId="b9148588-e694-4445-9765-2c9aad6149ce" providerId="ADAL" clId="{A9F427AC-E5A2-6C45-A8A3-6DFCCFA4B4F3}" dt="2023-05-12T14:09:16.497" v="2739" actId="1035"/>
          <ac:grpSpMkLst>
            <pc:docMk/>
            <pc:sldMk cId="3264415366" sldId="2147308119"/>
            <ac:grpSpMk id="46" creationId="{C23AD24E-23E7-447A-A640-9A9B6D293122}"/>
          </ac:grpSpMkLst>
        </pc:grpChg>
        <pc:grpChg chg="mod">
          <ac:chgData name="Kau, Derchang" userId="b9148588-e694-4445-9765-2c9aad6149ce" providerId="ADAL" clId="{A9F427AC-E5A2-6C45-A8A3-6DFCCFA4B4F3}" dt="2023-05-12T14:09:27.178" v="2747" actId="1036"/>
          <ac:grpSpMkLst>
            <pc:docMk/>
            <pc:sldMk cId="3264415366" sldId="2147308119"/>
            <ac:grpSpMk id="58" creationId="{5DAD5366-37F4-4119-BA40-816370C03733}"/>
          </ac:grpSpMkLst>
        </pc:grpChg>
        <pc:grpChg chg="mod">
          <ac:chgData name="Kau, Derchang" userId="b9148588-e694-4445-9765-2c9aad6149ce" providerId="ADAL" clId="{A9F427AC-E5A2-6C45-A8A3-6DFCCFA4B4F3}" dt="2023-05-12T14:09:27.178" v="2747" actId="1036"/>
          <ac:grpSpMkLst>
            <pc:docMk/>
            <pc:sldMk cId="3264415366" sldId="2147308119"/>
            <ac:grpSpMk id="62" creationId="{C9E2B280-A992-4C5F-B272-3DD5BB434C31}"/>
          </ac:grpSpMkLst>
        </pc:grpChg>
        <pc:grpChg chg="mod">
          <ac:chgData name="Kau, Derchang" userId="b9148588-e694-4445-9765-2c9aad6149ce" providerId="ADAL" clId="{A9F427AC-E5A2-6C45-A8A3-6DFCCFA4B4F3}" dt="2023-05-12T14:09:27.178" v="2747" actId="1036"/>
          <ac:grpSpMkLst>
            <pc:docMk/>
            <pc:sldMk cId="3264415366" sldId="2147308119"/>
            <ac:grpSpMk id="67" creationId="{85B52D62-C980-4F6A-98EF-68FAEEECD1BC}"/>
          </ac:grpSpMkLst>
        </pc:grpChg>
        <pc:grpChg chg="mod">
          <ac:chgData name="Kau, Derchang" userId="b9148588-e694-4445-9765-2c9aad6149ce" providerId="ADAL" clId="{A9F427AC-E5A2-6C45-A8A3-6DFCCFA4B4F3}" dt="2023-05-12T14:09:16.497" v="2739" actId="1035"/>
          <ac:grpSpMkLst>
            <pc:docMk/>
            <pc:sldMk cId="3264415366" sldId="2147308119"/>
            <ac:grpSpMk id="72" creationId="{AD73D14E-F983-4D00-99B1-5F7E145AF474}"/>
          </ac:grpSpMkLst>
        </pc:grpChg>
        <pc:grpChg chg="add del mod">
          <ac:chgData name="Kau, Derchang" userId="b9148588-e694-4445-9765-2c9aad6149ce" providerId="ADAL" clId="{A9F427AC-E5A2-6C45-A8A3-6DFCCFA4B4F3}" dt="2023-05-12T09:37:17.531" v="2299" actId="165"/>
          <ac:grpSpMkLst>
            <pc:docMk/>
            <pc:sldMk cId="3264415366" sldId="2147308119"/>
            <ac:grpSpMk id="78" creationId="{8E858ACD-D7AB-DF7D-3A87-592D2E8D76BB}"/>
          </ac:grpSpMkLst>
        </pc:grpChg>
        <pc:grpChg chg="add mod">
          <ac:chgData name="Kau, Derchang" userId="b9148588-e694-4445-9765-2c9aad6149ce" providerId="ADAL" clId="{A9F427AC-E5A2-6C45-A8A3-6DFCCFA4B4F3}" dt="2023-05-12T14:09:16.497" v="2739" actId="1035"/>
          <ac:grpSpMkLst>
            <pc:docMk/>
            <pc:sldMk cId="3264415366" sldId="2147308119"/>
            <ac:grpSpMk id="85" creationId="{DC8E500D-FCED-3E47-5801-83E731C2FE70}"/>
          </ac:grpSpMkLst>
        </pc:grpChg>
        <pc:picChg chg="mod">
          <ac:chgData name="Kau, Derchang" userId="b9148588-e694-4445-9765-2c9aad6149ce" providerId="ADAL" clId="{A9F427AC-E5A2-6C45-A8A3-6DFCCFA4B4F3}" dt="2023-05-12T14:11:27.631" v="2764" actId="1076"/>
          <ac:picMkLst>
            <pc:docMk/>
            <pc:sldMk cId="3264415366" sldId="2147308119"/>
            <ac:picMk id="9" creationId="{A41CBE7F-FF9A-46B3-B4F1-561B590FD46D}"/>
          </ac:picMkLst>
        </pc:picChg>
        <pc:picChg chg="mod">
          <ac:chgData name="Kau, Derchang" userId="b9148588-e694-4445-9765-2c9aad6149ce" providerId="ADAL" clId="{A9F427AC-E5A2-6C45-A8A3-6DFCCFA4B4F3}" dt="2023-05-12T14:09:16.497" v="2739" actId="1035"/>
          <ac:picMkLst>
            <pc:docMk/>
            <pc:sldMk cId="3264415366" sldId="2147308119"/>
            <ac:picMk id="24" creationId="{D5217855-BAB3-433C-92B5-2CE72EE11752}"/>
          </ac:picMkLst>
        </pc:picChg>
        <pc:picChg chg="mod">
          <ac:chgData name="Kau, Derchang" userId="b9148588-e694-4445-9765-2c9aad6149ce" providerId="ADAL" clId="{A9F427AC-E5A2-6C45-A8A3-6DFCCFA4B4F3}" dt="2023-05-12T14:09:16.497" v="2739" actId="1035"/>
          <ac:picMkLst>
            <pc:docMk/>
            <pc:sldMk cId="3264415366" sldId="2147308119"/>
            <ac:picMk id="26" creationId="{CD2C1DE2-C3B0-491F-A485-C6C27354FEC0}"/>
          </ac:picMkLst>
        </pc:picChg>
        <pc:picChg chg="mod">
          <ac:chgData name="Kau, Derchang" userId="b9148588-e694-4445-9765-2c9aad6149ce" providerId="ADAL" clId="{A9F427AC-E5A2-6C45-A8A3-6DFCCFA4B4F3}" dt="2023-05-12T14:09:16.497" v="2739" actId="1035"/>
          <ac:picMkLst>
            <pc:docMk/>
            <pc:sldMk cId="3264415366" sldId="2147308119"/>
            <ac:picMk id="43" creationId="{F0839E80-2E26-433D-A568-24395F859B30}"/>
          </ac:picMkLst>
        </pc:picChg>
        <pc:picChg chg="mod">
          <ac:chgData name="Kau, Derchang" userId="b9148588-e694-4445-9765-2c9aad6149ce" providerId="ADAL" clId="{A9F427AC-E5A2-6C45-A8A3-6DFCCFA4B4F3}" dt="2023-05-12T14:09:16.497" v="2739" actId="1035"/>
          <ac:picMkLst>
            <pc:docMk/>
            <pc:sldMk cId="3264415366" sldId="2147308119"/>
            <ac:picMk id="47" creationId="{E30D1E0B-DCA4-4758-BE0E-4E38A56424A2}"/>
          </ac:picMkLst>
        </pc:picChg>
        <pc:picChg chg="mod">
          <ac:chgData name="Kau, Derchang" userId="b9148588-e694-4445-9765-2c9aad6149ce" providerId="ADAL" clId="{A9F427AC-E5A2-6C45-A8A3-6DFCCFA4B4F3}" dt="2023-05-12T14:09:16.497" v="2739" actId="1035"/>
          <ac:picMkLst>
            <pc:docMk/>
            <pc:sldMk cId="3264415366" sldId="2147308119"/>
            <ac:picMk id="59" creationId="{DACD0A45-8145-4426-AEB2-E00F0BF10C66}"/>
          </ac:picMkLst>
        </pc:picChg>
        <pc:picChg chg="mod">
          <ac:chgData name="Kau, Derchang" userId="b9148588-e694-4445-9765-2c9aad6149ce" providerId="ADAL" clId="{A9F427AC-E5A2-6C45-A8A3-6DFCCFA4B4F3}" dt="2023-05-12T14:09:16.497" v="2739" actId="1035"/>
          <ac:picMkLst>
            <pc:docMk/>
            <pc:sldMk cId="3264415366" sldId="2147308119"/>
            <ac:picMk id="63" creationId="{B4847E59-112B-4A63-A724-5F15E2634661}"/>
          </ac:picMkLst>
        </pc:picChg>
        <pc:picChg chg="mod">
          <ac:chgData name="Kau, Derchang" userId="b9148588-e694-4445-9765-2c9aad6149ce" providerId="ADAL" clId="{A9F427AC-E5A2-6C45-A8A3-6DFCCFA4B4F3}" dt="2023-05-12T14:09:16.497" v="2739" actId="1035"/>
          <ac:picMkLst>
            <pc:docMk/>
            <pc:sldMk cId="3264415366" sldId="2147308119"/>
            <ac:picMk id="68" creationId="{35DED1EF-70BC-49AF-8F84-97753E753DBE}"/>
          </ac:picMkLst>
        </pc:picChg>
        <pc:picChg chg="mod">
          <ac:chgData name="Kau, Derchang" userId="b9148588-e694-4445-9765-2c9aad6149ce" providerId="ADAL" clId="{A9F427AC-E5A2-6C45-A8A3-6DFCCFA4B4F3}" dt="2023-05-12T14:09:16.497" v="2739" actId="1035"/>
          <ac:picMkLst>
            <pc:docMk/>
            <pc:sldMk cId="3264415366" sldId="2147308119"/>
            <ac:picMk id="76" creationId="{C6039A67-CC96-45F8-B61E-3E341407BD37}"/>
          </ac:picMkLst>
        </pc:picChg>
        <pc:picChg chg="add del mod topLvl modCrop">
          <ac:chgData name="Kau, Derchang" userId="b9148588-e694-4445-9765-2c9aad6149ce" providerId="ADAL" clId="{A9F427AC-E5A2-6C45-A8A3-6DFCCFA4B4F3}" dt="2023-05-12T14:09:16.497" v="2739" actId="1035"/>
          <ac:picMkLst>
            <pc:docMk/>
            <pc:sldMk cId="3264415366" sldId="2147308119"/>
            <ac:picMk id="79" creationId="{2AB06E0A-CCFC-E08E-D8F6-2825C3E7DB39}"/>
          </ac:picMkLst>
        </pc:picChg>
        <pc:picChg chg="mod topLvl">
          <ac:chgData name="Kau, Derchang" userId="b9148588-e694-4445-9765-2c9aad6149ce" providerId="ADAL" clId="{A9F427AC-E5A2-6C45-A8A3-6DFCCFA4B4F3}" dt="2023-05-12T14:09:16.497" v="2739" actId="1035"/>
          <ac:picMkLst>
            <pc:docMk/>
            <pc:sldMk cId="3264415366" sldId="2147308119"/>
            <ac:picMk id="80" creationId="{917F781F-2DD9-3A1F-319E-EDD55CB11973}"/>
          </ac:picMkLst>
        </pc:picChg>
        <pc:picChg chg="mod topLvl">
          <ac:chgData name="Kau, Derchang" userId="b9148588-e694-4445-9765-2c9aad6149ce" providerId="ADAL" clId="{A9F427AC-E5A2-6C45-A8A3-6DFCCFA4B4F3}" dt="2023-05-12T14:09:16.497" v="2739" actId="1035"/>
          <ac:picMkLst>
            <pc:docMk/>
            <pc:sldMk cId="3264415366" sldId="2147308119"/>
            <ac:picMk id="81" creationId="{BB51AD8C-B087-6A51-6D76-53B0CC2BEFDB}"/>
          </ac:picMkLst>
        </pc:picChg>
        <pc:cxnChg chg="mod">
          <ac:chgData name="Kau, Derchang" userId="b9148588-e694-4445-9765-2c9aad6149ce" providerId="ADAL" clId="{A9F427AC-E5A2-6C45-A8A3-6DFCCFA4B4F3}" dt="2023-05-12T14:09:16.497" v="2739" actId="1035"/>
          <ac:cxnSpMkLst>
            <pc:docMk/>
            <pc:sldMk cId="3264415366" sldId="2147308119"/>
            <ac:cxnSpMk id="44" creationId="{979071A7-132B-404F-BA08-25829D1EE40A}"/>
          </ac:cxnSpMkLst>
        </pc:cxnChg>
        <pc:cxnChg chg="mod">
          <ac:chgData name="Kau, Derchang" userId="b9148588-e694-4445-9765-2c9aad6149ce" providerId="ADAL" clId="{A9F427AC-E5A2-6C45-A8A3-6DFCCFA4B4F3}" dt="2023-05-12T14:09:16.497" v="2739" actId="1035"/>
          <ac:cxnSpMkLst>
            <pc:docMk/>
            <pc:sldMk cId="3264415366" sldId="2147308119"/>
            <ac:cxnSpMk id="53" creationId="{0A101C54-A9FC-4533-9DC7-4C8CF73CE320}"/>
          </ac:cxnSpMkLst>
        </pc:cxnChg>
        <pc:cxnChg chg="mod">
          <ac:chgData name="Kau, Derchang" userId="b9148588-e694-4445-9765-2c9aad6149ce" providerId="ADAL" clId="{A9F427AC-E5A2-6C45-A8A3-6DFCCFA4B4F3}" dt="2023-05-12T14:09:16.497" v="2739" actId="1035"/>
          <ac:cxnSpMkLst>
            <pc:docMk/>
            <pc:sldMk cId="3264415366" sldId="2147308119"/>
            <ac:cxnSpMk id="54" creationId="{0B1E645B-777D-4CC7-BC7A-4A831CF1962E}"/>
          </ac:cxnSpMkLst>
        </pc:cxnChg>
        <pc:cxnChg chg="mod">
          <ac:chgData name="Kau, Derchang" userId="b9148588-e694-4445-9765-2c9aad6149ce" providerId="ADAL" clId="{A9F427AC-E5A2-6C45-A8A3-6DFCCFA4B4F3}" dt="2023-05-12T14:09:16.497" v="2739" actId="1035"/>
          <ac:cxnSpMkLst>
            <pc:docMk/>
            <pc:sldMk cId="3264415366" sldId="2147308119"/>
            <ac:cxnSpMk id="55" creationId="{3583F8CA-70A8-45C8-9B5D-C57F53D6C7AB}"/>
          </ac:cxnSpMkLst>
        </pc:cxnChg>
        <pc:cxnChg chg="mod">
          <ac:chgData name="Kau, Derchang" userId="b9148588-e694-4445-9765-2c9aad6149ce" providerId="ADAL" clId="{A9F427AC-E5A2-6C45-A8A3-6DFCCFA4B4F3}" dt="2023-05-12T14:09:16.497" v="2739" actId="1035"/>
          <ac:cxnSpMkLst>
            <pc:docMk/>
            <pc:sldMk cId="3264415366" sldId="2147308119"/>
            <ac:cxnSpMk id="56" creationId="{94AAF85B-4FB5-497A-A7A4-54721B0BF234}"/>
          </ac:cxnSpMkLst>
        </pc:cxnChg>
        <pc:cxnChg chg="mod">
          <ac:chgData name="Kau, Derchang" userId="b9148588-e694-4445-9765-2c9aad6149ce" providerId="ADAL" clId="{A9F427AC-E5A2-6C45-A8A3-6DFCCFA4B4F3}" dt="2023-05-12T14:09:16.497" v="2739" actId="1035"/>
          <ac:cxnSpMkLst>
            <pc:docMk/>
            <pc:sldMk cId="3264415366" sldId="2147308119"/>
            <ac:cxnSpMk id="57" creationId="{71A62B60-C610-4C83-97A4-988324841079}"/>
          </ac:cxnSpMkLst>
        </pc:cxnChg>
      </pc:sldChg>
      <pc:sldChg chg="modSp add del mod">
        <pc:chgData name="Kau, Derchang" userId="b9148588-e694-4445-9765-2c9aad6149ce" providerId="ADAL" clId="{A9F427AC-E5A2-6C45-A8A3-6DFCCFA4B4F3}" dt="2023-05-14T05:16:26.217" v="4058" actId="2696"/>
        <pc:sldMkLst>
          <pc:docMk/>
          <pc:sldMk cId="1824911209" sldId="2147308120"/>
        </pc:sldMkLst>
        <pc:spChg chg="mod">
          <ac:chgData name="Kau, Derchang" userId="b9148588-e694-4445-9765-2c9aad6149ce" providerId="ADAL" clId="{A9F427AC-E5A2-6C45-A8A3-6DFCCFA4B4F3}" dt="2023-05-14T05:15:56.382" v="4056" actId="20577"/>
          <ac:spMkLst>
            <pc:docMk/>
            <pc:sldMk cId="1824911209" sldId="2147308120"/>
            <ac:spMk id="3" creationId="{8F295EAF-163E-E0F0-C78A-B12CB7F79588}"/>
          </ac:spMkLst>
        </pc:spChg>
      </pc:sldChg>
      <pc:sldChg chg="modSp add del mod">
        <pc:chgData name="Kau, Derchang" userId="b9148588-e694-4445-9765-2c9aad6149ce" providerId="ADAL" clId="{A9F427AC-E5A2-6C45-A8A3-6DFCCFA4B4F3}" dt="2023-05-16T03:22:31.763" v="4238" actId="2696"/>
        <pc:sldMkLst>
          <pc:docMk/>
          <pc:sldMk cId="2342293487" sldId="2147308121"/>
        </pc:sldMkLst>
        <pc:spChg chg="mod">
          <ac:chgData name="Kau, Derchang" userId="b9148588-e694-4445-9765-2c9aad6149ce" providerId="ADAL" clId="{A9F427AC-E5A2-6C45-A8A3-6DFCCFA4B4F3}" dt="2023-05-16T03:22:07.664" v="4236" actId="20577"/>
          <ac:spMkLst>
            <pc:docMk/>
            <pc:sldMk cId="2342293487" sldId="2147308121"/>
            <ac:spMk id="3" creationId="{8F295EAF-163E-E0F0-C78A-B12CB7F79588}"/>
          </ac:spMkLst>
        </pc:spChg>
      </pc:sldChg>
      <pc:sldChg chg="modSp add del mod">
        <pc:chgData name="Kau, Derchang" userId="b9148588-e694-4445-9765-2c9aad6149ce" providerId="ADAL" clId="{A9F427AC-E5A2-6C45-A8A3-6DFCCFA4B4F3}" dt="2023-05-16T05:59:32.964" v="5872" actId="2696"/>
        <pc:sldMkLst>
          <pc:docMk/>
          <pc:sldMk cId="2519489940" sldId="2147308122"/>
        </pc:sldMkLst>
        <pc:spChg chg="mod">
          <ac:chgData name="Kau, Derchang" userId="b9148588-e694-4445-9765-2c9aad6149ce" providerId="ADAL" clId="{A9F427AC-E5A2-6C45-A8A3-6DFCCFA4B4F3}" dt="2023-05-14T04:47:35.871" v="3985" actId="207"/>
          <ac:spMkLst>
            <pc:docMk/>
            <pc:sldMk cId="2519489940" sldId="2147308122"/>
            <ac:spMk id="3" creationId="{8F295EAF-163E-E0F0-C78A-B12CB7F79588}"/>
          </ac:spMkLst>
        </pc:spChg>
      </pc:sldChg>
      <pc:sldChg chg="addSp delSp modSp new mod">
        <pc:chgData name="Kau, Derchang" userId="b9148588-e694-4445-9765-2c9aad6149ce" providerId="ADAL" clId="{A9F427AC-E5A2-6C45-A8A3-6DFCCFA4B4F3}" dt="2023-05-17T02:03:01.246" v="7434" actId="1036"/>
        <pc:sldMkLst>
          <pc:docMk/>
          <pc:sldMk cId="1022837482" sldId="2147308123"/>
        </pc:sldMkLst>
        <pc:spChg chg="mod">
          <ac:chgData name="Kau, Derchang" userId="b9148588-e694-4445-9765-2c9aad6149ce" providerId="ADAL" clId="{A9F427AC-E5A2-6C45-A8A3-6DFCCFA4B4F3}" dt="2023-05-12T15:25:20.911" v="3688" actId="20577"/>
          <ac:spMkLst>
            <pc:docMk/>
            <pc:sldMk cId="1022837482" sldId="2147308123"/>
            <ac:spMk id="2" creationId="{D55BB976-7F9E-7EEE-60A3-2AD98340CC57}"/>
          </ac:spMkLst>
        </pc:spChg>
        <pc:spChg chg="mod">
          <ac:chgData name="Kau, Derchang" userId="b9148588-e694-4445-9765-2c9aad6149ce" providerId="ADAL" clId="{A9F427AC-E5A2-6C45-A8A3-6DFCCFA4B4F3}" dt="2023-05-17T02:03:01.246" v="7434" actId="1036"/>
          <ac:spMkLst>
            <pc:docMk/>
            <pc:sldMk cId="1022837482" sldId="2147308123"/>
            <ac:spMk id="3" creationId="{CF522A97-CC64-0441-E8E8-10E9AE36D95A}"/>
          </ac:spMkLst>
        </pc:spChg>
        <pc:spChg chg="mod">
          <ac:chgData name="Kau, Derchang" userId="b9148588-e694-4445-9765-2c9aad6149ce" providerId="ADAL" clId="{A9F427AC-E5A2-6C45-A8A3-6DFCCFA4B4F3}" dt="2023-05-12T14:50:16.153" v="3004"/>
          <ac:spMkLst>
            <pc:docMk/>
            <pc:sldMk cId="1022837482" sldId="2147308123"/>
            <ac:spMk id="18" creationId="{BBAA639B-6E9B-26D4-3127-FBA1FFCB8590}"/>
          </ac:spMkLst>
        </pc:spChg>
        <pc:spChg chg="mod">
          <ac:chgData name="Kau, Derchang" userId="b9148588-e694-4445-9765-2c9aad6149ce" providerId="ADAL" clId="{A9F427AC-E5A2-6C45-A8A3-6DFCCFA4B4F3}" dt="2023-05-12T14:50:16.153" v="3004"/>
          <ac:spMkLst>
            <pc:docMk/>
            <pc:sldMk cId="1022837482" sldId="2147308123"/>
            <ac:spMk id="19" creationId="{4A85EB53-8F02-19DE-1DC5-523824D9ACF8}"/>
          </ac:spMkLst>
        </pc:spChg>
        <pc:spChg chg="mod">
          <ac:chgData name="Kau, Derchang" userId="b9148588-e694-4445-9765-2c9aad6149ce" providerId="ADAL" clId="{A9F427AC-E5A2-6C45-A8A3-6DFCCFA4B4F3}" dt="2023-05-12T14:50:16.153" v="3004"/>
          <ac:spMkLst>
            <pc:docMk/>
            <pc:sldMk cId="1022837482" sldId="2147308123"/>
            <ac:spMk id="20" creationId="{FB3FB1AB-0DAD-9BAC-A4B4-A0E1552F5799}"/>
          </ac:spMkLst>
        </pc:spChg>
        <pc:spChg chg="mod">
          <ac:chgData name="Kau, Derchang" userId="b9148588-e694-4445-9765-2c9aad6149ce" providerId="ADAL" clId="{A9F427AC-E5A2-6C45-A8A3-6DFCCFA4B4F3}" dt="2023-05-12T14:50:16.153" v="3004"/>
          <ac:spMkLst>
            <pc:docMk/>
            <pc:sldMk cId="1022837482" sldId="2147308123"/>
            <ac:spMk id="21" creationId="{9B6773F6-C93D-2AFD-1148-27FB2133A9F9}"/>
          </ac:spMkLst>
        </pc:spChg>
        <pc:spChg chg="mod">
          <ac:chgData name="Kau, Derchang" userId="b9148588-e694-4445-9765-2c9aad6149ce" providerId="ADAL" clId="{A9F427AC-E5A2-6C45-A8A3-6DFCCFA4B4F3}" dt="2023-05-12T14:50:16.153" v="3004"/>
          <ac:spMkLst>
            <pc:docMk/>
            <pc:sldMk cId="1022837482" sldId="2147308123"/>
            <ac:spMk id="23" creationId="{17D0016D-6F96-A696-3FDC-28BE819FB91F}"/>
          </ac:spMkLst>
        </pc:spChg>
        <pc:spChg chg="mod">
          <ac:chgData name="Kau, Derchang" userId="b9148588-e694-4445-9765-2c9aad6149ce" providerId="ADAL" clId="{A9F427AC-E5A2-6C45-A8A3-6DFCCFA4B4F3}" dt="2023-05-12T14:50:16.153" v="3004"/>
          <ac:spMkLst>
            <pc:docMk/>
            <pc:sldMk cId="1022837482" sldId="2147308123"/>
            <ac:spMk id="24" creationId="{4B5201DC-67BE-FC3C-4DA7-59B00307F644}"/>
          </ac:spMkLst>
        </pc:spChg>
        <pc:spChg chg="mod">
          <ac:chgData name="Kau, Derchang" userId="b9148588-e694-4445-9765-2c9aad6149ce" providerId="ADAL" clId="{A9F427AC-E5A2-6C45-A8A3-6DFCCFA4B4F3}" dt="2023-05-12T14:50:16.153" v="3004"/>
          <ac:spMkLst>
            <pc:docMk/>
            <pc:sldMk cId="1022837482" sldId="2147308123"/>
            <ac:spMk id="25" creationId="{56C5E87A-05CD-5D5B-1D91-CC90F9B68F0A}"/>
          </ac:spMkLst>
        </pc:spChg>
        <pc:spChg chg="mod">
          <ac:chgData name="Kau, Derchang" userId="b9148588-e694-4445-9765-2c9aad6149ce" providerId="ADAL" clId="{A9F427AC-E5A2-6C45-A8A3-6DFCCFA4B4F3}" dt="2023-05-12T14:50:16.153" v="3004"/>
          <ac:spMkLst>
            <pc:docMk/>
            <pc:sldMk cId="1022837482" sldId="2147308123"/>
            <ac:spMk id="26" creationId="{D0C50492-3A1B-29FE-70F6-9F77EDB1F172}"/>
          </ac:spMkLst>
        </pc:spChg>
        <pc:spChg chg="mod">
          <ac:chgData name="Kau, Derchang" userId="b9148588-e694-4445-9765-2c9aad6149ce" providerId="ADAL" clId="{A9F427AC-E5A2-6C45-A8A3-6DFCCFA4B4F3}" dt="2023-05-12T14:50:16.153" v="3004"/>
          <ac:spMkLst>
            <pc:docMk/>
            <pc:sldMk cId="1022837482" sldId="2147308123"/>
            <ac:spMk id="27" creationId="{EA63A64C-9046-C527-7817-1B0901022411}"/>
          </ac:spMkLst>
        </pc:spChg>
        <pc:spChg chg="mod">
          <ac:chgData name="Kau, Derchang" userId="b9148588-e694-4445-9765-2c9aad6149ce" providerId="ADAL" clId="{A9F427AC-E5A2-6C45-A8A3-6DFCCFA4B4F3}" dt="2023-05-12T14:50:16.153" v="3004"/>
          <ac:spMkLst>
            <pc:docMk/>
            <pc:sldMk cId="1022837482" sldId="2147308123"/>
            <ac:spMk id="28" creationId="{152EBD07-1E5E-D9CA-831F-0071E668ECA2}"/>
          </ac:spMkLst>
        </pc:spChg>
        <pc:spChg chg="mod">
          <ac:chgData name="Kau, Derchang" userId="b9148588-e694-4445-9765-2c9aad6149ce" providerId="ADAL" clId="{A9F427AC-E5A2-6C45-A8A3-6DFCCFA4B4F3}" dt="2023-05-12T14:50:16.153" v="3004"/>
          <ac:spMkLst>
            <pc:docMk/>
            <pc:sldMk cId="1022837482" sldId="2147308123"/>
            <ac:spMk id="29" creationId="{8B23E5F2-5800-654F-2CB6-02BDFEF816AA}"/>
          </ac:spMkLst>
        </pc:spChg>
        <pc:spChg chg="mod">
          <ac:chgData name="Kau, Derchang" userId="b9148588-e694-4445-9765-2c9aad6149ce" providerId="ADAL" clId="{A9F427AC-E5A2-6C45-A8A3-6DFCCFA4B4F3}" dt="2023-05-12T14:50:16.153" v="3004"/>
          <ac:spMkLst>
            <pc:docMk/>
            <pc:sldMk cId="1022837482" sldId="2147308123"/>
            <ac:spMk id="30" creationId="{A838FB38-5DCF-29E4-5B32-A881D8884248}"/>
          </ac:spMkLst>
        </pc:spChg>
        <pc:spChg chg="mod">
          <ac:chgData name="Kau, Derchang" userId="b9148588-e694-4445-9765-2c9aad6149ce" providerId="ADAL" clId="{A9F427AC-E5A2-6C45-A8A3-6DFCCFA4B4F3}" dt="2023-05-12T14:50:16.153" v="3004"/>
          <ac:spMkLst>
            <pc:docMk/>
            <pc:sldMk cId="1022837482" sldId="2147308123"/>
            <ac:spMk id="31" creationId="{C3747E06-AF9C-2B6D-50A7-2224ADA9087A}"/>
          </ac:spMkLst>
        </pc:spChg>
        <pc:spChg chg="mod">
          <ac:chgData name="Kau, Derchang" userId="b9148588-e694-4445-9765-2c9aad6149ce" providerId="ADAL" clId="{A9F427AC-E5A2-6C45-A8A3-6DFCCFA4B4F3}" dt="2023-05-12T14:50:16.153" v="3004"/>
          <ac:spMkLst>
            <pc:docMk/>
            <pc:sldMk cId="1022837482" sldId="2147308123"/>
            <ac:spMk id="32" creationId="{9553D591-8121-BD0B-73E1-6793E49BBB94}"/>
          </ac:spMkLst>
        </pc:spChg>
        <pc:spChg chg="mod">
          <ac:chgData name="Kau, Derchang" userId="b9148588-e694-4445-9765-2c9aad6149ce" providerId="ADAL" clId="{A9F427AC-E5A2-6C45-A8A3-6DFCCFA4B4F3}" dt="2023-05-12T14:50:16.153" v="3004"/>
          <ac:spMkLst>
            <pc:docMk/>
            <pc:sldMk cId="1022837482" sldId="2147308123"/>
            <ac:spMk id="33" creationId="{AE26E760-98BB-369B-889F-954FF0DC88A5}"/>
          </ac:spMkLst>
        </pc:spChg>
        <pc:spChg chg="mod">
          <ac:chgData name="Kau, Derchang" userId="b9148588-e694-4445-9765-2c9aad6149ce" providerId="ADAL" clId="{A9F427AC-E5A2-6C45-A8A3-6DFCCFA4B4F3}" dt="2023-05-12T14:50:16.153" v="3004"/>
          <ac:spMkLst>
            <pc:docMk/>
            <pc:sldMk cId="1022837482" sldId="2147308123"/>
            <ac:spMk id="34" creationId="{BD8AC8A7-132A-81AC-7E6D-87D8FF88D2BA}"/>
          </ac:spMkLst>
        </pc:spChg>
        <pc:spChg chg="mod">
          <ac:chgData name="Kau, Derchang" userId="b9148588-e694-4445-9765-2c9aad6149ce" providerId="ADAL" clId="{A9F427AC-E5A2-6C45-A8A3-6DFCCFA4B4F3}" dt="2023-05-12T14:50:16.153" v="3004"/>
          <ac:spMkLst>
            <pc:docMk/>
            <pc:sldMk cId="1022837482" sldId="2147308123"/>
            <ac:spMk id="35" creationId="{8F775190-F016-7FDD-142E-CAF385E2AFE9}"/>
          </ac:spMkLst>
        </pc:spChg>
        <pc:spChg chg="mod">
          <ac:chgData name="Kau, Derchang" userId="b9148588-e694-4445-9765-2c9aad6149ce" providerId="ADAL" clId="{A9F427AC-E5A2-6C45-A8A3-6DFCCFA4B4F3}" dt="2023-05-12T14:50:16.153" v="3004"/>
          <ac:spMkLst>
            <pc:docMk/>
            <pc:sldMk cId="1022837482" sldId="2147308123"/>
            <ac:spMk id="36" creationId="{CBDB2807-672D-4B65-726B-7A70C5FFA51A}"/>
          </ac:spMkLst>
        </pc:spChg>
        <pc:spChg chg="mod">
          <ac:chgData name="Kau, Derchang" userId="b9148588-e694-4445-9765-2c9aad6149ce" providerId="ADAL" clId="{A9F427AC-E5A2-6C45-A8A3-6DFCCFA4B4F3}" dt="2023-05-12T14:50:16.153" v="3004"/>
          <ac:spMkLst>
            <pc:docMk/>
            <pc:sldMk cId="1022837482" sldId="2147308123"/>
            <ac:spMk id="37" creationId="{C944248D-1510-1ECC-84D4-303496DE7959}"/>
          </ac:spMkLst>
        </pc:spChg>
        <pc:spChg chg="mod">
          <ac:chgData name="Kau, Derchang" userId="b9148588-e694-4445-9765-2c9aad6149ce" providerId="ADAL" clId="{A9F427AC-E5A2-6C45-A8A3-6DFCCFA4B4F3}" dt="2023-05-12T14:50:16.153" v="3004"/>
          <ac:spMkLst>
            <pc:docMk/>
            <pc:sldMk cId="1022837482" sldId="2147308123"/>
            <ac:spMk id="38" creationId="{C900BD8F-3BC2-3B9A-C418-649EB25F7614}"/>
          </ac:spMkLst>
        </pc:spChg>
        <pc:spChg chg="mod">
          <ac:chgData name="Kau, Derchang" userId="b9148588-e694-4445-9765-2c9aad6149ce" providerId="ADAL" clId="{A9F427AC-E5A2-6C45-A8A3-6DFCCFA4B4F3}" dt="2023-05-12T14:50:16.153" v="3004"/>
          <ac:spMkLst>
            <pc:docMk/>
            <pc:sldMk cId="1022837482" sldId="2147308123"/>
            <ac:spMk id="39" creationId="{B5D030EC-AE5D-20F4-0A63-E476F7554EC3}"/>
          </ac:spMkLst>
        </pc:spChg>
        <pc:spChg chg="mod">
          <ac:chgData name="Kau, Derchang" userId="b9148588-e694-4445-9765-2c9aad6149ce" providerId="ADAL" clId="{A9F427AC-E5A2-6C45-A8A3-6DFCCFA4B4F3}" dt="2023-05-12T14:50:16.153" v="3004"/>
          <ac:spMkLst>
            <pc:docMk/>
            <pc:sldMk cId="1022837482" sldId="2147308123"/>
            <ac:spMk id="40" creationId="{D254BFD4-D5C6-D3CA-0B80-906C9BB249CF}"/>
          </ac:spMkLst>
        </pc:spChg>
        <pc:spChg chg="mod">
          <ac:chgData name="Kau, Derchang" userId="b9148588-e694-4445-9765-2c9aad6149ce" providerId="ADAL" clId="{A9F427AC-E5A2-6C45-A8A3-6DFCCFA4B4F3}" dt="2023-05-12T14:50:16.153" v="3004"/>
          <ac:spMkLst>
            <pc:docMk/>
            <pc:sldMk cId="1022837482" sldId="2147308123"/>
            <ac:spMk id="41" creationId="{FA70B74B-BEB0-2C6F-43E2-92F11362F3F5}"/>
          </ac:spMkLst>
        </pc:spChg>
        <pc:spChg chg="mod">
          <ac:chgData name="Kau, Derchang" userId="b9148588-e694-4445-9765-2c9aad6149ce" providerId="ADAL" clId="{A9F427AC-E5A2-6C45-A8A3-6DFCCFA4B4F3}" dt="2023-05-12T14:50:16.153" v="3004"/>
          <ac:spMkLst>
            <pc:docMk/>
            <pc:sldMk cId="1022837482" sldId="2147308123"/>
            <ac:spMk id="42" creationId="{5AEE6423-E4BF-064E-248B-858C0023367B}"/>
          </ac:spMkLst>
        </pc:spChg>
        <pc:spChg chg="mod">
          <ac:chgData name="Kau, Derchang" userId="b9148588-e694-4445-9765-2c9aad6149ce" providerId="ADAL" clId="{A9F427AC-E5A2-6C45-A8A3-6DFCCFA4B4F3}" dt="2023-05-12T14:50:16.153" v="3004"/>
          <ac:spMkLst>
            <pc:docMk/>
            <pc:sldMk cId="1022837482" sldId="2147308123"/>
            <ac:spMk id="43" creationId="{692E1E1D-C18F-D03F-4BA4-366441C56F8A}"/>
          </ac:spMkLst>
        </pc:spChg>
        <pc:spChg chg="mod">
          <ac:chgData name="Kau, Derchang" userId="b9148588-e694-4445-9765-2c9aad6149ce" providerId="ADAL" clId="{A9F427AC-E5A2-6C45-A8A3-6DFCCFA4B4F3}" dt="2023-05-12T14:50:16.153" v="3004"/>
          <ac:spMkLst>
            <pc:docMk/>
            <pc:sldMk cId="1022837482" sldId="2147308123"/>
            <ac:spMk id="44" creationId="{5D2F25F5-BA1E-1C3C-68B5-DE87974D0406}"/>
          </ac:spMkLst>
        </pc:spChg>
        <pc:spChg chg="mod">
          <ac:chgData name="Kau, Derchang" userId="b9148588-e694-4445-9765-2c9aad6149ce" providerId="ADAL" clId="{A9F427AC-E5A2-6C45-A8A3-6DFCCFA4B4F3}" dt="2023-05-12T14:50:16.153" v="3004"/>
          <ac:spMkLst>
            <pc:docMk/>
            <pc:sldMk cId="1022837482" sldId="2147308123"/>
            <ac:spMk id="45" creationId="{F11AA57C-ACE0-ADB7-C6F3-0F394BE61E5D}"/>
          </ac:spMkLst>
        </pc:spChg>
        <pc:spChg chg="mod">
          <ac:chgData name="Kau, Derchang" userId="b9148588-e694-4445-9765-2c9aad6149ce" providerId="ADAL" clId="{A9F427AC-E5A2-6C45-A8A3-6DFCCFA4B4F3}" dt="2023-05-12T14:50:16.153" v="3004"/>
          <ac:spMkLst>
            <pc:docMk/>
            <pc:sldMk cId="1022837482" sldId="2147308123"/>
            <ac:spMk id="46" creationId="{44251691-1F60-FA85-0EBF-33CC27BED0C9}"/>
          </ac:spMkLst>
        </pc:spChg>
        <pc:spChg chg="mod">
          <ac:chgData name="Kau, Derchang" userId="b9148588-e694-4445-9765-2c9aad6149ce" providerId="ADAL" clId="{A9F427AC-E5A2-6C45-A8A3-6DFCCFA4B4F3}" dt="2023-05-12T14:50:16.153" v="3004"/>
          <ac:spMkLst>
            <pc:docMk/>
            <pc:sldMk cId="1022837482" sldId="2147308123"/>
            <ac:spMk id="47" creationId="{0080F79C-8E93-DF13-C9B2-3CDF9DAE4CFC}"/>
          </ac:spMkLst>
        </pc:spChg>
        <pc:spChg chg="mod">
          <ac:chgData name="Kau, Derchang" userId="b9148588-e694-4445-9765-2c9aad6149ce" providerId="ADAL" clId="{A9F427AC-E5A2-6C45-A8A3-6DFCCFA4B4F3}" dt="2023-05-12T14:50:16.153" v="3004"/>
          <ac:spMkLst>
            <pc:docMk/>
            <pc:sldMk cId="1022837482" sldId="2147308123"/>
            <ac:spMk id="48" creationId="{68DC7996-602E-97C4-88E8-DD4E47614C90}"/>
          </ac:spMkLst>
        </pc:spChg>
        <pc:spChg chg="mod">
          <ac:chgData name="Kau, Derchang" userId="b9148588-e694-4445-9765-2c9aad6149ce" providerId="ADAL" clId="{A9F427AC-E5A2-6C45-A8A3-6DFCCFA4B4F3}" dt="2023-05-12T14:50:16.153" v="3004"/>
          <ac:spMkLst>
            <pc:docMk/>
            <pc:sldMk cId="1022837482" sldId="2147308123"/>
            <ac:spMk id="49" creationId="{091E7A7A-4A2A-4F03-6188-C55BFFC4F1EE}"/>
          </ac:spMkLst>
        </pc:spChg>
        <pc:spChg chg="mod">
          <ac:chgData name="Kau, Derchang" userId="b9148588-e694-4445-9765-2c9aad6149ce" providerId="ADAL" clId="{A9F427AC-E5A2-6C45-A8A3-6DFCCFA4B4F3}" dt="2023-05-12T14:50:16.153" v="3004"/>
          <ac:spMkLst>
            <pc:docMk/>
            <pc:sldMk cId="1022837482" sldId="2147308123"/>
            <ac:spMk id="50" creationId="{DBA7FE04-670F-4C79-6682-538CC3F4F76D}"/>
          </ac:spMkLst>
        </pc:spChg>
        <pc:spChg chg="mod">
          <ac:chgData name="Kau, Derchang" userId="b9148588-e694-4445-9765-2c9aad6149ce" providerId="ADAL" clId="{A9F427AC-E5A2-6C45-A8A3-6DFCCFA4B4F3}" dt="2023-05-12T14:50:16.153" v="3004"/>
          <ac:spMkLst>
            <pc:docMk/>
            <pc:sldMk cId="1022837482" sldId="2147308123"/>
            <ac:spMk id="51" creationId="{29EA4393-8C4F-AE62-E79D-5FEF1AEA1740}"/>
          </ac:spMkLst>
        </pc:spChg>
        <pc:spChg chg="mod">
          <ac:chgData name="Kau, Derchang" userId="b9148588-e694-4445-9765-2c9aad6149ce" providerId="ADAL" clId="{A9F427AC-E5A2-6C45-A8A3-6DFCCFA4B4F3}" dt="2023-05-12T14:50:16.153" v="3004"/>
          <ac:spMkLst>
            <pc:docMk/>
            <pc:sldMk cId="1022837482" sldId="2147308123"/>
            <ac:spMk id="52" creationId="{76D39350-CD2D-966F-4A8F-F7FDFE26F6DA}"/>
          </ac:spMkLst>
        </pc:spChg>
        <pc:spChg chg="mod">
          <ac:chgData name="Kau, Derchang" userId="b9148588-e694-4445-9765-2c9aad6149ce" providerId="ADAL" clId="{A9F427AC-E5A2-6C45-A8A3-6DFCCFA4B4F3}" dt="2023-05-12T14:50:16.153" v="3004"/>
          <ac:spMkLst>
            <pc:docMk/>
            <pc:sldMk cId="1022837482" sldId="2147308123"/>
            <ac:spMk id="53" creationId="{E2CA3CD4-9A3D-B670-1CD0-2645DC5BCB19}"/>
          </ac:spMkLst>
        </pc:spChg>
        <pc:spChg chg="mod">
          <ac:chgData name="Kau, Derchang" userId="b9148588-e694-4445-9765-2c9aad6149ce" providerId="ADAL" clId="{A9F427AC-E5A2-6C45-A8A3-6DFCCFA4B4F3}" dt="2023-05-12T14:50:16.153" v="3004"/>
          <ac:spMkLst>
            <pc:docMk/>
            <pc:sldMk cId="1022837482" sldId="2147308123"/>
            <ac:spMk id="54" creationId="{86F42F39-D437-1CEF-66ED-8D22C9DAE5EE}"/>
          </ac:spMkLst>
        </pc:spChg>
        <pc:spChg chg="mod">
          <ac:chgData name="Kau, Derchang" userId="b9148588-e694-4445-9765-2c9aad6149ce" providerId="ADAL" clId="{A9F427AC-E5A2-6C45-A8A3-6DFCCFA4B4F3}" dt="2023-05-12T14:50:16.153" v="3004"/>
          <ac:spMkLst>
            <pc:docMk/>
            <pc:sldMk cId="1022837482" sldId="2147308123"/>
            <ac:spMk id="55" creationId="{01B0FD2F-2F83-F012-7CB7-94E8E8A3D2A4}"/>
          </ac:spMkLst>
        </pc:spChg>
        <pc:spChg chg="mod">
          <ac:chgData name="Kau, Derchang" userId="b9148588-e694-4445-9765-2c9aad6149ce" providerId="ADAL" clId="{A9F427AC-E5A2-6C45-A8A3-6DFCCFA4B4F3}" dt="2023-05-12T14:50:16.153" v="3004"/>
          <ac:spMkLst>
            <pc:docMk/>
            <pc:sldMk cId="1022837482" sldId="2147308123"/>
            <ac:spMk id="56" creationId="{45F48FC7-D568-9C9A-8F17-C206F6BCF9B8}"/>
          </ac:spMkLst>
        </pc:spChg>
        <pc:spChg chg="mod">
          <ac:chgData name="Kau, Derchang" userId="b9148588-e694-4445-9765-2c9aad6149ce" providerId="ADAL" clId="{A9F427AC-E5A2-6C45-A8A3-6DFCCFA4B4F3}" dt="2023-05-12T14:50:16.153" v="3004"/>
          <ac:spMkLst>
            <pc:docMk/>
            <pc:sldMk cId="1022837482" sldId="2147308123"/>
            <ac:spMk id="57" creationId="{1D5D14A9-8AF1-4B34-EB3C-C047FFF4CFEB}"/>
          </ac:spMkLst>
        </pc:spChg>
        <pc:spChg chg="mod">
          <ac:chgData name="Kau, Derchang" userId="b9148588-e694-4445-9765-2c9aad6149ce" providerId="ADAL" clId="{A9F427AC-E5A2-6C45-A8A3-6DFCCFA4B4F3}" dt="2023-05-12T14:50:16.153" v="3004"/>
          <ac:spMkLst>
            <pc:docMk/>
            <pc:sldMk cId="1022837482" sldId="2147308123"/>
            <ac:spMk id="58" creationId="{E22F9882-3EC4-4593-92DA-1E391AE22379}"/>
          </ac:spMkLst>
        </pc:spChg>
        <pc:spChg chg="add mod">
          <ac:chgData name="Kau, Derchang" userId="b9148588-e694-4445-9765-2c9aad6149ce" providerId="ADAL" clId="{A9F427AC-E5A2-6C45-A8A3-6DFCCFA4B4F3}" dt="2023-05-12T15:00:31.079" v="3406" actId="1076"/>
          <ac:spMkLst>
            <pc:docMk/>
            <pc:sldMk cId="1022837482" sldId="2147308123"/>
            <ac:spMk id="59" creationId="{617D64BD-2162-7F0B-D622-7E11889B1EEF}"/>
          </ac:spMkLst>
        </pc:spChg>
        <pc:spChg chg="add del mod">
          <ac:chgData name="Kau, Derchang" userId="b9148588-e694-4445-9765-2c9aad6149ce" providerId="ADAL" clId="{A9F427AC-E5A2-6C45-A8A3-6DFCCFA4B4F3}" dt="2023-05-12T15:00:33.130" v="3407" actId="478"/>
          <ac:spMkLst>
            <pc:docMk/>
            <pc:sldMk cId="1022837482" sldId="2147308123"/>
            <ac:spMk id="60" creationId="{ABCC516B-7800-107D-0A39-3E1098C5C740}"/>
          </ac:spMkLst>
        </pc:spChg>
        <pc:spChg chg="add del">
          <ac:chgData name="Kau, Derchang" userId="b9148588-e694-4445-9765-2c9aad6149ce" providerId="ADAL" clId="{A9F427AC-E5A2-6C45-A8A3-6DFCCFA4B4F3}" dt="2023-05-12T15:09:35.843" v="3445" actId="22"/>
          <ac:spMkLst>
            <pc:docMk/>
            <pc:sldMk cId="1022837482" sldId="2147308123"/>
            <ac:spMk id="62" creationId="{DE3C229D-4E54-487D-930F-881AE4A8CD3C}"/>
          </ac:spMkLst>
        </pc:spChg>
        <pc:grpChg chg="add mod">
          <ac:chgData name="Kau, Derchang" userId="b9148588-e694-4445-9765-2c9aad6149ce" providerId="ADAL" clId="{A9F427AC-E5A2-6C45-A8A3-6DFCCFA4B4F3}" dt="2023-05-12T14:50:28.344" v="3006" actId="1076"/>
          <ac:grpSpMkLst>
            <pc:docMk/>
            <pc:sldMk cId="1022837482" sldId="2147308123"/>
            <ac:grpSpMk id="6" creationId="{C1EF690B-C688-C4C8-69E6-74F01EE6DEC3}"/>
          </ac:grpSpMkLst>
        </pc:grpChg>
        <pc:grpChg chg="mod">
          <ac:chgData name="Kau, Derchang" userId="b9148588-e694-4445-9765-2c9aad6149ce" providerId="ADAL" clId="{A9F427AC-E5A2-6C45-A8A3-6DFCCFA4B4F3}" dt="2023-05-12T14:50:16.153" v="3004"/>
          <ac:grpSpMkLst>
            <pc:docMk/>
            <pc:sldMk cId="1022837482" sldId="2147308123"/>
            <ac:grpSpMk id="7" creationId="{7813637B-4071-1951-DD1E-38B0FC2AD2BB}"/>
          </ac:grpSpMkLst>
        </pc:grpChg>
        <pc:grpChg chg="mod">
          <ac:chgData name="Kau, Derchang" userId="b9148588-e694-4445-9765-2c9aad6149ce" providerId="ADAL" clId="{A9F427AC-E5A2-6C45-A8A3-6DFCCFA4B4F3}" dt="2023-05-12T14:50:16.153" v="3004"/>
          <ac:grpSpMkLst>
            <pc:docMk/>
            <pc:sldMk cId="1022837482" sldId="2147308123"/>
            <ac:grpSpMk id="8" creationId="{DA2FB1EC-FAC3-7922-4EF4-F72C80BEBB6F}"/>
          </ac:grpSpMkLst>
        </pc:grpChg>
        <pc:grpChg chg="mod">
          <ac:chgData name="Kau, Derchang" userId="b9148588-e694-4445-9765-2c9aad6149ce" providerId="ADAL" clId="{A9F427AC-E5A2-6C45-A8A3-6DFCCFA4B4F3}" dt="2023-05-12T14:50:16.153" v="3004"/>
          <ac:grpSpMkLst>
            <pc:docMk/>
            <pc:sldMk cId="1022837482" sldId="2147308123"/>
            <ac:grpSpMk id="9" creationId="{D6714751-3455-FBE1-A49A-5ED11651864C}"/>
          </ac:grpSpMkLst>
        </pc:grpChg>
        <pc:grpChg chg="mod">
          <ac:chgData name="Kau, Derchang" userId="b9148588-e694-4445-9765-2c9aad6149ce" providerId="ADAL" clId="{A9F427AC-E5A2-6C45-A8A3-6DFCCFA4B4F3}" dt="2023-05-12T14:50:16.153" v="3004"/>
          <ac:grpSpMkLst>
            <pc:docMk/>
            <pc:sldMk cId="1022837482" sldId="2147308123"/>
            <ac:grpSpMk id="12" creationId="{BC302999-2FFB-12A5-843A-CBD67DF53601}"/>
          </ac:grpSpMkLst>
        </pc:grpChg>
        <pc:grpChg chg="mod">
          <ac:chgData name="Kau, Derchang" userId="b9148588-e694-4445-9765-2c9aad6149ce" providerId="ADAL" clId="{A9F427AC-E5A2-6C45-A8A3-6DFCCFA4B4F3}" dt="2023-05-12T14:50:16.153" v="3004"/>
          <ac:grpSpMkLst>
            <pc:docMk/>
            <pc:sldMk cId="1022837482" sldId="2147308123"/>
            <ac:grpSpMk id="14" creationId="{A458A3D2-AECD-F7E7-5488-2B77D6CA6E87}"/>
          </ac:grpSpMkLst>
        </pc:grpChg>
        <pc:grpChg chg="mod">
          <ac:chgData name="Kau, Derchang" userId="b9148588-e694-4445-9765-2c9aad6149ce" providerId="ADAL" clId="{A9F427AC-E5A2-6C45-A8A3-6DFCCFA4B4F3}" dt="2023-05-12T14:50:16.153" v="3004"/>
          <ac:grpSpMkLst>
            <pc:docMk/>
            <pc:sldMk cId="1022837482" sldId="2147308123"/>
            <ac:grpSpMk id="16" creationId="{39D3A3A6-BA4D-FC2E-BD80-4ED5DA54431D}"/>
          </ac:grpSpMkLst>
        </pc:grpChg>
        <pc:grpChg chg="add mod">
          <ac:chgData name="Kau, Derchang" userId="b9148588-e694-4445-9765-2c9aad6149ce" providerId="ADAL" clId="{A9F427AC-E5A2-6C45-A8A3-6DFCCFA4B4F3}" dt="2023-05-17T02:02:53.397" v="7426" actId="166"/>
          <ac:grpSpMkLst>
            <pc:docMk/>
            <pc:sldMk cId="1022837482" sldId="2147308123"/>
            <ac:grpSpMk id="63" creationId="{A7B7136F-A0F8-136C-40E7-B0A91ED71A64}"/>
          </ac:grpSpMkLst>
        </pc:grpChg>
        <pc:picChg chg="mod">
          <ac:chgData name="Kau, Derchang" userId="b9148588-e694-4445-9765-2c9aad6149ce" providerId="ADAL" clId="{A9F427AC-E5A2-6C45-A8A3-6DFCCFA4B4F3}" dt="2023-05-12T14:50:16.153" v="3004"/>
          <ac:picMkLst>
            <pc:docMk/>
            <pc:sldMk cId="1022837482" sldId="2147308123"/>
            <ac:picMk id="10" creationId="{4AB1A263-A48F-0C86-1961-553B1F25B29B}"/>
          </ac:picMkLst>
        </pc:picChg>
        <pc:picChg chg="mod">
          <ac:chgData name="Kau, Derchang" userId="b9148588-e694-4445-9765-2c9aad6149ce" providerId="ADAL" clId="{A9F427AC-E5A2-6C45-A8A3-6DFCCFA4B4F3}" dt="2023-05-12T14:50:16.153" v="3004"/>
          <ac:picMkLst>
            <pc:docMk/>
            <pc:sldMk cId="1022837482" sldId="2147308123"/>
            <ac:picMk id="11" creationId="{3FF63963-403F-3CE2-7C35-F21281CC23B7}"/>
          </ac:picMkLst>
        </pc:picChg>
        <pc:picChg chg="mod">
          <ac:chgData name="Kau, Derchang" userId="b9148588-e694-4445-9765-2c9aad6149ce" providerId="ADAL" clId="{A9F427AC-E5A2-6C45-A8A3-6DFCCFA4B4F3}" dt="2023-05-12T14:50:16.153" v="3004"/>
          <ac:picMkLst>
            <pc:docMk/>
            <pc:sldMk cId="1022837482" sldId="2147308123"/>
            <ac:picMk id="13" creationId="{32CCB34E-DCED-0B53-36A1-C2AA99696F2A}"/>
          </ac:picMkLst>
        </pc:picChg>
        <pc:picChg chg="mod">
          <ac:chgData name="Kau, Derchang" userId="b9148588-e694-4445-9765-2c9aad6149ce" providerId="ADAL" clId="{A9F427AC-E5A2-6C45-A8A3-6DFCCFA4B4F3}" dt="2023-05-12T14:50:16.153" v="3004"/>
          <ac:picMkLst>
            <pc:docMk/>
            <pc:sldMk cId="1022837482" sldId="2147308123"/>
            <ac:picMk id="15" creationId="{E2E8D718-36B1-DE81-2CB2-BDE816B87344}"/>
          </ac:picMkLst>
        </pc:picChg>
        <pc:picChg chg="mod">
          <ac:chgData name="Kau, Derchang" userId="b9148588-e694-4445-9765-2c9aad6149ce" providerId="ADAL" clId="{A9F427AC-E5A2-6C45-A8A3-6DFCCFA4B4F3}" dt="2023-05-12T14:50:16.153" v="3004"/>
          <ac:picMkLst>
            <pc:docMk/>
            <pc:sldMk cId="1022837482" sldId="2147308123"/>
            <ac:picMk id="17" creationId="{F446C9AF-1819-2E73-842A-1AF62E5FDEB2}"/>
          </ac:picMkLst>
        </pc:picChg>
        <pc:picChg chg="mod">
          <ac:chgData name="Kau, Derchang" userId="b9148588-e694-4445-9765-2c9aad6149ce" providerId="ADAL" clId="{A9F427AC-E5A2-6C45-A8A3-6DFCCFA4B4F3}" dt="2023-05-12T14:50:16.153" v="3004"/>
          <ac:picMkLst>
            <pc:docMk/>
            <pc:sldMk cId="1022837482" sldId="2147308123"/>
            <ac:picMk id="22" creationId="{D45433CC-A10A-348F-D9C5-1DA86596A694}"/>
          </ac:picMkLst>
        </pc:picChg>
        <pc:picChg chg="add mod">
          <ac:chgData name="Kau, Derchang" userId="b9148588-e694-4445-9765-2c9aad6149ce" providerId="ADAL" clId="{A9F427AC-E5A2-6C45-A8A3-6DFCCFA4B4F3}" dt="2023-05-17T02:02:48.090" v="7425" actId="14100"/>
          <ac:picMkLst>
            <pc:docMk/>
            <pc:sldMk cId="1022837482" sldId="2147308123"/>
            <ac:picMk id="60" creationId="{EC6939B9-4EED-C134-C9CD-4B846ED822F6}"/>
          </ac:picMkLst>
        </pc:picChg>
      </pc:sldChg>
      <pc:sldChg chg="addSp modSp new del mod">
        <pc:chgData name="Kau, Derchang" userId="b9148588-e694-4445-9765-2c9aad6149ce" providerId="ADAL" clId="{A9F427AC-E5A2-6C45-A8A3-6DFCCFA4B4F3}" dt="2023-05-16T14:27:19.492" v="6611" actId="2696"/>
        <pc:sldMkLst>
          <pc:docMk/>
          <pc:sldMk cId="3482855551" sldId="2147308124"/>
        </pc:sldMkLst>
        <pc:spChg chg="mod">
          <ac:chgData name="Kau, Derchang" userId="b9148588-e694-4445-9765-2c9aad6149ce" providerId="ADAL" clId="{A9F427AC-E5A2-6C45-A8A3-6DFCCFA4B4F3}" dt="2023-05-12T15:25:01.353" v="3673" actId="20577"/>
          <ac:spMkLst>
            <pc:docMk/>
            <pc:sldMk cId="3482855551" sldId="2147308124"/>
            <ac:spMk id="2" creationId="{EA8A2368-C1B1-CFA1-43A7-3C3F5A30DFF1}"/>
          </ac:spMkLst>
        </pc:spChg>
        <pc:spChg chg="mod">
          <ac:chgData name="Kau, Derchang" userId="b9148588-e694-4445-9765-2c9aad6149ce" providerId="ADAL" clId="{A9F427AC-E5A2-6C45-A8A3-6DFCCFA4B4F3}" dt="2023-05-14T05:47:02.268" v="4195" actId="20577"/>
          <ac:spMkLst>
            <pc:docMk/>
            <pc:sldMk cId="3482855551" sldId="2147308124"/>
            <ac:spMk id="3" creationId="{B9C92A65-4BB5-B872-560F-53E3BC5F661E}"/>
          </ac:spMkLst>
        </pc:spChg>
        <pc:spChg chg="mod">
          <ac:chgData name="Kau, Derchang" userId="b9148588-e694-4445-9765-2c9aad6149ce" providerId="ADAL" clId="{A9F427AC-E5A2-6C45-A8A3-6DFCCFA4B4F3}" dt="2023-05-12T15:10:10.655" v="3449" actId="1076"/>
          <ac:spMkLst>
            <pc:docMk/>
            <pc:sldMk cId="3482855551" sldId="2147308124"/>
            <ac:spMk id="8" creationId="{CB300CFE-9197-36A9-EBE8-B383B375192B}"/>
          </ac:spMkLst>
        </pc:spChg>
        <pc:spChg chg="mod">
          <ac:chgData name="Kau, Derchang" userId="b9148588-e694-4445-9765-2c9aad6149ce" providerId="ADAL" clId="{A9F427AC-E5A2-6C45-A8A3-6DFCCFA4B4F3}" dt="2023-05-12T15:10:04.477" v="3448"/>
          <ac:spMkLst>
            <pc:docMk/>
            <pc:sldMk cId="3482855551" sldId="2147308124"/>
            <ac:spMk id="20" creationId="{FB7C9E53-ABF6-0DA9-093F-6E4512D3E13E}"/>
          </ac:spMkLst>
        </pc:spChg>
        <pc:spChg chg="mod">
          <ac:chgData name="Kau, Derchang" userId="b9148588-e694-4445-9765-2c9aad6149ce" providerId="ADAL" clId="{A9F427AC-E5A2-6C45-A8A3-6DFCCFA4B4F3}" dt="2023-05-12T15:10:04.477" v="3448"/>
          <ac:spMkLst>
            <pc:docMk/>
            <pc:sldMk cId="3482855551" sldId="2147308124"/>
            <ac:spMk id="21" creationId="{DED9A280-AE54-3D12-DB60-F244B3AED9EE}"/>
          </ac:spMkLst>
        </pc:spChg>
        <pc:spChg chg="mod">
          <ac:chgData name="Kau, Derchang" userId="b9148588-e694-4445-9765-2c9aad6149ce" providerId="ADAL" clId="{A9F427AC-E5A2-6C45-A8A3-6DFCCFA4B4F3}" dt="2023-05-12T15:10:04.477" v="3448"/>
          <ac:spMkLst>
            <pc:docMk/>
            <pc:sldMk cId="3482855551" sldId="2147308124"/>
            <ac:spMk id="22" creationId="{3200F808-CA83-75B1-7D96-D54C941555A7}"/>
          </ac:spMkLst>
        </pc:spChg>
        <pc:spChg chg="mod">
          <ac:chgData name="Kau, Derchang" userId="b9148588-e694-4445-9765-2c9aad6149ce" providerId="ADAL" clId="{A9F427AC-E5A2-6C45-A8A3-6DFCCFA4B4F3}" dt="2023-05-12T15:10:04.477" v="3448"/>
          <ac:spMkLst>
            <pc:docMk/>
            <pc:sldMk cId="3482855551" sldId="2147308124"/>
            <ac:spMk id="23" creationId="{FD6B48F1-0665-C817-9F75-1715C7E24C56}"/>
          </ac:spMkLst>
        </pc:spChg>
        <pc:spChg chg="mod">
          <ac:chgData name="Kau, Derchang" userId="b9148588-e694-4445-9765-2c9aad6149ce" providerId="ADAL" clId="{A9F427AC-E5A2-6C45-A8A3-6DFCCFA4B4F3}" dt="2023-05-12T15:10:04.477" v="3448"/>
          <ac:spMkLst>
            <pc:docMk/>
            <pc:sldMk cId="3482855551" sldId="2147308124"/>
            <ac:spMk id="25" creationId="{1408BA30-E890-20E3-676C-88CCE06ED340}"/>
          </ac:spMkLst>
        </pc:spChg>
        <pc:spChg chg="mod">
          <ac:chgData name="Kau, Derchang" userId="b9148588-e694-4445-9765-2c9aad6149ce" providerId="ADAL" clId="{A9F427AC-E5A2-6C45-A8A3-6DFCCFA4B4F3}" dt="2023-05-12T15:10:04.477" v="3448"/>
          <ac:spMkLst>
            <pc:docMk/>
            <pc:sldMk cId="3482855551" sldId="2147308124"/>
            <ac:spMk id="26" creationId="{4815BC8A-ED8E-1E2D-C32C-8E3221AD2930}"/>
          </ac:spMkLst>
        </pc:spChg>
        <pc:spChg chg="mod">
          <ac:chgData name="Kau, Derchang" userId="b9148588-e694-4445-9765-2c9aad6149ce" providerId="ADAL" clId="{A9F427AC-E5A2-6C45-A8A3-6DFCCFA4B4F3}" dt="2023-05-12T15:10:04.477" v="3448"/>
          <ac:spMkLst>
            <pc:docMk/>
            <pc:sldMk cId="3482855551" sldId="2147308124"/>
            <ac:spMk id="27" creationId="{9544068D-631C-8E63-3E4E-C92EBBC1B664}"/>
          </ac:spMkLst>
        </pc:spChg>
        <pc:spChg chg="mod">
          <ac:chgData name="Kau, Derchang" userId="b9148588-e694-4445-9765-2c9aad6149ce" providerId="ADAL" clId="{A9F427AC-E5A2-6C45-A8A3-6DFCCFA4B4F3}" dt="2023-05-12T15:10:04.477" v="3448"/>
          <ac:spMkLst>
            <pc:docMk/>
            <pc:sldMk cId="3482855551" sldId="2147308124"/>
            <ac:spMk id="28" creationId="{C5299360-BE77-D4F9-2809-EA964CFA1385}"/>
          </ac:spMkLst>
        </pc:spChg>
        <pc:spChg chg="mod">
          <ac:chgData name="Kau, Derchang" userId="b9148588-e694-4445-9765-2c9aad6149ce" providerId="ADAL" clId="{A9F427AC-E5A2-6C45-A8A3-6DFCCFA4B4F3}" dt="2023-05-12T15:10:04.477" v="3448"/>
          <ac:spMkLst>
            <pc:docMk/>
            <pc:sldMk cId="3482855551" sldId="2147308124"/>
            <ac:spMk id="29" creationId="{05B35032-0AC9-1A58-96C6-D9172C940A9C}"/>
          </ac:spMkLst>
        </pc:spChg>
        <pc:spChg chg="mod">
          <ac:chgData name="Kau, Derchang" userId="b9148588-e694-4445-9765-2c9aad6149ce" providerId="ADAL" clId="{A9F427AC-E5A2-6C45-A8A3-6DFCCFA4B4F3}" dt="2023-05-12T15:10:04.477" v="3448"/>
          <ac:spMkLst>
            <pc:docMk/>
            <pc:sldMk cId="3482855551" sldId="2147308124"/>
            <ac:spMk id="30" creationId="{595EAC9C-5F8F-454C-5DF0-FF1D31DC9901}"/>
          </ac:spMkLst>
        </pc:spChg>
        <pc:spChg chg="mod">
          <ac:chgData name="Kau, Derchang" userId="b9148588-e694-4445-9765-2c9aad6149ce" providerId="ADAL" clId="{A9F427AC-E5A2-6C45-A8A3-6DFCCFA4B4F3}" dt="2023-05-12T15:10:04.477" v="3448"/>
          <ac:spMkLst>
            <pc:docMk/>
            <pc:sldMk cId="3482855551" sldId="2147308124"/>
            <ac:spMk id="31" creationId="{BF94F351-BBC3-1328-CC38-662DED92AC85}"/>
          </ac:spMkLst>
        </pc:spChg>
        <pc:spChg chg="mod">
          <ac:chgData name="Kau, Derchang" userId="b9148588-e694-4445-9765-2c9aad6149ce" providerId="ADAL" clId="{A9F427AC-E5A2-6C45-A8A3-6DFCCFA4B4F3}" dt="2023-05-12T15:10:04.477" v="3448"/>
          <ac:spMkLst>
            <pc:docMk/>
            <pc:sldMk cId="3482855551" sldId="2147308124"/>
            <ac:spMk id="32" creationId="{4FD3D003-04C6-7BC2-6C73-0F2522A96455}"/>
          </ac:spMkLst>
        </pc:spChg>
        <pc:spChg chg="mod">
          <ac:chgData name="Kau, Derchang" userId="b9148588-e694-4445-9765-2c9aad6149ce" providerId="ADAL" clId="{A9F427AC-E5A2-6C45-A8A3-6DFCCFA4B4F3}" dt="2023-05-12T15:10:04.477" v="3448"/>
          <ac:spMkLst>
            <pc:docMk/>
            <pc:sldMk cId="3482855551" sldId="2147308124"/>
            <ac:spMk id="33" creationId="{8BCF81FE-CD07-0109-DC58-A7D9C7EF9A1F}"/>
          </ac:spMkLst>
        </pc:spChg>
        <pc:spChg chg="mod">
          <ac:chgData name="Kau, Derchang" userId="b9148588-e694-4445-9765-2c9aad6149ce" providerId="ADAL" clId="{A9F427AC-E5A2-6C45-A8A3-6DFCCFA4B4F3}" dt="2023-05-12T15:10:04.477" v="3448"/>
          <ac:spMkLst>
            <pc:docMk/>
            <pc:sldMk cId="3482855551" sldId="2147308124"/>
            <ac:spMk id="34" creationId="{3261734F-E776-1053-28F0-5DF975954EC8}"/>
          </ac:spMkLst>
        </pc:spChg>
        <pc:spChg chg="mod">
          <ac:chgData name="Kau, Derchang" userId="b9148588-e694-4445-9765-2c9aad6149ce" providerId="ADAL" clId="{A9F427AC-E5A2-6C45-A8A3-6DFCCFA4B4F3}" dt="2023-05-12T15:10:04.477" v="3448"/>
          <ac:spMkLst>
            <pc:docMk/>
            <pc:sldMk cId="3482855551" sldId="2147308124"/>
            <ac:spMk id="35" creationId="{9C2DC5C5-516D-945E-9E73-4BB63EC4C77F}"/>
          </ac:spMkLst>
        </pc:spChg>
        <pc:spChg chg="mod">
          <ac:chgData name="Kau, Derchang" userId="b9148588-e694-4445-9765-2c9aad6149ce" providerId="ADAL" clId="{A9F427AC-E5A2-6C45-A8A3-6DFCCFA4B4F3}" dt="2023-05-12T15:10:04.477" v="3448"/>
          <ac:spMkLst>
            <pc:docMk/>
            <pc:sldMk cId="3482855551" sldId="2147308124"/>
            <ac:spMk id="36" creationId="{942DC3C0-5FB9-ADA1-F1F9-A61F187C462F}"/>
          </ac:spMkLst>
        </pc:spChg>
        <pc:spChg chg="mod">
          <ac:chgData name="Kau, Derchang" userId="b9148588-e694-4445-9765-2c9aad6149ce" providerId="ADAL" clId="{A9F427AC-E5A2-6C45-A8A3-6DFCCFA4B4F3}" dt="2023-05-12T15:10:04.477" v="3448"/>
          <ac:spMkLst>
            <pc:docMk/>
            <pc:sldMk cId="3482855551" sldId="2147308124"/>
            <ac:spMk id="37" creationId="{3B97C5F4-DC8A-B64A-E1F5-B5B625864BA9}"/>
          </ac:spMkLst>
        </pc:spChg>
        <pc:spChg chg="mod">
          <ac:chgData name="Kau, Derchang" userId="b9148588-e694-4445-9765-2c9aad6149ce" providerId="ADAL" clId="{A9F427AC-E5A2-6C45-A8A3-6DFCCFA4B4F3}" dt="2023-05-12T15:10:04.477" v="3448"/>
          <ac:spMkLst>
            <pc:docMk/>
            <pc:sldMk cId="3482855551" sldId="2147308124"/>
            <ac:spMk id="38" creationId="{A1AFEDD5-9719-3AB0-302D-67C9AC108A33}"/>
          </ac:spMkLst>
        </pc:spChg>
        <pc:spChg chg="mod">
          <ac:chgData name="Kau, Derchang" userId="b9148588-e694-4445-9765-2c9aad6149ce" providerId="ADAL" clId="{A9F427AC-E5A2-6C45-A8A3-6DFCCFA4B4F3}" dt="2023-05-12T15:10:04.477" v="3448"/>
          <ac:spMkLst>
            <pc:docMk/>
            <pc:sldMk cId="3482855551" sldId="2147308124"/>
            <ac:spMk id="39" creationId="{81B53ED7-2393-30F9-520D-73ADFEF536FA}"/>
          </ac:spMkLst>
        </pc:spChg>
        <pc:spChg chg="mod">
          <ac:chgData name="Kau, Derchang" userId="b9148588-e694-4445-9765-2c9aad6149ce" providerId="ADAL" clId="{A9F427AC-E5A2-6C45-A8A3-6DFCCFA4B4F3}" dt="2023-05-12T15:10:04.477" v="3448"/>
          <ac:spMkLst>
            <pc:docMk/>
            <pc:sldMk cId="3482855551" sldId="2147308124"/>
            <ac:spMk id="40" creationId="{020E389C-237F-376F-4582-8E888F37054F}"/>
          </ac:spMkLst>
        </pc:spChg>
        <pc:spChg chg="mod">
          <ac:chgData name="Kau, Derchang" userId="b9148588-e694-4445-9765-2c9aad6149ce" providerId="ADAL" clId="{A9F427AC-E5A2-6C45-A8A3-6DFCCFA4B4F3}" dt="2023-05-12T15:10:04.477" v="3448"/>
          <ac:spMkLst>
            <pc:docMk/>
            <pc:sldMk cId="3482855551" sldId="2147308124"/>
            <ac:spMk id="41" creationId="{2AC849B2-61BB-E7F8-6C6E-6152B092DE49}"/>
          </ac:spMkLst>
        </pc:spChg>
        <pc:spChg chg="mod">
          <ac:chgData name="Kau, Derchang" userId="b9148588-e694-4445-9765-2c9aad6149ce" providerId="ADAL" clId="{A9F427AC-E5A2-6C45-A8A3-6DFCCFA4B4F3}" dt="2023-05-12T15:10:04.477" v="3448"/>
          <ac:spMkLst>
            <pc:docMk/>
            <pc:sldMk cId="3482855551" sldId="2147308124"/>
            <ac:spMk id="42" creationId="{B3DBF1C3-2C87-2698-AD9F-50FFD85F9401}"/>
          </ac:spMkLst>
        </pc:spChg>
        <pc:spChg chg="mod">
          <ac:chgData name="Kau, Derchang" userId="b9148588-e694-4445-9765-2c9aad6149ce" providerId="ADAL" clId="{A9F427AC-E5A2-6C45-A8A3-6DFCCFA4B4F3}" dt="2023-05-12T15:10:04.477" v="3448"/>
          <ac:spMkLst>
            <pc:docMk/>
            <pc:sldMk cId="3482855551" sldId="2147308124"/>
            <ac:spMk id="43" creationId="{DBCE7CD8-48E9-CC38-83D4-A058A647D4FB}"/>
          </ac:spMkLst>
        </pc:spChg>
        <pc:spChg chg="mod">
          <ac:chgData name="Kau, Derchang" userId="b9148588-e694-4445-9765-2c9aad6149ce" providerId="ADAL" clId="{A9F427AC-E5A2-6C45-A8A3-6DFCCFA4B4F3}" dt="2023-05-12T15:10:04.477" v="3448"/>
          <ac:spMkLst>
            <pc:docMk/>
            <pc:sldMk cId="3482855551" sldId="2147308124"/>
            <ac:spMk id="44" creationId="{AD3DA433-1EAA-9B32-A864-6C11128158B7}"/>
          </ac:spMkLst>
        </pc:spChg>
        <pc:spChg chg="mod">
          <ac:chgData name="Kau, Derchang" userId="b9148588-e694-4445-9765-2c9aad6149ce" providerId="ADAL" clId="{A9F427AC-E5A2-6C45-A8A3-6DFCCFA4B4F3}" dt="2023-05-12T15:10:04.477" v="3448"/>
          <ac:spMkLst>
            <pc:docMk/>
            <pc:sldMk cId="3482855551" sldId="2147308124"/>
            <ac:spMk id="45" creationId="{F90DA2F4-A93B-0EA2-C143-D48B05C7F893}"/>
          </ac:spMkLst>
        </pc:spChg>
        <pc:spChg chg="mod">
          <ac:chgData name="Kau, Derchang" userId="b9148588-e694-4445-9765-2c9aad6149ce" providerId="ADAL" clId="{A9F427AC-E5A2-6C45-A8A3-6DFCCFA4B4F3}" dt="2023-05-12T15:10:04.477" v="3448"/>
          <ac:spMkLst>
            <pc:docMk/>
            <pc:sldMk cId="3482855551" sldId="2147308124"/>
            <ac:spMk id="46" creationId="{3AF769C1-25B1-4EB7-56CD-132603834F77}"/>
          </ac:spMkLst>
        </pc:spChg>
        <pc:spChg chg="mod">
          <ac:chgData name="Kau, Derchang" userId="b9148588-e694-4445-9765-2c9aad6149ce" providerId="ADAL" clId="{A9F427AC-E5A2-6C45-A8A3-6DFCCFA4B4F3}" dt="2023-05-12T15:10:04.477" v="3448"/>
          <ac:spMkLst>
            <pc:docMk/>
            <pc:sldMk cId="3482855551" sldId="2147308124"/>
            <ac:spMk id="47" creationId="{57BD6BB1-953E-36D8-854D-83078367AF10}"/>
          </ac:spMkLst>
        </pc:spChg>
        <pc:spChg chg="mod">
          <ac:chgData name="Kau, Derchang" userId="b9148588-e694-4445-9765-2c9aad6149ce" providerId="ADAL" clId="{A9F427AC-E5A2-6C45-A8A3-6DFCCFA4B4F3}" dt="2023-05-12T15:10:04.477" v="3448"/>
          <ac:spMkLst>
            <pc:docMk/>
            <pc:sldMk cId="3482855551" sldId="2147308124"/>
            <ac:spMk id="48" creationId="{C3BC73F9-CFA7-3B20-4A7E-63DAA425FB57}"/>
          </ac:spMkLst>
        </pc:spChg>
        <pc:spChg chg="mod">
          <ac:chgData name="Kau, Derchang" userId="b9148588-e694-4445-9765-2c9aad6149ce" providerId="ADAL" clId="{A9F427AC-E5A2-6C45-A8A3-6DFCCFA4B4F3}" dt="2023-05-12T15:10:04.477" v="3448"/>
          <ac:spMkLst>
            <pc:docMk/>
            <pc:sldMk cId="3482855551" sldId="2147308124"/>
            <ac:spMk id="49" creationId="{63F39E54-05CB-6CBD-8583-713A97CB6768}"/>
          </ac:spMkLst>
        </pc:spChg>
        <pc:spChg chg="mod">
          <ac:chgData name="Kau, Derchang" userId="b9148588-e694-4445-9765-2c9aad6149ce" providerId="ADAL" clId="{A9F427AC-E5A2-6C45-A8A3-6DFCCFA4B4F3}" dt="2023-05-12T15:10:04.477" v="3448"/>
          <ac:spMkLst>
            <pc:docMk/>
            <pc:sldMk cId="3482855551" sldId="2147308124"/>
            <ac:spMk id="50" creationId="{391DF311-0722-FB42-147C-73FC2C10D77B}"/>
          </ac:spMkLst>
        </pc:spChg>
        <pc:spChg chg="mod">
          <ac:chgData name="Kau, Derchang" userId="b9148588-e694-4445-9765-2c9aad6149ce" providerId="ADAL" clId="{A9F427AC-E5A2-6C45-A8A3-6DFCCFA4B4F3}" dt="2023-05-12T15:10:04.477" v="3448"/>
          <ac:spMkLst>
            <pc:docMk/>
            <pc:sldMk cId="3482855551" sldId="2147308124"/>
            <ac:spMk id="51" creationId="{A45DDBB4-5911-A80E-25A6-8CFE24ADF4B7}"/>
          </ac:spMkLst>
        </pc:spChg>
        <pc:spChg chg="mod">
          <ac:chgData name="Kau, Derchang" userId="b9148588-e694-4445-9765-2c9aad6149ce" providerId="ADAL" clId="{A9F427AC-E5A2-6C45-A8A3-6DFCCFA4B4F3}" dt="2023-05-12T15:10:04.477" v="3448"/>
          <ac:spMkLst>
            <pc:docMk/>
            <pc:sldMk cId="3482855551" sldId="2147308124"/>
            <ac:spMk id="52" creationId="{7A76C5AF-5151-BAF2-0193-B4FB720EC7B9}"/>
          </ac:spMkLst>
        </pc:spChg>
        <pc:spChg chg="mod">
          <ac:chgData name="Kau, Derchang" userId="b9148588-e694-4445-9765-2c9aad6149ce" providerId="ADAL" clId="{A9F427AC-E5A2-6C45-A8A3-6DFCCFA4B4F3}" dt="2023-05-12T15:10:04.477" v="3448"/>
          <ac:spMkLst>
            <pc:docMk/>
            <pc:sldMk cId="3482855551" sldId="2147308124"/>
            <ac:spMk id="53" creationId="{D2AE4DA1-BE7B-5B02-79BB-C5355DDD6035}"/>
          </ac:spMkLst>
        </pc:spChg>
        <pc:spChg chg="mod">
          <ac:chgData name="Kau, Derchang" userId="b9148588-e694-4445-9765-2c9aad6149ce" providerId="ADAL" clId="{A9F427AC-E5A2-6C45-A8A3-6DFCCFA4B4F3}" dt="2023-05-12T15:10:04.477" v="3448"/>
          <ac:spMkLst>
            <pc:docMk/>
            <pc:sldMk cId="3482855551" sldId="2147308124"/>
            <ac:spMk id="54" creationId="{C029D714-7284-FA4C-280F-8E20EB174495}"/>
          </ac:spMkLst>
        </pc:spChg>
        <pc:spChg chg="mod">
          <ac:chgData name="Kau, Derchang" userId="b9148588-e694-4445-9765-2c9aad6149ce" providerId="ADAL" clId="{A9F427AC-E5A2-6C45-A8A3-6DFCCFA4B4F3}" dt="2023-05-12T15:10:04.477" v="3448"/>
          <ac:spMkLst>
            <pc:docMk/>
            <pc:sldMk cId="3482855551" sldId="2147308124"/>
            <ac:spMk id="55" creationId="{8744D1D3-0E1C-9EEA-45AC-BC1C7E4B2C93}"/>
          </ac:spMkLst>
        </pc:spChg>
        <pc:spChg chg="mod">
          <ac:chgData name="Kau, Derchang" userId="b9148588-e694-4445-9765-2c9aad6149ce" providerId="ADAL" clId="{A9F427AC-E5A2-6C45-A8A3-6DFCCFA4B4F3}" dt="2023-05-12T15:10:04.477" v="3448"/>
          <ac:spMkLst>
            <pc:docMk/>
            <pc:sldMk cId="3482855551" sldId="2147308124"/>
            <ac:spMk id="56" creationId="{344C1966-C260-7F93-4EEF-2D1C24AB228F}"/>
          </ac:spMkLst>
        </pc:spChg>
        <pc:spChg chg="mod">
          <ac:chgData name="Kau, Derchang" userId="b9148588-e694-4445-9765-2c9aad6149ce" providerId="ADAL" clId="{A9F427AC-E5A2-6C45-A8A3-6DFCCFA4B4F3}" dt="2023-05-12T15:10:04.477" v="3448"/>
          <ac:spMkLst>
            <pc:docMk/>
            <pc:sldMk cId="3482855551" sldId="2147308124"/>
            <ac:spMk id="57" creationId="{DC025931-C253-3657-D105-6E45D7D76F4D}"/>
          </ac:spMkLst>
        </pc:spChg>
        <pc:spChg chg="mod">
          <ac:chgData name="Kau, Derchang" userId="b9148588-e694-4445-9765-2c9aad6149ce" providerId="ADAL" clId="{A9F427AC-E5A2-6C45-A8A3-6DFCCFA4B4F3}" dt="2023-05-12T15:10:04.477" v="3448"/>
          <ac:spMkLst>
            <pc:docMk/>
            <pc:sldMk cId="3482855551" sldId="2147308124"/>
            <ac:spMk id="58" creationId="{056263AD-BD17-75F3-18BC-282251543F85}"/>
          </ac:spMkLst>
        </pc:spChg>
        <pc:spChg chg="mod">
          <ac:chgData name="Kau, Derchang" userId="b9148588-e694-4445-9765-2c9aad6149ce" providerId="ADAL" clId="{A9F427AC-E5A2-6C45-A8A3-6DFCCFA4B4F3}" dt="2023-05-12T15:10:04.477" v="3448"/>
          <ac:spMkLst>
            <pc:docMk/>
            <pc:sldMk cId="3482855551" sldId="2147308124"/>
            <ac:spMk id="59" creationId="{4930E82D-3BAA-DC85-3A6D-27CCC8EC2018}"/>
          </ac:spMkLst>
        </pc:spChg>
        <pc:spChg chg="mod">
          <ac:chgData name="Kau, Derchang" userId="b9148588-e694-4445-9765-2c9aad6149ce" providerId="ADAL" clId="{A9F427AC-E5A2-6C45-A8A3-6DFCCFA4B4F3}" dt="2023-05-12T15:10:04.477" v="3448"/>
          <ac:spMkLst>
            <pc:docMk/>
            <pc:sldMk cId="3482855551" sldId="2147308124"/>
            <ac:spMk id="60" creationId="{A0D7E4DF-AC9F-0C6E-E7BA-3E8E1CA2A87D}"/>
          </ac:spMkLst>
        </pc:spChg>
        <pc:grpChg chg="add mod">
          <ac:chgData name="Kau, Derchang" userId="b9148588-e694-4445-9765-2c9aad6149ce" providerId="ADAL" clId="{A9F427AC-E5A2-6C45-A8A3-6DFCCFA4B4F3}" dt="2023-05-12T15:10:04.477" v="3448"/>
          <ac:grpSpMkLst>
            <pc:docMk/>
            <pc:sldMk cId="3482855551" sldId="2147308124"/>
            <ac:grpSpMk id="6" creationId="{7D3FB111-2D38-A2D7-DC83-A0599A044852}"/>
          </ac:grpSpMkLst>
        </pc:grpChg>
        <pc:grpChg chg="mod">
          <ac:chgData name="Kau, Derchang" userId="b9148588-e694-4445-9765-2c9aad6149ce" providerId="ADAL" clId="{A9F427AC-E5A2-6C45-A8A3-6DFCCFA4B4F3}" dt="2023-05-12T15:10:04.477" v="3448"/>
          <ac:grpSpMkLst>
            <pc:docMk/>
            <pc:sldMk cId="3482855551" sldId="2147308124"/>
            <ac:grpSpMk id="7" creationId="{1D2A6F08-F189-ABC2-F4B1-8DA49C4BAF6F}"/>
          </ac:grpSpMkLst>
        </pc:grpChg>
        <pc:grpChg chg="mod">
          <ac:chgData name="Kau, Derchang" userId="b9148588-e694-4445-9765-2c9aad6149ce" providerId="ADAL" clId="{A9F427AC-E5A2-6C45-A8A3-6DFCCFA4B4F3}" dt="2023-05-12T15:10:04.477" v="3448"/>
          <ac:grpSpMkLst>
            <pc:docMk/>
            <pc:sldMk cId="3482855551" sldId="2147308124"/>
            <ac:grpSpMk id="9" creationId="{446569FF-DF59-20EB-C88A-A34B3847ACAB}"/>
          </ac:grpSpMkLst>
        </pc:grpChg>
        <pc:grpChg chg="mod">
          <ac:chgData name="Kau, Derchang" userId="b9148588-e694-4445-9765-2c9aad6149ce" providerId="ADAL" clId="{A9F427AC-E5A2-6C45-A8A3-6DFCCFA4B4F3}" dt="2023-05-12T15:10:04.477" v="3448"/>
          <ac:grpSpMkLst>
            <pc:docMk/>
            <pc:sldMk cId="3482855551" sldId="2147308124"/>
            <ac:grpSpMk id="10" creationId="{A85489A7-4CF8-51A2-2B26-CB0A22F970D8}"/>
          </ac:grpSpMkLst>
        </pc:grpChg>
        <pc:grpChg chg="mod">
          <ac:chgData name="Kau, Derchang" userId="b9148588-e694-4445-9765-2c9aad6149ce" providerId="ADAL" clId="{A9F427AC-E5A2-6C45-A8A3-6DFCCFA4B4F3}" dt="2023-05-12T15:10:04.477" v="3448"/>
          <ac:grpSpMkLst>
            <pc:docMk/>
            <pc:sldMk cId="3482855551" sldId="2147308124"/>
            <ac:grpSpMk id="11" creationId="{075CF9FE-D60D-BCD0-FFCF-83F98F9BD61B}"/>
          </ac:grpSpMkLst>
        </pc:grpChg>
        <pc:grpChg chg="mod">
          <ac:chgData name="Kau, Derchang" userId="b9148588-e694-4445-9765-2c9aad6149ce" providerId="ADAL" clId="{A9F427AC-E5A2-6C45-A8A3-6DFCCFA4B4F3}" dt="2023-05-12T15:10:04.477" v="3448"/>
          <ac:grpSpMkLst>
            <pc:docMk/>
            <pc:sldMk cId="3482855551" sldId="2147308124"/>
            <ac:grpSpMk id="14" creationId="{CB13906C-7A90-0DB1-38E1-52E2E90F914A}"/>
          </ac:grpSpMkLst>
        </pc:grpChg>
        <pc:grpChg chg="mod">
          <ac:chgData name="Kau, Derchang" userId="b9148588-e694-4445-9765-2c9aad6149ce" providerId="ADAL" clId="{A9F427AC-E5A2-6C45-A8A3-6DFCCFA4B4F3}" dt="2023-05-12T15:10:04.477" v="3448"/>
          <ac:grpSpMkLst>
            <pc:docMk/>
            <pc:sldMk cId="3482855551" sldId="2147308124"/>
            <ac:grpSpMk id="16" creationId="{BA79AEE5-F7FD-EE4B-C2E6-E39C2E047BC8}"/>
          </ac:grpSpMkLst>
        </pc:grpChg>
        <pc:grpChg chg="mod">
          <ac:chgData name="Kau, Derchang" userId="b9148588-e694-4445-9765-2c9aad6149ce" providerId="ADAL" clId="{A9F427AC-E5A2-6C45-A8A3-6DFCCFA4B4F3}" dt="2023-05-12T15:10:04.477" v="3448"/>
          <ac:grpSpMkLst>
            <pc:docMk/>
            <pc:sldMk cId="3482855551" sldId="2147308124"/>
            <ac:grpSpMk id="18" creationId="{78D6D7FD-6171-93A3-6B52-C82906CA1A86}"/>
          </ac:grpSpMkLst>
        </pc:grpChg>
        <pc:picChg chg="mod">
          <ac:chgData name="Kau, Derchang" userId="b9148588-e694-4445-9765-2c9aad6149ce" providerId="ADAL" clId="{A9F427AC-E5A2-6C45-A8A3-6DFCCFA4B4F3}" dt="2023-05-12T15:10:04.477" v="3448"/>
          <ac:picMkLst>
            <pc:docMk/>
            <pc:sldMk cId="3482855551" sldId="2147308124"/>
            <ac:picMk id="12" creationId="{4C6AB914-F21F-68F2-A531-2ED2F77C59C1}"/>
          </ac:picMkLst>
        </pc:picChg>
        <pc:picChg chg="mod">
          <ac:chgData name="Kau, Derchang" userId="b9148588-e694-4445-9765-2c9aad6149ce" providerId="ADAL" clId="{A9F427AC-E5A2-6C45-A8A3-6DFCCFA4B4F3}" dt="2023-05-12T15:10:04.477" v="3448"/>
          <ac:picMkLst>
            <pc:docMk/>
            <pc:sldMk cId="3482855551" sldId="2147308124"/>
            <ac:picMk id="13" creationId="{40EA2888-35B1-0F0B-DD54-7337E2A74396}"/>
          </ac:picMkLst>
        </pc:picChg>
        <pc:picChg chg="mod">
          <ac:chgData name="Kau, Derchang" userId="b9148588-e694-4445-9765-2c9aad6149ce" providerId="ADAL" clId="{A9F427AC-E5A2-6C45-A8A3-6DFCCFA4B4F3}" dt="2023-05-12T15:10:04.477" v="3448"/>
          <ac:picMkLst>
            <pc:docMk/>
            <pc:sldMk cId="3482855551" sldId="2147308124"/>
            <ac:picMk id="15" creationId="{502855A8-5525-FF82-ECD8-650465DCB59A}"/>
          </ac:picMkLst>
        </pc:picChg>
        <pc:picChg chg="mod">
          <ac:chgData name="Kau, Derchang" userId="b9148588-e694-4445-9765-2c9aad6149ce" providerId="ADAL" clId="{A9F427AC-E5A2-6C45-A8A3-6DFCCFA4B4F3}" dt="2023-05-12T15:10:04.477" v="3448"/>
          <ac:picMkLst>
            <pc:docMk/>
            <pc:sldMk cId="3482855551" sldId="2147308124"/>
            <ac:picMk id="17" creationId="{23B2CC05-E5C2-D30E-8942-EF018547327E}"/>
          </ac:picMkLst>
        </pc:picChg>
        <pc:picChg chg="mod">
          <ac:chgData name="Kau, Derchang" userId="b9148588-e694-4445-9765-2c9aad6149ce" providerId="ADAL" clId="{A9F427AC-E5A2-6C45-A8A3-6DFCCFA4B4F3}" dt="2023-05-12T15:10:04.477" v="3448"/>
          <ac:picMkLst>
            <pc:docMk/>
            <pc:sldMk cId="3482855551" sldId="2147308124"/>
            <ac:picMk id="19" creationId="{FD61B9CE-A646-8213-85D9-95DF0C620F70}"/>
          </ac:picMkLst>
        </pc:picChg>
        <pc:picChg chg="mod">
          <ac:chgData name="Kau, Derchang" userId="b9148588-e694-4445-9765-2c9aad6149ce" providerId="ADAL" clId="{A9F427AC-E5A2-6C45-A8A3-6DFCCFA4B4F3}" dt="2023-05-12T15:10:04.477" v="3448"/>
          <ac:picMkLst>
            <pc:docMk/>
            <pc:sldMk cId="3482855551" sldId="2147308124"/>
            <ac:picMk id="24" creationId="{14FC2CE0-D760-54C7-968D-1112513C7D33}"/>
          </ac:picMkLst>
        </pc:picChg>
      </pc:sldChg>
      <pc:sldChg chg="addSp delSp modSp new mod modClrScheme chgLayout">
        <pc:chgData name="Kau, Derchang" userId="b9148588-e694-4445-9765-2c9aad6149ce" providerId="ADAL" clId="{A9F427AC-E5A2-6C45-A8A3-6DFCCFA4B4F3}" dt="2023-05-17T02:07:28.916" v="7438" actId="20577"/>
        <pc:sldMkLst>
          <pc:docMk/>
          <pc:sldMk cId="1294132755" sldId="2147308125"/>
        </pc:sldMkLst>
        <pc:spChg chg="del mod ord">
          <ac:chgData name="Kau, Derchang" userId="b9148588-e694-4445-9765-2c9aad6149ce" providerId="ADAL" clId="{A9F427AC-E5A2-6C45-A8A3-6DFCCFA4B4F3}" dt="2023-05-12T15:30:20.063" v="3777" actId="700"/>
          <ac:spMkLst>
            <pc:docMk/>
            <pc:sldMk cId="1294132755" sldId="2147308125"/>
            <ac:spMk id="2" creationId="{BBF572C4-CC08-2C69-3FF7-A3457C361B1E}"/>
          </ac:spMkLst>
        </pc:spChg>
        <pc:spChg chg="mod ord">
          <ac:chgData name="Kau, Derchang" userId="b9148588-e694-4445-9765-2c9aad6149ce" providerId="ADAL" clId="{A9F427AC-E5A2-6C45-A8A3-6DFCCFA4B4F3}" dt="2023-05-16T11:52:33.400" v="6141" actId="700"/>
          <ac:spMkLst>
            <pc:docMk/>
            <pc:sldMk cId="1294132755" sldId="2147308125"/>
            <ac:spMk id="3" creationId="{5295BF39-2967-2887-2336-A452FE8BBE00}"/>
          </ac:spMkLst>
        </pc:spChg>
        <pc:spChg chg="del mod ord">
          <ac:chgData name="Kau, Derchang" userId="b9148588-e694-4445-9765-2c9aad6149ce" providerId="ADAL" clId="{A9F427AC-E5A2-6C45-A8A3-6DFCCFA4B4F3}" dt="2023-05-12T15:30:20.063" v="3777" actId="700"/>
          <ac:spMkLst>
            <pc:docMk/>
            <pc:sldMk cId="1294132755" sldId="2147308125"/>
            <ac:spMk id="4" creationId="{96AB8AD1-B8C3-08DB-06B5-A0D7DA1FE90E}"/>
          </ac:spMkLst>
        </pc:spChg>
        <pc:spChg chg="add mod ord">
          <ac:chgData name="Kau, Derchang" userId="b9148588-e694-4445-9765-2c9aad6149ce" providerId="ADAL" clId="{A9F427AC-E5A2-6C45-A8A3-6DFCCFA4B4F3}" dt="2023-05-17T02:07:28.916" v="7438" actId="20577"/>
          <ac:spMkLst>
            <pc:docMk/>
            <pc:sldMk cId="1294132755" sldId="2147308125"/>
            <ac:spMk id="5" creationId="{31D8656B-45B0-2D6A-820B-E7AE50241327}"/>
          </ac:spMkLst>
        </pc:spChg>
        <pc:spChg chg="add del mod ord">
          <ac:chgData name="Kau, Derchang" userId="b9148588-e694-4445-9765-2c9aad6149ce" providerId="ADAL" clId="{A9F427AC-E5A2-6C45-A8A3-6DFCCFA4B4F3}" dt="2023-05-16T11:52:25.038" v="6140" actId="478"/>
          <ac:spMkLst>
            <pc:docMk/>
            <pc:sldMk cId="1294132755" sldId="2147308125"/>
            <ac:spMk id="6" creationId="{B50E3CCE-9E24-B67B-C12E-1A5B52E94B13}"/>
          </ac:spMkLst>
        </pc:spChg>
        <pc:spChg chg="add del mod ord">
          <ac:chgData name="Kau, Derchang" userId="b9148588-e694-4445-9765-2c9aad6149ce" providerId="ADAL" clId="{A9F427AC-E5A2-6C45-A8A3-6DFCCFA4B4F3}" dt="2023-05-16T11:52:33.400" v="6141" actId="700"/>
          <ac:spMkLst>
            <pc:docMk/>
            <pc:sldMk cId="1294132755" sldId="2147308125"/>
            <ac:spMk id="7" creationId="{55E67E61-86B6-8D2B-F6BC-103049B0F296}"/>
          </ac:spMkLst>
        </pc:spChg>
        <pc:spChg chg="mod">
          <ac:chgData name="Kau, Derchang" userId="b9148588-e694-4445-9765-2c9aad6149ce" providerId="ADAL" clId="{A9F427AC-E5A2-6C45-A8A3-6DFCCFA4B4F3}" dt="2023-05-16T04:19:25.900" v="4427" actId="1076"/>
          <ac:spMkLst>
            <pc:docMk/>
            <pc:sldMk cId="1294132755" sldId="2147308125"/>
            <ac:spMk id="10" creationId="{F5C27761-E171-001B-4CB4-B3A297D5A5D2}"/>
          </ac:spMkLst>
        </pc:spChg>
        <pc:spChg chg="mod">
          <ac:chgData name="Kau, Derchang" userId="b9148588-e694-4445-9765-2c9aad6149ce" providerId="ADAL" clId="{A9F427AC-E5A2-6C45-A8A3-6DFCCFA4B4F3}" dt="2023-05-12T15:31:09.513" v="3783"/>
          <ac:spMkLst>
            <pc:docMk/>
            <pc:sldMk cId="1294132755" sldId="2147308125"/>
            <ac:spMk id="22" creationId="{4CE91187-EA2D-69B5-E20F-1E52833F6648}"/>
          </ac:spMkLst>
        </pc:spChg>
        <pc:spChg chg="mod">
          <ac:chgData name="Kau, Derchang" userId="b9148588-e694-4445-9765-2c9aad6149ce" providerId="ADAL" clId="{A9F427AC-E5A2-6C45-A8A3-6DFCCFA4B4F3}" dt="2023-05-12T15:31:09.513" v="3783"/>
          <ac:spMkLst>
            <pc:docMk/>
            <pc:sldMk cId="1294132755" sldId="2147308125"/>
            <ac:spMk id="23" creationId="{431693D1-D3DB-6E8B-129F-A53FEF6E1401}"/>
          </ac:spMkLst>
        </pc:spChg>
        <pc:spChg chg="mod">
          <ac:chgData name="Kau, Derchang" userId="b9148588-e694-4445-9765-2c9aad6149ce" providerId="ADAL" clId="{A9F427AC-E5A2-6C45-A8A3-6DFCCFA4B4F3}" dt="2023-05-12T15:31:09.513" v="3783"/>
          <ac:spMkLst>
            <pc:docMk/>
            <pc:sldMk cId="1294132755" sldId="2147308125"/>
            <ac:spMk id="24" creationId="{1D8080E1-347C-4EEB-EB88-AF035DA1FD96}"/>
          </ac:spMkLst>
        </pc:spChg>
        <pc:spChg chg="mod">
          <ac:chgData name="Kau, Derchang" userId="b9148588-e694-4445-9765-2c9aad6149ce" providerId="ADAL" clId="{A9F427AC-E5A2-6C45-A8A3-6DFCCFA4B4F3}" dt="2023-05-12T15:31:09.513" v="3783"/>
          <ac:spMkLst>
            <pc:docMk/>
            <pc:sldMk cId="1294132755" sldId="2147308125"/>
            <ac:spMk id="25" creationId="{260BA97D-6A3B-5ECC-68F5-FB6DA138ED1C}"/>
          </ac:spMkLst>
        </pc:spChg>
        <pc:spChg chg="mod">
          <ac:chgData name="Kau, Derchang" userId="b9148588-e694-4445-9765-2c9aad6149ce" providerId="ADAL" clId="{A9F427AC-E5A2-6C45-A8A3-6DFCCFA4B4F3}" dt="2023-05-12T15:31:09.513" v="3783"/>
          <ac:spMkLst>
            <pc:docMk/>
            <pc:sldMk cId="1294132755" sldId="2147308125"/>
            <ac:spMk id="27" creationId="{9DCD0AF7-B82D-D535-E119-9B8A59DD15BF}"/>
          </ac:spMkLst>
        </pc:spChg>
        <pc:spChg chg="mod">
          <ac:chgData name="Kau, Derchang" userId="b9148588-e694-4445-9765-2c9aad6149ce" providerId="ADAL" clId="{A9F427AC-E5A2-6C45-A8A3-6DFCCFA4B4F3}" dt="2023-05-12T15:31:09.513" v="3783"/>
          <ac:spMkLst>
            <pc:docMk/>
            <pc:sldMk cId="1294132755" sldId="2147308125"/>
            <ac:spMk id="28" creationId="{B8A790A4-8713-7B08-8D6A-F1208FAE4981}"/>
          </ac:spMkLst>
        </pc:spChg>
        <pc:spChg chg="mod">
          <ac:chgData name="Kau, Derchang" userId="b9148588-e694-4445-9765-2c9aad6149ce" providerId="ADAL" clId="{A9F427AC-E5A2-6C45-A8A3-6DFCCFA4B4F3}" dt="2023-05-12T15:31:09.513" v="3783"/>
          <ac:spMkLst>
            <pc:docMk/>
            <pc:sldMk cId="1294132755" sldId="2147308125"/>
            <ac:spMk id="29" creationId="{166FB1C9-A3A9-A183-DDAD-65AE5CAC9036}"/>
          </ac:spMkLst>
        </pc:spChg>
        <pc:spChg chg="mod">
          <ac:chgData name="Kau, Derchang" userId="b9148588-e694-4445-9765-2c9aad6149ce" providerId="ADAL" clId="{A9F427AC-E5A2-6C45-A8A3-6DFCCFA4B4F3}" dt="2023-05-12T15:31:09.513" v="3783"/>
          <ac:spMkLst>
            <pc:docMk/>
            <pc:sldMk cId="1294132755" sldId="2147308125"/>
            <ac:spMk id="30" creationId="{D8AA808B-1D3B-3B19-CF9D-6739A0B2A9B2}"/>
          </ac:spMkLst>
        </pc:spChg>
        <pc:spChg chg="mod">
          <ac:chgData name="Kau, Derchang" userId="b9148588-e694-4445-9765-2c9aad6149ce" providerId="ADAL" clId="{A9F427AC-E5A2-6C45-A8A3-6DFCCFA4B4F3}" dt="2023-05-12T15:31:09.513" v="3783"/>
          <ac:spMkLst>
            <pc:docMk/>
            <pc:sldMk cId="1294132755" sldId="2147308125"/>
            <ac:spMk id="31" creationId="{A9E287B7-49AD-13BB-B6FD-F8E84A0C52C2}"/>
          </ac:spMkLst>
        </pc:spChg>
        <pc:spChg chg="mod">
          <ac:chgData name="Kau, Derchang" userId="b9148588-e694-4445-9765-2c9aad6149ce" providerId="ADAL" clId="{A9F427AC-E5A2-6C45-A8A3-6DFCCFA4B4F3}" dt="2023-05-12T15:31:09.513" v="3783"/>
          <ac:spMkLst>
            <pc:docMk/>
            <pc:sldMk cId="1294132755" sldId="2147308125"/>
            <ac:spMk id="32" creationId="{3CA121B9-710C-70F5-11D7-43494C8DF25C}"/>
          </ac:spMkLst>
        </pc:spChg>
        <pc:spChg chg="mod">
          <ac:chgData name="Kau, Derchang" userId="b9148588-e694-4445-9765-2c9aad6149ce" providerId="ADAL" clId="{A9F427AC-E5A2-6C45-A8A3-6DFCCFA4B4F3}" dt="2023-05-12T15:31:09.513" v="3783"/>
          <ac:spMkLst>
            <pc:docMk/>
            <pc:sldMk cId="1294132755" sldId="2147308125"/>
            <ac:spMk id="33" creationId="{608BE060-C252-129D-BD8E-187920ADD316}"/>
          </ac:spMkLst>
        </pc:spChg>
        <pc:spChg chg="mod">
          <ac:chgData name="Kau, Derchang" userId="b9148588-e694-4445-9765-2c9aad6149ce" providerId="ADAL" clId="{A9F427AC-E5A2-6C45-A8A3-6DFCCFA4B4F3}" dt="2023-05-12T15:31:09.513" v="3783"/>
          <ac:spMkLst>
            <pc:docMk/>
            <pc:sldMk cId="1294132755" sldId="2147308125"/>
            <ac:spMk id="34" creationId="{6E63219C-2B34-1D08-488B-6D5300A93387}"/>
          </ac:spMkLst>
        </pc:spChg>
        <pc:spChg chg="mod">
          <ac:chgData name="Kau, Derchang" userId="b9148588-e694-4445-9765-2c9aad6149ce" providerId="ADAL" clId="{A9F427AC-E5A2-6C45-A8A3-6DFCCFA4B4F3}" dt="2023-05-12T15:31:09.513" v="3783"/>
          <ac:spMkLst>
            <pc:docMk/>
            <pc:sldMk cId="1294132755" sldId="2147308125"/>
            <ac:spMk id="35" creationId="{538AB349-0A18-B23F-EA6B-19B60DC5301D}"/>
          </ac:spMkLst>
        </pc:spChg>
        <pc:spChg chg="mod">
          <ac:chgData name="Kau, Derchang" userId="b9148588-e694-4445-9765-2c9aad6149ce" providerId="ADAL" clId="{A9F427AC-E5A2-6C45-A8A3-6DFCCFA4B4F3}" dt="2023-05-12T15:31:09.513" v="3783"/>
          <ac:spMkLst>
            <pc:docMk/>
            <pc:sldMk cId="1294132755" sldId="2147308125"/>
            <ac:spMk id="36" creationId="{14A20F0D-50D6-7C8B-8D6C-1D6E9BB4C998}"/>
          </ac:spMkLst>
        </pc:spChg>
        <pc:spChg chg="mod">
          <ac:chgData name="Kau, Derchang" userId="b9148588-e694-4445-9765-2c9aad6149ce" providerId="ADAL" clId="{A9F427AC-E5A2-6C45-A8A3-6DFCCFA4B4F3}" dt="2023-05-12T15:31:09.513" v="3783"/>
          <ac:spMkLst>
            <pc:docMk/>
            <pc:sldMk cId="1294132755" sldId="2147308125"/>
            <ac:spMk id="37" creationId="{788E6CD4-3E82-CDCD-31E4-B048615981F3}"/>
          </ac:spMkLst>
        </pc:spChg>
        <pc:spChg chg="mod">
          <ac:chgData name="Kau, Derchang" userId="b9148588-e694-4445-9765-2c9aad6149ce" providerId="ADAL" clId="{A9F427AC-E5A2-6C45-A8A3-6DFCCFA4B4F3}" dt="2023-05-12T15:31:09.513" v="3783"/>
          <ac:spMkLst>
            <pc:docMk/>
            <pc:sldMk cId="1294132755" sldId="2147308125"/>
            <ac:spMk id="38" creationId="{4A642155-37B5-A2FE-6062-0BAC0F51E990}"/>
          </ac:spMkLst>
        </pc:spChg>
        <pc:spChg chg="mod">
          <ac:chgData name="Kau, Derchang" userId="b9148588-e694-4445-9765-2c9aad6149ce" providerId="ADAL" clId="{A9F427AC-E5A2-6C45-A8A3-6DFCCFA4B4F3}" dt="2023-05-12T15:31:09.513" v="3783"/>
          <ac:spMkLst>
            <pc:docMk/>
            <pc:sldMk cId="1294132755" sldId="2147308125"/>
            <ac:spMk id="39" creationId="{1827CBD6-651C-7A57-5462-EF4CD54AAD6E}"/>
          </ac:spMkLst>
        </pc:spChg>
        <pc:spChg chg="mod">
          <ac:chgData name="Kau, Derchang" userId="b9148588-e694-4445-9765-2c9aad6149ce" providerId="ADAL" clId="{A9F427AC-E5A2-6C45-A8A3-6DFCCFA4B4F3}" dt="2023-05-12T15:31:09.513" v="3783"/>
          <ac:spMkLst>
            <pc:docMk/>
            <pc:sldMk cId="1294132755" sldId="2147308125"/>
            <ac:spMk id="40" creationId="{578D8C71-4249-6290-ECE5-B059E73568F1}"/>
          </ac:spMkLst>
        </pc:spChg>
        <pc:spChg chg="mod">
          <ac:chgData name="Kau, Derchang" userId="b9148588-e694-4445-9765-2c9aad6149ce" providerId="ADAL" clId="{A9F427AC-E5A2-6C45-A8A3-6DFCCFA4B4F3}" dt="2023-05-12T15:31:09.513" v="3783"/>
          <ac:spMkLst>
            <pc:docMk/>
            <pc:sldMk cId="1294132755" sldId="2147308125"/>
            <ac:spMk id="41" creationId="{B5D84DAD-1B9C-51E2-91A8-43DA0033A98A}"/>
          </ac:spMkLst>
        </pc:spChg>
        <pc:spChg chg="mod">
          <ac:chgData name="Kau, Derchang" userId="b9148588-e694-4445-9765-2c9aad6149ce" providerId="ADAL" clId="{A9F427AC-E5A2-6C45-A8A3-6DFCCFA4B4F3}" dt="2023-05-12T15:31:09.513" v="3783"/>
          <ac:spMkLst>
            <pc:docMk/>
            <pc:sldMk cId="1294132755" sldId="2147308125"/>
            <ac:spMk id="42" creationId="{54E5ED8B-5A46-8E8F-EB39-57FC9B2EB006}"/>
          </ac:spMkLst>
        </pc:spChg>
        <pc:spChg chg="mod">
          <ac:chgData name="Kau, Derchang" userId="b9148588-e694-4445-9765-2c9aad6149ce" providerId="ADAL" clId="{A9F427AC-E5A2-6C45-A8A3-6DFCCFA4B4F3}" dt="2023-05-12T15:31:09.513" v="3783"/>
          <ac:spMkLst>
            <pc:docMk/>
            <pc:sldMk cId="1294132755" sldId="2147308125"/>
            <ac:spMk id="43" creationId="{041D8178-E1A1-FD40-2CCF-ECA8D69791C8}"/>
          </ac:spMkLst>
        </pc:spChg>
        <pc:spChg chg="mod">
          <ac:chgData name="Kau, Derchang" userId="b9148588-e694-4445-9765-2c9aad6149ce" providerId="ADAL" clId="{A9F427AC-E5A2-6C45-A8A3-6DFCCFA4B4F3}" dt="2023-05-12T15:31:09.513" v="3783"/>
          <ac:spMkLst>
            <pc:docMk/>
            <pc:sldMk cId="1294132755" sldId="2147308125"/>
            <ac:spMk id="44" creationId="{019E4FAB-D964-669D-7A87-1C1B03E692BC}"/>
          </ac:spMkLst>
        </pc:spChg>
        <pc:spChg chg="mod">
          <ac:chgData name="Kau, Derchang" userId="b9148588-e694-4445-9765-2c9aad6149ce" providerId="ADAL" clId="{A9F427AC-E5A2-6C45-A8A3-6DFCCFA4B4F3}" dt="2023-05-12T15:31:09.513" v="3783"/>
          <ac:spMkLst>
            <pc:docMk/>
            <pc:sldMk cId="1294132755" sldId="2147308125"/>
            <ac:spMk id="45" creationId="{B4FFD148-2CDA-6785-1B99-8E0C18DD1D30}"/>
          </ac:spMkLst>
        </pc:spChg>
        <pc:spChg chg="mod">
          <ac:chgData name="Kau, Derchang" userId="b9148588-e694-4445-9765-2c9aad6149ce" providerId="ADAL" clId="{A9F427AC-E5A2-6C45-A8A3-6DFCCFA4B4F3}" dt="2023-05-12T15:31:09.513" v="3783"/>
          <ac:spMkLst>
            <pc:docMk/>
            <pc:sldMk cId="1294132755" sldId="2147308125"/>
            <ac:spMk id="46" creationId="{E8BD6C50-7828-B574-0275-38C4998641EB}"/>
          </ac:spMkLst>
        </pc:spChg>
        <pc:spChg chg="mod">
          <ac:chgData name="Kau, Derchang" userId="b9148588-e694-4445-9765-2c9aad6149ce" providerId="ADAL" clId="{A9F427AC-E5A2-6C45-A8A3-6DFCCFA4B4F3}" dt="2023-05-12T15:31:09.513" v="3783"/>
          <ac:spMkLst>
            <pc:docMk/>
            <pc:sldMk cId="1294132755" sldId="2147308125"/>
            <ac:spMk id="47" creationId="{1A3E2660-9A38-9447-4DA2-9BA16146A62D}"/>
          </ac:spMkLst>
        </pc:spChg>
        <pc:spChg chg="mod">
          <ac:chgData name="Kau, Derchang" userId="b9148588-e694-4445-9765-2c9aad6149ce" providerId="ADAL" clId="{A9F427AC-E5A2-6C45-A8A3-6DFCCFA4B4F3}" dt="2023-05-12T15:31:09.513" v="3783"/>
          <ac:spMkLst>
            <pc:docMk/>
            <pc:sldMk cId="1294132755" sldId="2147308125"/>
            <ac:spMk id="48" creationId="{97A920F0-108B-AF59-B3E0-979E9367270C}"/>
          </ac:spMkLst>
        </pc:spChg>
        <pc:spChg chg="mod">
          <ac:chgData name="Kau, Derchang" userId="b9148588-e694-4445-9765-2c9aad6149ce" providerId="ADAL" clId="{A9F427AC-E5A2-6C45-A8A3-6DFCCFA4B4F3}" dt="2023-05-12T15:31:09.513" v="3783"/>
          <ac:spMkLst>
            <pc:docMk/>
            <pc:sldMk cId="1294132755" sldId="2147308125"/>
            <ac:spMk id="49" creationId="{75DF59D1-9C10-7985-21D2-FE19F2123C1C}"/>
          </ac:spMkLst>
        </pc:spChg>
        <pc:spChg chg="mod">
          <ac:chgData name="Kau, Derchang" userId="b9148588-e694-4445-9765-2c9aad6149ce" providerId="ADAL" clId="{A9F427AC-E5A2-6C45-A8A3-6DFCCFA4B4F3}" dt="2023-05-12T15:31:09.513" v="3783"/>
          <ac:spMkLst>
            <pc:docMk/>
            <pc:sldMk cId="1294132755" sldId="2147308125"/>
            <ac:spMk id="50" creationId="{02242E7E-28AE-6C28-1ECB-47682603DB7A}"/>
          </ac:spMkLst>
        </pc:spChg>
        <pc:spChg chg="mod">
          <ac:chgData name="Kau, Derchang" userId="b9148588-e694-4445-9765-2c9aad6149ce" providerId="ADAL" clId="{A9F427AC-E5A2-6C45-A8A3-6DFCCFA4B4F3}" dt="2023-05-12T15:31:09.513" v="3783"/>
          <ac:spMkLst>
            <pc:docMk/>
            <pc:sldMk cId="1294132755" sldId="2147308125"/>
            <ac:spMk id="51" creationId="{7EA23AE9-D4B7-A0B1-3F44-ECF36FDB752E}"/>
          </ac:spMkLst>
        </pc:spChg>
        <pc:spChg chg="mod">
          <ac:chgData name="Kau, Derchang" userId="b9148588-e694-4445-9765-2c9aad6149ce" providerId="ADAL" clId="{A9F427AC-E5A2-6C45-A8A3-6DFCCFA4B4F3}" dt="2023-05-12T15:31:09.513" v="3783"/>
          <ac:spMkLst>
            <pc:docMk/>
            <pc:sldMk cId="1294132755" sldId="2147308125"/>
            <ac:spMk id="52" creationId="{728C6F6B-2B27-4C88-8F82-D8081C392187}"/>
          </ac:spMkLst>
        </pc:spChg>
        <pc:spChg chg="mod">
          <ac:chgData name="Kau, Derchang" userId="b9148588-e694-4445-9765-2c9aad6149ce" providerId="ADAL" clId="{A9F427AC-E5A2-6C45-A8A3-6DFCCFA4B4F3}" dt="2023-05-12T15:31:09.513" v="3783"/>
          <ac:spMkLst>
            <pc:docMk/>
            <pc:sldMk cId="1294132755" sldId="2147308125"/>
            <ac:spMk id="53" creationId="{1EA8410E-5020-E9BD-09E2-419DD807441F}"/>
          </ac:spMkLst>
        </pc:spChg>
        <pc:spChg chg="mod">
          <ac:chgData name="Kau, Derchang" userId="b9148588-e694-4445-9765-2c9aad6149ce" providerId="ADAL" clId="{A9F427AC-E5A2-6C45-A8A3-6DFCCFA4B4F3}" dt="2023-05-12T15:31:09.513" v="3783"/>
          <ac:spMkLst>
            <pc:docMk/>
            <pc:sldMk cId="1294132755" sldId="2147308125"/>
            <ac:spMk id="54" creationId="{6FAC6EB0-5DBF-343A-5F19-874339ABD77E}"/>
          </ac:spMkLst>
        </pc:spChg>
        <pc:spChg chg="mod">
          <ac:chgData name="Kau, Derchang" userId="b9148588-e694-4445-9765-2c9aad6149ce" providerId="ADAL" clId="{A9F427AC-E5A2-6C45-A8A3-6DFCCFA4B4F3}" dt="2023-05-12T15:31:09.513" v="3783"/>
          <ac:spMkLst>
            <pc:docMk/>
            <pc:sldMk cId="1294132755" sldId="2147308125"/>
            <ac:spMk id="55" creationId="{F7130293-0386-F2BB-5923-65E56BB4DAFE}"/>
          </ac:spMkLst>
        </pc:spChg>
        <pc:spChg chg="mod">
          <ac:chgData name="Kau, Derchang" userId="b9148588-e694-4445-9765-2c9aad6149ce" providerId="ADAL" clId="{A9F427AC-E5A2-6C45-A8A3-6DFCCFA4B4F3}" dt="2023-05-12T15:31:09.513" v="3783"/>
          <ac:spMkLst>
            <pc:docMk/>
            <pc:sldMk cId="1294132755" sldId="2147308125"/>
            <ac:spMk id="56" creationId="{257E12BC-8EBA-C7A9-D2C4-09CAB3998AA1}"/>
          </ac:spMkLst>
        </pc:spChg>
        <pc:spChg chg="mod">
          <ac:chgData name="Kau, Derchang" userId="b9148588-e694-4445-9765-2c9aad6149ce" providerId="ADAL" clId="{A9F427AC-E5A2-6C45-A8A3-6DFCCFA4B4F3}" dt="2023-05-12T15:31:09.513" v="3783"/>
          <ac:spMkLst>
            <pc:docMk/>
            <pc:sldMk cId="1294132755" sldId="2147308125"/>
            <ac:spMk id="57" creationId="{0BD6516B-7749-29DF-3DEC-7A51EABC6E7F}"/>
          </ac:spMkLst>
        </pc:spChg>
        <pc:spChg chg="mod">
          <ac:chgData name="Kau, Derchang" userId="b9148588-e694-4445-9765-2c9aad6149ce" providerId="ADAL" clId="{A9F427AC-E5A2-6C45-A8A3-6DFCCFA4B4F3}" dt="2023-05-12T15:31:09.513" v="3783"/>
          <ac:spMkLst>
            <pc:docMk/>
            <pc:sldMk cId="1294132755" sldId="2147308125"/>
            <ac:spMk id="58" creationId="{F938A2EC-B822-2ECD-4988-7F029E3ECF10}"/>
          </ac:spMkLst>
        </pc:spChg>
        <pc:spChg chg="mod">
          <ac:chgData name="Kau, Derchang" userId="b9148588-e694-4445-9765-2c9aad6149ce" providerId="ADAL" clId="{A9F427AC-E5A2-6C45-A8A3-6DFCCFA4B4F3}" dt="2023-05-12T15:31:09.513" v="3783"/>
          <ac:spMkLst>
            <pc:docMk/>
            <pc:sldMk cId="1294132755" sldId="2147308125"/>
            <ac:spMk id="59" creationId="{9DAD71CC-A74B-4116-6AB6-C5FC6DDE0D8F}"/>
          </ac:spMkLst>
        </pc:spChg>
        <pc:spChg chg="mod">
          <ac:chgData name="Kau, Derchang" userId="b9148588-e694-4445-9765-2c9aad6149ce" providerId="ADAL" clId="{A9F427AC-E5A2-6C45-A8A3-6DFCCFA4B4F3}" dt="2023-05-12T15:31:09.513" v="3783"/>
          <ac:spMkLst>
            <pc:docMk/>
            <pc:sldMk cId="1294132755" sldId="2147308125"/>
            <ac:spMk id="60" creationId="{627A9288-4BC3-A370-54F4-3B899ED8DCDD}"/>
          </ac:spMkLst>
        </pc:spChg>
        <pc:spChg chg="mod">
          <ac:chgData name="Kau, Derchang" userId="b9148588-e694-4445-9765-2c9aad6149ce" providerId="ADAL" clId="{A9F427AC-E5A2-6C45-A8A3-6DFCCFA4B4F3}" dt="2023-05-12T15:31:09.513" v="3783"/>
          <ac:spMkLst>
            <pc:docMk/>
            <pc:sldMk cId="1294132755" sldId="2147308125"/>
            <ac:spMk id="61" creationId="{3615B889-F55D-F0A4-C2FE-F2521C375F73}"/>
          </ac:spMkLst>
        </pc:spChg>
        <pc:spChg chg="mod">
          <ac:chgData name="Kau, Derchang" userId="b9148588-e694-4445-9765-2c9aad6149ce" providerId="ADAL" clId="{A9F427AC-E5A2-6C45-A8A3-6DFCCFA4B4F3}" dt="2023-05-12T15:31:09.513" v="3783"/>
          <ac:spMkLst>
            <pc:docMk/>
            <pc:sldMk cId="1294132755" sldId="2147308125"/>
            <ac:spMk id="62" creationId="{84B3A3FD-8E4F-F12B-06E5-2C1A79195E22}"/>
          </ac:spMkLst>
        </pc:spChg>
        <pc:spChg chg="add mod">
          <ac:chgData name="Kau, Derchang" userId="b9148588-e694-4445-9765-2c9aad6149ce" providerId="ADAL" clId="{A9F427AC-E5A2-6C45-A8A3-6DFCCFA4B4F3}" dt="2023-05-16T04:19:18.491" v="4426" actId="1076"/>
          <ac:spMkLst>
            <pc:docMk/>
            <pc:sldMk cId="1294132755" sldId="2147308125"/>
            <ac:spMk id="63" creationId="{1A1F7282-A935-9184-F859-16AC84B29531}"/>
          </ac:spMkLst>
        </pc:spChg>
        <pc:spChg chg="add del mod">
          <ac:chgData name="Kau, Derchang" userId="b9148588-e694-4445-9765-2c9aad6149ce" providerId="ADAL" clId="{A9F427AC-E5A2-6C45-A8A3-6DFCCFA4B4F3}" dt="2023-05-16T11:52:33.400" v="6141" actId="700"/>
          <ac:spMkLst>
            <pc:docMk/>
            <pc:sldMk cId="1294132755" sldId="2147308125"/>
            <ac:spMk id="64" creationId="{FBD1E005-0BF2-8357-F524-D2EC0F2C6D28}"/>
          </ac:spMkLst>
        </pc:spChg>
        <pc:spChg chg="add mod ord">
          <ac:chgData name="Kau, Derchang" userId="b9148588-e694-4445-9765-2c9aad6149ce" providerId="ADAL" clId="{A9F427AC-E5A2-6C45-A8A3-6DFCCFA4B4F3}" dt="2023-05-16T12:03:10.850" v="6452" actId="27636"/>
          <ac:spMkLst>
            <pc:docMk/>
            <pc:sldMk cId="1294132755" sldId="2147308125"/>
            <ac:spMk id="65" creationId="{C48445BA-2A99-534A-0774-F9C086C5C451}"/>
          </ac:spMkLst>
        </pc:spChg>
        <pc:spChg chg="add mod">
          <ac:chgData name="Kau, Derchang" userId="b9148588-e694-4445-9765-2c9aad6149ce" providerId="ADAL" clId="{A9F427AC-E5A2-6C45-A8A3-6DFCCFA4B4F3}" dt="2023-05-16T11:59:05.279" v="6179" actId="1076"/>
          <ac:spMkLst>
            <pc:docMk/>
            <pc:sldMk cId="1294132755" sldId="2147308125"/>
            <ac:spMk id="68" creationId="{379DE4D4-1E45-3CB0-E7FC-F09EF3163631}"/>
          </ac:spMkLst>
        </pc:spChg>
        <pc:grpChg chg="add mod">
          <ac:chgData name="Kau, Derchang" userId="b9148588-e694-4445-9765-2c9aad6149ce" providerId="ADAL" clId="{A9F427AC-E5A2-6C45-A8A3-6DFCCFA4B4F3}" dt="2023-05-16T11:57:56.989" v="6165" actId="1076"/>
          <ac:grpSpMkLst>
            <pc:docMk/>
            <pc:sldMk cId="1294132755" sldId="2147308125"/>
            <ac:grpSpMk id="8" creationId="{D127F55C-D523-16C1-6CE8-0E3963200031}"/>
          </ac:grpSpMkLst>
        </pc:grpChg>
        <pc:grpChg chg="mod">
          <ac:chgData name="Kau, Derchang" userId="b9148588-e694-4445-9765-2c9aad6149ce" providerId="ADAL" clId="{A9F427AC-E5A2-6C45-A8A3-6DFCCFA4B4F3}" dt="2023-05-12T15:31:09.513" v="3783"/>
          <ac:grpSpMkLst>
            <pc:docMk/>
            <pc:sldMk cId="1294132755" sldId="2147308125"/>
            <ac:grpSpMk id="9" creationId="{1D8070E0-5AEB-0FCA-EF0E-63C310979ED1}"/>
          </ac:grpSpMkLst>
        </pc:grpChg>
        <pc:grpChg chg="mod">
          <ac:chgData name="Kau, Derchang" userId="b9148588-e694-4445-9765-2c9aad6149ce" providerId="ADAL" clId="{A9F427AC-E5A2-6C45-A8A3-6DFCCFA4B4F3}" dt="2023-05-12T15:31:09.513" v="3783"/>
          <ac:grpSpMkLst>
            <pc:docMk/>
            <pc:sldMk cId="1294132755" sldId="2147308125"/>
            <ac:grpSpMk id="11" creationId="{7A2CCB19-3F87-42A9-E68E-C58420BF7433}"/>
          </ac:grpSpMkLst>
        </pc:grpChg>
        <pc:grpChg chg="mod">
          <ac:chgData name="Kau, Derchang" userId="b9148588-e694-4445-9765-2c9aad6149ce" providerId="ADAL" clId="{A9F427AC-E5A2-6C45-A8A3-6DFCCFA4B4F3}" dt="2023-05-12T15:31:09.513" v="3783"/>
          <ac:grpSpMkLst>
            <pc:docMk/>
            <pc:sldMk cId="1294132755" sldId="2147308125"/>
            <ac:grpSpMk id="12" creationId="{9905C929-93A3-DE99-EFD4-33723CFAA63D}"/>
          </ac:grpSpMkLst>
        </pc:grpChg>
        <pc:grpChg chg="mod">
          <ac:chgData name="Kau, Derchang" userId="b9148588-e694-4445-9765-2c9aad6149ce" providerId="ADAL" clId="{A9F427AC-E5A2-6C45-A8A3-6DFCCFA4B4F3}" dt="2023-05-12T15:31:09.513" v="3783"/>
          <ac:grpSpMkLst>
            <pc:docMk/>
            <pc:sldMk cId="1294132755" sldId="2147308125"/>
            <ac:grpSpMk id="13" creationId="{14A29C1A-B308-6F0F-7AD4-72F4C3CD154E}"/>
          </ac:grpSpMkLst>
        </pc:grpChg>
        <pc:grpChg chg="mod">
          <ac:chgData name="Kau, Derchang" userId="b9148588-e694-4445-9765-2c9aad6149ce" providerId="ADAL" clId="{A9F427AC-E5A2-6C45-A8A3-6DFCCFA4B4F3}" dt="2023-05-12T15:31:09.513" v="3783"/>
          <ac:grpSpMkLst>
            <pc:docMk/>
            <pc:sldMk cId="1294132755" sldId="2147308125"/>
            <ac:grpSpMk id="16" creationId="{14F2A4C8-B8FB-CF23-9083-B2A2494FB929}"/>
          </ac:grpSpMkLst>
        </pc:grpChg>
        <pc:grpChg chg="mod">
          <ac:chgData name="Kau, Derchang" userId="b9148588-e694-4445-9765-2c9aad6149ce" providerId="ADAL" clId="{A9F427AC-E5A2-6C45-A8A3-6DFCCFA4B4F3}" dt="2023-05-12T15:31:09.513" v="3783"/>
          <ac:grpSpMkLst>
            <pc:docMk/>
            <pc:sldMk cId="1294132755" sldId="2147308125"/>
            <ac:grpSpMk id="18" creationId="{47AB0266-A8DB-ED9C-8B16-A0A763491CBE}"/>
          </ac:grpSpMkLst>
        </pc:grpChg>
        <pc:grpChg chg="mod">
          <ac:chgData name="Kau, Derchang" userId="b9148588-e694-4445-9765-2c9aad6149ce" providerId="ADAL" clId="{A9F427AC-E5A2-6C45-A8A3-6DFCCFA4B4F3}" dt="2023-05-12T15:31:09.513" v="3783"/>
          <ac:grpSpMkLst>
            <pc:docMk/>
            <pc:sldMk cId="1294132755" sldId="2147308125"/>
            <ac:grpSpMk id="20" creationId="{33181A35-1CE0-5639-C649-5DD19F0935BF}"/>
          </ac:grpSpMkLst>
        </pc:grpChg>
        <pc:picChg chg="add mod">
          <ac:chgData name="Kau, Derchang" userId="b9148588-e694-4445-9765-2c9aad6149ce" providerId="ADAL" clId="{A9F427AC-E5A2-6C45-A8A3-6DFCCFA4B4F3}" dt="2023-05-16T11:58:57.324" v="6177" actId="14100"/>
          <ac:picMkLst>
            <pc:docMk/>
            <pc:sldMk cId="1294132755" sldId="2147308125"/>
            <ac:picMk id="2" creationId="{21FC5675-7A0C-AB63-AEAC-8EE4044E62C5}"/>
          </ac:picMkLst>
        </pc:picChg>
        <pc:picChg chg="mod">
          <ac:chgData name="Kau, Derchang" userId="b9148588-e694-4445-9765-2c9aad6149ce" providerId="ADAL" clId="{A9F427AC-E5A2-6C45-A8A3-6DFCCFA4B4F3}" dt="2023-05-12T15:31:09.513" v="3783"/>
          <ac:picMkLst>
            <pc:docMk/>
            <pc:sldMk cId="1294132755" sldId="2147308125"/>
            <ac:picMk id="14" creationId="{07D3C9E1-897B-9766-10F9-CAD79432667B}"/>
          </ac:picMkLst>
        </pc:picChg>
        <pc:picChg chg="mod">
          <ac:chgData name="Kau, Derchang" userId="b9148588-e694-4445-9765-2c9aad6149ce" providerId="ADAL" clId="{A9F427AC-E5A2-6C45-A8A3-6DFCCFA4B4F3}" dt="2023-05-12T15:31:09.513" v="3783"/>
          <ac:picMkLst>
            <pc:docMk/>
            <pc:sldMk cId="1294132755" sldId="2147308125"/>
            <ac:picMk id="15" creationId="{5ED05BED-701C-FD90-402C-31CE6A8DAEEB}"/>
          </ac:picMkLst>
        </pc:picChg>
        <pc:picChg chg="mod">
          <ac:chgData name="Kau, Derchang" userId="b9148588-e694-4445-9765-2c9aad6149ce" providerId="ADAL" clId="{A9F427AC-E5A2-6C45-A8A3-6DFCCFA4B4F3}" dt="2023-05-12T15:31:09.513" v="3783"/>
          <ac:picMkLst>
            <pc:docMk/>
            <pc:sldMk cId="1294132755" sldId="2147308125"/>
            <ac:picMk id="17" creationId="{FC8376E4-A3E5-83F1-109F-2A1FF34AF288}"/>
          </ac:picMkLst>
        </pc:picChg>
        <pc:picChg chg="mod">
          <ac:chgData name="Kau, Derchang" userId="b9148588-e694-4445-9765-2c9aad6149ce" providerId="ADAL" clId="{A9F427AC-E5A2-6C45-A8A3-6DFCCFA4B4F3}" dt="2023-05-12T15:31:09.513" v="3783"/>
          <ac:picMkLst>
            <pc:docMk/>
            <pc:sldMk cId="1294132755" sldId="2147308125"/>
            <ac:picMk id="19" creationId="{2804900B-D5CD-78A1-B4F5-E8A054EF8E03}"/>
          </ac:picMkLst>
        </pc:picChg>
        <pc:picChg chg="mod">
          <ac:chgData name="Kau, Derchang" userId="b9148588-e694-4445-9765-2c9aad6149ce" providerId="ADAL" clId="{A9F427AC-E5A2-6C45-A8A3-6DFCCFA4B4F3}" dt="2023-05-12T15:31:09.513" v="3783"/>
          <ac:picMkLst>
            <pc:docMk/>
            <pc:sldMk cId="1294132755" sldId="2147308125"/>
            <ac:picMk id="21" creationId="{78F3C744-F29F-E054-8CDF-3DD1DF63DB67}"/>
          </ac:picMkLst>
        </pc:picChg>
        <pc:picChg chg="mod">
          <ac:chgData name="Kau, Derchang" userId="b9148588-e694-4445-9765-2c9aad6149ce" providerId="ADAL" clId="{A9F427AC-E5A2-6C45-A8A3-6DFCCFA4B4F3}" dt="2023-05-12T15:31:09.513" v="3783"/>
          <ac:picMkLst>
            <pc:docMk/>
            <pc:sldMk cId="1294132755" sldId="2147308125"/>
            <ac:picMk id="26" creationId="{AC0023C2-BC89-DFE3-0E74-2A9E9E489D37}"/>
          </ac:picMkLst>
        </pc:picChg>
        <pc:picChg chg="add del mod">
          <ac:chgData name="Kau, Derchang" userId="b9148588-e694-4445-9765-2c9aad6149ce" providerId="ADAL" clId="{A9F427AC-E5A2-6C45-A8A3-6DFCCFA4B4F3}" dt="2023-05-16T11:55:07.655" v="6149"/>
          <ac:picMkLst>
            <pc:docMk/>
            <pc:sldMk cId="1294132755" sldId="2147308125"/>
            <ac:picMk id="66" creationId="{43157670-B6FF-9C1D-300D-54D40619C719}"/>
          </ac:picMkLst>
        </pc:picChg>
        <pc:picChg chg="add mod">
          <ac:chgData name="Kau, Derchang" userId="b9148588-e694-4445-9765-2c9aad6149ce" providerId="ADAL" clId="{A9F427AC-E5A2-6C45-A8A3-6DFCCFA4B4F3}" dt="2023-05-16T11:59:02.444" v="6178" actId="1076"/>
          <ac:picMkLst>
            <pc:docMk/>
            <pc:sldMk cId="1294132755" sldId="2147308125"/>
            <ac:picMk id="67" creationId="{3D140377-3FC0-5CA8-8CE5-0B898739C999}"/>
          </ac:picMkLst>
        </pc:picChg>
      </pc:sldChg>
      <pc:sldChg chg="add del">
        <pc:chgData name="Kau, Derchang" userId="b9148588-e694-4445-9765-2c9aad6149ce" providerId="ADAL" clId="{A9F427AC-E5A2-6C45-A8A3-6DFCCFA4B4F3}" dt="2023-05-12T14:44:31.867" v="3002"/>
        <pc:sldMkLst>
          <pc:docMk/>
          <pc:sldMk cId="1809569291" sldId="2147308125"/>
        </pc:sldMkLst>
      </pc:sldChg>
      <pc:sldChg chg="add del">
        <pc:chgData name="Kau, Derchang" userId="b9148588-e694-4445-9765-2c9aad6149ce" providerId="ADAL" clId="{A9F427AC-E5A2-6C45-A8A3-6DFCCFA4B4F3}" dt="2023-05-12T14:44:31.867" v="3002"/>
        <pc:sldMkLst>
          <pc:docMk/>
          <pc:sldMk cId="741965187" sldId="2147308126"/>
        </pc:sldMkLst>
      </pc:sldChg>
      <pc:sldChg chg="addSp delSp modSp new mod modClrScheme modAnim chgLayout">
        <pc:chgData name="Kau, Derchang" userId="b9148588-e694-4445-9765-2c9aad6149ce" providerId="ADAL" clId="{A9F427AC-E5A2-6C45-A8A3-6DFCCFA4B4F3}" dt="2023-05-16T11:45:22.790" v="6114" actId="1076"/>
        <pc:sldMkLst>
          <pc:docMk/>
          <pc:sldMk cId="1237560598" sldId="2147308126"/>
        </pc:sldMkLst>
        <pc:spChg chg="mod ord">
          <ac:chgData name="Kau, Derchang" userId="b9148588-e694-4445-9765-2c9aad6149ce" providerId="ADAL" clId="{A9F427AC-E5A2-6C45-A8A3-6DFCCFA4B4F3}" dt="2023-05-16T11:44:00.236" v="6100" actId="700"/>
          <ac:spMkLst>
            <pc:docMk/>
            <pc:sldMk cId="1237560598" sldId="2147308126"/>
            <ac:spMk id="2" creationId="{F352EED9-A47E-7881-6A40-DC7134208CC2}"/>
          </ac:spMkLst>
        </pc:spChg>
        <pc:spChg chg="del mod">
          <ac:chgData name="Kau, Derchang" userId="b9148588-e694-4445-9765-2c9aad6149ce" providerId="ADAL" clId="{A9F427AC-E5A2-6C45-A8A3-6DFCCFA4B4F3}" dt="2023-05-16T11:28:29.374" v="5881"/>
          <ac:spMkLst>
            <pc:docMk/>
            <pc:sldMk cId="1237560598" sldId="2147308126"/>
            <ac:spMk id="3" creationId="{1924F472-48C9-5382-7DE5-2A0D3D201FF6}"/>
          </ac:spMkLst>
        </pc:spChg>
        <pc:spChg chg="mod">
          <ac:chgData name="Kau, Derchang" userId="b9148588-e694-4445-9765-2c9aad6149ce" providerId="ADAL" clId="{A9F427AC-E5A2-6C45-A8A3-6DFCCFA4B4F3}" dt="2023-05-12T15:31:57.212" v="3809" actId="1076"/>
          <ac:spMkLst>
            <pc:docMk/>
            <pc:sldMk cId="1237560598" sldId="2147308126"/>
            <ac:spMk id="6" creationId="{1CE0A406-8718-C4C4-E67F-5967FE05C0AD}"/>
          </ac:spMkLst>
        </pc:spChg>
        <pc:spChg chg="mod">
          <ac:chgData name="Kau, Derchang" userId="b9148588-e694-4445-9765-2c9aad6149ce" providerId="ADAL" clId="{A9F427AC-E5A2-6C45-A8A3-6DFCCFA4B4F3}" dt="2023-05-12T15:31:50.027" v="3808"/>
          <ac:spMkLst>
            <pc:docMk/>
            <pc:sldMk cId="1237560598" sldId="2147308126"/>
            <ac:spMk id="18" creationId="{2737A1B4-D7F2-1189-3462-3DBDC4C181EC}"/>
          </ac:spMkLst>
        </pc:spChg>
        <pc:spChg chg="mod">
          <ac:chgData name="Kau, Derchang" userId="b9148588-e694-4445-9765-2c9aad6149ce" providerId="ADAL" clId="{A9F427AC-E5A2-6C45-A8A3-6DFCCFA4B4F3}" dt="2023-05-12T15:31:50.027" v="3808"/>
          <ac:spMkLst>
            <pc:docMk/>
            <pc:sldMk cId="1237560598" sldId="2147308126"/>
            <ac:spMk id="19" creationId="{E8CE68F8-519B-68B2-5A47-8AA30C5E8D60}"/>
          </ac:spMkLst>
        </pc:spChg>
        <pc:spChg chg="mod">
          <ac:chgData name="Kau, Derchang" userId="b9148588-e694-4445-9765-2c9aad6149ce" providerId="ADAL" clId="{A9F427AC-E5A2-6C45-A8A3-6DFCCFA4B4F3}" dt="2023-05-12T15:31:50.027" v="3808"/>
          <ac:spMkLst>
            <pc:docMk/>
            <pc:sldMk cId="1237560598" sldId="2147308126"/>
            <ac:spMk id="20" creationId="{CCEF7FD7-F9AB-D9D1-8A65-F8455F7D5054}"/>
          </ac:spMkLst>
        </pc:spChg>
        <pc:spChg chg="mod">
          <ac:chgData name="Kau, Derchang" userId="b9148588-e694-4445-9765-2c9aad6149ce" providerId="ADAL" clId="{A9F427AC-E5A2-6C45-A8A3-6DFCCFA4B4F3}" dt="2023-05-12T15:31:50.027" v="3808"/>
          <ac:spMkLst>
            <pc:docMk/>
            <pc:sldMk cId="1237560598" sldId="2147308126"/>
            <ac:spMk id="21" creationId="{E2EA6EDE-1910-37AD-9BA7-A1AFE156EDAA}"/>
          </ac:spMkLst>
        </pc:spChg>
        <pc:spChg chg="mod">
          <ac:chgData name="Kau, Derchang" userId="b9148588-e694-4445-9765-2c9aad6149ce" providerId="ADAL" clId="{A9F427AC-E5A2-6C45-A8A3-6DFCCFA4B4F3}" dt="2023-05-12T15:31:50.027" v="3808"/>
          <ac:spMkLst>
            <pc:docMk/>
            <pc:sldMk cId="1237560598" sldId="2147308126"/>
            <ac:spMk id="23" creationId="{63C18865-12DF-28A3-DF11-97660978EA18}"/>
          </ac:spMkLst>
        </pc:spChg>
        <pc:spChg chg="mod">
          <ac:chgData name="Kau, Derchang" userId="b9148588-e694-4445-9765-2c9aad6149ce" providerId="ADAL" clId="{A9F427AC-E5A2-6C45-A8A3-6DFCCFA4B4F3}" dt="2023-05-12T15:31:50.027" v="3808"/>
          <ac:spMkLst>
            <pc:docMk/>
            <pc:sldMk cId="1237560598" sldId="2147308126"/>
            <ac:spMk id="24" creationId="{E9EAD3F7-CD1D-AF90-7E41-CCA4C7639212}"/>
          </ac:spMkLst>
        </pc:spChg>
        <pc:spChg chg="mod">
          <ac:chgData name="Kau, Derchang" userId="b9148588-e694-4445-9765-2c9aad6149ce" providerId="ADAL" clId="{A9F427AC-E5A2-6C45-A8A3-6DFCCFA4B4F3}" dt="2023-05-12T15:31:50.027" v="3808"/>
          <ac:spMkLst>
            <pc:docMk/>
            <pc:sldMk cId="1237560598" sldId="2147308126"/>
            <ac:spMk id="25" creationId="{23CD4BA9-4FF6-283A-7881-01C740F2659D}"/>
          </ac:spMkLst>
        </pc:spChg>
        <pc:spChg chg="mod">
          <ac:chgData name="Kau, Derchang" userId="b9148588-e694-4445-9765-2c9aad6149ce" providerId="ADAL" clId="{A9F427AC-E5A2-6C45-A8A3-6DFCCFA4B4F3}" dt="2023-05-12T15:31:50.027" v="3808"/>
          <ac:spMkLst>
            <pc:docMk/>
            <pc:sldMk cId="1237560598" sldId="2147308126"/>
            <ac:spMk id="26" creationId="{FA124591-2E23-65FF-10F5-4D023FF99345}"/>
          </ac:spMkLst>
        </pc:spChg>
        <pc:spChg chg="mod">
          <ac:chgData name="Kau, Derchang" userId="b9148588-e694-4445-9765-2c9aad6149ce" providerId="ADAL" clId="{A9F427AC-E5A2-6C45-A8A3-6DFCCFA4B4F3}" dt="2023-05-12T15:31:50.027" v="3808"/>
          <ac:spMkLst>
            <pc:docMk/>
            <pc:sldMk cId="1237560598" sldId="2147308126"/>
            <ac:spMk id="27" creationId="{C108AD06-B338-B31B-FBF2-BFF0230ADFB9}"/>
          </ac:spMkLst>
        </pc:spChg>
        <pc:spChg chg="mod">
          <ac:chgData name="Kau, Derchang" userId="b9148588-e694-4445-9765-2c9aad6149ce" providerId="ADAL" clId="{A9F427AC-E5A2-6C45-A8A3-6DFCCFA4B4F3}" dt="2023-05-12T15:31:50.027" v="3808"/>
          <ac:spMkLst>
            <pc:docMk/>
            <pc:sldMk cId="1237560598" sldId="2147308126"/>
            <ac:spMk id="28" creationId="{F2BB024F-8C17-1F71-DC9B-E25A5B670981}"/>
          </ac:spMkLst>
        </pc:spChg>
        <pc:spChg chg="mod">
          <ac:chgData name="Kau, Derchang" userId="b9148588-e694-4445-9765-2c9aad6149ce" providerId="ADAL" clId="{A9F427AC-E5A2-6C45-A8A3-6DFCCFA4B4F3}" dt="2023-05-12T15:31:50.027" v="3808"/>
          <ac:spMkLst>
            <pc:docMk/>
            <pc:sldMk cId="1237560598" sldId="2147308126"/>
            <ac:spMk id="29" creationId="{80BA0B9E-8F2F-5E3E-AB63-2CA0F12FC6A3}"/>
          </ac:spMkLst>
        </pc:spChg>
        <pc:spChg chg="mod">
          <ac:chgData name="Kau, Derchang" userId="b9148588-e694-4445-9765-2c9aad6149ce" providerId="ADAL" clId="{A9F427AC-E5A2-6C45-A8A3-6DFCCFA4B4F3}" dt="2023-05-12T15:31:50.027" v="3808"/>
          <ac:spMkLst>
            <pc:docMk/>
            <pc:sldMk cId="1237560598" sldId="2147308126"/>
            <ac:spMk id="30" creationId="{31ACD871-25D7-F9F2-4DB8-C74218A6CDA4}"/>
          </ac:spMkLst>
        </pc:spChg>
        <pc:spChg chg="mod">
          <ac:chgData name="Kau, Derchang" userId="b9148588-e694-4445-9765-2c9aad6149ce" providerId="ADAL" clId="{A9F427AC-E5A2-6C45-A8A3-6DFCCFA4B4F3}" dt="2023-05-12T15:31:50.027" v="3808"/>
          <ac:spMkLst>
            <pc:docMk/>
            <pc:sldMk cId="1237560598" sldId="2147308126"/>
            <ac:spMk id="31" creationId="{7EB13682-72D4-0435-393D-F3BDCACF26A8}"/>
          </ac:spMkLst>
        </pc:spChg>
        <pc:spChg chg="mod">
          <ac:chgData name="Kau, Derchang" userId="b9148588-e694-4445-9765-2c9aad6149ce" providerId="ADAL" clId="{A9F427AC-E5A2-6C45-A8A3-6DFCCFA4B4F3}" dt="2023-05-12T15:31:50.027" v="3808"/>
          <ac:spMkLst>
            <pc:docMk/>
            <pc:sldMk cId="1237560598" sldId="2147308126"/>
            <ac:spMk id="32" creationId="{0D193F0B-4B12-A3D6-5A9D-5BCD321A27A8}"/>
          </ac:spMkLst>
        </pc:spChg>
        <pc:spChg chg="mod">
          <ac:chgData name="Kau, Derchang" userId="b9148588-e694-4445-9765-2c9aad6149ce" providerId="ADAL" clId="{A9F427AC-E5A2-6C45-A8A3-6DFCCFA4B4F3}" dt="2023-05-12T15:31:50.027" v="3808"/>
          <ac:spMkLst>
            <pc:docMk/>
            <pc:sldMk cId="1237560598" sldId="2147308126"/>
            <ac:spMk id="33" creationId="{C796A8AC-41C1-A819-4519-A55D32545A11}"/>
          </ac:spMkLst>
        </pc:spChg>
        <pc:spChg chg="mod">
          <ac:chgData name="Kau, Derchang" userId="b9148588-e694-4445-9765-2c9aad6149ce" providerId="ADAL" clId="{A9F427AC-E5A2-6C45-A8A3-6DFCCFA4B4F3}" dt="2023-05-12T15:31:50.027" v="3808"/>
          <ac:spMkLst>
            <pc:docMk/>
            <pc:sldMk cId="1237560598" sldId="2147308126"/>
            <ac:spMk id="34" creationId="{F873A53E-83AD-DAA5-3488-45FD6CB1496B}"/>
          </ac:spMkLst>
        </pc:spChg>
        <pc:spChg chg="mod">
          <ac:chgData name="Kau, Derchang" userId="b9148588-e694-4445-9765-2c9aad6149ce" providerId="ADAL" clId="{A9F427AC-E5A2-6C45-A8A3-6DFCCFA4B4F3}" dt="2023-05-12T15:31:50.027" v="3808"/>
          <ac:spMkLst>
            <pc:docMk/>
            <pc:sldMk cId="1237560598" sldId="2147308126"/>
            <ac:spMk id="35" creationId="{1BEEA35F-3A14-62DC-3955-57B532B1A71F}"/>
          </ac:spMkLst>
        </pc:spChg>
        <pc:spChg chg="mod">
          <ac:chgData name="Kau, Derchang" userId="b9148588-e694-4445-9765-2c9aad6149ce" providerId="ADAL" clId="{A9F427AC-E5A2-6C45-A8A3-6DFCCFA4B4F3}" dt="2023-05-12T15:31:50.027" v="3808"/>
          <ac:spMkLst>
            <pc:docMk/>
            <pc:sldMk cId="1237560598" sldId="2147308126"/>
            <ac:spMk id="36" creationId="{5FFCEB55-AE6B-991D-18AF-0AF6CE5770CF}"/>
          </ac:spMkLst>
        </pc:spChg>
        <pc:spChg chg="mod">
          <ac:chgData name="Kau, Derchang" userId="b9148588-e694-4445-9765-2c9aad6149ce" providerId="ADAL" clId="{A9F427AC-E5A2-6C45-A8A3-6DFCCFA4B4F3}" dt="2023-05-12T15:31:50.027" v="3808"/>
          <ac:spMkLst>
            <pc:docMk/>
            <pc:sldMk cId="1237560598" sldId="2147308126"/>
            <ac:spMk id="37" creationId="{A5251C2A-347D-DABB-D1AE-99C96773835F}"/>
          </ac:spMkLst>
        </pc:spChg>
        <pc:spChg chg="mod">
          <ac:chgData name="Kau, Derchang" userId="b9148588-e694-4445-9765-2c9aad6149ce" providerId="ADAL" clId="{A9F427AC-E5A2-6C45-A8A3-6DFCCFA4B4F3}" dt="2023-05-12T15:31:50.027" v="3808"/>
          <ac:spMkLst>
            <pc:docMk/>
            <pc:sldMk cId="1237560598" sldId="2147308126"/>
            <ac:spMk id="38" creationId="{67F7F11F-96BE-7A6A-39EC-49286A9193F7}"/>
          </ac:spMkLst>
        </pc:spChg>
        <pc:spChg chg="mod">
          <ac:chgData name="Kau, Derchang" userId="b9148588-e694-4445-9765-2c9aad6149ce" providerId="ADAL" clId="{A9F427AC-E5A2-6C45-A8A3-6DFCCFA4B4F3}" dt="2023-05-12T15:31:50.027" v="3808"/>
          <ac:spMkLst>
            <pc:docMk/>
            <pc:sldMk cId="1237560598" sldId="2147308126"/>
            <ac:spMk id="39" creationId="{D7EAD7D9-EA2E-7721-8FDA-98B604EFB811}"/>
          </ac:spMkLst>
        </pc:spChg>
        <pc:spChg chg="mod">
          <ac:chgData name="Kau, Derchang" userId="b9148588-e694-4445-9765-2c9aad6149ce" providerId="ADAL" clId="{A9F427AC-E5A2-6C45-A8A3-6DFCCFA4B4F3}" dt="2023-05-12T15:31:50.027" v="3808"/>
          <ac:spMkLst>
            <pc:docMk/>
            <pc:sldMk cId="1237560598" sldId="2147308126"/>
            <ac:spMk id="40" creationId="{84AC3436-A212-42A1-AC76-635388638BF0}"/>
          </ac:spMkLst>
        </pc:spChg>
        <pc:spChg chg="mod">
          <ac:chgData name="Kau, Derchang" userId="b9148588-e694-4445-9765-2c9aad6149ce" providerId="ADAL" clId="{A9F427AC-E5A2-6C45-A8A3-6DFCCFA4B4F3}" dt="2023-05-12T15:31:50.027" v="3808"/>
          <ac:spMkLst>
            <pc:docMk/>
            <pc:sldMk cId="1237560598" sldId="2147308126"/>
            <ac:spMk id="41" creationId="{D36368F5-D3C1-4F6D-6E5B-DC6D9B9FF3DA}"/>
          </ac:spMkLst>
        </pc:spChg>
        <pc:spChg chg="mod">
          <ac:chgData name="Kau, Derchang" userId="b9148588-e694-4445-9765-2c9aad6149ce" providerId="ADAL" clId="{A9F427AC-E5A2-6C45-A8A3-6DFCCFA4B4F3}" dt="2023-05-12T15:31:50.027" v="3808"/>
          <ac:spMkLst>
            <pc:docMk/>
            <pc:sldMk cId="1237560598" sldId="2147308126"/>
            <ac:spMk id="42" creationId="{FC76D1DF-BA25-50F1-5B01-C5A94C05B4EA}"/>
          </ac:spMkLst>
        </pc:spChg>
        <pc:spChg chg="mod">
          <ac:chgData name="Kau, Derchang" userId="b9148588-e694-4445-9765-2c9aad6149ce" providerId="ADAL" clId="{A9F427AC-E5A2-6C45-A8A3-6DFCCFA4B4F3}" dt="2023-05-12T15:31:50.027" v="3808"/>
          <ac:spMkLst>
            <pc:docMk/>
            <pc:sldMk cId="1237560598" sldId="2147308126"/>
            <ac:spMk id="43" creationId="{98C2DBED-7CAC-391B-6928-606F3F574817}"/>
          </ac:spMkLst>
        </pc:spChg>
        <pc:spChg chg="mod">
          <ac:chgData name="Kau, Derchang" userId="b9148588-e694-4445-9765-2c9aad6149ce" providerId="ADAL" clId="{A9F427AC-E5A2-6C45-A8A3-6DFCCFA4B4F3}" dt="2023-05-12T15:31:50.027" v="3808"/>
          <ac:spMkLst>
            <pc:docMk/>
            <pc:sldMk cId="1237560598" sldId="2147308126"/>
            <ac:spMk id="44" creationId="{9B1F00CF-ECF7-E7A2-64B8-3A421E1499BE}"/>
          </ac:spMkLst>
        </pc:spChg>
        <pc:spChg chg="mod">
          <ac:chgData name="Kau, Derchang" userId="b9148588-e694-4445-9765-2c9aad6149ce" providerId="ADAL" clId="{A9F427AC-E5A2-6C45-A8A3-6DFCCFA4B4F3}" dt="2023-05-12T15:31:50.027" v="3808"/>
          <ac:spMkLst>
            <pc:docMk/>
            <pc:sldMk cId="1237560598" sldId="2147308126"/>
            <ac:spMk id="45" creationId="{0B518A98-8565-F44B-A410-1CA744CE4EEC}"/>
          </ac:spMkLst>
        </pc:spChg>
        <pc:spChg chg="mod">
          <ac:chgData name="Kau, Derchang" userId="b9148588-e694-4445-9765-2c9aad6149ce" providerId="ADAL" clId="{A9F427AC-E5A2-6C45-A8A3-6DFCCFA4B4F3}" dt="2023-05-12T15:31:50.027" v="3808"/>
          <ac:spMkLst>
            <pc:docMk/>
            <pc:sldMk cId="1237560598" sldId="2147308126"/>
            <ac:spMk id="46" creationId="{FDF5C55C-E05B-5096-AD08-FB54AAF79E0F}"/>
          </ac:spMkLst>
        </pc:spChg>
        <pc:spChg chg="mod">
          <ac:chgData name="Kau, Derchang" userId="b9148588-e694-4445-9765-2c9aad6149ce" providerId="ADAL" clId="{A9F427AC-E5A2-6C45-A8A3-6DFCCFA4B4F3}" dt="2023-05-12T15:31:50.027" v="3808"/>
          <ac:spMkLst>
            <pc:docMk/>
            <pc:sldMk cId="1237560598" sldId="2147308126"/>
            <ac:spMk id="47" creationId="{DB714E03-2AF9-7ECC-B1F5-600BD331BECC}"/>
          </ac:spMkLst>
        </pc:spChg>
        <pc:spChg chg="mod">
          <ac:chgData name="Kau, Derchang" userId="b9148588-e694-4445-9765-2c9aad6149ce" providerId="ADAL" clId="{A9F427AC-E5A2-6C45-A8A3-6DFCCFA4B4F3}" dt="2023-05-12T15:31:50.027" v="3808"/>
          <ac:spMkLst>
            <pc:docMk/>
            <pc:sldMk cId="1237560598" sldId="2147308126"/>
            <ac:spMk id="48" creationId="{5C81FCB8-A9F6-6F6E-3966-6BEFE27CF89C}"/>
          </ac:spMkLst>
        </pc:spChg>
        <pc:spChg chg="mod">
          <ac:chgData name="Kau, Derchang" userId="b9148588-e694-4445-9765-2c9aad6149ce" providerId="ADAL" clId="{A9F427AC-E5A2-6C45-A8A3-6DFCCFA4B4F3}" dt="2023-05-12T15:31:50.027" v="3808"/>
          <ac:spMkLst>
            <pc:docMk/>
            <pc:sldMk cId="1237560598" sldId="2147308126"/>
            <ac:spMk id="49" creationId="{9307D051-DFF0-4FEA-F287-120CCF8F4526}"/>
          </ac:spMkLst>
        </pc:spChg>
        <pc:spChg chg="mod">
          <ac:chgData name="Kau, Derchang" userId="b9148588-e694-4445-9765-2c9aad6149ce" providerId="ADAL" clId="{A9F427AC-E5A2-6C45-A8A3-6DFCCFA4B4F3}" dt="2023-05-12T15:31:50.027" v="3808"/>
          <ac:spMkLst>
            <pc:docMk/>
            <pc:sldMk cId="1237560598" sldId="2147308126"/>
            <ac:spMk id="50" creationId="{4DE78013-CF0A-7A75-4731-C7AFB62E7F77}"/>
          </ac:spMkLst>
        </pc:spChg>
        <pc:spChg chg="mod">
          <ac:chgData name="Kau, Derchang" userId="b9148588-e694-4445-9765-2c9aad6149ce" providerId="ADAL" clId="{A9F427AC-E5A2-6C45-A8A3-6DFCCFA4B4F3}" dt="2023-05-12T15:31:50.027" v="3808"/>
          <ac:spMkLst>
            <pc:docMk/>
            <pc:sldMk cId="1237560598" sldId="2147308126"/>
            <ac:spMk id="51" creationId="{F52CDC75-2D46-2C38-46D0-A70F2C6D61F6}"/>
          </ac:spMkLst>
        </pc:spChg>
        <pc:spChg chg="mod">
          <ac:chgData name="Kau, Derchang" userId="b9148588-e694-4445-9765-2c9aad6149ce" providerId="ADAL" clId="{A9F427AC-E5A2-6C45-A8A3-6DFCCFA4B4F3}" dt="2023-05-12T15:31:50.027" v="3808"/>
          <ac:spMkLst>
            <pc:docMk/>
            <pc:sldMk cId="1237560598" sldId="2147308126"/>
            <ac:spMk id="52" creationId="{EEBD132D-6647-2A48-17BD-70313AD6125A}"/>
          </ac:spMkLst>
        </pc:spChg>
        <pc:spChg chg="mod">
          <ac:chgData name="Kau, Derchang" userId="b9148588-e694-4445-9765-2c9aad6149ce" providerId="ADAL" clId="{A9F427AC-E5A2-6C45-A8A3-6DFCCFA4B4F3}" dt="2023-05-12T15:31:50.027" v="3808"/>
          <ac:spMkLst>
            <pc:docMk/>
            <pc:sldMk cId="1237560598" sldId="2147308126"/>
            <ac:spMk id="53" creationId="{48953C9D-0212-90C1-05D9-2758FCD14F6A}"/>
          </ac:spMkLst>
        </pc:spChg>
        <pc:spChg chg="mod">
          <ac:chgData name="Kau, Derchang" userId="b9148588-e694-4445-9765-2c9aad6149ce" providerId="ADAL" clId="{A9F427AC-E5A2-6C45-A8A3-6DFCCFA4B4F3}" dt="2023-05-12T15:31:50.027" v="3808"/>
          <ac:spMkLst>
            <pc:docMk/>
            <pc:sldMk cId="1237560598" sldId="2147308126"/>
            <ac:spMk id="54" creationId="{86CEBCDD-3AA6-181B-7EB4-372A975D22E0}"/>
          </ac:spMkLst>
        </pc:spChg>
        <pc:spChg chg="mod">
          <ac:chgData name="Kau, Derchang" userId="b9148588-e694-4445-9765-2c9aad6149ce" providerId="ADAL" clId="{A9F427AC-E5A2-6C45-A8A3-6DFCCFA4B4F3}" dt="2023-05-12T15:31:50.027" v="3808"/>
          <ac:spMkLst>
            <pc:docMk/>
            <pc:sldMk cId="1237560598" sldId="2147308126"/>
            <ac:spMk id="55" creationId="{4DAB7CD0-E75E-AE10-4CCB-C4A2059AC8C3}"/>
          </ac:spMkLst>
        </pc:spChg>
        <pc:spChg chg="mod">
          <ac:chgData name="Kau, Derchang" userId="b9148588-e694-4445-9765-2c9aad6149ce" providerId="ADAL" clId="{A9F427AC-E5A2-6C45-A8A3-6DFCCFA4B4F3}" dt="2023-05-12T15:31:50.027" v="3808"/>
          <ac:spMkLst>
            <pc:docMk/>
            <pc:sldMk cId="1237560598" sldId="2147308126"/>
            <ac:spMk id="56" creationId="{953F0F53-4643-0E8D-AAAE-B4B1ADE77F34}"/>
          </ac:spMkLst>
        </pc:spChg>
        <pc:spChg chg="mod">
          <ac:chgData name="Kau, Derchang" userId="b9148588-e694-4445-9765-2c9aad6149ce" providerId="ADAL" clId="{A9F427AC-E5A2-6C45-A8A3-6DFCCFA4B4F3}" dt="2023-05-12T15:31:50.027" v="3808"/>
          <ac:spMkLst>
            <pc:docMk/>
            <pc:sldMk cId="1237560598" sldId="2147308126"/>
            <ac:spMk id="57" creationId="{79DACC49-AD98-06BE-C122-F6A8A349BB2A}"/>
          </ac:spMkLst>
        </pc:spChg>
        <pc:spChg chg="mod">
          <ac:chgData name="Kau, Derchang" userId="b9148588-e694-4445-9765-2c9aad6149ce" providerId="ADAL" clId="{A9F427AC-E5A2-6C45-A8A3-6DFCCFA4B4F3}" dt="2023-05-12T15:31:50.027" v="3808"/>
          <ac:spMkLst>
            <pc:docMk/>
            <pc:sldMk cId="1237560598" sldId="2147308126"/>
            <ac:spMk id="58" creationId="{0E4E5317-6AC8-6F83-CFAB-116646CBF912}"/>
          </ac:spMkLst>
        </pc:spChg>
        <pc:spChg chg="add mod">
          <ac:chgData name="Kau, Derchang" userId="b9148588-e694-4445-9765-2c9aad6149ce" providerId="ADAL" clId="{A9F427AC-E5A2-6C45-A8A3-6DFCCFA4B4F3}" dt="2023-05-16T11:45:22.790" v="6114" actId="1076"/>
          <ac:spMkLst>
            <pc:docMk/>
            <pc:sldMk cId="1237560598" sldId="2147308126"/>
            <ac:spMk id="60" creationId="{278B8B21-615A-6DBA-9A35-A4AB1C74D8B8}"/>
          </ac:spMkLst>
        </pc:spChg>
        <pc:spChg chg="add del mod ord">
          <ac:chgData name="Kau, Derchang" userId="b9148588-e694-4445-9765-2c9aad6149ce" providerId="ADAL" clId="{A9F427AC-E5A2-6C45-A8A3-6DFCCFA4B4F3}" dt="2023-05-16T11:44:00.236" v="6100" actId="700"/>
          <ac:spMkLst>
            <pc:docMk/>
            <pc:sldMk cId="1237560598" sldId="2147308126"/>
            <ac:spMk id="63" creationId="{88D735F1-767E-9DA1-7970-151B442CC332}"/>
          </ac:spMkLst>
        </pc:spChg>
        <pc:spChg chg="add mod ord">
          <ac:chgData name="Kau, Derchang" userId="b9148588-e694-4445-9765-2c9aad6149ce" providerId="ADAL" clId="{A9F427AC-E5A2-6C45-A8A3-6DFCCFA4B4F3}" dt="2023-05-16T11:44:00.236" v="6100" actId="700"/>
          <ac:spMkLst>
            <pc:docMk/>
            <pc:sldMk cId="1237560598" sldId="2147308126"/>
            <ac:spMk id="64" creationId="{E9D077F6-36B6-3937-1703-1F3F2544E79A}"/>
          </ac:spMkLst>
        </pc:spChg>
        <pc:grpChg chg="add mod">
          <ac:chgData name="Kau, Derchang" userId="b9148588-e694-4445-9765-2c9aad6149ce" providerId="ADAL" clId="{A9F427AC-E5A2-6C45-A8A3-6DFCCFA4B4F3}" dt="2023-05-16T11:45:01.486" v="6109" actId="1076"/>
          <ac:grpSpMkLst>
            <pc:docMk/>
            <pc:sldMk cId="1237560598" sldId="2147308126"/>
            <ac:grpSpMk id="4" creationId="{C175A878-4B01-DB7E-18D2-B585309E45F2}"/>
          </ac:grpSpMkLst>
        </pc:grpChg>
        <pc:grpChg chg="mod">
          <ac:chgData name="Kau, Derchang" userId="b9148588-e694-4445-9765-2c9aad6149ce" providerId="ADAL" clId="{A9F427AC-E5A2-6C45-A8A3-6DFCCFA4B4F3}" dt="2023-05-12T15:31:50.027" v="3808"/>
          <ac:grpSpMkLst>
            <pc:docMk/>
            <pc:sldMk cId="1237560598" sldId="2147308126"/>
            <ac:grpSpMk id="5" creationId="{5C145F42-A76A-09B7-686E-49E3A988B9ED}"/>
          </ac:grpSpMkLst>
        </pc:grpChg>
        <pc:grpChg chg="mod">
          <ac:chgData name="Kau, Derchang" userId="b9148588-e694-4445-9765-2c9aad6149ce" providerId="ADAL" clId="{A9F427AC-E5A2-6C45-A8A3-6DFCCFA4B4F3}" dt="2023-05-12T15:31:50.027" v="3808"/>
          <ac:grpSpMkLst>
            <pc:docMk/>
            <pc:sldMk cId="1237560598" sldId="2147308126"/>
            <ac:grpSpMk id="7" creationId="{47A374F9-1485-2B68-5F66-8DA98D53E2E0}"/>
          </ac:grpSpMkLst>
        </pc:grpChg>
        <pc:grpChg chg="mod">
          <ac:chgData name="Kau, Derchang" userId="b9148588-e694-4445-9765-2c9aad6149ce" providerId="ADAL" clId="{A9F427AC-E5A2-6C45-A8A3-6DFCCFA4B4F3}" dt="2023-05-12T15:31:50.027" v="3808"/>
          <ac:grpSpMkLst>
            <pc:docMk/>
            <pc:sldMk cId="1237560598" sldId="2147308126"/>
            <ac:grpSpMk id="8" creationId="{825336C1-C460-0EE3-25A0-98F5B270C7CD}"/>
          </ac:grpSpMkLst>
        </pc:grpChg>
        <pc:grpChg chg="mod">
          <ac:chgData name="Kau, Derchang" userId="b9148588-e694-4445-9765-2c9aad6149ce" providerId="ADAL" clId="{A9F427AC-E5A2-6C45-A8A3-6DFCCFA4B4F3}" dt="2023-05-12T15:31:50.027" v="3808"/>
          <ac:grpSpMkLst>
            <pc:docMk/>
            <pc:sldMk cId="1237560598" sldId="2147308126"/>
            <ac:grpSpMk id="9" creationId="{1D27E38B-EB40-F247-99A4-AC0401308FF2}"/>
          </ac:grpSpMkLst>
        </pc:grpChg>
        <pc:grpChg chg="mod">
          <ac:chgData name="Kau, Derchang" userId="b9148588-e694-4445-9765-2c9aad6149ce" providerId="ADAL" clId="{A9F427AC-E5A2-6C45-A8A3-6DFCCFA4B4F3}" dt="2023-05-12T15:31:50.027" v="3808"/>
          <ac:grpSpMkLst>
            <pc:docMk/>
            <pc:sldMk cId="1237560598" sldId="2147308126"/>
            <ac:grpSpMk id="12" creationId="{774953DF-D7A2-335B-E8E8-2D6AA28B9FD7}"/>
          </ac:grpSpMkLst>
        </pc:grpChg>
        <pc:grpChg chg="mod">
          <ac:chgData name="Kau, Derchang" userId="b9148588-e694-4445-9765-2c9aad6149ce" providerId="ADAL" clId="{A9F427AC-E5A2-6C45-A8A3-6DFCCFA4B4F3}" dt="2023-05-12T15:31:50.027" v="3808"/>
          <ac:grpSpMkLst>
            <pc:docMk/>
            <pc:sldMk cId="1237560598" sldId="2147308126"/>
            <ac:grpSpMk id="14" creationId="{31CFA09E-B408-A71A-179E-9FF1869C7B11}"/>
          </ac:grpSpMkLst>
        </pc:grpChg>
        <pc:grpChg chg="mod">
          <ac:chgData name="Kau, Derchang" userId="b9148588-e694-4445-9765-2c9aad6149ce" providerId="ADAL" clId="{A9F427AC-E5A2-6C45-A8A3-6DFCCFA4B4F3}" dt="2023-05-12T15:31:50.027" v="3808"/>
          <ac:grpSpMkLst>
            <pc:docMk/>
            <pc:sldMk cId="1237560598" sldId="2147308126"/>
            <ac:grpSpMk id="16" creationId="{3BBD920A-A618-0025-A6C2-A3E5CDF60D25}"/>
          </ac:grpSpMkLst>
        </pc:grpChg>
        <pc:picChg chg="mod">
          <ac:chgData name="Kau, Derchang" userId="b9148588-e694-4445-9765-2c9aad6149ce" providerId="ADAL" clId="{A9F427AC-E5A2-6C45-A8A3-6DFCCFA4B4F3}" dt="2023-05-12T15:31:50.027" v="3808"/>
          <ac:picMkLst>
            <pc:docMk/>
            <pc:sldMk cId="1237560598" sldId="2147308126"/>
            <ac:picMk id="10" creationId="{FBD74B51-AB75-4F70-A725-6797C8AC9CAC}"/>
          </ac:picMkLst>
        </pc:picChg>
        <pc:picChg chg="mod">
          <ac:chgData name="Kau, Derchang" userId="b9148588-e694-4445-9765-2c9aad6149ce" providerId="ADAL" clId="{A9F427AC-E5A2-6C45-A8A3-6DFCCFA4B4F3}" dt="2023-05-12T15:31:50.027" v="3808"/>
          <ac:picMkLst>
            <pc:docMk/>
            <pc:sldMk cId="1237560598" sldId="2147308126"/>
            <ac:picMk id="11" creationId="{4B2216CF-5F1D-FB03-2EFA-55C024FBF780}"/>
          </ac:picMkLst>
        </pc:picChg>
        <pc:picChg chg="mod">
          <ac:chgData name="Kau, Derchang" userId="b9148588-e694-4445-9765-2c9aad6149ce" providerId="ADAL" clId="{A9F427AC-E5A2-6C45-A8A3-6DFCCFA4B4F3}" dt="2023-05-12T15:31:50.027" v="3808"/>
          <ac:picMkLst>
            <pc:docMk/>
            <pc:sldMk cId="1237560598" sldId="2147308126"/>
            <ac:picMk id="13" creationId="{A67CAE9D-1FC9-5852-3837-1F3EE7883FD9}"/>
          </ac:picMkLst>
        </pc:picChg>
        <pc:picChg chg="mod">
          <ac:chgData name="Kau, Derchang" userId="b9148588-e694-4445-9765-2c9aad6149ce" providerId="ADAL" clId="{A9F427AC-E5A2-6C45-A8A3-6DFCCFA4B4F3}" dt="2023-05-12T15:31:50.027" v="3808"/>
          <ac:picMkLst>
            <pc:docMk/>
            <pc:sldMk cId="1237560598" sldId="2147308126"/>
            <ac:picMk id="15" creationId="{FAD362B6-B8EC-7E97-EFBE-772DB8F0F143}"/>
          </ac:picMkLst>
        </pc:picChg>
        <pc:picChg chg="mod">
          <ac:chgData name="Kau, Derchang" userId="b9148588-e694-4445-9765-2c9aad6149ce" providerId="ADAL" clId="{A9F427AC-E5A2-6C45-A8A3-6DFCCFA4B4F3}" dt="2023-05-12T15:31:50.027" v="3808"/>
          <ac:picMkLst>
            <pc:docMk/>
            <pc:sldMk cId="1237560598" sldId="2147308126"/>
            <ac:picMk id="17" creationId="{B36E7B99-5F43-C417-0E57-857709D0110A}"/>
          </ac:picMkLst>
        </pc:picChg>
        <pc:picChg chg="mod">
          <ac:chgData name="Kau, Derchang" userId="b9148588-e694-4445-9765-2c9aad6149ce" providerId="ADAL" clId="{A9F427AC-E5A2-6C45-A8A3-6DFCCFA4B4F3}" dt="2023-05-12T15:31:50.027" v="3808"/>
          <ac:picMkLst>
            <pc:docMk/>
            <pc:sldMk cId="1237560598" sldId="2147308126"/>
            <ac:picMk id="22" creationId="{3BF708C4-B80C-9641-69A4-651766DCA41B}"/>
          </ac:picMkLst>
        </pc:picChg>
        <pc:picChg chg="add del mod">
          <ac:chgData name="Kau, Derchang" userId="b9148588-e694-4445-9765-2c9aad6149ce" providerId="ADAL" clId="{A9F427AC-E5A2-6C45-A8A3-6DFCCFA4B4F3}" dt="2023-05-16T11:40:47.065" v="5941" actId="478"/>
          <ac:picMkLst>
            <pc:docMk/>
            <pc:sldMk cId="1237560598" sldId="2147308126"/>
            <ac:picMk id="59" creationId="{3DFB919A-A5C9-90D3-B681-32BD4A561E74}"/>
          </ac:picMkLst>
        </pc:picChg>
        <pc:picChg chg="add mod">
          <ac:chgData name="Kau, Derchang" userId="b9148588-e694-4445-9765-2c9aad6149ce" providerId="ADAL" clId="{A9F427AC-E5A2-6C45-A8A3-6DFCCFA4B4F3}" dt="2023-05-16T11:45:17.785" v="6113" actId="1076"/>
          <ac:picMkLst>
            <pc:docMk/>
            <pc:sldMk cId="1237560598" sldId="2147308126"/>
            <ac:picMk id="61" creationId="{E86BA7E6-E3F7-D1DC-0205-0E9B6CAE7E7E}"/>
          </ac:picMkLst>
        </pc:picChg>
      </pc:sldChg>
      <pc:sldChg chg="add del">
        <pc:chgData name="Kau, Derchang" userId="b9148588-e694-4445-9765-2c9aad6149ce" providerId="ADAL" clId="{A9F427AC-E5A2-6C45-A8A3-6DFCCFA4B4F3}" dt="2023-05-12T15:30:55.637" v="3782"/>
        <pc:sldMkLst>
          <pc:docMk/>
          <pc:sldMk cId="1374234361" sldId="2147308126"/>
        </pc:sldMkLst>
      </pc:sldChg>
      <pc:sldChg chg="add del">
        <pc:chgData name="Kau, Derchang" userId="b9148588-e694-4445-9765-2c9aad6149ce" providerId="ADAL" clId="{A9F427AC-E5A2-6C45-A8A3-6DFCCFA4B4F3}" dt="2023-05-12T14:44:31.867" v="3002"/>
        <pc:sldMkLst>
          <pc:docMk/>
          <pc:sldMk cId="2369329423" sldId="2147308127"/>
        </pc:sldMkLst>
      </pc:sldChg>
      <pc:sldChg chg="modSp add mod">
        <pc:chgData name="Kau, Derchang" userId="b9148588-e694-4445-9765-2c9aad6149ce" providerId="ADAL" clId="{A9F427AC-E5A2-6C45-A8A3-6DFCCFA4B4F3}" dt="2023-05-16T03:25:51.194" v="4282" actId="20577"/>
        <pc:sldMkLst>
          <pc:docMk/>
          <pc:sldMk cId="3870677061" sldId="2147308127"/>
        </pc:sldMkLst>
        <pc:spChg chg="mod">
          <ac:chgData name="Kau, Derchang" userId="b9148588-e694-4445-9765-2c9aad6149ce" providerId="ADAL" clId="{A9F427AC-E5A2-6C45-A8A3-6DFCCFA4B4F3}" dt="2023-05-14T05:17:04.607" v="4062"/>
          <ac:spMkLst>
            <pc:docMk/>
            <pc:sldMk cId="3870677061" sldId="2147308127"/>
            <ac:spMk id="2" creationId="{8B7840C2-A841-2FAE-732A-73B340D6EFEA}"/>
          </ac:spMkLst>
        </pc:spChg>
        <pc:spChg chg="mod">
          <ac:chgData name="Kau, Derchang" userId="b9148588-e694-4445-9765-2c9aad6149ce" providerId="ADAL" clId="{A9F427AC-E5A2-6C45-A8A3-6DFCCFA4B4F3}" dt="2023-05-16T03:22:28.727" v="4237" actId="20577"/>
          <ac:spMkLst>
            <pc:docMk/>
            <pc:sldMk cId="3870677061" sldId="2147308127"/>
            <ac:spMk id="3" creationId="{257BBEBE-B2A8-1DDE-8868-E8AF9432329F}"/>
          </ac:spMkLst>
        </pc:spChg>
        <pc:spChg chg="mod">
          <ac:chgData name="Kau, Derchang" userId="b9148588-e694-4445-9765-2c9aad6149ce" providerId="ADAL" clId="{A9F427AC-E5A2-6C45-A8A3-6DFCCFA4B4F3}" dt="2023-05-16T03:25:51.194" v="4282" actId="20577"/>
          <ac:spMkLst>
            <pc:docMk/>
            <pc:sldMk cId="3870677061" sldId="2147308127"/>
            <ac:spMk id="4" creationId="{2C4F9BE0-FDD2-6785-8645-CB5E8A166F4A}"/>
          </ac:spMkLst>
        </pc:spChg>
      </pc:sldChg>
      <pc:sldChg chg="modSp new mod">
        <pc:chgData name="Kau, Derchang" userId="b9148588-e694-4445-9765-2c9aad6149ce" providerId="ADAL" clId="{A9F427AC-E5A2-6C45-A8A3-6DFCCFA4B4F3}" dt="2023-05-16T03:26:48.791" v="4295" actId="20577"/>
        <pc:sldMkLst>
          <pc:docMk/>
          <pc:sldMk cId="2359354879" sldId="2147308128"/>
        </pc:sldMkLst>
        <pc:spChg chg="mod">
          <ac:chgData name="Kau, Derchang" userId="b9148588-e694-4445-9765-2c9aad6149ce" providerId="ADAL" clId="{A9F427AC-E5A2-6C45-A8A3-6DFCCFA4B4F3}" dt="2023-05-16T03:26:22.510" v="4288"/>
          <ac:spMkLst>
            <pc:docMk/>
            <pc:sldMk cId="2359354879" sldId="2147308128"/>
            <ac:spMk id="2" creationId="{DFE37A8C-3AD6-523E-C127-ED8F07AE8CF6}"/>
          </ac:spMkLst>
        </pc:spChg>
        <pc:spChg chg="mod">
          <ac:chgData name="Kau, Derchang" userId="b9148588-e694-4445-9765-2c9aad6149ce" providerId="ADAL" clId="{A9F427AC-E5A2-6C45-A8A3-6DFCCFA4B4F3}" dt="2023-05-16T03:26:48.791" v="4295" actId="20577"/>
          <ac:spMkLst>
            <pc:docMk/>
            <pc:sldMk cId="2359354879" sldId="2147308128"/>
            <ac:spMk id="3" creationId="{ADE099EE-FC11-BABA-899C-B002DDB73953}"/>
          </ac:spMkLst>
        </pc:spChg>
        <pc:spChg chg="mod">
          <ac:chgData name="Kau, Derchang" userId="b9148588-e694-4445-9765-2c9aad6149ce" providerId="ADAL" clId="{A9F427AC-E5A2-6C45-A8A3-6DFCCFA4B4F3}" dt="2023-05-16T03:26:12.444" v="4287" actId="20577"/>
          <ac:spMkLst>
            <pc:docMk/>
            <pc:sldMk cId="2359354879" sldId="2147308128"/>
            <ac:spMk id="4" creationId="{8AD44EA8-DCA1-68E8-DF04-6D798914397A}"/>
          </ac:spMkLst>
        </pc:spChg>
      </pc:sldChg>
      <pc:sldChg chg="add del">
        <pc:chgData name="Kau, Derchang" userId="b9148588-e694-4445-9765-2c9aad6149ce" providerId="ADAL" clId="{A9F427AC-E5A2-6C45-A8A3-6DFCCFA4B4F3}" dt="2023-05-12T14:44:31.867" v="3002"/>
        <pc:sldMkLst>
          <pc:docMk/>
          <pc:sldMk cId="3484907704" sldId="2147308128"/>
        </pc:sldMkLst>
      </pc:sldChg>
      <pc:sldChg chg="addSp delSp modSp new mod modClrScheme chgLayout">
        <pc:chgData name="Kau, Derchang" userId="b9148588-e694-4445-9765-2c9aad6149ce" providerId="ADAL" clId="{A9F427AC-E5A2-6C45-A8A3-6DFCCFA4B4F3}" dt="2023-05-17T02:01:19.925" v="7327" actId="20577"/>
        <pc:sldMkLst>
          <pc:docMk/>
          <pc:sldMk cId="1945659385" sldId="2147308129"/>
        </pc:sldMkLst>
        <pc:spChg chg="del mod ord">
          <ac:chgData name="Kau, Derchang" userId="b9148588-e694-4445-9765-2c9aad6149ce" providerId="ADAL" clId="{A9F427AC-E5A2-6C45-A8A3-6DFCCFA4B4F3}" dt="2023-05-16T04:00:58.707" v="4307" actId="700"/>
          <ac:spMkLst>
            <pc:docMk/>
            <pc:sldMk cId="1945659385" sldId="2147308129"/>
            <ac:spMk id="2" creationId="{DD0DA02C-B35C-2446-FA17-9FAE77420B8A}"/>
          </ac:spMkLst>
        </pc:spChg>
        <pc:spChg chg="del mod">
          <ac:chgData name="Kau, Derchang" userId="b9148588-e694-4445-9765-2c9aad6149ce" providerId="ADAL" clId="{A9F427AC-E5A2-6C45-A8A3-6DFCCFA4B4F3}" dt="2023-05-16T04:00:58.707" v="4307" actId="700"/>
          <ac:spMkLst>
            <pc:docMk/>
            <pc:sldMk cId="1945659385" sldId="2147308129"/>
            <ac:spMk id="3" creationId="{F6E43BAD-FF7F-CE79-9FCF-800FD8DD7799}"/>
          </ac:spMkLst>
        </pc:spChg>
        <pc:spChg chg="mod ord">
          <ac:chgData name="Kau, Derchang" userId="b9148588-e694-4445-9765-2c9aad6149ce" providerId="ADAL" clId="{A9F427AC-E5A2-6C45-A8A3-6DFCCFA4B4F3}" dt="2023-05-16T04:00:58.707" v="4307" actId="700"/>
          <ac:spMkLst>
            <pc:docMk/>
            <pc:sldMk cId="1945659385" sldId="2147308129"/>
            <ac:spMk id="4" creationId="{3F275484-A1C8-FE55-1FD4-1B1C40620F97}"/>
          </ac:spMkLst>
        </pc:spChg>
        <pc:spChg chg="del mod ord">
          <ac:chgData name="Kau, Derchang" userId="b9148588-e694-4445-9765-2c9aad6149ce" providerId="ADAL" clId="{A9F427AC-E5A2-6C45-A8A3-6DFCCFA4B4F3}" dt="2023-05-16T04:00:58.707" v="4307" actId="700"/>
          <ac:spMkLst>
            <pc:docMk/>
            <pc:sldMk cId="1945659385" sldId="2147308129"/>
            <ac:spMk id="5" creationId="{58F55A72-5BC1-E0E7-BF80-9D5C43A1382D}"/>
          </ac:spMkLst>
        </pc:spChg>
        <pc:spChg chg="mod topLvl">
          <ac:chgData name="Kau, Derchang" userId="b9148588-e694-4445-9765-2c9aad6149ce" providerId="ADAL" clId="{A9F427AC-E5A2-6C45-A8A3-6DFCCFA4B4F3}" dt="2023-05-16T04:00:43.327" v="4305" actId="165"/>
          <ac:spMkLst>
            <pc:docMk/>
            <pc:sldMk cId="1945659385" sldId="2147308129"/>
            <ac:spMk id="8" creationId="{23E63B5E-7819-037C-EC21-D68DF5E88C0D}"/>
          </ac:spMkLst>
        </pc:spChg>
        <pc:spChg chg="mod">
          <ac:chgData name="Kau, Derchang" userId="b9148588-e694-4445-9765-2c9aad6149ce" providerId="ADAL" clId="{A9F427AC-E5A2-6C45-A8A3-6DFCCFA4B4F3}" dt="2023-05-16T04:00:00.044" v="4298"/>
          <ac:spMkLst>
            <pc:docMk/>
            <pc:sldMk cId="1945659385" sldId="2147308129"/>
            <ac:spMk id="20" creationId="{4F58F7BE-A989-A880-1B49-542C16E52A45}"/>
          </ac:spMkLst>
        </pc:spChg>
        <pc:spChg chg="mod">
          <ac:chgData name="Kau, Derchang" userId="b9148588-e694-4445-9765-2c9aad6149ce" providerId="ADAL" clId="{A9F427AC-E5A2-6C45-A8A3-6DFCCFA4B4F3}" dt="2023-05-16T04:00:00.044" v="4298"/>
          <ac:spMkLst>
            <pc:docMk/>
            <pc:sldMk cId="1945659385" sldId="2147308129"/>
            <ac:spMk id="21" creationId="{933D0EA8-7690-747A-9B0F-E76EAC7596CF}"/>
          </ac:spMkLst>
        </pc:spChg>
        <pc:spChg chg="mod">
          <ac:chgData name="Kau, Derchang" userId="b9148588-e694-4445-9765-2c9aad6149ce" providerId="ADAL" clId="{A9F427AC-E5A2-6C45-A8A3-6DFCCFA4B4F3}" dt="2023-05-16T04:00:00.044" v="4298"/>
          <ac:spMkLst>
            <pc:docMk/>
            <pc:sldMk cId="1945659385" sldId="2147308129"/>
            <ac:spMk id="22" creationId="{8C59416C-DF60-F495-829C-31FDC758FF83}"/>
          </ac:spMkLst>
        </pc:spChg>
        <pc:spChg chg="mod">
          <ac:chgData name="Kau, Derchang" userId="b9148588-e694-4445-9765-2c9aad6149ce" providerId="ADAL" clId="{A9F427AC-E5A2-6C45-A8A3-6DFCCFA4B4F3}" dt="2023-05-16T04:00:00.044" v="4298"/>
          <ac:spMkLst>
            <pc:docMk/>
            <pc:sldMk cId="1945659385" sldId="2147308129"/>
            <ac:spMk id="23" creationId="{6CE40488-A9A0-2184-C0A5-B16A0D06901F}"/>
          </ac:spMkLst>
        </pc:spChg>
        <pc:spChg chg="mod">
          <ac:chgData name="Kau, Derchang" userId="b9148588-e694-4445-9765-2c9aad6149ce" providerId="ADAL" clId="{A9F427AC-E5A2-6C45-A8A3-6DFCCFA4B4F3}" dt="2023-05-16T04:00:00.044" v="4298"/>
          <ac:spMkLst>
            <pc:docMk/>
            <pc:sldMk cId="1945659385" sldId="2147308129"/>
            <ac:spMk id="25" creationId="{0A454D62-100D-478B-7442-68C6D161DEE2}"/>
          </ac:spMkLst>
        </pc:spChg>
        <pc:spChg chg="mod">
          <ac:chgData name="Kau, Derchang" userId="b9148588-e694-4445-9765-2c9aad6149ce" providerId="ADAL" clId="{A9F427AC-E5A2-6C45-A8A3-6DFCCFA4B4F3}" dt="2023-05-16T04:00:00.044" v="4298"/>
          <ac:spMkLst>
            <pc:docMk/>
            <pc:sldMk cId="1945659385" sldId="2147308129"/>
            <ac:spMk id="26" creationId="{9F39D779-C91B-DAA9-88D0-DF586ECF9F26}"/>
          </ac:spMkLst>
        </pc:spChg>
        <pc:spChg chg="mod">
          <ac:chgData name="Kau, Derchang" userId="b9148588-e694-4445-9765-2c9aad6149ce" providerId="ADAL" clId="{A9F427AC-E5A2-6C45-A8A3-6DFCCFA4B4F3}" dt="2023-05-16T04:00:00.044" v="4298"/>
          <ac:spMkLst>
            <pc:docMk/>
            <pc:sldMk cId="1945659385" sldId="2147308129"/>
            <ac:spMk id="27" creationId="{F562E020-BA09-7E3C-5628-8A24EE61B986}"/>
          </ac:spMkLst>
        </pc:spChg>
        <pc:spChg chg="mod">
          <ac:chgData name="Kau, Derchang" userId="b9148588-e694-4445-9765-2c9aad6149ce" providerId="ADAL" clId="{A9F427AC-E5A2-6C45-A8A3-6DFCCFA4B4F3}" dt="2023-05-16T04:00:00.044" v="4298"/>
          <ac:spMkLst>
            <pc:docMk/>
            <pc:sldMk cId="1945659385" sldId="2147308129"/>
            <ac:spMk id="28" creationId="{9FD58F6C-54FF-0A45-72ED-FA0A3E577E7B}"/>
          </ac:spMkLst>
        </pc:spChg>
        <pc:spChg chg="mod">
          <ac:chgData name="Kau, Derchang" userId="b9148588-e694-4445-9765-2c9aad6149ce" providerId="ADAL" clId="{A9F427AC-E5A2-6C45-A8A3-6DFCCFA4B4F3}" dt="2023-05-16T04:00:00.044" v="4298"/>
          <ac:spMkLst>
            <pc:docMk/>
            <pc:sldMk cId="1945659385" sldId="2147308129"/>
            <ac:spMk id="29" creationId="{E247B709-3D4C-E9A0-338D-C3E8DAADAD43}"/>
          </ac:spMkLst>
        </pc:spChg>
        <pc:spChg chg="mod">
          <ac:chgData name="Kau, Derchang" userId="b9148588-e694-4445-9765-2c9aad6149ce" providerId="ADAL" clId="{A9F427AC-E5A2-6C45-A8A3-6DFCCFA4B4F3}" dt="2023-05-16T04:00:00.044" v="4298"/>
          <ac:spMkLst>
            <pc:docMk/>
            <pc:sldMk cId="1945659385" sldId="2147308129"/>
            <ac:spMk id="30" creationId="{2F0DCC39-F675-D1DD-2AC1-D0564D480554}"/>
          </ac:spMkLst>
        </pc:spChg>
        <pc:spChg chg="mod">
          <ac:chgData name="Kau, Derchang" userId="b9148588-e694-4445-9765-2c9aad6149ce" providerId="ADAL" clId="{A9F427AC-E5A2-6C45-A8A3-6DFCCFA4B4F3}" dt="2023-05-16T04:00:00.044" v="4298"/>
          <ac:spMkLst>
            <pc:docMk/>
            <pc:sldMk cId="1945659385" sldId="2147308129"/>
            <ac:spMk id="31" creationId="{C9701254-CA11-FAB5-9C13-9E20EAA9EA22}"/>
          </ac:spMkLst>
        </pc:spChg>
        <pc:spChg chg="mod">
          <ac:chgData name="Kau, Derchang" userId="b9148588-e694-4445-9765-2c9aad6149ce" providerId="ADAL" clId="{A9F427AC-E5A2-6C45-A8A3-6DFCCFA4B4F3}" dt="2023-05-16T04:00:00.044" v="4298"/>
          <ac:spMkLst>
            <pc:docMk/>
            <pc:sldMk cId="1945659385" sldId="2147308129"/>
            <ac:spMk id="32" creationId="{122620FC-3C92-9978-92B9-0B1937AA709C}"/>
          </ac:spMkLst>
        </pc:spChg>
        <pc:spChg chg="mod">
          <ac:chgData name="Kau, Derchang" userId="b9148588-e694-4445-9765-2c9aad6149ce" providerId="ADAL" clId="{A9F427AC-E5A2-6C45-A8A3-6DFCCFA4B4F3}" dt="2023-05-16T04:00:00.044" v="4298"/>
          <ac:spMkLst>
            <pc:docMk/>
            <pc:sldMk cId="1945659385" sldId="2147308129"/>
            <ac:spMk id="33" creationId="{87CA5F67-E2A2-2B37-D01F-17C033E2C149}"/>
          </ac:spMkLst>
        </pc:spChg>
        <pc:spChg chg="mod">
          <ac:chgData name="Kau, Derchang" userId="b9148588-e694-4445-9765-2c9aad6149ce" providerId="ADAL" clId="{A9F427AC-E5A2-6C45-A8A3-6DFCCFA4B4F3}" dt="2023-05-16T04:00:00.044" v="4298"/>
          <ac:spMkLst>
            <pc:docMk/>
            <pc:sldMk cId="1945659385" sldId="2147308129"/>
            <ac:spMk id="34" creationId="{979CF699-6529-DE46-A771-566CB12610CE}"/>
          </ac:spMkLst>
        </pc:spChg>
        <pc:spChg chg="mod">
          <ac:chgData name="Kau, Derchang" userId="b9148588-e694-4445-9765-2c9aad6149ce" providerId="ADAL" clId="{A9F427AC-E5A2-6C45-A8A3-6DFCCFA4B4F3}" dt="2023-05-16T04:00:00.044" v="4298"/>
          <ac:spMkLst>
            <pc:docMk/>
            <pc:sldMk cId="1945659385" sldId="2147308129"/>
            <ac:spMk id="35" creationId="{1369ABB3-DC63-5E7A-B5A2-44B9FA1E73EC}"/>
          </ac:spMkLst>
        </pc:spChg>
        <pc:spChg chg="mod">
          <ac:chgData name="Kau, Derchang" userId="b9148588-e694-4445-9765-2c9aad6149ce" providerId="ADAL" clId="{A9F427AC-E5A2-6C45-A8A3-6DFCCFA4B4F3}" dt="2023-05-16T04:00:00.044" v="4298"/>
          <ac:spMkLst>
            <pc:docMk/>
            <pc:sldMk cId="1945659385" sldId="2147308129"/>
            <ac:spMk id="36" creationId="{F6EBF2BA-6CEF-DD46-B60C-992B6AFE0328}"/>
          </ac:spMkLst>
        </pc:spChg>
        <pc:spChg chg="mod">
          <ac:chgData name="Kau, Derchang" userId="b9148588-e694-4445-9765-2c9aad6149ce" providerId="ADAL" clId="{A9F427AC-E5A2-6C45-A8A3-6DFCCFA4B4F3}" dt="2023-05-16T04:00:00.044" v="4298"/>
          <ac:spMkLst>
            <pc:docMk/>
            <pc:sldMk cId="1945659385" sldId="2147308129"/>
            <ac:spMk id="37" creationId="{9461CB11-90A6-B695-76F6-6593B59AA08E}"/>
          </ac:spMkLst>
        </pc:spChg>
        <pc:spChg chg="mod">
          <ac:chgData name="Kau, Derchang" userId="b9148588-e694-4445-9765-2c9aad6149ce" providerId="ADAL" clId="{A9F427AC-E5A2-6C45-A8A3-6DFCCFA4B4F3}" dt="2023-05-16T04:00:00.044" v="4298"/>
          <ac:spMkLst>
            <pc:docMk/>
            <pc:sldMk cId="1945659385" sldId="2147308129"/>
            <ac:spMk id="38" creationId="{FE8A0E08-EBB3-1D48-9B4B-E9D952C2D20F}"/>
          </ac:spMkLst>
        </pc:spChg>
        <pc:spChg chg="mod">
          <ac:chgData name="Kau, Derchang" userId="b9148588-e694-4445-9765-2c9aad6149ce" providerId="ADAL" clId="{A9F427AC-E5A2-6C45-A8A3-6DFCCFA4B4F3}" dt="2023-05-16T04:00:00.044" v="4298"/>
          <ac:spMkLst>
            <pc:docMk/>
            <pc:sldMk cId="1945659385" sldId="2147308129"/>
            <ac:spMk id="39" creationId="{42B690A4-D454-B4C5-F366-8A1BB02F52E6}"/>
          </ac:spMkLst>
        </pc:spChg>
        <pc:spChg chg="mod">
          <ac:chgData name="Kau, Derchang" userId="b9148588-e694-4445-9765-2c9aad6149ce" providerId="ADAL" clId="{A9F427AC-E5A2-6C45-A8A3-6DFCCFA4B4F3}" dt="2023-05-16T04:00:00.044" v="4298"/>
          <ac:spMkLst>
            <pc:docMk/>
            <pc:sldMk cId="1945659385" sldId="2147308129"/>
            <ac:spMk id="40" creationId="{3743449E-A668-9232-B484-21B3DEFE3AB7}"/>
          </ac:spMkLst>
        </pc:spChg>
        <pc:spChg chg="mod">
          <ac:chgData name="Kau, Derchang" userId="b9148588-e694-4445-9765-2c9aad6149ce" providerId="ADAL" clId="{A9F427AC-E5A2-6C45-A8A3-6DFCCFA4B4F3}" dt="2023-05-16T04:00:00.044" v="4298"/>
          <ac:spMkLst>
            <pc:docMk/>
            <pc:sldMk cId="1945659385" sldId="2147308129"/>
            <ac:spMk id="41" creationId="{C9019A78-6338-A35C-D93B-337FFF8A6A71}"/>
          </ac:spMkLst>
        </pc:spChg>
        <pc:spChg chg="mod">
          <ac:chgData name="Kau, Derchang" userId="b9148588-e694-4445-9765-2c9aad6149ce" providerId="ADAL" clId="{A9F427AC-E5A2-6C45-A8A3-6DFCCFA4B4F3}" dt="2023-05-16T04:00:00.044" v="4298"/>
          <ac:spMkLst>
            <pc:docMk/>
            <pc:sldMk cId="1945659385" sldId="2147308129"/>
            <ac:spMk id="42" creationId="{D5AE5FD3-3FA9-D8E8-AC19-D691C317F78A}"/>
          </ac:spMkLst>
        </pc:spChg>
        <pc:spChg chg="mod">
          <ac:chgData name="Kau, Derchang" userId="b9148588-e694-4445-9765-2c9aad6149ce" providerId="ADAL" clId="{A9F427AC-E5A2-6C45-A8A3-6DFCCFA4B4F3}" dt="2023-05-16T04:00:00.044" v="4298"/>
          <ac:spMkLst>
            <pc:docMk/>
            <pc:sldMk cId="1945659385" sldId="2147308129"/>
            <ac:spMk id="43" creationId="{D450E7DA-15BC-77CB-AACF-D029E41F6E60}"/>
          </ac:spMkLst>
        </pc:spChg>
        <pc:spChg chg="mod">
          <ac:chgData name="Kau, Derchang" userId="b9148588-e694-4445-9765-2c9aad6149ce" providerId="ADAL" clId="{A9F427AC-E5A2-6C45-A8A3-6DFCCFA4B4F3}" dt="2023-05-16T04:00:00.044" v="4298"/>
          <ac:spMkLst>
            <pc:docMk/>
            <pc:sldMk cId="1945659385" sldId="2147308129"/>
            <ac:spMk id="44" creationId="{C98D79E5-1A12-C8E1-2AF8-E5FBA463B488}"/>
          </ac:spMkLst>
        </pc:spChg>
        <pc:spChg chg="mod">
          <ac:chgData name="Kau, Derchang" userId="b9148588-e694-4445-9765-2c9aad6149ce" providerId="ADAL" clId="{A9F427AC-E5A2-6C45-A8A3-6DFCCFA4B4F3}" dt="2023-05-16T04:00:00.044" v="4298"/>
          <ac:spMkLst>
            <pc:docMk/>
            <pc:sldMk cId="1945659385" sldId="2147308129"/>
            <ac:spMk id="45" creationId="{8EB053DE-DA7D-E184-F327-2D216E8C444F}"/>
          </ac:spMkLst>
        </pc:spChg>
        <pc:spChg chg="mod">
          <ac:chgData name="Kau, Derchang" userId="b9148588-e694-4445-9765-2c9aad6149ce" providerId="ADAL" clId="{A9F427AC-E5A2-6C45-A8A3-6DFCCFA4B4F3}" dt="2023-05-16T04:00:00.044" v="4298"/>
          <ac:spMkLst>
            <pc:docMk/>
            <pc:sldMk cId="1945659385" sldId="2147308129"/>
            <ac:spMk id="46" creationId="{F7C8266D-E220-C6E8-929B-286B58630DEA}"/>
          </ac:spMkLst>
        </pc:spChg>
        <pc:spChg chg="mod">
          <ac:chgData name="Kau, Derchang" userId="b9148588-e694-4445-9765-2c9aad6149ce" providerId="ADAL" clId="{A9F427AC-E5A2-6C45-A8A3-6DFCCFA4B4F3}" dt="2023-05-16T04:00:00.044" v="4298"/>
          <ac:spMkLst>
            <pc:docMk/>
            <pc:sldMk cId="1945659385" sldId="2147308129"/>
            <ac:spMk id="47" creationId="{CE20A029-5811-B651-9087-45E9A6BE2CC1}"/>
          </ac:spMkLst>
        </pc:spChg>
        <pc:spChg chg="mod">
          <ac:chgData name="Kau, Derchang" userId="b9148588-e694-4445-9765-2c9aad6149ce" providerId="ADAL" clId="{A9F427AC-E5A2-6C45-A8A3-6DFCCFA4B4F3}" dt="2023-05-16T04:00:00.044" v="4298"/>
          <ac:spMkLst>
            <pc:docMk/>
            <pc:sldMk cId="1945659385" sldId="2147308129"/>
            <ac:spMk id="48" creationId="{CF28DFEF-460F-A26C-F29F-01D41682377A}"/>
          </ac:spMkLst>
        </pc:spChg>
        <pc:spChg chg="mod">
          <ac:chgData name="Kau, Derchang" userId="b9148588-e694-4445-9765-2c9aad6149ce" providerId="ADAL" clId="{A9F427AC-E5A2-6C45-A8A3-6DFCCFA4B4F3}" dt="2023-05-16T04:00:00.044" v="4298"/>
          <ac:spMkLst>
            <pc:docMk/>
            <pc:sldMk cId="1945659385" sldId="2147308129"/>
            <ac:spMk id="49" creationId="{43F697D2-16D5-7A26-A7E8-4574B04DD213}"/>
          </ac:spMkLst>
        </pc:spChg>
        <pc:spChg chg="mod">
          <ac:chgData name="Kau, Derchang" userId="b9148588-e694-4445-9765-2c9aad6149ce" providerId="ADAL" clId="{A9F427AC-E5A2-6C45-A8A3-6DFCCFA4B4F3}" dt="2023-05-16T04:00:00.044" v="4298"/>
          <ac:spMkLst>
            <pc:docMk/>
            <pc:sldMk cId="1945659385" sldId="2147308129"/>
            <ac:spMk id="50" creationId="{0C8AF356-8A45-E986-98C1-2FDD68FE9EF4}"/>
          </ac:spMkLst>
        </pc:spChg>
        <pc:spChg chg="mod">
          <ac:chgData name="Kau, Derchang" userId="b9148588-e694-4445-9765-2c9aad6149ce" providerId="ADAL" clId="{A9F427AC-E5A2-6C45-A8A3-6DFCCFA4B4F3}" dt="2023-05-16T04:00:00.044" v="4298"/>
          <ac:spMkLst>
            <pc:docMk/>
            <pc:sldMk cId="1945659385" sldId="2147308129"/>
            <ac:spMk id="51" creationId="{A6D0D912-C959-6D9E-9744-50DC51959601}"/>
          </ac:spMkLst>
        </pc:spChg>
        <pc:spChg chg="mod">
          <ac:chgData name="Kau, Derchang" userId="b9148588-e694-4445-9765-2c9aad6149ce" providerId="ADAL" clId="{A9F427AC-E5A2-6C45-A8A3-6DFCCFA4B4F3}" dt="2023-05-16T04:00:00.044" v="4298"/>
          <ac:spMkLst>
            <pc:docMk/>
            <pc:sldMk cId="1945659385" sldId="2147308129"/>
            <ac:spMk id="52" creationId="{38F6A122-5EF4-BDA1-7E11-34DACB42A25B}"/>
          </ac:spMkLst>
        </pc:spChg>
        <pc:spChg chg="mod">
          <ac:chgData name="Kau, Derchang" userId="b9148588-e694-4445-9765-2c9aad6149ce" providerId="ADAL" clId="{A9F427AC-E5A2-6C45-A8A3-6DFCCFA4B4F3}" dt="2023-05-16T04:00:00.044" v="4298"/>
          <ac:spMkLst>
            <pc:docMk/>
            <pc:sldMk cId="1945659385" sldId="2147308129"/>
            <ac:spMk id="53" creationId="{9A56423A-E73B-5E62-F837-09CADB243715}"/>
          </ac:spMkLst>
        </pc:spChg>
        <pc:spChg chg="mod">
          <ac:chgData name="Kau, Derchang" userId="b9148588-e694-4445-9765-2c9aad6149ce" providerId="ADAL" clId="{A9F427AC-E5A2-6C45-A8A3-6DFCCFA4B4F3}" dt="2023-05-16T04:00:00.044" v="4298"/>
          <ac:spMkLst>
            <pc:docMk/>
            <pc:sldMk cId="1945659385" sldId="2147308129"/>
            <ac:spMk id="54" creationId="{400A9F10-FBC4-CED4-81C6-F02DF29EDB0B}"/>
          </ac:spMkLst>
        </pc:spChg>
        <pc:spChg chg="mod">
          <ac:chgData name="Kau, Derchang" userId="b9148588-e694-4445-9765-2c9aad6149ce" providerId="ADAL" clId="{A9F427AC-E5A2-6C45-A8A3-6DFCCFA4B4F3}" dt="2023-05-16T04:00:00.044" v="4298"/>
          <ac:spMkLst>
            <pc:docMk/>
            <pc:sldMk cId="1945659385" sldId="2147308129"/>
            <ac:spMk id="55" creationId="{C4912D92-5E3F-4BA6-E7F6-EFDB3A8CCDBB}"/>
          </ac:spMkLst>
        </pc:spChg>
        <pc:spChg chg="mod">
          <ac:chgData name="Kau, Derchang" userId="b9148588-e694-4445-9765-2c9aad6149ce" providerId="ADAL" clId="{A9F427AC-E5A2-6C45-A8A3-6DFCCFA4B4F3}" dt="2023-05-16T04:00:00.044" v="4298"/>
          <ac:spMkLst>
            <pc:docMk/>
            <pc:sldMk cId="1945659385" sldId="2147308129"/>
            <ac:spMk id="56" creationId="{32392EE9-B65C-8E32-DC6D-9D53514C2DF7}"/>
          </ac:spMkLst>
        </pc:spChg>
        <pc:spChg chg="mod">
          <ac:chgData name="Kau, Derchang" userId="b9148588-e694-4445-9765-2c9aad6149ce" providerId="ADAL" clId="{A9F427AC-E5A2-6C45-A8A3-6DFCCFA4B4F3}" dt="2023-05-16T04:00:00.044" v="4298"/>
          <ac:spMkLst>
            <pc:docMk/>
            <pc:sldMk cId="1945659385" sldId="2147308129"/>
            <ac:spMk id="57" creationId="{7A506959-6AB6-2250-08ED-AD018C29CED7}"/>
          </ac:spMkLst>
        </pc:spChg>
        <pc:spChg chg="mod">
          <ac:chgData name="Kau, Derchang" userId="b9148588-e694-4445-9765-2c9aad6149ce" providerId="ADAL" clId="{A9F427AC-E5A2-6C45-A8A3-6DFCCFA4B4F3}" dt="2023-05-16T04:00:00.044" v="4298"/>
          <ac:spMkLst>
            <pc:docMk/>
            <pc:sldMk cId="1945659385" sldId="2147308129"/>
            <ac:spMk id="58" creationId="{24BC3189-67E0-E8FF-D59A-97E92358EF92}"/>
          </ac:spMkLst>
        </pc:spChg>
        <pc:spChg chg="mod">
          <ac:chgData name="Kau, Derchang" userId="b9148588-e694-4445-9765-2c9aad6149ce" providerId="ADAL" clId="{A9F427AC-E5A2-6C45-A8A3-6DFCCFA4B4F3}" dt="2023-05-16T04:00:00.044" v="4298"/>
          <ac:spMkLst>
            <pc:docMk/>
            <pc:sldMk cId="1945659385" sldId="2147308129"/>
            <ac:spMk id="59" creationId="{5B110928-DB57-8B83-2C4F-F3275D462947}"/>
          </ac:spMkLst>
        </pc:spChg>
        <pc:spChg chg="mod">
          <ac:chgData name="Kau, Derchang" userId="b9148588-e694-4445-9765-2c9aad6149ce" providerId="ADAL" clId="{A9F427AC-E5A2-6C45-A8A3-6DFCCFA4B4F3}" dt="2023-05-16T04:00:00.044" v="4298"/>
          <ac:spMkLst>
            <pc:docMk/>
            <pc:sldMk cId="1945659385" sldId="2147308129"/>
            <ac:spMk id="60" creationId="{523822B1-57F3-6BB5-8A94-1731FFBCAA16}"/>
          </ac:spMkLst>
        </pc:spChg>
        <pc:spChg chg="add mod">
          <ac:chgData name="Kau, Derchang" userId="b9148588-e694-4445-9765-2c9aad6149ce" providerId="ADAL" clId="{A9F427AC-E5A2-6C45-A8A3-6DFCCFA4B4F3}" dt="2023-05-16T04:00:24.717" v="4304" actId="14100"/>
          <ac:spMkLst>
            <pc:docMk/>
            <pc:sldMk cId="1945659385" sldId="2147308129"/>
            <ac:spMk id="61" creationId="{B011458F-5070-F1CC-81E3-9121564E0D93}"/>
          </ac:spMkLst>
        </pc:spChg>
        <pc:spChg chg="add mod ord">
          <ac:chgData name="Kau, Derchang" userId="b9148588-e694-4445-9765-2c9aad6149ce" providerId="ADAL" clId="{A9F427AC-E5A2-6C45-A8A3-6DFCCFA4B4F3}" dt="2023-05-17T02:01:19.925" v="7327" actId="20577"/>
          <ac:spMkLst>
            <pc:docMk/>
            <pc:sldMk cId="1945659385" sldId="2147308129"/>
            <ac:spMk id="63" creationId="{342E030A-22F8-CFCA-6CB5-63AE60DDE6E5}"/>
          </ac:spMkLst>
        </pc:spChg>
        <pc:spChg chg="add mod ord">
          <ac:chgData name="Kau, Derchang" userId="b9148588-e694-4445-9765-2c9aad6149ce" providerId="ADAL" clId="{A9F427AC-E5A2-6C45-A8A3-6DFCCFA4B4F3}" dt="2023-05-16T04:14:33.002" v="4357"/>
          <ac:spMkLst>
            <pc:docMk/>
            <pc:sldMk cId="1945659385" sldId="2147308129"/>
            <ac:spMk id="64" creationId="{D4F513F9-F55B-CBF3-EB67-F1360C1DB321}"/>
          </ac:spMkLst>
        </pc:spChg>
        <pc:spChg chg="add mod">
          <ac:chgData name="Kau, Derchang" userId="b9148588-e694-4445-9765-2c9aad6149ce" providerId="ADAL" clId="{A9F427AC-E5A2-6C45-A8A3-6DFCCFA4B4F3}" dt="2023-05-16T04:16:03.850" v="4365" actId="1076"/>
          <ac:spMkLst>
            <pc:docMk/>
            <pc:sldMk cId="1945659385" sldId="2147308129"/>
            <ac:spMk id="65" creationId="{214F6AAA-7777-F31D-F506-B6CFDBD6A555}"/>
          </ac:spMkLst>
        </pc:spChg>
        <pc:spChg chg="add del mod">
          <ac:chgData name="Kau, Derchang" userId="b9148588-e694-4445-9765-2c9aad6149ce" providerId="ADAL" clId="{A9F427AC-E5A2-6C45-A8A3-6DFCCFA4B4F3}" dt="2023-05-16T04:13:16.755" v="4346"/>
          <ac:spMkLst>
            <pc:docMk/>
            <pc:sldMk cId="1945659385" sldId="2147308129"/>
            <ac:spMk id="66" creationId="{DD3EA8EB-F92E-9D39-449F-FD0930F1FC92}"/>
          </ac:spMkLst>
        </pc:spChg>
        <pc:grpChg chg="add del mod">
          <ac:chgData name="Kau, Derchang" userId="b9148588-e694-4445-9765-2c9aad6149ce" providerId="ADAL" clId="{A9F427AC-E5A2-6C45-A8A3-6DFCCFA4B4F3}" dt="2023-05-16T04:00:43.327" v="4305" actId="165"/>
          <ac:grpSpMkLst>
            <pc:docMk/>
            <pc:sldMk cId="1945659385" sldId="2147308129"/>
            <ac:grpSpMk id="6" creationId="{3DCE3457-0562-1325-44F7-82845171E2C6}"/>
          </ac:grpSpMkLst>
        </pc:grpChg>
        <pc:grpChg chg="mod topLvl">
          <ac:chgData name="Kau, Derchang" userId="b9148588-e694-4445-9765-2c9aad6149ce" providerId="ADAL" clId="{A9F427AC-E5A2-6C45-A8A3-6DFCCFA4B4F3}" dt="2023-05-16T04:00:43.327" v="4305" actId="165"/>
          <ac:grpSpMkLst>
            <pc:docMk/>
            <pc:sldMk cId="1945659385" sldId="2147308129"/>
            <ac:grpSpMk id="7" creationId="{B4A9716D-65C0-58AC-0A2E-743C529E0A81}"/>
          </ac:grpSpMkLst>
        </pc:grpChg>
        <pc:grpChg chg="mod">
          <ac:chgData name="Kau, Derchang" userId="b9148588-e694-4445-9765-2c9aad6149ce" providerId="ADAL" clId="{A9F427AC-E5A2-6C45-A8A3-6DFCCFA4B4F3}" dt="2023-05-16T04:00:00.044" v="4298"/>
          <ac:grpSpMkLst>
            <pc:docMk/>
            <pc:sldMk cId="1945659385" sldId="2147308129"/>
            <ac:grpSpMk id="9" creationId="{EB1B2B4C-16FB-0A30-EE81-470A6C4E7D01}"/>
          </ac:grpSpMkLst>
        </pc:grpChg>
        <pc:grpChg chg="mod">
          <ac:chgData name="Kau, Derchang" userId="b9148588-e694-4445-9765-2c9aad6149ce" providerId="ADAL" clId="{A9F427AC-E5A2-6C45-A8A3-6DFCCFA4B4F3}" dt="2023-05-16T04:00:00.044" v="4298"/>
          <ac:grpSpMkLst>
            <pc:docMk/>
            <pc:sldMk cId="1945659385" sldId="2147308129"/>
            <ac:grpSpMk id="10" creationId="{81E518C6-2A2D-ECC9-53B5-66C616D0ED05}"/>
          </ac:grpSpMkLst>
        </pc:grpChg>
        <pc:grpChg chg="mod">
          <ac:chgData name="Kau, Derchang" userId="b9148588-e694-4445-9765-2c9aad6149ce" providerId="ADAL" clId="{A9F427AC-E5A2-6C45-A8A3-6DFCCFA4B4F3}" dt="2023-05-16T04:00:00.044" v="4298"/>
          <ac:grpSpMkLst>
            <pc:docMk/>
            <pc:sldMk cId="1945659385" sldId="2147308129"/>
            <ac:grpSpMk id="11" creationId="{23E4DB80-677B-8B9A-B459-5900C78F2888}"/>
          </ac:grpSpMkLst>
        </pc:grpChg>
        <pc:grpChg chg="mod">
          <ac:chgData name="Kau, Derchang" userId="b9148588-e694-4445-9765-2c9aad6149ce" providerId="ADAL" clId="{A9F427AC-E5A2-6C45-A8A3-6DFCCFA4B4F3}" dt="2023-05-16T04:00:00.044" v="4298"/>
          <ac:grpSpMkLst>
            <pc:docMk/>
            <pc:sldMk cId="1945659385" sldId="2147308129"/>
            <ac:grpSpMk id="14" creationId="{CBF70C21-07DB-41D6-ED44-BE43DF75A569}"/>
          </ac:grpSpMkLst>
        </pc:grpChg>
        <pc:grpChg chg="mod">
          <ac:chgData name="Kau, Derchang" userId="b9148588-e694-4445-9765-2c9aad6149ce" providerId="ADAL" clId="{A9F427AC-E5A2-6C45-A8A3-6DFCCFA4B4F3}" dt="2023-05-16T04:00:00.044" v="4298"/>
          <ac:grpSpMkLst>
            <pc:docMk/>
            <pc:sldMk cId="1945659385" sldId="2147308129"/>
            <ac:grpSpMk id="16" creationId="{0343789F-6B17-FEEC-4631-F11C25E9EF40}"/>
          </ac:grpSpMkLst>
        </pc:grpChg>
        <pc:grpChg chg="mod">
          <ac:chgData name="Kau, Derchang" userId="b9148588-e694-4445-9765-2c9aad6149ce" providerId="ADAL" clId="{A9F427AC-E5A2-6C45-A8A3-6DFCCFA4B4F3}" dt="2023-05-16T04:00:00.044" v="4298"/>
          <ac:grpSpMkLst>
            <pc:docMk/>
            <pc:sldMk cId="1945659385" sldId="2147308129"/>
            <ac:grpSpMk id="18" creationId="{F3CC348D-34BD-4A87-A6EF-75D3C2B19910}"/>
          </ac:grpSpMkLst>
        </pc:grpChg>
        <pc:grpChg chg="add mod">
          <ac:chgData name="Kau, Derchang" userId="b9148588-e694-4445-9765-2c9aad6149ce" providerId="ADAL" clId="{A9F427AC-E5A2-6C45-A8A3-6DFCCFA4B4F3}" dt="2023-05-16T04:16:11.210" v="4366" actId="1076"/>
          <ac:grpSpMkLst>
            <pc:docMk/>
            <pc:sldMk cId="1945659385" sldId="2147308129"/>
            <ac:grpSpMk id="62" creationId="{BBB516C4-A3C6-EAFE-2BCA-2869B8E506B4}"/>
          </ac:grpSpMkLst>
        </pc:grpChg>
        <pc:picChg chg="mod">
          <ac:chgData name="Kau, Derchang" userId="b9148588-e694-4445-9765-2c9aad6149ce" providerId="ADAL" clId="{A9F427AC-E5A2-6C45-A8A3-6DFCCFA4B4F3}" dt="2023-05-16T04:00:00.044" v="4298"/>
          <ac:picMkLst>
            <pc:docMk/>
            <pc:sldMk cId="1945659385" sldId="2147308129"/>
            <ac:picMk id="12" creationId="{AC77008A-16AC-ED56-A59F-60D416BB9434}"/>
          </ac:picMkLst>
        </pc:picChg>
        <pc:picChg chg="mod">
          <ac:chgData name="Kau, Derchang" userId="b9148588-e694-4445-9765-2c9aad6149ce" providerId="ADAL" clId="{A9F427AC-E5A2-6C45-A8A3-6DFCCFA4B4F3}" dt="2023-05-16T04:00:00.044" v="4298"/>
          <ac:picMkLst>
            <pc:docMk/>
            <pc:sldMk cId="1945659385" sldId="2147308129"/>
            <ac:picMk id="13" creationId="{95087FEF-7DBA-6193-EB51-5FEAE4378A6D}"/>
          </ac:picMkLst>
        </pc:picChg>
        <pc:picChg chg="mod">
          <ac:chgData name="Kau, Derchang" userId="b9148588-e694-4445-9765-2c9aad6149ce" providerId="ADAL" clId="{A9F427AC-E5A2-6C45-A8A3-6DFCCFA4B4F3}" dt="2023-05-16T04:00:00.044" v="4298"/>
          <ac:picMkLst>
            <pc:docMk/>
            <pc:sldMk cId="1945659385" sldId="2147308129"/>
            <ac:picMk id="15" creationId="{2E85F21A-EFC5-1B5B-3073-E735DF44FA22}"/>
          </ac:picMkLst>
        </pc:picChg>
        <pc:picChg chg="mod">
          <ac:chgData name="Kau, Derchang" userId="b9148588-e694-4445-9765-2c9aad6149ce" providerId="ADAL" clId="{A9F427AC-E5A2-6C45-A8A3-6DFCCFA4B4F3}" dt="2023-05-16T04:00:00.044" v="4298"/>
          <ac:picMkLst>
            <pc:docMk/>
            <pc:sldMk cId="1945659385" sldId="2147308129"/>
            <ac:picMk id="17" creationId="{FFE834E9-7B9D-22D3-D773-A1433F7FCB7D}"/>
          </ac:picMkLst>
        </pc:picChg>
        <pc:picChg chg="mod">
          <ac:chgData name="Kau, Derchang" userId="b9148588-e694-4445-9765-2c9aad6149ce" providerId="ADAL" clId="{A9F427AC-E5A2-6C45-A8A3-6DFCCFA4B4F3}" dt="2023-05-16T04:00:00.044" v="4298"/>
          <ac:picMkLst>
            <pc:docMk/>
            <pc:sldMk cId="1945659385" sldId="2147308129"/>
            <ac:picMk id="19" creationId="{F1C3B053-34EE-0C92-CA16-55B08F97A9DE}"/>
          </ac:picMkLst>
        </pc:picChg>
        <pc:picChg chg="mod">
          <ac:chgData name="Kau, Derchang" userId="b9148588-e694-4445-9765-2c9aad6149ce" providerId="ADAL" clId="{A9F427AC-E5A2-6C45-A8A3-6DFCCFA4B4F3}" dt="2023-05-16T04:00:00.044" v="4298"/>
          <ac:picMkLst>
            <pc:docMk/>
            <pc:sldMk cId="1945659385" sldId="2147308129"/>
            <ac:picMk id="24" creationId="{559BE6C1-F576-25A7-EC22-B6091C9D8635}"/>
          </ac:picMkLst>
        </pc:picChg>
      </pc:sldChg>
      <pc:sldChg chg="add del">
        <pc:chgData name="Kau, Derchang" userId="b9148588-e694-4445-9765-2c9aad6149ce" providerId="ADAL" clId="{A9F427AC-E5A2-6C45-A8A3-6DFCCFA4B4F3}" dt="2023-05-12T14:44:31.867" v="3002"/>
        <pc:sldMkLst>
          <pc:docMk/>
          <pc:sldMk cId="3166134425" sldId="2147308129"/>
        </pc:sldMkLst>
      </pc:sldChg>
      <pc:sldChg chg="new del">
        <pc:chgData name="Kau, Derchang" userId="b9148588-e694-4445-9765-2c9aad6149ce" providerId="ADAL" clId="{A9F427AC-E5A2-6C45-A8A3-6DFCCFA4B4F3}" dt="2023-05-16T15:32:14.464" v="6833" actId="2696"/>
        <pc:sldMkLst>
          <pc:docMk/>
          <pc:sldMk cId="2993057055" sldId="2147308130"/>
        </pc:sldMkLst>
      </pc:sldChg>
      <pc:sldChg chg="addSp delSp modSp new mod ord modClrScheme chgLayout">
        <pc:chgData name="Kau, Derchang" userId="b9148588-e694-4445-9765-2c9aad6149ce" providerId="ADAL" clId="{A9F427AC-E5A2-6C45-A8A3-6DFCCFA4B4F3}" dt="2023-05-17T04:25:01.010" v="7501" actId="20577"/>
        <pc:sldMkLst>
          <pc:docMk/>
          <pc:sldMk cId="3766789642" sldId="2147308131"/>
        </pc:sldMkLst>
        <pc:spChg chg="del">
          <ac:chgData name="Kau, Derchang" userId="b9148588-e694-4445-9765-2c9aad6149ce" providerId="ADAL" clId="{A9F427AC-E5A2-6C45-A8A3-6DFCCFA4B4F3}" dt="2023-05-16T14:29:08.513" v="6635" actId="700"/>
          <ac:spMkLst>
            <pc:docMk/>
            <pc:sldMk cId="3766789642" sldId="2147308131"/>
            <ac:spMk id="2" creationId="{E6A53FF9-FD01-3F73-FA55-3149DDF0FDDC}"/>
          </ac:spMkLst>
        </pc:spChg>
        <pc:spChg chg="mod ord">
          <ac:chgData name="Kau, Derchang" userId="b9148588-e694-4445-9765-2c9aad6149ce" providerId="ADAL" clId="{A9F427AC-E5A2-6C45-A8A3-6DFCCFA4B4F3}" dt="2023-05-17T03:10:24.855" v="7449" actId="700"/>
          <ac:spMkLst>
            <pc:docMk/>
            <pc:sldMk cId="3766789642" sldId="2147308131"/>
            <ac:spMk id="3" creationId="{DC4C3DAF-A1AB-0DCC-B3FB-1BE9221148D9}"/>
          </ac:spMkLst>
        </pc:spChg>
        <pc:spChg chg="del mod ord">
          <ac:chgData name="Kau, Derchang" userId="b9148588-e694-4445-9765-2c9aad6149ce" providerId="ADAL" clId="{A9F427AC-E5A2-6C45-A8A3-6DFCCFA4B4F3}" dt="2023-05-16T14:29:08.513" v="6635" actId="700"/>
          <ac:spMkLst>
            <pc:docMk/>
            <pc:sldMk cId="3766789642" sldId="2147308131"/>
            <ac:spMk id="4" creationId="{0CE7A08C-3E18-975A-3A05-9AA2722390CB}"/>
          </ac:spMkLst>
        </pc:spChg>
        <pc:spChg chg="mod">
          <ac:chgData name="Kau, Derchang" userId="b9148588-e694-4445-9765-2c9aad6149ce" providerId="ADAL" clId="{A9F427AC-E5A2-6C45-A8A3-6DFCCFA4B4F3}" dt="2023-05-17T04:00:06.578" v="7497" actId="1076"/>
          <ac:spMkLst>
            <pc:docMk/>
            <pc:sldMk cId="3766789642" sldId="2147308131"/>
            <ac:spMk id="4" creationId="{EFA1243E-8B36-978C-FDF4-C8730EEAB166}"/>
          </ac:spMkLst>
        </pc:spChg>
        <pc:spChg chg="add mod topLvl">
          <ac:chgData name="Kau, Derchang" userId="b9148588-e694-4445-9765-2c9aad6149ce" providerId="ADAL" clId="{A9F427AC-E5A2-6C45-A8A3-6DFCCFA4B4F3}" dt="2023-05-17T01:37:43.818" v="7233" actId="1036"/>
          <ac:spMkLst>
            <pc:docMk/>
            <pc:sldMk cId="3766789642" sldId="2147308131"/>
            <ac:spMk id="6" creationId="{437CA22A-7FDA-297F-0342-4422555D34B2}"/>
          </ac:spMkLst>
        </pc:spChg>
        <pc:spChg chg="add mod topLvl">
          <ac:chgData name="Kau, Derchang" userId="b9148588-e694-4445-9765-2c9aad6149ce" providerId="ADAL" clId="{A9F427AC-E5A2-6C45-A8A3-6DFCCFA4B4F3}" dt="2023-05-17T01:38:22.525" v="7245" actId="208"/>
          <ac:spMkLst>
            <pc:docMk/>
            <pc:sldMk cId="3766789642" sldId="2147308131"/>
            <ac:spMk id="8" creationId="{9D88BE92-336D-6ACA-DDE9-5193E17E237A}"/>
          </ac:spMkLst>
        </pc:spChg>
        <pc:spChg chg="add mod">
          <ac:chgData name="Kau, Derchang" userId="b9148588-e694-4445-9765-2c9aad6149ce" providerId="ADAL" clId="{A9F427AC-E5A2-6C45-A8A3-6DFCCFA4B4F3}" dt="2023-05-17T01:33:13.687" v="7198" actId="1076"/>
          <ac:spMkLst>
            <pc:docMk/>
            <pc:sldMk cId="3766789642" sldId="2147308131"/>
            <ac:spMk id="10" creationId="{A75541D2-94F3-E4C7-B173-3B31F87921D3}"/>
          </ac:spMkLst>
        </pc:spChg>
        <pc:spChg chg="add del mod ord">
          <ac:chgData name="Kau, Derchang" userId="b9148588-e694-4445-9765-2c9aad6149ce" providerId="ADAL" clId="{A9F427AC-E5A2-6C45-A8A3-6DFCCFA4B4F3}" dt="2023-05-16T15:29:35.713" v="6688" actId="700"/>
          <ac:spMkLst>
            <pc:docMk/>
            <pc:sldMk cId="3766789642" sldId="2147308131"/>
            <ac:spMk id="11" creationId="{6C6BBC4F-685D-EC85-2499-7025DD138886}"/>
          </ac:spMkLst>
        </pc:spChg>
        <pc:spChg chg="add mod ord">
          <ac:chgData name="Kau, Derchang" userId="b9148588-e694-4445-9765-2c9aad6149ce" providerId="ADAL" clId="{A9F427AC-E5A2-6C45-A8A3-6DFCCFA4B4F3}" dt="2023-05-17T04:25:01.010" v="7501" actId="20577"/>
          <ac:spMkLst>
            <pc:docMk/>
            <pc:sldMk cId="3766789642" sldId="2147308131"/>
            <ac:spMk id="14" creationId="{0A4F44F2-E5D1-1494-4991-5623BDAF404D}"/>
          </ac:spMkLst>
        </pc:spChg>
        <pc:spChg chg="add del mod ord">
          <ac:chgData name="Kau, Derchang" userId="b9148588-e694-4445-9765-2c9aad6149ce" providerId="ADAL" clId="{A9F427AC-E5A2-6C45-A8A3-6DFCCFA4B4F3}" dt="2023-05-17T03:10:18.686" v="7448" actId="478"/>
          <ac:spMkLst>
            <pc:docMk/>
            <pc:sldMk cId="3766789642" sldId="2147308131"/>
            <ac:spMk id="15" creationId="{7F9D15D2-D6F5-3186-4B18-9108C813A4F5}"/>
          </ac:spMkLst>
        </pc:spChg>
        <pc:spChg chg="mod">
          <ac:chgData name="Kau, Derchang" userId="b9148588-e694-4445-9765-2c9aad6149ce" providerId="ADAL" clId="{A9F427AC-E5A2-6C45-A8A3-6DFCCFA4B4F3}" dt="2023-05-17T01:38:22.525" v="7245" actId="208"/>
          <ac:spMkLst>
            <pc:docMk/>
            <pc:sldMk cId="3766789642" sldId="2147308131"/>
            <ac:spMk id="19" creationId="{E7307903-455B-338B-B7CA-51706789C4D2}"/>
          </ac:spMkLst>
        </pc:spChg>
        <pc:spChg chg="mod">
          <ac:chgData name="Kau, Derchang" userId="b9148588-e694-4445-9765-2c9aad6149ce" providerId="ADAL" clId="{A9F427AC-E5A2-6C45-A8A3-6DFCCFA4B4F3}" dt="2023-05-17T01:38:22.525" v="7245" actId="208"/>
          <ac:spMkLst>
            <pc:docMk/>
            <pc:sldMk cId="3766789642" sldId="2147308131"/>
            <ac:spMk id="20" creationId="{57B32DA2-196F-3497-58D3-408AA7FA568F}"/>
          </ac:spMkLst>
        </pc:spChg>
        <pc:spChg chg="mod">
          <ac:chgData name="Kau, Derchang" userId="b9148588-e694-4445-9765-2c9aad6149ce" providerId="ADAL" clId="{A9F427AC-E5A2-6C45-A8A3-6DFCCFA4B4F3}" dt="2023-05-17T01:38:22.525" v="7245" actId="208"/>
          <ac:spMkLst>
            <pc:docMk/>
            <pc:sldMk cId="3766789642" sldId="2147308131"/>
            <ac:spMk id="25" creationId="{9E5A1476-FC06-108D-553D-9D879769130B}"/>
          </ac:spMkLst>
        </pc:spChg>
        <pc:spChg chg="mod">
          <ac:chgData name="Kau, Derchang" userId="b9148588-e694-4445-9765-2c9aad6149ce" providerId="ADAL" clId="{A9F427AC-E5A2-6C45-A8A3-6DFCCFA4B4F3}" dt="2023-05-17T01:38:22.525" v="7245" actId="208"/>
          <ac:spMkLst>
            <pc:docMk/>
            <pc:sldMk cId="3766789642" sldId="2147308131"/>
            <ac:spMk id="26" creationId="{238ED8C7-3A8B-2BDA-BEC3-70FBF12C4AC1}"/>
          </ac:spMkLst>
        </pc:spChg>
        <pc:spChg chg="mod">
          <ac:chgData name="Kau, Derchang" userId="b9148588-e694-4445-9765-2c9aad6149ce" providerId="ADAL" clId="{A9F427AC-E5A2-6C45-A8A3-6DFCCFA4B4F3}" dt="2023-05-17T01:38:22.525" v="7245" actId="208"/>
          <ac:spMkLst>
            <pc:docMk/>
            <pc:sldMk cId="3766789642" sldId="2147308131"/>
            <ac:spMk id="31" creationId="{126378B1-EE04-C64A-CED6-A5D8266296A9}"/>
          </ac:spMkLst>
        </pc:spChg>
        <pc:spChg chg="mod">
          <ac:chgData name="Kau, Derchang" userId="b9148588-e694-4445-9765-2c9aad6149ce" providerId="ADAL" clId="{A9F427AC-E5A2-6C45-A8A3-6DFCCFA4B4F3}" dt="2023-05-17T01:38:22.525" v="7245" actId="208"/>
          <ac:spMkLst>
            <pc:docMk/>
            <pc:sldMk cId="3766789642" sldId="2147308131"/>
            <ac:spMk id="32" creationId="{AFE29E8C-DE83-287F-E547-5E5EF5F7A766}"/>
          </ac:spMkLst>
        </pc:spChg>
        <pc:spChg chg="mod">
          <ac:chgData name="Kau, Derchang" userId="b9148588-e694-4445-9765-2c9aad6149ce" providerId="ADAL" clId="{A9F427AC-E5A2-6C45-A8A3-6DFCCFA4B4F3}" dt="2023-05-17T01:38:22.525" v="7245" actId="208"/>
          <ac:spMkLst>
            <pc:docMk/>
            <pc:sldMk cId="3766789642" sldId="2147308131"/>
            <ac:spMk id="37" creationId="{D4808FDD-F71B-C450-5B3D-565E91D8F418}"/>
          </ac:spMkLst>
        </pc:spChg>
        <pc:spChg chg="mod">
          <ac:chgData name="Kau, Derchang" userId="b9148588-e694-4445-9765-2c9aad6149ce" providerId="ADAL" clId="{A9F427AC-E5A2-6C45-A8A3-6DFCCFA4B4F3}" dt="2023-05-17T01:38:22.525" v="7245" actId="208"/>
          <ac:spMkLst>
            <pc:docMk/>
            <pc:sldMk cId="3766789642" sldId="2147308131"/>
            <ac:spMk id="38" creationId="{128B6B7E-EB8F-FA1F-A302-31E26359778B}"/>
          </ac:spMkLst>
        </pc:spChg>
        <pc:spChg chg="mod">
          <ac:chgData name="Kau, Derchang" userId="b9148588-e694-4445-9765-2c9aad6149ce" providerId="ADAL" clId="{A9F427AC-E5A2-6C45-A8A3-6DFCCFA4B4F3}" dt="2023-05-17T01:38:22.525" v="7245" actId="208"/>
          <ac:spMkLst>
            <pc:docMk/>
            <pc:sldMk cId="3766789642" sldId="2147308131"/>
            <ac:spMk id="43" creationId="{B6E2504E-7761-2D43-9A58-F8A8E865633B}"/>
          </ac:spMkLst>
        </pc:spChg>
        <pc:spChg chg="mod">
          <ac:chgData name="Kau, Derchang" userId="b9148588-e694-4445-9765-2c9aad6149ce" providerId="ADAL" clId="{A9F427AC-E5A2-6C45-A8A3-6DFCCFA4B4F3}" dt="2023-05-17T01:38:22.525" v="7245" actId="208"/>
          <ac:spMkLst>
            <pc:docMk/>
            <pc:sldMk cId="3766789642" sldId="2147308131"/>
            <ac:spMk id="44" creationId="{B60E5053-2239-FA16-DAE7-2798FD5E5410}"/>
          </ac:spMkLst>
        </pc:spChg>
        <pc:spChg chg="mod">
          <ac:chgData name="Kau, Derchang" userId="b9148588-e694-4445-9765-2c9aad6149ce" providerId="ADAL" clId="{A9F427AC-E5A2-6C45-A8A3-6DFCCFA4B4F3}" dt="2023-05-17T01:38:22.525" v="7245" actId="208"/>
          <ac:spMkLst>
            <pc:docMk/>
            <pc:sldMk cId="3766789642" sldId="2147308131"/>
            <ac:spMk id="49" creationId="{94254ADC-71A1-F12C-44CE-E4E106CF5154}"/>
          </ac:spMkLst>
        </pc:spChg>
        <pc:spChg chg="mod">
          <ac:chgData name="Kau, Derchang" userId="b9148588-e694-4445-9765-2c9aad6149ce" providerId="ADAL" clId="{A9F427AC-E5A2-6C45-A8A3-6DFCCFA4B4F3}" dt="2023-05-17T01:38:22.525" v="7245" actId="208"/>
          <ac:spMkLst>
            <pc:docMk/>
            <pc:sldMk cId="3766789642" sldId="2147308131"/>
            <ac:spMk id="50" creationId="{0AF7CBD1-C389-849E-312D-1D910A2F4A20}"/>
          </ac:spMkLst>
        </pc:spChg>
        <pc:spChg chg="mod">
          <ac:chgData name="Kau, Derchang" userId="b9148588-e694-4445-9765-2c9aad6149ce" providerId="ADAL" clId="{A9F427AC-E5A2-6C45-A8A3-6DFCCFA4B4F3}" dt="2023-05-17T01:38:22.525" v="7245" actId="208"/>
          <ac:spMkLst>
            <pc:docMk/>
            <pc:sldMk cId="3766789642" sldId="2147308131"/>
            <ac:spMk id="55" creationId="{64BC9617-09E9-3161-B0D2-3D3D4D11AFE1}"/>
          </ac:spMkLst>
        </pc:spChg>
        <pc:spChg chg="mod">
          <ac:chgData name="Kau, Derchang" userId="b9148588-e694-4445-9765-2c9aad6149ce" providerId="ADAL" clId="{A9F427AC-E5A2-6C45-A8A3-6DFCCFA4B4F3}" dt="2023-05-17T01:38:22.525" v="7245" actId="208"/>
          <ac:spMkLst>
            <pc:docMk/>
            <pc:sldMk cId="3766789642" sldId="2147308131"/>
            <ac:spMk id="56" creationId="{CB06CB7B-F565-396E-54F7-C4FC362FD210}"/>
          </ac:spMkLst>
        </pc:spChg>
        <pc:spChg chg="mod">
          <ac:chgData name="Kau, Derchang" userId="b9148588-e694-4445-9765-2c9aad6149ce" providerId="ADAL" clId="{A9F427AC-E5A2-6C45-A8A3-6DFCCFA4B4F3}" dt="2023-05-17T01:38:22.525" v="7245" actId="208"/>
          <ac:spMkLst>
            <pc:docMk/>
            <pc:sldMk cId="3766789642" sldId="2147308131"/>
            <ac:spMk id="61" creationId="{480443D6-2DFF-032B-3A03-71D6066768E7}"/>
          </ac:spMkLst>
        </pc:spChg>
        <pc:spChg chg="mod">
          <ac:chgData name="Kau, Derchang" userId="b9148588-e694-4445-9765-2c9aad6149ce" providerId="ADAL" clId="{A9F427AC-E5A2-6C45-A8A3-6DFCCFA4B4F3}" dt="2023-05-17T01:38:22.525" v="7245" actId="208"/>
          <ac:spMkLst>
            <pc:docMk/>
            <pc:sldMk cId="3766789642" sldId="2147308131"/>
            <ac:spMk id="62" creationId="{BA15A49E-3C38-03D2-F98E-346F793B0D1F}"/>
          </ac:spMkLst>
        </pc:spChg>
        <pc:spChg chg="mod">
          <ac:chgData name="Kau, Derchang" userId="b9148588-e694-4445-9765-2c9aad6149ce" providerId="ADAL" clId="{A9F427AC-E5A2-6C45-A8A3-6DFCCFA4B4F3}" dt="2023-05-17T04:00:12.009" v="7498" actId="1076"/>
          <ac:spMkLst>
            <pc:docMk/>
            <pc:sldMk cId="3766789642" sldId="2147308131"/>
            <ac:spMk id="66" creationId="{15D14B4A-5422-A3BF-C17E-D3491D0ED5EA}"/>
          </ac:spMkLst>
        </pc:spChg>
        <pc:spChg chg="mod">
          <ac:chgData name="Kau, Derchang" userId="b9148588-e694-4445-9765-2c9aad6149ce" providerId="ADAL" clId="{A9F427AC-E5A2-6C45-A8A3-6DFCCFA4B4F3}" dt="2023-05-17T01:38:22.525" v="7245" actId="208"/>
          <ac:spMkLst>
            <pc:docMk/>
            <pc:sldMk cId="3766789642" sldId="2147308131"/>
            <ac:spMk id="68" creationId="{3CF65197-DB8C-BEE6-AAE5-6737C9091B22}"/>
          </ac:spMkLst>
        </pc:spChg>
        <pc:spChg chg="mod">
          <ac:chgData name="Kau, Derchang" userId="b9148588-e694-4445-9765-2c9aad6149ce" providerId="ADAL" clId="{A9F427AC-E5A2-6C45-A8A3-6DFCCFA4B4F3}" dt="2023-05-17T01:38:22.525" v="7245" actId="208"/>
          <ac:spMkLst>
            <pc:docMk/>
            <pc:sldMk cId="3766789642" sldId="2147308131"/>
            <ac:spMk id="70" creationId="{BDD84A46-AC2B-FDA0-A4C2-DFD8F541A890}"/>
          </ac:spMkLst>
        </pc:spChg>
        <pc:spChg chg="mod">
          <ac:chgData name="Kau, Derchang" userId="b9148588-e694-4445-9765-2c9aad6149ce" providerId="ADAL" clId="{A9F427AC-E5A2-6C45-A8A3-6DFCCFA4B4F3}" dt="2023-05-17T01:38:22.525" v="7245" actId="208"/>
          <ac:spMkLst>
            <pc:docMk/>
            <pc:sldMk cId="3766789642" sldId="2147308131"/>
            <ac:spMk id="72" creationId="{9DBFA3FA-CE35-91E6-28A1-3954E46BD2D5}"/>
          </ac:spMkLst>
        </pc:spChg>
        <pc:spChg chg="mod">
          <ac:chgData name="Kau, Derchang" userId="b9148588-e694-4445-9765-2c9aad6149ce" providerId="ADAL" clId="{A9F427AC-E5A2-6C45-A8A3-6DFCCFA4B4F3}" dt="2023-05-17T01:38:22.525" v="7245" actId="208"/>
          <ac:spMkLst>
            <pc:docMk/>
            <pc:sldMk cId="3766789642" sldId="2147308131"/>
            <ac:spMk id="74" creationId="{7DD850D6-F7F8-E1A1-3937-0C9C4183C0F5}"/>
          </ac:spMkLst>
        </pc:spChg>
        <pc:spChg chg="mod">
          <ac:chgData name="Kau, Derchang" userId="b9148588-e694-4445-9765-2c9aad6149ce" providerId="ADAL" clId="{A9F427AC-E5A2-6C45-A8A3-6DFCCFA4B4F3}" dt="2023-05-17T01:38:22.525" v="7245" actId="208"/>
          <ac:spMkLst>
            <pc:docMk/>
            <pc:sldMk cId="3766789642" sldId="2147308131"/>
            <ac:spMk id="76" creationId="{CEA985F3-F8AD-4EF2-3F95-230C302EBF56}"/>
          </ac:spMkLst>
        </pc:spChg>
        <pc:spChg chg="mod">
          <ac:chgData name="Kau, Derchang" userId="b9148588-e694-4445-9765-2c9aad6149ce" providerId="ADAL" clId="{A9F427AC-E5A2-6C45-A8A3-6DFCCFA4B4F3}" dt="2023-05-17T01:38:22.525" v="7245" actId="208"/>
          <ac:spMkLst>
            <pc:docMk/>
            <pc:sldMk cId="3766789642" sldId="2147308131"/>
            <ac:spMk id="78" creationId="{6EA9C429-6FB3-5119-6B50-8D23C3D73AC7}"/>
          </ac:spMkLst>
        </pc:spChg>
        <pc:spChg chg="mod">
          <ac:chgData name="Kau, Derchang" userId="b9148588-e694-4445-9765-2c9aad6149ce" providerId="ADAL" clId="{A9F427AC-E5A2-6C45-A8A3-6DFCCFA4B4F3}" dt="2023-05-17T01:38:22.525" v="7245" actId="208"/>
          <ac:spMkLst>
            <pc:docMk/>
            <pc:sldMk cId="3766789642" sldId="2147308131"/>
            <ac:spMk id="80" creationId="{6461D3D2-B1F4-BE7F-FD0A-F1836B53377D}"/>
          </ac:spMkLst>
        </pc:spChg>
        <pc:spChg chg="mod">
          <ac:chgData name="Kau, Derchang" userId="b9148588-e694-4445-9765-2c9aad6149ce" providerId="ADAL" clId="{A9F427AC-E5A2-6C45-A8A3-6DFCCFA4B4F3}" dt="2023-05-17T01:38:22.525" v="7245" actId="208"/>
          <ac:spMkLst>
            <pc:docMk/>
            <pc:sldMk cId="3766789642" sldId="2147308131"/>
            <ac:spMk id="82" creationId="{C523E058-07BC-EA0B-BED3-AF7CF4D22421}"/>
          </ac:spMkLst>
        </pc:spChg>
        <pc:spChg chg="mod">
          <ac:chgData name="Kau, Derchang" userId="b9148588-e694-4445-9765-2c9aad6149ce" providerId="ADAL" clId="{A9F427AC-E5A2-6C45-A8A3-6DFCCFA4B4F3}" dt="2023-05-17T01:38:22.525" v="7245" actId="208"/>
          <ac:spMkLst>
            <pc:docMk/>
            <pc:sldMk cId="3766789642" sldId="2147308131"/>
            <ac:spMk id="84" creationId="{4C52C602-11E6-B7B4-249A-9EB7372ADDDA}"/>
          </ac:spMkLst>
        </pc:spChg>
        <pc:spChg chg="mod">
          <ac:chgData name="Kau, Derchang" userId="b9148588-e694-4445-9765-2c9aad6149ce" providerId="ADAL" clId="{A9F427AC-E5A2-6C45-A8A3-6DFCCFA4B4F3}" dt="2023-05-17T01:38:22.525" v="7245" actId="208"/>
          <ac:spMkLst>
            <pc:docMk/>
            <pc:sldMk cId="3766789642" sldId="2147308131"/>
            <ac:spMk id="86" creationId="{7E534C93-42D6-4693-47F0-D706FDA327FA}"/>
          </ac:spMkLst>
        </pc:spChg>
        <pc:spChg chg="mod">
          <ac:chgData name="Kau, Derchang" userId="b9148588-e694-4445-9765-2c9aad6149ce" providerId="ADAL" clId="{A9F427AC-E5A2-6C45-A8A3-6DFCCFA4B4F3}" dt="2023-05-17T01:38:22.525" v="7245" actId="208"/>
          <ac:spMkLst>
            <pc:docMk/>
            <pc:sldMk cId="3766789642" sldId="2147308131"/>
            <ac:spMk id="88" creationId="{B7A3B188-0B0A-8A83-1C00-DF5ECD882CE8}"/>
          </ac:spMkLst>
        </pc:spChg>
        <pc:spChg chg="mod">
          <ac:chgData name="Kau, Derchang" userId="b9148588-e694-4445-9765-2c9aad6149ce" providerId="ADAL" clId="{A9F427AC-E5A2-6C45-A8A3-6DFCCFA4B4F3}" dt="2023-05-17T01:38:22.525" v="7245" actId="208"/>
          <ac:spMkLst>
            <pc:docMk/>
            <pc:sldMk cId="3766789642" sldId="2147308131"/>
            <ac:spMk id="90" creationId="{0EF936AB-3B38-68B1-D1C1-442ADD899EAC}"/>
          </ac:spMkLst>
        </pc:spChg>
        <pc:spChg chg="mod">
          <ac:chgData name="Kau, Derchang" userId="b9148588-e694-4445-9765-2c9aad6149ce" providerId="ADAL" clId="{A9F427AC-E5A2-6C45-A8A3-6DFCCFA4B4F3}" dt="2023-05-17T01:38:22.525" v="7245" actId="208"/>
          <ac:spMkLst>
            <pc:docMk/>
            <pc:sldMk cId="3766789642" sldId="2147308131"/>
            <ac:spMk id="92" creationId="{7981C47B-D68F-D92A-A18D-D0FEFA0F528E}"/>
          </ac:spMkLst>
        </pc:spChg>
        <pc:spChg chg="mod">
          <ac:chgData name="Kau, Derchang" userId="b9148588-e694-4445-9765-2c9aad6149ce" providerId="ADAL" clId="{A9F427AC-E5A2-6C45-A8A3-6DFCCFA4B4F3}" dt="2023-05-17T01:38:22.525" v="7245" actId="208"/>
          <ac:spMkLst>
            <pc:docMk/>
            <pc:sldMk cId="3766789642" sldId="2147308131"/>
            <ac:spMk id="94" creationId="{ABD0FA1F-D81C-7D7F-6B78-47CB03F0716B}"/>
          </ac:spMkLst>
        </pc:spChg>
        <pc:spChg chg="mod">
          <ac:chgData name="Kau, Derchang" userId="b9148588-e694-4445-9765-2c9aad6149ce" providerId="ADAL" clId="{A9F427AC-E5A2-6C45-A8A3-6DFCCFA4B4F3}" dt="2023-05-17T01:38:22.525" v="7245" actId="208"/>
          <ac:spMkLst>
            <pc:docMk/>
            <pc:sldMk cId="3766789642" sldId="2147308131"/>
            <ac:spMk id="96" creationId="{0E7A2E55-0371-1845-CA94-3F58051F1C0B}"/>
          </ac:spMkLst>
        </pc:spChg>
        <pc:spChg chg="mod">
          <ac:chgData name="Kau, Derchang" userId="b9148588-e694-4445-9765-2c9aad6149ce" providerId="ADAL" clId="{A9F427AC-E5A2-6C45-A8A3-6DFCCFA4B4F3}" dt="2023-05-17T01:38:22.525" v="7245" actId="208"/>
          <ac:spMkLst>
            <pc:docMk/>
            <pc:sldMk cId="3766789642" sldId="2147308131"/>
            <ac:spMk id="98" creationId="{5594C76E-9294-1F14-782E-8B545971331D}"/>
          </ac:spMkLst>
        </pc:spChg>
        <pc:spChg chg="mod">
          <ac:chgData name="Kau, Derchang" userId="b9148588-e694-4445-9765-2c9aad6149ce" providerId="ADAL" clId="{A9F427AC-E5A2-6C45-A8A3-6DFCCFA4B4F3}" dt="2023-05-17T01:38:22.525" v="7245" actId="208"/>
          <ac:spMkLst>
            <pc:docMk/>
            <pc:sldMk cId="3766789642" sldId="2147308131"/>
            <ac:spMk id="100" creationId="{9731A9E4-A9A2-1232-B89C-07E4217CC9A6}"/>
          </ac:spMkLst>
        </pc:spChg>
        <pc:spChg chg="mod">
          <ac:chgData name="Kau, Derchang" userId="b9148588-e694-4445-9765-2c9aad6149ce" providerId="ADAL" clId="{A9F427AC-E5A2-6C45-A8A3-6DFCCFA4B4F3}" dt="2023-05-17T01:38:22.525" v="7245" actId="208"/>
          <ac:spMkLst>
            <pc:docMk/>
            <pc:sldMk cId="3766789642" sldId="2147308131"/>
            <ac:spMk id="102" creationId="{C12637BC-EF42-555C-0CCB-186BC6A014EE}"/>
          </ac:spMkLst>
        </pc:spChg>
        <pc:spChg chg="mod">
          <ac:chgData name="Kau, Derchang" userId="b9148588-e694-4445-9765-2c9aad6149ce" providerId="ADAL" clId="{A9F427AC-E5A2-6C45-A8A3-6DFCCFA4B4F3}" dt="2023-05-17T01:38:22.525" v="7245" actId="208"/>
          <ac:spMkLst>
            <pc:docMk/>
            <pc:sldMk cId="3766789642" sldId="2147308131"/>
            <ac:spMk id="104" creationId="{98484956-B20E-4FD9-BEEC-DFECF4B4FE7A}"/>
          </ac:spMkLst>
        </pc:spChg>
        <pc:spChg chg="mod">
          <ac:chgData name="Kau, Derchang" userId="b9148588-e694-4445-9765-2c9aad6149ce" providerId="ADAL" clId="{A9F427AC-E5A2-6C45-A8A3-6DFCCFA4B4F3}" dt="2023-05-17T01:38:22.525" v="7245" actId="208"/>
          <ac:spMkLst>
            <pc:docMk/>
            <pc:sldMk cId="3766789642" sldId="2147308131"/>
            <ac:spMk id="106" creationId="{153633C4-DF8E-3B86-74A3-6A245C78C4C1}"/>
          </ac:spMkLst>
        </pc:spChg>
        <pc:spChg chg="mod">
          <ac:chgData name="Kau, Derchang" userId="b9148588-e694-4445-9765-2c9aad6149ce" providerId="ADAL" clId="{A9F427AC-E5A2-6C45-A8A3-6DFCCFA4B4F3}" dt="2023-05-17T01:38:22.525" v="7245" actId="208"/>
          <ac:spMkLst>
            <pc:docMk/>
            <pc:sldMk cId="3766789642" sldId="2147308131"/>
            <ac:spMk id="108" creationId="{8484EDC3-2C35-A037-3823-27BF3113E5F2}"/>
          </ac:spMkLst>
        </pc:spChg>
        <pc:spChg chg="mod">
          <ac:chgData name="Kau, Derchang" userId="b9148588-e694-4445-9765-2c9aad6149ce" providerId="ADAL" clId="{A9F427AC-E5A2-6C45-A8A3-6DFCCFA4B4F3}" dt="2023-05-17T01:38:22.525" v="7245" actId="208"/>
          <ac:spMkLst>
            <pc:docMk/>
            <pc:sldMk cId="3766789642" sldId="2147308131"/>
            <ac:spMk id="110" creationId="{FC1F611D-BF57-3C48-12A8-C5AF6501A8F0}"/>
          </ac:spMkLst>
        </pc:spChg>
        <pc:spChg chg="mod">
          <ac:chgData name="Kau, Derchang" userId="b9148588-e694-4445-9765-2c9aad6149ce" providerId="ADAL" clId="{A9F427AC-E5A2-6C45-A8A3-6DFCCFA4B4F3}" dt="2023-05-17T01:38:22.525" v="7245" actId="208"/>
          <ac:spMkLst>
            <pc:docMk/>
            <pc:sldMk cId="3766789642" sldId="2147308131"/>
            <ac:spMk id="112" creationId="{C80CB159-6F63-993B-EAFB-E41AFD58D0CA}"/>
          </ac:spMkLst>
        </pc:spChg>
        <pc:spChg chg="mod">
          <ac:chgData name="Kau, Derchang" userId="b9148588-e694-4445-9765-2c9aad6149ce" providerId="ADAL" clId="{A9F427AC-E5A2-6C45-A8A3-6DFCCFA4B4F3}" dt="2023-05-17T01:38:22.525" v="7245" actId="208"/>
          <ac:spMkLst>
            <pc:docMk/>
            <pc:sldMk cId="3766789642" sldId="2147308131"/>
            <ac:spMk id="114" creationId="{9160F06B-956A-3289-669C-6693CA9ADC78}"/>
          </ac:spMkLst>
        </pc:spChg>
        <pc:spChg chg="mod">
          <ac:chgData name="Kau, Derchang" userId="b9148588-e694-4445-9765-2c9aad6149ce" providerId="ADAL" clId="{A9F427AC-E5A2-6C45-A8A3-6DFCCFA4B4F3}" dt="2023-05-17T01:38:22.525" v="7245" actId="208"/>
          <ac:spMkLst>
            <pc:docMk/>
            <pc:sldMk cId="3766789642" sldId="2147308131"/>
            <ac:spMk id="116" creationId="{24B52DE3-9AA6-B175-7521-31C8F8F60E4C}"/>
          </ac:spMkLst>
        </pc:spChg>
        <pc:spChg chg="mod">
          <ac:chgData name="Kau, Derchang" userId="b9148588-e694-4445-9765-2c9aad6149ce" providerId="ADAL" clId="{A9F427AC-E5A2-6C45-A8A3-6DFCCFA4B4F3}" dt="2023-05-17T01:38:22.525" v="7245" actId="208"/>
          <ac:spMkLst>
            <pc:docMk/>
            <pc:sldMk cId="3766789642" sldId="2147308131"/>
            <ac:spMk id="118" creationId="{292112F9-0F17-99D3-F891-4349B561A982}"/>
          </ac:spMkLst>
        </pc:spChg>
        <pc:spChg chg="mod">
          <ac:chgData name="Kau, Derchang" userId="b9148588-e694-4445-9765-2c9aad6149ce" providerId="ADAL" clId="{A9F427AC-E5A2-6C45-A8A3-6DFCCFA4B4F3}" dt="2023-05-17T01:38:22.525" v="7245" actId="208"/>
          <ac:spMkLst>
            <pc:docMk/>
            <pc:sldMk cId="3766789642" sldId="2147308131"/>
            <ac:spMk id="120" creationId="{0D7F5555-8840-0843-00A9-8CF113A31DC5}"/>
          </ac:spMkLst>
        </pc:spChg>
        <pc:spChg chg="mod">
          <ac:chgData name="Kau, Derchang" userId="b9148588-e694-4445-9765-2c9aad6149ce" providerId="ADAL" clId="{A9F427AC-E5A2-6C45-A8A3-6DFCCFA4B4F3}" dt="2023-05-17T01:38:22.525" v="7245" actId="208"/>
          <ac:spMkLst>
            <pc:docMk/>
            <pc:sldMk cId="3766789642" sldId="2147308131"/>
            <ac:spMk id="122" creationId="{70238930-5C34-5550-7E13-04A9AB1E1630}"/>
          </ac:spMkLst>
        </pc:spChg>
        <pc:spChg chg="mod">
          <ac:chgData name="Kau, Derchang" userId="b9148588-e694-4445-9765-2c9aad6149ce" providerId="ADAL" clId="{A9F427AC-E5A2-6C45-A8A3-6DFCCFA4B4F3}" dt="2023-05-17T01:38:22.525" v="7245" actId="208"/>
          <ac:spMkLst>
            <pc:docMk/>
            <pc:sldMk cId="3766789642" sldId="2147308131"/>
            <ac:spMk id="124" creationId="{4082DECE-47AE-DEEA-55B1-8AFAFBCAAEB8}"/>
          </ac:spMkLst>
        </pc:spChg>
        <pc:spChg chg="mod">
          <ac:chgData name="Kau, Derchang" userId="b9148588-e694-4445-9765-2c9aad6149ce" providerId="ADAL" clId="{A9F427AC-E5A2-6C45-A8A3-6DFCCFA4B4F3}" dt="2023-05-17T01:38:22.525" v="7245" actId="208"/>
          <ac:spMkLst>
            <pc:docMk/>
            <pc:sldMk cId="3766789642" sldId="2147308131"/>
            <ac:spMk id="126" creationId="{A708CE49-C2F2-2B29-55CA-E22DDB2EA7A2}"/>
          </ac:spMkLst>
        </pc:spChg>
        <pc:spChg chg="mod">
          <ac:chgData name="Kau, Derchang" userId="b9148588-e694-4445-9765-2c9aad6149ce" providerId="ADAL" clId="{A9F427AC-E5A2-6C45-A8A3-6DFCCFA4B4F3}" dt="2023-05-17T01:38:22.525" v="7245" actId="208"/>
          <ac:spMkLst>
            <pc:docMk/>
            <pc:sldMk cId="3766789642" sldId="2147308131"/>
            <ac:spMk id="128" creationId="{94966E0C-8BD7-6A1D-6DA5-B412BA40274E}"/>
          </ac:spMkLst>
        </pc:spChg>
        <pc:spChg chg="mod">
          <ac:chgData name="Kau, Derchang" userId="b9148588-e694-4445-9765-2c9aad6149ce" providerId="ADAL" clId="{A9F427AC-E5A2-6C45-A8A3-6DFCCFA4B4F3}" dt="2023-05-17T01:38:22.525" v="7245" actId="208"/>
          <ac:spMkLst>
            <pc:docMk/>
            <pc:sldMk cId="3766789642" sldId="2147308131"/>
            <ac:spMk id="130" creationId="{A4CD0878-5960-CE55-AA4E-A7E47CFB8824}"/>
          </ac:spMkLst>
        </pc:spChg>
        <pc:spChg chg="mod">
          <ac:chgData name="Kau, Derchang" userId="b9148588-e694-4445-9765-2c9aad6149ce" providerId="ADAL" clId="{A9F427AC-E5A2-6C45-A8A3-6DFCCFA4B4F3}" dt="2023-05-17T03:59:56.650" v="7495" actId="1038"/>
          <ac:spMkLst>
            <pc:docMk/>
            <pc:sldMk cId="3766789642" sldId="2147308131"/>
            <ac:spMk id="132" creationId="{BEBAB609-EF79-C3BC-46EA-D60D0B16D2A3}"/>
          </ac:spMkLst>
        </pc:spChg>
        <pc:spChg chg="mod">
          <ac:chgData name="Kau, Derchang" userId="b9148588-e694-4445-9765-2c9aad6149ce" providerId="ADAL" clId="{A9F427AC-E5A2-6C45-A8A3-6DFCCFA4B4F3}" dt="2023-05-17T01:38:22.525" v="7245" actId="208"/>
          <ac:spMkLst>
            <pc:docMk/>
            <pc:sldMk cId="3766789642" sldId="2147308131"/>
            <ac:spMk id="133" creationId="{6A19C424-CB99-75E6-A331-6E4F3C1E809B}"/>
          </ac:spMkLst>
        </pc:spChg>
        <pc:spChg chg="mod">
          <ac:chgData name="Kau, Derchang" userId="b9148588-e694-4445-9765-2c9aad6149ce" providerId="ADAL" clId="{A9F427AC-E5A2-6C45-A8A3-6DFCCFA4B4F3}" dt="2023-05-17T01:38:22.525" v="7245" actId="208"/>
          <ac:spMkLst>
            <pc:docMk/>
            <pc:sldMk cId="3766789642" sldId="2147308131"/>
            <ac:spMk id="134" creationId="{29D63725-CBFC-13F6-5462-B59FB29F4A78}"/>
          </ac:spMkLst>
        </pc:spChg>
        <pc:spChg chg="mod">
          <ac:chgData name="Kau, Derchang" userId="b9148588-e694-4445-9765-2c9aad6149ce" providerId="ADAL" clId="{A9F427AC-E5A2-6C45-A8A3-6DFCCFA4B4F3}" dt="2023-05-17T01:38:22.525" v="7245" actId="208"/>
          <ac:spMkLst>
            <pc:docMk/>
            <pc:sldMk cId="3766789642" sldId="2147308131"/>
            <ac:spMk id="135" creationId="{0823B221-185D-3B26-7837-0F2501305EB6}"/>
          </ac:spMkLst>
        </pc:spChg>
        <pc:spChg chg="mod">
          <ac:chgData name="Kau, Derchang" userId="b9148588-e694-4445-9765-2c9aad6149ce" providerId="ADAL" clId="{A9F427AC-E5A2-6C45-A8A3-6DFCCFA4B4F3}" dt="2023-05-17T01:38:22.525" v="7245" actId="208"/>
          <ac:spMkLst>
            <pc:docMk/>
            <pc:sldMk cId="3766789642" sldId="2147308131"/>
            <ac:spMk id="136" creationId="{F1711A55-3EB1-178E-908B-1263FE3B9F61}"/>
          </ac:spMkLst>
        </pc:spChg>
        <pc:spChg chg="mod">
          <ac:chgData name="Kau, Derchang" userId="b9148588-e694-4445-9765-2c9aad6149ce" providerId="ADAL" clId="{A9F427AC-E5A2-6C45-A8A3-6DFCCFA4B4F3}" dt="2023-05-17T01:38:22.525" v="7245" actId="208"/>
          <ac:spMkLst>
            <pc:docMk/>
            <pc:sldMk cId="3766789642" sldId="2147308131"/>
            <ac:spMk id="137" creationId="{C9FB6A63-B98F-9E3A-FF52-1ABA92F9102A}"/>
          </ac:spMkLst>
        </pc:spChg>
        <pc:spChg chg="mod">
          <ac:chgData name="Kau, Derchang" userId="b9148588-e694-4445-9765-2c9aad6149ce" providerId="ADAL" clId="{A9F427AC-E5A2-6C45-A8A3-6DFCCFA4B4F3}" dt="2023-05-17T01:38:22.525" v="7245" actId="208"/>
          <ac:spMkLst>
            <pc:docMk/>
            <pc:sldMk cId="3766789642" sldId="2147308131"/>
            <ac:spMk id="138" creationId="{8C97B2E7-1AC9-F4F3-5C5A-9C710B46C268}"/>
          </ac:spMkLst>
        </pc:spChg>
        <pc:spChg chg="mod">
          <ac:chgData name="Kau, Derchang" userId="b9148588-e694-4445-9765-2c9aad6149ce" providerId="ADAL" clId="{A9F427AC-E5A2-6C45-A8A3-6DFCCFA4B4F3}" dt="2023-05-17T01:38:22.525" v="7245" actId="208"/>
          <ac:spMkLst>
            <pc:docMk/>
            <pc:sldMk cId="3766789642" sldId="2147308131"/>
            <ac:spMk id="139" creationId="{9B1EDE77-EC71-71AE-DEAD-A05CEBB00E33}"/>
          </ac:spMkLst>
        </pc:spChg>
        <pc:spChg chg="mod">
          <ac:chgData name="Kau, Derchang" userId="b9148588-e694-4445-9765-2c9aad6149ce" providerId="ADAL" clId="{A9F427AC-E5A2-6C45-A8A3-6DFCCFA4B4F3}" dt="2023-05-17T01:38:22.525" v="7245" actId="208"/>
          <ac:spMkLst>
            <pc:docMk/>
            <pc:sldMk cId="3766789642" sldId="2147308131"/>
            <ac:spMk id="140" creationId="{6F50BA7A-30CF-B116-751F-DEDD3E6A76CB}"/>
          </ac:spMkLst>
        </pc:spChg>
        <pc:spChg chg="mod">
          <ac:chgData name="Kau, Derchang" userId="b9148588-e694-4445-9765-2c9aad6149ce" providerId="ADAL" clId="{A9F427AC-E5A2-6C45-A8A3-6DFCCFA4B4F3}" dt="2023-05-17T01:38:22.525" v="7245" actId="208"/>
          <ac:spMkLst>
            <pc:docMk/>
            <pc:sldMk cId="3766789642" sldId="2147308131"/>
            <ac:spMk id="141" creationId="{E5939319-CBC5-35E5-9CFF-A230460726EC}"/>
          </ac:spMkLst>
        </pc:spChg>
        <pc:spChg chg="mod">
          <ac:chgData name="Kau, Derchang" userId="b9148588-e694-4445-9765-2c9aad6149ce" providerId="ADAL" clId="{A9F427AC-E5A2-6C45-A8A3-6DFCCFA4B4F3}" dt="2023-05-17T01:38:22.525" v="7245" actId="208"/>
          <ac:spMkLst>
            <pc:docMk/>
            <pc:sldMk cId="3766789642" sldId="2147308131"/>
            <ac:spMk id="144" creationId="{3E0994B2-C3FC-DC3D-6305-E32B6338A252}"/>
          </ac:spMkLst>
        </pc:spChg>
        <pc:spChg chg="mod">
          <ac:chgData name="Kau, Derchang" userId="b9148588-e694-4445-9765-2c9aad6149ce" providerId="ADAL" clId="{A9F427AC-E5A2-6C45-A8A3-6DFCCFA4B4F3}" dt="2023-05-17T01:38:22.525" v="7245" actId="208"/>
          <ac:spMkLst>
            <pc:docMk/>
            <pc:sldMk cId="3766789642" sldId="2147308131"/>
            <ac:spMk id="145" creationId="{C928676B-5BC7-3476-414D-739773C3496C}"/>
          </ac:spMkLst>
        </pc:spChg>
        <pc:spChg chg="mod">
          <ac:chgData name="Kau, Derchang" userId="b9148588-e694-4445-9765-2c9aad6149ce" providerId="ADAL" clId="{A9F427AC-E5A2-6C45-A8A3-6DFCCFA4B4F3}" dt="2023-05-17T01:38:22.525" v="7245" actId="208"/>
          <ac:spMkLst>
            <pc:docMk/>
            <pc:sldMk cId="3766789642" sldId="2147308131"/>
            <ac:spMk id="146" creationId="{9C1BA09C-40A7-84C2-5C86-D884BEBB4DD1}"/>
          </ac:spMkLst>
        </pc:spChg>
        <pc:spChg chg="mod">
          <ac:chgData name="Kau, Derchang" userId="b9148588-e694-4445-9765-2c9aad6149ce" providerId="ADAL" clId="{A9F427AC-E5A2-6C45-A8A3-6DFCCFA4B4F3}" dt="2023-05-17T01:38:22.525" v="7245" actId="208"/>
          <ac:spMkLst>
            <pc:docMk/>
            <pc:sldMk cId="3766789642" sldId="2147308131"/>
            <ac:spMk id="147" creationId="{A7CF65F9-92B3-7BF8-6F96-D3C387DDF772}"/>
          </ac:spMkLst>
        </pc:spChg>
        <pc:spChg chg="mod">
          <ac:chgData name="Kau, Derchang" userId="b9148588-e694-4445-9765-2c9aad6149ce" providerId="ADAL" clId="{A9F427AC-E5A2-6C45-A8A3-6DFCCFA4B4F3}" dt="2023-05-17T01:38:22.525" v="7245" actId="208"/>
          <ac:spMkLst>
            <pc:docMk/>
            <pc:sldMk cId="3766789642" sldId="2147308131"/>
            <ac:spMk id="148" creationId="{6CFE8D4A-5E25-26D4-DCF2-F48C7D4B6B24}"/>
          </ac:spMkLst>
        </pc:spChg>
        <pc:spChg chg="mod">
          <ac:chgData name="Kau, Derchang" userId="b9148588-e694-4445-9765-2c9aad6149ce" providerId="ADAL" clId="{A9F427AC-E5A2-6C45-A8A3-6DFCCFA4B4F3}" dt="2023-05-17T01:38:22.525" v="7245" actId="208"/>
          <ac:spMkLst>
            <pc:docMk/>
            <pc:sldMk cId="3766789642" sldId="2147308131"/>
            <ac:spMk id="149" creationId="{27F9694D-A25F-AC90-01BB-6D09108866BD}"/>
          </ac:spMkLst>
        </pc:spChg>
        <pc:spChg chg="mod">
          <ac:chgData name="Kau, Derchang" userId="b9148588-e694-4445-9765-2c9aad6149ce" providerId="ADAL" clId="{A9F427AC-E5A2-6C45-A8A3-6DFCCFA4B4F3}" dt="2023-05-17T01:38:22.525" v="7245" actId="208"/>
          <ac:spMkLst>
            <pc:docMk/>
            <pc:sldMk cId="3766789642" sldId="2147308131"/>
            <ac:spMk id="150" creationId="{28BFCA1B-9BFE-3915-3A35-1256E30E3AF8}"/>
          </ac:spMkLst>
        </pc:spChg>
        <pc:spChg chg="mod">
          <ac:chgData name="Kau, Derchang" userId="b9148588-e694-4445-9765-2c9aad6149ce" providerId="ADAL" clId="{A9F427AC-E5A2-6C45-A8A3-6DFCCFA4B4F3}" dt="2023-05-17T01:38:22.525" v="7245" actId="208"/>
          <ac:spMkLst>
            <pc:docMk/>
            <pc:sldMk cId="3766789642" sldId="2147308131"/>
            <ac:spMk id="151" creationId="{709F98AC-7BC5-0157-489D-A30D660827FF}"/>
          </ac:spMkLst>
        </pc:spChg>
        <pc:spChg chg="mod">
          <ac:chgData name="Kau, Derchang" userId="b9148588-e694-4445-9765-2c9aad6149ce" providerId="ADAL" clId="{A9F427AC-E5A2-6C45-A8A3-6DFCCFA4B4F3}" dt="2023-05-17T01:38:22.525" v="7245" actId="208"/>
          <ac:spMkLst>
            <pc:docMk/>
            <pc:sldMk cId="3766789642" sldId="2147308131"/>
            <ac:spMk id="162" creationId="{B5CE002B-D234-80AA-D02B-39CFFD2A40E2}"/>
          </ac:spMkLst>
        </pc:spChg>
        <pc:spChg chg="mod">
          <ac:chgData name="Kau, Derchang" userId="b9148588-e694-4445-9765-2c9aad6149ce" providerId="ADAL" clId="{A9F427AC-E5A2-6C45-A8A3-6DFCCFA4B4F3}" dt="2023-05-17T01:38:22.525" v="7245" actId="208"/>
          <ac:spMkLst>
            <pc:docMk/>
            <pc:sldMk cId="3766789642" sldId="2147308131"/>
            <ac:spMk id="163" creationId="{7904CFA0-51D9-C469-CAA4-3A625AAB2149}"/>
          </ac:spMkLst>
        </pc:spChg>
        <pc:spChg chg="mod">
          <ac:chgData name="Kau, Derchang" userId="b9148588-e694-4445-9765-2c9aad6149ce" providerId="ADAL" clId="{A9F427AC-E5A2-6C45-A8A3-6DFCCFA4B4F3}" dt="2023-05-17T01:38:22.525" v="7245" actId="208"/>
          <ac:spMkLst>
            <pc:docMk/>
            <pc:sldMk cId="3766789642" sldId="2147308131"/>
            <ac:spMk id="164" creationId="{7835B98C-91BD-1226-EF34-CEB40EFD92CA}"/>
          </ac:spMkLst>
        </pc:spChg>
        <pc:spChg chg="mod">
          <ac:chgData name="Kau, Derchang" userId="b9148588-e694-4445-9765-2c9aad6149ce" providerId="ADAL" clId="{A9F427AC-E5A2-6C45-A8A3-6DFCCFA4B4F3}" dt="2023-05-17T01:38:22.525" v="7245" actId="208"/>
          <ac:spMkLst>
            <pc:docMk/>
            <pc:sldMk cId="3766789642" sldId="2147308131"/>
            <ac:spMk id="165" creationId="{DD456805-0B9D-8589-4235-F34228D704E8}"/>
          </ac:spMkLst>
        </pc:spChg>
        <pc:spChg chg="mod">
          <ac:chgData name="Kau, Derchang" userId="b9148588-e694-4445-9765-2c9aad6149ce" providerId="ADAL" clId="{A9F427AC-E5A2-6C45-A8A3-6DFCCFA4B4F3}" dt="2023-05-17T01:38:22.525" v="7245" actId="208"/>
          <ac:spMkLst>
            <pc:docMk/>
            <pc:sldMk cId="3766789642" sldId="2147308131"/>
            <ac:spMk id="167" creationId="{E4E16040-9C0D-DC9B-2F74-5C0C3C58015E}"/>
          </ac:spMkLst>
        </pc:spChg>
        <pc:spChg chg="mod">
          <ac:chgData name="Kau, Derchang" userId="b9148588-e694-4445-9765-2c9aad6149ce" providerId="ADAL" clId="{A9F427AC-E5A2-6C45-A8A3-6DFCCFA4B4F3}" dt="2023-05-17T01:38:22.525" v="7245" actId="208"/>
          <ac:spMkLst>
            <pc:docMk/>
            <pc:sldMk cId="3766789642" sldId="2147308131"/>
            <ac:spMk id="168" creationId="{050AE610-C99C-4948-E0E5-68DD83F05DCF}"/>
          </ac:spMkLst>
        </pc:spChg>
        <pc:spChg chg="mod">
          <ac:chgData name="Kau, Derchang" userId="b9148588-e694-4445-9765-2c9aad6149ce" providerId="ADAL" clId="{A9F427AC-E5A2-6C45-A8A3-6DFCCFA4B4F3}" dt="2023-05-17T01:38:22.525" v="7245" actId="208"/>
          <ac:spMkLst>
            <pc:docMk/>
            <pc:sldMk cId="3766789642" sldId="2147308131"/>
            <ac:spMk id="169" creationId="{CBB3269C-D827-4F27-2055-6B09F8C1C946}"/>
          </ac:spMkLst>
        </pc:spChg>
        <pc:spChg chg="mod">
          <ac:chgData name="Kau, Derchang" userId="b9148588-e694-4445-9765-2c9aad6149ce" providerId="ADAL" clId="{A9F427AC-E5A2-6C45-A8A3-6DFCCFA4B4F3}" dt="2023-05-17T01:38:22.525" v="7245" actId="208"/>
          <ac:spMkLst>
            <pc:docMk/>
            <pc:sldMk cId="3766789642" sldId="2147308131"/>
            <ac:spMk id="170" creationId="{81426753-E320-0FA7-CC33-7DC717902EC4}"/>
          </ac:spMkLst>
        </pc:spChg>
        <pc:spChg chg="mod">
          <ac:chgData name="Kau, Derchang" userId="b9148588-e694-4445-9765-2c9aad6149ce" providerId="ADAL" clId="{A9F427AC-E5A2-6C45-A8A3-6DFCCFA4B4F3}" dt="2023-05-17T01:38:22.525" v="7245" actId="208"/>
          <ac:spMkLst>
            <pc:docMk/>
            <pc:sldMk cId="3766789642" sldId="2147308131"/>
            <ac:spMk id="171" creationId="{D092A4AA-0AEF-012C-E5B7-56D66FA60E50}"/>
          </ac:spMkLst>
        </pc:spChg>
        <pc:spChg chg="mod">
          <ac:chgData name="Kau, Derchang" userId="b9148588-e694-4445-9765-2c9aad6149ce" providerId="ADAL" clId="{A9F427AC-E5A2-6C45-A8A3-6DFCCFA4B4F3}" dt="2023-05-17T01:38:22.525" v="7245" actId="208"/>
          <ac:spMkLst>
            <pc:docMk/>
            <pc:sldMk cId="3766789642" sldId="2147308131"/>
            <ac:spMk id="172" creationId="{83283080-698F-36A1-2683-D7168E32B329}"/>
          </ac:spMkLst>
        </pc:spChg>
        <pc:spChg chg="mod">
          <ac:chgData name="Kau, Derchang" userId="b9148588-e694-4445-9765-2c9aad6149ce" providerId="ADAL" clId="{A9F427AC-E5A2-6C45-A8A3-6DFCCFA4B4F3}" dt="2023-05-17T01:38:22.525" v="7245" actId="208"/>
          <ac:spMkLst>
            <pc:docMk/>
            <pc:sldMk cId="3766789642" sldId="2147308131"/>
            <ac:spMk id="173" creationId="{5473E5E1-3D2E-6D58-8AA5-E97F37A6CA2A}"/>
          </ac:spMkLst>
        </pc:spChg>
        <pc:spChg chg="mod">
          <ac:chgData name="Kau, Derchang" userId="b9148588-e694-4445-9765-2c9aad6149ce" providerId="ADAL" clId="{A9F427AC-E5A2-6C45-A8A3-6DFCCFA4B4F3}" dt="2023-05-17T01:38:22.525" v="7245" actId="208"/>
          <ac:spMkLst>
            <pc:docMk/>
            <pc:sldMk cId="3766789642" sldId="2147308131"/>
            <ac:spMk id="174" creationId="{D2698A87-696C-E154-01EE-8CDE21509654}"/>
          </ac:spMkLst>
        </pc:spChg>
        <pc:spChg chg="mod">
          <ac:chgData name="Kau, Derchang" userId="b9148588-e694-4445-9765-2c9aad6149ce" providerId="ADAL" clId="{A9F427AC-E5A2-6C45-A8A3-6DFCCFA4B4F3}" dt="2023-05-17T01:38:22.525" v="7245" actId="208"/>
          <ac:spMkLst>
            <pc:docMk/>
            <pc:sldMk cId="3766789642" sldId="2147308131"/>
            <ac:spMk id="175" creationId="{D249609A-5FE5-2D9B-0131-D88D072DE18E}"/>
          </ac:spMkLst>
        </pc:spChg>
        <pc:spChg chg="mod">
          <ac:chgData name="Kau, Derchang" userId="b9148588-e694-4445-9765-2c9aad6149ce" providerId="ADAL" clId="{A9F427AC-E5A2-6C45-A8A3-6DFCCFA4B4F3}" dt="2023-05-17T01:38:22.525" v="7245" actId="208"/>
          <ac:spMkLst>
            <pc:docMk/>
            <pc:sldMk cId="3766789642" sldId="2147308131"/>
            <ac:spMk id="179" creationId="{F4EB8BD7-668D-0385-DDE7-D9B00FE69246}"/>
          </ac:spMkLst>
        </pc:spChg>
        <pc:spChg chg="mod">
          <ac:chgData name="Kau, Derchang" userId="b9148588-e694-4445-9765-2c9aad6149ce" providerId="ADAL" clId="{A9F427AC-E5A2-6C45-A8A3-6DFCCFA4B4F3}" dt="2023-05-17T01:38:22.525" v="7245" actId="208"/>
          <ac:spMkLst>
            <pc:docMk/>
            <pc:sldMk cId="3766789642" sldId="2147308131"/>
            <ac:spMk id="180" creationId="{568A2870-D3CF-6763-0D26-234F8BB09813}"/>
          </ac:spMkLst>
        </pc:spChg>
        <pc:spChg chg="mod">
          <ac:chgData name="Kau, Derchang" userId="b9148588-e694-4445-9765-2c9aad6149ce" providerId="ADAL" clId="{A9F427AC-E5A2-6C45-A8A3-6DFCCFA4B4F3}" dt="2023-05-17T01:38:22.525" v="7245" actId="208"/>
          <ac:spMkLst>
            <pc:docMk/>
            <pc:sldMk cId="3766789642" sldId="2147308131"/>
            <ac:spMk id="181" creationId="{036B4FB2-702A-A3F5-52BB-A0DF4C60746C}"/>
          </ac:spMkLst>
        </pc:spChg>
        <pc:spChg chg="mod">
          <ac:chgData name="Kau, Derchang" userId="b9148588-e694-4445-9765-2c9aad6149ce" providerId="ADAL" clId="{A9F427AC-E5A2-6C45-A8A3-6DFCCFA4B4F3}" dt="2023-05-17T01:38:22.525" v="7245" actId="208"/>
          <ac:spMkLst>
            <pc:docMk/>
            <pc:sldMk cId="3766789642" sldId="2147308131"/>
            <ac:spMk id="182" creationId="{4A8B1A9E-A12C-7694-E983-D5C3AD265C8A}"/>
          </ac:spMkLst>
        </pc:spChg>
        <pc:spChg chg="mod">
          <ac:chgData name="Kau, Derchang" userId="b9148588-e694-4445-9765-2c9aad6149ce" providerId="ADAL" clId="{A9F427AC-E5A2-6C45-A8A3-6DFCCFA4B4F3}" dt="2023-05-17T01:38:22.525" v="7245" actId="208"/>
          <ac:spMkLst>
            <pc:docMk/>
            <pc:sldMk cId="3766789642" sldId="2147308131"/>
            <ac:spMk id="183" creationId="{A30F6324-C80E-656D-EDE0-A6BC3BE78445}"/>
          </ac:spMkLst>
        </pc:spChg>
        <pc:spChg chg="mod">
          <ac:chgData name="Kau, Derchang" userId="b9148588-e694-4445-9765-2c9aad6149ce" providerId="ADAL" clId="{A9F427AC-E5A2-6C45-A8A3-6DFCCFA4B4F3}" dt="2023-05-17T01:38:22.525" v="7245" actId="208"/>
          <ac:spMkLst>
            <pc:docMk/>
            <pc:sldMk cId="3766789642" sldId="2147308131"/>
            <ac:spMk id="184" creationId="{1D274516-59ED-DB69-186E-9E48305722AD}"/>
          </ac:spMkLst>
        </pc:spChg>
        <pc:spChg chg="mod">
          <ac:chgData name="Kau, Derchang" userId="b9148588-e694-4445-9765-2c9aad6149ce" providerId="ADAL" clId="{A9F427AC-E5A2-6C45-A8A3-6DFCCFA4B4F3}" dt="2023-05-17T01:38:22.525" v="7245" actId="208"/>
          <ac:spMkLst>
            <pc:docMk/>
            <pc:sldMk cId="3766789642" sldId="2147308131"/>
            <ac:spMk id="185" creationId="{B498EB4E-C03A-C1F1-48B4-E8A7FBC43349}"/>
          </ac:spMkLst>
        </pc:spChg>
        <pc:spChg chg="mod">
          <ac:chgData name="Kau, Derchang" userId="b9148588-e694-4445-9765-2c9aad6149ce" providerId="ADAL" clId="{A9F427AC-E5A2-6C45-A8A3-6DFCCFA4B4F3}" dt="2023-05-17T01:38:22.525" v="7245" actId="208"/>
          <ac:spMkLst>
            <pc:docMk/>
            <pc:sldMk cId="3766789642" sldId="2147308131"/>
            <ac:spMk id="186" creationId="{7D367CF1-8883-AB38-4BA5-22502B429596}"/>
          </ac:spMkLst>
        </pc:spChg>
        <pc:spChg chg="mod">
          <ac:chgData name="Kau, Derchang" userId="b9148588-e694-4445-9765-2c9aad6149ce" providerId="ADAL" clId="{A9F427AC-E5A2-6C45-A8A3-6DFCCFA4B4F3}" dt="2023-05-17T01:38:22.525" v="7245" actId="208"/>
          <ac:spMkLst>
            <pc:docMk/>
            <pc:sldMk cId="3766789642" sldId="2147308131"/>
            <ac:spMk id="191" creationId="{826B4C5F-6AEF-2428-21FE-E6FC364B0AC5}"/>
          </ac:spMkLst>
        </pc:spChg>
        <pc:spChg chg="mod">
          <ac:chgData name="Kau, Derchang" userId="b9148588-e694-4445-9765-2c9aad6149ce" providerId="ADAL" clId="{A9F427AC-E5A2-6C45-A8A3-6DFCCFA4B4F3}" dt="2023-05-17T01:38:22.525" v="7245" actId="208"/>
          <ac:spMkLst>
            <pc:docMk/>
            <pc:sldMk cId="3766789642" sldId="2147308131"/>
            <ac:spMk id="193" creationId="{56FE1C36-5299-E608-EBA9-3D025973CD5A}"/>
          </ac:spMkLst>
        </pc:spChg>
        <pc:spChg chg="add mod ord">
          <ac:chgData name="Kau, Derchang" userId="b9148588-e694-4445-9765-2c9aad6149ce" providerId="ADAL" clId="{A9F427AC-E5A2-6C45-A8A3-6DFCCFA4B4F3}" dt="2023-05-17T03:10:24.855" v="7449" actId="700"/>
          <ac:spMkLst>
            <pc:docMk/>
            <pc:sldMk cId="3766789642" sldId="2147308131"/>
            <ac:spMk id="197" creationId="{CE1EE080-B799-A0D0-4397-9FA103B25C44}"/>
          </ac:spMkLst>
        </pc:spChg>
        <pc:grpChg chg="add mod">
          <ac:chgData name="Kau, Derchang" userId="b9148588-e694-4445-9765-2c9aad6149ce" providerId="ADAL" clId="{A9F427AC-E5A2-6C45-A8A3-6DFCCFA4B4F3}" dt="2023-05-17T01:34:46.897" v="7215" actId="1076"/>
          <ac:grpSpMkLst>
            <pc:docMk/>
            <pc:sldMk cId="3766789642" sldId="2147308131"/>
            <ac:grpSpMk id="2" creationId="{0F781267-1437-5EE0-719F-D1791BCD8274}"/>
          </ac:grpSpMkLst>
        </pc:grpChg>
        <pc:grpChg chg="mod">
          <ac:chgData name="Kau, Derchang" userId="b9148588-e694-4445-9765-2c9aad6149ce" providerId="ADAL" clId="{A9F427AC-E5A2-6C45-A8A3-6DFCCFA4B4F3}" dt="2023-05-17T01:28:40.188" v="7151"/>
          <ac:grpSpMkLst>
            <pc:docMk/>
            <pc:sldMk cId="3766789642" sldId="2147308131"/>
            <ac:grpSpMk id="11" creationId="{AFC1226C-07DB-8D86-F6F3-CD4C61857BE9}"/>
          </ac:grpSpMkLst>
        </pc:grpChg>
        <pc:grpChg chg="add mod topLvl">
          <ac:chgData name="Kau, Derchang" userId="b9148588-e694-4445-9765-2c9aad6149ce" providerId="ADAL" clId="{A9F427AC-E5A2-6C45-A8A3-6DFCCFA4B4F3}" dt="2023-05-17T03:10:52.942" v="7453" actId="1076"/>
          <ac:grpSpMkLst>
            <pc:docMk/>
            <pc:sldMk cId="3766789642" sldId="2147308131"/>
            <ac:grpSpMk id="12" creationId="{6FB94A2E-B63C-B3B3-D0EC-6D93AD2E555E}"/>
          </ac:grpSpMkLst>
        </pc:grpChg>
        <pc:grpChg chg="add del mod">
          <ac:chgData name="Kau, Derchang" userId="b9148588-e694-4445-9765-2c9aad6149ce" providerId="ADAL" clId="{A9F427AC-E5A2-6C45-A8A3-6DFCCFA4B4F3}" dt="2023-05-17T01:28:27.446" v="7149" actId="165"/>
          <ac:grpSpMkLst>
            <pc:docMk/>
            <pc:sldMk cId="3766789642" sldId="2147308131"/>
            <ac:grpSpMk id="13" creationId="{5D78EFAF-E18D-D869-4580-4DB0D1A903C8}"/>
          </ac:grpSpMkLst>
        </pc:grpChg>
        <pc:grpChg chg="mod">
          <ac:chgData name="Kau, Derchang" userId="b9148588-e694-4445-9765-2c9aad6149ce" providerId="ADAL" clId="{A9F427AC-E5A2-6C45-A8A3-6DFCCFA4B4F3}" dt="2023-05-17T01:28:40.188" v="7151"/>
          <ac:grpSpMkLst>
            <pc:docMk/>
            <pc:sldMk cId="3766789642" sldId="2147308131"/>
            <ac:grpSpMk id="16" creationId="{1B8190A0-D665-72F9-7C80-84985FC70D7C}"/>
          </ac:grpSpMkLst>
        </pc:grpChg>
        <pc:grpChg chg="mod">
          <ac:chgData name="Kau, Derchang" userId="b9148588-e694-4445-9765-2c9aad6149ce" providerId="ADAL" clId="{A9F427AC-E5A2-6C45-A8A3-6DFCCFA4B4F3}" dt="2023-05-17T01:28:40.188" v="7151"/>
          <ac:grpSpMkLst>
            <pc:docMk/>
            <pc:sldMk cId="3766789642" sldId="2147308131"/>
            <ac:grpSpMk id="17" creationId="{C9C99A1E-2472-CA7E-687D-7CF7C13D5575}"/>
          </ac:grpSpMkLst>
        </pc:grpChg>
        <pc:grpChg chg="mod">
          <ac:chgData name="Kau, Derchang" userId="b9148588-e694-4445-9765-2c9aad6149ce" providerId="ADAL" clId="{A9F427AC-E5A2-6C45-A8A3-6DFCCFA4B4F3}" dt="2023-05-17T01:28:40.188" v="7151"/>
          <ac:grpSpMkLst>
            <pc:docMk/>
            <pc:sldMk cId="3766789642" sldId="2147308131"/>
            <ac:grpSpMk id="18" creationId="{8D65E774-2F63-3C25-831C-7434A1AE7D34}"/>
          </ac:grpSpMkLst>
        </pc:grpChg>
        <pc:grpChg chg="mod">
          <ac:chgData name="Kau, Derchang" userId="b9148588-e694-4445-9765-2c9aad6149ce" providerId="ADAL" clId="{A9F427AC-E5A2-6C45-A8A3-6DFCCFA4B4F3}" dt="2023-05-17T01:28:40.188" v="7151"/>
          <ac:grpSpMkLst>
            <pc:docMk/>
            <pc:sldMk cId="3766789642" sldId="2147308131"/>
            <ac:grpSpMk id="21" creationId="{CA23B931-B2B3-5A0D-2F49-78531E0D9F2F}"/>
          </ac:grpSpMkLst>
        </pc:grpChg>
        <pc:grpChg chg="mod">
          <ac:chgData name="Kau, Derchang" userId="b9148588-e694-4445-9765-2c9aad6149ce" providerId="ADAL" clId="{A9F427AC-E5A2-6C45-A8A3-6DFCCFA4B4F3}" dt="2023-05-17T01:28:40.188" v="7151"/>
          <ac:grpSpMkLst>
            <pc:docMk/>
            <pc:sldMk cId="3766789642" sldId="2147308131"/>
            <ac:grpSpMk id="22" creationId="{747B94EA-0E0F-64CB-C8E9-834BF7F2038B}"/>
          </ac:grpSpMkLst>
        </pc:grpChg>
        <pc:grpChg chg="mod">
          <ac:chgData name="Kau, Derchang" userId="b9148588-e694-4445-9765-2c9aad6149ce" providerId="ADAL" clId="{A9F427AC-E5A2-6C45-A8A3-6DFCCFA4B4F3}" dt="2023-05-17T01:28:40.188" v="7151"/>
          <ac:grpSpMkLst>
            <pc:docMk/>
            <pc:sldMk cId="3766789642" sldId="2147308131"/>
            <ac:grpSpMk id="23" creationId="{350F582C-C3DF-05D9-0569-F07B3BF6B888}"/>
          </ac:grpSpMkLst>
        </pc:grpChg>
        <pc:grpChg chg="mod">
          <ac:chgData name="Kau, Derchang" userId="b9148588-e694-4445-9765-2c9aad6149ce" providerId="ADAL" clId="{A9F427AC-E5A2-6C45-A8A3-6DFCCFA4B4F3}" dt="2023-05-17T01:28:40.188" v="7151"/>
          <ac:grpSpMkLst>
            <pc:docMk/>
            <pc:sldMk cId="3766789642" sldId="2147308131"/>
            <ac:grpSpMk id="24" creationId="{F5F519E9-3240-7B57-B6C0-1FE3489D1F65}"/>
          </ac:grpSpMkLst>
        </pc:grpChg>
        <pc:grpChg chg="mod">
          <ac:chgData name="Kau, Derchang" userId="b9148588-e694-4445-9765-2c9aad6149ce" providerId="ADAL" clId="{A9F427AC-E5A2-6C45-A8A3-6DFCCFA4B4F3}" dt="2023-05-17T01:28:40.188" v="7151"/>
          <ac:grpSpMkLst>
            <pc:docMk/>
            <pc:sldMk cId="3766789642" sldId="2147308131"/>
            <ac:grpSpMk id="27" creationId="{E5E1350F-7485-ADB5-4959-1E7339B7B9D6}"/>
          </ac:grpSpMkLst>
        </pc:grpChg>
        <pc:grpChg chg="mod">
          <ac:chgData name="Kau, Derchang" userId="b9148588-e694-4445-9765-2c9aad6149ce" providerId="ADAL" clId="{A9F427AC-E5A2-6C45-A8A3-6DFCCFA4B4F3}" dt="2023-05-17T01:28:40.188" v="7151"/>
          <ac:grpSpMkLst>
            <pc:docMk/>
            <pc:sldMk cId="3766789642" sldId="2147308131"/>
            <ac:grpSpMk id="28" creationId="{5D592692-EFB5-6C96-2A37-F639F87EFC6C}"/>
          </ac:grpSpMkLst>
        </pc:grpChg>
        <pc:grpChg chg="mod">
          <ac:chgData name="Kau, Derchang" userId="b9148588-e694-4445-9765-2c9aad6149ce" providerId="ADAL" clId="{A9F427AC-E5A2-6C45-A8A3-6DFCCFA4B4F3}" dt="2023-05-17T01:28:40.188" v="7151"/>
          <ac:grpSpMkLst>
            <pc:docMk/>
            <pc:sldMk cId="3766789642" sldId="2147308131"/>
            <ac:grpSpMk id="29" creationId="{2095B18A-7CED-A446-98E1-9F669E6E0DF7}"/>
          </ac:grpSpMkLst>
        </pc:grpChg>
        <pc:grpChg chg="mod">
          <ac:chgData name="Kau, Derchang" userId="b9148588-e694-4445-9765-2c9aad6149ce" providerId="ADAL" clId="{A9F427AC-E5A2-6C45-A8A3-6DFCCFA4B4F3}" dt="2023-05-17T01:28:40.188" v="7151"/>
          <ac:grpSpMkLst>
            <pc:docMk/>
            <pc:sldMk cId="3766789642" sldId="2147308131"/>
            <ac:grpSpMk id="30" creationId="{80AC62CC-1241-7000-A8D4-B95ADE4BB8CD}"/>
          </ac:grpSpMkLst>
        </pc:grpChg>
        <pc:grpChg chg="mod">
          <ac:chgData name="Kau, Derchang" userId="b9148588-e694-4445-9765-2c9aad6149ce" providerId="ADAL" clId="{A9F427AC-E5A2-6C45-A8A3-6DFCCFA4B4F3}" dt="2023-05-17T01:28:40.188" v="7151"/>
          <ac:grpSpMkLst>
            <pc:docMk/>
            <pc:sldMk cId="3766789642" sldId="2147308131"/>
            <ac:grpSpMk id="33" creationId="{3F51BDD6-9454-726C-60CD-BF879F17D041}"/>
          </ac:grpSpMkLst>
        </pc:grpChg>
        <pc:grpChg chg="mod">
          <ac:chgData name="Kau, Derchang" userId="b9148588-e694-4445-9765-2c9aad6149ce" providerId="ADAL" clId="{A9F427AC-E5A2-6C45-A8A3-6DFCCFA4B4F3}" dt="2023-05-17T01:28:40.188" v="7151"/>
          <ac:grpSpMkLst>
            <pc:docMk/>
            <pc:sldMk cId="3766789642" sldId="2147308131"/>
            <ac:grpSpMk id="34" creationId="{148BA8BD-41F6-2EB1-A264-1A08374378A3}"/>
          </ac:grpSpMkLst>
        </pc:grpChg>
        <pc:grpChg chg="mod">
          <ac:chgData name="Kau, Derchang" userId="b9148588-e694-4445-9765-2c9aad6149ce" providerId="ADAL" clId="{A9F427AC-E5A2-6C45-A8A3-6DFCCFA4B4F3}" dt="2023-05-17T01:28:40.188" v="7151"/>
          <ac:grpSpMkLst>
            <pc:docMk/>
            <pc:sldMk cId="3766789642" sldId="2147308131"/>
            <ac:grpSpMk id="35" creationId="{3A760532-F492-8684-0B35-A19A79AFCED5}"/>
          </ac:grpSpMkLst>
        </pc:grpChg>
        <pc:grpChg chg="mod">
          <ac:chgData name="Kau, Derchang" userId="b9148588-e694-4445-9765-2c9aad6149ce" providerId="ADAL" clId="{A9F427AC-E5A2-6C45-A8A3-6DFCCFA4B4F3}" dt="2023-05-17T01:28:40.188" v="7151"/>
          <ac:grpSpMkLst>
            <pc:docMk/>
            <pc:sldMk cId="3766789642" sldId="2147308131"/>
            <ac:grpSpMk id="36" creationId="{CA2C1E45-0A5D-7B48-E74D-44A915440701}"/>
          </ac:grpSpMkLst>
        </pc:grpChg>
        <pc:grpChg chg="mod">
          <ac:chgData name="Kau, Derchang" userId="b9148588-e694-4445-9765-2c9aad6149ce" providerId="ADAL" clId="{A9F427AC-E5A2-6C45-A8A3-6DFCCFA4B4F3}" dt="2023-05-17T01:28:40.188" v="7151"/>
          <ac:grpSpMkLst>
            <pc:docMk/>
            <pc:sldMk cId="3766789642" sldId="2147308131"/>
            <ac:grpSpMk id="39" creationId="{3D511349-4843-6C73-F3C7-6839696E75DF}"/>
          </ac:grpSpMkLst>
        </pc:grpChg>
        <pc:grpChg chg="mod">
          <ac:chgData name="Kau, Derchang" userId="b9148588-e694-4445-9765-2c9aad6149ce" providerId="ADAL" clId="{A9F427AC-E5A2-6C45-A8A3-6DFCCFA4B4F3}" dt="2023-05-17T01:28:40.188" v="7151"/>
          <ac:grpSpMkLst>
            <pc:docMk/>
            <pc:sldMk cId="3766789642" sldId="2147308131"/>
            <ac:grpSpMk id="40" creationId="{8FE2C4D3-62D2-230F-86AE-701197AB5E0D}"/>
          </ac:grpSpMkLst>
        </pc:grpChg>
        <pc:grpChg chg="mod">
          <ac:chgData name="Kau, Derchang" userId="b9148588-e694-4445-9765-2c9aad6149ce" providerId="ADAL" clId="{A9F427AC-E5A2-6C45-A8A3-6DFCCFA4B4F3}" dt="2023-05-17T01:28:40.188" v="7151"/>
          <ac:grpSpMkLst>
            <pc:docMk/>
            <pc:sldMk cId="3766789642" sldId="2147308131"/>
            <ac:grpSpMk id="41" creationId="{670D635B-1B12-2CB8-92A8-3440080E6854}"/>
          </ac:grpSpMkLst>
        </pc:grpChg>
        <pc:grpChg chg="mod">
          <ac:chgData name="Kau, Derchang" userId="b9148588-e694-4445-9765-2c9aad6149ce" providerId="ADAL" clId="{A9F427AC-E5A2-6C45-A8A3-6DFCCFA4B4F3}" dt="2023-05-17T01:28:40.188" v="7151"/>
          <ac:grpSpMkLst>
            <pc:docMk/>
            <pc:sldMk cId="3766789642" sldId="2147308131"/>
            <ac:grpSpMk id="42" creationId="{5B230D3B-8AAB-EE2D-A758-A3B826B4EE0F}"/>
          </ac:grpSpMkLst>
        </pc:grpChg>
        <pc:grpChg chg="mod">
          <ac:chgData name="Kau, Derchang" userId="b9148588-e694-4445-9765-2c9aad6149ce" providerId="ADAL" clId="{A9F427AC-E5A2-6C45-A8A3-6DFCCFA4B4F3}" dt="2023-05-17T01:28:40.188" v="7151"/>
          <ac:grpSpMkLst>
            <pc:docMk/>
            <pc:sldMk cId="3766789642" sldId="2147308131"/>
            <ac:grpSpMk id="45" creationId="{861CA756-F766-30BE-C19A-5E36CADA27DB}"/>
          </ac:grpSpMkLst>
        </pc:grpChg>
        <pc:grpChg chg="mod">
          <ac:chgData name="Kau, Derchang" userId="b9148588-e694-4445-9765-2c9aad6149ce" providerId="ADAL" clId="{A9F427AC-E5A2-6C45-A8A3-6DFCCFA4B4F3}" dt="2023-05-17T01:28:40.188" v="7151"/>
          <ac:grpSpMkLst>
            <pc:docMk/>
            <pc:sldMk cId="3766789642" sldId="2147308131"/>
            <ac:grpSpMk id="46" creationId="{6D6AB813-CF63-3310-5538-41397CA4A20E}"/>
          </ac:grpSpMkLst>
        </pc:grpChg>
        <pc:grpChg chg="mod">
          <ac:chgData name="Kau, Derchang" userId="b9148588-e694-4445-9765-2c9aad6149ce" providerId="ADAL" clId="{A9F427AC-E5A2-6C45-A8A3-6DFCCFA4B4F3}" dt="2023-05-17T01:28:40.188" v="7151"/>
          <ac:grpSpMkLst>
            <pc:docMk/>
            <pc:sldMk cId="3766789642" sldId="2147308131"/>
            <ac:grpSpMk id="47" creationId="{90D4A18A-F8C0-B85E-B84A-41CF2EDAE1F1}"/>
          </ac:grpSpMkLst>
        </pc:grpChg>
        <pc:grpChg chg="mod">
          <ac:chgData name="Kau, Derchang" userId="b9148588-e694-4445-9765-2c9aad6149ce" providerId="ADAL" clId="{A9F427AC-E5A2-6C45-A8A3-6DFCCFA4B4F3}" dt="2023-05-17T01:28:40.188" v="7151"/>
          <ac:grpSpMkLst>
            <pc:docMk/>
            <pc:sldMk cId="3766789642" sldId="2147308131"/>
            <ac:grpSpMk id="48" creationId="{5B48F1C3-A39D-DFC4-48CC-B3D0E4DDA126}"/>
          </ac:grpSpMkLst>
        </pc:grpChg>
        <pc:grpChg chg="mod">
          <ac:chgData name="Kau, Derchang" userId="b9148588-e694-4445-9765-2c9aad6149ce" providerId="ADAL" clId="{A9F427AC-E5A2-6C45-A8A3-6DFCCFA4B4F3}" dt="2023-05-17T01:28:40.188" v="7151"/>
          <ac:grpSpMkLst>
            <pc:docMk/>
            <pc:sldMk cId="3766789642" sldId="2147308131"/>
            <ac:grpSpMk id="51" creationId="{9F91C7EA-F9C2-A6B3-A822-39DF2EE9F555}"/>
          </ac:grpSpMkLst>
        </pc:grpChg>
        <pc:grpChg chg="mod">
          <ac:chgData name="Kau, Derchang" userId="b9148588-e694-4445-9765-2c9aad6149ce" providerId="ADAL" clId="{A9F427AC-E5A2-6C45-A8A3-6DFCCFA4B4F3}" dt="2023-05-17T01:28:40.188" v="7151"/>
          <ac:grpSpMkLst>
            <pc:docMk/>
            <pc:sldMk cId="3766789642" sldId="2147308131"/>
            <ac:grpSpMk id="52" creationId="{D5E82EE6-BB62-EE07-A832-BA1EC6AABE33}"/>
          </ac:grpSpMkLst>
        </pc:grpChg>
        <pc:grpChg chg="mod">
          <ac:chgData name="Kau, Derchang" userId="b9148588-e694-4445-9765-2c9aad6149ce" providerId="ADAL" clId="{A9F427AC-E5A2-6C45-A8A3-6DFCCFA4B4F3}" dt="2023-05-17T01:28:40.188" v="7151"/>
          <ac:grpSpMkLst>
            <pc:docMk/>
            <pc:sldMk cId="3766789642" sldId="2147308131"/>
            <ac:grpSpMk id="53" creationId="{1433EBDF-909C-2A76-2EC4-D5D5DB96EC34}"/>
          </ac:grpSpMkLst>
        </pc:grpChg>
        <pc:grpChg chg="mod">
          <ac:chgData name="Kau, Derchang" userId="b9148588-e694-4445-9765-2c9aad6149ce" providerId="ADAL" clId="{A9F427AC-E5A2-6C45-A8A3-6DFCCFA4B4F3}" dt="2023-05-17T01:28:40.188" v="7151"/>
          <ac:grpSpMkLst>
            <pc:docMk/>
            <pc:sldMk cId="3766789642" sldId="2147308131"/>
            <ac:grpSpMk id="54" creationId="{D8E3248C-C8A0-50D0-C0EA-B08EB96C55C3}"/>
          </ac:grpSpMkLst>
        </pc:grpChg>
        <pc:grpChg chg="mod">
          <ac:chgData name="Kau, Derchang" userId="b9148588-e694-4445-9765-2c9aad6149ce" providerId="ADAL" clId="{A9F427AC-E5A2-6C45-A8A3-6DFCCFA4B4F3}" dt="2023-05-17T01:28:40.188" v="7151"/>
          <ac:grpSpMkLst>
            <pc:docMk/>
            <pc:sldMk cId="3766789642" sldId="2147308131"/>
            <ac:grpSpMk id="57" creationId="{A9323BFE-4EEA-D765-3DCB-9432A2AD8D85}"/>
          </ac:grpSpMkLst>
        </pc:grpChg>
        <pc:grpChg chg="mod">
          <ac:chgData name="Kau, Derchang" userId="b9148588-e694-4445-9765-2c9aad6149ce" providerId="ADAL" clId="{A9F427AC-E5A2-6C45-A8A3-6DFCCFA4B4F3}" dt="2023-05-17T01:28:40.188" v="7151"/>
          <ac:grpSpMkLst>
            <pc:docMk/>
            <pc:sldMk cId="3766789642" sldId="2147308131"/>
            <ac:grpSpMk id="58" creationId="{75B3C6CE-7B25-2612-58AA-711611C4208E}"/>
          </ac:grpSpMkLst>
        </pc:grpChg>
        <pc:grpChg chg="mod">
          <ac:chgData name="Kau, Derchang" userId="b9148588-e694-4445-9765-2c9aad6149ce" providerId="ADAL" clId="{A9F427AC-E5A2-6C45-A8A3-6DFCCFA4B4F3}" dt="2023-05-17T01:28:40.188" v="7151"/>
          <ac:grpSpMkLst>
            <pc:docMk/>
            <pc:sldMk cId="3766789642" sldId="2147308131"/>
            <ac:grpSpMk id="59" creationId="{EC2B4993-8467-42CF-E71B-DEEF0D748284}"/>
          </ac:grpSpMkLst>
        </pc:grpChg>
        <pc:grpChg chg="mod">
          <ac:chgData name="Kau, Derchang" userId="b9148588-e694-4445-9765-2c9aad6149ce" providerId="ADAL" clId="{A9F427AC-E5A2-6C45-A8A3-6DFCCFA4B4F3}" dt="2023-05-17T01:28:40.188" v="7151"/>
          <ac:grpSpMkLst>
            <pc:docMk/>
            <pc:sldMk cId="3766789642" sldId="2147308131"/>
            <ac:grpSpMk id="60" creationId="{6C8E32C7-4A87-8066-DFA1-11ED5F12ECC9}"/>
          </ac:grpSpMkLst>
        </pc:grpChg>
        <pc:grpChg chg="add mod">
          <ac:chgData name="Kau, Derchang" userId="b9148588-e694-4445-9765-2c9aad6149ce" providerId="ADAL" clId="{A9F427AC-E5A2-6C45-A8A3-6DFCCFA4B4F3}" dt="2023-05-17T01:34:24.497" v="7212" actId="1076"/>
          <ac:grpSpMkLst>
            <pc:docMk/>
            <pc:sldMk cId="3766789642" sldId="2147308131"/>
            <ac:grpSpMk id="131" creationId="{8FAF6181-1A96-BCA0-91D4-BCEEBC1B3808}"/>
          </ac:grpSpMkLst>
        </pc:grpChg>
        <pc:grpChg chg="add mod">
          <ac:chgData name="Kau, Derchang" userId="b9148588-e694-4445-9765-2c9aad6149ce" providerId="ADAL" clId="{A9F427AC-E5A2-6C45-A8A3-6DFCCFA4B4F3}" dt="2023-05-17T01:34:36.497" v="7213" actId="1076"/>
          <ac:grpSpMkLst>
            <pc:docMk/>
            <pc:sldMk cId="3766789642" sldId="2147308131"/>
            <ac:grpSpMk id="166" creationId="{200BA53B-462A-D170-8433-BA6A6F32A074}"/>
          </ac:grpSpMkLst>
        </pc:grpChg>
        <pc:grpChg chg="add mod topLvl">
          <ac:chgData name="Kau, Derchang" userId="b9148588-e694-4445-9765-2c9aad6149ce" providerId="ADAL" clId="{A9F427AC-E5A2-6C45-A8A3-6DFCCFA4B4F3}" dt="2023-05-17T03:10:57.485" v="7454" actId="1076"/>
          <ac:grpSpMkLst>
            <pc:docMk/>
            <pc:sldMk cId="3766789642" sldId="2147308131"/>
            <ac:grpSpMk id="194" creationId="{8EFC3290-2EFA-75E2-1156-D8B6904FB5FB}"/>
          </ac:grpSpMkLst>
        </pc:grpChg>
        <pc:grpChg chg="add mod">
          <ac:chgData name="Kau, Derchang" userId="b9148588-e694-4445-9765-2c9aad6149ce" providerId="ADAL" clId="{A9F427AC-E5A2-6C45-A8A3-6DFCCFA4B4F3}" dt="2023-05-17T03:09:40.099" v="7440" actId="1076"/>
          <ac:grpSpMkLst>
            <pc:docMk/>
            <pc:sldMk cId="3766789642" sldId="2147308131"/>
            <ac:grpSpMk id="195" creationId="{00E75734-256B-13CB-14A8-F0829BA3E2E0}"/>
          </ac:grpSpMkLst>
        </pc:grpChg>
        <pc:grpChg chg="add del mod">
          <ac:chgData name="Kau, Derchang" userId="b9148588-e694-4445-9765-2c9aad6149ce" providerId="ADAL" clId="{A9F427AC-E5A2-6C45-A8A3-6DFCCFA4B4F3}" dt="2023-05-17T03:09:52.577" v="7442" actId="165"/>
          <ac:grpSpMkLst>
            <pc:docMk/>
            <pc:sldMk cId="3766789642" sldId="2147308131"/>
            <ac:grpSpMk id="196" creationId="{12D86971-4022-EAD4-5F3E-F89544A73482}"/>
          </ac:grpSpMkLst>
        </pc:grpChg>
        <pc:picChg chg="add mod topLvl">
          <ac:chgData name="Kau, Derchang" userId="b9148588-e694-4445-9765-2c9aad6149ce" providerId="ADAL" clId="{A9F427AC-E5A2-6C45-A8A3-6DFCCFA4B4F3}" dt="2023-05-17T01:33:02.854" v="7195" actId="1076"/>
          <ac:picMkLst>
            <pc:docMk/>
            <pc:sldMk cId="3766789642" sldId="2147308131"/>
            <ac:picMk id="5" creationId="{E4E07368-B98F-1722-7F80-A0616A072F32}"/>
          </ac:picMkLst>
        </pc:picChg>
        <pc:picChg chg="add del mod topLvl">
          <ac:chgData name="Kau, Derchang" userId="b9148588-e694-4445-9765-2c9aad6149ce" providerId="ADAL" clId="{A9F427AC-E5A2-6C45-A8A3-6DFCCFA4B4F3}" dt="2023-05-17T01:28:34.223" v="7150" actId="478"/>
          <ac:picMkLst>
            <pc:docMk/>
            <pc:sldMk cId="3766789642" sldId="2147308131"/>
            <ac:picMk id="7" creationId="{75FBD87C-B626-DB8A-2823-729F1507C47C}"/>
          </ac:picMkLst>
        </pc:picChg>
        <pc:picChg chg="add mod modCrop">
          <ac:chgData name="Kau, Derchang" userId="b9148588-e694-4445-9765-2c9aad6149ce" providerId="ADAL" clId="{A9F427AC-E5A2-6C45-A8A3-6DFCCFA4B4F3}" dt="2023-05-17T03:59:11.711" v="7465" actId="1036"/>
          <ac:picMkLst>
            <pc:docMk/>
            <pc:sldMk cId="3766789642" sldId="2147308131"/>
            <ac:picMk id="9" creationId="{0DD9D818-0AE7-C97D-476E-CDE2829F193B}"/>
          </ac:picMkLst>
        </pc:picChg>
        <pc:cxnChg chg="mod">
          <ac:chgData name="Kau, Derchang" userId="b9148588-e694-4445-9765-2c9aad6149ce" providerId="ADAL" clId="{A9F427AC-E5A2-6C45-A8A3-6DFCCFA4B4F3}" dt="2023-05-17T01:38:22.525" v="7245" actId="208"/>
          <ac:cxnSpMkLst>
            <pc:docMk/>
            <pc:sldMk cId="3766789642" sldId="2147308131"/>
            <ac:cxnSpMk id="63" creationId="{EF0A185A-1CE3-F5FA-FE51-ADB7C2D0C96B}"/>
          </ac:cxnSpMkLst>
        </pc:cxnChg>
        <pc:cxnChg chg="mod">
          <ac:chgData name="Kau, Derchang" userId="b9148588-e694-4445-9765-2c9aad6149ce" providerId="ADAL" clId="{A9F427AC-E5A2-6C45-A8A3-6DFCCFA4B4F3}" dt="2023-05-17T01:38:22.525" v="7245" actId="208"/>
          <ac:cxnSpMkLst>
            <pc:docMk/>
            <pc:sldMk cId="3766789642" sldId="2147308131"/>
            <ac:cxnSpMk id="64" creationId="{D69DBB86-BE07-C559-B077-FFCF90EC12C2}"/>
          </ac:cxnSpMkLst>
        </pc:cxnChg>
        <pc:cxnChg chg="mod">
          <ac:chgData name="Kau, Derchang" userId="b9148588-e694-4445-9765-2c9aad6149ce" providerId="ADAL" clId="{A9F427AC-E5A2-6C45-A8A3-6DFCCFA4B4F3}" dt="2023-05-17T01:38:22.525" v="7245" actId="208"/>
          <ac:cxnSpMkLst>
            <pc:docMk/>
            <pc:sldMk cId="3766789642" sldId="2147308131"/>
            <ac:cxnSpMk id="65" creationId="{7170C994-C454-7C50-E470-FE9C6672823E}"/>
          </ac:cxnSpMkLst>
        </pc:cxnChg>
        <pc:cxnChg chg="mod">
          <ac:chgData name="Kau, Derchang" userId="b9148588-e694-4445-9765-2c9aad6149ce" providerId="ADAL" clId="{A9F427AC-E5A2-6C45-A8A3-6DFCCFA4B4F3}" dt="2023-05-17T01:38:22.525" v="7245" actId="208"/>
          <ac:cxnSpMkLst>
            <pc:docMk/>
            <pc:sldMk cId="3766789642" sldId="2147308131"/>
            <ac:cxnSpMk id="67" creationId="{F70A7AF9-142D-414E-A664-4AD797043EEE}"/>
          </ac:cxnSpMkLst>
        </pc:cxnChg>
        <pc:cxnChg chg="mod">
          <ac:chgData name="Kau, Derchang" userId="b9148588-e694-4445-9765-2c9aad6149ce" providerId="ADAL" clId="{A9F427AC-E5A2-6C45-A8A3-6DFCCFA4B4F3}" dt="2023-05-17T01:38:22.525" v="7245" actId="208"/>
          <ac:cxnSpMkLst>
            <pc:docMk/>
            <pc:sldMk cId="3766789642" sldId="2147308131"/>
            <ac:cxnSpMk id="69" creationId="{CF5F9B49-EA49-B372-521E-98D26B4586A3}"/>
          </ac:cxnSpMkLst>
        </pc:cxnChg>
        <pc:cxnChg chg="mod">
          <ac:chgData name="Kau, Derchang" userId="b9148588-e694-4445-9765-2c9aad6149ce" providerId="ADAL" clId="{A9F427AC-E5A2-6C45-A8A3-6DFCCFA4B4F3}" dt="2023-05-17T01:38:22.525" v="7245" actId="208"/>
          <ac:cxnSpMkLst>
            <pc:docMk/>
            <pc:sldMk cId="3766789642" sldId="2147308131"/>
            <ac:cxnSpMk id="71" creationId="{48AD0378-53A3-59E8-FA72-2F579394A8D3}"/>
          </ac:cxnSpMkLst>
        </pc:cxnChg>
        <pc:cxnChg chg="mod">
          <ac:chgData name="Kau, Derchang" userId="b9148588-e694-4445-9765-2c9aad6149ce" providerId="ADAL" clId="{A9F427AC-E5A2-6C45-A8A3-6DFCCFA4B4F3}" dt="2023-05-17T01:38:22.525" v="7245" actId="208"/>
          <ac:cxnSpMkLst>
            <pc:docMk/>
            <pc:sldMk cId="3766789642" sldId="2147308131"/>
            <ac:cxnSpMk id="73" creationId="{CD9AF8CC-2E81-6CC8-CCBC-13649525130B}"/>
          </ac:cxnSpMkLst>
        </pc:cxnChg>
        <pc:cxnChg chg="mod">
          <ac:chgData name="Kau, Derchang" userId="b9148588-e694-4445-9765-2c9aad6149ce" providerId="ADAL" clId="{A9F427AC-E5A2-6C45-A8A3-6DFCCFA4B4F3}" dt="2023-05-17T01:38:22.525" v="7245" actId="208"/>
          <ac:cxnSpMkLst>
            <pc:docMk/>
            <pc:sldMk cId="3766789642" sldId="2147308131"/>
            <ac:cxnSpMk id="75" creationId="{8BC591E4-F6BF-40CA-6E02-DC10374D1799}"/>
          </ac:cxnSpMkLst>
        </pc:cxnChg>
        <pc:cxnChg chg="mod">
          <ac:chgData name="Kau, Derchang" userId="b9148588-e694-4445-9765-2c9aad6149ce" providerId="ADAL" clId="{A9F427AC-E5A2-6C45-A8A3-6DFCCFA4B4F3}" dt="2023-05-17T01:38:22.525" v="7245" actId="208"/>
          <ac:cxnSpMkLst>
            <pc:docMk/>
            <pc:sldMk cId="3766789642" sldId="2147308131"/>
            <ac:cxnSpMk id="77" creationId="{1C0706AC-BD2E-AD04-5740-73532EDF4C4B}"/>
          </ac:cxnSpMkLst>
        </pc:cxnChg>
        <pc:cxnChg chg="mod">
          <ac:chgData name="Kau, Derchang" userId="b9148588-e694-4445-9765-2c9aad6149ce" providerId="ADAL" clId="{A9F427AC-E5A2-6C45-A8A3-6DFCCFA4B4F3}" dt="2023-05-17T01:38:22.525" v="7245" actId="208"/>
          <ac:cxnSpMkLst>
            <pc:docMk/>
            <pc:sldMk cId="3766789642" sldId="2147308131"/>
            <ac:cxnSpMk id="79" creationId="{98DD4767-B371-0BF3-DC79-4D1E25EF6AD8}"/>
          </ac:cxnSpMkLst>
        </pc:cxnChg>
        <pc:cxnChg chg="mod">
          <ac:chgData name="Kau, Derchang" userId="b9148588-e694-4445-9765-2c9aad6149ce" providerId="ADAL" clId="{A9F427AC-E5A2-6C45-A8A3-6DFCCFA4B4F3}" dt="2023-05-17T01:38:22.525" v="7245" actId="208"/>
          <ac:cxnSpMkLst>
            <pc:docMk/>
            <pc:sldMk cId="3766789642" sldId="2147308131"/>
            <ac:cxnSpMk id="81" creationId="{6B5E8D6B-DE2B-03F3-B233-7AEC84AC708D}"/>
          </ac:cxnSpMkLst>
        </pc:cxnChg>
        <pc:cxnChg chg="mod">
          <ac:chgData name="Kau, Derchang" userId="b9148588-e694-4445-9765-2c9aad6149ce" providerId="ADAL" clId="{A9F427AC-E5A2-6C45-A8A3-6DFCCFA4B4F3}" dt="2023-05-17T01:38:22.525" v="7245" actId="208"/>
          <ac:cxnSpMkLst>
            <pc:docMk/>
            <pc:sldMk cId="3766789642" sldId="2147308131"/>
            <ac:cxnSpMk id="83" creationId="{96C9D788-206B-036A-00D7-AD95A5AB1E82}"/>
          </ac:cxnSpMkLst>
        </pc:cxnChg>
        <pc:cxnChg chg="mod">
          <ac:chgData name="Kau, Derchang" userId="b9148588-e694-4445-9765-2c9aad6149ce" providerId="ADAL" clId="{A9F427AC-E5A2-6C45-A8A3-6DFCCFA4B4F3}" dt="2023-05-17T01:38:22.525" v="7245" actId="208"/>
          <ac:cxnSpMkLst>
            <pc:docMk/>
            <pc:sldMk cId="3766789642" sldId="2147308131"/>
            <ac:cxnSpMk id="85" creationId="{61D66D57-D61C-2175-FAE5-B48F0A23BFFD}"/>
          </ac:cxnSpMkLst>
        </pc:cxnChg>
        <pc:cxnChg chg="mod">
          <ac:chgData name="Kau, Derchang" userId="b9148588-e694-4445-9765-2c9aad6149ce" providerId="ADAL" clId="{A9F427AC-E5A2-6C45-A8A3-6DFCCFA4B4F3}" dt="2023-05-17T01:38:22.525" v="7245" actId="208"/>
          <ac:cxnSpMkLst>
            <pc:docMk/>
            <pc:sldMk cId="3766789642" sldId="2147308131"/>
            <ac:cxnSpMk id="87" creationId="{67B17765-A713-5C6D-23E3-3E7B409FAF7A}"/>
          </ac:cxnSpMkLst>
        </pc:cxnChg>
        <pc:cxnChg chg="mod">
          <ac:chgData name="Kau, Derchang" userId="b9148588-e694-4445-9765-2c9aad6149ce" providerId="ADAL" clId="{A9F427AC-E5A2-6C45-A8A3-6DFCCFA4B4F3}" dt="2023-05-17T01:38:22.525" v="7245" actId="208"/>
          <ac:cxnSpMkLst>
            <pc:docMk/>
            <pc:sldMk cId="3766789642" sldId="2147308131"/>
            <ac:cxnSpMk id="89" creationId="{70F44E4C-D5CC-AB6B-F099-716A5CD79766}"/>
          </ac:cxnSpMkLst>
        </pc:cxnChg>
        <pc:cxnChg chg="mod">
          <ac:chgData name="Kau, Derchang" userId="b9148588-e694-4445-9765-2c9aad6149ce" providerId="ADAL" clId="{A9F427AC-E5A2-6C45-A8A3-6DFCCFA4B4F3}" dt="2023-05-17T01:38:22.525" v="7245" actId="208"/>
          <ac:cxnSpMkLst>
            <pc:docMk/>
            <pc:sldMk cId="3766789642" sldId="2147308131"/>
            <ac:cxnSpMk id="91" creationId="{33B8322D-D183-51F1-67C3-11014013DC5F}"/>
          </ac:cxnSpMkLst>
        </pc:cxnChg>
        <pc:cxnChg chg="mod">
          <ac:chgData name="Kau, Derchang" userId="b9148588-e694-4445-9765-2c9aad6149ce" providerId="ADAL" clId="{A9F427AC-E5A2-6C45-A8A3-6DFCCFA4B4F3}" dt="2023-05-17T01:38:22.525" v="7245" actId="208"/>
          <ac:cxnSpMkLst>
            <pc:docMk/>
            <pc:sldMk cId="3766789642" sldId="2147308131"/>
            <ac:cxnSpMk id="93" creationId="{5E52340E-01BC-E55B-B2A2-C87BAD61015B}"/>
          </ac:cxnSpMkLst>
        </pc:cxnChg>
        <pc:cxnChg chg="mod">
          <ac:chgData name="Kau, Derchang" userId="b9148588-e694-4445-9765-2c9aad6149ce" providerId="ADAL" clId="{A9F427AC-E5A2-6C45-A8A3-6DFCCFA4B4F3}" dt="2023-05-17T01:38:22.525" v="7245" actId="208"/>
          <ac:cxnSpMkLst>
            <pc:docMk/>
            <pc:sldMk cId="3766789642" sldId="2147308131"/>
            <ac:cxnSpMk id="95" creationId="{076A3E49-74E3-1327-5341-780841368FD8}"/>
          </ac:cxnSpMkLst>
        </pc:cxnChg>
        <pc:cxnChg chg="mod">
          <ac:chgData name="Kau, Derchang" userId="b9148588-e694-4445-9765-2c9aad6149ce" providerId="ADAL" clId="{A9F427AC-E5A2-6C45-A8A3-6DFCCFA4B4F3}" dt="2023-05-17T01:38:22.525" v="7245" actId="208"/>
          <ac:cxnSpMkLst>
            <pc:docMk/>
            <pc:sldMk cId="3766789642" sldId="2147308131"/>
            <ac:cxnSpMk id="97" creationId="{0BA7E434-C666-BD04-534E-5507529CB908}"/>
          </ac:cxnSpMkLst>
        </pc:cxnChg>
        <pc:cxnChg chg="mod">
          <ac:chgData name="Kau, Derchang" userId="b9148588-e694-4445-9765-2c9aad6149ce" providerId="ADAL" clId="{A9F427AC-E5A2-6C45-A8A3-6DFCCFA4B4F3}" dt="2023-05-17T01:38:22.525" v="7245" actId="208"/>
          <ac:cxnSpMkLst>
            <pc:docMk/>
            <pc:sldMk cId="3766789642" sldId="2147308131"/>
            <ac:cxnSpMk id="99" creationId="{F272FB5B-BA83-D338-0A65-49CA5BE83AC2}"/>
          </ac:cxnSpMkLst>
        </pc:cxnChg>
        <pc:cxnChg chg="mod">
          <ac:chgData name="Kau, Derchang" userId="b9148588-e694-4445-9765-2c9aad6149ce" providerId="ADAL" clId="{A9F427AC-E5A2-6C45-A8A3-6DFCCFA4B4F3}" dt="2023-05-17T01:38:22.525" v="7245" actId="208"/>
          <ac:cxnSpMkLst>
            <pc:docMk/>
            <pc:sldMk cId="3766789642" sldId="2147308131"/>
            <ac:cxnSpMk id="101" creationId="{5D2700E7-3498-24B6-F87D-5753201FDC08}"/>
          </ac:cxnSpMkLst>
        </pc:cxnChg>
        <pc:cxnChg chg="mod">
          <ac:chgData name="Kau, Derchang" userId="b9148588-e694-4445-9765-2c9aad6149ce" providerId="ADAL" clId="{A9F427AC-E5A2-6C45-A8A3-6DFCCFA4B4F3}" dt="2023-05-17T01:38:22.525" v="7245" actId="208"/>
          <ac:cxnSpMkLst>
            <pc:docMk/>
            <pc:sldMk cId="3766789642" sldId="2147308131"/>
            <ac:cxnSpMk id="103" creationId="{378A92C7-87AD-4552-D7DF-1ECC1698938E}"/>
          </ac:cxnSpMkLst>
        </pc:cxnChg>
        <pc:cxnChg chg="mod">
          <ac:chgData name="Kau, Derchang" userId="b9148588-e694-4445-9765-2c9aad6149ce" providerId="ADAL" clId="{A9F427AC-E5A2-6C45-A8A3-6DFCCFA4B4F3}" dt="2023-05-17T01:38:22.525" v="7245" actId="208"/>
          <ac:cxnSpMkLst>
            <pc:docMk/>
            <pc:sldMk cId="3766789642" sldId="2147308131"/>
            <ac:cxnSpMk id="105" creationId="{14825C22-242C-7E4A-37FF-E2E5D1B6350E}"/>
          </ac:cxnSpMkLst>
        </pc:cxnChg>
        <pc:cxnChg chg="mod">
          <ac:chgData name="Kau, Derchang" userId="b9148588-e694-4445-9765-2c9aad6149ce" providerId="ADAL" clId="{A9F427AC-E5A2-6C45-A8A3-6DFCCFA4B4F3}" dt="2023-05-17T01:38:22.525" v="7245" actId="208"/>
          <ac:cxnSpMkLst>
            <pc:docMk/>
            <pc:sldMk cId="3766789642" sldId="2147308131"/>
            <ac:cxnSpMk id="107" creationId="{5FBAAFEE-C89F-4A02-CB44-30915E08F1E5}"/>
          </ac:cxnSpMkLst>
        </pc:cxnChg>
        <pc:cxnChg chg="mod">
          <ac:chgData name="Kau, Derchang" userId="b9148588-e694-4445-9765-2c9aad6149ce" providerId="ADAL" clId="{A9F427AC-E5A2-6C45-A8A3-6DFCCFA4B4F3}" dt="2023-05-17T01:38:22.525" v="7245" actId="208"/>
          <ac:cxnSpMkLst>
            <pc:docMk/>
            <pc:sldMk cId="3766789642" sldId="2147308131"/>
            <ac:cxnSpMk id="109" creationId="{D616E494-AB93-D24A-3925-B42D4A4651FE}"/>
          </ac:cxnSpMkLst>
        </pc:cxnChg>
        <pc:cxnChg chg="mod">
          <ac:chgData name="Kau, Derchang" userId="b9148588-e694-4445-9765-2c9aad6149ce" providerId="ADAL" clId="{A9F427AC-E5A2-6C45-A8A3-6DFCCFA4B4F3}" dt="2023-05-17T01:38:22.525" v="7245" actId="208"/>
          <ac:cxnSpMkLst>
            <pc:docMk/>
            <pc:sldMk cId="3766789642" sldId="2147308131"/>
            <ac:cxnSpMk id="111" creationId="{7DB2B238-7C3B-DD7E-CDE3-FA15148F7524}"/>
          </ac:cxnSpMkLst>
        </pc:cxnChg>
        <pc:cxnChg chg="mod">
          <ac:chgData name="Kau, Derchang" userId="b9148588-e694-4445-9765-2c9aad6149ce" providerId="ADAL" clId="{A9F427AC-E5A2-6C45-A8A3-6DFCCFA4B4F3}" dt="2023-05-17T01:38:22.525" v="7245" actId="208"/>
          <ac:cxnSpMkLst>
            <pc:docMk/>
            <pc:sldMk cId="3766789642" sldId="2147308131"/>
            <ac:cxnSpMk id="113" creationId="{D05166A4-F14A-4722-6E5B-DE14DDA6AC42}"/>
          </ac:cxnSpMkLst>
        </pc:cxnChg>
        <pc:cxnChg chg="mod">
          <ac:chgData name="Kau, Derchang" userId="b9148588-e694-4445-9765-2c9aad6149ce" providerId="ADAL" clId="{A9F427AC-E5A2-6C45-A8A3-6DFCCFA4B4F3}" dt="2023-05-17T01:38:22.525" v="7245" actId="208"/>
          <ac:cxnSpMkLst>
            <pc:docMk/>
            <pc:sldMk cId="3766789642" sldId="2147308131"/>
            <ac:cxnSpMk id="115" creationId="{A27698A5-6CB2-A0F3-F047-716EDCE43B62}"/>
          </ac:cxnSpMkLst>
        </pc:cxnChg>
        <pc:cxnChg chg="mod">
          <ac:chgData name="Kau, Derchang" userId="b9148588-e694-4445-9765-2c9aad6149ce" providerId="ADAL" clId="{A9F427AC-E5A2-6C45-A8A3-6DFCCFA4B4F3}" dt="2023-05-17T01:38:22.525" v="7245" actId="208"/>
          <ac:cxnSpMkLst>
            <pc:docMk/>
            <pc:sldMk cId="3766789642" sldId="2147308131"/>
            <ac:cxnSpMk id="117" creationId="{5B537FCB-4C9E-D4FB-DFF3-BD6DB3A21210}"/>
          </ac:cxnSpMkLst>
        </pc:cxnChg>
        <pc:cxnChg chg="mod">
          <ac:chgData name="Kau, Derchang" userId="b9148588-e694-4445-9765-2c9aad6149ce" providerId="ADAL" clId="{A9F427AC-E5A2-6C45-A8A3-6DFCCFA4B4F3}" dt="2023-05-17T01:38:22.525" v="7245" actId="208"/>
          <ac:cxnSpMkLst>
            <pc:docMk/>
            <pc:sldMk cId="3766789642" sldId="2147308131"/>
            <ac:cxnSpMk id="119" creationId="{7D5C92B7-CF4E-071C-9551-5F3730E117A4}"/>
          </ac:cxnSpMkLst>
        </pc:cxnChg>
        <pc:cxnChg chg="mod">
          <ac:chgData name="Kau, Derchang" userId="b9148588-e694-4445-9765-2c9aad6149ce" providerId="ADAL" clId="{A9F427AC-E5A2-6C45-A8A3-6DFCCFA4B4F3}" dt="2023-05-17T01:38:22.525" v="7245" actId="208"/>
          <ac:cxnSpMkLst>
            <pc:docMk/>
            <pc:sldMk cId="3766789642" sldId="2147308131"/>
            <ac:cxnSpMk id="121" creationId="{A828621B-B45C-486F-9811-8B9FE1CD0111}"/>
          </ac:cxnSpMkLst>
        </pc:cxnChg>
        <pc:cxnChg chg="mod">
          <ac:chgData name="Kau, Derchang" userId="b9148588-e694-4445-9765-2c9aad6149ce" providerId="ADAL" clId="{A9F427AC-E5A2-6C45-A8A3-6DFCCFA4B4F3}" dt="2023-05-17T01:38:22.525" v="7245" actId="208"/>
          <ac:cxnSpMkLst>
            <pc:docMk/>
            <pc:sldMk cId="3766789642" sldId="2147308131"/>
            <ac:cxnSpMk id="123" creationId="{D804A1AF-3E17-E1B7-18A0-8E57DC6EE020}"/>
          </ac:cxnSpMkLst>
        </pc:cxnChg>
        <pc:cxnChg chg="mod">
          <ac:chgData name="Kau, Derchang" userId="b9148588-e694-4445-9765-2c9aad6149ce" providerId="ADAL" clId="{A9F427AC-E5A2-6C45-A8A3-6DFCCFA4B4F3}" dt="2023-05-17T01:38:22.525" v="7245" actId="208"/>
          <ac:cxnSpMkLst>
            <pc:docMk/>
            <pc:sldMk cId="3766789642" sldId="2147308131"/>
            <ac:cxnSpMk id="125" creationId="{C510399D-9F9E-734E-4BA4-3B6D830FE8EF}"/>
          </ac:cxnSpMkLst>
        </pc:cxnChg>
        <pc:cxnChg chg="mod">
          <ac:chgData name="Kau, Derchang" userId="b9148588-e694-4445-9765-2c9aad6149ce" providerId="ADAL" clId="{A9F427AC-E5A2-6C45-A8A3-6DFCCFA4B4F3}" dt="2023-05-17T01:38:22.525" v="7245" actId="208"/>
          <ac:cxnSpMkLst>
            <pc:docMk/>
            <pc:sldMk cId="3766789642" sldId="2147308131"/>
            <ac:cxnSpMk id="127" creationId="{11CC7CF0-8CFE-1723-AD98-3201A48ACCB8}"/>
          </ac:cxnSpMkLst>
        </pc:cxnChg>
        <pc:cxnChg chg="mod">
          <ac:chgData name="Kau, Derchang" userId="b9148588-e694-4445-9765-2c9aad6149ce" providerId="ADAL" clId="{A9F427AC-E5A2-6C45-A8A3-6DFCCFA4B4F3}" dt="2023-05-17T01:38:22.525" v="7245" actId="208"/>
          <ac:cxnSpMkLst>
            <pc:docMk/>
            <pc:sldMk cId="3766789642" sldId="2147308131"/>
            <ac:cxnSpMk id="129" creationId="{70D17D1E-B990-50CD-7D09-EB0938FD84DE}"/>
          </ac:cxnSpMkLst>
        </pc:cxnChg>
        <pc:cxnChg chg="mod">
          <ac:chgData name="Kau, Derchang" userId="b9148588-e694-4445-9765-2c9aad6149ce" providerId="ADAL" clId="{A9F427AC-E5A2-6C45-A8A3-6DFCCFA4B4F3}" dt="2023-05-17T01:38:22.525" v="7245" actId="208"/>
          <ac:cxnSpMkLst>
            <pc:docMk/>
            <pc:sldMk cId="3766789642" sldId="2147308131"/>
            <ac:cxnSpMk id="142" creationId="{FC301733-2AEF-19A0-9B89-7814E139DE6B}"/>
          </ac:cxnSpMkLst>
        </pc:cxnChg>
        <pc:cxnChg chg="mod">
          <ac:chgData name="Kau, Derchang" userId="b9148588-e694-4445-9765-2c9aad6149ce" providerId="ADAL" clId="{A9F427AC-E5A2-6C45-A8A3-6DFCCFA4B4F3}" dt="2023-05-17T01:38:22.525" v="7245" actId="208"/>
          <ac:cxnSpMkLst>
            <pc:docMk/>
            <pc:sldMk cId="3766789642" sldId="2147308131"/>
            <ac:cxnSpMk id="143" creationId="{9E133448-714F-B9CF-61F8-82B4BD3D7739}"/>
          </ac:cxnSpMkLst>
        </pc:cxnChg>
        <pc:cxnChg chg="mod">
          <ac:chgData name="Kau, Derchang" userId="b9148588-e694-4445-9765-2c9aad6149ce" providerId="ADAL" clId="{A9F427AC-E5A2-6C45-A8A3-6DFCCFA4B4F3}" dt="2023-05-17T01:38:22.525" v="7245" actId="208"/>
          <ac:cxnSpMkLst>
            <pc:docMk/>
            <pc:sldMk cId="3766789642" sldId="2147308131"/>
            <ac:cxnSpMk id="152" creationId="{19EAEBA2-775B-D612-DC97-5DEC60F9D375}"/>
          </ac:cxnSpMkLst>
        </pc:cxnChg>
        <pc:cxnChg chg="mod">
          <ac:chgData name="Kau, Derchang" userId="b9148588-e694-4445-9765-2c9aad6149ce" providerId="ADAL" clId="{A9F427AC-E5A2-6C45-A8A3-6DFCCFA4B4F3}" dt="2023-05-17T01:38:22.525" v="7245" actId="208"/>
          <ac:cxnSpMkLst>
            <pc:docMk/>
            <pc:sldMk cId="3766789642" sldId="2147308131"/>
            <ac:cxnSpMk id="153" creationId="{9EC2E410-D1B9-BBEF-ED08-B5181E2AE1A0}"/>
          </ac:cxnSpMkLst>
        </pc:cxnChg>
        <pc:cxnChg chg="mod">
          <ac:chgData name="Kau, Derchang" userId="b9148588-e694-4445-9765-2c9aad6149ce" providerId="ADAL" clId="{A9F427AC-E5A2-6C45-A8A3-6DFCCFA4B4F3}" dt="2023-05-17T01:38:22.525" v="7245" actId="208"/>
          <ac:cxnSpMkLst>
            <pc:docMk/>
            <pc:sldMk cId="3766789642" sldId="2147308131"/>
            <ac:cxnSpMk id="154" creationId="{6772E704-57C9-FE76-2C2B-B509B9FC3174}"/>
          </ac:cxnSpMkLst>
        </pc:cxnChg>
        <pc:cxnChg chg="mod">
          <ac:chgData name="Kau, Derchang" userId="b9148588-e694-4445-9765-2c9aad6149ce" providerId="ADAL" clId="{A9F427AC-E5A2-6C45-A8A3-6DFCCFA4B4F3}" dt="2023-05-17T01:38:22.525" v="7245" actId="208"/>
          <ac:cxnSpMkLst>
            <pc:docMk/>
            <pc:sldMk cId="3766789642" sldId="2147308131"/>
            <ac:cxnSpMk id="155" creationId="{035A7870-AB98-433F-B2B4-562D63DDEBC6}"/>
          </ac:cxnSpMkLst>
        </pc:cxnChg>
        <pc:cxnChg chg="mod">
          <ac:chgData name="Kau, Derchang" userId="b9148588-e694-4445-9765-2c9aad6149ce" providerId="ADAL" clId="{A9F427AC-E5A2-6C45-A8A3-6DFCCFA4B4F3}" dt="2023-05-17T01:38:22.525" v="7245" actId="208"/>
          <ac:cxnSpMkLst>
            <pc:docMk/>
            <pc:sldMk cId="3766789642" sldId="2147308131"/>
            <ac:cxnSpMk id="156" creationId="{88A53CD0-FF08-9D03-5E98-CF30504858B4}"/>
          </ac:cxnSpMkLst>
        </pc:cxnChg>
        <pc:cxnChg chg="mod">
          <ac:chgData name="Kau, Derchang" userId="b9148588-e694-4445-9765-2c9aad6149ce" providerId="ADAL" clId="{A9F427AC-E5A2-6C45-A8A3-6DFCCFA4B4F3}" dt="2023-05-17T01:38:22.525" v="7245" actId="208"/>
          <ac:cxnSpMkLst>
            <pc:docMk/>
            <pc:sldMk cId="3766789642" sldId="2147308131"/>
            <ac:cxnSpMk id="157" creationId="{72461D12-8280-42E6-730D-3AF7CD1CD55F}"/>
          </ac:cxnSpMkLst>
        </pc:cxnChg>
        <pc:cxnChg chg="mod">
          <ac:chgData name="Kau, Derchang" userId="b9148588-e694-4445-9765-2c9aad6149ce" providerId="ADAL" clId="{A9F427AC-E5A2-6C45-A8A3-6DFCCFA4B4F3}" dt="2023-05-17T01:38:22.525" v="7245" actId="208"/>
          <ac:cxnSpMkLst>
            <pc:docMk/>
            <pc:sldMk cId="3766789642" sldId="2147308131"/>
            <ac:cxnSpMk id="158" creationId="{3B2F8FEE-8B3C-4A35-F4AD-7BFF1BD6B052}"/>
          </ac:cxnSpMkLst>
        </pc:cxnChg>
        <pc:cxnChg chg="mod">
          <ac:chgData name="Kau, Derchang" userId="b9148588-e694-4445-9765-2c9aad6149ce" providerId="ADAL" clId="{A9F427AC-E5A2-6C45-A8A3-6DFCCFA4B4F3}" dt="2023-05-17T01:38:22.525" v="7245" actId="208"/>
          <ac:cxnSpMkLst>
            <pc:docMk/>
            <pc:sldMk cId="3766789642" sldId="2147308131"/>
            <ac:cxnSpMk id="159" creationId="{A3613D9B-6351-B4C1-DF4A-F87FC0434E89}"/>
          </ac:cxnSpMkLst>
        </pc:cxnChg>
        <pc:cxnChg chg="mod">
          <ac:chgData name="Kau, Derchang" userId="b9148588-e694-4445-9765-2c9aad6149ce" providerId="ADAL" clId="{A9F427AC-E5A2-6C45-A8A3-6DFCCFA4B4F3}" dt="2023-05-17T01:38:22.525" v="7245" actId="208"/>
          <ac:cxnSpMkLst>
            <pc:docMk/>
            <pc:sldMk cId="3766789642" sldId="2147308131"/>
            <ac:cxnSpMk id="160" creationId="{8425B0DC-0AD0-4818-9F6A-17257F6100A3}"/>
          </ac:cxnSpMkLst>
        </pc:cxnChg>
        <pc:cxnChg chg="mod">
          <ac:chgData name="Kau, Derchang" userId="b9148588-e694-4445-9765-2c9aad6149ce" providerId="ADAL" clId="{A9F427AC-E5A2-6C45-A8A3-6DFCCFA4B4F3}" dt="2023-05-17T01:38:22.525" v="7245" actId="208"/>
          <ac:cxnSpMkLst>
            <pc:docMk/>
            <pc:sldMk cId="3766789642" sldId="2147308131"/>
            <ac:cxnSpMk id="161" creationId="{924200F2-FF7E-8477-DFDF-AFB0562639BF}"/>
          </ac:cxnSpMkLst>
        </pc:cxnChg>
        <pc:cxnChg chg="mod">
          <ac:chgData name="Kau, Derchang" userId="b9148588-e694-4445-9765-2c9aad6149ce" providerId="ADAL" clId="{A9F427AC-E5A2-6C45-A8A3-6DFCCFA4B4F3}" dt="2023-05-17T01:38:22.525" v="7245" actId="208"/>
          <ac:cxnSpMkLst>
            <pc:docMk/>
            <pc:sldMk cId="3766789642" sldId="2147308131"/>
            <ac:cxnSpMk id="176" creationId="{B7B7B3BA-E8B1-92C1-5C1C-04D9C45D2195}"/>
          </ac:cxnSpMkLst>
        </pc:cxnChg>
        <pc:cxnChg chg="mod">
          <ac:chgData name="Kau, Derchang" userId="b9148588-e694-4445-9765-2c9aad6149ce" providerId="ADAL" clId="{A9F427AC-E5A2-6C45-A8A3-6DFCCFA4B4F3}" dt="2023-05-17T01:38:22.525" v="7245" actId="208"/>
          <ac:cxnSpMkLst>
            <pc:docMk/>
            <pc:sldMk cId="3766789642" sldId="2147308131"/>
            <ac:cxnSpMk id="177" creationId="{F0268004-C536-8598-B9AF-C0A75462930F}"/>
          </ac:cxnSpMkLst>
        </pc:cxnChg>
        <pc:cxnChg chg="mod">
          <ac:chgData name="Kau, Derchang" userId="b9148588-e694-4445-9765-2c9aad6149ce" providerId="ADAL" clId="{A9F427AC-E5A2-6C45-A8A3-6DFCCFA4B4F3}" dt="2023-05-17T01:38:22.525" v="7245" actId="208"/>
          <ac:cxnSpMkLst>
            <pc:docMk/>
            <pc:sldMk cId="3766789642" sldId="2147308131"/>
            <ac:cxnSpMk id="178" creationId="{323DC469-E317-6C32-103A-BE3764BCC461}"/>
          </ac:cxnSpMkLst>
        </pc:cxnChg>
        <pc:cxnChg chg="mod">
          <ac:chgData name="Kau, Derchang" userId="b9148588-e694-4445-9765-2c9aad6149ce" providerId="ADAL" clId="{A9F427AC-E5A2-6C45-A8A3-6DFCCFA4B4F3}" dt="2023-05-17T01:38:22.525" v="7245" actId="208"/>
          <ac:cxnSpMkLst>
            <pc:docMk/>
            <pc:sldMk cId="3766789642" sldId="2147308131"/>
            <ac:cxnSpMk id="187" creationId="{21009085-C70B-1651-BBBA-A68D3244F82D}"/>
          </ac:cxnSpMkLst>
        </pc:cxnChg>
        <pc:cxnChg chg="mod">
          <ac:chgData name="Kau, Derchang" userId="b9148588-e694-4445-9765-2c9aad6149ce" providerId="ADAL" clId="{A9F427AC-E5A2-6C45-A8A3-6DFCCFA4B4F3}" dt="2023-05-17T01:38:22.525" v="7245" actId="208"/>
          <ac:cxnSpMkLst>
            <pc:docMk/>
            <pc:sldMk cId="3766789642" sldId="2147308131"/>
            <ac:cxnSpMk id="188" creationId="{029E8377-E76E-95B7-3BEC-18BF4628F2D8}"/>
          </ac:cxnSpMkLst>
        </pc:cxnChg>
        <pc:cxnChg chg="mod">
          <ac:chgData name="Kau, Derchang" userId="b9148588-e694-4445-9765-2c9aad6149ce" providerId="ADAL" clId="{A9F427AC-E5A2-6C45-A8A3-6DFCCFA4B4F3}" dt="2023-05-17T01:38:22.525" v="7245" actId="208"/>
          <ac:cxnSpMkLst>
            <pc:docMk/>
            <pc:sldMk cId="3766789642" sldId="2147308131"/>
            <ac:cxnSpMk id="189" creationId="{98AB3319-C83E-F06D-47D2-1CF2D45BBB56}"/>
          </ac:cxnSpMkLst>
        </pc:cxnChg>
        <pc:cxnChg chg="mod">
          <ac:chgData name="Kau, Derchang" userId="b9148588-e694-4445-9765-2c9aad6149ce" providerId="ADAL" clId="{A9F427AC-E5A2-6C45-A8A3-6DFCCFA4B4F3}" dt="2023-05-17T01:38:22.525" v="7245" actId="208"/>
          <ac:cxnSpMkLst>
            <pc:docMk/>
            <pc:sldMk cId="3766789642" sldId="2147308131"/>
            <ac:cxnSpMk id="190" creationId="{6DC98E19-D716-AD90-A883-10A1C53BAA9C}"/>
          </ac:cxnSpMkLst>
        </pc:cxnChg>
        <pc:cxnChg chg="mod">
          <ac:chgData name="Kau, Derchang" userId="b9148588-e694-4445-9765-2c9aad6149ce" providerId="ADAL" clId="{A9F427AC-E5A2-6C45-A8A3-6DFCCFA4B4F3}" dt="2023-05-17T01:38:22.525" v="7245" actId="208"/>
          <ac:cxnSpMkLst>
            <pc:docMk/>
            <pc:sldMk cId="3766789642" sldId="2147308131"/>
            <ac:cxnSpMk id="192" creationId="{6BCF0102-29EC-3458-B71E-BD3D3B97D864}"/>
          </ac:cxnSpMkLst>
        </pc:cxnChg>
      </pc:sldChg>
      <pc:sldChg chg="add del">
        <pc:chgData name="Kau, Derchang" userId="b9148588-e694-4445-9765-2c9aad6149ce" providerId="ADAL" clId="{A9F427AC-E5A2-6C45-A8A3-6DFCCFA4B4F3}" dt="2023-05-16T13:43:02.668" v="6462"/>
        <pc:sldMkLst>
          <pc:docMk/>
          <pc:sldMk cId="849587841" sldId="2147308132"/>
        </pc:sldMkLst>
      </pc:sldChg>
      <pc:sldMasterChg chg="delSldLayout modSldLayout">
        <pc:chgData name="Kau, Derchang" userId="b9148588-e694-4445-9765-2c9aad6149ce" providerId="ADAL" clId="{A9F427AC-E5A2-6C45-A8A3-6DFCCFA4B4F3}" dt="2023-05-17T01:36:42.552" v="7223" actId="2696"/>
        <pc:sldMasterMkLst>
          <pc:docMk/>
          <pc:sldMasterMk cId="0" sldId="2147483708"/>
        </pc:sldMasterMkLst>
        <pc:sldLayoutChg chg="addSp modSp">
          <pc:chgData name="Kau, Derchang" userId="b9148588-e694-4445-9765-2c9aad6149ce" providerId="ADAL" clId="{A9F427AC-E5A2-6C45-A8A3-6DFCCFA4B4F3}" dt="2023-05-08T14:27:03.062" v="397"/>
          <pc:sldLayoutMkLst>
            <pc:docMk/>
            <pc:sldMasterMk cId="0" sldId="2147483708"/>
            <pc:sldLayoutMk cId="4141603484" sldId="2147483717"/>
          </pc:sldLayoutMkLst>
          <pc:spChg chg="mod">
            <ac:chgData name="Kau, Derchang" userId="b9148588-e694-4445-9765-2c9aad6149ce" providerId="ADAL" clId="{A9F427AC-E5A2-6C45-A8A3-6DFCCFA4B4F3}" dt="2023-05-08T14:27:03.062" v="397"/>
            <ac:spMkLst>
              <pc:docMk/>
              <pc:sldMasterMk cId="0" sldId="2147483708"/>
              <pc:sldLayoutMk cId="4141603484" sldId="2147483717"/>
              <ac:spMk id="5" creationId="{860248DE-AE93-9B57-9AB5-3B394815D904}"/>
            </ac:spMkLst>
          </pc:spChg>
          <pc:spChg chg="mod">
            <ac:chgData name="Kau, Derchang" userId="b9148588-e694-4445-9765-2c9aad6149ce" providerId="ADAL" clId="{A9F427AC-E5A2-6C45-A8A3-6DFCCFA4B4F3}" dt="2023-05-08T14:27:03.062" v="397"/>
            <ac:spMkLst>
              <pc:docMk/>
              <pc:sldMasterMk cId="0" sldId="2147483708"/>
              <pc:sldLayoutMk cId="4141603484" sldId="2147483717"/>
              <ac:spMk id="6" creationId="{87A5A03C-FE58-C8D7-1ED1-EA18451423A0}"/>
            </ac:spMkLst>
          </pc:spChg>
          <pc:spChg chg="mod">
            <ac:chgData name="Kau, Derchang" userId="b9148588-e694-4445-9765-2c9aad6149ce" providerId="ADAL" clId="{A9F427AC-E5A2-6C45-A8A3-6DFCCFA4B4F3}" dt="2023-05-08T14:27:03.062" v="397"/>
            <ac:spMkLst>
              <pc:docMk/>
              <pc:sldMasterMk cId="0" sldId="2147483708"/>
              <pc:sldLayoutMk cId="4141603484" sldId="2147483717"/>
              <ac:spMk id="7" creationId="{77C48AE2-8C82-E9C1-2230-47C40080A268}"/>
            </ac:spMkLst>
          </pc:spChg>
          <pc:spChg chg="mod">
            <ac:chgData name="Kau, Derchang" userId="b9148588-e694-4445-9765-2c9aad6149ce" providerId="ADAL" clId="{A9F427AC-E5A2-6C45-A8A3-6DFCCFA4B4F3}" dt="2023-05-08T14:27:03.062" v="397"/>
            <ac:spMkLst>
              <pc:docMk/>
              <pc:sldMasterMk cId="0" sldId="2147483708"/>
              <pc:sldLayoutMk cId="4141603484" sldId="2147483717"/>
              <ac:spMk id="8" creationId="{BAD3E23C-EA4C-5651-4587-FEFD5C4A2139}"/>
            </ac:spMkLst>
          </pc:spChg>
          <pc:grpChg chg="add mod">
            <ac:chgData name="Kau, Derchang" userId="b9148588-e694-4445-9765-2c9aad6149ce" providerId="ADAL" clId="{A9F427AC-E5A2-6C45-A8A3-6DFCCFA4B4F3}" dt="2023-05-08T14:27:03.062" v="397"/>
            <ac:grpSpMkLst>
              <pc:docMk/>
              <pc:sldMasterMk cId="0" sldId="2147483708"/>
              <pc:sldLayoutMk cId="4141603484" sldId="2147483717"/>
              <ac:grpSpMk id="4" creationId="{00105B4C-9E56-BF58-0F59-C87CA2B11DCF}"/>
            </ac:grpSpMkLst>
          </pc:grpChg>
        </pc:sldLayoutChg>
        <pc:sldLayoutChg chg="addSp modSp">
          <pc:chgData name="Kau, Derchang" userId="b9148588-e694-4445-9765-2c9aad6149ce" providerId="ADAL" clId="{A9F427AC-E5A2-6C45-A8A3-6DFCCFA4B4F3}" dt="2023-05-08T14:27:05.233" v="398"/>
          <pc:sldLayoutMkLst>
            <pc:docMk/>
            <pc:sldMasterMk cId="0" sldId="2147483708"/>
            <pc:sldLayoutMk cId="1417487446" sldId="2147483718"/>
          </pc:sldLayoutMkLst>
          <pc:spChg chg="mod">
            <ac:chgData name="Kau, Derchang" userId="b9148588-e694-4445-9765-2c9aad6149ce" providerId="ADAL" clId="{A9F427AC-E5A2-6C45-A8A3-6DFCCFA4B4F3}" dt="2023-05-08T14:27:05.233" v="398"/>
            <ac:spMkLst>
              <pc:docMk/>
              <pc:sldMasterMk cId="0" sldId="2147483708"/>
              <pc:sldLayoutMk cId="1417487446" sldId="2147483718"/>
              <ac:spMk id="4" creationId="{3450C788-2E0C-B5EB-9FF9-51DA634C4EA0}"/>
            </ac:spMkLst>
          </pc:spChg>
          <pc:spChg chg="mod">
            <ac:chgData name="Kau, Derchang" userId="b9148588-e694-4445-9765-2c9aad6149ce" providerId="ADAL" clId="{A9F427AC-E5A2-6C45-A8A3-6DFCCFA4B4F3}" dt="2023-05-08T14:27:05.233" v="398"/>
            <ac:spMkLst>
              <pc:docMk/>
              <pc:sldMasterMk cId="0" sldId="2147483708"/>
              <pc:sldLayoutMk cId="1417487446" sldId="2147483718"/>
              <ac:spMk id="5" creationId="{628CB4E4-6B6D-399D-332B-F9D89E3151B5}"/>
            </ac:spMkLst>
          </pc:spChg>
          <pc:spChg chg="mod">
            <ac:chgData name="Kau, Derchang" userId="b9148588-e694-4445-9765-2c9aad6149ce" providerId="ADAL" clId="{A9F427AC-E5A2-6C45-A8A3-6DFCCFA4B4F3}" dt="2023-05-08T14:27:05.233" v="398"/>
            <ac:spMkLst>
              <pc:docMk/>
              <pc:sldMasterMk cId="0" sldId="2147483708"/>
              <pc:sldLayoutMk cId="1417487446" sldId="2147483718"/>
              <ac:spMk id="6" creationId="{8652D7FB-83F0-02EB-8EBB-7F98DDD26D10}"/>
            </ac:spMkLst>
          </pc:spChg>
          <pc:spChg chg="mod">
            <ac:chgData name="Kau, Derchang" userId="b9148588-e694-4445-9765-2c9aad6149ce" providerId="ADAL" clId="{A9F427AC-E5A2-6C45-A8A3-6DFCCFA4B4F3}" dt="2023-05-08T14:27:05.233" v="398"/>
            <ac:spMkLst>
              <pc:docMk/>
              <pc:sldMasterMk cId="0" sldId="2147483708"/>
              <pc:sldLayoutMk cId="1417487446" sldId="2147483718"/>
              <ac:spMk id="7" creationId="{B84C1B4F-1025-969B-931F-D98661B05CCF}"/>
            </ac:spMkLst>
          </pc:spChg>
          <pc:grpChg chg="add mod">
            <ac:chgData name="Kau, Derchang" userId="b9148588-e694-4445-9765-2c9aad6149ce" providerId="ADAL" clId="{A9F427AC-E5A2-6C45-A8A3-6DFCCFA4B4F3}" dt="2023-05-08T14:27:05.233" v="398"/>
            <ac:grpSpMkLst>
              <pc:docMk/>
              <pc:sldMasterMk cId="0" sldId="2147483708"/>
              <pc:sldLayoutMk cId="1417487446" sldId="2147483718"/>
              <ac:grpSpMk id="3" creationId="{FCFB9AED-B0A5-EA51-EF33-B989A4C3AF39}"/>
            </ac:grpSpMkLst>
          </pc:grpChg>
        </pc:sldLayoutChg>
        <pc:sldLayoutChg chg="del">
          <pc:chgData name="Kau, Derchang" userId="b9148588-e694-4445-9765-2c9aad6149ce" providerId="ADAL" clId="{A9F427AC-E5A2-6C45-A8A3-6DFCCFA4B4F3}" dt="2023-05-17T01:36:42.552" v="7223" actId="2696"/>
          <pc:sldLayoutMkLst>
            <pc:docMk/>
            <pc:sldMasterMk cId="0" sldId="2147483708"/>
            <pc:sldLayoutMk cId="3768240894" sldId="214748372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FD15C-37E3-584D-B296-3D6F27493E15}" type="doc">
      <dgm:prSet loTypeId="urn:microsoft.com/office/officeart/2005/8/layout/pyramid1" loCatId="" qsTypeId="urn:microsoft.com/office/officeart/2005/8/quickstyle/simple1" qsCatId="simple" csTypeId="urn:microsoft.com/office/officeart/2005/8/colors/accent1_2" csCatId="accent1" phldr="1"/>
      <dgm:spPr/>
    </dgm:pt>
    <dgm:pt modelId="{4763236E-6E72-0B45-A74A-5A9B71286E15}">
      <dgm:prSet phldrT="[Text]" custT="1"/>
      <dgm:spPr>
        <a:noFill/>
      </dgm:spPr>
      <dgm:t>
        <a:bodyPr/>
        <a:lstStyle/>
        <a:p>
          <a:endParaRPr lang="en-US" sz="1800" b="1" dirty="0"/>
        </a:p>
        <a:p>
          <a:r>
            <a:rPr lang="en-US" sz="1800" b="1" dirty="0"/>
            <a:t>SRAM</a:t>
          </a:r>
        </a:p>
      </dgm:t>
    </dgm:pt>
    <dgm:pt modelId="{544EEC61-3470-764B-816F-A2173B9DF474}" type="parTrans" cxnId="{D3E6090B-F7A0-0246-AE4C-C35A1EDBDD95}">
      <dgm:prSet/>
      <dgm:spPr/>
      <dgm:t>
        <a:bodyPr/>
        <a:lstStyle/>
        <a:p>
          <a:endParaRPr lang="en-US" sz="1200" b="1"/>
        </a:p>
      </dgm:t>
    </dgm:pt>
    <dgm:pt modelId="{75B17F2C-081C-DF40-B412-EFD2A69B2658}" type="sibTrans" cxnId="{D3E6090B-F7A0-0246-AE4C-C35A1EDBDD95}">
      <dgm:prSet/>
      <dgm:spPr/>
      <dgm:t>
        <a:bodyPr/>
        <a:lstStyle/>
        <a:p>
          <a:endParaRPr lang="en-US" sz="1200" b="1"/>
        </a:p>
      </dgm:t>
    </dgm:pt>
    <dgm:pt modelId="{DAA10B15-CB94-5245-BD0C-B5F0C074F383}">
      <dgm:prSet phldrT="[Text]" custT="1"/>
      <dgm:spPr>
        <a:noFill/>
      </dgm:spPr>
      <dgm:t>
        <a:bodyPr/>
        <a:lstStyle/>
        <a:p>
          <a:r>
            <a:rPr lang="en-US" sz="1800" b="1" dirty="0"/>
            <a:t>DRAM</a:t>
          </a:r>
        </a:p>
      </dgm:t>
    </dgm:pt>
    <dgm:pt modelId="{71A6FCD7-46F0-5246-85A8-971DD3F67B64}" type="parTrans" cxnId="{EFFFE220-05D3-8940-B993-D7E7B5707DE2}">
      <dgm:prSet/>
      <dgm:spPr/>
      <dgm:t>
        <a:bodyPr/>
        <a:lstStyle/>
        <a:p>
          <a:endParaRPr lang="en-US" sz="1200" b="1"/>
        </a:p>
      </dgm:t>
    </dgm:pt>
    <dgm:pt modelId="{79AEB85B-52DA-9142-9018-8B17C02FA477}" type="sibTrans" cxnId="{EFFFE220-05D3-8940-B993-D7E7B5707DE2}">
      <dgm:prSet/>
      <dgm:spPr/>
      <dgm:t>
        <a:bodyPr/>
        <a:lstStyle/>
        <a:p>
          <a:endParaRPr lang="en-US" sz="1200" b="1"/>
        </a:p>
      </dgm:t>
    </dgm:pt>
    <dgm:pt modelId="{647B3E15-9FBC-EF43-A5BF-0AF7B30FD33C}">
      <dgm:prSet phldrT="[Text]" custT="1"/>
      <dgm:spPr>
        <a:noFill/>
      </dgm:spPr>
      <dgm:t>
        <a:bodyPr/>
        <a:lstStyle/>
        <a:p>
          <a:r>
            <a:rPr lang="en-US" sz="2000" b="1" dirty="0"/>
            <a:t>HDD</a:t>
          </a:r>
        </a:p>
      </dgm:t>
    </dgm:pt>
    <dgm:pt modelId="{B1CCA8BF-1DAE-9141-9C8B-D1541D74B1BB}" type="parTrans" cxnId="{141E85E5-300A-3A43-A765-4884222D1EAD}">
      <dgm:prSet/>
      <dgm:spPr/>
      <dgm:t>
        <a:bodyPr/>
        <a:lstStyle/>
        <a:p>
          <a:endParaRPr lang="en-US" sz="1200" b="1"/>
        </a:p>
      </dgm:t>
    </dgm:pt>
    <dgm:pt modelId="{99D80BFD-2918-6247-859F-5207BC304F1E}" type="sibTrans" cxnId="{141E85E5-300A-3A43-A765-4884222D1EAD}">
      <dgm:prSet/>
      <dgm:spPr/>
      <dgm:t>
        <a:bodyPr/>
        <a:lstStyle/>
        <a:p>
          <a:endParaRPr lang="en-US" sz="1200" b="1"/>
        </a:p>
      </dgm:t>
    </dgm:pt>
    <dgm:pt modelId="{BA8091E7-2019-FC4A-BDEE-E12F18A3883C}">
      <dgm:prSet phldrT="[Text]" custT="1"/>
      <dgm:spPr>
        <a:noFill/>
      </dgm:spPr>
      <dgm:t>
        <a:bodyPr/>
        <a:lstStyle/>
        <a:p>
          <a:r>
            <a:rPr lang="en-US" sz="1800" b="1" dirty="0"/>
            <a:t>SSD</a:t>
          </a:r>
        </a:p>
      </dgm:t>
    </dgm:pt>
    <dgm:pt modelId="{B603B266-2CE5-7348-A3D2-C6B64EB55A7A}" type="parTrans" cxnId="{811FB071-A936-784D-90B9-140DEAE8C86F}">
      <dgm:prSet/>
      <dgm:spPr/>
      <dgm:t>
        <a:bodyPr/>
        <a:lstStyle/>
        <a:p>
          <a:endParaRPr lang="en-US" sz="1200" b="1"/>
        </a:p>
      </dgm:t>
    </dgm:pt>
    <dgm:pt modelId="{2B20E460-B501-8F43-9E35-6D679DFED455}" type="sibTrans" cxnId="{811FB071-A936-784D-90B9-140DEAE8C86F}">
      <dgm:prSet/>
      <dgm:spPr/>
      <dgm:t>
        <a:bodyPr/>
        <a:lstStyle/>
        <a:p>
          <a:endParaRPr lang="en-US" sz="1200" b="1"/>
        </a:p>
      </dgm:t>
    </dgm:pt>
    <dgm:pt modelId="{AB3FB2EC-2055-5B4D-BB16-AE78FAA91D73}" type="pres">
      <dgm:prSet presAssocID="{77CFD15C-37E3-584D-B296-3D6F27493E15}" presName="Name0" presStyleCnt="0">
        <dgm:presLayoutVars>
          <dgm:dir/>
          <dgm:animLvl val="lvl"/>
          <dgm:resizeHandles val="exact"/>
        </dgm:presLayoutVars>
      </dgm:prSet>
      <dgm:spPr/>
    </dgm:pt>
    <dgm:pt modelId="{802B54FA-6BE0-A343-A9AB-19CFDAACC20B}" type="pres">
      <dgm:prSet presAssocID="{4763236E-6E72-0B45-A74A-5A9B71286E15}" presName="Name8" presStyleCnt="0"/>
      <dgm:spPr/>
    </dgm:pt>
    <dgm:pt modelId="{69F65386-CF93-BE4B-A8E1-780A95A034D3}" type="pres">
      <dgm:prSet presAssocID="{4763236E-6E72-0B45-A74A-5A9B71286E15}" presName="level" presStyleLbl="node1" presStyleIdx="0" presStyleCnt="4">
        <dgm:presLayoutVars>
          <dgm:chMax val="1"/>
          <dgm:bulletEnabled val="1"/>
        </dgm:presLayoutVars>
      </dgm:prSet>
      <dgm:spPr/>
    </dgm:pt>
    <dgm:pt modelId="{689965D5-0443-1C45-9FA5-469F3EB663AC}" type="pres">
      <dgm:prSet presAssocID="{4763236E-6E72-0B45-A74A-5A9B71286E15}" presName="levelTx" presStyleLbl="revTx" presStyleIdx="0" presStyleCnt="0">
        <dgm:presLayoutVars>
          <dgm:chMax val="1"/>
          <dgm:bulletEnabled val="1"/>
        </dgm:presLayoutVars>
      </dgm:prSet>
      <dgm:spPr/>
    </dgm:pt>
    <dgm:pt modelId="{124B8ADD-6677-3D42-B8AC-1AB4A9821085}" type="pres">
      <dgm:prSet presAssocID="{DAA10B15-CB94-5245-BD0C-B5F0C074F383}" presName="Name8" presStyleCnt="0"/>
      <dgm:spPr/>
    </dgm:pt>
    <dgm:pt modelId="{C5D28E9F-105B-F54E-BB03-E90BAF13DB51}" type="pres">
      <dgm:prSet presAssocID="{DAA10B15-CB94-5245-BD0C-B5F0C074F383}" presName="level" presStyleLbl="node1" presStyleIdx="1" presStyleCnt="4">
        <dgm:presLayoutVars>
          <dgm:chMax val="1"/>
          <dgm:bulletEnabled val="1"/>
        </dgm:presLayoutVars>
      </dgm:prSet>
      <dgm:spPr/>
    </dgm:pt>
    <dgm:pt modelId="{271DEE21-AF5F-3042-93FE-53E682F36034}" type="pres">
      <dgm:prSet presAssocID="{DAA10B15-CB94-5245-BD0C-B5F0C074F383}" presName="levelTx" presStyleLbl="revTx" presStyleIdx="0" presStyleCnt="0">
        <dgm:presLayoutVars>
          <dgm:chMax val="1"/>
          <dgm:bulletEnabled val="1"/>
        </dgm:presLayoutVars>
      </dgm:prSet>
      <dgm:spPr/>
    </dgm:pt>
    <dgm:pt modelId="{C03F2F4E-4809-144C-8360-FC539BEAFBE3}" type="pres">
      <dgm:prSet presAssocID="{BA8091E7-2019-FC4A-BDEE-E12F18A3883C}" presName="Name8" presStyleCnt="0"/>
      <dgm:spPr/>
    </dgm:pt>
    <dgm:pt modelId="{0F30B6A2-EFFD-1E42-85BA-FD29637FDEB5}" type="pres">
      <dgm:prSet presAssocID="{BA8091E7-2019-FC4A-BDEE-E12F18A3883C}" presName="level" presStyleLbl="node1" presStyleIdx="2" presStyleCnt="4">
        <dgm:presLayoutVars>
          <dgm:chMax val="1"/>
          <dgm:bulletEnabled val="1"/>
        </dgm:presLayoutVars>
      </dgm:prSet>
      <dgm:spPr/>
    </dgm:pt>
    <dgm:pt modelId="{4FC80ECA-ADDD-6548-9ED6-BD436A077852}" type="pres">
      <dgm:prSet presAssocID="{BA8091E7-2019-FC4A-BDEE-E12F18A3883C}" presName="levelTx" presStyleLbl="revTx" presStyleIdx="0" presStyleCnt="0">
        <dgm:presLayoutVars>
          <dgm:chMax val="1"/>
          <dgm:bulletEnabled val="1"/>
        </dgm:presLayoutVars>
      </dgm:prSet>
      <dgm:spPr/>
    </dgm:pt>
    <dgm:pt modelId="{94C0DEFF-C95C-314E-9042-168C68E40E5D}" type="pres">
      <dgm:prSet presAssocID="{647B3E15-9FBC-EF43-A5BF-0AF7B30FD33C}" presName="Name8" presStyleCnt="0"/>
      <dgm:spPr/>
    </dgm:pt>
    <dgm:pt modelId="{D93A783C-B4C6-4E4B-91E5-F2019A87FFA6}" type="pres">
      <dgm:prSet presAssocID="{647B3E15-9FBC-EF43-A5BF-0AF7B30FD33C}" presName="level" presStyleLbl="node1" presStyleIdx="3" presStyleCnt="4">
        <dgm:presLayoutVars>
          <dgm:chMax val="1"/>
          <dgm:bulletEnabled val="1"/>
        </dgm:presLayoutVars>
      </dgm:prSet>
      <dgm:spPr/>
    </dgm:pt>
    <dgm:pt modelId="{CDAA34BF-2EB4-0C44-BF4B-412C15007FE1}" type="pres">
      <dgm:prSet presAssocID="{647B3E15-9FBC-EF43-A5BF-0AF7B30FD33C}" presName="levelTx" presStyleLbl="revTx" presStyleIdx="0" presStyleCnt="0">
        <dgm:presLayoutVars>
          <dgm:chMax val="1"/>
          <dgm:bulletEnabled val="1"/>
        </dgm:presLayoutVars>
      </dgm:prSet>
      <dgm:spPr/>
    </dgm:pt>
  </dgm:ptLst>
  <dgm:cxnLst>
    <dgm:cxn modelId="{D3E6090B-F7A0-0246-AE4C-C35A1EDBDD95}" srcId="{77CFD15C-37E3-584D-B296-3D6F27493E15}" destId="{4763236E-6E72-0B45-A74A-5A9B71286E15}" srcOrd="0" destOrd="0" parTransId="{544EEC61-3470-764B-816F-A2173B9DF474}" sibTransId="{75B17F2C-081C-DF40-B412-EFD2A69B2658}"/>
    <dgm:cxn modelId="{EFFFE220-05D3-8940-B993-D7E7B5707DE2}" srcId="{77CFD15C-37E3-584D-B296-3D6F27493E15}" destId="{DAA10B15-CB94-5245-BD0C-B5F0C074F383}" srcOrd="1" destOrd="0" parTransId="{71A6FCD7-46F0-5246-85A8-971DD3F67B64}" sibTransId="{79AEB85B-52DA-9142-9018-8B17C02FA477}"/>
    <dgm:cxn modelId="{6EAA4F57-D99F-1948-8287-55B22C274688}" type="presOf" srcId="{4763236E-6E72-0B45-A74A-5A9B71286E15}" destId="{689965D5-0443-1C45-9FA5-469F3EB663AC}" srcOrd="1" destOrd="0" presId="urn:microsoft.com/office/officeart/2005/8/layout/pyramid1"/>
    <dgm:cxn modelId="{10E6D665-0875-3C47-BBEA-ADEB2F67FF5C}" type="presOf" srcId="{77CFD15C-37E3-584D-B296-3D6F27493E15}" destId="{AB3FB2EC-2055-5B4D-BB16-AE78FAA91D73}" srcOrd="0" destOrd="0" presId="urn:microsoft.com/office/officeart/2005/8/layout/pyramid1"/>
    <dgm:cxn modelId="{4CB5AA66-0851-EE4B-8D91-C5F8AD40B903}" type="presOf" srcId="{BA8091E7-2019-FC4A-BDEE-E12F18A3883C}" destId="{0F30B6A2-EFFD-1E42-85BA-FD29637FDEB5}" srcOrd="0" destOrd="0" presId="urn:microsoft.com/office/officeart/2005/8/layout/pyramid1"/>
    <dgm:cxn modelId="{2B009470-7C7E-7D47-B091-9CD39F536622}" type="presOf" srcId="{BA8091E7-2019-FC4A-BDEE-E12F18A3883C}" destId="{4FC80ECA-ADDD-6548-9ED6-BD436A077852}" srcOrd="1" destOrd="0" presId="urn:microsoft.com/office/officeart/2005/8/layout/pyramid1"/>
    <dgm:cxn modelId="{811FB071-A936-784D-90B9-140DEAE8C86F}" srcId="{77CFD15C-37E3-584D-B296-3D6F27493E15}" destId="{BA8091E7-2019-FC4A-BDEE-E12F18A3883C}" srcOrd="2" destOrd="0" parTransId="{B603B266-2CE5-7348-A3D2-C6B64EB55A7A}" sibTransId="{2B20E460-B501-8F43-9E35-6D679DFED455}"/>
    <dgm:cxn modelId="{96C16189-B73F-6743-BE3C-73ECDD9932B7}" type="presOf" srcId="{4763236E-6E72-0B45-A74A-5A9B71286E15}" destId="{69F65386-CF93-BE4B-A8E1-780A95A034D3}" srcOrd="0" destOrd="0" presId="urn:microsoft.com/office/officeart/2005/8/layout/pyramid1"/>
    <dgm:cxn modelId="{446A729E-C888-4A4F-9535-E26245AF4ECB}" type="presOf" srcId="{DAA10B15-CB94-5245-BD0C-B5F0C074F383}" destId="{271DEE21-AF5F-3042-93FE-53E682F36034}" srcOrd="1" destOrd="0" presId="urn:microsoft.com/office/officeart/2005/8/layout/pyramid1"/>
    <dgm:cxn modelId="{4FCA95A3-F0F1-2649-8EC9-C389858ACFCD}" type="presOf" srcId="{DAA10B15-CB94-5245-BD0C-B5F0C074F383}" destId="{C5D28E9F-105B-F54E-BB03-E90BAF13DB51}" srcOrd="0" destOrd="0" presId="urn:microsoft.com/office/officeart/2005/8/layout/pyramid1"/>
    <dgm:cxn modelId="{660D90B3-E0FF-444C-B40A-1CF8E554B5B2}" type="presOf" srcId="{647B3E15-9FBC-EF43-A5BF-0AF7B30FD33C}" destId="{CDAA34BF-2EB4-0C44-BF4B-412C15007FE1}" srcOrd="1" destOrd="0" presId="urn:microsoft.com/office/officeart/2005/8/layout/pyramid1"/>
    <dgm:cxn modelId="{E5B865D0-0478-DE4A-8303-CC274935DAA3}" type="presOf" srcId="{647B3E15-9FBC-EF43-A5BF-0AF7B30FD33C}" destId="{D93A783C-B4C6-4E4B-91E5-F2019A87FFA6}" srcOrd="0" destOrd="0" presId="urn:microsoft.com/office/officeart/2005/8/layout/pyramid1"/>
    <dgm:cxn modelId="{141E85E5-300A-3A43-A765-4884222D1EAD}" srcId="{77CFD15C-37E3-584D-B296-3D6F27493E15}" destId="{647B3E15-9FBC-EF43-A5BF-0AF7B30FD33C}" srcOrd="3" destOrd="0" parTransId="{B1CCA8BF-1DAE-9141-9C8B-D1541D74B1BB}" sibTransId="{99D80BFD-2918-6247-859F-5207BC304F1E}"/>
    <dgm:cxn modelId="{C25F266C-A58D-2B4D-B063-F1F1200F2CED}" type="presParOf" srcId="{AB3FB2EC-2055-5B4D-BB16-AE78FAA91D73}" destId="{802B54FA-6BE0-A343-A9AB-19CFDAACC20B}" srcOrd="0" destOrd="0" presId="urn:microsoft.com/office/officeart/2005/8/layout/pyramid1"/>
    <dgm:cxn modelId="{D66DC483-DFF9-EF48-9BEC-0F7CC87C1E14}" type="presParOf" srcId="{802B54FA-6BE0-A343-A9AB-19CFDAACC20B}" destId="{69F65386-CF93-BE4B-A8E1-780A95A034D3}" srcOrd="0" destOrd="0" presId="urn:microsoft.com/office/officeart/2005/8/layout/pyramid1"/>
    <dgm:cxn modelId="{EE67F26A-5745-6941-94B4-4F8B42E354A1}" type="presParOf" srcId="{802B54FA-6BE0-A343-A9AB-19CFDAACC20B}" destId="{689965D5-0443-1C45-9FA5-469F3EB663AC}" srcOrd="1" destOrd="0" presId="urn:microsoft.com/office/officeart/2005/8/layout/pyramid1"/>
    <dgm:cxn modelId="{7CABBF5E-D7DA-F649-859F-EC91A2A25DA7}" type="presParOf" srcId="{AB3FB2EC-2055-5B4D-BB16-AE78FAA91D73}" destId="{124B8ADD-6677-3D42-B8AC-1AB4A9821085}" srcOrd="1" destOrd="0" presId="urn:microsoft.com/office/officeart/2005/8/layout/pyramid1"/>
    <dgm:cxn modelId="{01B4646E-C100-4A46-A950-E7CF74EA11DB}" type="presParOf" srcId="{124B8ADD-6677-3D42-B8AC-1AB4A9821085}" destId="{C5D28E9F-105B-F54E-BB03-E90BAF13DB51}" srcOrd="0" destOrd="0" presId="urn:microsoft.com/office/officeart/2005/8/layout/pyramid1"/>
    <dgm:cxn modelId="{D146AF2F-24C9-DF47-B14D-DE401E8A7273}" type="presParOf" srcId="{124B8ADD-6677-3D42-B8AC-1AB4A9821085}" destId="{271DEE21-AF5F-3042-93FE-53E682F36034}" srcOrd="1" destOrd="0" presId="urn:microsoft.com/office/officeart/2005/8/layout/pyramid1"/>
    <dgm:cxn modelId="{8DDDD6F4-4BBA-B14B-A164-B0B5FDE3E1E8}" type="presParOf" srcId="{AB3FB2EC-2055-5B4D-BB16-AE78FAA91D73}" destId="{C03F2F4E-4809-144C-8360-FC539BEAFBE3}" srcOrd="2" destOrd="0" presId="urn:microsoft.com/office/officeart/2005/8/layout/pyramid1"/>
    <dgm:cxn modelId="{ECC85CA1-4462-6F41-B6BF-B8606104E8A1}" type="presParOf" srcId="{C03F2F4E-4809-144C-8360-FC539BEAFBE3}" destId="{0F30B6A2-EFFD-1E42-85BA-FD29637FDEB5}" srcOrd="0" destOrd="0" presId="urn:microsoft.com/office/officeart/2005/8/layout/pyramid1"/>
    <dgm:cxn modelId="{0B79E856-1227-8D4C-8F40-DA882CBDFE71}" type="presParOf" srcId="{C03F2F4E-4809-144C-8360-FC539BEAFBE3}" destId="{4FC80ECA-ADDD-6548-9ED6-BD436A077852}" srcOrd="1" destOrd="0" presId="urn:microsoft.com/office/officeart/2005/8/layout/pyramid1"/>
    <dgm:cxn modelId="{5EC452E5-46AC-C74B-87A8-5B718D557E15}" type="presParOf" srcId="{AB3FB2EC-2055-5B4D-BB16-AE78FAA91D73}" destId="{94C0DEFF-C95C-314E-9042-168C68E40E5D}" srcOrd="3" destOrd="0" presId="urn:microsoft.com/office/officeart/2005/8/layout/pyramid1"/>
    <dgm:cxn modelId="{22A32A29-09CE-4342-97BD-A45D5586835B}" type="presParOf" srcId="{94C0DEFF-C95C-314E-9042-168C68E40E5D}" destId="{D93A783C-B4C6-4E4B-91E5-F2019A87FFA6}" srcOrd="0" destOrd="0" presId="urn:microsoft.com/office/officeart/2005/8/layout/pyramid1"/>
    <dgm:cxn modelId="{23B674F1-71A7-8645-9178-DAEBF2C64DEB}" type="presParOf" srcId="{94C0DEFF-C95C-314E-9042-168C68E40E5D}" destId="{CDAA34BF-2EB4-0C44-BF4B-412C15007FE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65386-CF93-BE4B-A8E1-780A95A034D3}">
      <dsp:nvSpPr>
        <dsp:cNvPr id="0" name=""/>
        <dsp:cNvSpPr/>
      </dsp:nvSpPr>
      <dsp:spPr>
        <a:xfrm>
          <a:off x="1496395" y="0"/>
          <a:ext cx="997597"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dirty="0"/>
        </a:p>
        <a:p>
          <a:pPr marL="0" lvl="0" indent="0" algn="ctr" defTabSz="800100">
            <a:lnSpc>
              <a:spcPct val="90000"/>
            </a:lnSpc>
            <a:spcBef>
              <a:spcPct val="0"/>
            </a:spcBef>
            <a:spcAft>
              <a:spcPct val="35000"/>
            </a:spcAft>
            <a:buNone/>
          </a:pPr>
          <a:r>
            <a:rPr lang="en-US" sz="1800" b="1" kern="1200" dirty="0"/>
            <a:t>SRAM</a:t>
          </a:r>
        </a:p>
      </dsp:txBody>
      <dsp:txXfrm>
        <a:off x="1496395" y="0"/>
        <a:ext cx="997597" cy="701154"/>
      </dsp:txXfrm>
    </dsp:sp>
    <dsp:sp modelId="{C5D28E9F-105B-F54E-BB03-E90BAF13DB51}">
      <dsp:nvSpPr>
        <dsp:cNvPr id="0" name=""/>
        <dsp:cNvSpPr/>
      </dsp:nvSpPr>
      <dsp:spPr>
        <a:xfrm>
          <a:off x="997597" y="701154"/>
          <a:ext cx="1995194"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DRAM</a:t>
          </a:r>
        </a:p>
      </dsp:txBody>
      <dsp:txXfrm>
        <a:off x="1346756" y="701154"/>
        <a:ext cx="1296876" cy="701154"/>
      </dsp:txXfrm>
    </dsp:sp>
    <dsp:sp modelId="{0F30B6A2-EFFD-1E42-85BA-FD29637FDEB5}">
      <dsp:nvSpPr>
        <dsp:cNvPr id="0" name=""/>
        <dsp:cNvSpPr/>
      </dsp:nvSpPr>
      <dsp:spPr>
        <a:xfrm>
          <a:off x="498798" y="1402308"/>
          <a:ext cx="2992791"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SSD</a:t>
          </a:r>
        </a:p>
      </dsp:txBody>
      <dsp:txXfrm>
        <a:off x="1022537" y="1402308"/>
        <a:ext cx="1945314" cy="701154"/>
      </dsp:txXfrm>
    </dsp:sp>
    <dsp:sp modelId="{D93A783C-B4C6-4E4B-91E5-F2019A87FFA6}">
      <dsp:nvSpPr>
        <dsp:cNvPr id="0" name=""/>
        <dsp:cNvSpPr/>
      </dsp:nvSpPr>
      <dsp:spPr>
        <a:xfrm>
          <a:off x="0" y="2103462"/>
          <a:ext cx="3990389" cy="701154"/>
        </a:xfrm>
        <a:prstGeom prst="trapezoid">
          <a:avLst>
            <a:gd name="adj" fmla="val 71140"/>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HDD</a:t>
          </a:r>
        </a:p>
      </dsp:txBody>
      <dsp:txXfrm>
        <a:off x="698318" y="2103462"/>
        <a:ext cx="2593752" cy="7011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91" tIns="62696" rIns="125391" bIns="62696" rtlCol="0"/>
          <a:lstStyle>
            <a:lvl1pPr algn="l">
              <a:defRPr sz="1600"/>
            </a:lvl1pPr>
          </a:lstStyle>
          <a:p>
            <a:endParaRPr lang="en-US"/>
          </a:p>
        </p:txBody>
      </p:sp>
      <p:sp>
        <p:nvSpPr>
          <p:cNvPr id="3" name="Date Placeholder 2"/>
          <p:cNvSpPr>
            <a:spLocks noGrp="1"/>
          </p:cNvSpPr>
          <p:nvPr>
            <p:ph type="dt" sz="quarter" idx="1"/>
          </p:nvPr>
        </p:nvSpPr>
        <p:spPr>
          <a:xfrm>
            <a:off x="4402562" y="0"/>
            <a:ext cx="3368040" cy="708660"/>
          </a:xfrm>
          <a:prstGeom prst="rect">
            <a:avLst/>
          </a:prstGeom>
        </p:spPr>
        <p:txBody>
          <a:bodyPr vert="horz" lIns="125391" tIns="62696" rIns="125391" bIns="62696" rtlCol="0"/>
          <a:lstStyle>
            <a:lvl1pPr algn="r">
              <a:defRPr sz="1600"/>
            </a:lvl1pPr>
          </a:lstStyle>
          <a:p>
            <a:fld id="{2CA728C2-7CEE-4F70-B481-3C6FD5129554}" type="datetimeFigureOut">
              <a:rPr lang="en-US" smtClean="0"/>
              <a:pPr/>
              <a:t>5/17/23</a:t>
            </a:fld>
            <a:endParaRPr lang="en-US"/>
          </a:p>
        </p:txBody>
      </p:sp>
      <p:sp>
        <p:nvSpPr>
          <p:cNvPr id="4" name="Footer Placeholder 3"/>
          <p:cNvSpPr>
            <a:spLocks noGrp="1"/>
          </p:cNvSpPr>
          <p:nvPr>
            <p:ph type="ftr" sz="quarter" idx="2"/>
          </p:nvPr>
        </p:nvSpPr>
        <p:spPr>
          <a:xfrm>
            <a:off x="0" y="13462081"/>
            <a:ext cx="3368040" cy="708660"/>
          </a:xfrm>
          <a:prstGeom prst="rect">
            <a:avLst/>
          </a:prstGeom>
        </p:spPr>
        <p:txBody>
          <a:bodyPr vert="horz" lIns="125391" tIns="62696" rIns="125391" bIns="62696" rtlCol="0" anchor="b"/>
          <a:lstStyle>
            <a:lvl1pPr algn="l">
              <a:defRPr sz="1600"/>
            </a:lvl1pPr>
          </a:lstStyle>
          <a:p>
            <a:endParaRPr lang="en-US"/>
          </a:p>
        </p:txBody>
      </p:sp>
      <p:sp>
        <p:nvSpPr>
          <p:cNvPr id="5" name="Slide Number Placeholder 4"/>
          <p:cNvSpPr>
            <a:spLocks noGrp="1"/>
          </p:cNvSpPr>
          <p:nvPr>
            <p:ph type="sldNum" sz="quarter" idx="3"/>
          </p:nvPr>
        </p:nvSpPr>
        <p:spPr>
          <a:xfrm>
            <a:off x="4402562" y="13462081"/>
            <a:ext cx="3368040" cy="708660"/>
          </a:xfrm>
          <a:prstGeom prst="rect">
            <a:avLst/>
          </a:prstGeom>
        </p:spPr>
        <p:txBody>
          <a:bodyPr vert="horz" lIns="125391" tIns="62696" rIns="125391" bIns="62696" rtlCol="0" anchor="b"/>
          <a:lstStyle>
            <a:lvl1pPr algn="r">
              <a:defRPr sz="1600"/>
            </a:lvl1pPr>
          </a:lstStyle>
          <a:p>
            <a:fld id="{8A6EB68E-D990-462F-BBDF-D71315C8FA2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040" cy="708660"/>
          </a:xfrm>
          <a:prstGeom prst="rect">
            <a:avLst/>
          </a:prstGeom>
        </p:spPr>
        <p:txBody>
          <a:bodyPr vert="horz" lIns="125391" tIns="62696" rIns="125391" bIns="62696" rtlCol="0"/>
          <a:lstStyle>
            <a:lvl1pPr algn="l">
              <a:defRPr sz="1600"/>
            </a:lvl1pPr>
          </a:lstStyle>
          <a:p>
            <a:endParaRPr lang="en-US"/>
          </a:p>
        </p:txBody>
      </p:sp>
      <p:sp>
        <p:nvSpPr>
          <p:cNvPr id="3" name="Date Placeholder 2"/>
          <p:cNvSpPr>
            <a:spLocks noGrp="1"/>
          </p:cNvSpPr>
          <p:nvPr>
            <p:ph type="dt" idx="1"/>
          </p:nvPr>
        </p:nvSpPr>
        <p:spPr>
          <a:xfrm>
            <a:off x="4402562" y="0"/>
            <a:ext cx="3368040" cy="708660"/>
          </a:xfrm>
          <a:prstGeom prst="rect">
            <a:avLst/>
          </a:prstGeom>
        </p:spPr>
        <p:txBody>
          <a:bodyPr vert="horz" lIns="125391" tIns="62696" rIns="125391" bIns="62696" rtlCol="0"/>
          <a:lstStyle>
            <a:lvl1pPr algn="r">
              <a:defRPr sz="1600"/>
            </a:lvl1pPr>
          </a:lstStyle>
          <a:p>
            <a:fld id="{946E6554-8545-4A38-9DC7-59EED6153C45}" type="datetimeFigureOut">
              <a:rPr lang="en-US" smtClean="0"/>
              <a:pPr/>
              <a:t>5/17/23</a:t>
            </a:fld>
            <a:endParaRPr lang="en-US"/>
          </a:p>
        </p:txBody>
      </p:sp>
      <p:sp>
        <p:nvSpPr>
          <p:cNvPr id="4" name="Slide Image Placeholder 3"/>
          <p:cNvSpPr>
            <a:spLocks noGrp="1" noRot="1" noChangeAspect="1"/>
          </p:cNvSpPr>
          <p:nvPr>
            <p:ph type="sldImg" idx="2"/>
          </p:nvPr>
        </p:nvSpPr>
        <p:spPr>
          <a:xfrm>
            <a:off x="-836613" y="1062038"/>
            <a:ext cx="9445626" cy="5314950"/>
          </a:xfrm>
          <a:prstGeom prst="rect">
            <a:avLst/>
          </a:prstGeom>
          <a:noFill/>
          <a:ln w="12700">
            <a:solidFill>
              <a:prstClr val="black"/>
            </a:solidFill>
          </a:ln>
        </p:spPr>
        <p:txBody>
          <a:bodyPr vert="horz" lIns="125391" tIns="62696" rIns="125391" bIns="62696" rtlCol="0" anchor="ctr"/>
          <a:lstStyle/>
          <a:p>
            <a:endParaRPr lang="en-US"/>
          </a:p>
        </p:txBody>
      </p:sp>
      <p:sp>
        <p:nvSpPr>
          <p:cNvPr id="5" name="Notes Placeholder 4"/>
          <p:cNvSpPr>
            <a:spLocks noGrp="1"/>
          </p:cNvSpPr>
          <p:nvPr>
            <p:ph type="body" sz="quarter" idx="3"/>
          </p:nvPr>
        </p:nvSpPr>
        <p:spPr>
          <a:xfrm>
            <a:off x="777240" y="6732270"/>
            <a:ext cx="6217920" cy="6377940"/>
          </a:xfrm>
          <a:prstGeom prst="rect">
            <a:avLst/>
          </a:prstGeom>
        </p:spPr>
        <p:txBody>
          <a:bodyPr vert="horz" lIns="125391" tIns="62696" rIns="125391" bIns="6269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462081"/>
            <a:ext cx="3368040" cy="708660"/>
          </a:xfrm>
          <a:prstGeom prst="rect">
            <a:avLst/>
          </a:prstGeom>
        </p:spPr>
        <p:txBody>
          <a:bodyPr vert="horz" lIns="125391" tIns="62696" rIns="125391" bIns="62696" rtlCol="0" anchor="b"/>
          <a:lstStyle>
            <a:lvl1pPr algn="l">
              <a:defRPr sz="1600"/>
            </a:lvl1pPr>
          </a:lstStyle>
          <a:p>
            <a:endParaRPr lang="en-US"/>
          </a:p>
        </p:txBody>
      </p:sp>
      <p:sp>
        <p:nvSpPr>
          <p:cNvPr id="7" name="Slide Number Placeholder 6"/>
          <p:cNvSpPr>
            <a:spLocks noGrp="1"/>
          </p:cNvSpPr>
          <p:nvPr>
            <p:ph type="sldNum" sz="quarter" idx="5"/>
          </p:nvPr>
        </p:nvSpPr>
        <p:spPr>
          <a:xfrm>
            <a:off x="4402562" y="13462081"/>
            <a:ext cx="3368040" cy="708660"/>
          </a:xfrm>
          <a:prstGeom prst="rect">
            <a:avLst/>
          </a:prstGeom>
        </p:spPr>
        <p:txBody>
          <a:bodyPr vert="horz" lIns="125391" tIns="62696" rIns="125391" bIns="62696" rtlCol="0" anchor="b"/>
          <a:lstStyle>
            <a:lvl1pPr algn="r">
              <a:defRPr sz="1600"/>
            </a:lvl1pPr>
          </a:lstStyle>
          <a:p>
            <a:fld id="{30E5BA5E-AFF1-470A-B870-6AD250EE6C6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761787" rtl="0" eaLnBrk="1" latinLnBrk="0" hangingPunct="1">
      <a:defRPr sz="1000" kern="1200">
        <a:solidFill>
          <a:schemeClr val="tx1"/>
        </a:solidFill>
        <a:latin typeface="+mn-lt"/>
        <a:ea typeface="+mn-ea"/>
        <a:cs typeface="+mn-cs"/>
      </a:defRPr>
    </a:lvl1pPr>
    <a:lvl2pPr marL="380893" algn="l" defTabSz="761787" rtl="0" eaLnBrk="1" latinLnBrk="0" hangingPunct="1">
      <a:defRPr sz="1000" kern="1200">
        <a:solidFill>
          <a:schemeClr val="tx1"/>
        </a:solidFill>
        <a:latin typeface="+mn-lt"/>
        <a:ea typeface="+mn-ea"/>
        <a:cs typeface="+mn-cs"/>
      </a:defRPr>
    </a:lvl2pPr>
    <a:lvl3pPr marL="761787" algn="l" defTabSz="761787" rtl="0" eaLnBrk="1" latinLnBrk="0" hangingPunct="1">
      <a:defRPr sz="1000" kern="1200">
        <a:solidFill>
          <a:schemeClr val="tx1"/>
        </a:solidFill>
        <a:latin typeface="+mn-lt"/>
        <a:ea typeface="+mn-ea"/>
        <a:cs typeface="+mn-cs"/>
      </a:defRPr>
    </a:lvl3pPr>
    <a:lvl4pPr marL="1142680" algn="l" defTabSz="761787" rtl="0" eaLnBrk="1" latinLnBrk="0" hangingPunct="1">
      <a:defRPr sz="1000" kern="1200">
        <a:solidFill>
          <a:schemeClr val="tx1"/>
        </a:solidFill>
        <a:latin typeface="+mn-lt"/>
        <a:ea typeface="+mn-ea"/>
        <a:cs typeface="+mn-cs"/>
      </a:defRPr>
    </a:lvl4pPr>
    <a:lvl5pPr marL="1523573" algn="l" defTabSz="761787" rtl="0" eaLnBrk="1" latinLnBrk="0" hangingPunct="1">
      <a:defRPr sz="1000" kern="1200">
        <a:solidFill>
          <a:schemeClr val="tx1"/>
        </a:solidFill>
        <a:latin typeface="+mn-lt"/>
        <a:ea typeface="+mn-ea"/>
        <a:cs typeface="+mn-cs"/>
      </a:defRPr>
    </a:lvl5pPr>
    <a:lvl6pPr marL="1904467" algn="l" defTabSz="761787" rtl="0" eaLnBrk="1" latinLnBrk="0" hangingPunct="1">
      <a:defRPr sz="1000" kern="1200">
        <a:solidFill>
          <a:schemeClr val="tx1"/>
        </a:solidFill>
        <a:latin typeface="+mn-lt"/>
        <a:ea typeface="+mn-ea"/>
        <a:cs typeface="+mn-cs"/>
      </a:defRPr>
    </a:lvl6pPr>
    <a:lvl7pPr marL="2285360" algn="l" defTabSz="761787" rtl="0" eaLnBrk="1" latinLnBrk="0" hangingPunct="1">
      <a:defRPr sz="1000" kern="1200">
        <a:solidFill>
          <a:schemeClr val="tx1"/>
        </a:solidFill>
        <a:latin typeface="+mn-lt"/>
        <a:ea typeface="+mn-ea"/>
        <a:cs typeface="+mn-cs"/>
      </a:defRPr>
    </a:lvl7pPr>
    <a:lvl8pPr marL="2666253" algn="l" defTabSz="761787" rtl="0" eaLnBrk="1" latinLnBrk="0" hangingPunct="1">
      <a:defRPr sz="1000" kern="1200">
        <a:solidFill>
          <a:schemeClr val="tx1"/>
        </a:solidFill>
        <a:latin typeface="+mn-lt"/>
        <a:ea typeface="+mn-ea"/>
        <a:cs typeface="+mn-cs"/>
      </a:defRPr>
    </a:lvl8pPr>
    <a:lvl9pPr marL="3047147" algn="l" defTabSz="761787"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5BA5E-AFF1-470A-B870-6AD250EE6C62}" type="slidenum">
              <a:rPr lang="en-US" smtClean="0"/>
              <a:pPr/>
              <a:t>13</a:t>
            </a:fld>
            <a:endParaRPr lang="en-US" dirty="0"/>
          </a:p>
        </p:txBody>
      </p:sp>
    </p:spTree>
    <p:extLst>
      <p:ext uri="{BB962C8B-B14F-4D97-AF65-F5344CB8AC3E}">
        <p14:creationId xmlns:p14="http://schemas.microsoft.com/office/powerpoint/2010/main" val="350749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E5BA5E-AFF1-470A-B870-6AD250EE6C62}" type="slidenum">
              <a:rPr lang="en-US" smtClean="0"/>
              <a:pPr/>
              <a:t>15</a:t>
            </a:fld>
            <a:endParaRPr lang="en-US"/>
          </a:p>
        </p:txBody>
      </p:sp>
    </p:spTree>
    <p:extLst>
      <p:ext uri="{BB962C8B-B14F-4D97-AF65-F5344CB8AC3E}">
        <p14:creationId xmlns:p14="http://schemas.microsoft.com/office/powerpoint/2010/main" val="128752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0A212-01C6-4CFD-B3A9-0260E0A20FF5}" type="slidenum">
              <a:rPr lang="en-US" smtClean="0"/>
              <a:t>22</a:t>
            </a:fld>
            <a:endParaRPr lang="en-US"/>
          </a:p>
        </p:txBody>
      </p:sp>
    </p:spTree>
    <p:extLst>
      <p:ext uri="{BB962C8B-B14F-4D97-AF65-F5344CB8AC3E}">
        <p14:creationId xmlns:p14="http://schemas.microsoft.com/office/powerpoint/2010/main" val="105949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04A1C-D9A7-450B-9BF6-70A1F0BFB355}" type="slidenum">
              <a:rPr lang="en-US" smtClean="0"/>
              <a:t>23</a:t>
            </a:fld>
            <a:endParaRPr lang="en-US"/>
          </a:p>
        </p:txBody>
      </p:sp>
    </p:spTree>
    <p:extLst>
      <p:ext uri="{BB962C8B-B14F-4D97-AF65-F5344CB8AC3E}">
        <p14:creationId xmlns:p14="http://schemas.microsoft.com/office/powerpoint/2010/main" val="346691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30A212-01C6-4CFD-B3A9-0260E0A20FF5}" type="slidenum">
              <a:rPr lang="en-US" smtClean="0"/>
              <a:t>26</a:t>
            </a:fld>
            <a:endParaRPr lang="en-US"/>
          </a:p>
        </p:txBody>
      </p:sp>
    </p:spTree>
    <p:extLst>
      <p:ext uri="{BB962C8B-B14F-4D97-AF65-F5344CB8AC3E}">
        <p14:creationId xmlns:p14="http://schemas.microsoft.com/office/powerpoint/2010/main" val="81456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5BA5E-AFF1-470A-B870-6AD250EE6C62}" type="slidenum">
              <a:rPr lang="en-US" smtClean="0"/>
              <a:pPr/>
              <a:t>29</a:t>
            </a:fld>
            <a:endParaRPr lang="en-US"/>
          </a:p>
        </p:txBody>
      </p:sp>
    </p:spTree>
    <p:extLst>
      <p:ext uri="{BB962C8B-B14F-4D97-AF65-F5344CB8AC3E}">
        <p14:creationId xmlns:p14="http://schemas.microsoft.com/office/powerpoint/2010/main" val="165651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ctrTitle" hasCustomPrompt="1"/>
          </p:nvPr>
        </p:nvSpPr>
        <p:spPr>
          <a:xfrm>
            <a:off x="1218883" y="2441448"/>
            <a:ext cx="10360501" cy="1975104"/>
          </a:xfrm>
        </p:spPr>
        <p:txBody>
          <a:bodyPr/>
          <a:lstStyle>
            <a:lvl1pPr marR="10882" algn="l">
              <a:defRPr sz="4800" b="1" cap="small" spc="0" baseline="0">
                <a:effectLst>
                  <a:reflection blurRad="12700" stA="34000" endA="740" endPos="53000" dir="5400000" sy="-100000" algn="bl" rotWithShape="0"/>
                </a:effectLst>
                <a:latin typeface="Calibri" panose="020F0502020204030204" pitchFamily="34" charset="0"/>
                <a:cs typeface="Calibri" panose="020F0502020204030204" pitchFamily="34" charset="0"/>
              </a:defRPr>
            </a:lvl1pPr>
            <a:extLst/>
          </a:lstStyle>
          <a:p>
            <a:r>
              <a:rPr kumimoji="0" lang="en-US"/>
              <a:t>Click to edit Master</a:t>
            </a:r>
            <a:br>
              <a:rPr kumimoji="0" lang="en-US"/>
            </a:br>
            <a:endParaRPr kumimoji="0" lang="en-US"/>
          </a:p>
        </p:txBody>
      </p:sp>
      <p:sp>
        <p:nvSpPr>
          <p:cNvPr id="9" name="Subtitle 8"/>
          <p:cNvSpPr>
            <a:spLocks noGrp="1"/>
          </p:cNvSpPr>
          <p:nvPr>
            <p:ph type="subTitle" idx="1" hasCustomPrompt="1"/>
          </p:nvPr>
        </p:nvSpPr>
        <p:spPr>
          <a:xfrm>
            <a:off x="1218883" y="4429444"/>
            <a:ext cx="10360501" cy="1508760"/>
          </a:xfrm>
        </p:spPr>
        <p:txBody>
          <a:bodyPr lIns="143684" tIns="65311" anchor="b"/>
          <a:lstStyle>
            <a:lvl1pPr marL="0" indent="0" algn="l">
              <a:spcBef>
                <a:spcPts val="0"/>
              </a:spcBef>
              <a:buNone/>
              <a:defRPr sz="2400">
                <a:solidFill>
                  <a:schemeClr val="tx1"/>
                </a:solidFill>
                <a:latin typeface="Calibri" panose="020F0502020204030204" pitchFamily="34" charset="0"/>
                <a:cs typeface="Calibri" panose="020F0502020204030204" pitchFamily="34" charset="0"/>
              </a:defRPr>
            </a:lvl1pPr>
            <a:lvl2pPr marL="544106" indent="0" algn="ctr">
              <a:buNone/>
            </a:lvl2pPr>
            <a:lvl3pPr marL="1088212" indent="0" algn="ctr">
              <a:buNone/>
            </a:lvl3pPr>
            <a:lvl4pPr marL="1632319" indent="0" algn="ctr">
              <a:buNone/>
            </a:lvl4pPr>
            <a:lvl5pPr marL="2176425" indent="0" algn="ctr">
              <a:buNone/>
            </a:lvl5pPr>
            <a:lvl6pPr marL="2720531" indent="0" algn="ctr">
              <a:buNone/>
            </a:lvl6pPr>
            <a:lvl7pPr marL="3264636" indent="0" algn="ctr">
              <a:buNone/>
            </a:lvl7pPr>
            <a:lvl8pPr marL="3808742" indent="0" algn="ctr">
              <a:buNone/>
            </a:lvl8pPr>
            <a:lvl9pPr marL="4352849" indent="0" algn="ctr">
              <a:buNone/>
            </a:lvl9pPr>
            <a:extLst/>
          </a:lstStyle>
          <a:p>
            <a:r>
              <a:rPr kumimoji="0" lang="en-US"/>
              <a:t>Click to edit Master subtitle style, author, date/time and venue </a:t>
            </a:r>
          </a:p>
        </p:txBody>
      </p:sp>
      <p:grpSp>
        <p:nvGrpSpPr>
          <p:cNvPr id="5" name="Group 4">
            <a:extLst>
              <a:ext uri="{FF2B5EF4-FFF2-40B4-BE49-F238E27FC236}">
                <a16:creationId xmlns:a16="http://schemas.microsoft.com/office/drawing/2014/main" id="{CB9A6080-94AE-114B-BFA5-5FA5BB16A0BA}"/>
              </a:ext>
            </a:extLst>
          </p:cNvPr>
          <p:cNvGrpSpPr>
            <a:grpSpLocks noChangeAspect="1"/>
          </p:cNvGrpSpPr>
          <p:nvPr userDrawn="1"/>
        </p:nvGrpSpPr>
        <p:grpSpPr>
          <a:xfrm>
            <a:off x="1175187" y="762000"/>
            <a:ext cx="1553499" cy="581673"/>
            <a:chOff x="1314450" y="6391094"/>
            <a:chExt cx="1123377" cy="420623"/>
          </a:xfrm>
        </p:grpSpPr>
        <p:sp>
          <p:nvSpPr>
            <p:cNvPr id="6" name="Freeform: Shape 10">
              <a:extLst>
                <a:ext uri="{FF2B5EF4-FFF2-40B4-BE49-F238E27FC236}">
                  <a16:creationId xmlns:a16="http://schemas.microsoft.com/office/drawing/2014/main" id="{DD59582C-EC1D-E141-AB7B-02DC15CFF0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sz="1800"/>
            </a:p>
          </p:txBody>
        </p:sp>
        <p:sp>
          <p:nvSpPr>
            <p:cNvPr id="7" name="Freeform: Shape 11">
              <a:extLst>
                <a:ext uri="{FF2B5EF4-FFF2-40B4-BE49-F238E27FC236}">
                  <a16:creationId xmlns:a16="http://schemas.microsoft.com/office/drawing/2014/main" id="{963A48C2-FDAB-BA4F-9530-E8EB807624F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sz="1800"/>
            </a:p>
          </p:txBody>
        </p:sp>
        <p:sp>
          <p:nvSpPr>
            <p:cNvPr id="10" name="Freeform: Shape 12">
              <a:extLst>
                <a:ext uri="{FF2B5EF4-FFF2-40B4-BE49-F238E27FC236}">
                  <a16:creationId xmlns:a16="http://schemas.microsoft.com/office/drawing/2014/main" id="{3F5DCC0E-BBFB-B94A-8E23-BC56C8585AD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sz="1800"/>
            </a:p>
          </p:txBody>
        </p:sp>
        <p:sp>
          <p:nvSpPr>
            <p:cNvPr id="11" name="Freeform: Shape 13">
              <a:extLst>
                <a:ext uri="{FF2B5EF4-FFF2-40B4-BE49-F238E27FC236}">
                  <a16:creationId xmlns:a16="http://schemas.microsoft.com/office/drawing/2014/main" id="{6F61AE0D-ED5D-AA4E-9EC5-E0CB4FA320CD}"/>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sz="1800"/>
            </a:p>
          </p:txBody>
        </p:sp>
      </p:grpSp>
      <p:sp>
        <p:nvSpPr>
          <p:cNvPr id="3" name="Text Placeholder 2">
            <a:extLst>
              <a:ext uri="{FF2B5EF4-FFF2-40B4-BE49-F238E27FC236}">
                <a16:creationId xmlns:a16="http://schemas.microsoft.com/office/drawing/2014/main" id="{EFF6B906-6D47-F641-A960-3F844599257C}"/>
              </a:ext>
            </a:extLst>
          </p:cNvPr>
          <p:cNvSpPr>
            <a:spLocks noGrp="1"/>
          </p:cNvSpPr>
          <p:nvPr>
            <p:ph type="body" sz="quarter" idx="10" hasCustomPrompt="1"/>
          </p:nvPr>
        </p:nvSpPr>
        <p:spPr>
          <a:xfrm>
            <a:off x="2929097" y="762001"/>
            <a:ext cx="8650287" cy="575878"/>
          </a:xfrm>
        </p:spPr>
        <p:txBody>
          <a:bodyPr anchor="ctr">
            <a:normAutofit/>
          </a:bodyPr>
          <a:lstStyle>
            <a:lvl1pPr algn="r">
              <a:buFontTx/>
              <a:buNone/>
              <a:defRPr sz="2400" b="1">
                <a:solidFill>
                  <a:schemeClr val="accent4">
                    <a:lumMod val="20000"/>
                    <a:lumOff val="80000"/>
                  </a:schemeClr>
                </a:solidFill>
                <a:latin typeface="Calibri" panose="020F0502020204030204" pitchFamily="34" charset="0"/>
                <a:cs typeface="Calibri" panose="020F0502020204030204" pitchFamily="34" charset="0"/>
              </a:defRPr>
            </a:lvl1pPr>
            <a:lvl2pPr>
              <a:defRPr>
                <a:solidFill>
                  <a:schemeClr val="accent4">
                    <a:lumMod val="20000"/>
                    <a:lumOff val="80000"/>
                  </a:schemeClr>
                </a:solidFill>
              </a:defRPr>
            </a:lvl2pPr>
            <a:lvl3pPr>
              <a:defRPr>
                <a:solidFill>
                  <a:schemeClr val="accent4">
                    <a:lumMod val="20000"/>
                    <a:lumOff val="80000"/>
                  </a:schemeClr>
                </a:solidFill>
              </a:defRPr>
            </a:lvl3pPr>
            <a:lvl4pPr>
              <a:defRPr>
                <a:solidFill>
                  <a:schemeClr val="accent4">
                    <a:lumMod val="20000"/>
                    <a:lumOff val="80000"/>
                  </a:schemeClr>
                </a:solidFill>
              </a:defRPr>
            </a:lvl4pPr>
            <a:lvl5pPr>
              <a:defRPr>
                <a:solidFill>
                  <a:schemeClr val="accent4">
                    <a:lumMod val="20000"/>
                    <a:lumOff val="80000"/>
                  </a:schemeClr>
                </a:solidFill>
              </a:defRPr>
            </a:lvl5pPr>
          </a:lstStyle>
          <a:p>
            <a:pPr lvl="0"/>
            <a:r>
              <a:rPr lang="en-US"/>
              <a:t>Click to edit Heading for Master Tile Page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hasCustomPrompt="1"/>
          </p:nvPr>
        </p:nvSpPr>
        <p:spPr>
          <a:xfrm>
            <a:off x="471828" y="1558458"/>
            <a:ext cx="11245172" cy="4284985"/>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95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3" y="512064"/>
            <a:ext cx="10360501" cy="615400"/>
          </a:xfrm>
        </p:spPr>
        <p:txBody>
          <a:bodyPr anchor="ctr"/>
          <a:lstStyle>
            <a:lvl1pPr>
              <a:defRPr sz="3600" b="1">
                <a:latin typeface="Calibri" panose="020F0502020204030204" pitchFamily="34" charset="0"/>
                <a:cs typeface="Calibri" panose="020F0502020204030204" pitchFamily="34" charset="0"/>
              </a:defRPr>
            </a:lvl1pPr>
          </a:lstStyle>
          <a:p>
            <a:r>
              <a:rPr kumimoji="0" lang="en-US"/>
              <a:t>Click to edit Master title style</a:t>
            </a:r>
          </a:p>
        </p:txBody>
      </p:sp>
      <p:sp>
        <p:nvSpPr>
          <p:cNvPr id="3" name="Content Placeholder 2"/>
          <p:cNvSpPr>
            <a:spLocks noGrp="1"/>
          </p:cNvSpPr>
          <p:nvPr>
            <p:ph idx="1"/>
          </p:nvPr>
        </p:nvSpPr>
        <p:spPr>
          <a:xfrm>
            <a:off x="1218883" y="1180111"/>
            <a:ext cx="10360501" cy="5175449"/>
          </a:xfrm>
        </p:spPr>
        <p:txBody>
          <a:bodyPr>
            <a:normAutofit/>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800">
                <a:latin typeface="Calibri" panose="020F0502020204030204" pitchFamily="34" charset="0"/>
                <a:cs typeface="Calibri" panose="020F0502020204030204" pitchFamily="34" charset="0"/>
              </a:defRPr>
            </a:lvl3pPr>
            <a:lvl4pPr>
              <a:defRPr sz="2400">
                <a:latin typeface="Calibri" panose="020F0502020204030204" pitchFamily="34" charset="0"/>
                <a:cs typeface="Calibri" panose="020F0502020204030204" pitchFamily="34" charset="0"/>
              </a:defRPr>
            </a:lvl4pPr>
            <a:lvl5pPr>
              <a:defRPr sz="2400">
                <a:latin typeface="Calibri" panose="020F0502020204030204" pitchFamily="34" charset="0"/>
                <a:cs typeface="Calibri" panose="020F0502020204030204"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a:xfrm>
            <a:off x="11477810" y="6416676"/>
            <a:ext cx="711015" cy="441324"/>
          </a:xfrm>
        </p:spPr>
        <p:txBody>
          <a:bodyPr anchor="b"/>
          <a:lstStyle>
            <a:lvl1pPr algn="r">
              <a:defRPr sz="1400">
                <a:latin typeface="Calibri" panose="020F0502020204030204" pitchFamily="34" charset="0"/>
                <a:cs typeface="Calibri" panose="020F0502020204030204" pitchFamily="34" charset="0"/>
              </a:defRPr>
            </a:lvl1pPr>
          </a:lstStyle>
          <a:p>
            <a:fld id="{518727FE-8BA6-410E-8B18-E4109D39D295}" type="slidenum">
              <a:rPr lang="en-US" smtClean="0"/>
              <a:pPr/>
              <a:t>‹#›</a:t>
            </a:fld>
            <a:endParaRPr lang="en-US" sz="1400"/>
          </a:p>
        </p:txBody>
      </p:sp>
      <p:grpSp>
        <p:nvGrpSpPr>
          <p:cNvPr id="7" name="Group 6">
            <a:extLst>
              <a:ext uri="{FF2B5EF4-FFF2-40B4-BE49-F238E27FC236}">
                <a16:creationId xmlns:a16="http://schemas.microsoft.com/office/drawing/2014/main" id="{DB6096F9-F0B5-BE4C-8C00-DC93580B1204}"/>
              </a:ext>
            </a:extLst>
          </p:cNvPr>
          <p:cNvGrpSpPr/>
          <p:nvPr userDrawn="1"/>
        </p:nvGrpSpPr>
        <p:grpSpPr>
          <a:xfrm>
            <a:off x="130168" y="6364029"/>
            <a:ext cx="1059754" cy="396801"/>
            <a:chOff x="1314450" y="6391094"/>
            <a:chExt cx="1123377" cy="420623"/>
          </a:xfrm>
        </p:grpSpPr>
        <p:sp>
          <p:nvSpPr>
            <p:cNvPr id="9" name="Freeform: Shape 10">
              <a:extLst>
                <a:ext uri="{FF2B5EF4-FFF2-40B4-BE49-F238E27FC236}">
                  <a16:creationId xmlns:a16="http://schemas.microsoft.com/office/drawing/2014/main" id="{31E13451-C14D-544F-B719-37126F202568}"/>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0" name="Freeform: Shape 11">
              <a:extLst>
                <a:ext uri="{FF2B5EF4-FFF2-40B4-BE49-F238E27FC236}">
                  <a16:creationId xmlns:a16="http://schemas.microsoft.com/office/drawing/2014/main" id="{F751068A-5160-4B4C-93B2-06D562441B3B}"/>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1" name="Freeform: Shape 12">
              <a:extLst>
                <a:ext uri="{FF2B5EF4-FFF2-40B4-BE49-F238E27FC236}">
                  <a16:creationId xmlns:a16="http://schemas.microsoft.com/office/drawing/2014/main" id="{4E8E7A6A-208A-1441-AD4B-FCB7EE7C8219}"/>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2" name="Freeform: Shape 13">
              <a:extLst>
                <a:ext uri="{FF2B5EF4-FFF2-40B4-BE49-F238E27FC236}">
                  <a16:creationId xmlns:a16="http://schemas.microsoft.com/office/drawing/2014/main" id="{B8BE2A70-6E58-3143-8192-896457FADC1A}"/>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5" name="Text Placeholder 4">
            <a:extLst>
              <a:ext uri="{FF2B5EF4-FFF2-40B4-BE49-F238E27FC236}">
                <a16:creationId xmlns:a16="http://schemas.microsoft.com/office/drawing/2014/main" id="{AD37F5FD-576C-994A-89F7-BA48AFD51B12}"/>
              </a:ext>
            </a:extLst>
          </p:cNvPr>
          <p:cNvSpPr>
            <a:spLocks noGrp="1"/>
          </p:cNvSpPr>
          <p:nvPr>
            <p:ph type="body" sz="quarter" idx="13" hasCustomPrompt="1"/>
          </p:nvPr>
        </p:nvSpPr>
        <p:spPr>
          <a:xfrm>
            <a:off x="1959292" y="6364030"/>
            <a:ext cx="8879681"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2064"/>
            <a:ext cx="10969943" cy="493970"/>
          </a:xfrm>
        </p:spPr>
        <p:txBody>
          <a:bodyPr anchor="ctr"/>
          <a:lstStyle>
            <a:lvl1pPr>
              <a:defRPr sz="3600" b="1">
                <a:latin typeface="Calibri" panose="020F0502020204030204" pitchFamily="34" charset="0"/>
                <a:cs typeface="Calibri" panose="020F0502020204030204" pitchFamily="34" charset="0"/>
              </a:defRPr>
            </a:lvl1pPr>
          </a:lstStyle>
          <a:p>
            <a:r>
              <a:rPr kumimoji="0" lang="en-US"/>
              <a:t>Click to edit Master title style</a:t>
            </a:r>
          </a:p>
        </p:txBody>
      </p:sp>
      <p:sp>
        <p:nvSpPr>
          <p:cNvPr id="3" name="Content Placeholder 2"/>
          <p:cNvSpPr>
            <a:spLocks noGrp="1"/>
          </p:cNvSpPr>
          <p:nvPr>
            <p:ph sz="half" idx="1"/>
          </p:nvPr>
        </p:nvSpPr>
        <p:spPr>
          <a:xfrm>
            <a:off x="618964" y="1058682"/>
            <a:ext cx="5383398" cy="5237784"/>
          </a:xfrm>
        </p:spPr>
        <p:txBody>
          <a:bodyPr>
            <a:normAutofit/>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5508" y="1058682"/>
            <a:ext cx="5383398" cy="5237784"/>
          </a:xfrm>
        </p:spPr>
        <p:txBody>
          <a:bodyPr>
            <a:normAutofit/>
          </a:bodyPr>
          <a:lstStyle>
            <a:lvl1pPr>
              <a:defRPr sz="2800">
                <a:latin typeface="Calibri" panose="020F0502020204030204" pitchFamily="34" charset="0"/>
                <a:cs typeface="Calibri" panose="020F0502020204030204" pitchFamily="34" charset="0"/>
              </a:defRPr>
            </a:lvl1pPr>
            <a:lvl2pPr>
              <a:defRPr sz="2400">
                <a:latin typeface="Calibri" panose="020F0502020204030204" pitchFamily="34" charset="0"/>
                <a:cs typeface="Calibri" panose="020F0502020204030204" pitchFamily="34" charset="0"/>
              </a:defRPr>
            </a:lvl2pPr>
            <a:lvl3pPr>
              <a:defRPr sz="2000">
                <a:latin typeface="Calibri" panose="020F0502020204030204" pitchFamily="34" charset="0"/>
                <a:cs typeface="Calibri" panose="020F0502020204030204" pitchFamily="34" charset="0"/>
              </a:defRPr>
            </a:lvl3pPr>
            <a:lvl4pPr>
              <a:defRPr sz="18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11477810" y="6416676"/>
            <a:ext cx="711015" cy="441323"/>
          </a:xfrm>
        </p:spPr>
        <p:txBody>
          <a:bodyPr/>
          <a:lstStyle>
            <a:lvl1pPr>
              <a:defRPr sz="1400"/>
            </a:lvl1pPr>
          </a:lstStyle>
          <a:p>
            <a:fld id="{D1FB4D32-6D90-4436-8F4E-272F3EB1B7E7}" type="slidenum">
              <a:rPr lang="en-US" smtClean="0"/>
              <a:pPr/>
              <a:t>‹#›</a:t>
            </a:fld>
            <a:endParaRPr lang="en-US" sz="1400"/>
          </a:p>
        </p:txBody>
      </p:sp>
      <p:grpSp>
        <p:nvGrpSpPr>
          <p:cNvPr id="6" name="Group 5">
            <a:extLst>
              <a:ext uri="{FF2B5EF4-FFF2-40B4-BE49-F238E27FC236}">
                <a16:creationId xmlns:a16="http://schemas.microsoft.com/office/drawing/2014/main" id="{4F7680A5-4331-0D47-9212-AD025BCA49F6}"/>
              </a:ext>
            </a:extLst>
          </p:cNvPr>
          <p:cNvGrpSpPr/>
          <p:nvPr userDrawn="1"/>
        </p:nvGrpSpPr>
        <p:grpSpPr>
          <a:xfrm>
            <a:off x="130168" y="6364029"/>
            <a:ext cx="1059754" cy="396801"/>
            <a:chOff x="1314450" y="6391094"/>
            <a:chExt cx="1123377" cy="420623"/>
          </a:xfrm>
        </p:grpSpPr>
        <p:sp>
          <p:nvSpPr>
            <p:cNvPr id="8" name="Freeform: Shape 10">
              <a:extLst>
                <a:ext uri="{FF2B5EF4-FFF2-40B4-BE49-F238E27FC236}">
                  <a16:creationId xmlns:a16="http://schemas.microsoft.com/office/drawing/2014/main" id="{AF278599-C203-8D41-BE56-B8EBB9BDC48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43F6D8EC-3289-7741-9581-2635DBB3C18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0" name="Freeform: Shape 12">
              <a:extLst>
                <a:ext uri="{FF2B5EF4-FFF2-40B4-BE49-F238E27FC236}">
                  <a16:creationId xmlns:a16="http://schemas.microsoft.com/office/drawing/2014/main" id="{36698457-041F-3440-A4C2-65371F429795}"/>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1" name="Freeform: Shape 13">
              <a:extLst>
                <a:ext uri="{FF2B5EF4-FFF2-40B4-BE49-F238E27FC236}">
                  <a16:creationId xmlns:a16="http://schemas.microsoft.com/office/drawing/2014/main" id="{B5CA6F6F-66A8-FA4A-A6C7-8EE5E3027061}"/>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AC87EE27-C2A7-8F44-8B03-588ADFD59ED7}"/>
              </a:ext>
            </a:extLst>
          </p:cNvPr>
          <p:cNvSpPr>
            <a:spLocks noGrp="1"/>
          </p:cNvSpPr>
          <p:nvPr>
            <p:ph type="body" sz="quarter" idx="13" hasCustomPrompt="1"/>
          </p:nvPr>
        </p:nvSpPr>
        <p:spPr>
          <a:xfrm>
            <a:off x="1893886" y="6364029"/>
            <a:ext cx="8401051"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2064"/>
            <a:ext cx="10969944" cy="441323"/>
          </a:xfrm>
        </p:spPr>
        <p:txBody>
          <a:bodyPr anchor="ctr"/>
          <a:lstStyle>
            <a:lvl1pPr>
              <a:defRPr sz="3600" b="1">
                <a:latin typeface="Calibri" panose="020F0502020204030204" pitchFamily="34" charset="0"/>
                <a:cs typeface="Calibri" panose="020F0502020204030204" pitchFamily="34" charset="0"/>
              </a:defRPr>
            </a:lvl1pPr>
            <a:extLst/>
          </a:lstStyle>
          <a:p>
            <a:r>
              <a:rPr kumimoji="0" lang="en-US"/>
              <a:t>Click to edit Master title style</a:t>
            </a:r>
          </a:p>
        </p:txBody>
      </p:sp>
      <p:sp>
        <p:nvSpPr>
          <p:cNvPr id="3" name="Text Placeholder 2"/>
          <p:cNvSpPr>
            <a:spLocks noGrp="1"/>
          </p:cNvSpPr>
          <p:nvPr>
            <p:ph type="body" idx="1"/>
          </p:nvPr>
        </p:nvSpPr>
        <p:spPr>
          <a:xfrm>
            <a:off x="609441" y="1031072"/>
            <a:ext cx="5385515" cy="639762"/>
          </a:xfrm>
        </p:spPr>
        <p:txBody>
          <a:bodyPr anchor="ctr"/>
          <a:lstStyle>
            <a:lvl1pPr marL="87057" indent="0" algn="l">
              <a:buNone/>
              <a:defRPr sz="2400" b="1">
                <a:solidFill>
                  <a:schemeClr val="accent2"/>
                </a:solidFill>
                <a:latin typeface="Calibri" panose="020F0502020204030204" pitchFamily="34" charset="0"/>
                <a:cs typeface="Calibri" panose="020F0502020204030204" pitchFamily="34" charset="0"/>
              </a:defRPr>
            </a:lvl1pPr>
            <a:lvl2pPr>
              <a:buNone/>
              <a:defRPr sz="2416" b="1"/>
            </a:lvl2pPr>
            <a:lvl3pPr>
              <a:buNone/>
              <a:defRPr sz="2166" b="1"/>
            </a:lvl3pPr>
            <a:lvl4pPr>
              <a:buNone/>
              <a:defRPr sz="1916" b="1"/>
            </a:lvl4pPr>
            <a:lvl5pPr>
              <a:buNone/>
              <a:defRPr sz="1916"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1755" y="1031072"/>
            <a:ext cx="5387630" cy="639762"/>
          </a:xfrm>
        </p:spPr>
        <p:txBody>
          <a:bodyPr anchor="ctr"/>
          <a:lstStyle>
            <a:lvl1pPr marL="87057" indent="0">
              <a:buNone/>
              <a:defRPr sz="2400" b="1">
                <a:solidFill>
                  <a:schemeClr val="accent2"/>
                </a:solidFill>
                <a:latin typeface="Calibri" panose="020F0502020204030204" pitchFamily="34" charset="0"/>
                <a:cs typeface="Calibri" panose="020F0502020204030204" pitchFamily="34" charset="0"/>
              </a:defRPr>
            </a:lvl1pPr>
            <a:lvl2pPr>
              <a:buNone/>
              <a:defRPr sz="2416" b="1"/>
            </a:lvl2pPr>
            <a:lvl3pPr>
              <a:buNone/>
              <a:defRPr sz="2166" b="1"/>
            </a:lvl3pPr>
            <a:lvl4pPr>
              <a:buNone/>
              <a:defRPr sz="1916" b="1"/>
            </a:lvl4pPr>
            <a:lvl5pPr>
              <a:buNone/>
              <a:defRPr sz="1916"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441" y="1680358"/>
            <a:ext cx="5385515" cy="4664889"/>
          </a:xfrm>
        </p:spPr>
        <p:txBody>
          <a:bodyPr>
            <a:normAutofit/>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1755" y="1680358"/>
            <a:ext cx="5387630" cy="4664889"/>
          </a:xfrm>
        </p:spPr>
        <p:txBody>
          <a:bodyPr>
            <a:normAutofit/>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lide Number Placeholder 8"/>
          <p:cNvSpPr>
            <a:spLocks noGrp="1"/>
          </p:cNvSpPr>
          <p:nvPr>
            <p:ph type="sldNum" sz="quarter" idx="12"/>
          </p:nvPr>
        </p:nvSpPr>
        <p:spPr>
          <a:xfrm>
            <a:off x="11477810" y="6416676"/>
            <a:ext cx="711015" cy="441322"/>
          </a:xfrm>
        </p:spPr>
        <p:txBody>
          <a:bodyPr/>
          <a:lstStyle>
            <a:lvl1pPr>
              <a:defRPr sz="1400"/>
            </a:lvl1pPr>
          </a:lstStyle>
          <a:p>
            <a:fld id="{6BB64760-54A4-47C5-96F5-6B538CBEB93F}" type="slidenum">
              <a:rPr lang="en-US" smtClean="0"/>
              <a:pPr/>
              <a:t>‹#›</a:t>
            </a:fld>
            <a:endParaRPr lang="en-US" sz="1400"/>
          </a:p>
        </p:txBody>
      </p:sp>
      <p:grpSp>
        <p:nvGrpSpPr>
          <p:cNvPr id="8" name="Group 7">
            <a:extLst>
              <a:ext uri="{FF2B5EF4-FFF2-40B4-BE49-F238E27FC236}">
                <a16:creationId xmlns:a16="http://schemas.microsoft.com/office/drawing/2014/main" id="{4B89A100-0B01-D447-95B2-F8026EC9CB27}"/>
              </a:ext>
            </a:extLst>
          </p:cNvPr>
          <p:cNvGrpSpPr/>
          <p:nvPr userDrawn="1"/>
        </p:nvGrpSpPr>
        <p:grpSpPr>
          <a:xfrm>
            <a:off x="130168" y="6364029"/>
            <a:ext cx="1059754" cy="396801"/>
            <a:chOff x="1314450" y="6391094"/>
            <a:chExt cx="1123377" cy="420623"/>
          </a:xfrm>
        </p:grpSpPr>
        <p:sp>
          <p:nvSpPr>
            <p:cNvPr id="10" name="Freeform: Shape 10">
              <a:extLst>
                <a:ext uri="{FF2B5EF4-FFF2-40B4-BE49-F238E27FC236}">
                  <a16:creationId xmlns:a16="http://schemas.microsoft.com/office/drawing/2014/main" id="{24067BD7-2C44-C947-91ED-3D3F6EBD25F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11" name="Freeform: Shape 11">
              <a:extLst>
                <a:ext uri="{FF2B5EF4-FFF2-40B4-BE49-F238E27FC236}">
                  <a16:creationId xmlns:a16="http://schemas.microsoft.com/office/drawing/2014/main" id="{9804AC44-9476-E34C-9343-3304FFB7C7C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2" name="Freeform: Shape 12">
              <a:extLst>
                <a:ext uri="{FF2B5EF4-FFF2-40B4-BE49-F238E27FC236}">
                  <a16:creationId xmlns:a16="http://schemas.microsoft.com/office/drawing/2014/main" id="{85894E84-E52A-344F-85D5-1440B5CB1EA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3" name="Freeform: Shape 13">
              <a:extLst>
                <a:ext uri="{FF2B5EF4-FFF2-40B4-BE49-F238E27FC236}">
                  <a16:creationId xmlns:a16="http://schemas.microsoft.com/office/drawing/2014/main" id="{E0DA3D83-0E11-9149-8A8C-F4D4BFE1AACC}"/>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5" name="Text Placeholder 4">
            <a:extLst>
              <a:ext uri="{FF2B5EF4-FFF2-40B4-BE49-F238E27FC236}">
                <a16:creationId xmlns:a16="http://schemas.microsoft.com/office/drawing/2014/main" id="{59038177-6C1F-0E45-86A2-5747ED62BCC4}"/>
              </a:ext>
            </a:extLst>
          </p:cNvPr>
          <p:cNvSpPr>
            <a:spLocks noGrp="1"/>
          </p:cNvSpPr>
          <p:nvPr>
            <p:ph type="body" sz="quarter" idx="13" hasCustomPrompt="1"/>
          </p:nvPr>
        </p:nvSpPr>
        <p:spPr>
          <a:xfrm>
            <a:off x="1737626" y="6416675"/>
            <a:ext cx="8908257" cy="441323"/>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8883" y="512064"/>
            <a:ext cx="10360501" cy="493970"/>
          </a:xfrm>
        </p:spPr>
        <p:txBody>
          <a:bodyPr anchor="ctr"/>
          <a:lstStyle>
            <a:lvl1pPr>
              <a:defRPr sz="3600" b="1" cap="none" baseline="0">
                <a:latin typeface="Calibri" panose="020F0502020204030204" pitchFamily="34" charset="0"/>
                <a:cs typeface="Calibri" panose="020F0502020204030204" pitchFamily="34" charset="0"/>
              </a:defRPr>
            </a:lvl1pPr>
            <a:extLst/>
          </a:lstStyle>
          <a:p>
            <a:r>
              <a:rPr kumimoji="0" lang="en-US"/>
              <a:t>Click to edit Master title style</a:t>
            </a:r>
          </a:p>
        </p:txBody>
      </p:sp>
      <p:sp>
        <p:nvSpPr>
          <p:cNvPr id="5" name="Slide Number Placeholder 4"/>
          <p:cNvSpPr>
            <a:spLocks noGrp="1"/>
          </p:cNvSpPr>
          <p:nvPr>
            <p:ph type="sldNum" sz="quarter" idx="12"/>
          </p:nvPr>
        </p:nvSpPr>
        <p:spPr>
          <a:xfrm>
            <a:off x="11477810" y="6416676"/>
            <a:ext cx="711015" cy="441324"/>
          </a:xfrm>
        </p:spPr>
        <p:txBody>
          <a:bodyPr/>
          <a:lstStyle>
            <a:lvl1pPr>
              <a:defRPr sz="1400"/>
            </a:lvl1pPr>
          </a:lstStyle>
          <a:p>
            <a:fld id="{17AA2687-1D62-4697-B07C-AE046A4947FE}" type="slidenum">
              <a:rPr lang="en-US" smtClean="0"/>
              <a:pPr/>
              <a:t>‹#›</a:t>
            </a:fld>
            <a:endParaRPr lang="en-US" sz="1400"/>
          </a:p>
        </p:txBody>
      </p:sp>
      <p:grpSp>
        <p:nvGrpSpPr>
          <p:cNvPr id="4" name="Group 3">
            <a:extLst>
              <a:ext uri="{FF2B5EF4-FFF2-40B4-BE49-F238E27FC236}">
                <a16:creationId xmlns:a16="http://schemas.microsoft.com/office/drawing/2014/main" id="{668C7AB3-2C27-A94E-B234-71886FA82219}"/>
              </a:ext>
            </a:extLst>
          </p:cNvPr>
          <p:cNvGrpSpPr/>
          <p:nvPr userDrawn="1"/>
        </p:nvGrpSpPr>
        <p:grpSpPr>
          <a:xfrm>
            <a:off x="130168" y="6364029"/>
            <a:ext cx="1059754" cy="396801"/>
            <a:chOff x="1314450" y="6391094"/>
            <a:chExt cx="1123377" cy="420623"/>
          </a:xfrm>
        </p:grpSpPr>
        <p:sp>
          <p:nvSpPr>
            <p:cNvPr id="6" name="Freeform: Shape 10">
              <a:extLst>
                <a:ext uri="{FF2B5EF4-FFF2-40B4-BE49-F238E27FC236}">
                  <a16:creationId xmlns:a16="http://schemas.microsoft.com/office/drawing/2014/main" id="{19989B60-E064-5744-961D-D06A355BE9B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7" name="Freeform: Shape 11">
              <a:extLst>
                <a:ext uri="{FF2B5EF4-FFF2-40B4-BE49-F238E27FC236}">
                  <a16:creationId xmlns:a16="http://schemas.microsoft.com/office/drawing/2014/main" id="{3059B0D4-AE3B-9542-8787-884FE4FC8FB8}"/>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8" name="Freeform: Shape 12">
              <a:extLst>
                <a:ext uri="{FF2B5EF4-FFF2-40B4-BE49-F238E27FC236}">
                  <a16:creationId xmlns:a16="http://schemas.microsoft.com/office/drawing/2014/main" id="{7B897A14-7C60-0B40-BB6C-9C4841A9B1F3}"/>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9" name="Freeform: Shape 13">
              <a:extLst>
                <a:ext uri="{FF2B5EF4-FFF2-40B4-BE49-F238E27FC236}">
                  <a16:creationId xmlns:a16="http://schemas.microsoft.com/office/drawing/2014/main" id="{5F0ABCFD-5814-E14C-B7B1-0E48B3580FA2}"/>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470313AE-05FF-7B49-9001-E0202E4F08DA}"/>
              </a:ext>
            </a:extLst>
          </p:cNvPr>
          <p:cNvSpPr>
            <a:spLocks noGrp="1"/>
          </p:cNvSpPr>
          <p:nvPr>
            <p:ph type="body" sz="quarter" idx="13" hasCustomPrompt="1"/>
          </p:nvPr>
        </p:nvSpPr>
        <p:spPr>
          <a:xfrm>
            <a:off x="1887855" y="6364029"/>
            <a:ext cx="9022556"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477810" y="6416676"/>
            <a:ext cx="711015" cy="441324"/>
          </a:xfrm>
        </p:spPr>
        <p:txBody>
          <a:bodyPr/>
          <a:lstStyle>
            <a:lvl1pPr>
              <a:defRPr sz="1400"/>
            </a:lvl1pPr>
          </a:lstStyle>
          <a:p>
            <a:fld id="{BE378E9E-2D08-4DFB-AA46-1F6EC28612C7}" type="slidenum">
              <a:rPr lang="en-US" smtClean="0"/>
              <a:pPr/>
              <a:t>‹#›</a:t>
            </a:fld>
            <a:endParaRPr lang="en-US" sz="1400"/>
          </a:p>
        </p:txBody>
      </p:sp>
      <p:grpSp>
        <p:nvGrpSpPr>
          <p:cNvPr id="3" name="Group 2">
            <a:extLst>
              <a:ext uri="{FF2B5EF4-FFF2-40B4-BE49-F238E27FC236}">
                <a16:creationId xmlns:a16="http://schemas.microsoft.com/office/drawing/2014/main" id="{7B89187A-2112-E14A-836E-76D866D6069E}"/>
              </a:ext>
            </a:extLst>
          </p:cNvPr>
          <p:cNvGrpSpPr/>
          <p:nvPr userDrawn="1"/>
        </p:nvGrpSpPr>
        <p:grpSpPr>
          <a:xfrm>
            <a:off x="130168" y="6364029"/>
            <a:ext cx="1059754" cy="396801"/>
            <a:chOff x="1314450" y="6391094"/>
            <a:chExt cx="1123377" cy="420623"/>
          </a:xfrm>
        </p:grpSpPr>
        <p:sp>
          <p:nvSpPr>
            <p:cNvPr id="5" name="Freeform: Shape 10">
              <a:extLst>
                <a:ext uri="{FF2B5EF4-FFF2-40B4-BE49-F238E27FC236}">
                  <a16:creationId xmlns:a16="http://schemas.microsoft.com/office/drawing/2014/main" id="{8AC892C8-C68C-0B45-B868-45BD1E97102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1CFEE9CD-1A56-3E45-AFE8-70EC616D6903}"/>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12">
              <a:extLst>
                <a:ext uri="{FF2B5EF4-FFF2-40B4-BE49-F238E27FC236}">
                  <a16:creationId xmlns:a16="http://schemas.microsoft.com/office/drawing/2014/main" id="{5D4AF4BE-E43C-E640-BA20-CB4BC264DBAD}"/>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D2C7B20F-F594-1945-B6EF-017ADC34DDB5}"/>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0" name="Text Placeholder 4">
            <a:extLst>
              <a:ext uri="{FF2B5EF4-FFF2-40B4-BE49-F238E27FC236}">
                <a16:creationId xmlns:a16="http://schemas.microsoft.com/office/drawing/2014/main" id="{32388520-ED7D-FA4D-AF1F-E1B33593C9F9}"/>
              </a:ext>
            </a:extLst>
          </p:cNvPr>
          <p:cNvSpPr>
            <a:spLocks noGrp="1"/>
          </p:cNvSpPr>
          <p:nvPr>
            <p:ph type="body" sz="quarter" idx="13" hasCustomPrompt="1"/>
          </p:nvPr>
        </p:nvSpPr>
        <p:spPr>
          <a:xfrm>
            <a:off x="1418880" y="6364029"/>
            <a:ext cx="9351063"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162" y="273050"/>
            <a:ext cx="10969943" cy="1162050"/>
          </a:xfrm>
        </p:spPr>
        <p:txBody>
          <a:bodyPr anchor="ctr"/>
          <a:lstStyle>
            <a:lvl1pPr algn="l">
              <a:buNone/>
              <a:defRPr sz="4249" b="0"/>
            </a:lvl1pPr>
            <a:extLst/>
          </a:lstStyle>
          <a:p>
            <a:r>
              <a:rPr kumimoji="0" lang="en-US"/>
              <a:t>Click to edit Master title style</a:t>
            </a:r>
          </a:p>
        </p:txBody>
      </p:sp>
      <p:sp>
        <p:nvSpPr>
          <p:cNvPr id="3" name="Text Placeholder 2"/>
          <p:cNvSpPr>
            <a:spLocks noGrp="1"/>
          </p:cNvSpPr>
          <p:nvPr>
            <p:ph type="body" idx="2"/>
          </p:nvPr>
        </p:nvSpPr>
        <p:spPr>
          <a:xfrm>
            <a:off x="914162" y="1435100"/>
            <a:ext cx="3351927" cy="4572000"/>
          </a:xfrm>
        </p:spPr>
        <p:txBody>
          <a:bodyPr>
            <a:normAutofit/>
          </a:bodyPr>
          <a:lstStyle>
            <a:lvl1pPr marL="65293" indent="0">
              <a:buNone/>
              <a:defRPr sz="2000"/>
            </a:lvl1pPr>
            <a:lvl2pPr>
              <a:buNone/>
              <a:defRPr sz="1416"/>
            </a:lvl2pPr>
            <a:lvl3pPr>
              <a:buNone/>
              <a:defRPr sz="1166"/>
            </a:lvl3pPr>
            <a:lvl4pPr>
              <a:buNone/>
              <a:defRPr sz="1083"/>
            </a:lvl4pPr>
            <a:lvl5pPr>
              <a:buNone/>
              <a:defRPr sz="1083"/>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0809" y="1435100"/>
            <a:ext cx="7313295" cy="4572000"/>
          </a:xfrm>
        </p:spPr>
        <p:txBody>
          <a:bodyPr>
            <a:normAutofit/>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a:xfrm>
            <a:off x="11477810" y="6416676"/>
            <a:ext cx="711015" cy="441323"/>
          </a:xfrm>
        </p:spPr>
        <p:txBody>
          <a:bodyPr/>
          <a:lstStyle>
            <a:lvl1pPr>
              <a:defRPr sz="1400"/>
            </a:lvl1pPr>
          </a:lstStyle>
          <a:p>
            <a:fld id="{EB46B189-2616-4EF5-830B-204180E6DCE7}" type="slidenum">
              <a:rPr lang="en-US" smtClean="0"/>
              <a:pPr/>
              <a:t>‹#›</a:t>
            </a:fld>
            <a:endParaRPr lang="en-US" sz="1400"/>
          </a:p>
        </p:txBody>
      </p:sp>
      <p:grpSp>
        <p:nvGrpSpPr>
          <p:cNvPr id="6" name="Group 5">
            <a:extLst>
              <a:ext uri="{FF2B5EF4-FFF2-40B4-BE49-F238E27FC236}">
                <a16:creationId xmlns:a16="http://schemas.microsoft.com/office/drawing/2014/main" id="{1777552A-4F46-FA4F-B779-FC85629CD93A}"/>
              </a:ext>
            </a:extLst>
          </p:cNvPr>
          <p:cNvGrpSpPr/>
          <p:nvPr userDrawn="1"/>
        </p:nvGrpSpPr>
        <p:grpSpPr>
          <a:xfrm>
            <a:off x="130168" y="6364029"/>
            <a:ext cx="1059754" cy="396801"/>
            <a:chOff x="1314450" y="6391094"/>
            <a:chExt cx="1123377" cy="420623"/>
          </a:xfrm>
        </p:grpSpPr>
        <p:sp>
          <p:nvSpPr>
            <p:cNvPr id="8" name="Freeform: Shape 10">
              <a:extLst>
                <a:ext uri="{FF2B5EF4-FFF2-40B4-BE49-F238E27FC236}">
                  <a16:creationId xmlns:a16="http://schemas.microsoft.com/office/drawing/2014/main" id="{0A322447-13A3-3944-8B51-1F1B13E4DD4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9" name="Freeform: Shape 11">
              <a:extLst>
                <a:ext uri="{FF2B5EF4-FFF2-40B4-BE49-F238E27FC236}">
                  <a16:creationId xmlns:a16="http://schemas.microsoft.com/office/drawing/2014/main" id="{37B8F2FD-363E-C844-9E16-462EB24B2CB4}"/>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10" name="Freeform: Shape 12">
              <a:extLst>
                <a:ext uri="{FF2B5EF4-FFF2-40B4-BE49-F238E27FC236}">
                  <a16:creationId xmlns:a16="http://schemas.microsoft.com/office/drawing/2014/main" id="{1CBC6233-A775-824B-B3C8-A06EE89069F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11" name="Freeform: Shape 13">
              <a:extLst>
                <a:ext uri="{FF2B5EF4-FFF2-40B4-BE49-F238E27FC236}">
                  <a16:creationId xmlns:a16="http://schemas.microsoft.com/office/drawing/2014/main" id="{CB03D6AB-14BE-D541-A428-9949DDD7C2C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
        <p:nvSpPr>
          <p:cNvPr id="13" name="Text Placeholder 4">
            <a:extLst>
              <a:ext uri="{FF2B5EF4-FFF2-40B4-BE49-F238E27FC236}">
                <a16:creationId xmlns:a16="http://schemas.microsoft.com/office/drawing/2014/main" id="{266A5427-BAF0-C442-8F19-CD8C8F2B585F}"/>
              </a:ext>
            </a:extLst>
          </p:cNvPr>
          <p:cNvSpPr>
            <a:spLocks noGrp="1"/>
          </p:cNvSpPr>
          <p:nvPr>
            <p:ph type="body" sz="quarter" idx="13" hasCustomPrompt="1"/>
          </p:nvPr>
        </p:nvSpPr>
        <p:spPr>
          <a:xfrm>
            <a:off x="1363093" y="6364029"/>
            <a:ext cx="9462637" cy="493970"/>
          </a:xfrm>
        </p:spPr>
        <p:txBody>
          <a:bodyPr anchor="b"/>
          <a:lstStyle>
            <a:lvl1pPr algn="ctr">
              <a:buNone/>
              <a:defRPr sz="1400" b="1">
                <a:solidFill>
                  <a:schemeClr val="accent4">
                    <a:lumMod val="20000"/>
                    <a:lumOff val="80000"/>
                  </a:schemeClr>
                </a:solidFill>
                <a:latin typeface="Calibri" panose="020F0502020204030204" pitchFamily="34" charset="0"/>
                <a:cs typeface="Calibri" panose="020F0502020204030204" pitchFamily="34" charset="0"/>
              </a:defRPr>
            </a:lvl1pPr>
            <a:lvl5pPr algn="l">
              <a:buNone/>
              <a:defRPr/>
            </a:lvl5pPr>
          </a:lstStyle>
          <a:p>
            <a:pPr lvl="0"/>
            <a:r>
              <a:rPr lang="en-US" sz="1400">
                <a:latin typeface="Calibri" panose="020F0502020204030204" pitchFamily="34" charset="0"/>
                <a:cs typeface="Calibri" panose="020F0502020204030204" pitchFamily="34" charset="0"/>
              </a:rPr>
              <a:t>Click to Edit Page Title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00105B4C-9E56-BF58-0F59-C87CA2B11DCF}"/>
              </a:ext>
            </a:extLst>
          </p:cNvPr>
          <p:cNvGrpSpPr/>
          <p:nvPr userDrawn="1"/>
        </p:nvGrpSpPr>
        <p:grpSpPr>
          <a:xfrm>
            <a:off x="130168" y="6364029"/>
            <a:ext cx="1059754" cy="396801"/>
            <a:chOff x="1314450" y="6391094"/>
            <a:chExt cx="1123377" cy="420623"/>
          </a:xfrm>
        </p:grpSpPr>
        <p:sp>
          <p:nvSpPr>
            <p:cNvPr id="5" name="Freeform: Shape 10">
              <a:extLst>
                <a:ext uri="{FF2B5EF4-FFF2-40B4-BE49-F238E27FC236}">
                  <a16:creationId xmlns:a16="http://schemas.microsoft.com/office/drawing/2014/main" id="{860248DE-AE93-9B57-9AB5-3B394815D904}"/>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11">
              <a:extLst>
                <a:ext uri="{FF2B5EF4-FFF2-40B4-BE49-F238E27FC236}">
                  <a16:creationId xmlns:a16="http://schemas.microsoft.com/office/drawing/2014/main" id="{87A5A03C-FE58-C8D7-1ED1-EA18451423A0}"/>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12">
              <a:extLst>
                <a:ext uri="{FF2B5EF4-FFF2-40B4-BE49-F238E27FC236}">
                  <a16:creationId xmlns:a16="http://schemas.microsoft.com/office/drawing/2014/main" id="{77C48AE2-8C82-E9C1-2230-47C40080A268}"/>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13">
              <a:extLst>
                <a:ext uri="{FF2B5EF4-FFF2-40B4-BE49-F238E27FC236}">
                  <a16:creationId xmlns:a16="http://schemas.microsoft.com/office/drawing/2014/main" id="{BAD3E23C-EA4C-5651-4587-FEFD5C4A2139}"/>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41603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FCFB9AED-B0A5-EA51-EF33-B989A4C3AF39}"/>
              </a:ext>
            </a:extLst>
          </p:cNvPr>
          <p:cNvGrpSpPr/>
          <p:nvPr userDrawn="1"/>
        </p:nvGrpSpPr>
        <p:grpSpPr>
          <a:xfrm>
            <a:off x="130168" y="6364029"/>
            <a:ext cx="1059754" cy="396801"/>
            <a:chOff x="1314450" y="6391094"/>
            <a:chExt cx="1123377" cy="420623"/>
          </a:xfrm>
        </p:grpSpPr>
        <p:sp>
          <p:nvSpPr>
            <p:cNvPr id="4" name="Freeform: Shape 10">
              <a:extLst>
                <a:ext uri="{FF2B5EF4-FFF2-40B4-BE49-F238E27FC236}">
                  <a16:creationId xmlns:a16="http://schemas.microsoft.com/office/drawing/2014/main" id="{3450C788-2E0C-B5EB-9FF9-51DA634C4EA0}"/>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5" name="Freeform: Shape 11">
              <a:extLst>
                <a:ext uri="{FF2B5EF4-FFF2-40B4-BE49-F238E27FC236}">
                  <a16:creationId xmlns:a16="http://schemas.microsoft.com/office/drawing/2014/main" id="{628CB4E4-6B6D-399D-332B-F9D89E3151B5}"/>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6" name="Freeform: Shape 12">
              <a:extLst>
                <a:ext uri="{FF2B5EF4-FFF2-40B4-BE49-F238E27FC236}">
                  <a16:creationId xmlns:a16="http://schemas.microsoft.com/office/drawing/2014/main" id="{8652D7FB-83F0-02EB-8EBB-7F98DDD26D10}"/>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7" name="Freeform: Shape 13">
              <a:extLst>
                <a:ext uri="{FF2B5EF4-FFF2-40B4-BE49-F238E27FC236}">
                  <a16:creationId xmlns:a16="http://schemas.microsoft.com/office/drawing/2014/main" id="{B84C1B4F-1025-969B-931F-D98661B05CC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1748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218883" y="512064"/>
            <a:ext cx="10360501" cy="914400"/>
          </a:xfrm>
          <a:prstGeom prst="rect">
            <a:avLst/>
          </a:prstGeom>
        </p:spPr>
        <p:txBody>
          <a:bodyPr vert="horz" lIns="130622" tIns="65311" rIns="130622" bIns="65311" anchor="t">
            <a:noAutofit/>
          </a:bodyPr>
          <a:lstStyle/>
          <a:p>
            <a:r>
              <a:rPr kumimoji="0" lang="en-US"/>
              <a:t>Click to edit Master title style</a:t>
            </a:r>
          </a:p>
        </p:txBody>
      </p:sp>
      <p:sp>
        <p:nvSpPr>
          <p:cNvPr id="13" name="Text Placeholder 12"/>
          <p:cNvSpPr>
            <a:spLocks noGrp="1"/>
          </p:cNvSpPr>
          <p:nvPr>
            <p:ph type="body" idx="1"/>
          </p:nvPr>
        </p:nvSpPr>
        <p:spPr>
          <a:xfrm>
            <a:off x="1218883" y="1514475"/>
            <a:ext cx="10360501" cy="4841085"/>
          </a:xfrm>
          <a:prstGeom prst="rect">
            <a:avLst/>
          </a:prstGeom>
        </p:spPr>
        <p:txBody>
          <a:bodyPr vert="horz" lIns="130622" tIns="65311" rIns="130622" bIns="65311">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3" name="Footer Placeholder 2"/>
          <p:cNvSpPr>
            <a:spLocks noGrp="1"/>
          </p:cNvSpPr>
          <p:nvPr>
            <p:ph type="ftr" sz="quarter" idx="3"/>
          </p:nvPr>
        </p:nvSpPr>
        <p:spPr>
          <a:xfrm>
            <a:off x="1816417" y="6477000"/>
            <a:ext cx="9165432" cy="381000"/>
          </a:xfrm>
          <a:prstGeom prst="rect">
            <a:avLst/>
          </a:prstGeom>
        </p:spPr>
        <p:txBody>
          <a:bodyPr vert="horz" lIns="130622" tIns="65311" rIns="130622" bIns="65311" anchor="b"/>
          <a:lstStyle>
            <a:lvl1pPr algn="r" eaLnBrk="1" latinLnBrk="0" hangingPunct="1">
              <a:defRPr kumimoji="0" sz="1400">
                <a:solidFill>
                  <a:schemeClr val="tx2"/>
                </a:solidFill>
                <a:latin typeface="Calibri" panose="020F0502020204030204" pitchFamily="34" charset="0"/>
                <a:cs typeface="Calibri" panose="020F0502020204030204" pitchFamily="34" charset="0"/>
              </a:defRPr>
            </a:lvl1pPr>
            <a:extLst/>
          </a:lstStyle>
          <a:p>
            <a:pPr algn="ctr"/>
            <a:r>
              <a:rPr lang="en-US"/>
              <a:t>Emerging Memories</a:t>
            </a:r>
            <a:endParaRPr lang="en-US">
              <a:latin typeface="Calibri" panose="020F0502020204030204" pitchFamily="34" charset="0"/>
              <a:cs typeface="Calibri" panose="020F0502020204030204" pitchFamily="34" charset="0"/>
            </a:endParaRPr>
          </a:p>
        </p:txBody>
      </p:sp>
      <p:sp>
        <p:nvSpPr>
          <p:cNvPr id="23" name="Slide Number Placeholder 22"/>
          <p:cNvSpPr>
            <a:spLocks noGrp="1"/>
          </p:cNvSpPr>
          <p:nvPr>
            <p:ph type="sldNum" sz="quarter" idx="4"/>
          </p:nvPr>
        </p:nvSpPr>
        <p:spPr>
          <a:xfrm>
            <a:off x="11477810" y="6416676"/>
            <a:ext cx="711015" cy="441324"/>
          </a:xfrm>
          <a:prstGeom prst="rect">
            <a:avLst/>
          </a:prstGeom>
        </p:spPr>
        <p:txBody>
          <a:bodyPr vert="horz" lIns="130622" tIns="65311" rIns="130622" bIns="65311" anchor="b"/>
          <a:lstStyle>
            <a:lvl1pPr algn="r" eaLnBrk="1" latinLnBrk="0" hangingPunct="1">
              <a:defRPr kumimoji="0" sz="1400">
                <a:solidFill>
                  <a:schemeClr val="tx2"/>
                </a:solidFill>
                <a:latin typeface="Calibri" panose="020F0502020204030204" pitchFamily="34" charset="0"/>
                <a:cs typeface="Calibri" panose="020F0502020204030204" pitchFamily="34" charset="0"/>
              </a:defRPr>
            </a:lvl1pPr>
            <a:extLst/>
          </a:lstStyle>
          <a:p>
            <a:pPr algn="r"/>
            <a:fld id="{3DA577CB-0DD1-46CB-9328-115685600182}" type="slidenum">
              <a:rPr lang="en-US" smtClean="0"/>
              <a:pPr algn="r"/>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dt="0"/>
  <p:txStyles>
    <p:titleStyle>
      <a:lvl1pPr algn="l" rtl="0" eaLnBrk="1" latinLnBrk="0" hangingPunct="1">
        <a:spcBef>
          <a:spcPct val="0"/>
        </a:spcBef>
        <a:buNone/>
        <a:defRPr kumimoji="0" sz="4749" kern="1200" spc="-119" baseline="0">
          <a:solidFill>
            <a:schemeClr val="tx2">
              <a:satMod val="200000"/>
            </a:schemeClr>
          </a:solidFill>
          <a:latin typeface="Neo Sans Intel" pitchFamily="34" charset="0"/>
          <a:ea typeface="+mj-ea"/>
          <a:cs typeface="+mj-cs"/>
        </a:defRPr>
      </a:lvl1pPr>
      <a:extLst/>
    </p:titleStyle>
    <p:bodyStyle>
      <a:lvl1pPr marL="489695" indent="-408080" algn="l" rtl="0" eaLnBrk="1" latinLnBrk="0" hangingPunct="1">
        <a:spcBef>
          <a:spcPts val="833"/>
        </a:spcBef>
        <a:buClr>
          <a:schemeClr val="tx2"/>
        </a:buClr>
        <a:buSzPct val="95000"/>
        <a:buFont typeface="Wingdings" pitchFamily="2" charset="2"/>
        <a:buChar char=""/>
        <a:defRPr kumimoji="0" sz="3582" kern="1200">
          <a:solidFill>
            <a:schemeClr val="tx1"/>
          </a:solidFill>
          <a:latin typeface="Neo Sans Intel" pitchFamily="34" charset="0"/>
          <a:ea typeface="+mn-ea"/>
          <a:cs typeface="+mn-cs"/>
        </a:defRPr>
      </a:lvl1pPr>
      <a:lvl2pPr marL="881452" indent="-340066" algn="l" rtl="0" eaLnBrk="1" latinLnBrk="0" hangingPunct="1">
        <a:spcBef>
          <a:spcPct val="20000"/>
        </a:spcBef>
        <a:buClr>
          <a:schemeClr val="tx2"/>
        </a:buClr>
        <a:buSzPct val="90000"/>
        <a:buFont typeface="Neo Sans Intel" pitchFamily="34" charset="0"/>
        <a:buChar char="—"/>
        <a:defRPr kumimoji="0" sz="3082" kern="1200">
          <a:solidFill>
            <a:schemeClr val="tx1"/>
          </a:solidFill>
          <a:latin typeface="Neo Sans Intel" pitchFamily="34" charset="0"/>
          <a:ea typeface="+mn-ea"/>
          <a:cs typeface="+mn-cs"/>
        </a:defRPr>
      </a:lvl2pPr>
      <a:lvl3pPr marL="1186151" indent="-272053" algn="l" rtl="0" eaLnBrk="1" latinLnBrk="0" hangingPunct="1">
        <a:spcBef>
          <a:spcPct val="20000"/>
        </a:spcBef>
        <a:buClr>
          <a:schemeClr val="accent2"/>
        </a:buClr>
        <a:buFont typeface="Wingdings 2"/>
        <a:buChar char=""/>
        <a:defRPr kumimoji="0" sz="2833" kern="1200">
          <a:solidFill>
            <a:schemeClr val="tx1"/>
          </a:solidFill>
          <a:latin typeface="Neo Sans Intel" pitchFamily="34" charset="0"/>
          <a:ea typeface="+mn-ea"/>
          <a:cs typeface="+mn-cs"/>
        </a:defRPr>
      </a:lvl3pPr>
      <a:lvl4pPr marL="1501733" indent="-272053" algn="l" rtl="0" eaLnBrk="1" latinLnBrk="0" hangingPunct="1">
        <a:spcBef>
          <a:spcPct val="20000"/>
        </a:spcBef>
        <a:buClr>
          <a:schemeClr val="accent3"/>
        </a:buClr>
        <a:buFont typeface="Wingdings 3"/>
        <a:buChar char=""/>
        <a:defRPr kumimoji="0" sz="2583" kern="1200">
          <a:solidFill>
            <a:schemeClr val="tx1"/>
          </a:solidFill>
          <a:latin typeface="Neo Sans Intel" pitchFamily="34" charset="0"/>
          <a:ea typeface="+mn-ea"/>
          <a:cs typeface="+mn-cs"/>
        </a:defRPr>
      </a:lvl4pPr>
      <a:lvl5pPr marL="1762904" indent="-250289" algn="l" rtl="0" eaLnBrk="1" latinLnBrk="0" hangingPunct="1">
        <a:spcBef>
          <a:spcPct val="20000"/>
        </a:spcBef>
        <a:buClr>
          <a:schemeClr val="accent3"/>
        </a:buClr>
        <a:buFont typeface="Wingdings 2"/>
        <a:buChar char=""/>
        <a:defRPr kumimoji="0" sz="2416" kern="1200">
          <a:solidFill>
            <a:schemeClr val="tx1"/>
          </a:solidFill>
          <a:latin typeface="Neo Sans Intel" pitchFamily="34" charset="0"/>
          <a:ea typeface="+mn-ea"/>
          <a:cs typeface="+mn-cs"/>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544106" algn="l" rtl="0" eaLnBrk="1" latinLnBrk="0" hangingPunct="1">
        <a:defRPr kumimoji="0" kern="1200">
          <a:solidFill>
            <a:schemeClr val="tx1"/>
          </a:solidFill>
          <a:latin typeface="+mn-lt"/>
          <a:ea typeface="+mn-ea"/>
          <a:cs typeface="+mn-cs"/>
        </a:defRPr>
      </a:lvl2pPr>
      <a:lvl3pPr marL="1088212" algn="l" rtl="0" eaLnBrk="1" latinLnBrk="0" hangingPunct="1">
        <a:defRPr kumimoji="0" kern="1200">
          <a:solidFill>
            <a:schemeClr val="tx1"/>
          </a:solidFill>
          <a:latin typeface="+mn-lt"/>
          <a:ea typeface="+mn-ea"/>
          <a:cs typeface="+mn-cs"/>
        </a:defRPr>
      </a:lvl3pPr>
      <a:lvl4pPr marL="1632319" algn="l" rtl="0" eaLnBrk="1" latinLnBrk="0" hangingPunct="1">
        <a:defRPr kumimoji="0" kern="1200">
          <a:solidFill>
            <a:schemeClr val="tx1"/>
          </a:solidFill>
          <a:latin typeface="+mn-lt"/>
          <a:ea typeface="+mn-ea"/>
          <a:cs typeface="+mn-cs"/>
        </a:defRPr>
      </a:lvl4pPr>
      <a:lvl5pPr marL="2176425" algn="l" rtl="0" eaLnBrk="1" latinLnBrk="0" hangingPunct="1">
        <a:defRPr kumimoji="0" kern="1200">
          <a:solidFill>
            <a:schemeClr val="tx1"/>
          </a:solidFill>
          <a:latin typeface="+mn-lt"/>
          <a:ea typeface="+mn-ea"/>
          <a:cs typeface="+mn-cs"/>
        </a:defRPr>
      </a:lvl5pPr>
      <a:lvl6pPr marL="2720531" algn="l" rtl="0" eaLnBrk="1" latinLnBrk="0" hangingPunct="1">
        <a:defRPr kumimoji="0" kern="1200">
          <a:solidFill>
            <a:schemeClr val="tx1"/>
          </a:solidFill>
          <a:latin typeface="+mn-lt"/>
          <a:ea typeface="+mn-ea"/>
          <a:cs typeface="+mn-cs"/>
        </a:defRPr>
      </a:lvl6pPr>
      <a:lvl7pPr marL="3264636" algn="l" rtl="0" eaLnBrk="1" latinLnBrk="0" hangingPunct="1">
        <a:defRPr kumimoji="0" kern="1200">
          <a:solidFill>
            <a:schemeClr val="tx1"/>
          </a:solidFill>
          <a:latin typeface="+mn-lt"/>
          <a:ea typeface="+mn-ea"/>
          <a:cs typeface="+mn-cs"/>
        </a:defRPr>
      </a:lvl7pPr>
      <a:lvl8pPr marL="3808742" algn="l" rtl="0" eaLnBrk="1" latinLnBrk="0" hangingPunct="1">
        <a:defRPr kumimoji="0" kern="1200">
          <a:solidFill>
            <a:schemeClr val="tx1"/>
          </a:solidFill>
          <a:latin typeface="+mn-lt"/>
          <a:ea typeface="+mn-ea"/>
          <a:cs typeface="+mn-cs"/>
        </a:defRPr>
      </a:lvl8pPr>
      <a:lvl9pPr marL="4352849"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hyperlink" Target="https://www.cisco.com/c/dam/m/en_us/service-provider/ciscoknowledgenetwork/files/547_11_10-15-DocumentsCisco_GCI_Deck_2014-2019_for_CKN__10NOV2015_.pdf" TargetMode="External"/><Relationship Id="rId3" Type="http://schemas.openxmlformats.org/officeDocument/2006/relationships/image" Target="../media/image32.jpeg"/><Relationship Id="rId7" Type="http://schemas.openxmlformats.org/officeDocument/2006/relationships/image" Target="../media/image36.tiff"/><Relationship Id="rId2" Type="http://schemas.openxmlformats.org/officeDocument/2006/relationships/image" Target="../media/image31.tiff"/><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51.png"/><Relationship Id="rId4" Type="http://schemas.openxmlformats.org/officeDocument/2006/relationships/image" Target="../media/image40.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emf"/><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tiff"/><Relationship Id="rId1" Type="http://schemas.openxmlformats.org/officeDocument/2006/relationships/slideLayout" Target="../slideLayouts/slideLayout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emf"/><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69.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wmf"/><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9925-5DF2-934C-8BF1-47AA7850199B}"/>
              </a:ext>
            </a:extLst>
          </p:cNvPr>
          <p:cNvSpPr>
            <a:spLocks noGrp="1"/>
          </p:cNvSpPr>
          <p:nvPr>
            <p:ph type="ctrTitle"/>
          </p:nvPr>
        </p:nvSpPr>
        <p:spPr/>
        <p:txBody>
          <a:bodyPr/>
          <a:lstStyle/>
          <a:p>
            <a:pPr>
              <a:lnSpc>
                <a:spcPct val="150000"/>
              </a:lnSpc>
              <a:spcBef>
                <a:spcPts val="0"/>
              </a:spcBef>
              <a:spcAft>
                <a:spcPts val="1800"/>
              </a:spcAft>
            </a:pPr>
            <a:r>
              <a:rPr lang="en-US" sz="3600" dirty="0"/>
              <a:t>Scaling in Electron Devices and Electronic Systems </a:t>
            </a:r>
            <a:br>
              <a:rPr lang="en-US" sz="3600" dirty="0"/>
            </a:br>
            <a:r>
              <a:rPr lang="en-US" sz="2800" dirty="0"/>
              <a:t>A decadal projection in memory technologies</a:t>
            </a:r>
            <a:endParaRPr lang="en-US" sz="3600" dirty="0"/>
          </a:p>
        </p:txBody>
      </p:sp>
      <p:sp>
        <p:nvSpPr>
          <p:cNvPr id="3" name="Subtitle 2">
            <a:extLst>
              <a:ext uri="{FF2B5EF4-FFF2-40B4-BE49-F238E27FC236}">
                <a16:creationId xmlns:a16="http://schemas.microsoft.com/office/drawing/2014/main" id="{6D00F599-C2D7-2C42-9514-5977F6AAC90F}"/>
              </a:ext>
            </a:extLst>
          </p:cNvPr>
          <p:cNvSpPr>
            <a:spLocks noGrp="1"/>
          </p:cNvSpPr>
          <p:nvPr>
            <p:ph type="subTitle" idx="1"/>
          </p:nvPr>
        </p:nvSpPr>
        <p:spPr/>
        <p:txBody>
          <a:bodyPr>
            <a:normAutofit/>
          </a:bodyPr>
          <a:lstStyle/>
          <a:p>
            <a:r>
              <a:rPr lang="en-US" dirty="0"/>
              <a:t>DerChang Kau </a:t>
            </a:r>
            <a:r>
              <a:rPr lang="en-US" altLang="zh-TW" dirty="0"/>
              <a:t>(</a:t>
            </a:r>
            <a:r>
              <a:rPr lang="zh-TW" altLang="en-US" dirty="0"/>
              <a:t>高德昌</a:t>
            </a:r>
            <a:r>
              <a:rPr lang="en-US" altLang="zh-TW" dirty="0"/>
              <a:t>)</a:t>
            </a:r>
            <a:endParaRPr lang="en-US" dirty="0"/>
          </a:p>
          <a:p>
            <a:r>
              <a:rPr lang="en-US" dirty="0"/>
              <a:t>Intel Fellow, Director of External Technology Pathfinding</a:t>
            </a:r>
          </a:p>
          <a:p>
            <a:r>
              <a:rPr lang="en-US" dirty="0"/>
              <a:t>Corporate Planning Group</a:t>
            </a:r>
          </a:p>
        </p:txBody>
      </p:sp>
      <p:sp>
        <p:nvSpPr>
          <p:cNvPr id="4" name="Text Placeholder 3">
            <a:extLst>
              <a:ext uri="{FF2B5EF4-FFF2-40B4-BE49-F238E27FC236}">
                <a16:creationId xmlns:a16="http://schemas.microsoft.com/office/drawing/2014/main" id="{9282C46F-8807-6C4A-B917-E7F2AAD51C59}"/>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222562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B23F-74C8-8144-8945-074CDA50E4E3}"/>
              </a:ext>
            </a:extLst>
          </p:cNvPr>
          <p:cNvSpPr>
            <a:spLocks noGrp="1"/>
          </p:cNvSpPr>
          <p:nvPr>
            <p:ph type="title"/>
          </p:nvPr>
        </p:nvSpPr>
        <p:spPr>
          <a:xfrm>
            <a:off x="302005" y="217995"/>
            <a:ext cx="10972658" cy="493970"/>
          </a:xfrm>
        </p:spPr>
        <p:txBody>
          <a:bodyPr/>
          <a:lstStyle/>
          <a:p>
            <a:r>
              <a:rPr lang="en-US" sz="2800" spc="0" dirty="0"/>
              <a:t>Threshold Switching Phenomenology &amp; Mechanisms </a:t>
            </a:r>
          </a:p>
        </p:txBody>
      </p:sp>
      <p:sp>
        <p:nvSpPr>
          <p:cNvPr id="3" name="Slide Number Placeholder 2">
            <a:extLst>
              <a:ext uri="{FF2B5EF4-FFF2-40B4-BE49-F238E27FC236}">
                <a16:creationId xmlns:a16="http://schemas.microsoft.com/office/drawing/2014/main" id="{CD40F3B3-48A9-F648-8CF4-8B93CB108C1C}"/>
              </a:ext>
            </a:extLst>
          </p:cNvPr>
          <p:cNvSpPr>
            <a:spLocks noGrp="1"/>
          </p:cNvSpPr>
          <p:nvPr>
            <p:ph type="sldNum" sz="quarter" idx="12"/>
          </p:nvPr>
        </p:nvSpPr>
        <p:spPr>
          <a:xfrm>
            <a:off x="11477810" y="6416676"/>
            <a:ext cx="711015" cy="441324"/>
          </a:xfrm>
        </p:spPr>
        <p:txBody>
          <a:bodyPr/>
          <a:lstStyle/>
          <a:p>
            <a:fld id="{17AA2687-1D62-4697-B07C-AE046A4947FE}" type="slidenum">
              <a:rPr lang="en-US" smtClean="0"/>
              <a:pPr/>
              <a:t>10</a:t>
            </a:fld>
            <a:endParaRPr lang="en-US" sz="1400"/>
          </a:p>
        </p:txBody>
      </p:sp>
      <p:sp>
        <p:nvSpPr>
          <p:cNvPr id="4" name="Text Placeholder 3">
            <a:extLst>
              <a:ext uri="{FF2B5EF4-FFF2-40B4-BE49-F238E27FC236}">
                <a16:creationId xmlns:a16="http://schemas.microsoft.com/office/drawing/2014/main" id="{58F7C118-89CE-514A-A3B9-CC329AC826F1}"/>
              </a:ext>
            </a:extLst>
          </p:cNvPr>
          <p:cNvSpPr>
            <a:spLocks noGrp="1"/>
          </p:cNvSpPr>
          <p:nvPr>
            <p:ph type="body" sz="quarter" idx="13"/>
          </p:nvPr>
        </p:nvSpPr>
        <p:spPr>
          <a:xfrm>
            <a:off x="1600103" y="6368482"/>
            <a:ext cx="9022556" cy="493970"/>
          </a:xfrm>
        </p:spPr>
        <p:txBody>
          <a:bodyPr/>
          <a:lstStyle/>
          <a:p>
            <a:endParaRPr lang="en-US"/>
          </a:p>
        </p:txBody>
      </p:sp>
      <p:graphicFrame>
        <p:nvGraphicFramePr>
          <p:cNvPr id="5" name="Content Placeholder 3">
            <a:extLst>
              <a:ext uri="{FF2B5EF4-FFF2-40B4-BE49-F238E27FC236}">
                <a16:creationId xmlns:a16="http://schemas.microsoft.com/office/drawing/2014/main" id="{6AC26620-46F0-6144-A2C0-1D85627DE6EC}"/>
              </a:ext>
            </a:extLst>
          </p:cNvPr>
          <p:cNvGraphicFramePr>
            <a:graphicFrameLocks/>
          </p:cNvGraphicFramePr>
          <p:nvPr>
            <p:extLst>
              <p:ext uri="{D42A27DB-BD31-4B8C-83A1-F6EECF244321}">
                <p14:modId xmlns:p14="http://schemas.microsoft.com/office/powerpoint/2010/main" val="825856398"/>
              </p:ext>
            </p:extLst>
          </p:nvPr>
        </p:nvGraphicFramePr>
        <p:xfrm>
          <a:off x="200026" y="1114563"/>
          <a:ext cx="11720730" cy="5087655"/>
        </p:xfrm>
        <a:graphic>
          <a:graphicData uri="http://schemas.openxmlformats.org/drawingml/2006/table">
            <a:tbl>
              <a:tblPr firstRow="1" bandRow="1">
                <a:tableStyleId>{5C22544A-7EE6-4342-B048-85BDC9FD1C3A}</a:tableStyleId>
              </a:tblPr>
              <a:tblGrid>
                <a:gridCol w="1350168">
                  <a:extLst>
                    <a:ext uri="{9D8B030D-6E8A-4147-A177-3AD203B41FA5}">
                      <a16:colId xmlns:a16="http://schemas.microsoft.com/office/drawing/2014/main" val="3788419447"/>
                    </a:ext>
                  </a:extLst>
                </a:gridCol>
                <a:gridCol w="1728427">
                  <a:extLst>
                    <a:ext uri="{9D8B030D-6E8A-4147-A177-3AD203B41FA5}">
                      <a16:colId xmlns:a16="http://schemas.microsoft.com/office/drawing/2014/main" val="20000"/>
                    </a:ext>
                  </a:extLst>
                </a:gridCol>
                <a:gridCol w="1728427">
                  <a:extLst>
                    <a:ext uri="{9D8B030D-6E8A-4147-A177-3AD203B41FA5}">
                      <a16:colId xmlns:a16="http://schemas.microsoft.com/office/drawing/2014/main" val="20001"/>
                    </a:ext>
                  </a:extLst>
                </a:gridCol>
                <a:gridCol w="1728427">
                  <a:extLst>
                    <a:ext uri="{9D8B030D-6E8A-4147-A177-3AD203B41FA5}">
                      <a16:colId xmlns:a16="http://schemas.microsoft.com/office/drawing/2014/main" val="20002"/>
                    </a:ext>
                  </a:extLst>
                </a:gridCol>
                <a:gridCol w="1728427">
                  <a:extLst>
                    <a:ext uri="{9D8B030D-6E8A-4147-A177-3AD203B41FA5}">
                      <a16:colId xmlns:a16="http://schemas.microsoft.com/office/drawing/2014/main" val="20003"/>
                    </a:ext>
                  </a:extLst>
                </a:gridCol>
                <a:gridCol w="1728427">
                  <a:extLst>
                    <a:ext uri="{9D8B030D-6E8A-4147-A177-3AD203B41FA5}">
                      <a16:colId xmlns:a16="http://schemas.microsoft.com/office/drawing/2014/main" val="3260031165"/>
                    </a:ext>
                  </a:extLst>
                </a:gridCol>
                <a:gridCol w="1728427">
                  <a:extLst>
                    <a:ext uri="{9D8B030D-6E8A-4147-A177-3AD203B41FA5}">
                      <a16:colId xmlns:a16="http://schemas.microsoft.com/office/drawing/2014/main" val="20004"/>
                    </a:ext>
                  </a:extLst>
                </a:gridCol>
              </a:tblGrid>
              <a:tr h="286284">
                <a:tc>
                  <a:txBody>
                    <a:bodyPr/>
                    <a:lstStyle/>
                    <a:p>
                      <a:pPr algn="ctr"/>
                      <a:r>
                        <a:rPr lang="en-US"/>
                        <a:t>Mechanism</a:t>
                      </a:r>
                    </a:p>
                  </a:txBody>
                  <a:tcPr anchor="ctr">
                    <a:solidFill>
                      <a:schemeClr val="tx2">
                        <a:lumMod val="25000"/>
                      </a:schemeClr>
                    </a:solidFill>
                  </a:tcPr>
                </a:tc>
                <a:tc>
                  <a:txBody>
                    <a:bodyPr/>
                    <a:lstStyle/>
                    <a:p>
                      <a:pPr algn="ctr"/>
                      <a:r>
                        <a:rPr lang="en-US" baseline="0"/>
                        <a:t>Thermionic</a:t>
                      </a:r>
                      <a:endParaRPr lang="en-US"/>
                    </a:p>
                  </a:txBody>
                  <a:tcPr anchor="ctr">
                    <a:solidFill>
                      <a:schemeClr val="tx2">
                        <a:lumMod val="25000"/>
                      </a:schemeClr>
                    </a:solidFill>
                  </a:tcPr>
                </a:tc>
                <a:tc>
                  <a:txBody>
                    <a:bodyPr/>
                    <a:lstStyle/>
                    <a:p>
                      <a:pPr algn="ctr"/>
                      <a:r>
                        <a:rPr lang="en-US"/>
                        <a:t>Filamentation</a:t>
                      </a:r>
                    </a:p>
                  </a:txBody>
                  <a:tcPr anchor="ctr">
                    <a:solidFill>
                      <a:schemeClr val="tx2">
                        <a:lumMod val="25000"/>
                      </a:schemeClr>
                    </a:solidFill>
                  </a:tcPr>
                </a:tc>
                <a:tc>
                  <a:txBody>
                    <a:bodyPr/>
                    <a:lstStyle/>
                    <a:p>
                      <a:pPr algn="ctr"/>
                      <a:r>
                        <a:rPr lang="en-US" baseline="0"/>
                        <a:t>Tunneling</a:t>
                      </a:r>
                      <a:endParaRPr lang="en-US"/>
                    </a:p>
                  </a:txBody>
                  <a:tcPr anchor="ctr">
                    <a:solidFill>
                      <a:schemeClr val="tx2">
                        <a:lumMod val="25000"/>
                      </a:schemeClr>
                    </a:solidFill>
                  </a:tcPr>
                </a:tc>
                <a:tc>
                  <a:txBody>
                    <a:bodyPr/>
                    <a:lstStyle/>
                    <a:p>
                      <a:pPr algn="ctr"/>
                      <a:r>
                        <a:rPr lang="en-US"/>
                        <a:t>MIEC</a:t>
                      </a:r>
                    </a:p>
                  </a:txBody>
                  <a:tcPr anchor="ctr">
                    <a:solidFill>
                      <a:schemeClr val="tx2">
                        <a:lumMod val="25000"/>
                      </a:schemeClr>
                    </a:solidFill>
                  </a:tcPr>
                </a:tc>
                <a:tc>
                  <a:txBody>
                    <a:bodyPr/>
                    <a:lstStyle/>
                    <a:p>
                      <a:pPr algn="ctr"/>
                      <a:r>
                        <a:rPr lang="en-US"/>
                        <a:t>MIT</a:t>
                      </a:r>
                    </a:p>
                  </a:txBody>
                  <a:tcPr anchor="ctr">
                    <a:solidFill>
                      <a:schemeClr val="tx2">
                        <a:lumMod val="25000"/>
                      </a:schemeClr>
                    </a:solidFill>
                  </a:tcPr>
                </a:tc>
                <a:tc>
                  <a:txBody>
                    <a:bodyPr/>
                    <a:lstStyle/>
                    <a:p>
                      <a:pPr algn="ctr"/>
                      <a:r>
                        <a:rPr lang="en-US"/>
                        <a:t>OTS</a:t>
                      </a:r>
                    </a:p>
                  </a:txBody>
                  <a:tcPr anchor="ctr">
                    <a:solidFill>
                      <a:schemeClr val="tx2">
                        <a:lumMod val="25000"/>
                      </a:schemeClr>
                    </a:solidFill>
                  </a:tcPr>
                </a:tc>
                <a:extLst>
                  <a:ext uri="{0D108BD9-81ED-4DB2-BD59-A6C34878D82A}">
                    <a16:rowId xmlns:a16="http://schemas.microsoft.com/office/drawing/2014/main" val="10000"/>
                  </a:ext>
                </a:extLst>
              </a:tr>
              <a:tr h="286284">
                <a:tc>
                  <a:txBody>
                    <a:bodyPr/>
                    <a:lstStyle/>
                    <a:p>
                      <a:r>
                        <a:rPr lang="en-US"/>
                        <a:t>Construct.</a:t>
                      </a:r>
                    </a:p>
                  </a:txBody>
                  <a:tcPr anchor="ctr">
                    <a:solidFill>
                      <a:schemeClr val="tx2">
                        <a:lumMod val="90000"/>
                      </a:schemeClr>
                    </a:solidFill>
                  </a:tcPr>
                </a:tc>
                <a:tc>
                  <a:txBody>
                    <a:bodyPr/>
                    <a:lstStyle/>
                    <a:p>
                      <a:r>
                        <a:rPr lang="en-US" baseline="0"/>
                        <a:t>P-N or M-S </a:t>
                      </a:r>
                      <a:r>
                        <a:rPr lang="en-US" baseline="0" err="1"/>
                        <a:t>Jx</a:t>
                      </a:r>
                      <a:endParaRPr lang="en-US"/>
                    </a:p>
                  </a:txBody>
                  <a:tcPr anchor="ctr">
                    <a:solidFill>
                      <a:schemeClr val="tx2">
                        <a:lumMod val="90000"/>
                      </a:schemeClr>
                    </a:solidFill>
                  </a:tcPr>
                </a:tc>
                <a:tc>
                  <a:txBody>
                    <a:bodyPr/>
                    <a:lstStyle/>
                    <a:p>
                      <a:r>
                        <a:rPr lang="en-US"/>
                        <a:t>Ion (Ag</a:t>
                      </a:r>
                      <a:r>
                        <a:rPr lang="en-US" baseline="30000"/>
                        <a:t>+</a:t>
                      </a:r>
                      <a:r>
                        <a:rPr lang="en-US"/>
                        <a:t>) in Ox</a:t>
                      </a:r>
                    </a:p>
                  </a:txBody>
                  <a:tcPr anchor="ctr">
                    <a:solidFill>
                      <a:schemeClr val="tx2">
                        <a:lumMod val="90000"/>
                      </a:schemeClr>
                    </a:solidFill>
                  </a:tcPr>
                </a:tc>
                <a:tc>
                  <a:txBody>
                    <a:bodyPr/>
                    <a:lstStyle/>
                    <a:p>
                      <a:r>
                        <a:rPr lang="en-US"/>
                        <a:t>MIM</a:t>
                      </a:r>
                    </a:p>
                  </a:txBody>
                  <a:tcPr anchor="ctr">
                    <a:solidFill>
                      <a:schemeClr val="tx2">
                        <a:lumMod val="90000"/>
                      </a:schemeClr>
                    </a:solidFill>
                  </a:tcPr>
                </a:tc>
                <a:tc>
                  <a:txBody>
                    <a:bodyPr/>
                    <a:lstStyle/>
                    <a:p>
                      <a:r>
                        <a:rPr lang="en-US"/>
                        <a:t>Cu</a:t>
                      </a:r>
                      <a:r>
                        <a:rPr lang="en-US" baseline="30000"/>
                        <a:t>+</a:t>
                      </a:r>
                      <a:r>
                        <a:rPr lang="en-US"/>
                        <a:t> in SE</a:t>
                      </a:r>
                    </a:p>
                  </a:txBody>
                  <a:tcPr anchor="ctr">
                    <a:solidFill>
                      <a:schemeClr val="tx2">
                        <a:lumMod val="90000"/>
                      </a:schemeClr>
                    </a:solidFill>
                  </a:tcPr>
                </a:tc>
                <a:tc>
                  <a:txBody>
                    <a:bodyPr/>
                    <a:lstStyle/>
                    <a:p>
                      <a:r>
                        <a:rPr lang="en-US"/>
                        <a:t>NbO</a:t>
                      </a:r>
                      <a:r>
                        <a:rPr lang="en-US" baseline="-25000"/>
                        <a:t>2</a:t>
                      </a:r>
                    </a:p>
                  </a:txBody>
                  <a:tcPr anchor="ctr">
                    <a:solidFill>
                      <a:schemeClr val="tx2">
                        <a:lumMod val="90000"/>
                      </a:schemeClr>
                    </a:solidFill>
                  </a:tcPr>
                </a:tc>
                <a:tc>
                  <a:txBody>
                    <a:bodyPr/>
                    <a:lstStyle/>
                    <a:p>
                      <a:r>
                        <a:rPr lang="en-US" err="1"/>
                        <a:t>Chalcogenide</a:t>
                      </a:r>
                      <a:endParaRPr lang="en-US"/>
                    </a:p>
                  </a:txBody>
                  <a:tcPr anchor="ctr">
                    <a:solidFill>
                      <a:schemeClr val="tx2">
                        <a:lumMod val="90000"/>
                      </a:schemeClr>
                    </a:solidFill>
                  </a:tcPr>
                </a:tc>
                <a:extLst>
                  <a:ext uri="{0D108BD9-81ED-4DB2-BD59-A6C34878D82A}">
                    <a16:rowId xmlns:a16="http://schemas.microsoft.com/office/drawing/2014/main" val="10001"/>
                  </a:ext>
                </a:extLst>
              </a:tr>
              <a:tr h="314638">
                <a:tc>
                  <a:txBody>
                    <a:bodyPr/>
                    <a:lstStyle/>
                    <a:p>
                      <a:r>
                        <a:rPr lang="en-US" baseline="0"/>
                        <a:t>Switching</a:t>
                      </a:r>
                    </a:p>
                  </a:txBody>
                  <a:tcPr anchor="ctr">
                    <a:solidFill>
                      <a:schemeClr val="tx2"/>
                    </a:solidFill>
                  </a:tcPr>
                </a:tc>
                <a:tc>
                  <a:txBody>
                    <a:bodyPr/>
                    <a:lstStyle/>
                    <a:p>
                      <a:r>
                        <a:rPr lang="en-US" baseline="0"/>
                        <a:t>Electronic</a:t>
                      </a:r>
                    </a:p>
                  </a:txBody>
                  <a:tcPr anchor="ct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Atomistic</a:t>
                      </a:r>
                    </a:p>
                  </a:txBody>
                  <a:tcPr anchor="ctr">
                    <a:solidFill>
                      <a:schemeClr val="tx2"/>
                    </a:solidFill>
                  </a:tcPr>
                </a:tc>
                <a:tc>
                  <a:txBody>
                    <a:bodyPr/>
                    <a:lstStyle/>
                    <a:p>
                      <a:r>
                        <a:rPr lang="en-US"/>
                        <a:t>Electronic</a:t>
                      </a:r>
                    </a:p>
                  </a:txBody>
                  <a:tcPr anchor="ctr">
                    <a:solidFill>
                      <a:schemeClr val="tx2"/>
                    </a:solidFill>
                  </a:tcPr>
                </a:tc>
                <a:tc>
                  <a:txBody>
                    <a:bodyPr/>
                    <a:lstStyle/>
                    <a:p>
                      <a:r>
                        <a:rPr lang="en-US" baseline="0"/>
                        <a:t>Atomistic</a:t>
                      </a:r>
                    </a:p>
                  </a:txBody>
                  <a:tcPr anchor="ctr">
                    <a:solidFill>
                      <a:schemeClr val="tx2"/>
                    </a:solidFill>
                  </a:tcPr>
                </a:tc>
                <a:tc>
                  <a:txBody>
                    <a:bodyPr/>
                    <a:lstStyle/>
                    <a:p>
                      <a:r>
                        <a:rPr lang="en-US" dirty="0"/>
                        <a:t>Atomistic</a:t>
                      </a:r>
                    </a:p>
                  </a:txBody>
                  <a:tcPr anchor="ctr">
                    <a:solidFill>
                      <a:schemeClr val="tx2"/>
                    </a:solidFill>
                  </a:tcPr>
                </a:tc>
                <a:tc>
                  <a:txBody>
                    <a:bodyPr/>
                    <a:lstStyle/>
                    <a:p>
                      <a:r>
                        <a:rPr lang="en-US"/>
                        <a:t>Electronic</a:t>
                      </a:r>
                    </a:p>
                  </a:txBody>
                  <a:tcPr anchor="ctr">
                    <a:solidFill>
                      <a:schemeClr val="tx2"/>
                    </a:solidFill>
                  </a:tcPr>
                </a:tc>
                <a:extLst>
                  <a:ext uri="{0D108BD9-81ED-4DB2-BD59-A6C34878D82A}">
                    <a16:rowId xmlns:a16="http://schemas.microsoft.com/office/drawing/2014/main" val="10002"/>
                  </a:ext>
                </a:extLst>
              </a:tr>
              <a:tr h="234084">
                <a:tc>
                  <a:txBody>
                    <a:bodyPr/>
                    <a:lstStyle/>
                    <a:p>
                      <a:r>
                        <a:rPr lang="en-US"/>
                        <a:t>Polarity</a:t>
                      </a:r>
                    </a:p>
                  </a:txBody>
                  <a:tcPr anchor="ctr">
                    <a:solidFill>
                      <a:schemeClr val="tx2">
                        <a:lumMod val="90000"/>
                      </a:schemeClr>
                    </a:solidFill>
                  </a:tcPr>
                </a:tc>
                <a:tc>
                  <a:txBody>
                    <a:bodyPr/>
                    <a:lstStyle/>
                    <a:p>
                      <a:r>
                        <a:rPr lang="en-US"/>
                        <a:t>Unidirectional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tc>
                  <a:txBody>
                    <a:bodyPr/>
                    <a:lstStyle/>
                    <a:p>
                      <a:r>
                        <a:rPr lang="en-US" dirty="0"/>
                        <a:t>Bidirectional</a:t>
                      </a:r>
                    </a:p>
                  </a:txBody>
                  <a:tcPr anchor="ctr">
                    <a:solidFill>
                      <a:schemeClr val="tx2">
                        <a:lumMod val="90000"/>
                      </a:schemeClr>
                    </a:solidFill>
                  </a:tcPr>
                </a:tc>
                <a:tc>
                  <a:txBody>
                    <a:bodyPr/>
                    <a:lstStyle/>
                    <a:p>
                      <a:r>
                        <a:rPr lang="en-US"/>
                        <a:t>Bidirectional</a:t>
                      </a:r>
                    </a:p>
                  </a:txBody>
                  <a:tcPr anchor="ctr">
                    <a:solidFill>
                      <a:schemeClr val="tx2">
                        <a:lumMod val="90000"/>
                      </a:schemeClr>
                    </a:solidFill>
                  </a:tcPr>
                </a:tc>
                <a:extLst>
                  <a:ext uri="{0D108BD9-81ED-4DB2-BD59-A6C34878D82A}">
                    <a16:rowId xmlns:a16="http://schemas.microsoft.com/office/drawing/2014/main" val="351115272"/>
                  </a:ext>
                </a:extLst>
              </a:tr>
              <a:tr h="525411">
                <a:tc>
                  <a:txBody>
                    <a:bodyPr/>
                    <a:lstStyle/>
                    <a:p>
                      <a:r>
                        <a:rPr lang="en-US" baseline="0" err="1">
                          <a:latin typeface="Symbol" pitchFamily="2" charset="2"/>
                        </a:rPr>
                        <a:t>t</a:t>
                      </a:r>
                      <a:r>
                        <a:rPr lang="en-US" baseline="-25000" err="1"/>
                        <a:t>switch</a:t>
                      </a:r>
                      <a:endParaRPr lang="en-US" baseline="-25000"/>
                    </a:p>
                  </a:txBody>
                  <a:tcPr anchor="ctr">
                    <a:solidFill>
                      <a:schemeClr val="tx2"/>
                    </a:solidFill>
                  </a:tcPr>
                </a:tc>
                <a:tc>
                  <a:txBody>
                    <a:bodyPr/>
                    <a:lstStyle/>
                    <a:p>
                      <a:r>
                        <a:rPr lang="en-US" baseline="0"/>
                        <a:t>sub </a:t>
                      </a:r>
                      <a:r>
                        <a:rPr lang="en-US" baseline="0" err="1"/>
                        <a:t>nsec</a:t>
                      </a:r>
                      <a:endParaRPr lang="en-US" baseline="0"/>
                    </a:p>
                  </a:txBody>
                  <a:tcPr anchor="ctr">
                    <a:solidFill>
                      <a:schemeClr val="tx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ns ~ 100s ns</a:t>
                      </a:r>
                    </a:p>
                  </a:txBody>
                  <a:tcPr anchor="ctr">
                    <a:solidFill>
                      <a:schemeClr val="tx2"/>
                    </a:solidFill>
                  </a:tcPr>
                </a:tc>
                <a:tc>
                  <a:txBody>
                    <a:bodyPr/>
                    <a:lstStyle/>
                    <a:p>
                      <a:r>
                        <a:rPr lang="en-US" err="1"/>
                        <a:t>ps</a:t>
                      </a:r>
                      <a:r>
                        <a:rPr lang="en-US"/>
                        <a:t> or faster</a:t>
                      </a:r>
                    </a:p>
                  </a:txBody>
                  <a:tcPr anchor="ctr">
                    <a:solidFill>
                      <a:schemeClr val="tx2"/>
                    </a:solidFill>
                  </a:tcPr>
                </a:tc>
                <a:tc>
                  <a:txBody>
                    <a:bodyPr/>
                    <a:lstStyle/>
                    <a:p>
                      <a:r>
                        <a:rPr lang="en-US" baseline="0"/>
                        <a:t>ns ~ 100s ns</a:t>
                      </a:r>
                      <a:endParaRPr lang="en-US"/>
                    </a:p>
                  </a:txBody>
                  <a:tcPr anchor="ctr">
                    <a:solidFill>
                      <a:schemeClr val="tx2"/>
                    </a:solidFill>
                  </a:tcPr>
                </a:tc>
                <a:tc>
                  <a:txBody>
                    <a:bodyPr/>
                    <a:lstStyle/>
                    <a:p>
                      <a:r>
                        <a:rPr lang="en-US" dirty="0"/>
                        <a:t>ns to 10s ns</a:t>
                      </a:r>
                    </a:p>
                  </a:txBody>
                  <a:tcPr anchor="ctr">
                    <a:solidFill>
                      <a:schemeClr val="tx2"/>
                    </a:solidFill>
                  </a:tcPr>
                </a:tc>
                <a:tc>
                  <a:txBody>
                    <a:bodyPr/>
                    <a:lstStyle/>
                    <a:p>
                      <a:r>
                        <a:rPr lang="en-US" baseline="0"/>
                        <a:t>sub ns</a:t>
                      </a:r>
                      <a:endParaRPr lang="en-US"/>
                    </a:p>
                  </a:txBody>
                  <a:tcPr anchor="ctr">
                    <a:solidFill>
                      <a:schemeClr val="tx2"/>
                    </a:solidFill>
                  </a:tcPr>
                </a:tc>
                <a:extLst>
                  <a:ext uri="{0D108BD9-81ED-4DB2-BD59-A6C34878D82A}">
                    <a16:rowId xmlns:a16="http://schemas.microsoft.com/office/drawing/2014/main" val="844313114"/>
                  </a:ext>
                </a:extLst>
              </a:tr>
              <a:tr h="234084">
                <a:tc>
                  <a:txBody>
                    <a:bodyPr/>
                    <a:lstStyle/>
                    <a:p>
                      <a:r>
                        <a:rPr lang="en-US" baseline="0"/>
                        <a:t>J</a:t>
                      </a:r>
                      <a:r>
                        <a:rPr lang="en-US" baseline="-25000"/>
                        <a:t>MAX</a:t>
                      </a:r>
                    </a:p>
                  </a:txBody>
                  <a:tcPr anchor="ctr">
                    <a:solidFill>
                      <a:schemeClr val="tx2">
                        <a:lumMod val="90000"/>
                      </a:schemeClr>
                    </a:solidFill>
                  </a:tcPr>
                </a:tc>
                <a:tc>
                  <a:txBody>
                    <a:bodyPr/>
                    <a:lstStyle/>
                    <a:p>
                      <a:r>
                        <a:rPr lang="en-US"/>
                        <a:t>&lt; 10MA/cm</a:t>
                      </a:r>
                      <a:r>
                        <a:rPr lang="en-US" baseline="30000"/>
                        <a:t>2</a:t>
                      </a:r>
                    </a:p>
                  </a:txBody>
                  <a:tcPr anchor="ctr">
                    <a:solidFill>
                      <a:schemeClr val="tx2">
                        <a:lumMod val="90000"/>
                      </a:schemeClr>
                    </a:solidFill>
                  </a:tcPr>
                </a:tc>
                <a:tc>
                  <a:txBody>
                    <a:bodyPr/>
                    <a:lstStyle/>
                    <a:p>
                      <a:r>
                        <a:rPr lang="en-US" baseline="0"/>
                        <a:t>1-10MA/cm</a:t>
                      </a:r>
                      <a:r>
                        <a:rPr lang="en-US" baseline="30000"/>
                        <a:t>2</a:t>
                      </a:r>
                    </a:p>
                  </a:txBody>
                  <a:tcPr anchor="ctr">
                    <a:solidFill>
                      <a:schemeClr val="tx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&lt; 1MA/cm</a:t>
                      </a:r>
                      <a:r>
                        <a:rPr lang="en-US" baseline="30000"/>
                        <a:t>2</a:t>
                      </a:r>
                    </a:p>
                  </a:txBody>
                  <a:tcPr anchor="ctr">
                    <a:solidFill>
                      <a:schemeClr val="tx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~10MA/cm</a:t>
                      </a:r>
                      <a:r>
                        <a:rPr lang="en-US" baseline="30000"/>
                        <a:t>2</a:t>
                      </a:r>
                    </a:p>
                  </a:txBody>
                  <a:tcPr anchor="ctr">
                    <a:solidFill>
                      <a:schemeClr val="tx2">
                        <a:lumMod val="90000"/>
                      </a:schemeClr>
                    </a:solidFill>
                  </a:tcPr>
                </a:tc>
                <a:tc>
                  <a:txBody>
                    <a:bodyPr/>
                    <a:lstStyle/>
                    <a:p>
                      <a:r>
                        <a:rPr lang="en-US"/>
                        <a:t>&gt; 10MA/cm</a:t>
                      </a:r>
                      <a:r>
                        <a:rPr lang="en-US" baseline="30000"/>
                        <a:t>2</a:t>
                      </a:r>
                    </a:p>
                  </a:txBody>
                  <a:tcPr anchor="ctr">
                    <a:solidFill>
                      <a:schemeClr val="tx2">
                        <a:lumMod val="90000"/>
                      </a:schemeClr>
                    </a:solidFill>
                  </a:tcPr>
                </a:tc>
                <a:tc>
                  <a:txBody>
                    <a:bodyPr/>
                    <a:lstStyle/>
                    <a:p>
                      <a:r>
                        <a:rPr lang="en-US"/>
                        <a:t>&gt; 10MA/cm</a:t>
                      </a:r>
                      <a:r>
                        <a:rPr lang="en-US" baseline="30000"/>
                        <a:t>2</a:t>
                      </a:r>
                    </a:p>
                  </a:txBody>
                  <a:tcPr anchor="ctr">
                    <a:solidFill>
                      <a:schemeClr val="tx2">
                        <a:lumMod val="90000"/>
                      </a:schemeClr>
                    </a:solidFill>
                  </a:tcPr>
                </a:tc>
                <a:extLst>
                  <a:ext uri="{0D108BD9-81ED-4DB2-BD59-A6C34878D82A}">
                    <a16:rowId xmlns:a16="http://schemas.microsoft.com/office/drawing/2014/main" val="10003"/>
                  </a:ext>
                </a:extLst>
              </a:tr>
              <a:tr h="127404">
                <a:tc>
                  <a:txBody>
                    <a:bodyPr/>
                    <a:lstStyle/>
                    <a:p>
                      <a:r>
                        <a:rPr lang="en-US" err="1"/>
                        <a:t>J</a:t>
                      </a:r>
                      <a:r>
                        <a:rPr lang="en-US" baseline="-25000" err="1"/>
                        <a:t>Inhibit</a:t>
                      </a:r>
                      <a:endParaRPr lang="en-US" baseline="-25000"/>
                    </a:p>
                  </a:txBody>
                  <a:tcPr anchor="ctr">
                    <a:solidFill>
                      <a:schemeClr val="tx2"/>
                    </a:solidFill>
                  </a:tcPr>
                </a:tc>
                <a:tc>
                  <a:txBody>
                    <a:bodyPr/>
                    <a:lstStyle/>
                    <a:p>
                      <a:r>
                        <a:rPr lang="en-US" b="0"/>
                        <a:t>&lt;1A/cm</a:t>
                      </a:r>
                      <a:r>
                        <a:rPr lang="en-US" baseline="30000"/>
                        <a:t>2</a:t>
                      </a:r>
                      <a:endParaRPr lang="en-US"/>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sz="1800" baseline="30000"/>
                        <a:t>2</a:t>
                      </a:r>
                      <a:endParaRPr lang="en-US" baseline="30000"/>
                    </a:p>
                  </a:txBody>
                  <a:tcPr anchor="ctr">
                    <a:solidFill>
                      <a:schemeClr val="tx2"/>
                    </a:solidFill>
                  </a:tcPr>
                </a:tc>
                <a:tc>
                  <a:txBody>
                    <a:bodyPr/>
                    <a:lstStyle/>
                    <a:p>
                      <a:r>
                        <a:rPr lang="en-US"/>
                        <a:t>&lt;1KA/cm</a:t>
                      </a:r>
                      <a:r>
                        <a:rPr lang="en-US" baseline="30000"/>
                        <a:t>2</a:t>
                      </a:r>
                    </a:p>
                  </a:txBody>
                  <a:tcPr anchor="ctr">
                    <a:solidFill>
                      <a:schemeClr val="tx2"/>
                    </a:solidFill>
                  </a:tcPr>
                </a:tc>
                <a:tc>
                  <a:txBody>
                    <a:bodyPr/>
                    <a:lstStyle/>
                    <a:p>
                      <a:r>
                        <a:rPr lang="en-US"/>
                        <a:t>&lt;1KA/cm</a:t>
                      </a:r>
                      <a:r>
                        <a:rPr lang="en-US" baseline="30000"/>
                        <a:t>2</a:t>
                      </a:r>
                    </a:p>
                  </a:txBody>
                  <a:tcPr anchor="ctr">
                    <a:solidFill>
                      <a:schemeClr val="tx2"/>
                    </a:solidFill>
                  </a:tcPr>
                </a:tc>
                <a:extLst>
                  <a:ext uri="{0D108BD9-81ED-4DB2-BD59-A6C34878D82A}">
                    <a16:rowId xmlns:a16="http://schemas.microsoft.com/office/drawing/2014/main" val="10004"/>
                  </a:ext>
                </a:extLst>
              </a:tr>
              <a:tr h="286284">
                <a:tc>
                  <a:txBody>
                    <a:bodyPr/>
                    <a:lstStyle/>
                    <a:p>
                      <a:r>
                        <a:rPr lang="en-US" err="1"/>
                        <a:t>V</a:t>
                      </a:r>
                      <a:r>
                        <a:rPr lang="en-US" baseline="-25000" err="1"/>
                        <a:t>Inhibit</a:t>
                      </a:r>
                      <a:endParaRPr lang="en-US" baseline="-25000"/>
                    </a:p>
                  </a:txBody>
                  <a:tcPr anchor="ctr">
                    <a:solidFill>
                      <a:schemeClr val="tx2">
                        <a:lumMod val="90000"/>
                      </a:schemeClr>
                    </a:solidFill>
                  </a:tcPr>
                </a:tc>
                <a:tc>
                  <a:txBody>
                    <a:bodyPr/>
                    <a:lstStyle/>
                    <a:p>
                      <a:r>
                        <a:rPr lang="en-US"/>
                        <a:t>&lt; 3V</a:t>
                      </a:r>
                    </a:p>
                  </a:txBody>
                  <a:tcPr anchor="ctr">
                    <a:solidFill>
                      <a:schemeClr val="tx2">
                        <a:lumMod val="90000"/>
                      </a:schemeClr>
                    </a:solidFill>
                  </a:tcPr>
                </a:tc>
                <a:tc>
                  <a:txBody>
                    <a:bodyPr/>
                    <a:lstStyle/>
                    <a:p>
                      <a:r>
                        <a:rPr lang="en-US"/>
                        <a:t>&lt; 1V</a:t>
                      </a:r>
                    </a:p>
                  </a:txBody>
                  <a:tcPr anchor="ctr">
                    <a:solidFill>
                      <a:schemeClr val="tx2">
                        <a:lumMod val="90000"/>
                      </a:schemeClr>
                    </a:solidFill>
                  </a:tcPr>
                </a:tc>
                <a:tc>
                  <a:txBody>
                    <a:bodyPr/>
                    <a:lstStyle/>
                    <a:p>
                      <a:r>
                        <a:rPr lang="en-US"/>
                        <a:t>&lt;3V</a:t>
                      </a:r>
                    </a:p>
                  </a:txBody>
                  <a:tcPr anchor="ctr">
                    <a:solidFill>
                      <a:schemeClr val="tx2">
                        <a:lumMod val="90000"/>
                      </a:schemeClr>
                    </a:solidFill>
                  </a:tcPr>
                </a:tc>
                <a:tc>
                  <a:txBody>
                    <a:bodyPr/>
                    <a:lstStyle/>
                    <a:p>
                      <a:r>
                        <a:rPr lang="en-US"/>
                        <a:t>&lt; 1V</a:t>
                      </a:r>
                    </a:p>
                  </a:txBody>
                  <a:tcPr anchor="ctr">
                    <a:solidFill>
                      <a:schemeClr val="tx2">
                        <a:lumMod val="90000"/>
                      </a:schemeClr>
                    </a:solidFill>
                  </a:tcPr>
                </a:tc>
                <a:tc>
                  <a:txBody>
                    <a:bodyPr/>
                    <a:lstStyle/>
                    <a:p>
                      <a:r>
                        <a:rPr lang="en-US"/>
                        <a:t>&lt; 3V</a:t>
                      </a:r>
                    </a:p>
                  </a:txBody>
                  <a:tcPr anchor="ctr">
                    <a:solidFill>
                      <a:schemeClr val="tx2">
                        <a:lumMod val="90000"/>
                      </a:schemeClr>
                    </a:solidFill>
                  </a:tcPr>
                </a:tc>
                <a:tc>
                  <a:txBody>
                    <a:bodyPr/>
                    <a:lstStyle/>
                    <a:p>
                      <a:r>
                        <a:rPr lang="en-US"/>
                        <a:t>&lt; 3V</a:t>
                      </a:r>
                    </a:p>
                  </a:txBody>
                  <a:tcPr anchor="ctr">
                    <a:solidFill>
                      <a:schemeClr val="tx2">
                        <a:lumMod val="90000"/>
                      </a:schemeClr>
                    </a:solidFill>
                  </a:tcPr>
                </a:tc>
                <a:extLst>
                  <a:ext uri="{0D108BD9-81ED-4DB2-BD59-A6C34878D82A}">
                    <a16:rowId xmlns:a16="http://schemas.microsoft.com/office/drawing/2014/main" val="10005"/>
                  </a:ext>
                </a:extLst>
              </a:tr>
              <a:tr h="1544724">
                <a:tc>
                  <a:txBody>
                    <a:bodyPr/>
                    <a:lstStyle/>
                    <a:p>
                      <a:r>
                        <a:rPr lang="en-US"/>
                        <a:t>I-V</a:t>
                      </a:r>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tc>
                  <a:txBody>
                    <a:bodyPr/>
                    <a:lstStyle/>
                    <a:p>
                      <a:endParaRPr lang="en-US"/>
                    </a:p>
                  </a:txBody>
                  <a:tcPr anchor="ctr"/>
                </a:tc>
                <a:extLst>
                  <a:ext uri="{0D108BD9-81ED-4DB2-BD59-A6C34878D82A}">
                    <a16:rowId xmlns:a16="http://schemas.microsoft.com/office/drawing/2014/main" val="10006"/>
                  </a:ext>
                </a:extLst>
              </a:tr>
              <a:tr h="314556">
                <a:tc>
                  <a:txBody>
                    <a:bodyPr/>
                    <a:lstStyle/>
                    <a:p>
                      <a:pPr algn="l"/>
                      <a:r>
                        <a:rPr lang="en-US" sz="1800">
                          <a:latin typeface="+mn-lt"/>
                        </a:rPr>
                        <a:t>Reference</a:t>
                      </a:r>
                    </a:p>
                  </a:txBody>
                  <a:tcPr anchor="ctr">
                    <a:solidFill>
                      <a:schemeClr val="tx2">
                        <a:lumMod val="90000"/>
                      </a:schemeClr>
                    </a:solidFill>
                  </a:tcPr>
                </a:tc>
                <a:tc>
                  <a:txBody>
                    <a:bodyPr/>
                    <a:lstStyle/>
                    <a:p>
                      <a:pPr algn="l"/>
                      <a:r>
                        <a:rPr lang="en-US" sz="1200" b="0">
                          <a:latin typeface="Calibri" panose="020F0502020204030204" pitchFamily="34" charset="0"/>
                          <a:cs typeface="Calibri" panose="020F0502020204030204" pitchFamily="34" charset="0"/>
                        </a:rPr>
                        <a:t>Y. </a:t>
                      </a:r>
                      <a:r>
                        <a:rPr lang="en-US" sz="1200" b="0" err="1">
                          <a:latin typeface="Calibri" panose="020F0502020204030204" pitchFamily="34" charset="0"/>
                          <a:cs typeface="Calibri" panose="020F0502020204030204" pitchFamily="34" charset="0"/>
                        </a:rPr>
                        <a:t>Sasago</a:t>
                      </a:r>
                      <a:r>
                        <a:rPr lang="en-US" sz="1200" b="0">
                          <a:latin typeface="Calibri" panose="020F0502020204030204" pitchFamily="34" charset="0"/>
                          <a:cs typeface="Calibri" panose="020F0502020204030204" pitchFamily="34" charset="0"/>
                        </a:rPr>
                        <a:t>, </a:t>
                      </a:r>
                      <a:r>
                        <a:rPr lang="en-US" sz="1200" b="0" i="1">
                          <a:latin typeface="Calibri" panose="020F0502020204030204" pitchFamily="34" charset="0"/>
                          <a:cs typeface="Calibri" panose="020F0502020204030204" pitchFamily="34" charset="0"/>
                        </a:rPr>
                        <a:t>et. al., </a:t>
                      </a:r>
                    </a:p>
                    <a:p>
                      <a:pPr algn="l"/>
                      <a:r>
                        <a:rPr lang="en-US" sz="1200" b="0" i="1">
                          <a:latin typeface="Calibri" panose="020F0502020204030204" pitchFamily="34" charset="0"/>
                          <a:cs typeface="Calibri" panose="020F0502020204030204" pitchFamily="34" charset="0"/>
                        </a:rPr>
                        <a:t>VLSI ’09</a:t>
                      </a:r>
                    </a:p>
                  </a:txBody>
                  <a:tcPr anchor="ctr">
                    <a:solidFill>
                      <a:schemeClr val="tx2">
                        <a:lumMod val="90000"/>
                      </a:schemeClr>
                    </a:solidFill>
                  </a:tcPr>
                </a:tc>
                <a:tc>
                  <a:txBody>
                    <a:bodyPr/>
                    <a:lstStyle/>
                    <a:p>
                      <a:pPr algn="l"/>
                      <a:r>
                        <a:rPr lang="en-US" sz="1200">
                          <a:latin typeface="Calibri" panose="020F0502020204030204" pitchFamily="34" charset="0"/>
                          <a:cs typeface="Calibri" panose="020F0502020204030204" pitchFamily="34" charset="0"/>
                        </a:rPr>
                        <a:t>J. Yang, </a:t>
                      </a:r>
                      <a:r>
                        <a:rPr lang="en-US" sz="1200" i="1" err="1">
                          <a:latin typeface="Calibri" panose="020F0502020204030204" pitchFamily="34" charset="0"/>
                          <a:cs typeface="Calibri" panose="020F0502020204030204" pitchFamily="34" charset="0"/>
                        </a:rPr>
                        <a:t>et.al</a:t>
                      </a:r>
                      <a:r>
                        <a:rPr lang="en-US" sz="1200" i="1">
                          <a:latin typeface="Calibri" panose="020F0502020204030204" pitchFamily="34" charset="0"/>
                          <a:cs typeface="Calibri" panose="020F0502020204030204" pitchFamily="34" charset="0"/>
                        </a:rPr>
                        <a:t>., </a:t>
                      </a:r>
                    </a:p>
                    <a:p>
                      <a:pPr algn="l"/>
                      <a:r>
                        <a:rPr lang="en-US" sz="1200" i="1">
                          <a:latin typeface="Calibri" panose="020F0502020204030204" pitchFamily="34" charset="0"/>
                          <a:cs typeface="Calibri" panose="020F0502020204030204" pitchFamily="34" charset="0"/>
                        </a:rPr>
                        <a:t>Adv </a:t>
                      </a:r>
                      <a:r>
                        <a:rPr lang="en-US" sz="1200" i="1" err="1">
                          <a:latin typeface="Calibri" panose="020F0502020204030204" pitchFamily="34" charset="0"/>
                          <a:cs typeface="Calibri" panose="020F0502020204030204" pitchFamily="34" charset="0"/>
                        </a:rPr>
                        <a:t>Func</a:t>
                      </a:r>
                      <a:r>
                        <a:rPr lang="en-US" sz="1200" i="1">
                          <a:latin typeface="Calibri" panose="020F0502020204030204" pitchFamily="34" charset="0"/>
                          <a:cs typeface="Calibri" panose="020F0502020204030204" pitchFamily="34" charset="0"/>
                        </a:rPr>
                        <a:t> </a:t>
                      </a:r>
                      <a:r>
                        <a:rPr lang="en-US" sz="1200" i="1" err="1">
                          <a:latin typeface="Calibri" panose="020F0502020204030204" pitchFamily="34" charset="0"/>
                          <a:cs typeface="Calibri" panose="020F0502020204030204" pitchFamily="34" charset="0"/>
                        </a:rPr>
                        <a:t>Mtls</a:t>
                      </a:r>
                      <a:r>
                        <a:rPr lang="en-US" sz="1200" i="1">
                          <a:latin typeface="Calibri" panose="020F0502020204030204" pitchFamily="34" charset="0"/>
                          <a:cs typeface="Calibri" panose="020F0502020204030204" pitchFamily="34" charset="0"/>
                        </a:rPr>
                        <a:t> (2018)</a:t>
                      </a:r>
                      <a:endParaRPr lang="en-US" sz="1200">
                        <a:latin typeface="Calibri" panose="020F0502020204030204" pitchFamily="34" charset="0"/>
                        <a:cs typeface="Calibri" panose="020F0502020204030204" pitchFamily="34" charset="0"/>
                      </a:endParaRPr>
                    </a:p>
                  </a:txBody>
                  <a:tcPr anchor="ctr">
                    <a:solidFill>
                      <a:schemeClr val="tx2">
                        <a:lumMod val="90000"/>
                      </a:schemeClr>
                    </a:solidFill>
                  </a:tcPr>
                </a:tc>
                <a:tc>
                  <a:txBody>
                    <a:bodyPr/>
                    <a:lstStyle/>
                    <a:p>
                      <a:pPr algn="l"/>
                      <a:r>
                        <a:rPr lang="en-US" sz="1200">
                          <a:latin typeface="Neo Sans Intel Medium" pitchFamily="34" charset="0"/>
                        </a:rPr>
                        <a:t>B. ﻿</a:t>
                      </a:r>
                      <a:r>
                        <a:rPr lang="en-US" sz="1200" err="1">
                          <a:latin typeface="Neo Sans Intel Medium" pitchFamily="34" charset="0"/>
                        </a:rPr>
                        <a:t>Govoreanu</a:t>
                      </a:r>
                      <a:r>
                        <a:rPr lang="en-US" sz="1200" i="1">
                          <a:latin typeface="Neo Sans Intel Medium" pitchFamily="34" charset="0"/>
                        </a:rPr>
                        <a:t>, </a:t>
                      </a:r>
                      <a:r>
                        <a:rPr lang="en-US" sz="1200" i="1" err="1">
                          <a:latin typeface="Neo Sans Intel Medium" pitchFamily="34" charset="0"/>
                        </a:rPr>
                        <a:t>et.al</a:t>
                      </a:r>
                      <a:r>
                        <a:rPr lang="en-US" sz="1200" i="1">
                          <a:latin typeface="Neo Sans Intel Medium" pitchFamily="34" charset="0"/>
                        </a:rPr>
                        <a:t>., </a:t>
                      </a:r>
                    </a:p>
                    <a:p>
                      <a:pPr algn="l"/>
                      <a:r>
                        <a:rPr lang="en-US" sz="1200" i="1">
                          <a:latin typeface="Neo Sans Intel Medium" pitchFamily="34" charset="0"/>
                        </a:rPr>
                        <a:t>IEDM’13</a:t>
                      </a:r>
                      <a:r>
                        <a:rPr lang="en-US" sz="1200">
                          <a:latin typeface="Neo Sans Intel Medium" pitchFamily="34" charset="0"/>
                        </a:rPr>
                        <a:t>. P10.2</a:t>
                      </a:r>
                    </a:p>
                  </a:txBody>
                  <a:tcPr anchor="ctr">
                    <a:solidFill>
                      <a:schemeClr val="tx2">
                        <a:lumMod val="90000"/>
                      </a:schemeClr>
                    </a:solidFill>
                  </a:tcPr>
                </a:tc>
                <a:tc>
                  <a:txBody>
                    <a:bodyPr/>
                    <a:lstStyle/>
                    <a:p>
                      <a:pPr algn="l"/>
                      <a:r>
                        <a:rPr lang="en-US" sz="1200" b="0">
                          <a:latin typeface="Neo Sans Intel" pitchFamily="34" charset="0"/>
                        </a:rPr>
                        <a:t>K. Gopalakrishnan, </a:t>
                      </a:r>
                      <a:r>
                        <a:rPr lang="en-US" sz="1200" b="0" i="1" err="1">
                          <a:latin typeface="Neo Sans Intel Medium" pitchFamily="34" charset="0"/>
                        </a:rPr>
                        <a:t>et.al</a:t>
                      </a:r>
                      <a:r>
                        <a:rPr lang="en-US" sz="1200" b="0" i="1">
                          <a:latin typeface="Neo Sans Intel Medium" pitchFamily="34" charset="0"/>
                        </a:rPr>
                        <a:t>., </a:t>
                      </a:r>
                    </a:p>
                    <a:p>
                      <a:pPr algn="l"/>
                      <a:r>
                        <a:rPr lang="en-US" sz="1200" i="1">
                          <a:latin typeface="Neo Sans Intel Medium" pitchFamily="34" charset="0"/>
                        </a:rPr>
                        <a:t>VLSI Symposium</a:t>
                      </a:r>
                      <a:r>
                        <a:rPr lang="en-US" sz="1200" b="0">
                          <a:latin typeface="Neo Sans Intel Medium" pitchFamily="34" charset="0"/>
                        </a:rPr>
                        <a:t>  ’10. </a:t>
                      </a:r>
                    </a:p>
                  </a:txBody>
                  <a:tcPr anchor="ctr">
                    <a:solidFill>
                      <a:schemeClr val="tx2">
                        <a:lumMod val="90000"/>
                      </a:schemeClr>
                    </a:solidFill>
                  </a:tcPr>
                </a:tc>
                <a:tc>
                  <a:txBody>
                    <a:bodyPr/>
                    <a:lstStyle/>
                    <a:p>
                      <a:pPr algn="l"/>
                      <a:r>
                        <a:rPr lang="en-US" sz="1200" b="0">
                          <a:latin typeface="Neo Sans Intel Medium" pitchFamily="34" charset="0"/>
                        </a:rPr>
                        <a:t>X. Liu </a:t>
                      </a:r>
                      <a:r>
                        <a:rPr lang="en-US" sz="1200" b="0" i="1" err="1">
                          <a:latin typeface="Neo Sans Intel Medium" pitchFamily="34" charset="0"/>
                        </a:rPr>
                        <a:t>et.al</a:t>
                      </a:r>
                      <a:r>
                        <a:rPr lang="en-US" sz="1200" b="0" i="1">
                          <a:latin typeface="Neo Sans Intel Medium" pitchFamily="34" charset="0"/>
                        </a:rPr>
                        <a:t>., </a:t>
                      </a:r>
                    </a:p>
                    <a:p>
                      <a:pPr algn="l"/>
                      <a:r>
                        <a:rPr lang="en-US" sz="1200" b="0" i="1">
                          <a:latin typeface="Neo Sans Intel Medium" pitchFamily="34" charset="0"/>
                        </a:rPr>
                        <a:t>EDL</a:t>
                      </a:r>
                      <a:r>
                        <a:rPr lang="en-US" sz="1200" b="0">
                          <a:latin typeface="Neo Sans Intel Medium" pitchFamily="34" charset="0"/>
                        </a:rPr>
                        <a:t> Oct.’14</a:t>
                      </a:r>
                    </a:p>
                  </a:txBody>
                  <a:tcPr anchor="ctr">
                    <a:solidFill>
                      <a:schemeClr val="tx2">
                        <a:lumMod val="90000"/>
                      </a:schemeClr>
                    </a:solidFill>
                  </a:tcPr>
                </a:tc>
                <a:tc>
                  <a:txBody>
                    <a:bodyPr/>
                    <a:lstStyle/>
                    <a:p>
                      <a:pPr algn="l"/>
                      <a:r>
                        <a:rPr lang="en-US" sz="1200" dirty="0">
                          <a:latin typeface="Neo Sans Intel Medium" pitchFamily="34" charset="0"/>
                        </a:rPr>
                        <a:t>S. Yasuda, </a:t>
                      </a:r>
                      <a:r>
                        <a:rPr lang="en-US" sz="1200" i="1" dirty="0" err="1">
                          <a:latin typeface="Neo Sans Intel Medium" pitchFamily="34" charset="0"/>
                        </a:rPr>
                        <a:t>et.al</a:t>
                      </a:r>
                      <a:r>
                        <a:rPr lang="en-US" sz="1200" dirty="0">
                          <a:latin typeface="Neo Sans Intel Medium" pitchFamily="34" charset="0"/>
                        </a:rPr>
                        <a:t>.,</a:t>
                      </a:r>
                    </a:p>
                    <a:p>
                      <a:pPr algn="l"/>
                      <a:r>
                        <a:rPr lang="en-US" sz="1200" i="1" dirty="0">
                          <a:latin typeface="Neo Sans Intel Medium" pitchFamily="34" charset="0"/>
                        </a:rPr>
                        <a:t>VLSI symposium</a:t>
                      </a:r>
                      <a:r>
                        <a:rPr lang="en-US" sz="1200" dirty="0">
                          <a:latin typeface="Neo Sans Intel Medium" pitchFamily="34" charset="0"/>
                        </a:rPr>
                        <a:t>, ‘17,</a:t>
                      </a:r>
                      <a:endParaRPr lang="en-US" sz="1200" i="1" dirty="0">
                        <a:latin typeface="Neo Sans Intel Medium" pitchFamily="34" charset="0"/>
                      </a:endParaRPr>
                    </a:p>
                  </a:txBody>
                  <a:tcPr anchor="ctr">
                    <a:solidFill>
                      <a:schemeClr val="tx2">
                        <a:lumMod val="90000"/>
                      </a:schemeClr>
                    </a:solidFill>
                  </a:tcPr>
                </a:tc>
                <a:extLst>
                  <a:ext uri="{0D108BD9-81ED-4DB2-BD59-A6C34878D82A}">
                    <a16:rowId xmlns:a16="http://schemas.microsoft.com/office/drawing/2014/main" val="10007"/>
                  </a:ext>
                </a:extLst>
              </a:tr>
            </a:tbl>
          </a:graphicData>
        </a:graphic>
      </p:graphicFrame>
      <p:pic>
        <p:nvPicPr>
          <p:cNvPr id="8" name="Picture 6">
            <a:extLst>
              <a:ext uri="{FF2B5EF4-FFF2-40B4-BE49-F238E27FC236}">
                <a16:creationId xmlns:a16="http://schemas.microsoft.com/office/drawing/2014/main" id="{190A813D-2080-9048-B43B-B11A634B54A9}"/>
              </a:ext>
            </a:extLst>
          </p:cNvPr>
          <p:cNvPicPr>
            <a:picLocks noChangeAspect="1" noChangeArrowheads="1"/>
          </p:cNvPicPr>
          <p:nvPr/>
        </p:nvPicPr>
        <p:blipFill>
          <a:blip r:embed="rId2" cstate="print"/>
          <a:srcRect/>
          <a:stretch>
            <a:fillRect/>
          </a:stretch>
        </p:blipFill>
        <p:spPr bwMode="auto">
          <a:xfrm>
            <a:off x="1659590" y="4260966"/>
            <a:ext cx="1411246" cy="1447800"/>
          </a:xfrm>
          <a:prstGeom prst="rect">
            <a:avLst/>
          </a:prstGeom>
          <a:noFill/>
          <a:ln w="9525">
            <a:noFill/>
            <a:miter lim="800000"/>
            <a:headEnd/>
            <a:tailEnd/>
          </a:ln>
        </p:spPr>
      </p:pic>
      <p:pic>
        <p:nvPicPr>
          <p:cNvPr id="9" name="Picture 7">
            <a:extLst>
              <a:ext uri="{FF2B5EF4-FFF2-40B4-BE49-F238E27FC236}">
                <a16:creationId xmlns:a16="http://schemas.microsoft.com/office/drawing/2014/main" id="{36782661-7BE7-2D40-B293-03CAB9DF4832}"/>
              </a:ext>
            </a:extLst>
          </p:cNvPr>
          <p:cNvPicPr>
            <a:picLocks noChangeAspect="1" noChangeArrowheads="1"/>
          </p:cNvPicPr>
          <p:nvPr/>
        </p:nvPicPr>
        <p:blipFill>
          <a:blip r:embed="rId3" cstate="print"/>
          <a:srcRect/>
          <a:stretch>
            <a:fillRect/>
          </a:stretch>
        </p:blipFill>
        <p:spPr bwMode="auto">
          <a:xfrm>
            <a:off x="6882667" y="4291400"/>
            <a:ext cx="1529254" cy="1320718"/>
          </a:xfrm>
          <a:prstGeom prst="rect">
            <a:avLst/>
          </a:prstGeom>
          <a:noFill/>
          <a:ln w="9525">
            <a:noFill/>
            <a:miter lim="800000"/>
            <a:headEnd/>
            <a:tailEnd/>
          </a:ln>
        </p:spPr>
      </p:pic>
      <p:pic>
        <p:nvPicPr>
          <p:cNvPr id="16" name="Picture 15">
            <a:extLst>
              <a:ext uri="{FF2B5EF4-FFF2-40B4-BE49-F238E27FC236}">
                <a16:creationId xmlns:a16="http://schemas.microsoft.com/office/drawing/2014/main" id="{892FA114-5E63-7A4D-8B1F-D07D9710B932}"/>
              </a:ext>
            </a:extLst>
          </p:cNvPr>
          <p:cNvPicPr>
            <a:picLocks noChangeAspect="1"/>
          </p:cNvPicPr>
          <p:nvPr/>
        </p:nvPicPr>
        <p:blipFill>
          <a:blip r:embed="rId4"/>
          <a:stretch>
            <a:fillRect/>
          </a:stretch>
        </p:blipFill>
        <p:spPr>
          <a:xfrm>
            <a:off x="10235260" y="4260966"/>
            <a:ext cx="1664064" cy="1272007"/>
          </a:xfrm>
          <a:prstGeom prst="rect">
            <a:avLst/>
          </a:prstGeom>
        </p:spPr>
      </p:pic>
      <p:pic>
        <p:nvPicPr>
          <p:cNvPr id="17" name="Picture 16">
            <a:extLst>
              <a:ext uri="{FF2B5EF4-FFF2-40B4-BE49-F238E27FC236}">
                <a16:creationId xmlns:a16="http://schemas.microsoft.com/office/drawing/2014/main" id="{55502ACE-C1B1-3541-B16C-0EC8E532EBB6}"/>
              </a:ext>
            </a:extLst>
          </p:cNvPr>
          <p:cNvPicPr>
            <a:picLocks noChangeAspect="1"/>
          </p:cNvPicPr>
          <p:nvPr/>
        </p:nvPicPr>
        <p:blipFill>
          <a:blip r:embed="rId5"/>
          <a:stretch>
            <a:fillRect/>
          </a:stretch>
        </p:blipFill>
        <p:spPr>
          <a:xfrm>
            <a:off x="8526654" y="4260966"/>
            <a:ext cx="1614176" cy="1381587"/>
          </a:xfrm>
          <a:prstGeom prst="rect">
            <a:avLst/>
          </a:prstGeom>
        </p:spPr>
      </p:pic>
      <p:pic>
        <p:nvPicPr>
          <p:cNvPr id="19" name="Picture 18">
            <a:extLst>
              <a:ext uri="{FF2B5EF4-FFF2-40B4-BE49-F238E27FC236}">
                <a16:creationId xmlns:a16="http://schemas.microsoft.com/office/drawing/2014/main" id="{54AFF560-AAE3-CC40-A1F5-FAE1951F8853}"/>
              </a:ext>
            </a:extLst>
          </p:cNvPr>
          <p:cNvPicPr>
            <a:picLocks noChangeAspect="1"/>
          </p:cNvPicPr>
          <p:nvPr/>
        </p:nvPicPr>
        <p:blipFill>
          <a:blip r:embed="rId6"/>
          <a:stretch>
            <a:fillRect/>
          </a:stretch>
        </p:blipFill>
        <p:spPr>
          <a:xfrm>
            <a:off x="5230041" y="4260966"/>
            <a:ext cx="1202300" cy="1461257"/>
          </a:xfrm>
          <a:prstGeom prst="rect">
            <a:avLst/>
          </a:prstGeom>
        </p:spPr>
      </p:pic>
      <p:pic>
        <p:nvPicPr>
          <p:cNvPr id="12" name="Picture 11">
            <a:extLst>
              <a:ext uri="{FF2B5EF4-FFF2-40B4-BE49-F238E27FC236}">
                <a16:creationId xmlns:a16="http://schemas.microsoft.com/office/drawing/2014/main" id="{69C47F02-4F01-4944-89E3-C2A9A1320140}"/>
              </a:ext>
            </a:extLst>
          </p:cNvPr>
          <p:cNvPicPr>
            <a:picLocks noChangeAspect="1"/>
          </p:cNvPicPr>
          <p:nvPr/>
        </p:nvPicPr>
        <p:blipFill>
          <a:blip r:embed="rId7"/>
          <a:stretch>
            <a:fillRect/>
          </a:stretch>
        </p:blipFill>
        <p:spPr>
          <a:xfrm>
            <a:off x="3336051" y="4308591"/>
            <a:ext cx="1628775" cy="1352550"/>
          </a:xfrm>
          <a:prstGeom prst="rect">
            <a:avLst/>
          </a:prstGeom>
        </p:spPr>
      </p:pic>
    </p:spTree>
    <p:extLst>
      <p:ext uri="{BB962C8B-B14F-4D97-AF65-F5344CB8AC3E}">
        <p14:creationId xmlns:p14="http://schemas.microsoft.com/office/powerpoint/2010/main" val="586207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40C2-A841-2FAE-732A-73B340D6EFEA}"/>
              </a:ext>
            </a:extLst>
          </p:cNvPr>
          <p:cNvSpPr>
            <a:spLocks noGrp="1"/>
          </p:cNvSpPr>
          <p:nvPr>
            <p:ph type="ctrTitle"/>
          </p:nvPr>
        </p:nvSpPr>
        <p:spPr/>
        <p:txBody>
          <a:bodyPr/>
          <a:lstStyle/>
          <a:p>
            <a:r>
              <a:rPr lang="en-US" sz="4000" dirty="0"/>
              <a:t>State of Art of Memory Technologies</a:t>
            </a:r>
            <a:br>
              <a:rPr lang="en-US" sz="4000" dirty="0"/>
            </a:br>
            <a:endParaRPr lang="en-US" sz="4000" dirty="0"/>
          </a:p>
        </p:txBody>
      </p:sp>
      <p:sp>
        <p:nvSpPr>
          <p:cNvPr id="3" name="Subtitle 2">
            <a:extLst>
              <a:ext uri="{FF2B5EF4-FFF2-40B4-BE49-F238E27FC236}">
                <a16:creationId xmlns:a16="http://schemas.microsoft.com/office/drawing/2014/main" id="{257BBEBE-B2A8-1DDE-8868-E8AF9432329F}"/>
              </a:ext>
            </a:extLst>
          </p:cNvPr>
          <p:cNvSpPr>
            <a:spLocks noGrp="1"/>
          </p:cNvSpPr>
          <p:nvPr>
            <p:ph type="subTitle" idx="1"/>
          </p:nvPr>
        </p:nvSpPr>
        <p:spPr/>
        <p:txBody>
          <a:bodyPr>
            <a:normAutofit/>
          </a:bodyPr>
          <a:lstStyle/>
          <a:p>
            <a:r>
              <a:rPr lang="en-US" sz="3200" dirty="0"/>
              <a:t>System hierarchy and incumbent deployment</a:t>
            </a:r>
          </a:p>
          <a:p>
            <a:r>
              <a:rPr lang="en-US" sz="3200" dirty="0"/>
              <a:t>A holistic view of Memories: Cell, Array and Subsystem</a:t>
            </a:r>
          </a:p>
        </p:txBody>
      </p:sp>
      <p:sp>
        <p:nvSpPr>
          <p:cNvPr id="4" name="Text Placeholder 3">
            <a:extLst>
              <a:ext uri="{FF2B5EF4-FFF2-40B4-BE49-F238E27FC236}">
                <a16:creationId xmlns:a16="http://schemas.microsoft.com/office/drawing/2014/main" id="{2C4F9BE0-FDD2-6785-8645-CB5E8A166F4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387067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0EA5-EB2B-5942-A8D6-3D2B21AC0E97}"/>
              </a:ext>
            </a:extLst>
          </p:cNvPr>
          <p:cNvSpPr>
            <a:spLocks noGrp="1"/>
          </p:cNvSpPr>
          <p:nvPr>
            <p:ph type="title"/>
          </p:nvPr>
        </p:nvSpPr>
        <p:spPr>
          <a:xfrm>
            <a:off x="392730" y="1800755"/>
            <a:ext cx="5141576" cy="914400"/>
          </a:xfrm>
        </p:spPr>
        <p:txBody>
          <a:bodyPr/>
          <a:lstStyle/>
          <a:p>
            <a:r>
              <a:rPr lang="en-US" sz="3200" dirty="0"/>
              <a:t>Every Day Data is </a:t>
            </a:r>
            <a:r>
              <a:rPr lang="en-US" sz="3200" dirty="0">
                <a:solidFill>
                  <a:srgbClr val="C00000"/>
                </a:solidFill>
              </a:rPr>
              <a:t>EXPLODING</a:t>
            </a:r>
          </a:p>
        </p:txBody>
      </p:sp>
      <p:sp>
        <p:nvSpPr>
          <p:cNvPr id="4" name="Slide Number Placeholder 3">
            <a:extLst>
              <a:ext uri="{FF2B5EF4-FFF2-40B4-BE49-F238E27FC236}">
                <a16:creationId xmlns:a16="http://schemas.microsoft.com/office/drawing/2014/main" id="{7BC3793C-0DAE-F04D-910C-5EBAFC4D34B0}"/>
              </a:ext>
            </a:extLst>
          </p:cNvPr>
          <p:cNvSpPr>
            <a:spLocks noGrp="1"/>
          </p:cNvSpPr>
          <p:nvPr>
            <p:ph type="sldNum" sz="quarter" idx="12"/>
          </p:nvPr>
        </p:nvSpPr>
        <p:spPr>
          <a:xfrm>
            <a:off x="13776960" y="7700011"/>
            <a:ext cx="731520" cy="438150"/>
          </a:xfrm>
          <a:prstGeom prst="rect">
            <a:avLst/>
          </a:prstGeom>
        </p:spPr>
        <p:txBody>
          <a:bodyPr vert="horz" lIns="130622" tIns="65311" rIns="130622" bIns="65311" anchor="b"/>
          <a:lstStyle>
            <a:defPPr>
              <a:defRPr lang="en-US"/>
            </a:defPPr>
            <a:lvl1pPr algn="l" rtl="0" eaLnBrk="1" fontAlgn="base" latinLnBrk="0" hangingPunct="1">
              <a:spcBef>
                <a:spcPct val="0"/>
              </a:spcBef>
              <a:spcAft>
                <a:spcPct val="0"/>
              </a:spcAft>
              <a:defRPr kumimoji="0" sz="1700" kern="1200">
                <a:solidFill>
                  <a:schemeClr val="tx2"/>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a:lstStyle>
          <a:p>
            <a:fld id="{518727FE-8BA6-410E-8B18-E4109D39D295}" type="slidenum">
              <a:rPr lang="en-US" smtClean="0"/>
              <a:pPr/>
              <a:t>12</a:t>
            </a:fld>
            <a:endParaRPr lang="en-US" dirty="0"/>
          </a:p>
        </p:txBody>
      </p:sp>
      <p:grpSp>
        <p:nvGrpSpPr>
          <p:cNvPr id="5" name="Group 4">
            <a:extLst>
              <a:ext uri="{FF2B5EF4-FFF2-40B4-BE49-F238E27FC236}">
                <a16:creationId xmlns:a16="http://schemas.microsoft.com/office/drawing/2014/main" id="{6CDA615C-EBE7-5E47-8055-DC23E0C6228B}"/>
              </a:ext>
            </a:extLst>
          </p:cNvPr>
          <p:cNvGrpSpPr/>
          <p:nvPr/>
        </p:nvGrpSpPr>
        <p:grpSpPr>
          <a:xfrm>
            <a:off x="235792" y="1224605"/>
            <a:ext cx="11716517" cy="5287757"/>
            <a:chOff x="413657" y="1468837"/>
            <a:chExt cx="14063482" cy="6346961"/>
          </a:xfrm>
        </p:grpSpPr>
        <p:grpSp>
          <p:nvGrpSpPr>
            <p:cNvPr id="6" name="Group 5">
              <a:extLst>
                <a:ext uri="{FF2B5EF4-FFF2-40B4-BE49-F238E27FC236}">
                  <a16:creationId xmlns:a16="http://schemas.microsoft.com/office/drawing/2014/main" id="{5F0ED0B6-9522-A142-8913-504529C43CB6}"/>
                </a:ext>
              </a:extLst>
            </p:cNvPr>
            <p:cNvGrpSpPr/>
            <p:nvPr/>
          </p:nvGrpSpPr>
          <p:grpSpPr>
            <a:xfrm>
              <a:off x="413659" y="2076973"/>
              <a:ext cx="10972798" cy="5058212"/>
              <a:chOff x="0" y="729298"/>
              <a:chExt cx="14005167" cy="6405888"/>
            </a:xfrm>
          </p:grpSpPr>
          <p:pic>
            <p:nvPicPr>
              <p:cNvPr id="10" name="Picture 9">
                <a:extLst>
                  <a:ext uri="{FF2B5EF4-FFF2-40B4-BE49-F238E27FC236}">
                    <a16:creationId xmlns:a16="http://schemas.microsoft.com/office/drawing/2014/main" id="{E9FF0253-CE6B-794E-91EE-CB0FA4860CBA}"/>
                  </a:ext>
                </a:extLst>
              </p:cNvPr>
              <p:cNvPicPr>
                <a:picLocks noChangeAspect="1"/>
              </p:cNvPicPr>
              <p:nvPr/>
            </p:nvPicPr>
            <p:blipFill rotWithShape="1">
              <a:blip r:embed="rId2" cstate="screen">
                <a:alphaModFix amt="80000"/>
                <a:extLst>
                  <a:ext uri="{28A0092B-C50C-407E-A947-70E740481C1C}">
                    <a14:useLocalDpi xmlns:a14="http://schemas.microsoft.com/office/drawing/2010/main"/>
                  </a:ext>
                </a:extLst>
              </a:blip>
              <a:srcRect/>
              <a:stretch/>
            </p:blipFill>
            <p:spPr>
              <a:xfrm>
                <a:off x="2092117" y="3640935"/>
                <a:ext cx="2457283" cy="3494251"/>
              </a:xfrm>
              <a:prstGeom prst="rect">
                <a:avLst/>
              </a:prstGeom>
              <a:effectLst/>
            </p:spPr>
          </p:pic>
          <p:pic>
            <p:nvPicPr>
              <p:cNvPr id="11" name="Picture 10">
                <a:extLst>
                  <a:ext uri="{FF2B5EF4-FFF2-40B4-BE49-F238E27FC236}">
                    <a16:creationId xmlns:a16="http://schemas.microsoft.com/office/drawing/2014/main" id="{D589E95F-92B8-7A47-9558-57FD25E55AE5}"/>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l="11214"/>
              <a:stretch/>
            </p:blipFill>
            <p:spPr>
              <a:xfrm>
                <a:off x="7237415" y="2353523"/>
                <a:ext cx="3475474" cy="4781663"/>
              </a:xfrm>
              <a:prstGeom prst="rect">
                <a:avLst/>
              </a:prstGeom>
            </p:spPr>
          </p:pic>
          <p:sp>
            <p:nvSpPr>
              <p:cNvPr id="12" name="Rectangle 11">
                <a:extLst>
                  <a:ext uri="{FF2B5EF4-FFF2-40B4-BE49-F238E27FC236}">
                    <a16:creationId xmlns:a16="http://schemas.microsoft.com/office/drawing/2014/main" id="{EC11B2F8-521C-1349-8874-84F236A883CE}"/>
                  </a:ext>
                </a:extLst>
              </p:cNvPr>
              <p:cNvSpPr/>
              <p:nvPr/>
            </p:nvSpPr>
            <p:spPr>
              <a:xfrm>
                <a:off x="156525" y="2937854"/>
                <a:ext cx="1691084" cy="1422866"/>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1.5 GB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Average</a:t>
                </a:r>
                <a:r>
                  <a:rPr lang="en-US" sz="2666" dirty="0">
                    <a:solidFill>
                      <a:prstClr val="white">
                        <a:alpha val="75000"/>
                      </a:prstClr>
                    </a:solidFill>
                    <a:effectLst>
                      <a:outerShdw blurRad="38100" dist="38100" dir="2700000" algn="tl">
                        <a:srgbClr val="000000">
                          <a:alpha val="43137"/>
                        </a:srgbClr>
                      </a:outerShdw>
                    </a:effectLst>
                    <a:ea typeface="Intel Clear" charset="0"/>
                    <a:cs typeface="Intel Clear" charset="0"/>
                  </a:rPr>
                  <a:t> </a:t>
                </a:r>
                <a:br>
                  <a:rPr lang="en-US" sz="2666" dirty="0">
                    <a:solidFill>
                      <a:prstClr val="white">
                        <a:alpha val="75000"/>
                      </a:prstClr>
                    </a:solidFill>
                    <a:effectLst>
                      <a:outerShdw blurRad="38100" dist="38100" dir="2700000" algn="tl">
                        <a:srgbClr val="000000">
                          <a:alpha val="43137"/>
                        </a:srgbClr>
                      </a:outerShdw>
                    </a:effectLst>
                    <a:ea typeface="Intel Clear" charset="0"/>
                    <a:cs typeface="Intel Clear"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Internet User </a:t>
                </a:r>
              </a:p>
            </p:txBody>
          </p:sp>
          <p:sp>
            <p:nvSpPr>
              <p:cNvPr id="13" name="Rectangle 12">
                <a:extLst>
                  <a:ext uri="{FF2B5EF4-FFF2-40B4-BE49-F238E27FC236}">
                    <a16:creationId xmlns:a16="http://schemas.microsoft.com/office/drawing/2014/main" id="{1DF5FA35-4464-2B4A-877C-DBE700AC98CD}"/>
                  </a:ext>
                </a:extLst>
              </p:cNvPr>
              <p:cNvSpPr/>
              <p:nvPr/>
            </p:nvSpPr>
            <p:spPr>
              <a:xfrm>
                <a:off x="2092115" y="2281253"/>
                <a:ext cx="2457284" cy="1348790"/>
              </a:xfrm>
              <a:prstGeom prst="rect">
                <a:avLst/>
              </a:prstGeom>
            </p:spPr>
            <p:txBody>
              <a:bodyPr wrap="square">
                <a:spAutoFit/>
              </a:bodyPr>
              <a:lstStyle/>
              <a:p>
                <a:pPr algn="ctr" defTabSz="3475502">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50 GB</a:t>
                </a:r>
                <a:b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Autonomous  DRIVING</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4" name="Rectangle 13">
                <a:extLst>
                  <a:ext uri="{FF2B5EF4-FFF2-40B4-BE49-F238E27FC236}">
                    <a16:creationId xmlns:a16="http://schemas.microsoft.com/office/drawing/2014/main" id="{791A2B17-53BC-8448-ACEC-A8653827B106}"/>
                  </a:ext>
                </a:extLst>
              </p:cNvPr>
              <p:cNvSpPr/>
              <p:nvPr/>
            </p:nvSpPr>
            <p:spPr>
              <a:xfrm>
                <a:off x="4628894" y="1633664"/>
                <a:ext cx="2455664" cy="1348790"/>
              </a:xfrm>
              <a:prstGeom prst="rect">
                <a:avLst/>
              </a:prstGeom>
            </p:spPr>
            <p:txBody>
              <a:bodyPr wrap="square">
                <a:spAutoFit/>
              </a:bodyPr>
              <a:lstStyle/>
              <a:p>
                <a:pPr algn="ctr" defTabSz="3475502">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3 TB</a:t>
                </a:r>
                <a:b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b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Hospital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5" name="Rectangle 14">
                <a:extLst>
                  <a:ext uri="{FF2B5EF4-FFF2-40B4-BE49-F238E27FC236}">
                    <a16:creationId xmlns:a16="http://schemas.microsoft.com/office/drawing/2014/main" id="{AF1E4588-ECEA-D14E-9824-017483E8C952}"/>
                  </a:ext>
                </a:extLst>
              </p:cNvPr>
              <p:cNvSpPr/>
              <p:nvPr/>
            </p:nvSpPr>
            <p:spPr>
              <a:xfrm>
                <a:off x="7237414" y="1231777"/>
                <a:ext cx="3475474" cy="986981"/>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40 TB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Airplane Data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16" name="Rectangle 15">
                <a:extLst>
                  <a:ext uri="{FF2B5EF4-FFF2-40B4-BE49-F238E27FC236}">
                    <a16:creationId xmlns:a16="http://schemas.microsoft.com/office/drawing/2014/main" id="{7EABE31E-FBD0-224A-871C-4AB9C554D790}"/>
                  </a:ext>
                </a:extLst>
              </p:cNvPr>
              <p:cNvSpPr/>
              <p:nvPr/>
            </p:nvSpPr>
            <p:spPr>
              <a:xfrm>
                <a:off x="10819153" y="1711342"/>
                <a:ext cx="3186014" cy="5423844"/>
              </a:xfrm>
              <a:prstGeom prst="rect">
                <a:avLst/>
              </a:prstGeom>
              <a:blipFill dpi="0" rotWithShape="1">
                <a:blip r:embed="rId4">
                  <a:alphaModFix amt="89000"/>
                </a:blip>
                <a:srcRect/>
                <a:stretch>
                  <a:fillRect/>
                </a:stretch>
              </a:blipFill>
              <a:ln w="9525" cap="flat" cmpd="sng" algn="ctr">
                <a:noFill/>
                <a:prstDash val="solid"/>
              </a:ln>
              <a:effectLst/>
            </p:spPr>
            <p:txBody>
              <a:bodyPr rtlCol="0" anchor="ctr"/>
              <a:lstStyle/>
              <a:p>
                <a:pPr algn="ctr" defTabSz="1218859">
                  <a:defRPr/>
                </a:pPr>
                <a:endParaRPr lang="en-US" sz="1500" kern="0">
                  <a:solidFill>
                    <a:prstClr val="white"/>
                  </a:solidFill>
                </a:endParaRPr>
              </a:p>
            </p:txBody>
          </p:sp>
          <p:sp>
            <p:nvSpPr>
              <p:cNvPr id="18" name="Rectangle 17">
                <a:extLst>
                  <a:ext uri="{FF2B5EF4-FFF2-40B4-BE49-F238E27FC236}">
                    <a16:creationId xmlns:a16="http://schemas.microsoft.com/office/drawing/2014/main" id="{0EC541BD-6367-F149-B06E-9B12C6F2301A}"/>
                  </a:ext>
                </a:extLst>
              </p:cNvPr>
              <p:cNvSpPr/>
              <p:nvPr/>
            </p:nvSpPr>
            <p:spPr>
              <a:xfrm>
                <a:off x="10819154" y="729298"/>
                <a:ext cx="3186013" cy="986981"/>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1 PB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Smart Factory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pic>
            <p:nvPicPr>
              <p:cNvPr id="19" name="Picture 18">
                <a:extLst>
                  <a:ext uri="{FF2B5EF4-FFF2-40B4-BE49-F238E27FC236}">
                    <a16:creationId xmlns:a16="http://schemas.microsoft.com/office/drawing/2014/main" id="{EE061FEA-6618-CD46-9BE4-DE1D1074E5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331" b="5315"/>
              <a:stretch/>
            </p:blipFill>
            <p:spPr>
              <a:xfrm>
                <a:off x="0" y="4396390"/>
                <a:ext cx="1987468" cy="2734618"/>
              </a:xfrm>
              <a:prstGeom prst="rect">
                <a:avLst/>
              </a:prstGeom>
            </p:spPr>
          </p:pic>
          <p:pic>
            <p:nvPicPr>
              <p:cNvPr id="20" name="Picture 19">
                <a:extLst>
                  <a:ext uri="{FF2B5EF4-FFF2-40B4-BE49-F238E27FC236}">
                    <a16:creationId xmlns:a16="http://schemas.microsoft.com/office/drawing/2014/main" id="{6B13D4FE-2690-5946-9F76-9F435575AC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28893" y="3038763"/>
                <a:ext cx="2532720" cy="4072720"/>
              </a:xfrm>
              <a:prstGeom prst="rect">
                <a:avLst/>
              </a:prstGeom>
            </p:spPr>
          </p:pic>
        </p:grpSp>
        <p:pic>
          <p:nvPicPr>
            <p:cNvPr id="7" name="Picture 6">
              <a:extLst>
                <a:ext uri="{FF2B5EF4-FFF2-40B4-BE49-F238E27FC236}">
                  <a16:creationId xmlns:a16="http://schemas.microsoft.com/office/drawing/2014/main" id="{AB79071C-2CDE-9B47-8810-AB84188DB149}"/>
                </a:ext>
              </a:extLst>
            </p:cNvPr>
            <p:cNvPicPr>
              <a:picLocks noChangeAspect="1"/>
            </p:cNvPicPr>
            <p:nvPr/>
          </p:nvPicPr>
          <p:blipFill rotWithShape="1">
            <a:blip r:embed="rId7"/>
            <a:srcRect l="28651" r="1" b="23498"/>
            <a:stretch/>
          </p:blipFill>
          <p:spPr>
            <a:xfrm>
              <a:off x="11489827" y="2351314"/>
              <a:ext cx="2987312" cy="4783871"/>
            </a:xfrm>
            <a:prstGeom prst="rect">
              <a:avLst/>
            </a:prstGeom>
          </p:spPr>
        </p:pic>
        <p:sp>
          <p:nvSpPr>
            <p:cNvPr id="8" name="Rectangle 7">
              <a:extLst>
                <a:ext uri="{FF2B5EF4-FFF2-40B4-BE49-F238E27FC236}">
                  <a16:creationId xmlns:a16="http://schemas.microsoft.com/office/drawing/2014/main" id="{BA1E72A1-0D77-F049-BE5C-3C2BC287D007}"/>
                </a:ext>
              </a:extLst>
            </p:cNvPr>
            <p:cNvSpPr/>
            <p:nvPr/>
          </p:nvSpPr>
          <p:spPr>
            <a:xfrm>
              <a:off x="11489828" y="1468837"/>
              <a:ext cx="2987311" cy="779339"/>
            </a:xfrm>
            <a:prstGeom prst="rect">
              <a:avLst/>
            </a:prstGeom>
          </p:spPr>
          <p:txBody>
            <a:bodyPr wrap="square">
              <a:spAutoFit/>
            </a:bodyPr>
            <a:lstStyle/>
            <a:p>
              <a:pPr algn="ctr" defTabSz="3475502">
                <a:lnSpc>
                  <a:spcPct val="70000"/>
                </a:lnSpc>
                <a:defRPr/>
              </a:pPr>
              <a:r>
                <a:rPr lang="en-US" sz="3666" kern="0" dirty="0">
                  <a:solidFill>
                    <a:prstClr val="white"/>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50 PB</a:t>
              </a:r>
            </a:p>
            <a:p>
              <a:pPr algn="ctr" defTabSz="3475502">
                <a:lnSpc>
                  <a:spcPct val="70000"/>
                </a:lnSpc>
                <a:defRPr/>
              </a:pPr>
              <a:r>
                <a:rPr lang="en-US" sz="1500" kern="0" dirty="0">
                  <a:solidFill>
                    <a:prstClr val="white">
                      <a:alpha val="75000"/>
                    </a:prstClr>
                  </a:solidFill>
                  <a:effectLst>
                    <a:outerShdw blurRad="38100" dist="38100" dir="2700000" algn="tl">
                      <a:srgbClr val="000000">
                        <a:alpha val="43137"/>
                      </a:srgbClr>
                    </a:outerShdw>
                  </a:effectLst>
                  <a:latin typeface="Intel Clear Pro" panose="020B0804020202060201" pitchFamily="34" charset="0"/>
                  <a:ea typeface="Intel Clear Pro" panose="020B0804020202060201" pitchFamily="34" charset="0"/>
                  <a:cs typeface="Intel Clear Pro" panose="020B0804020202060201" pitchFamily="34" charset="0"/>
                </a:rPr>
                <a:t>Public Safety </a:t>
              </a:r>
              <a:endParaRPr lang="en-US" sz="2666" kern="0" dirty="0">
                <a:solidFill>
                  <a:prstClr val="white">
                    <a:alpha val="75000"/>
                  </a:prstClr>
                </a:solidFill>
                <a:effectLst>
                  <a:outerShdw blurRad="38100" dist="38100" dir="2700000" algn="tl">
                    <a:srgbClr val="000000">
                      <a:alpha val="43137"/>
                    </a:srgbClr>
                  </a:outerShdw>
                </a:effectLst>
                <a:ea typeface="MS PGothic" pitchFamily="34" charset="-128"/>
              </a:endParaRPr>
            </a:p>
          </p:txBody>
        </p:sp>
        <p:sp>
          <p:nvSpPr>
            <p:cNvPr id="9" name="Rectangle 8">
              <a:extLst>
                <a:ext uri="{FF2B5EF4-FFF2-40B4-BE49-F238E27FC236}">
                  <a16:creationId xmlns:a16="http://schemas.microsoft.com/office/drawing/2014/main" id="{FB973D48-0583-694F-8156-D0B19F5B7536}"/>
                </a:ext>
              </a:extLst>
            </p:cNvPr>
            <p:cNvSpPr/>
            <p:nvPr/>
          </p:nvSpPr>
          <p:spPr>
            <a:xfrm>
              <a:off x="413657" y="7231254"/>
              <a:ext cx="14063480" cy="584544"/>
            </a:xfrm>
            <a:prstGeom prst="rect">
              <a:avLst/>
            </a:prstGeom>
          </p:spPr>
          <p:txBody>
            <a:bodyPr wrap="square">
              <a:spAutoFit/>
            </a:bodyPr>
            <a:lstStyle/>
            <a:p>
              <a:pPr marL="813366" indent="-800141" defTabSz="339116">
                <a:lnSpc>
                  <a:spcPct val="95000"/>
                </a:lnSpc>
                <a:spcBef>
                  <a:spcPct val="30000"/>
                </a:spcBef>
                <a:buClr>
                  <a:sysClr val="window" lastClr="FFFFFF"/>
                </a:buClr>
                <a:defRPr/>
              </a:pPr>
              <a:r>
                <a:rPr lang="en-US" sz="1166" kern="0" dirty="0">
                  <a:latin typeface="Calibri" panose="020F0502020204030204" pitchFamily="34" charset="0"/>
                  <a:ea typeface="Calibri" panose="020F0502020204030204" pitchFamily="34" charset="0"/>
                  <a:cs typeface="Calibri" panose="020F0502020204030204" pitchFamily="34" charset="0"/>
                  <a:hlinkClick r:id="rId8"/>
                </a:rPr>
                <a:t>https://www.cisco.com/c/dam/m/en_us/service-provider/ciscoknowledgenetwork/files/547_11_10-15-DocumentsCisco_GCI_Deck_2014-2019_for_CKN__10NOV2015_.pdf</a:t>
              </a:r>
              <a:r>
                <a:rPr lang="en-US" sz="1166" kern="0" dirty="0">
                  <a:latin typeface="Calibri" panose="020F0502020204030204" pitchFamily="34" charset="0"/>
                  <a:ea typeface="Calibri" panose="020F0502020204030204" pitchFamily="34" charset="0"/>
                  <a:cs typeface="Calibri" panose="020F0502020204030204" pitchFamily="34" charset="0"/>
                </a:rPr>
                <a:t> </a:t>
              </a:r>
            </a:p>
            <a:p>
              <a:pPr defTabSz="339116">
                <a:lnSpc>
                  <a:spcPct val="95000"/>
                </a:lnSpc>
                <a:spcBef>
                  <a:spcPct val="30000"/>
                </a:spcBef>
                <a:buClr>
                  <a:sysClr val="window" lastClr="FFFFFF"/>
                </a:buClr>
                <a:defRPr/>
              </a:pPr>
              <a:endParaRPr lang="en-US" sz="1166" kern="0" dirty="0">
                <a:latin typeface="Calibri" panose="020F0502020204030204" pitchFamily="34" charset="0"/>
                <a:ea typeface="Calibri" panose="020F0502020204030204" pitchFamily="34" charset="0"/>
                <a:cs typeface="Calibri" panose="020F0502020204030204" pitchFamily="34" charset="0"/>
              </a:endParaRPr>
            </a:p>
          </p:txBody>
        </p:sp>
      </p:grpSp>
      <p:sp>
        <p:nvSpPr>
          <p:cNvPr id="3" name="Title 1">
            <a:extLst>
              <a:ext uri="{FF2B5EF4-FFF2-40B4-BE49-F238E27FC236}">
                <a16:creationId xmlns:a16="http://schemas.microsoft.com/office/drawing/2014/main" id="{4C48B033-F104-CD15-9B4E-1357B44126A2}"/>
              </a:ext>
            </a:extLst>
          </p:cNvPr>
          <p:cNvSpPr txBox="1">
            <a:spLocks/>
          </p:cNvSpPr>
          <p:nvPr/>
        </p:nvSpPr>
        <p:spPr>
          <a:xfrm>
            <a:off x="913800" y="165063"/>
            <a:ext cx="10360501" cy="1515851"/>
          </a:xfrm>
          <a:prstGeom prst="rect">
            <a:avLst/>
          </a:prstGeom>
        </p:spPr>
        <p:txBody>
          <a:bodyPr vert="horz" lIns="130622" tIns="65311" rIns="130622" bIns="65311" anchor="t">
            <a:noAutofit/>
          </a:bodyPr>
          <a:lstStyle>
            <a:lvl1pPr algn="l" rtl="0" eaLnBrk="1" latinLnBrk="0" hangingPunct="1">
              <a:spcBef>
                <a:spcPct val="0"/>
              </a:spcBef>
              <a:buNone/>
              <a:defRPr kumimoji="0" sz="4749" kern="1200" spc="-119" baseline="0">
                <a:solidFill>
                  <a:schemeClr val="tx2">
                    <a:satMod val="200000"/>
                  </a:schemeClr>
                </a:solidFill>
                <a:latin typeface="Neo Sans Intel" pitchFamily="34" charset="0"/>
                <a:ea typeface="+mj-ea"/>
                <a:cs typeface="+mj-cs"/>
              </a:defRPr>
            </a:lvl1pPr>
            <a:extLst/>
          </a:lstStyle>
          <a:p>
            <a:pPr algn="ctr" fontAlgn="auto">
              <a:spcAft>
                <a:spcPts val="0"/>
              </a:spcAft>
            </a:pPr>
            <a:r>
              <a:rPr lang="en-US" sz="3600" dirty="0"/>
              <a:t>We are in a data-centric world</a:t>
            </a:r>
          </a:p>
          <a:p>
            <a:pPr algn="ctr"/>
            <a:r>
              <a:rPr lang="en-US" sz="2800" kern="0" dirty="0">
                <a:solidFill>
                  <a:schemeClr val="tx1"/>
                </a:solidFill>
              </a:rPr>
              <a:t>Data are</a:t>
            </a:r>
          </a:p>
          <a:p>
            <a:pPr algn="ctr"/>
            <a:r>
              <a:rPr lang="en-US" sz="2800" b="1" kern="0" dirty="0">
                <a:solidFill>
                  <a:schemeClr val="tx1"/>
                </a:solidFill>
              </a:rPr>
              <a:t>stored, processed, and analyzed</a:t>
            </a:r>
            <a:endParaRPr lang="en-US" sz="2400" b="1" kern="0" dirty="0">
              <a:solidFill>
                <a:schemeClr val="tx1"/>
              </a:solidFill>
            </a:endParaRPr>
          </a:p>
        </p:txBody>
      </p:sp>
    </p:spTree>
    <p:extLst>
      <p:ext uri="{BB962C8B-B14F-4D97-AF65-F5344CB8AC3E}">
        <p14:creationId xmlns:p14="http://schemas.microsoft.com/office/powerpoint/2010/main" val="60972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E135-6A76-0245-A9CC-855A7AD16C79}"/>
              </a:ext>
            </a:extLst>
          </p:cNvPr>
          <p:cNvSpPr>
            <a:spLocks noGrp="1"/>
          </p:cNvSpPr>
          <p:nvPr>
            <p:ph type="title"/>
          </p:nvPr>
        </p:nvSpPr>
        <p:spPr>
          <a:xfrm>
            <a:off x="1218883" y="512064"/>
            <a:ext cx="10360501" cy="914400"/>
          </a:xfrm>
        </p:spPr>
        <p:txBody>
          <a:bodyPr/>
          <a:lstStyle/>
          <a:p>
            <a:pPr marL="12700" indent="-12700" algn="ctr"/>
            <a:r>
              <a:rPr lang="en-US" sz="3666" b="1" dirty="0"/>
              <a:t>Incumbent Technologies in Memory/Storage Hierarchy</a:t>
            </a:r>
            <a:br>
              <a:rPr lang="en-US" sz="3666" b="1" dirty="0"/>
            </a:br>
            <a:r>
              <a:rPr lang="en-US" sz="2333" i="1" dirty="0">
                <a:ea typeface="Calibri" pitchFamily="34" charset="0"/>
                <a:cs typeface="Arial" pitchFamily="34" charset="0"/>
              </a:rPr>
              <a:t>each of which has greater capacity than the preceding but which is less quickly accessible</a:t>
            </a:r>
            <a:endParaRPr lang="en-US" sz="3666" b="1" dirty="0"/>
          </a:p>
        </p:txBody>
      </p:sp>
      <p:sp>
        <p:nvSpPr>
          <p:cNvPr id="3" name="Content Placeholder 2">
            <a:extLst>
              <a:ext uri="{FF2B5EF4-FFF2-40B4-BE49-F238E27FC236}">
                <a16:creationId xmlns:a16="http://schemas.microsoft.com/office/drawing/2014/main" id="{BD8F1A2F-B85B-5D4E-880E-DADAF725A3C6}"/>
              </a:ext>
            </a:extLst>
          </p:cNvPr>
          <p:cNvSpPr>
            <a:spLocks noGrp="1"/>
          </p:cNvSpPr>
          <p:nvPr>
            <p:ph idx="1"/>
          </p:nvPr>
        </p:nvSpPr>
        <p:spPr>
          <a:xfrm>
            <a:off x="623125" y="1789754"/>
            <a:ext cx="10956259" cy="1562875"/>
          </a:xfrm>
        </p:spPr>
        <p:txBody>
          <a:bodyPr>
            <a:normAutofit fontScale="92500"/>
          </a:bodyPr>
          <a:lstStyle/>
          <a:p>
            <a:pPr marL="0" indent="0">
              <a:spcBef>
                <a:spcPct val="0"/>
              </a:spcBef>
              <a:buNone/>
            </a:pPr>
            <a:r>
              <a:rPr lang="en-US" sz="1500" b="1" dirty="0">
                <a:ea typeface="Calibri" pitchFamily="34" charset="0"/>
                <a:cs typeface="Arial" pitchFamily="34" charset="0"/>
              </a:rPr>
              <a:t>“</a:t>
            </a:r>
            <a:r>
              <a:rPr lang="en-US" sz="1999" b="1" i="1" dirty="0">
                <a:ea typeface="Calibri" pitchFamily="34" charset="0"/>
                <a:cs typeface="Arial" pitchFamily="34" charset="0"/>
              </a:rPr>
              <a:t>The Memory Organ – </a:t>
            </a:r>
            <a:r>
              <a:rPr lang="en-US" sz="1500" b="1" i="1" dirty="0">
                <a:solidFill>
                  <a:srgbClr val="FFFF00"/>
                </a:solidFill>
                <a:ea typeface="Calibri" pitchFamily="34" charset="0"/>
                <a:cs typeface="Arial" pitchFamily="34" charset="0"/>
              </a:rPr>
              <a:t>Ideally </a:t>
            </a:r>
            <a:r>
              <a:rPr lang="en-US" sz="1500" i="1" dirty="0">
                <a:ea typeface="Calibri" pitchFamily="34" charset="0"/>
                <a:cs typeface="Arial" pitchFamily="34" charset="0"/>
              </a:rPr>
              <a:t>one would desire an </a:t>
            </a:r>
            <a:r>
              <a:rPr lang="en-US" sz="1500" b="1" i="1" dirty="0">
                <a:solidFill>
                  <a:srgbClr val="FFFF00"/>
                </a:solidFill>
                <a:ea typeface="Calibri" pitchFamily="34" charset="0"/>
                <a:cs typeface="Arial" pitchFamily="34" charset="0"/>
              </a:rPr>
              <a:t>indefinitely large memory capacity</a:t>
            </a:r>
            <a:r>
              <a:rPr lang="en-US" sz="1500" i="1" dirty="0">
                <a:solidFill>
                  <a:srgbClr val="FFFF00"/>
                </a:solidFill>
                <a:ea typeface="Calibri" pitchFamily="34" charset="0"/>
                <a:cs typeface="Arial" pitchFamily="34" charset="0"/>
              </a:rPr>
              <a:t> </a:t>
            </a:r>
            <a:r>
              <a:rPr lang="en-US" sz="1500" i="1" dirty="0">
                <a:ea typeface="Calibri" pitchFamily="34" charset="0"/>
                <a:cs typeface="Arial" pitchFamily="34" charset="0"/>
              </a:rPr>
              <a:t>such that any particular … </a:t>
            </a:r>
            <a:r>
              <a:rPr lang="en-US" sz="1500" b="1" i="1" dirty="0">
                <a:solidFill>
                  <a:srgbClr val="FFFF00"/>
                </a:solidFill>
                <a:ea typeface="Calibri" pitchFamily="34" charset="0"/>
                <a:cs typeface="Arial" pitchFamily="34" charset="0"/>
              </a:rPr>
              <a:t>word </a:t>
            </a:r>
            <a:r>
              <a:rPr lang="en-US" sz="1500" i="1" dirty="0">
                <a:ea typeface="Calibri" pitchFamily="34" charset="0"/>
                <a:cs typeface="Arial" pitchFamily="34" charset="0"/>
              </a:rPr>
              <a:t>would be </a:t>
            </a:r>
            <a:r>
              <a:rPr lang="en-US" sz="1500" b="1" i="1" dirty="0">
                <a:solidFill>
                  <a:srgbClr val="FFFF00"/>
                </a:solidFill>
                <a:ea typeface="Calibri" pitchFamily="34" charset="0"/>
                <a:cs typeface="Arial" pitchFamily="34" charset="0"/>
              </a:rPr>
              <a:t>immediately</a:t>
            </a:r>
            <a:r>
              <a:rPr lang="en-US" sz="1500" i="1" dirty="0">
                <a:ea typeface="Calibri" pitchFamily="34" charset="0"/>
                <a:cs typeface="Arial" pitchFamily="34" charset="0"/>
              </a:rPr>
              <a:t> … available.  … It does not seem possible physically to achieve such a capacity.  …We are therefore forced to recognize the possibility of constructing a </a:t>
            </a:r>
            <a:r>
              <a:rPr lang="en-US" sz="1500" b="1" i="1" dirty="0">
                <a:solidFill>
                  <a:srgbClr val="FFFF00"/>
                </a:solidFill>
                <a:ea typeface="Calibri" pitchFamily="34" charset="0"/>
                <a:cs typeface="Arial" pitchFamily="34" charset="0"/>
              </a:rPr>
              <a:t>hierarchy of memories</a:t>
            </a:r>
            <a:r>
              <a:rPr lang="en-US" sz="1500" i="1" dirty="0">
                <a:ea typeface="Calibri" pitchFamily="34" charset="0"/>
                <a:cs typeface="Arial" pitchFamily="34" charset="0"/>
              </a:rPr>
              <a:t>, each of which has greater capacity than the preceding but which is less quickly accessible</a:t>
            </a:r>
            <a:r>
              <a:rPr lang="en-US" sz="1500" dirty="0">
                <a:ea typeface="Calibri" pitchFamily="34" charset="0"/>
                <a:cs typeface="Arial" pitchFamily="34" charset="0"/>
              </a:rPr>
              <a:t>.”</a:t>
            </a:r>
          </a:p>
          <a:p>
            <a:pPr marL="7935" indent="0" defTabSz="668088">
              <a:lnSpc>
                <a:spcPct val="85000"/>
              </a:lnSpc>
              <a:buNone/>
            </a:pPr>
            <a:r>
              <a:rPr lang="en-US" sz="1500" b="1" dirty="0">
                <a:ea typeface="Calibri" pitchFamily="34" charset="0"/>
                <a:cs typeface="Arial" pitchFamily="34" charset="0"/>
              </a:rPr>
              <a:t>Preliminary Discussion of the Logical Design of an Electronic Computing Instrument </a:t>
            </a:r>
            <a:endParaRPr lang="en-US" sz="1500" b="1" dirty="0">
              <a:cs typeface="Arial" pitchFamily="34" charset="0"/>
            </a:endParaRPr>
          </a:p>
          <a:p>
            <a:pPr defTabSz="668088">
              <a:lnSpc>
                <a:spcPct val="85000"/>
              </a:lnSpc>
            </a:pPr>
            <a:endParaRPr lang="en-US" sz="875" b="1" i="1" dirty="0">
              <a:ea typeface="Calibri" pitchFamily="34" charset="0"/>
              <a:cs typeface="Arial" pitchFamily="34" charset="0"/>
            </a:endParaRPr>
          </a:p>
          <a:p>
            <a:pPr marL="81615" indent="0" algn="r" defTabSz="668088">
              <a:lnSpc>
                <a:spcPct val="85000"/>
              </a:lnSpc>
              <a:buNone/>
            </a:pPr>
            <a:r>
              <a:rPr lang="en-US" sz="1000" b="1" i="1" dirty="0">
                <a:ea typeface="Calibri" pitchFamily="34" charset="0"/>
                <a:cs typeface="Arial" pitchFamily="34" charset="0"/>
              </a:rPr>
              <a:t>Arthur Burks, Herman </a:t>
            </a:r>
            <a:r>
              <a:rPr lang="en-US" sz="1000" b="1" i="1" dirty="0" err="1">
                <a:ea typeface="Calibri" pitchFamily="34" charset="0"/>
                <a:cs typeface="Arial" pitchFamily="34" charset="0"/>
              </a:rPr>
              <a:t>Goldstine</a:t>
            </a:r>
            <a:r>
              <a:rPr lang="en-US" sz="1000" b="1" i="1" dirty="0">
                <a:ea typeface="Calibri" pitchFamily="34" charset="0"/>
                <a:cs typeface="Arial" pitchFamily="34" charset="0"/>
              </a:rPr>
              <a:t> and John von Neumann, June/28/1946</a:t>
            </a:r>
            <a:endParaRPr lang="en-US" sz="1999" b="1" dirty="0"/>
          </a:p>
          <a:p>
            <a:pPr marL="0" indent="0">
              <a:spcBef>
                <a:spcPct val="0"/>
              </a:spcBef>
              <a:buNone/>
            </a:pPr>
            <a:endParaRPr lang="en-US" sz="1500" b="1" dirty="0">
              <a:ea typeface="Calibri" pitchFamily="34" charset="0"/>
              <a:cs typeface="Arial" pitchFamily="34" charset="0"/>
            </a:endParaRPr>
          </a:p>
          <a:p>
            <a:endParaRPr lang="en-US" sz="1500" dirty="0"/>
          </a:p>
        </p:txBody>
      </p:sp>
      <p:sp>
        <p:nvSpPr>
          <p:cNvPr id="4" name="Slide Number Placeholder 3">
            <a:extLst>
              <a:ext uri="{FF2B5EF4-FFF2-40B4-BE49-F238E27FC236}">
                <a16:creationId xmlns:a16="http://schemas.microsoft.com/office/drawing/2014/main" id="{651D9297-A883-5349-8E0F-3A8FEE2FD422}"/>
              </a:ext>
            </a:extLst>
          </p:cNvPr>
          <p:cNvSpPr>
            <a:spLocks noGrp="1"/>
          </p:cNvSpPr>
          <p:nvPr>
            <p:ph type="sldNum" sz="quarter" idx="12"/>
          </p:nvPr>
        </p:nvSpPr>
        <p:spPr>
          <a:xfrm>
            <a:off x="13776960" y="7700011"/>
            <a:ext cx="731520" cy="438150"/>
          </a:xfrm>
          <a:prstGeom prst="rect">
            <a:avLst/>
          </a:prstGeom>
        </p:spPr>
        <p:txBody>
          <a:bodyPr vert="horz" lIns="130622" tIns="65311" rIns="130622" bIns="65311" anchor="b"/>
          <a:lstStyle>
            <a:defPPr>
              <a:defRPr lang="en-US"/>
            </a:defPPr>
            <a:lvl1pPr algn="l" rtl="0" eaLnBrk="1" fontAlgn="base" latinLnBrk="0" hangingPunct="1">
              <a:spcBef>
                <a:spcPct val="0"/>
              </a:spcBef>
              <a:spcAft>
                <a:spcPct val="0"/>
              </a:spcAft>
              <a:defRPr kumimoji="0" sz="1700" kern="1200">
                <a:solidFill>
                  <a:schemeClr val="tx2"/>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a:lstStyle>
          <a:p>
            <a:fld id="{518727FE-8BA6-410E-8B18-E4109D39D295}" type="slidenum">
              <a:rPr lang="en-US" smtClean="0"/>
              <a:pPr/>
              <a:t>13</a:t>
            </a:fld>
            <a:endParaRPr lang="en-US" dirty="0"/>
          </a:p>
        </p:txBody>
      </p:sp>
      <p:grpSp>
        <p:nvGrpSpPr>
          <p:cNvPr id="37" name="Group 36">
            <a:extLst>
              <a:ext uri="{FF2B5EF4-FFF2-40B4-BE49-F238E27FC236}">
                <a16:creationId xmlns:a16="http://schemas.microsoft.com/office/drawing/2014/main" id="{3271EA61-B60F-A04C-9DE3-7C119B1199F6}"/>
              </a:ext>
            </a:extLst>
          </p:cNvPr>
          <p:cNvGrpSpPr/>
          <p:nvPr/>
        </p:nvGrpSpPr>
        <p:grpSpPr>
          <a:xfrm>
            <a:off x="3983983" y="3352629"/>
            <a:ext cx="4220859" cy="2804617"/>
            <a:chOff x="5294116" y="4103696"/>
            <a:chExt cx="5066350" cy="3366417"/>
          </a:xfrm>
        </p:grpSpPr>
        <p:graphicFrame>
          <p:nvGraphicFramePr>
            <p:cNvPr id="33" name="Diagram 32">
              <a:extLst>
                <a:ext uri="{FF2B5EF4-FFF2-40B4-BE49-F238E27FC236}">
                  <a16:creationId xmlns:a16="http://schemas.microsoft.com/office/drawing/2014/main" id="{8DBC7F19-7B71-034D-8802-98E695ADEE22}"/>
                </a:ext>
              </a:extLst>
            </p:cNvPr>
            <p:cNvGraphicFramePr/>
            <p:nvPr>
              <p:extLst>
                <p:ext uri="{D42A27DB-BD31-4B8C-83A1-F6EECF244321}">
                  <p14:modId xmlns:p14="http://schemas.microsoft.com/office/powerpoint/2010/main" val="3895401303"/>
                </p:ext>
              </p:extLst>
            </p:nvPr>
          </p:nvGraphicFramePr>
          <p:xfrm>
            <a:off x="5400103" y="4103697"/>
            <a:ext cx="4789714" cy="3366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144E8702-40CD-0043-8CF1-8189E7BA327B}"/>
                </a:ext>
              </a:extLst>
            </p:cNvPr>
            <p:cNvGrpSpPr/>
            <p:nvPr/>
          </p:nvGrpSpPr>
          <p:grpSpPr>
            <a:xfrm>
              <a:off x="5294116" y="4103696"/>
              <a:ext cx="5066350" cy="3276819"/>
              <a:chOff x="2352331" y="1854077"/>
              <a:chExt cx="6663779" cy="4270479"/>
            </a:xfrm>
          </p:grpSpPr>
          <p:cxnSp>
            <p:nvCxnSpPr>
              <p:cNvPr id="10" name="Straight Arrow Connector 9">
                <a:extLst>
                  <a:ext uri="{FF2B5EF4-FFF2-40B4-BE49-F238E27FC236}">
                    <a16:creationId xmlns:a16="http://schemas.microsoft.com/office/drawing/2014/main" id="{D9AE795A-A822-4848-AA3B-E75B17AAC8DB}"/>
                  </a:ext>
                </a:extLst>
              </p:cNvPr>
              <p:cNvCxnSpPr>
                <a:cxnSpLocks/>
              </p:cNvCxnSpPr>
              <p:nvPr/>
            </p:nvCxnSpPr>
            <p:spPr>
              <a:xfrm flipH="1">
                <a:off x="2352331" y="1854078"/>
                <a:ext cx="2915794" cy="39608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B96309-0913-D941-9CA0-174E80824A55}"/>
                  </a:ext>
                </a:extLst>
              </p:cNvPr>
              <p:cNvCxnSpPr>
                <a:cxnSpLocks/>
              </p:cNvCxnSpPr>
              <p:nvPr/>
            </p:nvCxnSpPr>
            <p:spPr>
              <a:xfrm flipH="1" flipV="1">
                <a:off x="6012926" y="1854077"/>
                <a:ext cx="3003184" cy="4270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B6ED4C-DA47-AB40-886D-48564D5E729C}"/>
                  </a:ext>
                </a:extLst>
              </p:cNvPr>
              <p:cNvSpPr txBox="1"/>
              <p:nvPr/>
            </p:nvSpPr>
            <p:spPr>
              <a:xfrm rot="3240000">
                <a:off x="6503322" y="3302069"/>
                <a:ext cx="2469852" cy="510204"/>
              </a:xfrm>
              <a:prstGeom prst="rect">
                <a:avLst/>
              </a:prstGeom>
              <a:noFill/>
              <a:ln>
                <a:noFill/>
              </a:ln>
            </p:spPr>
            <p:txBody>
              <a:bodyPr wrap="square" rtlCol="0">
                <a:spAutoFit/>
              </a:bodyPr>
              <a:lstStyle/>
              <a:p>
                <a:pPr defTabSz="609405"/>
                <a:r>
                  <a:rPr lang="en-US" sz="1500" dirty="0"/>
                  <a:t>Bandwidth, Cost</a:t>
                </a:r>
              </a:p>
            </p:txBody>
          </p:sp>
          <p:sp>
            <p:nvSpPr>
              <p:cNvPr id="22" name="TextBox 21">
                <a:extLst>
                  <a:ext uri="{FF2B5EF4-FFF2-40B4-BE49-F238E27FC236}">
                    <a16:creationId xmlns:a16="http://schemas.microsoft.com/office/drawing/2014/main" id="{FE749361-2C6E-4A4C-BEC2-276AC9AAFCFF}"/>
                  </a:ext>
                </a:extLst>
              </p:cNvPr>
              <p:cNvSpPr txBox="1"/>
              <p:nvPr/>
            </p:nvSpPr>
            <p:spPr>
              <a:xfrm rot="18360000">
                <a:off x="2328758" y="3322365"/>
                <a:ext cx="2465643" cy="469612"/>
              </a:xfrm>
              <a:prstGeom prst="rect">
                <a:avLst/>
              </a:prstGeom>
              <a:noFill/>
              <a:ln>
                <a:noFill/>
              </a:ln>
            </p:spPr>
            <p:txBody>
              <a:bodyPr wrap="none" rtlCol="0">
                <a:spAutoFit/>
              </a:bodyPr>
              <a:lstStyle/>
              <a:p>
                <a:pPr defTabSz="609405"/>
                <a:r>
                  <a:rPr lang="en-US" sz="1333" dirty="0"/>
                  <a:t>Capacity,  </a:t>
                </a:r>
                <a:r>
                  <a:rPr lang="en-US" sz="1333" dirty="0">
                    <a:solidFill>
                      <a:srgbClr val="FFFFFF"/>
                    </a:solidFill>
                  </a:rPr>
                  <a:t>Latency</a:t>
                </a:r>
              </a:p>
            </p:txBody>
          </p:sp>
        </p:grpSp>
      </p:grpSp>
    </p:spTree>
    <p:extLst>
      <p:ext uri="{BB962C8B-B14F-4D97-AF65-F5344CB8AC3E}">
        <p14:creationId xmlns:p14="http://schemas.microsoft.com/office/powerpoint/2010/main" val="2634185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B5FCF-924B-7344-AB14-C3AE7FB8B688}"/>
              </a:ext>
            </a:extLst>
          </p:cNvPr>
          <p:cNvSpPr>
            <a:spLocks noGrp="1"/>
          </p:cNvSpPr>
          <p:nvPr>
            <p:ph type="title"/>
          </p:nvPr>
        </p:nvSpPr>
        <p:spPr/>
        <p:txBody>
          <a:bodyPr/>
          <a:lstStyle/>
          <a:p>
            <a:r>
              <a:rPr lang="en-US" sz="2399" dirty="0"/>
              <a:t>A memory cell consists one storage element and one or more access switch(es)</a:t>
            </a:r>
          </a:p>
        </p:txBody>
      </p:sp>
      <p:sp>
        <p:nvSpPr>
          <p:cNvPr id="3" name="Content Placeholder 2">
            <a:extLst>
              <a:ext uri="{FF2B5EF4-FFF2-40B4-BE49-F238E27FC236}">
                <a16:creationId xmlns:a16="http://schemas.microsoft.com/office/drawing/2014/main" id="{E40BF78F-1058-1847-9F55-02ADB27E297A}"/>
              </a:ext>
            </a:extLst>
          </p:cNvPr>
          <p:cNvSpPr>
            <a:spLocks noGrp="1"/>
          </p:cNvSpPr>
          <p:nvPr>
            <p:ph idx="1"/>
          </p:nvPr>
        </p:nvSpPr>
        <p:spPr>
          <a:xfrm>
            <a:off x="914161" y="947704"/>
            <a:ext cx="7983107" cy="4875530"/>
          </a:xfrm>
        </p:spPr>
        <p:txBody>
          <a:bodyPr/>
          <a:lstStyle/>
          <a:p>
            <a:r>
              <a:rPr lang="en-US" sz="1999" dirty="0"/>
              <a:t>Storage Elements: </a:t>
            </a:r>
          </a:p>
          <a:p>
            <a:pPr lvl="1"/>
            <a:r>
              <a:rPr lang="en-US" sz="1999" dirty="0"/>
              <a:t>Latch: </a:t>
            </a:r>
            <a:r>
              <a:rPr lang="en-US" sz="1999" u="sng" dirty="0"/>
              <a:t>Circuit based </a:t>
            </a:r>
            <a:r>
              <a:rPr lang="en-US" sz="1999" dirty="0"/>
              <a:t>or Thyristor device</a:t>
            </a:r>
          </a:p>
          <a:p>
            <a:pPr lvl="1"/>
            <a:r>
              <a:rPr lang="en-US" sz="1999" dirty="0"/>
              <a:t>Electrostatic memory switch: Two terminal capacitor, floating gate/plate, charge traps devices</a:t>
            </a:r>
          </a:p>
          <a:p>
            <a:pPr lvl="1"/>
            <a:r>
              <a:rPr lang="en-US" sz="1999" dirty="0"/>
              <a:t>Atomistic memory switch: Phase change,  Magneto Tunnel Junction, Ferroelectric, Oxy-Vacancy (Filamentation)  </a:t>
            </a:r>
          </a:p>
          <a:p>
            <a:r>
              <a:rPr lang="en-US" sz="1999" dirty="0"/>
              <a:t>Access Devices:</a:t>
            </a:r>
          </a:p>
          <a:p>
            <a:pPr lvl="1"/>
            <a:r>
              <a:rPr lang="en-US" sz="1999" u="sng" dirty="0"/>
              <a:t>3 terminal Transistor</a:t>
            </a:r>
            <a:r>
              <a:rPr lang="en-US" sz="1999" dirty="0"/>
              <a:t>: </a:t>
            </a:r>
          </a:p>
          <a:p>
            <a:pPr lvl="2"/>
            <a:r>
              <a:rPr lang="en-US" sz="1999" dirty="0"/>
              <a:t>Pass logic (1T) is typical used for read/write access.</a:t>
            </a:r>
          </a:p>
          <a:p>
            <a:pPr lvl="2"/>
            <a:r>
              <a:rPr lang="en-US" sz="1999" dirty="0"/>
              <a:t>Gated common-source amp (2T) is used for read only access</a:t>
            </a:r>
          </a:p>
          <a:p>
            <a:pPr lvl="2"/>
            <a:r>
              <a:rPr lang="en-US" sz="1999" dirty="0"/>
              <a:t>Biased Source-follower (1T) is used for read only access</a:t>
            </a:r>
          </a:p>
          <a:p>
            <a:pPr lvl="1"/>
            <a:r>
              <a:rPr lang="en-US" sz="1999" dirty="0"/>
              <a:t>Two-terminal diodes: Thermionic (PN junction, Schottky barrier, DIAC &amp; </a:t>
            </a:r>
            <a:r>
              <a:rPr lang="en-US" sz="1999" dirty="0" err="1"/>
              <a:t>etc</a:t>
            </a:r>
            <a:r>
              <a:rPr lang="en-US" sz="1999" dirty="0"/>
              <a:t>) , MIT, OTS MIEC, volatile filamentation and etc.</a:t>
            </a:r>
          </a:p>
        </p:txBody>
      </p:sp>
      <p:grpSp>
        <p:nvGrpSpPr>
          <p:cNvPr id="25" name="Group 24">
            <a:extLst>
              <a:ext uri="{FF2B5EF4-FFF2-40B4-BE49-F238E27FC236}">
                <a16:creationId xmlns:a16="http://schemas.microsoft.com/office/drawing/2014/main" id="{02F61B6B-9A03-4B30-8B48-A661C97259B7}"/>
              </a:ext>
            </a:extLst>
          </p:cNvPr>
          <p:cNvGrpSpPr/>
          <p:nvPr/>
        </p:nvGrpSpPr>
        <p:grpSpPr>
          <a:xfrm>
            <a:off x="8151276" y="2444102"/>
            <a:ext cx="3449125" cy="1969796"/>
            <a:chOff x="8305800" y="2364248"/>
            <a:chExt cx="3450023" cy="1970309"/>
          </a:xfrm>
        </p:grpSpPr>
        <p:sp>
          <p:nvSpPr>
            <p:cNvPr id="4" name="Rectangle 3">
              <a:extLst>
                <a:ext uri="{FF2B5EF4-FFF2-40B4-BE49-F238E27FC236}">
                  <a16:creationId xmlns:a16="http://schemas.microsoft.com/office/drawing/2014/main" id="{D1673B92-8BEB-E56A-669E-D61E77EE1FC5}"/>
                </a:ext>
              </a:extLst>
            </p:cNvPr>
            <p:cNvSpPr/>
            <p:nvPr/>
          </p:nvSpPr>
          <p:spPr>
            <a:xfrm>
              <a:off x="8305800" y="2930301"/>
              <a:ext cx="838200" cy="32929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S</a:t>
              </a:r>
            </a:p>
          </p:txBody>
        </p:sp>
        <p:sp>
          <p:nvSpPr>
            <p:cNvPr id="5" name="Rectangle 4">
              <a:extLst>
                <a:ext uri="{FF2B5EF4-FFF2-40B4-BE49-F238E27FC236}">
                  <a16:creationId xmlns:a16="http://schemas.microsoft.com/office/drawing/2014/main" id="{EBE21DDA-8172-0769-8A81-B7BDBA402873}"/>
                </a:ext>
              </a:extLst>
            </p:cNvPr>
            <p:cNvSpPr/>
            <p:nvPr/>
          </p:nvSpPr>
          <p:spPr>
            <a:xfrm>
              <a:off x="9753600" y="2621417"/>
              <a:ext cx="838200" cy="32929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A</a:t>
              </a:r>
              <a:r>
                <a:rPr lang="en-US" sz="1998" baseline="-25000" dirty="0"/>
                <a:t>1</a:t>
              </a:r>
            </a:p>
          </p:txBody>
        </p:sp>
        <p:sp>
          <p:nvSpPr>
            <p:cNvPr id="6" name="Rectangle 5">
              <a:extLst>
                <a:ext uri="{FF2B5EF4-FFF2-40B4-BE49-F238E27FC236}">
                  <a16:creationId xmlns:a16="http://schemas.microsoft.com/office/drawing/2014/main" id="{05316B69-8F1F-C740-88E4-3D70C69A82B1}"/>
                </a:ext>
              </a:extLst>
            </p:cNvPr>
            <p:cNvSpPr/>
            <p:nvPr/>
          </p:nvSpPr>
          <p:spPr>
            <a:xfrm>
              <a:off x="9982202" y="3205165"/>
              <a:ext cx="838200" cy="32929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8" dirty="0"/>
                <a:t>A</a:t>
              </a:r>
              <a:r>
                <a:rPr lang="en-US" sz="1998" baseline="-25000" dirty="0"/>
                <a:t>2</a:t>
              </a:r>
            </a:p>
          </p:txBody>
        </p:sp>
        <p:cxnSp>
          <p:nvCxnSpPr>
            <p:cNvPr id="9" name="Elbow Connector 8">
              <a:extLst>
                <a:ext uri="{FF2B5EF4-FFF2-40B4-BE49-F238E27FC236}">
                  <a16:creationId xmlns:a16="http://schemas.microsoft.com/office/drawing/2014/main" id="{E03EC205-1FE9-5EBC-3C76-2D472135C79F}"/>
                </a:ext>
              </a:extLst>
            </p:cNvPr>
            <p:cNvCxnSpPr>
              <a:stCxn id="4" idx="3"/>
              <a:endCxn id="5" idx="1"/>
            </p:cNvCxnSpPr>
            <p:nvPr/>
          </p:nvCxnSpPr>
          <p:spPr>
            <a:xfrm flipV="1">
              <a:off x="9144000" y="2786063"/>
              <a:ext cx="609600" cy="308884"/>
            </a:xfrm>
            <a:prstGeom prst="bentConnector3">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26CF01D1-1F4A-2C0D-1CE7-8FD3CF7C792B}"/>
                </a:ext>
              </a:extLst>
            </p:cNvPr>
            <p:cNvCxnSpPr>
              <a:stCxn id="6" idx="1"/>
              <a:endCxn id="4" idx="3"/>
            </p:cNvCxnSpPr>
            <p:nvPr/>
          </p:nvCxnSpPr>
          <p:spPr>
            <a:xfrm rot="10800000">
              <a:off x="9144000" y="3094947"/>
              <a:ext cx="838202" cy="274864"/>
            </a:xfrm>
            <a:prstGeom prst="bentConnector3">
              <a:avLst>
                <a:gd name="adj1" fmla="val 63636"/>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8B645ED-EF41-0FB6-7788-DE1A22150A28}"/>
                </a:ext>
              </a:extLst>
            </p:cNvPr>
            <p:cNvCxnSpPr/>
            <p:nvPr/>
          </p:nvCxnSpPr>
          <p:spPr>
            <a:xfrm>
              <a:off x="11125200" y="2734357"/>
              <a:ext cx="0" cy="160020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2034BA-159E-30DE-BBA2-93CC45A64AAC}"/>
                </a:ext>
              </a:extLst>
            </p:cNvPr>
            <p:cNvCxnSpPr/>
            <p:nvPr/>
          </p:nvCxnSpPr>
          <p:spPr>
            <a:xfrm>
              <a:off x="10972800" y="2364248"/>
              <a:ext cx="0" cy="16002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3D9A84-5D01-8268-A20B-F13C512E6F66}"/>
                </a:ext>
              </a:extLst>
            </p:cNvPr>
            <p:cNvCxnSpPr>
              <a:cxnSpLocks/>
              <a:stCxn id="5" idx="3"/>
            </p:cNvCxnSpPr>
            <p:nvPr/>
          </p:nvCxnSpPr>
          <p:spPr>
            <a:xfrm>
              <a:off x="10591800" y="2786063"/>
              <a:ext cx="381000"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789E37-652D-D85A-5A35-708A888680C2}"/>
                </a:ext>
              </a:extLst>
            </p:cNvPr>
            <p:cNvCxnSpPr>
              <a:cxnSpLocks/>
              <a:stCxn id="6" idx="3"/>
            </p:cNvCxnSpPr>
            <p:nvPr/>
          </p:nvCxnSpPr>
          <p:spPr>
            <a:xfrm>
              <a:off x="10820402" y="3369811"/>
              <a:ext cx="304798"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DFF1055-DF6B-5AC8-D05C-F84ECE3C1E89}"/>
                </a:ext>
              </a:extLst>
            </p:cNvPr>
            <p:cNvSpPr txBox="1"/>
            <p:nvPr/>
          </p:nvSpPr>
          <p:spPr>
            <a:xfrm>
              <a:off x="11217214" y="3886200"/>
              <a:ext cx="538609" cy="430887"/>
            </a:xfrm>
            <a:prstGeom prst="rect">
              <a:avLst/>
            </a:prstGeom>
            <a:noFill/>
          </p:spPr>
          <p:txBody>
            <a:bodyPr wrap="none" lIns="0" tIns="0" rIns="0" bIns="0" rtlCol="0">
              <a:spAutoFit/>
            </a:bodyPr>
            <a:lstStyle/>
            <a:p>
              <a:r>
                <a:rPr lang="en-US" sz="2799" dirty="0">
                  <a:solidFill>
                    <a:srgbClr val="9CDE59"/>
                  </a:solidFill>
                  <a:latin typeface="Calibri" panose="020F0502020204030204" pitchFamily="34" charset="0"/>
                  <a:cs typeface="Calibri" panose="020F0502020204030204" pitchFamily="34" charset="0"/>
                </a:rPr>
                <a:t>•</a:t>
              </a:r>
              <a:r>
                <a:rPr lang="en-US" sz="2799" dirty="0">
                  <a:solidFill>
                    <a:srgbClr val="A9EE64"/>
                  </a:solidFill>
                  <a:latin typeface="Calibri" panose="020F0502020204030204" pitchFamily="34" charset="0"/>
                  <a:cs typeface="Calibri" panose="020F0502020204030204" pitchFamily="34" charset="0"/>
                </a:rPr>
                <a:t>•</a:t>
              </a:r>
              <a:r>
                <a:rPr lang="en-US" sz="2799" dirty="0">
                  <a:solidFill>
                    <a:srgbClr val="B7FF6F"/>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5D370998-C257-B9A7-43AC-E85B3B9B32D8}"/>
                </a:ext>
              </a:extLst>
            </p:cNvPr>
            <p:cNvSpPr txBox="1"/>
            <p:nvPr/>
          </p:nvSpPr>
          <p:spPr>
            <a:xfrm rot="5400000">
              <a:off x="10288713" y="3749004"/>
              <a:ext cx="538609" cy="430887"/>
            </a:xfrm>
            <a:prstGeom prst="rect">
              <a:avLst/>
            </a:prstGeom>
            <a:noFill/>
          </p:spPr>
          <p:txBody>
            <a:bodyPr wrap="none" lIns="0" tIns="0" rIns="0" bIns="0" rtlCol="0">
              <a:spAutoFit/>
            </a:bodyPr>
            <a:lstStyle/>
            <a:p>
              <a:r>
                <a:rPr lang="en-US" sz="2799" dirty="0">
                  <a:solidFill>
                    <a:srgbClr val="9CDE59"/>
                  </a:solidFill>
                  <a:latin typeface="Calibri" panose="020F0502020204030204" pitchFamily="34" charset="0"/>
                  <a:cs typeface="Calibri" panose="020F0502020204030204" pitchFamily="34" charset="0"/>
                </a:rPr>
                <a:t>•</a:t>
              </a:r>
              <a:r>
                <a:rPr lang="en-US" sz="2799" dirty="0">
                  <a:solidFill>
                    <a:srgbClr val="A9EE64"/>
                  </a:solidFill>
                  <a:latin typeface="Calibri" panose="020F0502020204030204" pitchFamily="34" charset="0"/>
                  <a:cs typeface="Calibri" panose="020F0502020204030204" pitchFamily="34" charset="0"/>
                </a:rPr>
                <a:t>•</a:t>
              </a:r>
              <a:r>
                <a:rPr lang="en-US" sz="2799" dirty="0">
                  <a:solidFill>
                    <a:srgbClr val="B7FF6F"/>
                  </a:solidFill>
                  <a:latin typeface="Calibri" panose="020F0502020204030204" pitchFamily="34" charset="0"/>
                  <a:cs typeface="Calibri" panose="020F0502020204030204" pitchFamily="34" charset="0"/>
                </a:rPr>
                <a:t>•</a:t>
              </a:r>
            </a:p>
          </p:txBody>
        </p:sp>
      </p:grpSp>
      <p:sp>
        <p:nvSpPr>
          <p:cNvPr id="26" name="Title 1">
            <a:extLst>
              <a:ext uri="{FF2B5EF4-FFF2-40B4-BE49-F238E27FC236}">
                <a16:creationId xmlns:a16="http://schemas.microsoft.com/office/drawing/2014/main" id="{E2F2AAF2-A108-9159-4D3D-4FA096F4E9DF}"/>
              </a:ext>
            </a:extLst>
          </p:cNvPr>
          <p:cNvSpPr txBox="1">
            <a:spLocks/>
          </p:cNvSpPr>
          <p:nvPr/>
        </p:nvSpPr>
        <p:spPr bwMode="auto">
          <a:xfrm>
            <a:off x="918088" y="5713804"/>
            <a:ext cx="10360501" cy="580893"/>
          </a:xfrm>
          <a:prstGeom prst="rect">
            <a:avLst/>
          </a:prstGeom>
          <a:noFill/>
          <a:ln w="9525">
            <a:noFill/>
            <a:miter lim="800000"/>
            <a:headEnd/>
            <a:tailEnd/>
          </a:ln>
        </p:spPr>
        <p:txBody>
          <a:bodyPr vert="horz" wrap="square" lIns="92051" tIns="46026" rIns="92051" bIns="46026" numCol="1" anchor="ctr" anchorCtr="0" compatLnSpc="1">
            <a:prstTxWarp prst="textNoShape">
              <a:avLst/>
            </a:prstTxWarp>
          </a:bodyPr>
          <a:lstStyle>
            <a:lvl1pPr algn="ctr" rtl="0" eaLnBrk="1" fontAlgn="base" hangingPunct="1">
              <a:spcBef>
                <a:spcPct val="0"/>
              </a:spcBef>
              <a:spcAft>
                <a:spcPct val="0"/>
              </a:spcAft>
              <a:defRPr sz="4847"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847" b="1">
                <a:solidFill>
                  <a:schemeClr val="accent2"/>
                </a:solidFill>
                <a:latin typeface="Neo Sans Intel Medium" pitchFamily="34" charset="0"/>
              </a:defRPr>
            </a:lvl2pPr>
            <a:lvl3pPr algn="ctr" rtl="0" eaLnBrk="1" fontAlgn="base" hangingPunct="1">
              <a:spcBef>
                <a:spcPct val="0"/>
              </a:spcBef>
              <a:spcAft>
                <a:spcPct val="0"/>
              </a:spcAft>
              <a:defRPr sz="4847" b="1">
                <a:solidFill>
                  <a:schemeClr val="accent2"/>
                </a:solidFill>
                <a:latin typeface="Neo Sans Intel Medium" pitchFamily="34" charset="0"/>
              </a:defRPr>
            </a:lvl3pPr>
            <a:lvl4pPr algn="ctr" rtl="0" eaLnBrk="1" fontAlgn="base" hangingPunct="1">
              <a:spcBef>
                <a:spcPct val="0"/>
              </a:spcBef>
              <a:spcAft>
                <a:spcPct val="0"/>
              </a:spcAft>
              <a:defRPr sz="4847" b="1">
                <a:solidFill>
                  <a:schemeClr val="accent2"/>
                </a:solidFill>
                <a:latin typeface="Neo Sans Intel Medium" pitchFamily="34" charset="0"/>
              </a:defRPr>
            </a:lvl4pPr>
            <a:lvl5pPr algn="ctr" rtl="0" eaLnBrk="1" fontAlgn="base" hangingPunct="1">
              <a:spcBef>
                <a:spcPct val="0"/>
              </a:spcBef>
              <a:spcAft>
                <a:spcPct val="0"/>
              </a:spcAft>
              <a:defRPr sz="4847" b="1">
                <a:solidFill>
                  <a:schemeClr val="accent2"/>
                </a:solidFill>
                <a:latin typeface="Neo Sans Intel Medium" pitchFamily="34" charset="0"/>
              </a:defRPr>
            </a:lvl5pPr>
            <a:lvl6pPr marL="554035" algn="ctr" rtl="0" eaLnBrk="1" fontAlgn="base" hangingPunct="1">
              <a:spcBef>
                <a:spcPct val="0"/>
              </a:spcBef>
              <a:spcAft>
                <a:spcPct val="0"/>
              </a:spcAft>
              <a:defRPr sz="4847" b="1">
                <a:solidFill>
                  <a:schemeClr val="accent2"/>
                </a:solidFill>
                <a:latin typeface="Neo Sans Intel Medium" pitchFamily="34" charset="0"/>
              </a:defRPr>
            </a:lvl6pPr>
            <a:lvl7pPr marL="1108070" algn="ctr" rtl="0" eaLnBrk="1" fontAlgn="base" hangingPunct="1">
              <a:spcBef>
                <a:spcPct val="0"/>
              </a:spcBef>
              <a:spcAft>
                <a:spcPct val="0"/>
              </a:spcAft>
              <a:defRPr sz="4847" b="1">
                <a:solidFill>
                  <a:schemeClr val="accent2"/>
                </a:solidFill>
                <a:latin typeface="Neo Sans Intel Medium" pitchFamily="34" charset="0"/>
              </a:defRPr>
            </a:lvl7pPr>
            <a:lvl8pPr marL="1662105" algn="ctr" rtl="0" eaLnBrk="1" fontAlgn="base" hangingPunct="1">
              <a:spcBef>
                <a:spcPct val="0"/>
              </a:spcBef>
              <a:spcAft>
                <a:spcPct val="0"/>
              </a:spcAft>
              <a:defRPr sz="4847" b="1">
                <a:solidFill>
                  <a:schemeClr val="accent2"/>
                </a:solidFill>
                <a:latin typeface="Neo Sans Intel Medium" pitchFamily="34" charset="0"/>
              </a:defRPr>
            </a:lvl8pPr>
            <a:lvl9pPr marL="2216140" algn="ctr" rtl="0" eaLnBrk="1" fontAlgn="base" hangingPunct="1">
              <a:spcBef>
                <a:spcPct val="0"/>
              </a:spcBef>
              <a:spcAft>
                <a:spcPct val="0"/>
              </a:spcAft>
              <a:defRPr sz="4847" b="1">
                <a:solidFill>
                  <a:schemeClr val="accent2"/>
                </a:solidFill>
                <a:latin typeface="Neo Sans Intel Medium" pitchFamily="34" charset="0"/>
              </a:defRPr>
            </a:lvl9pPr>
          </a:lstStyle>
          <a:p>
            <a:pPr defTabSz="914126"/>
            <a:r>
              <a:rPr lang="en-US" sz="2399" kern="0" dirty="0">
                <a:solidFill>
                  <a:schemeClr val="tx2"/>
                </a:solidFill>
              </a:rPr>
              <a:t>Brain teaser: multiple memory storage elements share one access device</a:t>
            </a:r>
          </a:p>
        </p:txBody>
      </p:sp>
    </p:spTree>
    <p:extLst>
      <p:ext uri="{BB962C8B-B14F-4D97-AF65-F5344CB8AC3E}">
        <p14:creationId xmlns:p14="http://schemas.microsoft.com/office/powerpoint/2010/main" val="3634505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B860-2A95-8E73-DC9C-E22A45D19D98}"/>
              </a:ext>
            </a:extLst>
          </p:cNvPr>
          <p:cNvSpPr>
            <a:spLocks noGrp="1"/>
          </p:cNvSpPr>
          <p:nvPr>
            <p:ph type="title"/>
          </p:nvPr>
        </p:nvSpPr>
        <p:spPr>
          <a:xfrm>
            <a:off x="871557" y="196444"/>
            <a:ext cx="4732152" cy="837982"/>
          </a:xfrm>
        </p:spPr>
        <p:txBody>
          <a:bodyPr/>
          <a:lstStyle/>
          <a:p>
            <a:r>
              <a:rPr lang="en-US" sz="2799" dirty="0"/>
              <a:t>Multi-ported SRAM Symmetry</a:t>
            </a:r>
          </a:p>
        </p:txBody>
      </p:sp>
      <p:sp>
        <p:nvSpPr>
          <p:cNvPr id="148" name="TextBox 147">
            <a:extLst>
              <a:ext uri="{FF2B5EF4-FFF2-40B4-BE49-F238E27FC236}">
                <a16:creationId xmlns:a16="http://schemas.microsoft.com/office/drawing/2014/main" id="{ED557B5F-54F9-3D26-B46B-0592C20932CC}"/>
              </a:ext>
            </a:extLst>
          </p:cNvPr>
          <p:cNvSpPr txBox="1"/>
          <p:nvPr/>
        </p:nvSpPr>
        <p:spPr>
          <a:xfrm>
            <a:off x="2465804" y="3603009"/>
            <a:ext cx="1019510"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1R1W</a:t>
            </a:r>
          </a:p>
        </p:txBody>
      </p:sp>
      <p:grpSp>
        <p:nvGrpSpPr>
          <p:cNvPr id="172" name="Group 171">
            <a:extLst>
              <a:ext uri="{FF2B5EF4-FFF2-40B4-BE49-F238E27FC236}">
                <a16:creationId xmlns:a16="http://schemas.microsoft.com/office/drawing/2014/main" id="{4D790177-72AA-CA19-7E5E-C7E7FE250AB1}"/>
              </a:ext>
            </a:extLst>
          </p:cNvPr>
          <p:cNvGrpSpPr/>
          <p:nvPr/>
        </p:nvGrpSpPr>
        <p:grpSpPr>
          <a:xfrm>
            <a:off x="2165391" y="5480347"/>
            <a:ext cx="1599783" cy="794565"/>
            <a:chOff x="944004" y="3256357"/>
            <a:chExt cx="1600200" cy="794772"/>
          </a:xfrm>
        </p:grpSpPr>
        <p:sp>
          <p:nvSpPr>
            <p:cNvPr id="123" name="Rectangle 122">
              <a:extLst>
                <a:ext uri="{FF2B5EF4-FFF2-40B4-BE49-F238E27FC236}">
                  <a16:creationId xmlns:a16="http://schemas.microsoft.com/office/drawing/2014/main" id="{4ADAA83F-DF41-33D8-CA36-18C4613A33D5}"/>
                </a:ext>
              </a:extLst>
            </p:cNvPr>
            <p:cNvSpPr/>
            <p:nvPr/>
          </p:nvSpPr>
          <p:spPr>
            <a:xfrm>
              <a:off x="1747511" y="3878039"/>
              <a:ext cx="796693"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4" name="Rectangle 123">
              <a:extLst>
                <a:ext uri="{FF2B5EF4-FFF2-40B4-BE49-F238E27FC236}">
                  <a16:creationId xmlns:a16="http://schemas.microsoft.com/office/drawing/2014/main" id="{9F5E8F5D-1EEF-E07F-FB46-8A3561ADFFD8}"/>
                </a:ext>
              </a:extLst>
            </p:cNvPr>
            <p:cNvSpPr/>
            <p:nvPr/>
          </p:nvSpPr>
          <p:spPr>
            <a:xfrm>
              <a:off x="1325003" y="3332557"/>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5" name="Rectangle 124">
              <a:extLst>
                <a:ext uri="{FF2B5EF4-FFF2-40B4-BE49-F238E27FC236}">
                  <a16:creationId xmlns:a16="http://schemas.microsoft.com/office/drawing/2014/main" id="{C37361C5-590B-6F98-B5C2-853EA1C0CEA8}"/>
                </a:ext>
              </a:extLst>
            </p:cNvPr>
            <p:cNvSpPr/>
            <p:nvPr/>
          </p:nvSpPr>
          <p:spPr>
            <a:xfrm>
              <a:off x="944004" y="3603257"/>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6" name="Rectangle 125">
              <a:extLst>
                <a:ext uri="{FF2B5EF4-FFF2-40B4-BE49-F238E27FC236}">
                  <a16:creationId xmlns:a16="http://schemas.microsoft.com/office/drawing/2014/main" id="{4A4EBE8A-BE1B-3955-8E2B-B4A710EB7B17}"/>
                </a:ext>
              </a:extLst>
            </p:cNvPr>
            <p:cNvSpPr/>
            <p:nvPr/>
          </p:nvSpPr>
          <p:spPr>
            <a:xfrm>
              <a:off x="1428893" y="3256357"/>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7" name="Rectangle 126">
              <a:extLst>
                <a:ext uri="{FF2B5EF4-FFF2-40B4-BE49-F238E27FC236}">
                  <a16:creationId xmlns:a16="http://schemas.microsoft.com/office/drawing/2014/main" id="{22816312-304A-B77A-E922-6C4DA37B5692}"/>
                </a:ext>
              </a:extLst>
            </p:cNvPr>
            <p:cNvSpPr/>
            <p:nvPr/>
          </p:nvSpPr>
          <p:spPr>
            <a:xfrm>
              <a:off x="1853334" y="3256357"/>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28" name="TextBox 127">
              <a:extLst>
                <a:ext uri="{FF2B5EF4-FFF2-40B4-BE49-F238E27FC236}">
                  <a16:creationId xmlns:a16="http://schemas.microsoft.com/office/drawing/2014/main" id="{18F5D2CE-D976-01F8-2D42-8E31EBBB0EAC}"/>
                </a:ext>
              </a:extLst>
            </p:cNvPr>
            <p:cNvSpPr txBox="1"/>
            <p:nvPr/>
          </p:nvSpPr>
          <p:spPr>
            <a:xfrm>
              <a:off x="1485485" y="3262935"/>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29" name="TextBox 128">
              <a:extLst>
                <a:ext uri="{FF2B5EF4-FFF2-40B4-BE49-F238E27FC236}">
                  <a16:creationId xmlns:a16="http://schemas.microsoft.com/office/drawing/2014/main" id="{10E528A7-DA70-1FD9-F5FC-E8E772D2155E}"/>
                </a:ext>
              </a:extLst>
            </p:cNvPr>
            <p:cNvSpPr txBox="1"/>
            <p:nvPr/>
          </p:nvSpPr>
          <p:spPr>
            <a:xfrm>
              <a:off x="1920031" y="3256357"/>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30" name="TextBox 129">
              <a:extLst>
                <a:ext uri="{FF2B5EF4-FFF2-40B4-BE49-F238E27FC236}">
                  <a16:creationId xmlns:a16="http://schemas.microsoft.com/office/drawing/2014/main" id="{84F2385E-2C30-954D-1790-8FF3DA9BB691}"/>
                </a:ext>
              </a:extLst>
            </p:cNvPr>
            <p:cNvSpPr txBox="1"/>
            <p:nvPr/>
          </p:nvSpPr>
          <p:spPr>
            <a:xfrm>
              <a:off x="1481321" y="3530521"/>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31" name="TextBox 130">
              <a:extLst>
                <a:ext uri="{FF2B5EF4-FFF2-40B4-BE49-F238E27FC236}">
                  <a16:creationId xmlns:a16="http://schemas.microsoft.com/office/drawing/2014/main" id="{12544143-4316-D5A6-AE91-9538805096A9}"/>
                </a:ext>
              </a:extLst>
            </p:cNvPr>
            <p:cNvSpPr txBox="1"/>
            <p:nvPr/>
          </p:nvSpPr>
          <p:spPr>
            <a:xfrm>
              <a:off x="1920230" y="3508129"/>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32" name="Rectangle 131">
              <a:extLst>
                <a:ext uri="{FF2B5EF4-FFF2-40B4-BE49-F238E27FC236}">
                  <a16:creationId xmlns:a16="http://schemas.microsoft.com/office/drawing/2014/main" id="{B3310839-934E-30E6-30F3-ED55A87E7B4B}"/>
                </a:ext>
              </a:extLst>
            </p:cNvPr>
            <p:cNvSpPr/>
            <p:nvPr/>
          </p:nvSpPr>
          <p:spPr>
            <a:xfrm>
              <a:off x="2236973" y="3525293"/>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33" name="Rectangle 132">
              <a:extLst>
                <a:ext uri="{FF2B5EF4-FFF2-40B4-BE49-F238E27FC236}">
                  <a16:creationId xmlns:a16="http://schemas.microsoft.com/office/drawing/2014/main" id="{C449250B-BB76-7B1F-78FD-D98608B024E7}"/>
                </a:ext>
              </a:extLst>
            </p:cNvPr>
            <p:cNvSpPr/>
            <p:nvPr/>
          </p:nvSpPr>
          <p:spPr>
            <a:xfrm>
              <a:off x="1020204" y="3530521"/>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34" name="TextBox 133">
              <a:extLst>
                <a:ext uri="{FF2B5EF4-FFF2-40B4-BE49-F238E27FC236}">
                  <a16:creationId xmlns:a16="http://schemas.microsoft.com/office/drawing/2014/main" id="{6D05AF58-3D50-E9AF-3DFB-9BC2F1B7922E}"/>
                </a:ext>
              </a:extLst>
            </p:cNvPr>
            <p:cNvSpPr txBox="1"/>
            <p:nvPr/>
          </p:nvSpPr>
          <p:spPr>
            <a:xfrm>
              <a:off x="1065610" y="354171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35" name="TextBox 134">
              <a:extLst>
                <a:ext uri="{FF2B5EF4-FFF2-40B4-BE49-F238E27FC236}">
                  <a16:creationId xmlns:a16="http://schemas.microsoft.com/office/drawing/2014/main" id="{AEB2486A-7A80-1FE3-4E15-7A96A7D12F88}"/>
                </a:ext>
              </a:extLst>
            </p:cNvPr>
            <p:cNvSpPr txBox="1"/>
            <p:nvPr/>
          </p:nvSpPr>
          <p:spPr>
            <a:xfrm>
              <a:off x="2302246" y="3510195"/>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45" name="Rectangle 144">
              <a:extLst>
                <a:ext uri="{FF2B5EF4-FFF2-40B4-BE49-F238E27FC236}">
                  <a16:creationId xmlns:a16="http://schemas.microsoft.com/office/drawing/2014/main" id="{36CFF4E6-1F2B-1382-4739-B732B2E24543}"/>
                </a:ext>
              </a:extLst>
            </p:cNvPr>
            <p:cNvSpPr/>
            <p:nvPr/>
          </p:nvSpPr>
          <p:spPr>
            <a:xfrm>
              <a:off x="2239404" y="3820767"/>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46" name="TextBox 145">
              <a:extLst>
                <a:ext uri="{FF2B5EF4-FFF2-40B4-BE49-F238E27FC236}">
                  <a16:creationId xmlns:a16="http://schemas.microsoft.com/office/drawing/2014/main" id="{3B555420-96B5-14FB-99CF-DAD7A23CEC77}"/>
                </a:ext>
              </a:extLst>
            </p:cNvPr>
            <p:cNvSpPr txBox="1"/>
            <p:nvPr/>
          </p:nvSpPr>
          <p:spPr>
            <a:xfrm>
              <a:off x="2249123" y="3835685"/>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50" name="Rectangle 149">
              <a:extLst>
                <a:ext uri="{FF2B5EF4-FFF2-40B4-BE49-F238E27FC236}">
                  <a16:creationId xmlns:a16="http://schemas.microsoft.com/office/drawing/2014/main" id="{FD524B73-EF79-2E3F-2BBA-64F57B95C7BA}"/>
                </a:ext>
              </a:extLst>
            </p:cNvPr>
            <p:cNvSpPr/>
            <p:nvPr/>
          </p:nvSpPr>
          <p:spPr>
            <a:xfrm>
              <a:off x="1853334" y="3820767"/>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51" name="TextBox 150">
              <a:extLst>
                <a:ext uri="{FF2B5EF4-FFF2-40B4-BE49-F238E27FC236}">
                  <a16:creationId xmlns:a16="http://schemas.microsoft.com/office/drawing/2014/main" id="{67BA8581-A05A-81F8-ACC8-19A8CCA802D1}"/>
                </a:ext>
              </a:extLst>
            </p:cNvPr>
            <p:cNvSpPr txBox="1"/>
            <p:nvPr/>
          </p:nvSpPr>
          <p:spPr>
            <a:xfrm>
              <a:off x="1878614" y="3825350"/>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nvGrpSpPr>
          <p:cNvPr id="174" name="Group 173">
            <a:extLst>
              <a:ext uri="{FF2B5EF4-FFF2-40B4-BE49-F238E27FC236}">
                <a16:creationId xmlns:a16="http://schemas.microsoft.com/office/drawing/2014/main" id="{B86671DE-F5B9-E47A-521E-2F6558B27009}"/>
              </a:ext>
            </a:extLst>
          </p:cNvPr>
          <p:cNvGrpSpPr/>
          <p:nvPr/>
        </p:nvGrpSpPr>
        <p:grpSpPr>
          <a:xfrm>
            <a:off x="8113268" y="4283814"/>
            <a:ext cx="912572" cy="563942"/>
            <a:chOff x="6629400" y="1428097"/>
            <a:chExt cx="1447800" cy="894697"/>
          </a:xfrm>
        </p:grpSpPr>
        <p:grpSp>
          <p:nvGrpSpPr>
            <p:cNvPr id="222" name="Group 221">
              <a:extLst>
                <a:ext uri="{FF2B5EF4-FFF2-40B4-BE49-F238E27FC236}">
                  <a16:creationId xmlns:a16="http://schemas.microsoft.com/office/drawing/2014/main" id="{0A752A29-4D7F-C9B4-5E73-2E393BE50B61}"/>
                </a:ext>
              </a:extLst>
            </p:cNvPr>
            <p:cNvGrpSpPr>
              <a:grpSpLocks noChangeAspect="1"/>
            </p:cNvGrpSpPr>
            <p:nvPr/>
          </p:nvGrpSpPr>
          <p:grpSpPr>
            <a:xfrm rot="5400000">
              <a:off x="7110984" y="1386840"/>
              <a:ext cx="457200" cy="539714"/>
              <a:chOff x="7110984" y="1386840"/>
              <a:chExt cx="457200" cy="539714"/>
            </a:xfrm>
          </p:grpSpPr>
          <p:sp>
            <p:nvSpPr>
              <p:cNvPr id="230" name="Triangle 229">
                <a:extLst>
                  <a:ext uri="{FF2B5EF4-FFF2-40B4-BE49-F238E27FC236}">
                    <a16:creationId xmlns:a16="http://schemas.microsoft.com/office/drawing/2014/main" id="{6F7580D1-3AC2-E3B1-CB09-50927E235710}"/>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31" name="Oval 230">
                <a:extLst>
                  <a:ext uri="{FF2B5EF4-FFF2-40B4-BE49-F238E27FC236}">
                    <a16:creationId xmlns:a16="http://schemas.microsoft.com/office/drawing/2014/main" id="{087BE713-D5F1-EED8-67DC-B0CE2079903D}"/>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223" name="Group 222">
              <a:extLst>
                <a:ext uri="{FF2B5EF4-FFF2-40B4-BE49-F238E27FC236}">
                  <a16:creationId xmlns:a16="http://schemas.microsoft.com/office/drawing/2014/main" id="{611E7FA6-4DA7-DCA0-9DCE-DA4DCC971C76}"/>
                </a:ext>
              </a:extLst>
            </p:cNvPr>
            <p:cNvGrpSpPr>
              <a:grpSpLocks noChangeAspect="1"/>
            </p:cNvGrpSpPr>
            <p:nvPr/>
          </p:nvGrpSpPr>
          <p:grpSpPr>
            <a:xfrm rot="16200000" flipH="1">
              <a:off x="7110984" y="1824337"/>
              <a:ext cx="457200" cy="539714"/>
              <a:chOff x="7110984" y="1386840"/>
              <a:chExt cx="457200" cy="539714"/>
            </a:xfrm>
          </p:grpSpPr>
          <p:sp>
            <p:nvSpPr>
              <p:cNvPr id="228" name="Triangle 227">
                <a:extLst>
                  <a:ext uri="{FF2B5EF4-FFF2-40B4-BE49-F238E27FC236}">
                    <a16:creationId xmlns:a16="http://schemas.microsoft.com/office/drawing/2014/main" id="{CBC20150-F485-2F5B-5C12-0D146BA1C920}"/>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29" name="Oval 228">
                <a:extLst>
                  <a:ext uri="{FF2B5EF4-FFF2-40B4-BE49-F238E27FC236}">
                    <a16:creationId xmlns:a16="http://schemas.microsoft.com/office/drawing/2014/main" id="{FEC312F4-B9FD-FB2C-CD3D-1292E9ADB32F}"/>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224" name="Elbow Connector 223">
              <a:extLst>
                <a:ext uri="{FF2B5EF4-FFF2-40B4-BE49-F238E27FC236}">
                  <a16:creationId xmlns:a16="http://schemas.microsoft.com/office/drawing/2014/main" id="{18A5E5B0-7F3A-C196-87C7-C31AD0398271}"/>
                </a:ext>
              </a:extLst>
            </p:cNvPr>
            <p:cNvCxnSpPr>
              <a:cxnSpLocks/>
              <a:stCxn id="230" idx="3"/>
              <a:endCxn id="22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5" name="Elbow Connector 224">
              <a:extLst>
                <a:ext uri="{FF2B5EF4-FFF2-40B4-BE49-F238E27FC236}">
                  <a16:creationId xmlns:a16="http://schemas.microsoft.com/office/drawing/2014/main" id="{38C2B023-8DBE-53D3-791F-C3FA7FA89C37}"/>
                </a:ext>
              </a:extLst>
            </p:cNvPr>
            <p:cNvCxnSpPr>
              <a:cxnSpLocks/>
              <a:stCxn id="231" idx="0"/>
              <a:endCxn id="22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6606035-5BD2-3844-685F-74B269DD40BB}"/>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FF6CEECE-67EA-1E61-D6AA-9EC00F61EC3C}"/>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a:extLst>
              <a:ext uri="{FF2B5EF4-FFF2-40B4-BE49-F238E27FC236}">
                <a16:creationId xmlns:a16="http://schemas.microsoft.com/office/drawing/2014/main" id="{FB88B327-AEDD-CF49-8F1A-81EA544A6932}"/>
              </a:ext>
            </a:extLst>
          </p:cNvPr>
          <p:cNvCxnSpPr>
            <a:cxnSpLocks/>
          </p:cNvCxnSpPr>
          <p:nvPr/>
        </p:nvCxnSpPr>
        <p:spPr>
          <a:xfrm flipV="1">
            <a:off x="7465844" y="4224154"/>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BD894B4B-E8B0-ABA1-C681-20FF9B837270}"/>
              </a:ext>
            </a:extLst>
          </p:cNvPr>
          <p:cNvSpPr txBox="1"/>
          <p:nvPr/>
        </p:nvSpPr>
        <p:spPr>
          <a:xfrm>
            <a:off x="8425395" y="4049844"/>
            <a:ext cx="272439"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WW</a:t>
            </a:r>
            <a:endParaRPr lang="en-US" sz="1200" baseline="-25000" dirty="0">
              <a:latin typeface="Calibri" panose="020F0502020204030204" pitchFamily="34" charset="0"/>
              <a:cs typeface="Calibri" panose="020F0502020204030204" pitchFamily="34" charset="0"/>
            </a:endParaRPr>
          </a:p>
        </p:txBody>
      </p:sp>
      <p:cxnSp>
        <p:nvCxnSpPr>
          <p:cNvPr id="184" name="Straight Connector 183">
            <a:extLst>
              <a:ext uri="{FF2B5EF4-FFF2-40B4-BE49-F238E27FC236}">
                <a16:creationId xmlns:a16="http://schemas.microsoft.com/office/drawing/2014/main" id="{5F3691C5-130D-F2EC-2771-87D94B79B1E2}"/>
              </a:ext>
            </a:extLst>
          </p:cNvPr>
          <p:cNvCxnSpPr>
            <a:cxnSpLocks/>
          </p:cNvCxnSpPr>
          <p:nvPr/>
        </p:nvCxnSpPr>
        <p:spPr>
          <a:xfrm flipV="1">
            <a:off x="7833254" y="4171978"/>
            <a:ext cx="0" cy="99034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C06C69C7-6041-06A2-4042-7A64052F0C39}"/>
              </a:ext>
            </a:extLst>
          </p:cNvPr>
          <p:cNvSpPr txBox="1"/>
          <p:nvPr/>
        </p:nvSpPr>
        <p:spPr>
          <a:xfrm>
            <a:off x="7772221" y="3991065"/>
            <a:ext cx="219555"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186" name="Straight Connector 185">
            <a:extLst>
              <a:ext uri="{FF2B5EF4-FFF2-40B4-BE49-F238E27FC236}">
                <a16:creationId xmlns:a16="http://schemas.microsoft.com/office/drawing/2014/main" id="{C23138B9-2013-F890-DBD9-8CE85DDBC3AE}"/>
              </a:ext>
            </a:extLst>
          </p:cNvPr>
          <p:cNvCxnSpPr>
            <a:cxnSpLocks/>
          </p:cNvCxnSpPr>
          <p:nvPr/>
        </p:nvCxnSpPr>
        <p:spPr>
          <a:xfrm>
            <a:off x="7787024" y="3998915"/>
            <a:ext cx="1714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8065763-34D5-1E78-DD82-CD83CDD36F3F}"/>
              </a:ext>
            </a:extLst>
          </p:cNvPr>
          <p:cNvCxnSpPr>
            <a:cxnSpLocks/>
          </p:cNvCxnSpPr>
          <p:nvPr/>
        </p:nvCxnSpPr>
        <p:spPr>
          <a:xfrm flipV="1">
            <a:off x="7455194" y="4894435"/>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745752E2-5878-DB19-03B0-78090886B521}"/>
              </a:ext>
            </a:extLst>
          </p:cNvPr>
          <p:cNvSpPr txBox="1"/>
          <p:nvPr/>
        </p:nvSpPr>
        <p:spPr>
          <a:xfrm>
            <a:off x="8447869" y="4894434"/>
            <a:ext cx="26949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r>
              <a:rPr lang="en-US" sz="1200" baseline="-25000" dirty="0">
                <a:latin typeface="Calibri" panose="020F0502020204030204" pitchFamily="34" charset="0"/>
                <a:cs typeface="Calibri" panose="020F0502020204030204" pitchFamily="34" charset="0"/>
              </a:rPr>
              <a:t>1</a:t>
            </a:r>
          </a:p>
        </p:txBody>
      </p:sp>
      <p:grpSp>
        <p:nvGrpSpPr>
          <p:cNvPr id="270" name="Group 269">
            <a:extLst>
              <a:ext uri="{FF2B5EF4-FFF2-40B4-BE49-F238E27FC236}">
                <a16:creationId xmlns:a16="http://schemas.microsoft.com/office/drawing/2014/main" id="{FC755F7E-5975-458E-8DD7-363700075F53}"/>
              </a:ext>
            </a:extLst>
          </p:cNvPr>
          <p:cNvGrpSpPr/>
          <p:nvPr/>
        </p:nvGrpSpPr>
        <p:grpSpPr>
          <a:xfrm>
            <a:off x="9013303" y="3999962"/>
            <a:ext cx="714328" cy="1369414"/>
            <a:chOff x="8787099" y="1678229"/>
            <a:chExt cx="714514" cy="1369771"/>
          </a:xfrm>
        </p:grpSpPr>
        <p:cxnSp>
          <p:nvCxnSpPr>
            <p:cNvPr id="176" name="Straight Connector 175">
              <a:extLst>
                <a:ext uri="{FF2B5EF4-FFF2-40B4-BE49-F238E27FC236}">
                  <a16:creationId xmlns:a16="http://schemas.microsoft.com/office/drawing/2014/main" id="{81E138C2-8083-39D4-8C39-ED8F7D41C3C2}"/>
                </a:ext>
              </a:extLst>
            </p:cNvPr>
            <p:cNvCxnSpPr>
              <a:cxnSpLocks/>
            </p:cNvCxnSpPr>
            <p:nvPr/>
          </p:nvCxnSpPr>
          <p:spPr>
            <a:xfrm flipV="1">
              <a:off x="9075354" y="1849923"/>
              <a:ext cx="0" cy="96947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039CD46B-D237-0D17-784B-B5E5563417A0}"/>
                </a:ext>
              </a:extLst>
            </p:cNvPr>
            <p:cNvGrpSpPr/>
            <p:nvPr/>
          </p:nvGrpSpPr>
          <p:grpSpPr>
            <a:xfrm>
              <a:off x="8787099" y="1909762"/>
              <a:ext cx="288256" cy="184099"/>
              <a:chOff x="8534400" y="1563269"/>
              <a:chExt cx="457200" cy="291998"/>
            </a:xfrm>
          </p:grpSpPr>
          <p:cxnSp>
            <p:nvCxnSpPr>
              <p:cNvPr id="215" name="Straight Connector 214">
                <a:extLst>
                  <a:ext uri="{FF2B5EF4-FFF2-40B4-BE49-F238E27FC236}">
                    <a16:creationId xmlns:a16="http://schemas.microsoft.com/office/drawing/2014/main" id="{EC284C73-EBA1-6FF4-37CE-8AFD6C3B3384}"/>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F182B52-3216-F24E-7CEC-8A222891EFEC}"/>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F0FF6E50-9AC2-BF37-DAED-C5124AD9A76B}"/>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DA845DC7-8E6C-A2FD-DF47-FE09146B024C}"/>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84107050-B3BC-9929-B4C6-6229A392625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9A5EB184-4561-D512-A8BA-69AE1D52094C}"/>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8F09F09-1584-4D09-743F-6813B23705B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27FDD5E6-8908-6DF1-59DF-A532189EFA5A}"/>
                </a:ext>
              </a:extLst>
            </p:cNvPr>
            <p:cNvCxnSpPr>
              <a:cxnSpLocks/>
            </p:cNvCxnSpPr>
            <p:nvPr/>
          </p:nvCxnSpPr>
          <p:spPr>
            <a:xfrm>
              <a:off x="8797454" y="2084993"/>
              <a:ext cx="0" cy="31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6B4C8C92-88DA-D1A1-A284-56E45BB68CDE}"/>
                </a:ext>
              </a:extLst>
            </p:cNvPr>
            <p:cNvSpPr txBox="1"/>
            <p:nvPr/>
          </p:nvSpPr>
          <p:spPr>
            <a:xfrm>
              <a:off x="9012694" y="1678229"/>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grpSp>
          <p:nvGrpSpPr>
            <p:cNvPr id="187" name="Group 186">
              <a:extLst>
                <a:ext uri="{FF2B5EF4-FFF2-40B4-BE49-F238E27FC236}">
                  <a16:creationId xmlns:a16="http://schemas.microsoft.com/office/drawing/2014/main" id="{15DD0396-5075-4BC5-95CD-886A5918E33A}"/>
                </a:ext>
              </a:extLst>
            </p:cNvPr>
            <p:cNvGrpSpPr/>
            <p:nvPr/>
          </p:nvGrpSpPr>
          <p:grpSpPr>
            <a:xfrm flipV="1">
              <a:off x="8974505" y="2257601"/>
              <a:ext cx="424516" cy="309348"/>
              <a:chOff x="8318280" y="1364613"/>
              <a:chExt cx="673320" cy="490654"/>
            </a:xfrm>
          </p:grpSpPr>
          <p:cxnSp>
            <p:nvCxnSpPr>
              <p:cNvPr id="201" name="Straight Connector 200">
                <a:extLst>
                  <a:ext uri="{FF2B5EF4-FFF2-40B4-BE49-F238E27FC236}">
                    <a16:creationId xmlns:a16="http://schemas.microsoft.com/office/drawing/2014/main" id="{5D59B074-65D5-B2DC-EE14-0D33E851E75C}"/>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7F6889E-30A2-7AB4-F104-07477A87C97D}"/>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0BD61C9-73C1-1E41-CBAA-4DFB7EFD3E2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469D7F9C-A327-6644-858C-90ACB912B892}"/>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156FA0DB-78C9-1E08-E9E5-5C96F22FD31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810FFA8-7D7F-2B67-0C27-94B8CC91A0A1}"/>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C6C6865-7121-EFB3-60E9-56AF9946CA6F}"/>
                  </a:ext>
                </a:extLst>
              </p:cNvPr>
              <p:cNvCxnSpPr>
                <a:cxnSpLocks/>
              </p:cNvCxnSpPr>
              <p:nvPr/>
            </p:nvCxnSpPr>
            <p:spPr>
              <a:xfrm flipH="1">
                <a:off x="8772645" y="1364613"/>
                <a:ext cx="2655" cy="3459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7A6144F0-8036-9216-37BD-D917AFF7D834}"/>
                </a:ext>
              </a:extLst>
            </p:cNvPr>
            <p:cNvGrpSpPr/>
            <p:nvPr/>
          </p:nvGrpSpPr>
          <p:grpSpPr>
            <a:xfrm rot="5400000" flipH="1" flipV="1">
              <a:off x="8772313" y="2275881"/>
              <a:ext cx="232957" cy="184099"/>
              <a:chOff x="8622109" y="1563269"/>
              <a:chExt cx="369491" cy="291998"/>
            </a:xfrm>
          </p:grpSpPr>
          <p:cxnSp>
            <p:nvCxnSpPr>
              <p:cNvPr id="194" name="Straight Connector 193">
                <a:extLst>
                  <a:ext uri="{FF2B5EF4-FFF2-40B4-BE49-F238E27FC236}">
                    <a16:creationId xmlns:a16="http://schemas.microsoft.com/office/drawing/2014/main" id="{0AED6CF5-54C1-2444-ED8D-C24B7C563F24}"/>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011CAE91-3E64-18E6-6F65-34222ACC6CCF}"/>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4CB128A-1846-5628-1D38-70EE4AD78F1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B9D6724-21C7-28B9-A64B-3D5FB37C038C}"/>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BEB180D8-BB65-3EAA-1307-99EF59F68D59}"/>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D0EF6F41-05BC-0298-4A64-3B5AD6BF52EC}"/>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11C3566E-F08C-70A5-9306-07C3DE90AE9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89" name="Straight Connector 188">
              <a:extLst>
                <a:ext uri="{FF2B5EF4-FFF2-40B4-BE49-F238E27FC236}">
                  <a16:creationId xmlns:a16="http://schemas.microsoft.com/office/drawing/2014/main" id="{E067B001-6D34-70F6-E883-46285A86C638}"/>
                </a:ext>
              </a:extLst>
            </p:cNvPr>
            <p:cNvCxnSpPr>
              <a:cxnSpLocks/>
            </p:cNvCxnSpPr>
            <p:nvPr/>
          </p:nvCxnSpPr>
          <p:spPr>
            <a:xfrm flipV="1">
              <a:off x="9399021" y="1852602"/>
              <a:ext cx="0" cy="96886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ED96EE3F-A517-08B2-9E3F-BEFAC3875D56}"/>
                </a:ext>
              </a:extLst>
            </p:cNvPr>
            <p:cNvSpPr txBox="1"/>
            <p:nvPr/>
          </p:nvSpPr>
          <p:spPr>
            <a:xfrm>
              <a:off x="9283605" y="2863334"/>
              <a:ext cx="21800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r>
                <a:rPr lang="en-US" sz="1200" baseline="-25000" dirty="0">
                  <a:latin typeface="Calibri" panose="020F0502020204030204" pitchFamily="34" charset="0"/>
                  <a:cs typeface="Calibri" panose="020F0502020204030204" pitchFamily="34" charset="0"/>
                </a:rPr>
                <a:t>1</a:t>
              </a:r>
            </a:p>
          </p:txBody>
        </p:sp>
        <p:sp>
          <p:nvSpPr>
            <p:cNvPr id="193" name="Triangle 192">
              <a:extLst>
                <a:ext uri="{FF2B5EF4-FFF2-40B4-BE49-F238E27FC236}">
                  <a16:creationId xmlns:a16="http://schemas.microsoft.com/office/drawing/2014/main" id="{449A6C0E-4EBE-71B4-6FE9-6302EC88FD8F}"/>
                </a:ext>
              </a:extLst>
            </p:cNvPr>
            <p:cNvSpPr>
              <a:spLocks noChangeAspect="1"/>
            </p:cNvSpPr>
            <p:nvPr/>
          </p:nvSpPr>
          <p:spPr>
            <a:xfrm rot="10800000" flipH="1">
              <a:off x="8944422" y="2482421"/>
              <a:ext cx="60160" cy="73152"/>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232" name="TextBox 231">
            <a:extLst>
              <a:ext uri="{FF2B5EF4-FFF2-40B4-BE49-F238E27FC236}">
                <a16:creationId xmlns:a16="http://schemas.microsoft.com/office/drawing/2014/main" id="{419A3A00-9354-4271-EC83-352E746D4008}"/>
              </a:ext>
            </a:extLst>
          </p:cNvPr>
          <p:cNvSpPr txBox="1"/>
          <p:nvPr/>
        </p:nvSpPr>
        <p:spPr>
          <a:xfrm>
            <a:off x="8119532" y="3376497"/>
            <a:ext cx="1019246" cy="492315"/>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2R1W</a:t>
            </a:r>
          </a:p>
        </p:txBody>
      </p:sp>
      <p:grpSp>
        <p:nvGrpSpPr>
          <p:cNvPr id="273" name="Group 272">
            <a:extLst>
              <a:ext uri="{FF2B5EF4-FFF2-40B4-BE49-F238E27FC236}">
                <a16:creationId xmlns:a16="http://schemas.microsoft.com/office/drawing/2014/main" id="{2AFF8750-E6CB-6111-C6A0-23589F171F94}"/>
              </a:ext>
            </a:extLst>
          </p:cNvPr>
          <p:cNvGrpSpPr/>
          <p:nvPr/>
        </p:nvGrpSpPr>
        <p:grpSpPr>
          <a:xfrm flipH="1">
            <a:off x="7833254" y="4229489"/>
            <a:ext cx="288181" cy="184051"/>
            <a:chOff x="8534400" y="1563269"/>
            <a:chExt cx="457200" cy="291998"/>
          </a:xfrm>
        </p:grpSpPr>
        <p:cxnSp>
          <p:nvCxnSpPr>
            <p:cNvPr id="295" name="Straight Connector 294">
              <a:extLst>
                <a:ext uri="{FF2B5EF4-FFF2-40B4-BE49-F238E27FC236}">
                  <a16:creationId xmlns:a16="http://schemas.microsoft.com/office/drawing/2014/main" id="{47BEBC65-DA82-A010-EDC5-1E978738A2F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F61DF19-19BA-ED77-DD61-4CA1297AB6F2}"/>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8DF428BD-5B0A-8453-463F-3520FBFBD22A}"/>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CDBAA24F-F415-57F1-2220-57339E3F0A1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F5C95F8D-E426-B783-8C7A-8FA1A328AFE4}"/>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1A7EFF30-3F79-8F9A-F337-4CE69A8D1943}"/>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95558F4-56A2-97D2-082E-0709C8A2FE2B}"/>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74" name="Straight Connector 273">
            <a:extLst>
              <a:ext uri="{FF2B5EF4-FFF2-40B4-BE49-F238E27FC236}">
                <a16:creationId xmlns:a16="http://schemas.microsoft.com/office/drawing/2014/main" id="{EA21043D-A6B0-19A8-E7B2-235CC1824BBF}"/>
              </a:ext>
            </a:extLst>
          </p:cNvPr>
          <p:cNvCxnSpPr>
            <a:cxnSpLocks/>
          </p:cNvCxnSpPr>
          <p:nvPr/>
        </p:nvCxnSpPr>
        <p:spPr>
          <a:xfrm flipH="1">
            <a:off x="8111083" y="4404674"/>
            <a:ext cx="0" cy="31050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03A17DE0-EE70-665F-73E7-6276C5CBCA26}"/>
              </a:ext>
            </a:extLst>
          </p:cNvPr>
          <p:cNvGrpSpPr/>
          <p:nvPr/>
        </p:nvGrpSpPr>
        <p:grpSpPr>
          <a:xfrm flipH="1" flipV="1">
            <a:off x="7509673" y="4577237"/>
            <a:ext cx="424405" cy="519389"/>
            <a:chOff x="8318280" y="1031255"/>
            <a:chExt cx="673320" cy="824012"/>
          </a:xfrm>
        </p:grpSpPr>
        <p:cxnSp>
          <p:nvCxnSpPr>
            <p:cNvPr id="288" name="Straight Connector 287">
              <a:extLst>
                <a:ext uri="{FF2B5EF4-FFF2-40B4-BE49-F238E27FC236}">
                  <a16:creationId xmlns:a16="http://schemas.microsoft.com/office/drawing/2014/main" id="{9003C020-26E0-75AA-1F40-04E6BD6646B4}"/>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808C304-D96F-6F89-0E1F-7C653C4D355C}"/>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C9B6F05-BF19-6F15-24BF-AE43138BDCA9}"/>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F6BEA48-3661-97C3-542A-C037B8978B0B}"/>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A09094F-34F7-E47D-CE10-C9A2631707E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A9F8CD2-8278-4621-5B33-F2ED0FD3BDD9}"/>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03884001-53EA-FA22-292B-91186F63E96F}"/>
                </a:ext>
              </a:extLst>
            </p:cNvPr>
            <p:cNvCxnSpPr>
              <a:cxnSpLocks/>
            </p:cNvCxnSpPr>
            <p:nvPr/>
          </p:nvCxnSpPr>
          <p:spPr>
            <a:xfrm flipH="1">
              <a:off x="8772645" y="1031255"/>
              <a:ext cx="384" cy="6793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77" name="Group 276">
            <a:extLst>
              <a:ext uri="{FF2B5EF4-FFF2-40B4-BE49-F238E27FC236}">
                <a16:creationId xmlns:a16="http://schemas.microsoft.com/office/drawing/2014/main" id="{22B9C157-FA38-DF59-AD3D-91B7B3D97BD1}"/>
              </a:ext>
            </a:extLst>
          </p:cNvPr>
          <p:cNvGrpSpPr/>
          <p:nvPr/>
        </p:nvGrpSpPr>
        <p:grpSpPr>
          <a:xfrm rot="16200000" flipV="1">
            <a:off x="7903321" y="4595513"/>
            <a:ext cx="232896" cy="184051"/>
            <a:chOff x="8622109" y="1563269"/>
            <a:chExt cx="369491" cy="291998"/>
          </a:xfrm>
        </p:grpSpPr>
        <p:cxnSp>
          <p:nvCxnSpPr>
            <p:cNvPr id="281" name="Straight Connector 280">
              <a:extLst>
                <a:ext uri="{FF2B5EF4-FFF2-40B4-BE49-F238E27FC236}">
                  <a16:creationId xmlns:a16="http://schemas.microsoft.com/office/drawing/2014/main" id="{C8175761-514C-1BAB-3533-DAD0D3466861}"/>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52802C4A-FC51-1E37-9A50-E18AFECC837D}"/>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BAA2FF5-58CE-AD92-18F6-DDC7625CEA1A}"/>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93E51186-BD9F-FD1E-C464-D7AAAA4C0AA6}"/>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4153FF19-F82B-4838-C2B0-28FE2150E22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9E700698-99ED-30DC-E165-D83219441FFE}"/>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E1671066-29C5-4E0B-CFE8-18CD0917998A}"/>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278" name="Straight Connector 277">
            <a:extLst>
              <a:ext uri="{FF2B5EF4-FFF2-40B4-BE49-F238E27FC236}">
                <a16:creationId xmlns:a16="http://schemas.microsoft.com/office/drawing/2014/main" id="{0F513936-3E8E-6A2F-B70E-35119AE9CA64}"/>
              </a:ext>
            </a:extLst>
          </p:cNvPr>
          <p:cNvCxnSpPr>
            <a:cxnSpLocks/>
          </p:cNvCxnSpPr>
          <p:nvPr/>
        </p:nvCxnSpPr>
        <p:spPr>
          <a:xfrm flipV="1">
            <a:off x="7509672" y="4174289"/>
            <a:ext cx="0" cy="96654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F1531BAA-E658-0E79-ADB8-AE60D2C50432}"/>
              </a:ext>
            </a:extLst>
          </p:cNvPr>
          <p:cNvSpPr txBox="1"/>
          <p:nvPr/>
        </p:nvSpPr>
        <p:spPr>
          <a:xfrm flipH="1">
            <a:off x="7458390" y="5184758"/>
            <a:ext cx="21795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r>
              <a:rPr lang="en-US" sz="1200" baseline="-25000" dirty="0">
                <a:latin typeface="Calibri" panose="020F0502020204030204" pitchFamily="34" charset="0"/>
                <a:cs typeface="Calibri" panose="020F0502020204030204" pitchFamily="34" charset="0"/>
              </a:rPr>
              <a:t>2</a:t>
            </a:r>
          </a:p>
        </p:txBody>
      </p:sp>
      <p:sp>
        <p:nvSpPr>
          <p:cNvPr id="280" name="Triangle 279">
            <a:extLst>
              <a:ext uri="{FF2B5EF4-FFF2-40B4-BE49-F238E27FC236}">
                <a16:creationId xmlns:a16="http://schemas.microsoft.com/office/drawing/2014/main" id="{403121A0-6A5F-0AA2-4701-BB709CF0923B}"/>
              </a:ext>
            </a:extLst>
          </p:cNvPr>
          <p:cNvSpPr>
            <a:spLocks noChangeAspect="1"/>
          </p:cNvSpPr>
          <p:nvPr/>
        </p:nvSpPr>
        <p:spPr>
          <a:xfrm rot="10800000">
            <a:off x="7904009" y="4801998"/>
            <a:ext cx="60144" cy="73133"/>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cxnSp>
        <p:nvCxnSpPr>
          <p:cNvPr id="302" name="Straight Connector 301">
            <a:extLst>
              <a:ext uri="{FF2B5EF4-FFF2-40B4-BE49-F238E27FC236}">
                <a16:creationId xmlns:a16="http://schemas.microsoft.com/office/drawing/2014/main" id="{220ECEDC-5A2B-92F5-E4D9-9CFFA35EA8A2}"/>
              </a:ext>
            </a:extLst>
          </p:cNvPr>
          <p:cNvCxnSpPr>
            <a:cxnSpLocks/>
          </p:cNvCxnSpPr>
          <p:nvPr/>
        </p:nvCxnSpPr>
        <p:spPr>
          <a:xfrm flipV="1">
            <a:off x="7448767" y="5082950"/>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15" name="TextBox 314">
            <a:extLst>
              <a:ext uri="{FF2B5EF4-FFF2-40B4-BE49-F238E27FC236}">
                <a16:creationId xmlns:a16="http://schemas.microsoft.com/office/drawing/2014/main" id="{8E581AD2-45E9-A494-52CD-8E6B689E6FB0}"/>
              </a:ext>
            </a:extLst>
          </p:cNvPr>
          <p:cNvSpPr txBox="1"/>
          <p:nvPr/>
        </p:nvSpPr>
        <p:spPr>
          <a:xfrm>
            <a:off x="8447869" y="5093174"/>
            <a:ext cx="269491" cy="184618"/>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r>
              <a:rPr lang="en-US" sz="1200" baseline="-25000" dirty="0">
                <a:latin typeface="Calibri" panose="020F0502020204030204" pitchFamily="34" charset="0"/>
                <a:cs typeface="Calibri" panose="020F0502020204030204" pitchFamily="34" charset="0"/>
              </a:rPr>
              <a:t>2</a:t>
            </a:r>
          </a:p>
        </p:txBody>
      </p:sp>
      <p:cxnSp>
        <p:nvCxnSpPr>
          <p:cNvPr id="317" name="Straight Connector 316">
            <a:extLst>
              <a:ext uri="{FF2B5EF4-FFF2-40B4-BE49-F238E27FC236}">
                <a16:creationId xmlns:a16="http://schemas.microsoft.com/office/drawing/2014/main" id="{593F29A6-6303-73B1-8A54-23C468E316CF}"/>
              </a:ext>
            </a:extLst>
          </p:cNvPr>
          <p:cNvCxnSpPr>
            <a:cxnSpLocks/>
          </p:cNvCxnSpPr>
          <p:nvPr/>
        </p:nvCxnSpPr>
        <p:spPr>
          <a:xfrm>
            <a:off x="9505581" y="5189661"/>
            <a:ext cx="20176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9" name="Group 328">
            <a:extLst>
              <a:ext uri="{FF2B5EF4-FFF2-40B4-BE49-F238E27FC236}">
                <a16:creationId xmlns:a16="http://schemas.microsoft.com/office/drawing/2014/main" id="{194B93D5-471D-CE29-BB98-03B45BE3DEF5}"/>
              </a:ext>
            </a:extLst>
          </p:cNvPr>
          <p:cNvGrpSpPr/>
          <p:nvPr/>
        </p:nvGrpSpPr>
        <p:grpSpPr>
          <a:xfrm>
            <a:off x="6374732" y="5419163"/>
            <a:ext cx="1603010" cy="794565"/>
            <a:chOff x="6435806" y="3257751"/>
            <a:chExt cx="1603428" cy="794772"/>
          </a:xfrm>
        </p:grpSpPr>
        <p:sp>
          <p:nvSpPr>
            <p:cNvPr id="234" name="Rectangle 233">
              <a:extLst>
                <a:ext uri="{FF2B5EF4-FFF2-40B4-BE49-F238E27FC236}">
                  <a16:creationId xmlns:a16="http://schemas.microsoft.com/office/drawing/2014/main" id="{2E1E977C-AC13-AC39-2BC0-73BB4A395830}"/>
                </a:ext>
              </a:extLst>
            </p:cNvPr>
            <p:cNvSpPr/>
            <p:nvPr/>
          </p:nvSpPr>
          <p:spPr>
            <a:xfrm>
              <a:off x="7290748" y="3879433"/>
              <a:ext cx="748486" cy="1222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35" name="Rectangle 234">
              <a:extLst>
                <a:ext uri="{FF2B5EF4-FFF2-40B4-BE49-F238E27FC236}">
                  <a16:creationId xmlns:a16="http://schemas.microsoft.com/office/drawing/2014/main" id="{246501F6-F3EC-C301-D86B-0AA08F3830CE}"/>
                </a:ext>
              </a:extLst>
            </p:cNvPr>
            <p:cNvSpPr/>
            <p:nvPr/>
          </p:nvSpPr>
          <p:spPr>
            <a:xfrm>
              <a:off x="6820033" y="3333951"/>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6" name="Rectangle 235">
              <a:extLst>
                <a:ext uri="{FF2B5EF4-FFF2-40B4-BE49-F238E27FC236}">
                  <a16:creationId xmlns:a16="http://schemas.microsoft.com/office/drawing/2014/main" id="{BD7A093A-143F-8CD0-B114-C841F279B34C}"/>
                </a:ext>
              </a:extLst>
            </p:cNvPr>
            <p:cNvSpPr/>
            <p:nvPr/>
          </p:nvSpPr>
          <p:spPr>
            <a:xfrm>
              <a:off x="6439034" y="3604651"/>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37" name="Rectangle 236">
              <a:extLst>
                <a:ext uri="{FF2B5EF4-FFF2-40B4-BE49-F238E27FC236}">
                  <a16:creationId xmlns:a16="http://schemas.microsoft.com/office/drawing/2014/main" id="{7226F06D-F67D-64EC-1163-FEB426175966}"/>
                </a:ext>
              </a:extLst>
            </p:cNvPr>
            <p:cNvSpPr/>
            <p:nvPr/>
          </p:nvSpPr>
          <p:spPr>
            <a:xfrm>
              <a:off x="6923923" y="3257751"/>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8" name="Rectangle 237">
              <a:extLst>
                <a:ext uri="{FF2B5EF4-FFF2-40B4-BE49-F238E27FC236}">
                  <a16:creationId xmlns:a16="http://schemas.microsoft.com/office/drawing/2014/main" id="{F8A8A577-F6F3-32D0-BAC0-A10DB0799EDF}"/>
                </a:ext>
              </a:extLst>
            </p:cNvPr>
            <p:cNvSpPr/>
            <p:nvPr/>
          </p:nvSpPr>
          <p:spPr>
            <a:xfrm>
              <a:off x="7348364" y="3257751"/>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39" name="TextBox 238">
              <a:extLst>
                <a:ext uri="{FF2B5EF4-FFF2-40B4-BE49-F238E27FC236}">
                  <a16:creationId xmlns:a16="http://schemas.microsoft.com/office/drawing/2014/main" id="{C1F568DD-C2CC-6E8B-48CE-F9B4CE46D0C8}"/>
                </a:ext>
              </a:extLst>
            </p:cNvPr>
            <p:cNvSpPr txBox="1"/>
            <p:nvPr/>
          </p:nvSpPr>
          <p:spPr>
            <a:xfrm>
              <a:off x="6980515" y="3264329"/>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40" name="TextBox 239">
              <a:extLst>
                <a:ext uri="{FF2B5EF4-FFF2-40B4-BE49-F238E27FC236}">
                  <a16:creationId xmlns:a16="http://schemas.microsoft.com/office/drawing/2014/main" id="{E54467C5-E5C7-A9C5-B623-32019DDA5AF0}"/>
                </a:ext>
              </a:extLst>
            </p:cNvPr>
            <p:cNvSpPr txBox="1"/>
            <p:nvPr/>
          </p:nvSpPr>
          <p:spPr>
            <a:xfrm>
              <a:off x="7415061" y="3257751"/>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41" name="TextBox 240">
              <a:extLst>
                <a:ext uri="{FF2B5EF4-FFF2-40B4-BE49-F238E27FC236}">
                  <a16:creationId xmlns:a16="http://schemas.microsoft.com/office/drawing/2014/main" id="{8DC1109E-518B-2314-6F6D-11CFCA2DC03F}"/>
                </a:ext>
              </a:extLst>
            </p:cNvPr>
            <p:cNvSpPr txBox="1"/>
            <p:nvPr/>
          </p:nvSpPr>
          <p:spPr>
            <a:xfrm>
              <a:off x="6976351" y="3531915"/>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42" name="TextBox 241">
              <a:extLst>
                <a:ext uri="{FF2B5EF4-FFF2-40B4-BE49-F238E27FC236}">
                  <a16:creationId xmlns:a16="http://schemas.microsoft.com/office/drawing/2014/main" id="{B60E7E0A-613C-75B6-2F10-20847E310581}"/>
                </a:ext>
              </a:extLst>
            </p:cNvPr>
            <p:cNvSpPr txBox="1"/>
            <p:nvPr/>
          </p:nvSpPr>
          <p:spPr>
            <a:xfrm>
              <a:off x="7415260" y="3509523"/>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43" name="Rectangle 242">
              <a:extLst>
                <a:ext uri="{FF2B5EF4-FFF2-40B4-BE49-F238E27FC236}">
                  <a16:creationId xmlns:a16="http://schemas.microsoft.com/office/drawing/2014/main" id="{05D5F479-B657-2B1F-1E8D-194216A70A73}"/>
                </a:ext>
              </a:extLst>
            </p:cNvPr>
            <p:cNvSpPr/>
            <p:nvPr/>
          </p:nvSpPr>
          <p:spPr>
            <a:xfrm>
              <a:off x="7732003" y="3526687"/>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4" name="Rectangle 243">
              <a:extLst>
                <a:ext uri="{FF2B5EF4-FFF2-40B4-BE49-F238E27FC236}">
                  <a16:creationId xmlns:a16="http://schemas.microsoft.com/office/drawing/2014/main" id="{3DBD47F4-F312-6111-8FB7-F7E129AD9381}"/>
                </a:ext>
              </a:extLst>
            </p:cNvPr>
            <p:cNvSpPr/>
            <p:nvPr/>
          </p:nvSpPr>
          <p:spPr>
            <a:xfrm>
              <a:off x="6515234" y="3531915"/>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5" name="TextBox 244">
              <a:extLst>
                <a:ext uri="{FF2B5EF4-FFF2-40B4-BE49-F238E27FC236}">
                  <a16:creationId xmlns:a16="http://schemas.microsoft.com/office/drawing/2014/main" id="{BED99470-8CEB-7284-4C93-E50BD4452A9C}"/>
                </a:ext>
              </a:extLst>
            </p:cNvPr>
            <p:cNvSpPr txBox="1"/>
            <p:nvPr/>
          </p:nvSpPr>
          <p:spPr>
            <a:xfrm>
              <a:off x="6560640" y="3543111"/>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6F2F5F0F-AB33-31FE-81B0-F246AE3129E0}"/>
                </a:ext>
              </a:extLst>
            </p:cNvPr>
            <p:cNvSpPr txBox="1"/>
            <p:nvPr/>
          </p:nvSpPr>
          <p:spPr>
            <a:xfrm>
              <a:off x="7797276" y="3511589"/>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7" name="Rectangle 246">
              <a:extLst>
                <a:ext uri="{FF2B5EF4-FFF2-40B4-BE49-F238E27FC236}">
                  <a16:creationId xmlns:a16="http://schemas.microsoft.com/office/drawing/2014/main" id="{B861EC4D-0BB1-D1AA-3078-92C3AE2D9EAA}"/>
                </a:ext>
              </a:extLst>
            </p:cNvPr>
            <p:cNvSpPr/>
            <p:nvPr/>
          </p:nvSpPr>
          <p:spPr>
            <a:xfrm>
              <a:off x="7734434" y="38221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48" name="TextBox 247">
              <a:extLst>
                <a:ext uri="{FF2B5EF4-FFF2-40B4-BE49-F238E27FC236}">
                  <a16:creationId xmlns:a16="http://schemas.microsoft.com/office/drawing/2014/main" id="{195A4AAA-2C7E-753B-7CCE-70D73F7779A6}"/>
                </a:ext>
              </a:extLst>
            </p:cNvPr>
            <p:cNvSpPr txBox="1"/>
            <p:nvPr/>
          </p:nvSpPr>
          <p:spPr>
            <a:xfrm>
              <a:off x="7744153" y="3837079"/>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49" name="Rectangle 248">
              <a:extLst>
                <a:ext uri="{FF2B5EF4-FFF2-40B4-BE49-F238E27FC236}">
                  <a16:creationId xmlns:a16="http://schemas.microsoft.com/office/drawing/2014/main" id="{7AB201CE-2652-EF5A-CA24-0980E634F35F}"/>
                </a:ext>
              </a:extLst>
            </p:cNvPr>
            <p:cNvSpPr/>
            <p:nvPr/>
          </p:nvSpPr>
          <p:spPr>
            <a:xfrm>
              <a:off x="7348364" y="38221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0" name="TextBox 249">
              <a:extLst>
                <a:ext uri="{FF2B5EF4-FFF2-40B4-BE49-F238E27FC236}">
                  <a16:creationId xmlns:a16="http://schemas.microsoft.com/office/drawing/2014/main" id="{9613909D-93F5-FAF9-203E-C6F0F3C99C35}"/>
                </a:ext>
              </a:extLst>
            </p:cNvPr>
            <p:cNvSpPr txBox="1"/>
            <p:nvPr/>
          </p:nvSpPr>
          <p:spPr>
            <a:xfrm>
              <a:off x="7373644" y="3826744"/>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nvGrpSpPr>
            <p:cNvPr id="328" name="Group 327">
              <a:extLst>
                <a:ext uri="{FF2B5EF4-FFF2-40B4-BE49-F238E27FC236}">
                  <a16:creationId xmlns:a16="http://schemas.microsoft.com/office/drawing/2014/main" id="{DFE3D915-1ECF-FCB0-1E10-78D5053F22EA}"/>
                </a:ext>
              </a:extLst>
            </p:cNvPr>
            <p:cNvGrpSpPr/>
            <p:nvPr/>
          </p:nvGrpSpPr>
          <p:grpSpPr>
            <a:xfrm>
              <a:off x="6435806" y="3812193"/>
              <a:ext cx="765637" cy="240330"/>
              <a:chOff x="7394941" y="3969675"/>
              <a:chExt cx="765637" cy="240330"/>
            </a:xfrm>
          </p:grpSpPr>
          <p:sp>
            <p:nvSpPr>
              <p:cNvPr id="323" name="Rectangle 322">
                <a:extLst>
                  <a:ext uri="{FF2B5EF4-FFF2-40B4-BE49-F238E27FC236}">
                    <a16:creationId xmlns:a16="http://schemas.microsoft.com/office/drawing/2014/main" id="{C58FE2D8-16F9-DEBA-D8C0-268D9B0088FB}"/>
                  </a:ext>
                </a:extLst>
              </p:cNvPr>
              <p:cNvSpPr/>
              <p:nvPr/>
            </p:nvSpPr>
            <p:spPr>
              <a:xfrm>
                <a:off x="7394941" y="4031833"/>
                <a:ext cx="765637" cy="1273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24" name="Rectangle 323">
                <a:extLst>
                  <a:ext uri="{FF2B5EF4-FFF2-40B4-BE49-F238E27FC236}">
                    <a16:creationId xmlns:a16="http://schemas.microsoft.com/office/drawing/2014/main" id="{D5B4C498-9081-F9A8-3708-B2AF8AAA4759}"/>
                  </a:ext>
                </a:extLst>
              </p:cNvPr>
              <p:cNvSpPr/>
              <p:nvPr/>
            </p:nvSpPr>
            <p:spPr>
              <a:xfrm>
                <a:off x="7886834" y="3974561"/>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25" name="TextBox 324">
                <a:extLst>
                  <a:ext uri="{FF2B5EF4-FFF2-40B4-BE49-F238E27FC236}">
                    <a16:creationId xmlns:a16="http://schemas.microsoft.com/office/drawing/2014/main" id="{3B946AE8-7137-E5AA-2773-BCD08096CE13}"/>
                  </a:ext>
                </a:extLst>
              </p:cNvPr>
              <p:cNvSpPr txBox="1"/>
              <p:nvPr/>
            </p:nvSpPr>
            <p:spPr>
              <a:xfrm>
                <a:off x="7877511" y="3994561"/>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326" name="Rectangle 325">
                <a:extLst>
                  <a:ext uri="{FF2B5EF4-FFF2-40B4-BE49-F238E27FC236}">
                    <a16:creationId xmlns:a16="http://schemas.microsoft.com/office/drawing/2014/main" id="{86A0779A-38E3-7B77-448D-A68EFCEC776F}"/>
                  </a:ext>
                </a:extLst>
              </p:cNvPr>
              <p:cNvSpPr/>
              <p:nvPr/>
            </p:nvSpPr>
            <p:spPr>
              <a:xfrm>
                <a:off x="7471567" y="3969675"/>
                <a:ext cx="228600" cy="22860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27" name="TextBox 326">
                <a:extLst>
                  <a:ext uri="{FF2B5EF4-FFF2-40B4-BE49-F238E27FC236}">
                    <a16:creationId xmlns:a16="http://schemas.microsoft.com/office/drawing/2014/main" id="{66AB70FB-D517-5422-5930-EA3969D5A92A}"/>
                  </a:ext>
                </a:extLst>
              </p:cNvPr>
              <p:cNvSpPr txBox="1"/>
              <p:nvPr/>
            </p:nvSpPr>
            <p:spPr>
              <a:xfrm>
                <a:off x="7485695" y="3987773"/>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grpSp>
        <p:nvGrpSpPr>
          <p:cNvPr id="336" name="Group 335">
            <a:extLst>
              <a:ext uri="{FF2B5EF4-FFF2-40B4-BE49-F238E27FC236}">
                <a16:creationId xmlns:a16="http://schemas.microsoft.com/office/drawing/2014/main" id="{11E6A0D6-7EA1-67AA-33A1-EA594417866B}"/>
              </a:ext>
            </a:extLst>
          </p:cNvPr>
          <p:cNvGrpSpPr/>
          <p:nvPr/>
        </p:nvGrpSpPr>
        <p:grpSpPr>
          <a:xfrm>
            <a:off x="8959163" y="5484479"/>
            <a:ext cx="1959790" cy="746430"/>
            <a:chOff x="9075354" y="3257751"/>
            <a:chExt cx="1960300" cy="746624"/>
          </a:xfrm>
        </p:grpSpPr>
        <p:sp>
          <p:nvSpPr>
            <p:cNvPr id="252" name="Rectangle 251">
              <a:extLst>
                <a:ext uri="{FF2B5EF4-FFF2-40B4-BE49-F238E27FC236}">
                  <a16:creationId xmlns:a16="http://schemas.microsoft.com/office/drawing/2014/main" id="{68D9A2EC-A567-DEC3-74DD-565649C2066C}"/>
                </a:ext>
              </a:extLst>
            </p:cNvPr>
            <p:cNvSpPr/>
            <p:nvPr/>
          </p:nvSpPr>
          <p:spPr>
            <a:xfrm rot="5400000">
              <a:off x="8841434" y="3580590"/>
              <a:ext cx="73874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3" name="Rectangle 252">
              <a:extLst>
                <a:ext uri="{FF2B5EF4-FFF2-40B4-BE49-F238E27FC236}">
                  <a16:creationId xmlns:a16="http://schemas.microsoft.com/office/drawing/2014/main" id="{A6151BCC-C7A9-AEEC-C3A6-93B446127489}"/>
                </a:ext>
              </a:extLst>
            </p:cNvPr>
            <p:cNvSpPr/>
            <p:nvPr/>
          </p:nvSpPr>
          <p:spPr>
            <a:xfrm rot="16200000">
              <a:off x="9083148" y="3331576"/>
              <a:ext cx="228600" cy="237859"/>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4" name="Rectangle 253">
              <a:extLst>
                <a:ext uri="{FF2B5EF4-FFF2-40B4-BE49-F238E27FC236}">
                  <a16:creationId xmlns:a16="http://schemas.microsoft.com/office/drawing/2014/main" id="{76C4A4C4-D252-3D18-D3BD-B78BA1BD175B}"/>
                </a:ext>
              </a:extLst>
            </p:cNvPr>
            <p:cNvSpPr/>
            <p:nvPr/>
          </p:nvSpPr>
          <p:spPr>
            <a:xfrm rot="5400000">
              <a:off x="9610374" y="3389927"/>
              <a:ext cx="365823" cy="1014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5" name="Rectangle 254">
              <a:extLst>
                <a:ext uri="{FF2B5EF4-FFF2-40B4-BE49-F238E27FC236}">
                  <a16:creationId xmlns:a16="http://schemas.microsoft.com/office/drawing/2014/main" id="{E5F97752-4B0E-0759-19F3-F419986251F2}"/>
                </a:ext>
              </a:extLst>
            </p:cNvPr>
            <p:cNvSpPr/>
            <p:nvPr/>
          </p:nvSpPr>
          <p:spPr>
            <a:xfrm rot="5400000">
              <a:off x="10069229" y="3388049"/>
              <a:ext cx="386944" cy="1263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6" name="Rectangle 255">
              <a:extLst>
                <a:ext uri="{FF2B5EF4-FFF2-40B4-BE49-F238E27FC236}">
                  <a16:creationId xmlns:a16="http://schemas.microsoft.com/office/drawing/2014/main" id="{C43A41B9-DE6D-ED96-4F6B-B6AD5255B2E0}"/>
                </a:ext>
              </a:extLst>
            </p:cNvPr>
            <p:cNvSpPr/>
            <p:nvPr/>
          </p:nvSpPr>
          <p:spPr>
            <a:xfrm rot="5400000">
              <a:off x="9151056" y="3570106"/>
              <a:ext cx="745318" cy="1206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7" name="Rectangle 256">
              <a:extLst>
                <a:ext uri="{FF2B5EF4-FFF2-40B4-BE49-F238E27FC236}">
                  <a16:creationId xmlns:a16="http://schemas.microsoft.com/office/drawing/2014/main" id="{454E9C2D-190F-FB2A-4F78-933DE7D394E5}"/>
                </a:ext>
              </a:extLst>
            </p:cNvPr>
            <p:cNvSpPr/>
            <p:nvPr/>
          </p:nvSpPr>
          <p:spPr>
            <a:xfrm rot="5400000">
              <a:off x="10240990" y="3570109"/>
              <a:ext cx="745319" cy="1206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8" name="Rectangle 257">
              <a:extLst>
                <a:ext uri="{FF2B5EF4-FFF2-40B4-BE49-F238E27FC236}">
                  <a16:creationId xmlns:a16="http://schemas.microsoft.com/office/drawing/2014/main" id="{9706CDBD-2447-6C3D-08C3-C2ACF23E0711}"/>
                </a:ext>
              </a:extLst>
            </p:cNvPr>
            <p:cNvSpPr/>
            <p:nvPr/>
          </p:nvSpPr>
          <p:spPr>
            <a:xfrm rot="16200000">
              <a:off x="9079983" y="3715835"/>
              <a:ext cx="228600" cy="23785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59" name="Rectangle 258">
              <a:extLst>
                <a:ext uri="{FF2B5EF4-FFF2-40B4-BE49-F238E27FC236}">
                  <a16:creationId xmlns:a16="http://schemas.microsoft.com/office/drawing/2014/main" id="{C9A72884-AC69-FD55-43DC-55713201D379}"/>
                </a:ext>
              </a:extLst>
            </p:cNvPr>
            <p:cNvSpPr/>
            <p:nvPr/>
          </p:nvSpPr>
          <p:spPr>
            <a:xfrm rot="16200000">
              <a:off x="10280811" y="3103446"/>
              <a:ext cx="228600" cy="67563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0" name="Rectangle 259">
              <a:extLst>
                <a:ext uri="{FF2B5EF4-FFF2-40B4-BE49-F238E27FC236}">
                  <a16:creationId xmlns:a16="http://schemas.microsoft.com/office/drawing/2014/main" id="{53A0735E-C5E9-C4FA-1174-DC9AEECC1CE2}"/>
                </a:ext>
              </a:extLst>
            </p:cNvPr>
            <p:cNvSpPr/>
            <p:nvPr/>
          </p:nvSpPr>
          <p:spPr>
            <a:xfrm rot="16200000">
              <a:off x="9957581" y="3173718"/>
              <a:ext cx="228600" cy="1322093"/>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1" name="Rectangle 260">
              <a:extLst>
                <a:ext uri="{FF2B5EF4-FFF2-40B4-BE49-F238E27FC236}">
                  <a16:creationId xmlns:a16="http://schemas.microsoft.com/office/drawing/2014/main" id="{172CDFC0-0D8B-DB80-9771-E3987F332A6D}"/>
                </a:ext>
              </a:extLst>
            </p:cNvPr>
            <p:cNvSpPr/>
            <p:nvPr/>
          </p:nvSpPr>
          <p:spPr>
            <a:xfrm rot="16200000">
              <a:off x="9577333" y="3160464"/>
              <a:ext cx="228600" cy="561597"/>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62" name="TextBox 261">
              <a:extLst>
                <a:ext uri="{FF2B5EF4-FFF2-40B4-BE49-F238E27FC236}">
                  <a16:creationId xmlns:a16="http://schemas.microsoft.com/office/drawing/2014/main" id="{473F3A2B-C5E0-944C-D1DE-5AED00212C1D}"/>
                </a:ext>
              </a:extLst>
            </p:cNvPr>
            <p:cNvSpPr txBox="1"/>
            <p:nvPr/>
          </p:nvSpPr>
          <p:spPr>
            <a:xfrm>
              <a:off x="10542914" y="3715926"/>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3" name="TextBox 262">
              <a:extLst>
                <a:ext uri="{FF2B5EF4-FFF2-40B4-BE49-F238E27FC236}">
                  <a16:creationId xmlns:a16="http://schemas.microsoft.com/office/drawing/2014/main" id="{6E6ADD8F-ECE5-5288-1FB7-DA7FFC998CC9}"/>
                </a:ext>
              </a:extLst>
            </p:cNvPr>
            <p:cNvSpPr txBox="1"/>
            <p:nvPr/>
          </p:nvSpPr>
          <p:spPr>
            <a:xfrm>
              <a:off x="10557860" y="3340118"/>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64" name="TextBox 263">
              <a:extLst>
                <a:ext uri="{FF2B5EF4-FFF2-40B4-BE49-F238E27FC236}">
                  <a16:creationId xmlns:a16="http://schemas.microsoft.com/office/drawing/2014/main" id="{B9CD8FE1-32F4-F57E-492B-8F6AB7DC6AB3}"/>
                </a:ext>
              </a:extLst>
            </p:cNvPr>
            <p:cNvSpPr txBox="1"/>
            <p:nvPr/>
          </p:nvSpPr>
          <p:spPr>
            <a:xfrm>
              <a:off x="10200028" y="3322578"/>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65" name="TextBox 264">
              <a:extLst>
                <a:ext uri="{FF2B5EF4-FFF2-40B4-BE49-F238E27FC236}">
                  <a16:creationId xmlns:a16="http://schemas.microsoft.com/office/drawing/2014/main" id="{EFBC5845-74B4-B2B9-18DB-814EA7852E73}"/>
                </a:ext>
              </a:extLst>
            </p:cNvPr>
            <p:cNvSpPr txBox="1"/>
            <p:nvPr/>
          </p:nvSpPr>
          <p:spPr>
            <a:xfrm>
              <a:off x="9452196" y="3329452"/>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266" name="TextBox 265">
              <a:extLst>
                <a:ext uri="{FF2B5EF4-FFF2-40B4-BE49-F238E27FC236}">
                  <a16:creationId xmlns:a16="http://schemas.microsoft.com/office/drawing/2014/main" id="{DA29E9A0-7ADB-ADA5-99AE-E7B44DF54333}"/>
                </a:ext>
              </a:extLst>
            </p:cNvPr>
            <p:cNvSpPr txBox="1"/>
            <p:nvPr/>
          </p:nvSpPr>
          <p:spPr>
            <a:xfrm>
              <a:off x="9730940" y="3336206"/>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267" name="TextBox 266">
              <a:extLst>
                <a:ext uri="{FF2B5EF4-FFF2-40B4-BE49-F238E27FC236}">
                  <a16:creationId xmlns:a16="http://schemas.microsoft.com/office/drawing/2014/main" id="{D37FD62C-8936-06BA-370D-3DCAB255D207}"/>
                </a:ext>
              </a:extLst>
            </p:cNvPr>
            <p:cNvSpPr txBox="1"/>
            <p:nvPr/>
          </p:nvSpPr>
          <p:spPr>
            <a:xfrm>
              <a:off x="9448990" y="370979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8" name="TextBox 267">
              <a:extLst>
                <a:ext uri="{FF2B5EF4-FFF2-40B4-BE49-F238E27FC236}">
                  <a16:creationId xmlns:a16="http://schemas.microsoft.com/office/drawing/2014/main" id="{BA572308-79DB-0353-1254-227E6728332B}"/>
                </a:ext>
              </a:extLst>
            </p:cNvPr>
            <p:cNvSpPr txBox="1"/>
            <p:nvPr/>
          </p:nvSpPr>
          <p:spPr>
            <a:xfrm>
              <a:off x="9106450" y="3731326"/>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69" name="TextBox 268">
              <a:extLst>
                <a:ext uri="{FF2B5EF4-FFF2-40B4-BE49-F238E27FC236}">
                  <a16:creationId xmlns:a16="http://schemas.microsoft.com/office/drawing/2014/main" id="{F0048E71-36C5-04FF-E994-7631A9A184D3}"/>
                </a:ext>
              </a:extLst>
            </p:cNvPr>
            <p:cNvSpPr txBox="1"/>
            <p:nvPr/>
          </p:nvSpPr>
          <p:spPr>
            <a:xfrm>
              <a:off x="9120572" y="3342609"/>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nvGrpSpPr>
            <p:cNvPr id="335" name="Group 334">
              <a:extLst>
                <a:ext uri="{FF2B5EF4-FFF2-40B4-BE49-F238E27FC236}">
                  <a16:creationId xmlns:a16="http://schemas.microsoft.com/office/drawing/2014/main" id="{BE00B054-9BE8-37E5-6D3F-13D8F94F7E63}"/>
                </a:ext>
              </a:extLst>
            </p:cNvPr>
            <p:cNvGrpSpPr/>
            <p:nvPr/>
          </p:nvGrpSpPr>
          <p:grpSpPr>
            <a:xfrm>
              <a:off x="10782046" y="3265635"/>
              <a:ext cx="253608" cy="738740"/>
              <a:chOff x="9227754" y="3416729"/>
              <a:chExt cx="253608" cy="738740"/>
            </a:xfrm>
          </p:grpSpPr>
          <p:sp>
            <p:nvSpPr>
              <p:cNvPr id="330" name="Rectangle 329">
                <a:extLst>
                  <a:ext uri="{FF2B5EF4-FFF2-40B4-BE49-F238E27FC236}">
                    <a16:creationId xmlns:a16="http://schemas.microsoft.com/office/drawing/2014/main" id="{C611F772-CC3E-311D-2FE7-B475010478EB}"/>
                  </a:ext>
                </a:extLst>
              </p:cNvPr>
              <p:cNvSpPr/>
              <p:nvPr/>
            </p:nvSpPr>
            <p:spPr>
              <a:xfrm rot="5400000">
                <a:off x="8993834" y="3732990"/>
                <a:ext cx="73874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31" name="Rectangle 330">
                <a:extLst>
                  <a:ext uri="{FF2B5EF4-FFF2-40B4-BE49-F238E27FC236}">
                    <a16:creationId xmlns:a16="http://schemas.microsoft.com/office/drawing/2014/main" id="{DC2323E9-127C-A7A7-25E8-8153DBA21F45}"/>
                  </a:ext>
                </a:extLst>
              </p:cNvPr>
              <p:cNvSpPr/>
              <p:nvPr/>
            </p:nvSpPr>
            <p:spPr>
              <a:xfrm rot="16200000">
                <a:off x="9235548" y="3483976"/>
                <a:ext cx="228600" cy="237859"/>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2" name="Rectangle 331">
                <a:extLst>
                  <a:ext uri="{FF2B5EF4-FFF2-40B4-BE49-F238E27FC236}">
                    <a16:creationId xmlns:a16="http://schemas.microsoft.com/office/drawing/2014/main" id="{18E2F95D-0F8E-2435-6B6E-F73E6DEE8327}"/>
                  </a:ext>
                </a:extLst>
              </p:cNvPr>
              <p:cNvSpPr/>
              <p:nvPr/>
            </p:nvSpPr>
            <p:spPr>
              <a:xfrm rot="16200000">
                <a:off x="9232383" y="3868235"/>
                <a:ext cx="228600" cy="23785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3" name="TextBox 332">
                <a:extLst>
                  <a:ext uri="{FF2B5EF4-FFF2-40B4-BE49-F238E27FC236}">
                    <a16:creationId xmlns:a16="http://schemas.microsoft.com/office/drawing/2014/main" id="{7DCCA364-51F2-AFD7-29C6-B00A30D82A5E}"/>
                  </a:ext>
                </a:extLst>
              </p:cNvPr>
              <p:cNvSpPr txBox="1"/>
              <p:nvPr/>
            </p:nvSpPr>
            <p:spPr>
              <a:xfrm>
                <a:off x="9258850" y="3883726"/>
                <a:ext cx="209929"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334" name="TextBox 333">
                <a:extLst>
                  <a:ext uri="{FF2B5EF4-FFF2-40B4-BE49-F238E27FC236}">
                    <a16:creationId xmlns:a16="http://schemas.microsoft.com/office/drawing/2014/main" id="{127E4142-8F7B-8662-A956-C663CF69D3F0}"/>
                  </a:ext>
                </a:extLst>
              </p:cNvPr>
              <p:cNvSpPr txBox="1"/>
              <p:nvPr/>
            </p:nvSpPr>
            <p:spPr>
              <a:xfrm>
                <a:off x="9272972" y="3495009"/>
                <a:ext cx="208390"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RD</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sp>
        <p:nvSpPr>
          <p:cNvPr id="397" name="TextBox 396">
            <a:extLst>
              <a:ext uri="{FF2B5EF4-FFF2-40B4-BE49-F238E27FC236}">
                <a16:creationId xmlns:a16="http://schemas.microsoft.com/office/drawing/2014/main" id="{97DEDC27-AF5B-F694-46D8-49B891DD511F}"/>
              </a:ext>
            </a:extLst>
          </p:cNvPr>
          <p:cNvSpPr txBox="1"/>
          <p:nvPr/>
        </p:nvSpPr>
        <p:spPr>
          <a:xfrm>
            <a:off x="8319350" y="799206"/>
            <a:ext cx="808106"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2RW</a:t>
            </a:r>
          </a:p>
        </p:txBody>
      </p:sp>
      <p:sp>
        <p:nvSpPr>
          <p:cNvPr id="448" name="Rounded Rectangle 447">
            <a:extLst>
              <a:ext uri="{FF2B5EF4-FFF2-40B4-BE49-F238E27FC236}">
                <a16:creationId xmlns:a16="http://schemas.microsoft.com/office/drawing/2014/main" id="{C20F43D9-077F-23D4-246E-AB0562ED9CCA}"/>
              </a:ext>
            </a:extLst>
          </p:cNvPr>
          <p:cNvSpPr/>
          <p:nvPr/>
        </p:nvSpPr>
        <p:spPr>
          <a:xfrm>
            <a:off x="862080" y="3390023"/>
            <a:ext cx="4191254" cy="299989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450" name="Rounded Rectangle 449">
            <a:extLst>
              <a:ext uri="{FF2B5EF4-FFF2-40B4-BE49-F238E27FC236}">
                <a16:creationId xmlns:a16="http://schemas.microsoft.com/office/drawing/2014/main" id="{10CFBC43-A7B9-D684-9F69-217E457AC4EE}"/>
              </a:ext>
            </a:extLst>
          </p:cNvPr>
          <p:cNvSpPr/>
          <p:nvPr/>
        </p:nvSpPr>
        <p:spPr>
          <a:xfrm>
            <a:off x="6171505" y="3390023"/>
            <a:ext cx="5027889" cy="2999891"/>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53" name="Group 452">
            <a:extLst>
              <a:ext uri="{FF2B5EF4-FFF2-40B4-BE49-F238E27FC236}">
                <a16:creationId xmlns:a16="http://schemas.microsoft.com/office/drawing/2014/main" id="{37F0D47E-0F3D-8C1A-0278-7E76196668CA}"/>
              </a:ext>
            </a:extLst>
          </p:cNvPr>
          <p:cNvGrpSpPr/>
          <p:nvPr/>
        </p:nvGrpSpPr>
        <p:grpSpPr>
          <a:xfrm>
            <a:off x="1801600" y="4217577"/>
            <a:ext cx="2253912" cy="1254959"/>
            <a:chOff x="1727157" y="2431473"/>
            <a:chExt cx="2254499" cy="1255286"/>
          </a:xfrm>
        </p:grpSpPr>
        <p:grpSp>
          <p:nvGrpSpPr>
            <p:cNvPr id="66" name="Group 65">
              <a:extLst>
                <a:ext uri="{FF2B5EF4-FFF2-40B4-BE49-F238E27FC236}">
                  <a16:creationId xmlns:a16="http://schemas.microsoft.com/office/drawing/2014/main" id="{3AAAD16C-F95E-B7EB-3D02-129C6A2E157A}"/>
                </a:ext>
              </a:extLst>
            </p:cNvPr>
            <p:cNvGrpSpPr/>
            <p:nvPr/>
          </p:nvGrpSpPr>
          <p:grpSpPr>
            <a:xfrm>
              <a:off x="2385403" y="2724298"/>
              <a:ext cx="912810" cy="564089"/>
              <a:chOff x="6629400" y="1428097"/>
              <a:chExt cx="1447800" cy="894697"/>
            </a:xfrm>
          </p:grpSpPr>
          <p:grpSp>
            <p:nvGrpSpPr>
              <p:cNvPr id="113" name="Group 112">
                <a:extLst>
                  <a:ext uri="{FF2B5EF4-FFF2-40B4-BE49-F238E27FC236}">
                    <a16:creationId xmlns:a16="http://schemas.microsoft.com/office/drawing/2014/main" id="{3F2B706F-A994-A04F-7AA9-ECE2D47B6784}"/>
                  </a:ext>
                </a:extLst>
              </p:cNvPr>
              <p:cNvGrpSpPr>
                <a:grpSpLocks noChangeAspect="1"/>
              </p:cNvGrpSpPr>
              <p:nvPr/>
            </p:nvGrpSpPr>
            <p:grpSpPr>
              <a:xfrm rot="5400000">
                <a:off x="7110984" y="1386840"/>
                <a:ext cx="457200" cy="539714"/>
                <a:chOff x="7110984" y="1386840"/>
                <a:chExt cx="457200" cy="539714"/>
              </a:xfrm>
            </p:grpSpPr>
            <p:sp>
              <p:nvSpPr>
                <p:cNvPr id="121" name="Triangle 120">
                  <a:extLst>
                    <a:ext uri="{FF2B5EF4-FFF2-40B4-BE49-F238E27FC236}">
                      <a16:creationId xmlns:a16="http://schemas.microsoft.com/office/drawing/2014/main" id="{FCD9E27E-8604-89E9-60C1-A15CE541AA51}"/>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122" name="Oval 121">
                  <a:extLst>
                    <a:ext uri="{FF2B5EF4-FFF2-40B4-BE49-F238E27FC236}">
                      <a16:creationId xmlns:a16="http://schemas.microsoft.com/office/drawing/2014/main" id="{A519FCDF-1F63-D4CD-9317-FBB65DB3200C}"/>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114" name="Group 113">
                <a:extLst>
                  <a:ext uri="{FF2B5EF4-FFF2-40B4-BE49-F238E27FC236}">
                    <a16:creationId xmlns:a16="http://schemas.microsoft.com/office/drawing/2014/main" id="{47E2DD3F-F54C-8EAC-8573-6286E9BF2B8C}"/>
                  </a:ext>
                </a:extLst>
              </p:cNvPr>
              <p:cNvGrpSpPr>
                <a:grpSpLocks noChangeAspect="1"/>
              </p:cNvGrpSpPr>
              <p:nvPr/>
            </p:nvGrpSpPr>
            <p:grpSpPr>
              <a:xfrm rot="16200000" flipH="1">
                <a:off x="7110984" y="1824337"/>
                <a:ext cx="457200" cy="539714"/>
                <a:chOff x="7110984" y="1386840"/>
                <a:chExt cx="457200" cy="539714"/>
              </a:xfrm>
            </p:grpSpPr>
            <p:sp>
              <p:nvSpPr>
                <p:cNvPr id="119" name="Triangle 118">
                  <a:extLst>
                    <a:ext uri="{FF2B5EF4-FFF2-40B4-BE49-F238E27FC236}">
                      <a16:creationId xmlns:a16="http://schemas.microsoft.com/office/drawing/2014/main" id="{4EF19EA0-F0C9-197D-91AE-DAFFC4290241}"/>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120" name="Oval 119">
                  <a:extLst>
                    <a:ext uri="{FF2B5EF4-FFF2-40B4-BE49-F238E27FC236}">
                      <a16:creationId xmlns:a16="http://schemas.microsoft.com/office/drawing/2014/main" id="{832C35CE-1F6B-C54C-9698-6424636ACC52}"/>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115" name="Elbow Connector 114">
                <a:extLst>
                  <a:ext uri="{FF2B5EF4-FFF2-40B4-BE49-F238E27FC236}">
                    <a16:creationId xmlns:a16="http://schemas.microsoft.com/office/drawing/2014/main" id="{38EF9F2C-B66A-5E98-11E4-61C5275FC548}"/>
                  </a:ext>
                </a:extLst>
              </p:cNvPr>
              <p:cNvCxnSpPr>
                <a:cxnSpLocks/>
                <a:stCxn id="121" idx="3"/>
                <a:endCxn id="120"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 name="Elbow Connector 115">
                <a:extLst>
                  <a:ext uri="{FF2B5EF4-FFF2-40B4-BE49-F238E27FC236}">
                    <a16:creationId xmlns:a16="http://schemas.microsoft.com/office/drawing/2014/main" id="{1DC2EEE2-71E8-D7D6-C5E9-D6D66C8BE011}"/>
                  </a:ext>
                </a:extLst>
              </p:cNvPr>
              <p:cNvCxnSpPr>
                <a:cxnSpLocks/>
                <a:stCxn id="122" idx="0"/>
                <a:endCxn id="119"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8959367-088E-3B93-F2B3-7E919AC822DD}"/>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0D7E152-EBC4-EA46-F703-AE901E9A925E}"/>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FBDB22F0-A5ED-C284-7DA2-83ABE881FDA3}"/>
                </a:ext>
              </a:extLst>
            </p:cNvPr>
            <p:cNvCxnSpPr>
              <a:cxnSpLocks/>
            </p:cNvCxnSpPr>
            <p:nvPr/>
          </p:nvCxnSpPr>
          <p:spPr>
            <a:xfrm flipV="1">
              <a:off x="1737810" y="2664623"/>
              <a:ext cx="2226275" cy="978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3537877-F619-7666-B218-6D5D31227D0A}"/>
                </a:ext>
              </a:extLst>
            </p:cNvPr>
            <p:cNvCxnSpPr>
              <a:cxnSpLocks/>
            </p:cNvCxnSpPr>
            <p:nvPr/>
          </p:nvCxnSpPr>
          <p:spPr>
            <a:xfrm flipV="1">
              <a:off x="3573927" y="2559624"/>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12D885E-E267-75A0-A7D4-988BD5073578}"/>
                </a:ext>
              </a:extLst>
            </p:cNvPr>
            <p:cNvSpPr txBox="1"/>
            <p:nvPr/>
          </p:nvSpPr>
          <p:spPr>
            <a:xfrm>
              <a:off x="2697611" y="2490268"/>
              <a:ext cx="27251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WW</a:t>
              </a:r>
              <a:endParaRPr lang="en-US" sz="1200" baseline="-25000" dirty="0">
                <a:latin typeface="Calibri" panose="020F0502020204030204" pitchFamily="34" charset="0"/>
                <a:cs typeface="Calibri" panose="020F0502020204030204" pitchFamily="34" charset="0"/>
              </a:endParaRPr>
            </a:p>
          </p:txBody>
        </p:sp>
        <p:grpSp>
          <p:nvGrpSpPr>
            <p:cNvPr id="70" name="Group 69">
              <a:extLst>
                <a:ext uri="{FF2B5EF4-FFF2-40B4-BE49-F238E27FC236}">
                  <a16:creationId xmlns:a16="http://schemas.microsoft.com/office/drawing/2014/main" id="{078FBAC4-8206-E6EE-03ED-5470852375CA}"/>
                </a:ext>
              </a:extLst>
            </p:cNvPr>
            <p:cNvGrpSpPr/>
            <p:nvPr/>
          </p:nvGrpSpPr>
          <p:grpSpPr>
            <a:xfrm>
              <a:off x="3285672" y="2671905"/>
              <a:ext cx="288256" cy="184099"/>
              <a:chOff x="8534400" y="1563269"/>
              <a:chExt cx="457200" cy="291998"/>
            </a:xfrm>
          </p:grpSpPr>
          <p:cxnSp>
            <p:nvCxnSpPr>
              <p:cNvPr id="106" name="Straight Connector 105">
                <a:extLst>
                  <a:ext uri="{FF2B5EF4-FFF2-40B4-BE49-F238E27FC236}">
                    <a16:creationId xmlns:a16="http://schemas.microsoft.com/office/drawing/2014/main" id="{D712554E-2DE7-FEE5-864A-C8402D618F74}"/>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30987FB-D077-70F5-CA4F-97D75278F1F2}"/>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85AB89-C7B2-748D-F1F0-74C3C67D28B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0296EDE-E6FA-F8EB-EEC1-2B2A120E5EE5}"/>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F251EA7-C58B-5EAD-50AB-E85C27AB04A1}"/>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194F1E7-0D4F-002C-C7D9-EDBB2C483D11}"/>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CF64FEF-0B30-B069-2D8F-3C6278E6D517}"/>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8A4549CA-1A33-C10F-BA94-9E954EA513AC}"/>
                </a:ext>
              </a:extLst>
            </p:cNvPr>
            <p:cNvGrpSpPr/>
            <p:nvPr/>
          </p:nvGrpSpPr>
          <p:grpSpPr>
            <a:xfrm>
              <a:off x="2116962" y="2676821"/>
              <a:ext cx="288256" cy="184099"/>
              <a:chOff x="8534400" y="1563269"/>
              <a:chExt cx="457200" cy="291998"/>
            </a:xfrm>
          </p:grpSpPr>
          <p:cxnSp>
            <p:nvCxnSpPr>
              <p:cNvPr id="99" name="Straight Connector 98">
                <a:extLst>
                  <a:ext uri="{FF2B5EF4-FFF2-40B4-BE49-F238E27FC236}">
                    <a16:creationId xmlns:a16="http://schemas.microsoft.com/office/drawing/2014/main" id="{70CA04CD-B0B8-D35A-4EF2-CD751246F7C7}"/>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4CBAC16-A6BA-6F7E-460B-973621DAF5F4}"/>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848F93A-C64C-79BC-B08A-B732F702F6DB}"/>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D3BCB82-BD8C-40A5-1CE1-F8FF01B6EE98}"/>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969241-A95D-D693-B8F3-7308FE85340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25C03CF6-E209-8565-2143-826AC708C625}"/>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5163691-B2F5-13CE-C6F4-6CF9E07718A1}"/>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5A1418EF-2EBD-6B88-EBFA-20678B170A50}"/>
                </a:ext>
              </a:extLst>
            </p:cNvPr>
            <p:cNvCxnSpPr>
              <a:cxnSpLocks/>
            </p:cNvCxnSpPr>
            <p:nvPr/>
          </p:nvCxnSpPr>
          <p:spPr>
            <a:xfrm flipH="1">
              <a:off x="2392572" y="2851960"/>
              <a:ext cx="1353" cy="15438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7C12C50-B314-A385-4041-0159C3A8EAC0}"/>
                </a:ext>
              </a:extLst>
            </p:cNvPr>
            <p:cNvCxnSpPr>
              <a:cxnSpLocks/>
            </p:cNvCxnSpPr>
            <p:nvPr/>
          </p:nvCxnSpPr>
          <p:spPr>
            <a:xfrm>
              <a:off x="3296027" y="2847136"/>
              <a:ext cx="0" cy="31058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2233DC6-0A6A-4FC2-D39C-9FB74FEA297C}"/>
                </a:ext>
              </a:extLst>
            </p:cNvPr>
            <p:cNvSpPr txBox="1"/>
            <p:nvPr/>
          </p:nvSpPr>
          <p:spPr>
            <a:xfrm>
              <a:off x="3511267" y="2440372"/>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75" name="Straight Connector 74">
              <a:extLst>
                <a:ext uri="{FF2B5EF4-FFF2-40B4-BE49-F238E27FC236}">
                  <a16:creationId xmlns:a16="http://schemas.microsoft.com/office/drawing/2014/main" id="{EEB0A458-904E-0462-0227-A01300CA1588}"/>
                </a:ext>
              </a:extLst>
            </p:cNvPr>
            <p:cNvCxnSpPr>
              <a:cxnSpLocks/>
            </p:cNvCxnSpPr>
            <p:nvPr/>
          </p:nvCxnSpPr>
          <p:spPr>
            <a:xfrm flipV="1">
              <a:off x="2116962" y="2573702"/>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B8ED03E8-F599-E107-8B00-BBBBC6914A99}"/>
                </a:ext>
              </a:extLst>
            </p:cNvPr>
            <p:cNvSpPr txBox="1"/>
            <p:nvPr/>
          </p:nvSpPr>
          <p:spPr>
            <a:xfrm>
              <a:off x="2044267" y="2431473"/>
              <a:ext cx="2196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WB</a:t>
              </a:r>
              <a:endParaRPr lang="en-US" sz="1200" baseline="-25000" dirty="0">
                <a:latin typeface="Calibri" panose="020F0502020204030204" pitchFamily="34" charset="0"/>
                <a:cs typeface="Calibri" panose="020F0502020204030204" pitchFamily="34" charset="0"/>
              </a:endParaRPr>
            </a:p>
          </p:txBody>
        </p:sp>
        <p:cxnSp>
          <p:nvCxnSpPr>
            <p:cNvPr id="77" name="Straight Connector 76">
              <a:extLst>
                <a:ext uri="{FF2B5EF4-FFF2-40B4-BE49-F238E27FC236}">
                  <a16:creationId xmlns:a16="http://schemas.microsoft.com/office/drawing/2014/main" id="{F1A5A786-7A8D-5741-FAA8-8FE0ACED9596}"/>
                </a:ext>
              </a:extLst>
            </p:cNvPr>
            <p:cNvCxnSpPr>
              <a:cxnSpLocks/>
            </p:cNvCxnSpPr>
            <p:nvPr/>
          </p:nvCxnSpPr>
          <p:spPr>
            <a:xfrm>
              <a:off x="2032571" y="2431473"/>
              <a:ext cx="2648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FDBE305B-80BC-5854-24A8-382B5CEEC2B5}"/>
                </a:ext>
              </a:extLst>
            </p:cNvPr>
            <p:cNvGrpSpPr/>
            <p:nvPr/>
          </p:nvGrpSpPr>
          <p:grpSpPr>
            <a:xfrm flipV="1">
              <a:off x="3473078" y="3019744"/>
              <a:ext cx="424516" cy="309348"/>
              <a:chOff x="8318280" y="1364613"/>
              <a:chExt cx="673320" cy="490654"/>
            </a:xfrm>
          </p:grpSpPr>
          <p:cxnSp>
            <p:nvCxnSpPr>
              <p:cNvPr id="92" name="Straight Connector 91">
                <a:extLst>
                  <a:ext uri="{FF2B5EF4-FFF2-40B4-BE49-F238E27FC236}">
                    <a16:creationId xmlns:a16="http://schemas.microsoft.com/office/drawing/2014/main" id="{570202D6-E66D-823E-2D2A-30BCD1CF1B81}"/>
                  </a:ext>
                </a:extLst>
              </p:cNvPr>
              <p:cNvCxnSpPr>
                <a:cxnSpLocks/>
              </p:cNvCxnSpPr>
              <p:nvPr/>
            </p:nvCxnSpPr>
            <p:spPr>
              <a:xfrm>
                <a:off x="8318280" y="1845213"/>
                <a:ext cx="368520" cy="316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7724D1A-198B-DE22-FFCC-6CC0EE32EBE9}"/>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399A61-1EFE-1DE3-6A70-7042F11CF7A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02E7496-1469-D058-D2F3-7F1119222D4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E7DD2CF-E20C-F074-11B5-3E4D73DF7665}"/>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BC72A19-D049-56E7-F589-6D1D059A09F2}"/>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E61EACB-4AA7-2D4B-06BD-B38D4F41F599}"/>
                  </a:ext>
                </a:extLst>
              </p:cNvPr>
              <p:cNvCxnSpPr>
                <a:cxnSpLocks/>
              </p:cNvCxnSpPr>
              <p:nvPr/>
            </p:nvCxnSpPr>
            <p:spPr>
              <a:xfrm flipH="1">
                <a:off x="8772645" y="1364613"/>
                <a:ext cx="2655" cy="3459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CDFB5528-D175-CE88-97CE-909666E37D3D}"/>
                </a:ext>
              </a:extLst>
            </p:cNvPr>
            <p:cNvGrpSpPr/>
            <p:nvPr/>
          </p:nvGrpSpPr>
          <p:grpSpPr>
            <a:xfrm rot="5400000" flipH="1" flipV="1">
              <a:off x="3270886" y="3038024"/>
              <a:ext cx="232957" cy="184099"/>
              <a:chOff x="8622109" y="1563269"/>
              <a:chExt cx="369491" cy="291998"/>
            </a:xfrm>
          </p:grpSpPr>
          <p:cxnSp>
            <p:nvCxnSpPr>
              <p:cNvPr id="85" name="Straight Connector 84">
                <a:extLst>
                  <a:ext uri="{FF2B5EF4-FFF2-40B4-BE49-F238E27FC236}">
                    <a16:creationId xmlns:a16="http://schemas.microsoft.com/office/drawing/2014/main" id="{43E53F16-C14C-9690-D667-44E9F625AC3D}"/>
                  </a:ext>
                </a:extLst>
              </p:cNvPr>
              <p:cNvCxnSpPr>
                <a:cxnSpLocks/>
              </p:cNvCxnSpPr>
              <p:nvPr/>
            </p:nvCxnSpPr>
            <p:spPr>
              <a:xfrm rot="16200000" flipH="1">
                <a:off x="8664080" y="1803242"/>
                <a:ext cx="0" cy="839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060C173-02C9-59BC-AD95-5CE179FA74A0}"/>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F946E0A-3CC7-EDF5-AD68-9E38B80C512F}"/>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FA8DD9F-6CEF-196F-8B8E-2CD09DDEF21D}"/>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AA158B2-0FF0-0103-70EF-B40CC3599393}"/>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810566D-BFA1-B37C-B55E-E64593308DE4}"/>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0C14D63-AE68-4708-80A7-209866B4BC53}"/>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C9D3737D-1A94-DBC2-3AD8-55F83BF16D46}"/>
                </a:ext>
              </a:extLst>
            </p:cNvPr>
            <p:cNvCxnSpPr>
              <a:cxnSpLocks/>
            </p:cNvCxnSpPr>
            <p:nvPr/>
          </p:nvCxnSpPr>
          <p:spPr>
            <a:xfrm flipV="1">
              <a:off x="3897594" y="2561570"/>
              <a:ext cx="0" cy="9164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644A2E4B-77B2-C439-23D9-FB14966953CA}"/>
                </a:ext>
              </a:extLst>
            </p:cNvPr>
            <p:cNvSpPr txBox="1"/>
            <p:nvPr/>
          </p:nvSpPr>
          <p:spPr>
            <a:xfrm>
              <a:off x="3814944" y="3502093"/>
              <a:ext cx="166712"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RB</a:t>
              </a:r>
              <a:endParaRPr lang="en-US" sz="1200" baseline="-25000" dirty="0">
                <a:latin typeface="Calibri" panose="020F0502020204030204" pitchFamily="34" charset="0"/>
                <a:cs typeface="Calibri" panose="020F0502020204030204" pitchFamily="34" charset="0"/>
              </a:endParaRPr>
            </a:p>
          </p:txBody>
        </p:sp>
        <p:cxnSp>
          <p:nvCxnSpPr>
            <p:cNvPr id="82" name="Straight Connector 81">
              <a:extLst>
                <a:ext uri="{FF2B5EF4-FFF2-40B4-BE49-F238E27FC236}">
                  <a16:creationId xmlns:a16="http://schemas.microsoft.com/office/drawing/2014/main" id="{757FD299-5B57-5DA9-BC83-C416F6836515}"/>
                </a:ext>
              </a:extLst>
            </p:cNvPr>
            <p:cNvCxnSpPr>
              <a:cxnSpLocks/>
            </p:cNvCxnSpPr>
            <p:nvPr/>
          </p:nvCxnSpPr>
          <p:spPr>
            <a:xfrm flipV="1">
              <a:off x="1727157" y="3335078"/>
              <a:ext cx="2226275" cy="978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A25AA01-250C-90D0-B400-1A854F44268B}"/>
                </a:ext>
              </a:extLst>
            </p:cNvPr>
            <p:cNvSpPr txBox="1"/>
            <p:nvPr/>
          </p:nvSpPr>
          <p:spPr>
            <a:xfrm>
              <a:off x="2720091" y="3335078"/>
              <a:ext cx="218265"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RW</a:t>
              </a:r>
              <a:endParaRPr lang="en-US" sz="1200" baseline="-25000" dirty="0">
                <a:latin typeface="Calibri" panose="020F0502020204030204" pitchFamily="34" charset="0"/>
                <a:cs typeface="Calibri" panose="020F0502020204030204" pitchFamily="34" charset="0"/>
              </a:endParaRPr>
            </a:p>
          </p:txBody>
        </p:sp>
        <p:sp>
          <p:nvSpPr>
            <p:cNvPr id="84" name="Triangle 83">
              <a:extLst>
                <a:ext uri="{FF2B5EF4-FFF2-40B4-BE49-F238E27FC236}">
                  <a16:creationId xmlns:a16="http://schemas.microsoft.com/office/drawing/2014/main" id="{41F662D2-03A1-8ECC-0A50-D9FBE41430C9}"/>
                </a:ext>
              </a:extLst>
            </p:cNvPr>
            <p:cNvSpPr>
              <a:spLocks noChangeAspect="1"/>
            </p:cNvSpPr>
            <p:nvPr/>
          </p:nvSpPr>
          <p:spPr>
            <a:xfrm rot="10800000" flipH="1">
              <a:off x="3442995" y="3244564"/>
              <a:ext cx="60160" cy="73152"/>
            </a:xfrm>
            <a:prstGeom prst="triangl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cxnSp>
          <p:nvCxnSpPr>
            <p:cNvPr id="451" name="Straight Connector 450">
              <a:extLst>
                <a:ext uri="{FF2B5EF4-FFF2-40B4-BE49-F238E27FC236}">
                  <a16:creationId xmlns:a16="http://schemas.microsoft.com/office/drawing/2014/main" id="{A9B714D7-CF4B-2799-632A-82EF400833C6}"/>
                </a:ext>
              </a:extLst>
            </p:cNvPr>
            <p:cNvCxnSpPr>
              <a:cxnSpLocks/>
            </p:cNvCxnSpPr>
            <p:nvPr/>
          </p:nvCxnSpPr>
          <p:spPr>
            <a:xfrm>
              <a:off x="3814944" y="3518298"/>
              <a:ext cx="1476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2641D7D-C8E4-D9B2-AF1D-ED44133ED61E}"/>
              </a:ext>
            </a:extLst>
          </p:cNvPr>
          <p:cNvSpPr txBox="1"/>
          <p:nvPr/>
        </p:nvSpPr>
        <p:spPr>
          <a:xfrm>
            <a:off x="2529896" y="742032"/>
            <a:ext cx="808105" cy="492314"/>
          </a:xfrm>
          <a:prstGeom prst="rect">
            <a:avLst/>
          </a:prstGeom>
          <a:noFill/>
        </p:spPr>
        <p:txBody>
          <a:bodyPr wrap="none" lIns="0" tIns="0" rIns="0" bIns="0" rtlCol="0">
            <a:spAutoFit/>
          </a:bodyPr>
          <a:lstStyle/>
          <a:p>
            <a:pPr algn="ctr"/>
            <a:r>
              <a:rPr lang="en-US" sz="3199" b="1" dirty="0">
                <a:latin typeface="Calibri" panose="020F0502020204030204" pitchFamily="34" charset="0"/>
                <a:cs typeface="Calibri" panose="020F0502020204030204" pitchFamily="34" charset="0"/>
              </a:rPr>
              <a:t>1RW</a:t>
            </a:r>
          </a:p>
        </p:txBody>
      </p:sp>
      <p:grpSp>
        <p:nvGrpSpPr>
          <p:cNvPr id="5" name="Group 4">
            <a:extLst>
              <a:ext uri="{FF2B5EF4-FFF2-40B4-BE49-F238E27FC236}">
                <a16:creationId xmlns:a16="http://schemas.microsoft.com/office/drawing/2014/main" id="{74E8DD77-C4C1-BCE0-7B49-7265D2153906}"/>
              </a:ext>
            </a:extLst>
          </p:cNvPr>
          <p:cNvGrpSpPr/>
          <p:nvPr/>
        </p:nvGrpSpPr>
        <p:grpSpPr>
          <a:xfrm>
            <a:off x="1103180" y="2543360"/>
            <a:ext cx="1599783" cy="784288"/>
            <a:chOff x="944004" y="3256357"/>
            <a:chExt cx="1600200" cy="784493"/>
          </a:xfrm>
        </p:grpSpPr>
        <p:sp>
          <p:nvSpPr>
            <p:cNvPr id="7" name="Rectangle 6">
              <a:extLst>
                <a:ext uri="{FF2B5EF4-FFF2-40B4-BE49-F238E27FC236}">
                  <a16:creationId xmlns:a16="http://schemas.microsoft.com/office/drawing/2014/main" id="{E42AA6A0-B1F7-D4BA-8CA3-AD5081BAF8CB}"/>
                </a:ext>
              </a:extLst>
            </p:cNvPr>
            <p:cNvSpPr/>
            <p:nvPr/>
          </p:nvSpPr>
          <p:spPr>
            <a:xfrm>
              <a:off x="1325003" y="3332557"/>
              <a:ext cx="83820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8" name="Rectangle 7">
              <a:extLst>
                <a:ext uri="{FF2B5EF4-FFF2-40B4-BE49-F238E27FC236}">
                  <a16:creationId xmlns:a16="http://schemas.microsoft.com/office/drawing/2014/main" id="{25CB2105-6349-F37B-3A67-3CA292969114}"/>
                </a:ext>
              </a:extLst>
            </p:cNvPr>
            <p:cNvSpPr/>
            <p:nvPr/>
          </p:nvSpPr>
          <p:spPr>
            <a:xfrm>
              <a:off x="944004" y="3603257"/>
              <a:ext cx="16002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9" name="Rectangle 8">
              <a:extLst>
                <a:ext uri="{FF2B5EF4-FFF2-40B4-BE49-F238E27FC236}">
                  <a16:creationId xmlns:a16="http://schemas.microsoft.com/office/drawing/2014/main" id="{C97D5231-503E-82B7-BC29-F87BB77BB10A}"/>
                </a:ext>
              </a:extLst>
            </p:cNvPr>
            <p:cNvSpPr/>
            <p:nvPr/>
          </p:nvSpPr>
          <p:spPr>
            <a:xfrm>
              <a:off x="1428893" y="3256357"/>
              <a:ext cx="228600" cy="513078"/>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0" name="Rectangle 9">
              <a:extLst>
                <a:ext uri="{FF2B5EF4-FFF2-40B4-BE49-F238E27FC236}">
                  <a16:creationId xmlns:a16="http://schemas.microsoft.com/office/drawing/2014/main" id="{05B171EA-454F-9897-8883-24A5D4FAB5C3}"/>
                </a:ext>
              </a:extLst>
            </p:cNvPr>
            <p:cNvSpPr/>
            <p:nvPr/>
          </p:nvSpPr>
          <p:spPr>
            <a:xfrm>
              <a:off x="1853334" y="3256357"/>
              <a:ext cx="228600" cy="500804"/>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1" name="TextBox 10">
              <a:extLst>
                <a:ext uri="{FF2B5EF4-FFF2-40B4-BE49-F238E27FC236}">
                  <a16:creationId xmlns:a16="http://schemas.microsoft.com/office/drawing/2014/main" id="{67D32517-AB6F-10DD-8F47-3BE930573EF0}"/>
                </a:ext>
              </a:extLst>
            </p:cNvPr>
            <p:cNvSpPr txBox="1"/>
            <p:nvPr/>
          </p:nvSpPr>
          <p:spPr>
            <a:xfrm>
              <a:off x="1485485" y="3262935"/>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2" name="TextBox 11">
              <a:extLst>
                <a:ext uri="{FF2B5EF4-FFF2-40B4-BE49-F238E27FC236}">
                  <a16:creationId xmlns:a16="http://schemas.microsoft.com/office/drawing/2014/main" id="{A307AC45-0C9F-11AF-014C-6C9F9AF098FA}"/>
                </a:ext>
              </a:extLst>
            </p:cNvPr>
            <p:cNvSpPr txBox="1"/>
            <p:nvPr/>
          </p:nvSpPr>
          <p:spPr>
            <a:xfrm>
              <a:off x="1920031" y="3256357"/>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13" name="TextBox 12">
              <a:extLst>
                <a:ext uri="{FF2B5EF4-FFF2-40B4-BE49-F238E27FC236}">
                  <a16:creationId xmlns:a16="http://schemas.microsoft.com/office/drawing/2014/main" id="{2B746F41-47A6-1A94-1C35-5F1345E60860}"/>
                </a:ext>
              </a:extLst>
            </p:cNvPr>
            <p:cNvSpPr txBox="1"/>
            <p:nvPr/>
          </p:nvSpPr>
          <p:spPr>
            <a:xfrm>
              <a:off x="1481321" y="3530521"/>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4" name="TextBox 13">
              <a:extLst>
                <a:ext uri="{FF2B5EF4-FFF2-40B4-BE49-F238E27FC236}">
                  <a16:creationId xmlns:a16="http://schemas.microsoft.com/office/drawing/2014/main" id="{2346C425-16BE-869D-7EDB-F3A3D3CA3B3E}"/>
                </a:ext>
              </a:extLst>
            </p:cNvPr>
            <p:cNvSpPr txBox="1"/>
            <p:nvPr/>
          </p:nvSpPr>
          <p:spPr>
            <a:xfrm>
              <a:off x="1920230" y="3508129"/>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15" name="Rectangle 14">
              <a:extLst>
                <a:ext uri="{FF2B5EF4-FFF2-40B4-BE49-F238E27FC236}">
                  <a16:creationId xmlns:a16="http://schemas.microsoft.com/office/drawing/2014/main" id="{068E8493-F3BE-E37A-8B5D-5B55F8FCBDC3}"/>
                </a:ext>
              </a:extLst>
            </p:cNvPr>
            <p:cNvSpPr/>
            <p:nvPr/>
          </p:nvSpPr>
          <p:spPr>
            <a:xfrm>
              <a:off x="2236973" y="3525293"/>
              <a:ext cx="228600" cy="228602"/>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6" name="Rectangle 15">
              <a:extLst>
                <a:ext uri="{FF2B5EF4-FFF2-40B4-BE49-F238E27FC236}">
                  <a16:creationId xmlns:a16="http://schemas.microsoft.com/office/drawing/2014/main" id="{3C5F1938-ABBD-4B25-DBB6-35E4BD940884}"/>
                </a:ext>
              </a:extLst>
            </p:cNvPr>
            <p:cNvSpPr/>
            <p:nvPr/>
          </p:nvSpPr>
          <p:spPr>
            <a:xfrm>
              <a:off x="1020204" y="3530521"/>
              <a:ext cx="228600" cy="22664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17" name="TextBox 16">
              <a:extLst>
                <a:ext uri="{FF2B5EF4-FFF2-40B4-BE49-F238E27FC236}">
                  <a16:creationId xmlns:a16="http://schemas.microsoft.com/office/drawing/2014/main" id="{53D24C63-691F-38E6-84DF-DA264B3ECAF3}"/>
                </a:ext>
              </a:extLst>
            </p:cNvPr>
            <p:cNvSpPr txBox="1"/>
            <p:nvPr/>
          </p:nvSpPr>
          <p:spPr>
            <a:xfrm>
              <a:off x="1065610" y="3541717"/>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CE7B785-832F-7A65-7E66-666F8316715C}"/>
                </a:ext>
              </a:extLst>
            </p:cNvPr>
            <p:cNvSpPr txBox="1"/>
            <p:nvPr/>
          </p:nvSpPr>
          <p:spPr>
            <a:xfrm>
              <a:off x="2302246" y="3510195"/>
              <a:ext cx="113813"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A510C20-3DEA-219C-EE7A-CCB6CFF4F930}"/>
                </a:ext>
              </a:extLst>
            </p:cNvPr>
            <p:cNvSpPr txBox="1"/>
            <p:nvPr/>
          </p:nvSpPr>
          <p:spPr>
            <a:xfrm>
              <a:off x="1933904" y="3825350"/>
              <a:ext cx="97808" cy="215500"/>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R</a:t>
              </a:r>
              <a:endParaRPr lang="en-US" sz="1400" baseline="-25000" dirty="0">
                <a:solidFill>
                  <a:schemeClr val="bg1"/>
                </a:solidFill>
                <a:latin typeface="Calibri" panose="020F0502020204030204" pitchFamily="34" charset="0"/>
                <a:cs typeface="Calibri" panose="020F0502020204030204" pitchFamily="34" charset="0"/>
              </a:endParaRPr>
            </a:p>
          </p:txBody>
        </p:sp>
      </p:grpSp>
      <p:sp>
        <p:nvSpPr>
          <p:cNvPr id="43" name="Rounded Rectangle 42">
            <a:extLst>
              <a:ext uri="{FF2B5EF4-FFF2-40B4-BE49-F238E27FC236}">
                <a16:creationId xmlns:a16="http://schemas.microsoft.com/office/drawing/2014/main" id="{B771D5C6-41CF-45CE-3C22-CF197BAACA8A}"/>
              </a:ext>
            </a:extLst>
          </p:cNvPr>
          <p:cNvSpPr/>
          <p:nvPr/>
        </p:nvSpPr>
        <p:spPr>
          <a:xfrm>
            <a:off x="953005" y="755305"/>
            <a:ext cx="4012469" cy="255591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500" name="Group 499">
            <a:extLst>
              <a:ext uri="{FF2B5EF4-FFF2-40B4-BE49-F238E27FC236}">
                <a16:creationId xmlns:a16="http://schemas.microsoft.com/office/drawing/2014/main" id="{E416767C-2C7F-B2D6-FEF4-1B15F9776359}"/>
              </a:ext>
            </a:extLst>
          </p:cNvPr>
          <p:cNvGrpSpPr/>
          <p:nvPr/>
        </p:nvGrpSpPr>
        <p:grpSpPr>
          <a:xfrm>
            <a:off x="1769042" y="1350880"/>
            <a:ext cx="2225695" cy="1058420"/>
            <a:chOff x="1903175" y="955356"/>
            <a:chExt cx="2225695" cy="1058420"/>
          </a:xfrm>
        </p:grpSpPr>
        <p:grpSp>
          <p:nvGrpSpPr>
            <p:cNvPr id="45" name="Group 44">
              <a:extLst>
                <a:ext uri="{FF2B5EF4-FFF2-40B4-BE49-F238E27FC236}">
                  <a16:creationId xmlns:a16="http://schemas.microsoft.com/office/drawing/2014/main" id="{18ADB2BA-0601-2375-A01A-FE0A28436310}"/>
                </a:ext>
              </a:extLst>
            </p:cNvPr>
            <p:cNvGrpSpPr/>
            <p:nvPr/>
          </p:nvGrpSpPr>
          <p:grpSpPr>
            <a:xfrm>
              <a:off x="2828147" y="1248105"/>
              <a:ext cx="635027" cy="563942"/>
              <a:chOff x="7069727" y="1428097"/>
              <a:chExt cx="1007473" cy="894697"/>
            </a:xfrm>
          </p:grpSpPr>
          <p:grpSp>
            <p:nvGrpSpPr>
              <p:cNvPr id="482" name="Group 481">
                <a:extLst>
                  <a:ext uri="{FF2B5EF4-FFF2-40B4-BE49-F238E27FC236}">
                    <a16:creationId xmlns:a16="http://schemas.microsoft.com/office/drawing/2014/main" id="{3BD49224-50C8-5E32-1760-A402F6D76842}"/>
                  </a:ext>
                </a:extLst>
              </p:cNvPr>
              <p:cNvGrpSpPr>
                <a:grpSpLocks noChangeAspect="1"/>
              </p:cNvGrpSpPr>
              <p:nvPr/>
            </p:nvGrpSpPr>
            <p:grpSpPr>
              <a:xfrm rot="5400000">
                <a:off x="7110984" y="1386840"/>
                <a:ext cx="457200" cy="539714"/>
                <a:chOff x="7110984" y="1386840"/>
                <a:chExt cx="457200" cy="539714"/>
              </a:xfrm>
            </p:grpSpPr>
            <p:sp>
              <p:nvSpPr>
                <p:cNvPr id="490" name="Triangle 489">
                  <a:extLst>
                    <a:ext uri="{FF2B5EF4-FFF2-40B4-BE49-F238E27FC236}">
                      <a16:creationId xmlns:a16="http://schemas.microsoft.com/office/drawing/2014/main" id="{E8E09CAE-CFFD-6795-CA03-737DEA7CF7F6}"/>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491" name="Oval 490">
                  <a:extLst>
                    <a:ext uri="{FF2B5EF4-FFF2-40B4-BE49-F238E27FC236}">
                      <a16:creationId xmlns:a16="http://schemas.microsoft.com/office/drawing/2014/main" id="{2E860835-F510-3899-1D85-2B54CF6B2120}"/>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483" name="Group 482">
                <a:extLst>
                  <a:ext uri="{FF2B5EF4-FFF2-40B4-BE49-F238E27FC236}">
                    <a16:creationId xmlns:a16="http://schemas.microsoft.com/office/drawing/2014/main" id="{AD1F1B9E-F27F-45CF-D7B0-B2936D309BFC}"/>
                  </a:ext>
                </a:extLst>
              </p:cNvPr>
              <p:cNvGrpSpPr>
                <a:grpSpLocks noChangeAspect="1"/>
              </p:cNvGrpSpPr>
              <p:nvPr/>
            </p:nvGrpSpPr>
            <p:grpSpPr>
              <a:xfrm rot="16200000" flipH="1">
                <a:off x="7110984" y="1824337"/>
                <a:ext cx="457200" cy="539714"/>
                <a:chOff x="7110984" y="1386840"/>
                <a:chExt cx="457200" cy="539714"/>
              </a:xfrm>
            </p:grpSpPr>
            <p:sp>
              <p:nvSpPr>
                <p:cNvPr id="488" name="Triangle 487">
                  <a:extLst>
                    <a:ext uri="{FF2B5EF4-FFF2-40B4-BE49-F238E27FC236}">
                      <a16:creationId xmlns:a16="http://schemas.microsoft.com/office/drawing/2014/main" id="{F2D9CF03-D6A0-EE9E-4B0F-BC9CE1B46C74}"/>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489" name="Oval 488">
                  <a:extLst>
                    <a:ext uri="{FF2B5EF4-FFF2-40B4-BE49-F238E27FC236}">
                      <a16:creationId xmlns:a16="http://schemas.microsoft.com/office/drawing/2014/main" id="{1FA49542-5747-A661-5A80-D781734C037F}"/>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484" name="Elbow Connector 483">
                <a:extLst>
                  <a:ext uri="{FF2B5EF4-FFF2-40B4-BE49-F238E27FC236}">
                    <a16:creationId xmlns:a16="http://schemas.microsoft.com/office/drawing/2014/main" id="{65F96B19-27DD-E3BD-E4E4-2E397876375E}"/>
                  </a:ext>
                </a:extLst>
              </p:cNvPr>
              <p:cNvCxnSpPr>
                <a:cxnSpLocks/>
                <a:stCxn id="490" idx="3"/>
                <a:endCxn id="48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5" name="Elbow Connector 484">
                <a:extLst>
                  <a:ext uri="{FF2B5EF4-FFF2-40B4-BE49-F238E27FC236}">
                    <a16:creationId xmlns:a16="http://schemas.microsoft.com/office/drawing/2014/main" id="{C7823E8E-75FD-743A-C721-A6AE9586D2CD}"/>
                  </a:ext>
                </a:extLst>
              </p:cNvPr>
              <p:cNvCxnSpPr>
                <a:cxnSpLocks/>
                <a:stCxn id="491" idx="0"/>
                <a:endCxn id="48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F4FE58A9-99A2-81FB-D4A5-06795C076388}"/>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E5D41BF4-D377-F351-4499-901D027A6F80}"/>
                </a:ext>
              </a:extLst>
            </p:cNvPr>
            <p:cNvCxnSpPr>
              <a:cxnSpLocks/>
            </p:cNvCxnSpPr>
            <p:nvPr/>
          </p:nvCxnSpPr>
          <p:spPr>
            <a:xfrm flipV="1">
              <a:off x="1903175" y="1188445"/>
              <a:ext cx="2225695" cy="977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E648DD8-C801-45EA-391B-E4037539A90D}"/>
                </a:ext>
              </a:extLst>
            </p:cNvPr>
            <p:cNvCxnSpPr>
              <a:cxnSpLocks/>
            </p:cNvCxnSpPr>
            <p:nvPr/>
          </p:nvCxnSpPr>
          <p:spPr>
            <a:xfrm flipV="1">
              <a:off x="3738814" y="1083474"/>
              <a:ext cx="0" cy="91622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EF1814E-5A85-6F12-2993-C42229C45CA9}"/>
                </a:ext>
              </a:extLst>
            </p:cNvPr>
            <p:cNvSpPr txBox="1"/>
            <p:nvPr/>
          </p:nvSpPr>
          <p:spPr>
            <a:xfrm>
              <a:off x="2862726" y="1014136"/>
              <a:ext cx="1362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endParaRPr lang="en-US" sz="1200" baseline="-25000" dirty="0">
                <a:latin typeface="Calibri" panose="020F0502020204030204" pitchFamily="34" charset="0"/>
                <a:cs typeface="Calibri" panose="020F0502020204030204" pitchFamily="34" charset="0"/>
              </a:endParaRPr>
            </a:p>
          </p:txBody>
        </p:sp>
        <p:grpSp>
          <p:nvGrpSpPr>
            <p:cNvPr id="49" name="Group 48">
              <a:extLst>
                <a:ext uri="{FF2B5EF4-FFF2-40B4-BE49-F238E27FC236}">
                  <a16:creationId xmlns:a16="http://schemas.microsoft.com/office/drawing/2014/main" id="{90992BBE-3D69-58B9-CA7A-F38D5AD04136}"/>
                </a:ext>
              </a:extLst>
            </p:cNvPr>
            <p:cNvGrpSpPr/>
            <p:nvPr/>
          </p:nvGrpSpPr>
          <p:grpSpPr>
            <a:xfrm>
              <a:off x="3450632" y="1192950"/>
              <a:ext cx="288181" cy="337813"/>
              <a:chOff x="8534400" y="1319325"/>
              <a:chExt cx="457200" cy="535942"/>
            </a:xfrm>
          </p:grpSpPr>
          <p:cxnSp>
            <p:nvCxnSpPr>
              <p:cNvPr id="475" name="Straight Connector 474">
                <a:extLst>
                  <a:ext uri="{FF2B5EF4-FFF2-40B4-BE49-F238E27FC236}">
                    <a16:creationId xmlns:a16="http://schemas.microsoft.com/office/drawing/2014/main" id="{6AA005D7-EFFF-CB00-0258-1ACE27A5A812}"/>
                  </a:ext>
                </a:extLst>
              </p:cNvPr>
              <p:cNvCxnSpPr/>
              <p:nvPr/>
            </p:nvCxnSpPr>
            <p:spPr>
              <a:xfrm>
                <a:off x="8534400" y="1848374"/>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D16BC0E8-BFE7-A78F-4653-A4BE5CFC5767}"/>
                  </a:ext>
                </a:extLst>
              </p:cNvPr>
              <p:cNvCxnSpPr/>
              <p:nvPr/>
            </p:nvCxnSpPr>
            <p:spPr>
              <a:xfrm>
                <a:off x="8839200" y="1845213"/>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86AFB488-08E0-590C-70CB-4CD6777E00D1}"/>
                  </a:ext>
                </a:extLst>
              </p:cNvPr>
              <p:cNvCxnSpPr/>
              <p:nvPr/>
            </p:nvCxnSpPr>
            <p:spPr>
              <a:xfrm>
                <a:off x="8686800" y="17526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B0DB9F84-D2F6-3EF0-0E96-D1DB00FD4DE5}"/>
                  </a:ext>
                </a:extLst>
              </p:cNvPr>
              <p:cNvCxnSpPr>
                <a:cxnSpLocks/>
              </p:cNvCxnSpPr>
              <p:nvPr/>
            </p:nvCxnSpPr>
            <p:spPr>
              <a:xfrm>
                <a:off x="8686800" y="1741990"/>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2F32E7D7-77E4-4C0D-2443-CB61EAC25670}"/>
                  </a:ext>
                </a:extLst>
              </p:cNvPr>
              <p:cNvCxnSpPr>
                <a:cxnSpLocks/>
              </p:cNvCxnSpPr>
              <p:nvPr/>
            </p:nvCxnSpPr>
            <p:spPr>
              <a:xfrm>
                <a:off x="8839200" y="1748883"/>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C43DCC9C-3A1F-0631-C9F8-D853DE842194}"/>
                  </a:ext>
                </a:extLst>
              </p:cNvPr>
              <p:cNvCxnSpPr/>
              <p:nvPr/>
            </p:nvCxnSpPr>
            <p:spPr>
              <a:xfrm>
                <a:off x="8686800" y="171059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0A3E8147-5BC1-DEEE-782F-781ABCB80EE9}"/>
                  </a:ext>
                </a:extLst>
              </p:cNvPr>
              <p:cNvCxnSpPr>
                <a:cxnSpLocks/>
              </p:cNvCxnSpPr>
              <p:nvPr/>
            </p:nvCxnSpPr>
            <p:spPr>
              <a:xfrm>
                <a:off x="8772647" y="1319325"/>
                <a:ext cx="0" cy="3912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31CE4186-67E5-B03B-5D23-0CDCFEA92667}"/>
                </a:ext>
              </a:extLst>
            </p:cNvPr>
            <p:cNvGrpSpPr/>
            <p:nvPr/>
          </p:nvGrpSpPr>
          <p:grpSpPr>
            <a:xfrm>
              <a:off x="2281186" y="1198221"/>
              <a:ext cx="421776" cy="325113"/>
              <a:chOff x="8534400" y="1339473"/>
              <a:chExt cx="669149" cy="515794"/>
            </a:xfrm>
          </p:grpSpPr>
          <p:cxnSp>
            <p:nvCxnSpPr>
              <p:cNvPr id="468" name="Straight Connector 467">
                <a:extLst>
                  <a:ext uri="{FF2B5EF4-FFF2-40B4-BE49-F238E27FC236}">
                    <a16:creationId xmlns:a16="http://schemas.microsoft.com/office/drawing/2014/main" id="{6738ACA3-F879-97CB-0B55-D66AA7846522}"/>
                  </a:ext>
                </a:extLst>
              </p:cNvPr>
              <p:cNvCxnSpPr/>
              <p:nvPr/>
            </p:nvCxnSpPr>
            <p:spPr>
              <a:xfrm>
                <a:off x="8534400" y="1848374"/>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2EA78519-0C4B-D2FE-AD76-381294174C7A}"/>
                  </a:ext>
                </a:extLst>
              </p:cNvPr>
              <p:cNvCxnSpPr>
                <a:cxnSpLocks/>
              </p:cNvCxnSpPr>
              <p:nvPr/>
            </p:nvCxnSpPr>
            <p:spPr>
              <a:xfrm>
                <a:off x="8839201" y="1845213"/>
                <a:ext cx="36434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6557E032-61D4-C0BF-80A6-5E9C3C460336}"/>
                  </a:ext>
                </a:extLst>
              </p:cNvPr>
              <p:cNvCxnSpPr/>
              <p:nvPr/>
            </p:nvCxnSpPr>
            <p:spPr>
              <a:xfrm>
                <a:off x="8686800" y="175260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3C19E496-4418-2B67-50C5-5445873852AD}"/>
                  </a:ext>
                </a:extLst>
              </p:cNvPr>
              <p:cNvCxnSpPr>
                <a:cxnSpLocks/>
              </p:cNvCxnSpPr>
              <p:nvPr/>
            </p:nvCxnSpPr>
            <p:spPr>
              <a:xfrm>
                <a:off x="8686800" y="1741990"/>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a:extLst>
                  <a:ext uri="{FF2B5EF4-FFF2-40B4-BE49-F238E27FC236}">
                    <a16:creationId xmlns:a16="http://schemas.microsoft.com/office/drawing/2014/main" id="{50848F89-CCFB-1641-1C46-39AA0C76C6F6}"/>
                  </a:ext>
                </a:extLst>
              </p:cNvPr>
              <p:cNvCxnSpPr>
                <a:cxnSpLocks/>
              </p:cNvCxnSpPr>
              <p:nvPr/>
            </p:nvCxnSpPr>
            <p:spPr>
              <a:xfrm>
                <a:off x="8839200" y="1748883"/>
                <a:ext cx="0" cy="1063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892AB824-AB6E-654B-A694-0ECA87F10F18}"/>
                  </a:ext>
                </a:extLst>
              </p:cNvPr>
              <p:cNvCxnSpPr/>
              <p:nvPr/>
            </p:nvCxnSpPr>
            <p:spPr>
              <a:xfrm>
                <a:off x="8686800" y="1710590"/>
                <a:ext cx="1524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4A270670-3E7A-16ED-D405-86BD01AFC8F0}"/>
                  </a:ext>
                </a:extLst>
              </p:cNvPr>
              <p:cNvCxnSpPr>
                <a:cxnSpLocks/>
              </p:cNvCxnSpPr>
              <p:nvPr/>
            </p:nvCxnSpPr>
            <p:spPr>
              <a:xfrm>
                <a:off x="8772647" y="1339473"/>
                <a:ext cx="0" cy="37111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3" name="TextBox 52">
              <a:extLst>
                <a:ext uri="{FF2B5EF4-FFF2-40B4-BE49-F238E27FC236}">
                  <a16:creationId xmlns:a16="http://schemas.microsoft.com/office/drawing/2014/main" id="{6DC9952A-0C42-7E1B-442C-55468FC8C731}"/>
                </a:ext>
              </a:extLst>
            </p:cNvPr>
            <p:cNvSpPr txBox="1"/>
            <p:nvPr/>
          </p:nvSpPr>
          <p:spPr>
            <a:xfrm>
              <a:off x="3676170" y="964253"/>
              <a:ext cx="833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endParaRPr lang="en-US" sz="1200" baseline="-25000" dirty="0">
                <a:latin typeface="Calibri" panose="020F050202020403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2FACFA52-6077-E252-8AC2-378F84B263BF}"/>
                </a:ext>
              </a:extLst>
            </p:cNvPr>
            <p:cNvCxnSpPr>
              <a:cxnSpLocks/>
            </p:cNvCxnSpPr>
            <p:nvPr/>
          </p:nvCxnSpPr>
          <p:spPr>
            <a:xfrm flipV="1">
              <a:off x="2282229" y="1097548"/>
              <a:ext cx="0" cy="916228"/>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07F9F1F-347F-D0EC-6854-25E5707375AB}"/>
                </a:ext>
              </a:extLst>
            </p:cNvPr>
            <p:cNvSpPr txBox="1"/>
            <p:nvPr/>
          </p:nvSpPr>
          <p:spPr>
            <a:xfrm>
              <a:off x="2209552" y="955356"/>
              <a:ext cx="83356"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endParaRPr lang="en-US" sz="1200" baseline="-25000" dirty="0">
                <a:latin typeface="Calibri" panose="020F0502020204030204" pitchFamily="34" charset="0"/>
                <a:cs typeface="Calibri" panose="020F0502020204030204" pitchFamily="34" charset="0"/>
              </a:endParaRPr>
            </a:p>
          </p:txBody>
        </p:sp>
        <p:cxnSp>
          <p:nvCxnSpPr>
            <p:cNvPr id="56" name="Straight Connector 55">
              <a:extLst>
                <a:ext uri="{FF2B5EF4-FFF2-40B4-BE49-F238E27FC236}">
                  <a16:creationId xmlns:a16="http://schemas.microsoft.com/office/drawing/2014/main" id="{2ACB1818-A304-6031-5D5F-8E0A7205F0E2}"/>
                </a:ext>
              </a:extLst>
            </p:cNvPr>
            <p:cNvCxnSpPr>
              <a:cxnSpLocks/>
            </p:cNvCxnSpPr>
            <p:nvPr/>
          </p:nvCxnSpPr>
          <p:spPr>
            <a:xfrm>
              <a:off x="2197859" y="955356"/>
              <a:ext cx="1313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9" name="Group 498">
            <a:extLst>
              <a:ext uri="{FF2B5EF4-FFF2-40B4-BE49-F238E27FC236}">
                <a16:creationId xmlns:a16="http://schemas.microsoft.com/office/drawing/2014/main" id="{C780A0CE-4A45-CADB-8982-B6015953C6F3}"/>
              </a:ext>
            </a:extLst>
          </p:cNvPr>
          <p:cNvGrpSpPr/>
          <p:nvPr/>
        </p:nvGrpSpPr>
        <p:grpSpPr>
          <a:xfrm>
            <a:off x="3385805" y="2464484"/>
            <a:ext cx="1110130" cy="792906"/>
            <a:chOff x="3385805" y="2464484"/>
            <a:chExt cx="1110130" cy="792906"/>
          </a:xfrm>
        </p:grpSpPr>
        <p:sp>
          <p:nvSpPr>
            <p:cNvPr id="27" name="Rectangle 26">
              <a:extLst>
                <a:ext uri="{FF2B5EF4-FFF2-40B4-BE49-F238E27FC236}">
                  <a16:creationId xmlns:a16="http://schemas.microsoft.com/office/drawing/2014/main" id="{A81EEC79-D6DA-4D65-6F4C-DAFD88F18BB3}"/>
                </a:ext>
              </a:extLst>
            </p:cNvPr>
            <p:cNvSpPr/>
            <p:nvPr/>
          </p:nvSpPr>
          <p:spPr>
            <a:xfrm rot="5400000">
              <a:off x="3585293" y="2596626"/>
              <a:ext cx="365728" cy="10144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8" name="Rectangle 27">
              <a:extLst>
                <a:ext uri="{FF2B5EF4-FFF2-40B4-BE49-F238E27FC236}">
                  <a16:creationId xmlns:a16="http://schemas.microsoft.com/office/drawing/2014/main" id="{4D2905B0-68A2-1E13-BDE7-C24F67417154}"/>
                </a:ext>
              </a:extLst>
            </p:cNvPr>
            <p:cNvSpPr/>
            <p:nvPr/>
          </p:nvSpPr>
          <p:spPr>
            <a:xfrm rot="5400000">
              <a:off x="3824932" y="2977332"/>
              <a:ext cx="386843" cy="1263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29" name="Rectangle 28">
              <a:extLst>
                <a:ext uri="{FF2B5EF4-FFF2-40B4-BE49-F238E27FC236}">
                  <a16:creationId xmlns:a16="http://schemas.microsoft.com/office/drawing/2014/main" id="{373B9EDC-D816-4F5D-FF6D-181F19D97A5A}"/>
                </a:ext>
              </a:extLst>
            </p:cNvPr>
            <p:cNvSpPr/>
            <p:nvPr/>
          </p:nvSpPr>
          <p:spPr>
            <a:xfrm rot="5400000">
              <a:off x="3126095" y="2776758"/>
              <a:ext cx="745123" cy="1205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0" name="Rectangle 29">
              <a:extLst>
                <a:ext uri="{FF2B5EF4-FFF2-40B4-BE49-F238E27FC236}">
                  <a16:creationId xmlns:a16="http://schemas.microsoft.com/office/drawing/2014/main" id="{4267A8E2-93A9-2012-C846-A6C8E2021003}"/>
                </a:ext>
              </a:extLst>
            </p:cNvPr>
            <p:cNvSpPr/>
            <p:nvPr/>
          </p:nvSpPr>
          <p:spPr>
            <a:xfrm rot="5400000">
              <a:off x="3980814" y="2796938"/>
              <a:ext cx="792905" cy="12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2" name="Rectangle 31">
              <a:extLst>
                <a:ext uri="{FF2B5EF4-FFF2-40B4-BE49-F238E27FC236}">
                  <a16:creationId xmlns:a16="http://schemas.microsoft.com/office/drawing/2014/main" id="{97C27C6B-C95E-17DA-03DA-AA5FC0CCA9C7}"/>
                </a:ext>
              </a:extLst>
            </p:cNvPr>
            <p:cNvSpPr/>
            <p:nvPr/>
          </p:nvSpPr>
          <p:spPr>
            <a:xfrm rot="16200000">
              <a:off x="4043937" y="2704197"/>
              <a:ext cx="228540" cy="675456"/>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3" name="Rectangle 32">
              <a:extLst>
                <a:ext uri="{FF2B5EF4-FFF2-40B4-BE49-F238E27FC236}">
                  <a16:creationId xmlns:a16="http://schemas.microsoft.com/office/drawing/2014/main" id="{5B4D24AB-5C29-1374-8252-F261FA9BC983}"/>
                </a:ext>
              </a:extLst>
            </p:cNvPr>
            <p:cNvSpPr/>
            <p:nvPr/>
          </p:nvSpPr>
          <p:spPr>
            <a:xfrm rot="16200000">
              <a:off x="3385806" y="2927077"/>
              <a:ext cx="228540" cy="22854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4" name="Rectangle 33">
              <a:extLst>
                <a:ext uri="{FF2B5EF4-FFF2-40B4-BE49-F238E27FC236}">
                  <a16:creationId xmlns:a16="http://schemas.microsoft.com/office/drawing/2014/main" id="{43F78F1E-FD80-87C1-98F5-A9B6048243ED}"/>
                </a:ext>
              </a:extLst>
            </p:cNvPr>
            <p:cNvSpPr/>
            <p:nvPr/>
          </p:nvSpPr>
          <p:spPr>
            <a:xfrm rot="16200000">
              <a:off x="3552261" y="2367223"/>
              <a:ext cx="228540" cy="56145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6" name="TextBox 35">
              <a:extLst>
                <a:ext uri="{FF2B5EF4-FFF2-40B4-BE49-F238E27FC236}">
                  <a16:creationId xmlns:a16="http://schemas.microsoft.com/office/drawing/2014/main" id="{F5B98631-414E-8E6D-578A-CECC6D63A889}"/>
                </a:ext>
              </a:extLst>
            </p:cNvPr>
            <p:cNvSpPr txBox="1"/>
            <p:nvPr/>
          </p:nvSpPr>
          <p:spPr>
            <a:xfrm>
              <a:off x="4324784" y="2940840"/>
              <a:ext cx="110578"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37" name="TextBox 36">
              <a:extLst>
                <a:ext uri="{FF2B5EF4-FFF2-40B4-BE49-F238E27FC236}">
                  <a16:creationId xmlns:a16="http://schemas.microsoft.com/office/drawing/2014/main" id="{CE129AF9-6CCF-3CB2-6E68-8D14D40B3F0E}"/>
                </a:ext>
              </a:extLst>
            </p:cNvPr>
            <p:cNvSpPr txBox="1"/>
            <p:nvPr/>
          </p:nvSpPr>
          <p:spPr>
            <a:xfrm>
              <a:off x="3954913" y="2933319"/>
              <a:ext cx="115386"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38" name="TextBox 37">
              <a:extLst>
                <a:ext uri="{FF2B5EF4-FFF2-40B4-BE49-F238E27FC236}">
                  <a16:creationId xmlns:a16="http://schemas.microsoft.com/office/drawing/2014/main" id="{8CF59B13-8B3C-75A8-8BE5-CAE2C04BEF28}"/>
                </a:ext>
              </a:extLst>
            </p:cNvPr>
            <p:cNvSpPr txBox="1"/>
            <p:nvPr/>
          </p:nvSpPr>
          <p:spPr>
            <a:xfrm>
              <a:off x="3427156" y="2536167"/>
              <a:ext cx="110578"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39" name="TextBox 38">
              <a:extLst>
                <a:ext uri="{FF2B5EF4-FFF2-40B4-BE49-F238E27FC236}">
                  <a16:creationId xmlns:a16="http://schemas.microsoft.com/office/drawing/2014/main" id="{A246B447-232E-42CF-E1AD-0AB24F25F44A}"/>
                </a:ext>
              </a:extLst>
            </p:cNvPr>
            <p:cNvSpPr txBox="1"/>
            <p:nvPr/>
          </p:nvSpPr>
          <p:spPr>
            <a:xfrm>
              <a:off x="3705828" y="2542920"/>
              <a:ext cx="115386"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0" name="TextBox 39">
              <a:extLst>
                <a:ext uri="{FF2B5EF4-FFF2-40B4-BE49-F238E27FC236}">
                  <a16:creationId xmlns:a16="http://schemas.microsoft.com/office/drawing/2014/main" id="{FA22D35C-61D3-DB60-964E-A50B8A25781A}"/>
                </a:ext>
              </a:extLst>
            </p:cNvPr>
            <p:cNvSpPr txBox="1"/>
            <p:nvPr/>
          </p:nvSpPr>
          <p:spPr>
            <a:xfrm>
              <a:off x="3423951" y="2916413"/>
              <a:ext cx="113783"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498" name="Rectangle 497">
              <a:extLst>
                <a:ext uri="{FF2B5EF4-FFF2-40B4-BE49-F238E27FC236}">
                  <a16:creationId xmlns:a16="http://schemas.microsoft.com/office/drawing/2014/main" id="{AEF5A43D-3B56-C165-913F-B6DC6675EA96}"/>
                </a:ext>
              </a:extLst>
            </p:cNvPr>
            <p:cNvSpPr/>
            <p:nvPr/>
          </p:nvSpPr>
          <p:spPr>
            <a:xfrm rot="16200000">
              <a:off x="4258542" y="2536166"/>
              <a:ext cx="228540" cy="228541"/>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solidFill>
                  <a:schemeClr val="bg1"/>
                </a:solidFill>
              </a:endParaRPr>
            </a:p>
          </p:txBody>
        </p:sp>
        <p:sp>
          <p:nvSpPr>
            <p:cNvPr id="35" name="TextBox 34">
              <a:extLst>
                <a:ext uri="{FF2B5EF4-FFF2-40B4-BE49-F238E27FC236}">
                  <a16:creationId xmlns:a16="http://schemas.microsoft.com/office/drawing/2014/main" id="{4D4BC91A-4A94-D247-5F60-C8E21B868388}"/>
                </a:ext>
              </a:extLst>
            </p:cNvPr>
            <p:cNvSpPr txBox="1"/>
            <p:nvPr/>
          </p:nvSpPr>
          <p:spPr>
            <a:xfrm>
              <a:off x="4315620" y="2533827"/>
              <a:ext cx="113783" cy="215388"/>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endParaRPr lang="en-US" sz="1400" baseline="-25000" dirty="0">
                <a:solidFill>
                  <a:schemeClr val="bg1"/>
                </a:solidFill>
                <a:latin typeface="Calibri" panose="020F0502020204030204" pitchFamily="34" charset="0"/>
                <a:cs typeface="Calibri" panose="020F0502020204030204" pitchFamily="34" charset="0"/>
              </a:endParaRPr>
            </a:p>
          </p:txBody>
        </p:sp>
      </p:grpSp>
      <p:grpSp>
        <p:nvGrpSpPr>
          <p:cNvPr id="501" name="Group 500">
            <a:extLst>
              <a:ext uri="{FF2B5EF4-FFF2-40B4-BE49-F238E27FC236}">
                <a16:creationId xmlns:a16="http://schemas.microsoft.com/office/drawing/2014/main" id="{D718D549-304F-0192-A718-D02B56184B58}"/>
              </a:ext>
            </a:extLst>
          </p:cNvPr>
          <p:cNvGrpSpPr>
            <a:grpSpLocks noChangeAspect="1"/>
          </p:cNvGrpSpPr>
          <p:nvPr/>
        </p:nvGrpSpPr>
        <p:grpSpPr>
          <a:xfrm>
            <a:off x="6241171" y="1530517"/>
            <a:ext cx="2251871" cy="1210084"/>
            <a:chOff x="4148226" y="4575081"/>
            <a:chExt cx="3571674" cy="1919304"/>
          </a:xfrm>
        </p:grpSpPr>
        <p:grpSp>
          <p:nvGrpSpPr>
            <p:cNvPr id="502" name="Group 501">
              <a:extLst>
                <a:ext uri="{FF2B5EF4-FFF2-40B4-BE49-F238E27FC236}">
                  <a16:creationId xmlns:a16="http://schemas.microsoft.com/office/drawing/2014/main" id="{3A73076F-FAA4-F19F-CD2C-88D188AA36AE}"/>
                </a:ext>
              </a:extLst>
            </p:cNvPr>
            <p:cNvGrpSpPr/>
            <p:nvPr/>
          </p:nvGrpSpPr>
          <p:grpSpPr>
            <a:xfrm>
              <a:off x="5192264" y="5039529"/>
              <a:ext cx="1447800" cy="894697"/>
              <a:chOff x="6629400" y="1428097"/>
              <a:chExt cx="1447800" cy="894697"/>
            </a:xfrm>
          </p:grpSpPr>
          <p:grpSp>
            <p:nvGrpSpPr>
              <p:cNvPr id="310" name="Group 309">
                <a:extLst>
                  <a:ext uri="{FF2B5EF4-FFF2-40B4-BE49-F238E27FC236}">
                    <a16:creationId xmlns:a16="http://schemas.microsoft.com/office/drawing/2014/main" id="{7FDC4D7E-473A-DBC5-FB78-EA4A4CFDCE61}"/>
                  </a:ext>
                </a:extLst>
              </p:cNvPr>
              <p:cNvGrpSpPr>
                <a:grpSpLocks noChangeAspect="1"/>
              </p:cNvGrpSpPr>
              <p:nvPr/>
            </p:nvGrpSpPr>
            <p:grpSpPr>
              <a:xfrm rot="5400000">
                <a:off x="7110984" y="1386840"/>
                <a:ext cx="457200" cy="539714"/>
                <a:chOff x="7110984" y="1386840"/>
                <a:chExt cx="457200" cy="539714"/>
              </a:xfrm>
            </p:grpSpPr>
            <p:sp>
              <p:nvSpPr>
                <p:cNvPr id="320" name="Triangle 319">
                  <a:extLst>
                    <a:ext uri="{FF2B5EF4-FFF2-40B4-BE49-F238E27FC236}">
                      <a16:creationId xmlns:a16="http://schemas.microsoft.com/office/drawing/2014/main" id="{B3474DE1-AF5D-8EB1-7DBF-689C09AA2785}"/>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321" name="Oval 320">
                  <a:extLst>
                    <a:ext uri="{FF2B5EF4-FFF2-40B4-BE49-F238E27FC236}">
                      <a16:creationId xmlns:a16="http://schemas.microsoft.com/office/drawing/2014/main" id="{E09A18A9-6189-1EE4-BF42-219ECE5772FB}"/>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grpSp>
            <p:nvGrpSpPr>
              <p:cNvPr id="311" name="Group 310">
                <a:extLst>
                  <a:ext uri="{FF2B5EF4-FFF2-40B4-BE49-F238E27FC236}">
                    <a16:creationId xmlns:a16="http://schemas.microsoft.com/office/drawing/2014/main" id="{22A0FD72-7CAF-A3EF-50B9-A355440246B2}"/>
                  </a:ext>
                </a:extLst>
              </p:cNvPr>
              <p:cNvGrpSpPr>
                <a:grpSpLocks noChangeAspect="1"/>
              </p:cNvGrpSpPr>
              <p:nvPr/>
            </p:nvGrpSpPr>
            <p:grpSpPr>
              <a:xfrm rot="16200000" flipH="1">
                <a:off x="7110984" y="1824337"/>
                <a:ext cx="457200" cy="539714"/>
                <a:chOff x="7110984" y="1386840"/>
                <a:chExt cx="457200" cy="539714"/>
              </a:xfrm>
            </p:grpSpPr>
            <p:sp>
              <p:nvSpPr>
                <p:cNvPr id="318" name="Triangle 317">
                  <a:extLst>
                    <a:ext uri="{FF2B5EF4-FFF2-40B4-BE49-F238E27FC236}">
                      <a16:creationId xmlns:a16="http://schemas.microsoft.com/office/drawing/2014/main" id="{3BDD73E9-F844-079B-03DC-EDB6AE659D76}"/>
                    </a:ext>
                  </a:extLst>
                </p:cNvPr>
                <p:cNvSpPr/>
                <p:nvPr/>
              </p:nvSpPr>
              <p:spPr>
                <a:xfrm>
                  <a:off x="7110984" y="1496568"/>
                  <a:ext cx="457200" cy="42998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319" name="Oval 318">
                  <a:extLst>
                    <a:ext uri="{FF2B5EF4-FFF2-40B4-BE49-F238E27FC236}">
                      <a16:creationId xmlns:a16="http://schemas.microsoft.com/office/drawing/2014/main" id="{22B81460-201B-AC74-6000-07838B574ECD}"/>
                    </a:ext>
                  </a:extLst>
                </p:cNvPr>
                <p:cNvSpPr/>
                <p:nvPr/>
              </p:nvSpPr>
              <p:spPr>
                <a:xfrm>
                  <a:off x="7284720" y="1386840"/>
                  <a:ext cx="109728" cy="1097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grpSp>
          <p:cxnSp>
            <p:nvCxnSpPr>
              <p:cNvPr id="312" name="Elbow Connector 311">
                <a:extLst>
                  <a:ext uri="{FF2B5EF4-FFF2-40B4-BE49-F238E27FC236}">
                    <a16:creationId xmlns:a16="http://schemas.microsoft.com/office/drawing/2014/main" id="{32C07127-6010-EEDD-F2E9-CBD1F5BB1C89}"/>
                  </a:ext>
                </a:extLst>
              </p:cNvPr>
              <p:cNvCxnSpPr>
                <a:cxnSpLocks/>
                <a:stCxn id="320" idx="3"/>
                <a:endCxn id="319" idx="0"/>
              </p:cNvCxnSpPr>
              <p:nvPr/>
            </p:nvCxnSpPr>
            <p:spPr>
              <a:xfrm rot="10800000" flipV="1">
                <a:off x="7069727" y="1656696"/>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3" name="Elbow Connector 312">
                <a:extLst>
                  <a:ext uri="{FF2B5EF4-FFF2-40B4-BE49-F238E27FC236}">
                    <a16:creationId xmlns:a16="http://schemas.microsoft.com/office/drawing/2014/main" id="{7C8F7105-794C-237B-B7A0-AE1B0C34D30F}"/>
                  </a:ext>
                </a:extLst>
              </p:cNvPr>
              <p:cNvCxnSpPr>
                <a:cxnSpLocks/>
                <a:stCxn id="321" idx="0"/>
                <a:endCxn id="318" idx="3"/>
              </p:cNvCxnSpPr>
              <p:nvPr/>
            </p:nvCxnSpPr>
            <p:spPr>
              <a:xfrm>
                <a:off x="7609441" y="1656697"/>
                <a:ext cx="12700" cy="437497"/>
              </a:xfrm>
              <a:prstGeom prst="bentConnector3">
                <a:avLst>
                  <a:gd name="adj1" fmla="val 190714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CF61D275-F147-2965-1146-F179884EA93C}"/>
                  </a:ext>
                </a:extLst>
              </p:cNvPr>
              <p:cNvCxnSpPr>
                <a:cxnSpLocks/>
              </p:cNvCxnSpPr>
              <p:nvPr/>
            </p:nvCxnSpPr>
            <p:spPr>
              <a:xfrm flipH="1">
                <a:off x="66294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C02EF697-2956-D4D1-9C59-952C740BB395}"/>
                  </a:ext>
                </a:extLst>
              </p:cNvPr>
              <p:cNvCxnSpPr>
                <a:cxnSpLocks/>
              </p:cNvCxnSpPr>
              <p:nvPr/>
            </p:nvCxnSpPr>
            <p:spPr>
              <a:xfrm flipH="1">
                <a:off x="7848600" y="1865594"/>
                <a:ext cx="2286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503" name="Straight Connector 502">
              <a:extLst>
                <a:ext uri="{FF2B5EF4-FFF2-40B4-BE49-F238E27FC236}">
                  <a16:creationId xmlns:a16="http://schemas.microsoft.com/office/drawing/2014/main" id="{326BE8DA-6761-1D2A-ED73-1641D7409427}"/>
                </a:ext>
              </a:extLst>
            </p:cNvPr>
            <p:cNvCxnSpPr>
              <a:cxnSpLocks/>
            </p:cNvCxnSpPr>
            <p:nvPr/>
          </p:nvCxnSpPr>
          <p:spPr>
            <a:xfrm flipV="1">
              <a:off x="4165123" y="4944878"/>
              <a:ext cx="3531077" cy="1551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3CA0DCAE-E901-1883-4C0F-7589FC112CE6}"/>
                </a:ext>
              </a:extLst>
            </p:cNvPr>
            <p:cNvCxnSpPr>
              <a:cxnSpLocks/>
            </p:cNvCxnSpPr>
            <p:nvPr/>
          </p:nvCxnSpPr>
          <p:spPr>
            <a:xfrm flipV="1">
              <a:off x="7077374" y="4778341"/>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05" name="TextBox 504">
              <a:extLst>
                <a:ext uri="{FF2B5EF4-FFF2-40B4-BE49-F238E27FC236}">
                  <a16:creationId xmlns:a16="http://schemas.microsoft.com/office/drawing/2014/main" id="{CD733081-A1AA-F24B-303E-F3B2530DB236}"/>
                </a:ext>
              </a:extLst>
            </p:cNvPr>
            <p:cNvSpPr txBox="1"/>
            <p:nvPr/>
          </p:nvSpPr>
          <p:spPr>
            <a:xfrm>
              <a:off x="5687455" y="4668335"/>
              <a:ext cx="297475"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1</a:t>
              </a:r>
            </a:p>
          </p:txBody>
        </p:sp>
        <p:grpSp>
          <p:nvGrpSpPr>
            <p:cNvPr id="506" name="Group 505">
              <a:extLst>
                <a:ext uri="{FF2B5EF4-FFF2-40B4-BE49-F238E27FC236}">
                  <a16:creationId xmlns:a16="http://schemas.microsoft.com/office/drawing/2014/main" id="{52D56C3D-A541-E690-A356-0135D95A5DCC}"/>
                </a:ext>
              </a:extLst>
            </p:cNvPr>
            <p:cNvGrpSpPr/>
            <p:nvPr/>
          </p:nvGrpSpPr>
          <p:grpSpPr>
            <a:xfrm>
              <a:off x="6620174" y="4956428"/>
              <a:ext cx="457200" cy="291998"/>
              <a:chOff x="8534400" y="1563269"/>
              <a:chExt cx="457200" cy="291998"/>
            </a:xfrm>
          </p:grpSpPr>
          <p:cxnSp>
            <p:nvCxnSpPr>
              <p:cNvPr id="303" name="Straight Connector 302">
                <a:extLst>
                  <a:ext uri="{FF2B5EF4-FFF2-40B4-BE49-F238E27FC236}">
                    <a16:creationId xmlns:a16="http://schemas.microsoft.com/office/drawing/2014/main" id="{80A80BD8-FC66-7815-FFB6-8B2CA6B659A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C6B9A0C6-BD48-ADE4-FD7C-F3A900CD7656}"/>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D9439368-1BE5-4A26-AA54-FF1B49CF36C0}"/>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508E8FD9-2723-4325-5D62-323DDDE131AE}"/>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D3F86764-32AE-E99E-82B3-3E340CEE09E7}"/>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F83DD2CD-6BC5-1ED5-AA08-F8A855239F1D}"/>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281AB835-7796-41D9-AB26-948BBB35B7C8}"/>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07" name="Group 506">
              <a:extLst>
                <a:ext uri="{FF2B5EF4-FFF2-40B4-BE49-F238E27FC236}">
                  <a16:creationId xmlns:a16="http://schemas.microsoft.com/office/drawing/2014/main" id="{EC67758D-BF82-B3EA-02B9-A2AE259B89A0}"/>
                </a:ext>
              </a:extLst>
            </p:cNvPr>
            <p:cNvGrpSpPr/>
            <p:nvPr/>
          </p:nvGrpSpPr>
          <p:grpSpPr>
            <a:xfrm>
              <a:off x="4766493" y="4964226"/>
              <a:ext cx="457200" cy="291998"/>
              <a:chOff x="8534400" y="1563269"/>
              <a:chExt cx="457200" cy="291998"/>
            </a:xfrm>
          </p:grpSpPr>
          <p:cxnSp>
            <p:nvCxnSpPr>
              <p:cNvPr id="213" name="Straight Connector 212">
                <a:extLst>
                  <a:ext uri="{FF2B5EF4-FFF2-40B4-BE49-F238E27FC236}">
                    <a16:creationId xmlns:a16="http://schemas.microsoft.com/office/drawing/2014/main" id="{5896015B-65F3-11CC-8CD4-D3D6D154AEED}"/>
                  </a:ext>
                </a:extLst>
              </p:cNvPr>
              <p:cNvCxnSpPr/>
              <p:nvPr/>
            </p:nvCxnSpPr>
            <p:spPr>
              <a:xfrm>
                <a:off x="8534400" y="1848374"/>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63F902B-D553-9F2D-7E91-B39F557C8C18}"/>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122D6BEC-7A41-F395-EB3B-DE4F5383CB33}"/>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38BC8272-29B7-2D73-552F-A7756703BCB3}"/>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488DF6C7-9546-DFCC-83A7-6DB3F14E575E}"/>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6ECC0415-EFF0-768E-1685-2B1C555B110D}"/>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9F44B98A-AE82-CB3C-BF95-1FD6101EB42B}"/>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508" name="Straight Connector 507">
              <a:extLst>
                <a:ext uri="{FF2B5EF4-FFF2-40B4-BE49-F238E27FC236}">
                  <a16:creationId xmlns:a16="http://schemas.microsoft.com/office/drawing/2014/main" id="{DDD37890-84C0-567E-4CA3-758B3915A6A7}"/>
                </a:ext>
              </a:extLst>
            </p:cNvPr>
            <p:cNvCxnSpPr>
              <a:cxnSpLocks/>
            </p:cNvCxnSpPr>
            <p:nvPr/>
          </p:nvCxnSpPr>
          <p:spPr>
            <a:xfrm>
              <a:off x="5205781" y="5242012"/>
              <a:ext cx="1097" cy="49600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12845523-ABC7-FD51-D2BE-3E3475D49821}"/>
                </a:ext>
              </a:extLst>
            </p:cNvPr>
            <p:cNvCxnSpPr>
              <a:cxnSpLocks/>
            </p:cNvCxnSpPr>
            <p:nvPr/>
          </p:nvCxnSpPr>
          <p:spPr>
            <a:xfrm>
              <a:off x="6636599" y="5234360"/>
              <a:ext cx="0" cy="49413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10" name="TextBox 509">
              <a:extLst>
                <a:ext uri="{FF2B5EF4-FFF2-40B4-BE49-F238E27FC236}">
                  <a16:creationId xmlns:a16="http://schemas.microsoft.com/office/drawing/2014/main" id="{2829D21F-1874-5011-FDB2-BC4C5F64AC92}"/>
                </a:ext>
              </a:extLst>
            </p:cNvPr>
            <p:cNvSpPr txBox="1"/>
            <p:nvPr/>
          </p:nvSpPr>
          <p:spPr>
            <a:xfrm>
              <a:off x="6977989" y="4589196"/>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1</a:t>
              </a:r>
            </a:p>
          </p:txBody>
        </p:sp>
        <p:cxnSp>
          <p:nvCxnSpPr>
            <p:cNvPr id="511" name="Straight Connector 510">
              <a:extLst>
                <a:ext uri="{FF2B5EF4-FFF2-40B4-BE49-F238E27FC236}">
                  <a16:creationId xmlns:a16="http://schemas.microsoft.com/office/drawing/2014/main" id="{A3C14BA1-FDA0-1D25-359B-34856450E853}"/>
                </a:ext>
              </a:extLst>
            </p:cNvPr>
            <p:cNvCxnSpPr>
              <a:cxnSpLocks/>
            </p:cNvCxnSpPr>
            <p:nvPr/>
          </p:nvCxnSpPr>
          <p:spPr>
            <a:xfrm flipV="1">
              <a:off x="4766493" y="4800670"/>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F4C1323-03AF-0C7C-9DB9-A872A7D2657F}"/>
                </a:ext>
              </a:extLst>
            </p:cNvPr>
            <p:cNvSpPr txBox="1"/>
            <p:nvPr/>
          </p:nvSpPr>
          <p:spPr>
            <a:xfrm>
              <a:off x="4651192" y="4575081"/>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1</a:t>
              </a:r>
            </a:p>
          </p:txBody>
        </p:sp>
        <p:cxnSp>
          <p:nvCxnSpPr>
            <p:cNvPr id="65" name="Straight Connector 64">
              <a:extLst>
                <a:ext uri="{FF2B5EF4-FFF2-40B4-BE49-F238E27FC236}">
                  <a16:creationId xmlns:a16="http://schemas.microsoft.com/office/drawing/2014/main" id="{D03E0065-1FDB-26B7-EFC8-AAAC392F5960}"/>
                </a:ext>
              </a:extLst>
            </p:cNvPr>
            <p:cNvCxnSpPr/>
            <p:nvPr/>
          </p:nvCxnSpPr>
          <p:spPr>
            <a:xfrm>
              <a:off x="4648200" y="4589196"/>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BFD30D5D-D68F-979B-ACEA-75B0FEC4027E}"/>
                </a:ext>
              </a:extLst>
            </p:cNvPr>
            <p:cNvGrpSpPr/>
            <p:nvPr/>
          </p:nvGrpSpPr>
          <p:grpSpPr>
            <a:xfrm flipV="1">
              <a:off x="6620174" y="5721493"/>
              <a:ext cx="962356" cy="291998"/>
              <a:chOff x="8029244" y="1563269"/>
              <a:chExt cx="962356" cy="291998"/>
            </a:xfrm>
          </p:grpSpPr>
          <p:cxnSp>
            <p:nvCxnSpPr>
              <p:cNvPr id="180" name="Straight Connector 179">
                <a:extLst>
                  <a:ext uri="{FF2B5EF4-FFF2-40B4-BE49-F238E27FC236}">
                    <a16:creationId xmlns:a16="http://schemas.microsoft.com/office/drawing/2014/main" id="{89E3E5DC-35E7-E8D2-1E13-11452F22E778}"/>
                  </a:ext>
                </a:extLst>
              </p:cNvPr>
              <p:cNvCxnSpPr>
                <a:cxnSpLocks/>
              </p:cNvCxnSpPr>
              <p:nvPr/>
            </p:nvCxnSpPr>
            <p:spPr>
              <a:xfrm flipV="1">
                <a:off x="8029244" y="1848374"/>
                <a:ext cx="6575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7D4D9A57-F8E3-98AE-2D8F-8E627E09F1EF}"/>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6210D5CC-0704-6C89-B169-552748C86C53}"/>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3E15E829-381C-433D-03C1-A7E1B1A90520}"/>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F099F92F-586C-1502-3138-3DE6A23060A9}"/>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FBD9A71-117F-12D9-ACFA-9AD62A65C684}"/>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6E92BA7D-E40C-084E-8B3C-436407F74E90}"/>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398ADEF3-7B90-EA58-855E-EA273E75D733}"/>
                </a:ext>
              </a:extLst>
            </p:cNvPr>
            <p:cNvGrpSpPr/>
            <p:nvPr/>
          </p:nvGrpSpPr>
          <p:grpSpPr>
            <a:xfrm flipH="1" flipV="1">
              <a:off x="4256458" y="5731120"/>
              <a:ext cx="962356" cy="291998"/>
              <a:chOff x="8029244" y="1563269"/>
              <a:chExt cx="962356" cy="291998"/>
            </a:xfrm>
          </p:grpSpPr>
          <p:cxnSp>
            <p:nvCxnSpPr>
              <p:cNvPr id="147" name="Straight Connector 146">
                <a:extLst>
                  <a:ext uri="{FF2B5EF4-FFF2-40B4-BE49-F238E27FC236}">
                    <a16:creationId xmlns:a16="http://schemas.microsoft.com/office/drawing/2014/main" id="{9EF98CC5-B8A0-283F-A37E-FD4BA7642006}"/>
                  </a:ext>
                </a:extLst>
              </p:cNvPr>
              <p:cNvCxnSpPr>
                <a:cxnSpLocks/>
              </p:cNvCxnSpPr>
              <p:nvPr/>
            </p:nvCxnSpPr>
            <p:spPr>
              <a:xfrm flipV="1">
                <a:off x="8029244" y="1848374"/>
                <a:ext cx="6575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ADD389C-1386-4158-8DF7-C30E40C97B38}"/>
                  </a:ext>
                </a:extLst>
              </p:cNvPr>
              <p:cNvCxnSpPr/>
              <p:nvPr/>
            </p:nvCxnSpPr>
            <p:spPr>
              <a:xfrm>
                <a:off x="8839200" y="1845213"/>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B8A61F0-609F-823B-CB75-5668C43F5765}"/>
                  </a:ext>
                </a:extLst>
              </p:cNvPr>
              <p:cNvCxnSpPr/>
              <p:nvPr/>
            </p:nvCxnSpPr>
            <p:spPr>
              <a:xfrm>
                <a:off x="8686800" y="175260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13C0A70-41CB-3EB1-3C57-A00A7467609D}"/>
                  </a:ext>
                </a:extLst>
              </p:cNvPr>
              <p:cNvCxnSpPr>
                <a:cxnSpLocks/>
              </p:cNvCxnSpPr>
              <p:nvPr/>
            </p:nvCxnSpPr>
            <p:spPr>
              <a:xfrm>
                <a:off x="8686800" y="1741990"/>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A63E19D-5B45-BA62-0684-3F233D72E847}"/>
                  </a:ext>
                </a:extLst>
              </p:cNvPr>
              <p:cNvCxnSpPr>
                <a:cxnSpLocks/>
              </p:cNvCxnSpPr>
              <p:nvPr/>
            </p:nvCxnSpPr>
            <p:spPr>
              <a:xfrm>
                <a:off x="8839200" y="1748883"/>
                <a:ext cx="0" cy="1063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E42D15D-6C1B-DF7A-F5A8-7DB31A1D0DB0}"/>
                  </a:ext>
                </a:extLst>
              </p:cNvPr>
              <p:cNvCxnSpPr/>
              <p:nvPr/>
            </p:nvCxnSpPr>
            <p:spPr>
              <a:xfrm>
                <a:off x="8686800" y="1710590"/>
                <a:ext cx="15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99A6FA7-05A2-EE41-45DE-665279148F0F}"/>
                  </a:ext>
                </a:extLst>
              </p:cNvPr>
              <p:cNvCxnSpPr>
                <a:cxnSpLocks/>
              </p:cNvCxnSpPr>
              <p:nvPr/>
            </p:nvCxnSpPr>
            <p:spPr>
              <a:xfrm>
                <a:off x="8772646" y="1563269"/>
                <a:ext cx="0" cy="14732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38" name="Straight Connector 137">
              <a:extLst>
                <a:ext uri="{FF2B5EF4-FFF2-40B4-BE49-F238E27FC236}">
                  <a16:creationId xmlns:a16="http://schemas.microsoft.com/office/drawing/2014/main" id="{58223432-D378-B2D1-F629-A59308D42DBA}"/>
                </a:ext>
              </a:extLst>
            </p:cNvPr>
            <p:cNvCxnSpPr>
              <a:cxnSpLocks/>
            </p:cNvCxnSpPr>
            <p:nvPr/>
          </p:nvCxnSpPr>
          <p:spPr>
            <a:xfrm flipV="1">
              <a:off x="7582530" y="4769928"/>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7CD5081-C52E-CC3C-D8F5-0EFA600A1C57}"/>
                </a:ext>
              </a:extLst>
            </p:cNvPr>
            <p:cNvCxnSpPr>
              <a:cxnSpLocks/>
            </p:cNvCxnSpPr>
            <p:nvPr/>
          </p:nvCxnSpPr>
          <p:spPr>
            <a:xfrm flipV="1">
              <a:off x="4264632" y="4791445"/>
              <a:ext cx="0" cy="145360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3F49D748-B0B3-A1D3-75BA-CC1F451282F2}"/>
                </a:ext>
              </a:extLst>
            </p:cNvPr>
            <p:cNvSpPr txBox="1"/>
            <p:nvPr/>
          </p:nvSpPr>
          <p:spPr>
            <a:xfrm>
              <a:off x="7506330" y="6201488"/>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2</a:t>
              </a:r>
            </a:p>
          </p:txBody>
        </p:sp>
        <p:sp>
          <p:nvSpPr>
            <p:cNvPr id="141" name="TextBox 140">
              <a:extLst>
                <a:ext uri="{FF2B5EF4-FFF2-40B4-BE49-F238E27FC236}">
                  <a16:creationId xmlns:a16="http://schemas.microsoft.com/office/drawing/2014/main" id="{DA4C7DC4-BE0E-9AAF-0587-2DBEDB246AC2}"/>
                </a:ext>
              </a:extLst>
            </p:cNvPr>
            <p:cNvSpPr txBox="1"/>
            <p:nvPr/>
          </p:nvSpPr>
          <p:spPr>
            <a:xfrm>
              <a:off x="4165123" y="6199017"/>
              <a:ext cx="213570"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B</a:t>
              </a:r>
              <a:r>
                <a:rPr lang="en-US" sz="1200" baseline="-25000" dirty="0">
                  <a:latin typeface="Calibri" panose="020F0502020204030204" pitchFamily="34" charset="0"/>
                  <a:cs typeface="Calibri" panose="020F0502020204030204" pitchFamily="34" charset="0"/>
                </a:rPr>
                <a:t>2</a:t>
              </a:r>
            </a:p>
          </p:txBody>
        </p:sp>
        <p:cxnSp>
          <p:nvCxnSpPr>
            <p:cNvPr id="142" name="Straight Connector 141">
              <a:extLst>
                <a:ext uri="{FF2B5EF4-FFF2-40B4-BE49-F238E27FC236}">
                  <a16:creationId xmlns:a16="http://schemas.microsoft.com/office/drawing/2014/main" id="{2533A92F-0466-16AA-50DE-8C5CC1AF43B4}"/>
                </a:ext>
              </a:extLst>
            </p:cNvPr>
            <p:cNvCxnSpPr/>
            <p:nvPr/>
          </p:nvCxnSpPr>
          <p:spPr>
            <a:xfrm>
              <a:off x="4165123" y="6231942"/>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52AABA2-65C7-B777-D84B-192639172270}"/>
                </a:ext>
              </a:extLst>
            </p:cNvPr>
            <p:cNvCxnSpPr>
              <a:cxnSpLocks/>
            </p:cNvCxnSpPr>
            <p:nvPr/>
          </p:nvCxnSpPr>
          <p:spPr>
            <a:xfrm flipV="1">
              <a:off x="4148226" y="6008281"/>
              <a:ext cx="3531077" cy="1551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144" name="TextBox 143">
              <a:extLst>
                <a:ext uri="{FF2B5EF4-FFF2-40B4-BE49-F238E27FC236}">
                  <a16:creationId xmlns:a16="http://schemas.microsoft.com/office/drawing/2014/main" id="{56A33B04-C6D9-55F2-E4AC-87E8BC08409A}"/>
                </a:ext>
              </a:extLst>
            </p:cNvPr>
            <p:cNvSpPr txBox="1"/>
            <p:nvPr/>
          </p:nvSpPr>
          <p:spPr>
            <a:xfrm>
              <a:off x="5723111" y="6008281"/>
              <a:ext cx="297475" cy="292897"/>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2</a:t>
              </a:r>
            </a:p>
          </p:txBody>
        </p:sp>
      </p:grpSp>
      <p:grpSp>
        <p:nvGrpSpPr>
          <p:cNvPr id="322" name="Group 321">
            <a:extLst>
              <a:ext uri="{FF2B5EF4-FFF2-40B4-BE49-F238E27FC236}">
                <a16:creationId xmlns:a16="http://schemas.microsoft.com/office/drawing/2014/main" id="{E49043EC-104F-7BCB-F2D5-E3375632B4D4}"/>
              </a:ext>
            </a:extLst>
          </p:cNvPr>
          <p:cNvGrpSpPr/>
          <p:nvPr/>
        </p:nvGrpSpPr>
        <p:grpSpPr>
          <a:xfrm>
            <a:off x="8649721" y="1476588"/>
            <a:ext cx="2439481" cy="1291963"/>
            <a:chOff x="1752600" y="4800600"/>
            <a:chExt cx="2439481" cy="1291963"/>
          </a:xfrm>
        </p:grpSpPr>
        <p:sp>
          <p:nvSpPr>
            <p:cNvPr id="398" name="Rectangle 397">
              <a:extLst>
                <a:ext uri="{FF2B5EF4-FFF2-40B4-BE49-F238E27FC236}">
                  <a16:creationId xmlns:a16="http://schemas.microsoft.com/office/drawing/2014/main" id="{ED6DCB78-30AD-BD01-46A0-9F833154900B}"/>
                </a:ext>
              </a:extLst>
            </p:cNvPr>
            <p:cNvSpPr/>
            <p:nvPr/>
          </p:nvSpPr>
          <p:spPr>
            <a:xfrm>
              <a:off x="1752600" y="5684982"/>
              <a:ext cx="24384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Rectangle 417">
              <a:extLst>
                <a:ext uri="{FF2B5EF4-FFF2-40B4-BE49-F238E27FC236}">
                  <a16:creationId xmlns:a16="http://schemas.microsoft.com/office/drawing/2014/main" id="{B081E328-693D-71FB-94AE-44407BD3B393}"/>
                </a:ext>
              </a:extLst>
            </p:cNvPr>
            <p:cNvSpPr/>
            <p:nvPr/>
          </p:nvSpPr>
          <p:spPr>
            <a:xfrm>
              <a:off x="2418009" y="5062424"/>
              <a:ext cx="1164471" cy="845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0" name="Rectangle 419">
              <a:extLst>
                <a:ext uri="{FF2B5EF4-FFF2-40B4-BE49-F238E27FC236}">
                  <a16:creationId xmlns:a16="http://schemas.microsoft.com/office/drawing/2014/main" id="{14960CFF-4A9C-CB6C-18E1-F193206B7CFB}"/>
                </a:ext>
              </a:extLst>
            </p:cNvPr>
            <p:cNvSpPr/>
            <p:nvPr/>
          </p:nvSpPr>
          <p:spPr>
            <a:xfrm>
              <a:off x="1753681" y="5410200"/>
              <a:ext cx="2438400" cy="1062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ctangle 420">
              <a:extLst>
                <a:ext uri="{FF2B5EF4-FFF2-40B4-BE49-F238E27FC236}">
                  <a16:creationId xmlns:a16="http://schemas.microsoft.com/office/drawing/2014/main" id="{C3FB4172-B2EE-5FBB-5FE6-E6E2D2E0EED1}"/>
                </a:ext>
              </a:extLst>
            </p:cNvPr>
            <p:cNvSpPr/>
            <p:nvPr/>
          </p:nvSpPr>
          <p:spPr>
            <a:xfrm>
              <a:off x="2589572" y="4800600"/>
              <a:ext cx="228600" cy="11430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2" name="Rectangle 421">
              <a:extLst>
                <a:ext uri="{FF2B5EF4-FFF2-40B4-BE49-F238E27FC236}">
                  <a16:creationId xmlns:a16="http://schemas.microsoft.com/office/drawing/2014/main" id="{70C3AA6D-D764-9D3F-1B54-ECC7B160F4F4}"/>
                </a:ext>
              </a:extLst>
            </p:cNvPr>
            <p:cNvSpPr/>
            <p:nvPr/>
          </p:nvSpPr>
          <p:spPr>
            <a:xfrm>
              <a:off x="3209563" y="4800600"/>
              <a:ext cx="228600" cy="114300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7" name="TextBox 426">
              <a:extLst>
                <a:ext uri="{FF2B5EF4-FFF2-40B4-BE49-F238E27FC236}">
                  <a16:creationId xmlns:a16="http://schemas.microsoft.com/office/drawing/2014/main" id="{EB45287E-0F06-3659-843F-CF700F6ABDB7}"/>
                </a:ext>
              </a:extLst>
            </p:cNvPr>
            <p:cNvSpPr txBox="1"/>
            <p:nvPr/>
          </p:nvSpPr>
          <p:spPr>
            <a:xfrm>
              <a:off x="2646164" y="5001142"/>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37" name="TextBox 436">
              <a:extLst>
                <a:ext uri="{FF2B5EF4-FFF2-40B4-BE49-F238E27FC236}">
                  <a16:creationId xmlns:a16="http://schemas.microsoft.com/office/drawing/2014/main" id="{A916433B-556F-DECE-AB8F-80AB1C996F7D}"/>
                </a:ext>
              </a:extLst>
            </p:cNvPr>
            <p:cNvSpPr txBox="1"/>
            <p:nvPr/>
          </p:nvSpPr>
          <p:spPr>
            <a:xfrm>
              <a:off x="3276260" y="4994564"/>
              <a:ext cx="115416"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U</a:t>
              </a:r>
            </a:p>
          </p:txBody>
        </p:sp>
        <p:sp>
          <p:nvSpPr>
            <p:cNvPr id="438" name="TextBox 437">
              <a:extLst>
                <a:ext uri="{FF2B5EF4-FFF2-40B4-BE49-F238E27FC236}">
                  <a16:creationId xmlns:a16="http://schemas.microsoft.com/office/drawing/2014/main" id="{09554F53-F80B-ADA7-6F62-93EE1A450DF0}"/>
                </a:ext>
              </a:extLst>
            </p:cNvPr>
            <p:cNvSpPr txBox="1"/>
            <p:nvPr/>
          </p:nvSpPr>
          <p:spPr>
            <a:xfrm>
              <a:off x="2622626" y="5513046"/>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439" name="TextBox 438">
              <a:extLst>
                <a:ext uri="{FF2B5EF4-FFF2-40B4-BE49-F238E27FC236}">
                  <a16:creationId xmlns:a16="http://schemas.microsoft.com/office/drawing/2014/main" id="{4AE50306-CBFD-E014-8068-BAD4404AE5DD}"/>
                </a:ext>
              </a:extLst>
            </p:cNvPr>
            <p:cNvSpPr txBox="1"/>
            <p:nvPr/>
          </p:nvSpPr>
          <p:spPr>
            <a:xfrm>
              <a:off x="3258454" y="5526202"/>
              <a:ext cx="11060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D</a:t>
              </a:r>
            </a:p>
          </p:txBody>
        </p:sp>
        <p:sp>
          <p:nvSpPr>
            <p:cNvPr id="440" name="Rectangle 439">
              <a:extLst>
                <a:ext uri="{FF2B5EF4-FFF2-40B4-BE49-F238E27FC236}">
                  <a16:creationId xmlns:a16="http://schemas.microsoft.com/office/drawing/2014/main" id="{E198D004-CBA7-F5A6-C36A-299556C3162E}"/>
                </a:ext>
              </a:extLst>
            </p:cNvPr>
            <p:cNvSpPr/>
            <p:nvPr/>
          </p:nvSpPr>
          <p:spPr>
            <a:xfrm>
              <a:off x="3661346" y="5190122"/>
              <a:ext cx="228600" cy="34246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2" name="Rectangle 511">
              <a:extLst>
                <a:ext uri="{FF2B5EF4-FFF2-40B4-BE49-F238E27FC236}">
                  <a16:creationId xmlns:a16="http://schemas.microsoft.com/office/drawing/2014/main" id="{56FB9840-1380-54E0-E466-219B3AEC65F5}"/>
                </a:ext>
              </a:extLst>
            </p:cNvPr>
            <p:cNvSpPr/>
            <p:nvPr/>
          </p:nvSpPr>
          <p:spPr>
            <a:xfrm>
              <a:off x="2101496" y="5176268"/>
              <a:ext cx="228600" cy="387836"/>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13" name="TextBox 512">
              <a:extLst>
                <a:ext uri="{FF2B5EF4-FFF2-40B4-BE49-F238E27FC236}">
                  <a16:creationId xmlns:a16="http://schemas.microsoft.com/office/drawing/2014/main" id="{B13946D2-0FD3-CAB7-8995-9FDD092BAF54}"/>
                </a:ext>
              </a:extLst>
            </p:cNvPr>
            <p:cNvSpPr txBox="1"/>
            <p:nvPr/>
          </p:nvSpPr>
          <p:spPr>
            <a:xfrm>
              <a:off x="2116445" y="534866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4" name="TextBox 513">
              <a:extLst>
                <a:ext uri="{FF2B5EF4-FFF2-40B4-BE49-F238E27FC236}">
                  <a16:creationId xmlns:a16="http://schemas.microsoft.com/office/drawing/2014/main" id="{94A9418F-8784-E4DD-DBEA-BD49F03B0066}"/>
                </a:ext>
              </a:extLst>
            </p:cNvPr>
            <p:cNvSpPr txBox="1"/>
            <p:nvPr/>
          </p:nvSpPr>
          <p:spPr>
            <a:xfrm>
              <a:off x="3690226" y="5317138"/>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5" name="TextBox 514">
              <a:extLst>
                <a:ext uri="{FF2B5EF4-FFF2-40B4-BE49-F238E27FC236}">
                  <a16:creationId xmlns:a16="http://schemas.microsoft.com/office/drawing/2014/main" id="{FFCF4493-0414-2D9E-98C8-E1D7977FFAB8}"/>
                </a:ext>
              </a:extLst>
            </p:cNvPr>
            <p:cNvSpPr txBox="1"/>
            <p:nvPr/>
          </p:nvSpPr>
          <p:spPr>
            <a:xfrm>
              <a:off x="2910359" y="4992020"/>
              <a:ext cx="196143" cy="215444"/>
            </a:xfrm>
            <a:prstGeom prst="rect">
              <a:avLst/>
            </a:prstGeom>
            <a:solidFill>
              <a:schemeClr val="bg2"/>
            </a:solidFill>
            <a:ln>
              <a:noFill/>
            </a:ln>
          </p:spPr>
          <p:txBody>
            <a:bodyPr wrap="none" lIns="0" tIns="0" rIns="0" bIns="0" rtlCol="0">
              <a:spAutoFit/>
            </a:bodyPr>
            <a:lstStyle/>
            <a:p>
              <a:pPr algn="ctr"/>
              <a:r>
                <a:rPr lang="en-US" sz="1400" dirty="0" err="1">
                  <a:solidFill>
                    <a:schemeClr val="bg1"/>
                  </a:solidFill>
                  <a:latin typeface="Calibri" panose="020F0502020204030204" pitchFamily="34" charset="0"/>
                  <a:cs typeface="Calibri" panose="020F0502020204030204" pitchFamily="34" charset="0"/>
                </a:rPr>
                <a:t>V</a:t>
              </a:r>
              <a:r>
                <a:rPr lang="en-US" sz="1400" baseline="-25000" dirty="0" err="1">
                  <a:solidFill>
                    <a:schemeClr val="bg1"/>
                  </a:solidFill>
                  <a:latin typeface="Calibri" panose="020F0502020204030204" pitchFamily="34" charset="0"/>
                  <a:cs typeface="Calibri" panose="020F0502020204030204" pitchFamily="34" charset="0"/>
                </a:rPr>
                <a:t>cc</a:t>
              </a: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516" name="TextBox 515">
              <a:extLst>
                <a:ext uri="{FF2B5EF4-FFF2-40B4-BE49-F238E27FC236}">
                  <a16:creationId xmlns:a16="http://schemas.microsoft.com/office/drawing/2014/main" id="{8AE13043-136E-6537-F902-E4FB869E543D}"/>
                </a:ext>
              </a:extLst>
            </p:cNvPr>
            <p:cNvSpPr txBox="1"/>
            <p:nvPr/>
          </p:nvSpPr>
          <p:spPr>
            <a:xfrm>
              <a:off x="2926843" y="5353710"/>
              <a:ext cx="187679" cy="502702"/>
            </a:xfrm>
            <a:prstGeom prst="rect">
              <a:avLst/>
            </a:prstGeom>
            <a:solidFill>
              <a:schemeClr val="bg2"/>
            </a:solidFill>
            <a:ln>
              <a:noFill/>
            </a:ln>
          </p:spPr>
          <p:txBody>
            <a:bodyPr wrap="none" lIns="0" tIns="0" rIns="0" bIns="0" rtlCol="0">
              <a:spAutoFit/>
            </a:bodyPr>
            <a:lstStyle/>
            <a:p>
              <a:pPr algn="ctr"/>
              <a:br>
                <a:rPr lang="en-US" sz="1400" baseline="-25000" dirty="0">
                  <a:solidFill>
                    <a:schemeClr val="bg1"/>
                  </a:solidFill>
                  <a:latin typeface="Calibri" panose="020F0502020204030204" pitchFamily="34" charset="0"/>
                  <a:cs typeface="Calibri" panose="020F0502020204030204" pitchFamily="34" charset="0"/>
                </a:rPr>
              </a:br>
              <a:r>
                <a:rPr lang="en-US" sz="1400" dirty="0" err="1">
                  <a:solidFill>
                    <a:schemeClr val="bg1"/>
                  </a:solidFill>
                  <a:latin typeface="Calibri" panose="020F0502020204030204" pitchFamily="34" charset="0"/>
                  <a:cs typeface="Calibri" panose="020F0502020204030204" pitchFamily="34" charset="0"/>
                </a:rPr>
                <a:t>V</a:t>
              </a:r>
              <a:r>
                <a:rPr lang="en-US" sz="1400" baseline="-25000" dirty="0" err="1">
                  <a:solidFill>
                    <a:schemeClr val="bg1"/>
                  </a:solidFill>
                  <a:latin typeface="Calibri" panose="020F0502020204030204" pitchFamily="34" charset="0"/>
                  <a:cs typeface="Calibri" panose="020F0502020204030204" pitchFamily="34" charset="0"/>
                </a:rPr>
                <a:t>ss</a:t>
              </a:r>
              <a:br>
                <a:rPr lang="en-US" sz="1400" baseline="-25000" dirty="0">
                  <a:solidFill>
                    <a:schemeClr val="bg1"/>
                  </a:solidFill>
                  <a:latin typeface="Calibri" panose="020F0502020204030204" pitchFamily="34" charset="0"/>
                  <a:cs typeface="Calibri" panose="020F0502020204030204" pitchFamily="34" charset="0"/>
                </a:rPr>
              </a:br>
              <a:endParaRPr lang="en-US" sz="1400" baseline="-25000" dirty="0">
                <a:solidFill>
                  <a:schemeClr val="bg1"/>
                </a:solidFill>
                <a:latin typeface="Calibri" panose="020F0502020204030204" pitchFamily="34" charset="0"/>
                <a:cs typeface="Calibri" panose="020F0502020204030204" pitchFamily="34" charset="0"/>
              </a:endParaRPr>
            </a:p>
          </p:txBody>
        </p:sp>
        <p:sp>
          <p:nvSpPr>
            <p:cNvPr id="517" name="TextBox 516">
              <a:extLst>
                <a:ext uri="{FF2B5EF4-FFF2-40B4-BE49-F238E27FC236}">
                  <a16:creationId xmlns:a16="http://schemas.microsoft.com/office/drawing/2014/main" id="{FACCC4C1-1A97-4FE9-0D86-71223AE430C8}"/>
                </a:ext>
              </a:extLst>
            </p:cNvPr>
            <p:cNvSpPr txBox="1"/>
            <p:nvPr/>
          </p:nvSpPr>
          <p:spPr>
            <a:xfrm>
              <a:off x="3999596" y="5360936"/>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18" name="TextBox 517">
              <a:extLst>
                <a:ext uri="{FF2B5EF4-FFF2-40B4-BE49-F238E27FC236}">
                  <a16:creationId xmlns:a16="http://schemas.microsoft.com/office/drawing/2014/main" id="{6B231EDA-6D42-6837-C07C-98B55D316665}"/>
                </a:ext>
              </a:extLst>
            </p:cNvPr>
            <p:cNvSpPr txBox="1"/>
            <p:nvPr/>
          </p:nvSpPr>
          <p:spPr>
            <a:xfrm>
              <a:off x="1819083" y="5348660"/>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1</a:t>
              </a:r>
            </a:p>
          </p:txBody>
        </p:sp>
        <p:cxnSp>
          <p:nvCxnSpPr>
            <p:cNvPr id="519" name="Straight Connector 518">
              <a:extLst>
                <a:ext uri="{FF2B5EF4-FFF2-40B4-BE49-F238E27FC236}">
                  <a16:creationId xmlns:a16="http://schemas.microsoft.com/office/drawing/2014/main" id="{C026AC00-D6E9-F5FE-9A38-D7A884DAC7A7}"/>
                </a:ext>
              </a:extLst>
            </p:cNvPr>
            <p:cNvCxnSpPr>
              <a:cxnSpLocks/>
            </p:cNvCxnSpPr>
            <p:nvPr/>
          </p:nvCxnSpPr>
          <p:spPr>
            <a:xfrm>
              <a:off x="1831632" y="5365803"/>
              <a:ext cx="12061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0" name="Rectangle 519">
              <a:extLst>
                <a:ext uri="{FF2B5EF4-FFF2-40B4-BE49-F238E27FC236}">
                  <a16:creationId xmlns:a16="http://schemas.microsoft.com/office/drawing/2014/main" id="{25A536EB-C594-77A8-E9A3-6DB35A6157B6}"/>
                </a:ext>
              </a:extLst>
            </p:cNvPr>
            <p:cNvSpPr/>
            <p:nvPr/>
          </p:nvSpPr>
          <p:spPr>
            <a:xfrm>
              <a:off x="3512420" y="5062423"/>
              <a:ext cx="70060" cy="727014"/>
            </a:xfrm>
            <a:prstGeom prst="rect">
              <a:avLst/>
            </a:prstGeom>
            <a:solidFill>
              <a:schemeClr val="bg2">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1" name="Rectangle 520">
              <a:extLst>
                <a:ext uri="{FF2B5EF4-FFF2-40B4-BE49-F238E27FC236}">
                  <a16:creationId xmlns:a16="http://schemas.microsoft.com/office/drawing/2014/main" id="{1950E3F2-44AD-E29B-2F59-C846BB1CEF5A}"/>
                </a:ext>
              </a:extLst>
            </p:cNvPr>
            <p:cNvSpPr/>
            <p:nvPr/>
          </p:nvSpPr>
          <p:spPr>
            <a:xfrm>
              <a:off x="2418010" y="5062423"/>
              <a:ext cx="80166" cy="728777"/>
            </a:xfrm>
            <a:prstGeom prst="rect">
              <a:avLst/>
            </a:prstGeom>
            <a:solidFill>
              <a:schemeClr val="bg2">
                <a:alpha val="6705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2" name="TextBox 521">
              <a:extLst>
                <a:ext uri="{FF2B5EF4-FFF2-40B4-BE49-F238E27FC236}">
                  <a16:creationId xmlns:a16="http://schemas.microsoft.com/office/drawing/2014/main" id="{BEAC14FB-C7B4-DDDA-BDFB-554FD05D65F1}"/>
                </a:ext>
              </a:extLst>
            </p:cNvPr>
            <p:cNvSpPr txBox="1"/>
            <p:nvPr/>
          </p:nvSpPr>
          <p:spPr>
            <a:xfrm>
              <a:off x="3652556" y="5062423"/>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23" name="TextBox 522">
              <a:extLst>
                <a:ext uri="{FF2B5EF4-FFF2-40B4-BE49-F238E27FC236}">
                  <a16:creationId xmlns:a16="http://schemas.microsoft.com/office/drawing/2014/main" id="{AA638780-18F4-A899-7ACB-E2CD62FBC052}"/>
                </a:ext>
              </a:extLst>
            </p:cNvPr>
            <p:cNvSpPr txBox="1"/>
            <p:nvPr/>
          </p:nvSpPr>
          <p:spPr>
            <a:xfrm>
              <a:off x="2086884" y="5039242"/>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1</a:t>
              </a:r>
            </a:p>
          </p:txBody>
        </p:sp>
        <p:sp>
          <p:nvSpPr>
            <p:cNvPr id="524" name="Rectangle 523">
              <a:extLst>
                <a:ext uri="{FF2B5EF4-FFF2-40B4-BE49-F238E27FC236}">
                  <a16:creationId xmlns:a16="http://schemas.microsoft.com/office/drawing/2014/main" id="{6A7BD9B1-F4E0-9FF3-913B-9B454ABEB84A}"/>
                </a:ext>
              </a:extLst>
            </p:cNvPr>
            <p:cNvSpPr/>
            <p:nvPr/>
          </p:nvSpPr>
          <p:spPr>
            <a:xfrm>
              <a:off x="3659473" y="5632870"/>
              <a:ext cx="228600" cy="38693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5" name="TextBox 524">
              <a:extLst>
                <a:ext uri="{FF2B5EF4-FFF2-40B4-BE49-F238E27FC236}">
                  <a16:creationId xmlns:a16="http://schemas.microsoft.com/office/drawing/2014/main" id="{C7CEEB04-D284-5917-D85A-4D72733EA91E}"/>
                </a:ext>
              </a:extLst>
            </p:cNvPr>
            <p:cNvSpPr txBox="1"/>
            <p:nvPr/>
          </p:nvSpPr>
          <p:spPr>
            <a:xfrm>
              <a:off x="3690226" y="561408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6" name="TextBox 525">
              <a:extLst>
                <a:ext uri="{FF2B5EF4-FFF2-40B4-BE49-F238E27FC236}">
                  <a16:creationId xmlns:a16="http://schemas.microsoft.com/office/drawing/2014/main" id="{CE250569-13CD-C887-9F31-3CA32C35DBE6}"/>
                </a:ext>
              </a:extLst>
            </p:cNvPr>
            <p:cNvSpPr txBox="1"/>
            <p:nvPr/>
          </p:nvSpPr>
          <p:spPr>
            <a:xfrm>
              <a:off x="4002469" y="5632870"/>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7" name="TextBox 526">
              <a:extLst>
                <a:ext uri="{FF2B5EF4-FFF2-40B4-BE49-F238E27FC236}">
                  <a16:creationId xmlns:a16="http://schemas.microsoft.com/office/drawing/2014/main" id="{C7BFD684-469B-795E-696E-A3534E8BB348}"/>
                </a:ext>
              </a:extLst>
            </p:cNvPr>
            <p:cNvSpPr txBox="1"/>
            <p:nvPr/>
          </p:nvSpPr>
          <p:spPr>
            <a:xfrm>
              <a:off x="3653348" y="5858329"/>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28" name="Rectangle 527">
              <a:extLst>
                <a:ext uri="{FF2B5EF4-FFF2-40B4-BE49-F238E27FC236}">
                  <a16:creationId xmlns:a16="http://schemas.microsoft.com/office/drawing/2014/main" id="{FE50BBFC-B6B0-8EF0-D9EA-EC53A8808FA5}"/>
                </a:ext>
              </a:extLst>
            </p:cNvPr>
            <p:cNvSpPr/>
            <p:nvPr/>
          </p:nvSpPr>
          <p:spPr>
            <a:xfrm>
              <a:off x="2114049" y="5651660"/>
              <a:ext cx="228600" cy="386930"/>
            </a:xfrm>
            <a:prstGeom prst="rect">
              <a:avLst/>
            </a:prstGeom>
            <a:solidFill>
              <a:srgbClr val="00B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9" name="TextBox 528">
              <a:extLst>
                <a:ext uri="{FF2B5EF4-FFF2-40B4-BE49-F238E27FC236}">
                  <a16:creationId xmlns:a16="http://schemas.microsoft.com/office/drawing/2014/main" id="{E00EB37C-33A6-6F31-929B-59A09DAF9D8E}"/>
                </a:ext>
              </a:extLst>
            </p:cNvPr>
            <p:cNvSpPr txBox="1"/>
            <p:nvPr/>
          </p:nvSpPr>
          <p:spPr>
            <a:xfrm>
              <a:off x="2144802" y="5632870"/>
              <a:ext cx="174727" cy="215444"/>
            </a:xfrm>
            <a:prstGeom prst="rect">
              <a:avLst/>
            </a:prstGeom>
            <a:no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G</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30" name="TextBox 529">
              <a:extLst>
                <a:ext uri="{FF2B5EF4-FFF2-40B4-BE49-F238E27FC236}">
                  <a16:creationId xmlns:a16="http://schemas.microsoft.com/office/drawing/2014/main" id="{1C115FBC-2396-C428-9B49-64B131E8DFB2}"/>
                </a:ext>
              </a:extLst>
            </p:cNvPr>
            <p:cNvSpPr txBox="1"/>
            <p:nvPr/>
          </p:nvSpPr>
          <p:spPr>
            <a:xfrm>
              <a:off x="2107924" y="5877119"/>
              <a:ext cx="221214"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W</a:t>
              </a:r>
              <a:r>
                <a:rPr lang="en-US" sz="1400" baseline="-25000" dirty="0">
                  <a:solidFill>
                    <a:schemeClr val="bg1"/>
                  </a:solidFill>
                  <a:latin typeface="Calibri" panose="020F0502020204030204" pitchFamily="34" charset="0"/>
                  <a:cs typeface="Calibri" panose="020F0502020204030204" pitchFamily="34" charset="0"/>
                </a:rPr>
                <a:t>2</a:t>
              </a:r>
            </a:p>
          </p:txBody>
        </p:sp>
        <p:sp>
          <p:nvSpPr>
            <p:cNvPr id="531" name="TextBox 530">
              <a:extLst>
                <a:ext uri="{FF2B5EF4-FFF2-40B4-BE49-F238E27FC236}">
                  <a16:creationId xmlns:a16="http://schemas.microsoft.com/office/drawing/2014/main" id="{E83E2C43-C84C-14A7-B96F-081502477D17}"/>
                </a:ext>
              </a:extLst>
            </p:cNvPr>
            <p:cNvSpPr txBox="1"/>
            <p:nvPr/>
          </p:nvSpPr>
          <p:spPr>
            <a:xfrm>
              <a:off x="1816544" y="5640968"/>
              <a:ext cx="158698" cy="215444"/>
            </a:xfrm>
            <a:prstGeom prst="rect">
              <a:avLst/>
            </a:prstGeom>
            <a:solidFill>
              <a:schemeClr val="bg2"/>
            </a:solidFill>
            <a:ln>
              <a:noFill/>
            </a:ln>
          </p:spPr>
          <p:txBody>
            <a:bodyPr wrap="none" lIns="0" tIns="0" rIns="0" bIns="0" rtlCol="0">
              <a:spAutoFit/>
            </a:bodyPr>
            <a:lstStyle/>
            <a:p>
              <a:pPr algn="ctr"/>
              <a:r>
                <a:rPr lang="en-US" sz="1400" dirty="0">
                  <a:solidFill>
                    <a:schemeClr val="bg1"/>
                  </a:solidFill>
                  <a:latin typeface="Calibri" panose="020F0502020204030204" pitchFamily="34" charset="0"/>
                  <a:cs typeface="Calibri" panose="020F0502020204030204" pitchFamily="34" charset="0"/>
                </a:rPr>
                <a:t>B</a:t>
              </a:r>
              <a:r>
                <a:rPr lang="en-US" sz="1400" baseline="-25000" dirty="0">
                  <a:solidFill>
                    <a:schemeClr val="bg1"/>
                  </a:solidFill>
                  <a:latin typeface="Calibri" panose="020F0502020204030204" pitchFamily="34" charset="0"/>
                  <a:cs typeface="Calibri" panose="020F0502020204030204" pitchFamily="34" charset="0"/>
                </a:rPr>
                <a:t>2</a:t>
              </a:r>
            </a:p>
          </p:txBody>
        </p:sp>
      </p:grpSp>
      <p:sp>
        <p:nvSpPr>
          <p:cNvPr id="532" name="Rounded Rectangle 531">
            <a:extLst>
              <a:ext uri="{FF2B5EF4-FFF2-40B4-BE49-F238E27FC236}">
                <a16:creationId xmlns:a16="http://schemas.microsoft.com/office/drawing/2014/main" id="{4EB1C950-1984-3187-A66D-E78312462FA4}"/>
              </a:ext>
            </a:extLst>
          </p:cNvPr>
          <p:cNvSpPr/>
          <p:nvPr/>
        </p:nvSpPr>
        <p:spPr>
          <a:xfrm>
            <a:off x="6173527" y="755304"/>
            <a:ext cx="5025867" cy="256300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Tree>
    <p:extLst>
      <p:ext uri="{BB962C8B-B14F-4D97-AF65-F5344CB8AC3E}">
        <p14:creationId xmlns:p14="http://schemas.microsoft.com/office/powerpoint/2010/main" val="1391492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CC3D-F637-7DDF-1F4A-2C9A70F19DC9}"/>
              </a:ext>
            </a:extLst>
          </p:cNvPr>
          <p:cNvSpPr>
            <a:spLocks noGrp="1"/>
          </p:cNvSpPr>
          <p:nvPr>
            <p:ph type="title"/>
          </p:nvPr>
        </p:nvSpPr>
        <p:spPr>
          <a:xfrm>
            <a:off x="566057" y="512064"/>
            <a:ext cx="11013327" cy="914400"/>
          </a:xfrm>
        </p:spPr>
        <p:txBody>
          <a:bodyPr/>
          <a:lstStyle/>
          <a:p>
            <a:r>
              <a:rPr lang="en-US" sz="3200" b="1" dirty="0"/>
              <a:t>Why “Multi-Port Memories”</a:t>
            </a:r>
          </a:p>
        </p:txBody>
      </p:sp>
      <p:sp>
        <p:nvSpPr>
          <p:cNvPr id="3" name="Content Placeholder 2">
            <a:extLst>
              <a:ext uri="{FF2B5EF4-FFF2-40B4-BE49-F238E27FC236}">
                <a16:creationId xmlns:a16="http://schemas.microsoft.com/office/drawing/2014/main" id="{35E5F6F7-A52C-696E-0451-D16572C7C9B8}"/>
              </a:ext>
            </a:extLst>
          </p:cNvPr>
          <p:cNvSpPr>
            <a:spLocks noGrp="1"/>
          </p:cNvSpPr>
          <p:nvPr>
            <p:ph idx="1"/>
          </p:nvPr>
        </p:nvSpPr>
        <p:spPr>
          <a:xfrm>
            <a:off x="457081" y="1426464"/>
            <a:ext cx="11274663" cy="5049742"/>
          </a:xfrm>
        </p:spPr>
        <p:txBody>
          <a:bodyPr>
            <a:normAutofit lnSpcReduction="10000"/>
          </a:bodyPr>
          <a:lstStyle/>
          <a:p>
            <a:pPr marL="228531" indent="-228531"/>
            <a:r>
              <a:rPr lang="en-US" sz="2399" dirty="0"/>
              <a:t>﻿Multi-Port Memories have all the features of single-port memories</a:t>
            </a:r>
          </a:p>
          <a:p>
            <a:pPr marL="228531" indent="-228531"/>
            <a:r>
              <a:rPr lang="en-US" sz="2399" dirty="0"/>
              <a:t>Used for multi-tasking </a:t>
            </a:r>
          </a:p>
          <a:p>
            <a:pPr marL="228531" indent="-228531"/>
            <a:r>
              <a:rPr lang="en-US" sz="2399" dirty="0"/>
              <a:t>Parallel Processing – increase bandwidth without cycle time compressing</a:t>
            </a:r>
          </a:p>
          <a:p>
            <a:pPr marL="228531" indent="-228531"/>
            <a:r>
              <a:rPr lang="en-US" sz="2399" dirty="0"/>
              <a:t>“Simultaneously” read and write data or read-while-write</a:t>
            </a:r>
          </a:p>
          <a:p>
            <a:pPr marL="228531" indent="-228531"/>
            <a:r>
              <a:rPr lang="en-US" sz="2399" dirty="0"/>
              <a:t>Examples</a:t>
            </a:r>
          </a:p>
          <a:p>
            <a:pPr marL="458650" lvl="1" indent="-230119"/>
            <a:r>
              <a:rPr lang="en-US" sz="1799" dirty="0"/>
              <a:t>Dedicated Memory – In a branch-target-buffer memory to keep track branch prediction and decision</a:t>
            </a:r>
          </a:p>
          <a:p>
            <a:pPr marL="458650" lvl="1" indent="-230119"/>
            <a:r>
              <a:rPr lang="en-US" sz="1799" dirty="0"/>
              <a:t>Shared Memory – multiple requests for data from multi-cores or networked processors</a:t>
            </a:r>
          </a:p>
          <a:p>
            <a:pPr marL="0" indent="-256104"/>
            <a:r>
              <a:rPr lang="en-US" sz="2399" dirty="0"/>
              <a:t>Analysis and Synthesis</a:t>
            </a:r>
          </a:p>
          <a:p>
            <a:pPr marL="458650" lvl="1" indent="-230119"/>
            <a:r>
              <a:rPr lang="en-US" sz="1799" dirty="0"/>
              <a:t>Multi-port (MP) SRAM is a commonly used for cache design as it allows simultaneous R/W accesses.</a:t>
            </a:r>
          </a:p>
          <a:p>
            <a:pPr marL="458650" lvl="1" indent="-230119"/>
            <a:r>
              <a:rPr lang="en-US" sz="1799" dirty="0"/>
              <a:t>For CISC CPUs, such as the X86 architecture, MP cache such as </a:t>
            </a:r>
            <a:r>
              <a:rPr lang="en-US" sz="1799" dirty="0" err="1"/>
              <a:t>mRnW</a:t>
            </a:r>
            <a:r>
              <a:rPr lang="en-US" sz="1799" dirty="0"/>
              <a:t> configuration is used</a:t>
            </a:r>
          </a:p>
          <a:p>
            <a:pPr marL="458650" lvl="1" indent="-230119"/>
            <a:r>
              <a:rPr lang="en-US" sz="1799" dirty="0"/>
              <a:t>For RISC CPUs, such as the ARM architecture, SP cache such as 1RW with multi-bank (MB) configuration is used. </a:t>
            </a:r>
          </a:p>
          <a:p>
            <a:pPr marL="458650" lvl="1" indent="-230119"/>
            <a:r>
              <a:rPr lang="en-US" sz="1799" dirty="0"/>
              <a:t>Overall, the choice of cache memory organization and multiport SRAM configuration depends on the specific design goals, performance requirements, and trade-offs between cost, power consumption, and performance.</a:t>
            </a:r>
          </a:p>
        </p:txBody>
      </p:sp>
    </p:spTree>
    <p:extLst>
      <p:ext uri="{BB962C8B-B14F-4D97-AF65-F5344CB8AC3E}">
        <p14:creationId xmlns:p14="http://schemas.microsoft.com/office/powerpoint/2010/main" val="358318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AA1AFF6-3131-739C-8479-D2B036862072}"/>
                  </a:ext>
                </a:extLst>
              </p:cNvPr>
              <p:cNvSpPr>
                <a:spLocks noGrp="1"/>
              </p:cNvSpPr>
              <p:nvPr>
                <p:ph type="title"/>
              </p:nvPr>
            </p:nvSpPr>
            <p:spPr>
              <a:xfrm>
                <a:off x="296559" y="308608"/>
                <a:ext cx="6232756" cy="875524"/>
              </a:xfrm>
            </p:spPr>
            <p:txBody>
              <a:bodyPr/>
              <a:lstStyle/>
              <a:p>
                <a:r>
                  <a:rPr lang="en-US" sz="2799" dirty="0"/>
                  <a:t> Array Capacity: </a:t>
                </a:r>
                <a14:m>
                  <m:oMath xmlns:m="http://schemas.openxmlformats.org/officeDocument/2006/math">
                    <m:r>
                      <a:rPr lang="en-US" sz="2799" b="1" i="1">
                        <a:latin typeface="Cambria Math" panose="02040503050406030204" pitchFamily="18" charset="0"/>
                      </a:rPr>
                      <m:t>𝒏</m:t>
                    </m:r>
                  </m:oMath>
                </a14:m>
                <a:r>
                  <a:rPr lang="en-US" sz="2799" dirty="0"/>
                  <a:t>·</a:t>
                </a:r>
                <a14:m>
                  <m:oMath xmlns:m="http://schemas.openxmlformats.org/officeDocument/2006/math">
                    <m:r>
                      <a:rPr lang="en-US" sz="2799" b="1" i="1">
                        <a:latin typeface="Cambria Math" panose="02040503050406030204" pitchFamily="18" charset="0"/>
                      </a:rPr>
                      <m:t>𝒎</m:t>
                    </m:r>
                    <m:r>
                      <m:rPr>
                        <m:nor/>
                      </m:rPr>
                      <a:rPr lang="en-US" sz="2799" dirty="0"/>
                      <m:t>·</m:t>
                    </m:r>
                    <m:r>
                      <a:rPr lang="en-US" sz="2799" i="1">
                        <a:latin typeface="Cambria Math" panose="02040503050406030204" pitchFamily="18" charset="0"/>
                      </a:rPr>
                      <m:t>𝒘</m:t>
                    </m:r>
                  </m:oMath>
                </a14:m>
                <a:r>
                  <a:rPr lang="en-US" sz="2799" dirty="0"/>
                  <a:t> bits </a:t>
                </a:r>
                <a:br>
                  <a:rPr lang="en-US" sz="2799" dirty="0"/>
                </a:br>
                <a:r>
                  <a:rPr lang="en-US" sz="2799" dirty="0"/>
                  <a:t>with 1RW, 1R1W, 2R2W cells</a:t>
                </a:r>
              </a:p>
            </p:txBody>
          </p:sp>
        </mc:Choice>
        <mc:Fallback xmlns="">
          <p:sp>
            <p:nvSpPr>
              <p:cNvPr id="2" name="Title 1">
                <a:extLst>
                  <a:ext uri="{FF2B5EF4-FFF2-40B4-BE49-F238E27FC236}">
                    <a16:creationId xmlns:a16="http://schemas.microsoft.com/office/drawing/2014/main" id="{5AA1AFF6-3131-739C-8479-D2B036862072}"/>
                  </a:ext>
                </a:extLst>
              </p:cNvPr>
              <p:cNvSpPr>
                <a:spLocks noGrp="1" noRot="1" noChangeAspect="1" noMove="1" noResize="1" noEditPoints="1" noAdjustHandles="1" noChangeArrowheads="1" noChangeShapeType="1" noTextEdit="1"/>
              </p:cNvSpPr>
              <p:nvPr>
                <p:ph type="title"/>
              </p:nvPr>
            </p:nvSpPr>
            <p:spPr>
              <a:xfrm>
                <a:off x="296559" y="308608"/>
                <a:ext cx="6232756" cy="875524"/>
              </a:xfrm>
              <a:blipFill>
                <a:blip r:embed="rId2"/>
                <a:stretch>
                  <a:fillRect l="-1423" t="-5714" b="-28571"/>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1525238-78AF-A9BF-9BB7-A2C78B67DEF4}"/>
              </a:ext>
            </a:extLst>
          </p:cNvPr>
          <p:cNvGrpSpPr/>
          <p:nvPr/>
        </p:nvGrpSpPr>
        <p:grpSpPr>
          <a:xfrm>
            <a:off x="315377" y="1748414"/>
            <a:ext cx="2133044" cy="4588516"/>
            <a:chOff x="1066800" y="-17711"/>
            <a:chExt cx="2133600" cy="4589711"/>
          </a:xfrm>
        </p:grpSpPr>
        <p:pic>
          <p:nvPicPr>
            <p:cNvPr id="3" name="Picture 2">
              <a:extLst>
                <a:ext uri="{FF2B5EF4-FFF2-40B4-BE49-F238E27FC236}">
                  <a16:creationId xmlns:a16="http://schemas.microsoft.com/office/drawing/2014/main" id="{CECBC763-D94D-7A54-2962-62020D83610C}"/>
                </a:ext>
              </a:extLst>
            </p:cNvPr>
            <p:cNvPicPr>
              <a:picLocks noChangeAspect="1"/>
            </p:cNvPicPr>
            <p:nvPr/>
          </p:nvPicPr>
          <p:blipFill rotWithShape="1">
            <a:blip r:embed="rId3"/>
            <a:srcRect l="14815" r="25925" b="15748"/>
            <a:stretch/>
          </p:blipFill>
          <p:spPr>
            <a:xfrm>
              <a:off x="1066800" y="1676400"/>
              <a:ext cx="2133600" cy="2667000"/>
            </a:xfrm>
            <a:prstGeom prst="rect">
              <a:avLst/>
            </a:prstGeom>
          </p:spPr>
        </p:pic>
        <p:sp>
          <p:nvSpPr>
            <p:cNvPr id="4" name="Rectangle 3">
              <a:extLst>
                <a:ext uri="{FF2B5EF4-FFF2-40B4-BE49-F238E27FC236}">
                  <a16:creationId xmlns:a16="http://schemas.microsoft.com/office/drawing/2014/main" id="{E1FB9905-611A-00FE-E2A2-49575AC1F6D3}"/>
                </a:ext>
              </a:extLst>
            </p:cNvPr>
            <p:cNvSpPr/>
            <p:nvPr/>
          </p:nvSpPr>
          <p:spPr>
            <a:xfrm>
              <a:off x="1600200" y="4343400"/>
              <a:ext cx="15240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1998"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FFCE5EA-286B-4599-EBB0-05FA05DACAF7}"/>
                </a:ext>
              </a:extLst>
            </p:cNvPr>
            <p:cNvSpPr txBox="1"/>
            <p:nvPr/>
          </p:nvSpPr>
          <p:spPr>
            <a:xfrm>
              <a:off x="1975025" y="-17711"/>
              <a:ext cx="716863" cy="584775"/>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1RW</a:t>
              </a:r>
            </a:p>
          </p:txBody>
        </p:sp>
      </p:grpSp>
      <p:grpSp>
        <p:nvGrpSpPr>
          <p:cNvPr id="261" name="Group 260">
            <a:extLst>
              <a:ext uri="{FF2B5EF4-FFF2-40B4-BE49-F238E27FC236}">
                <a16:creationId xmlns:a16="http://schemas.microsoft.com/office/drawing/2014/main" id="{244D0E6F-439B-2A3B-9E91-983336068726}"/>
              </a:ext>
            </a:extLst>
          </p:cNvPr>
          <p:cNvGrpSpPr/>
          <p:nvPr/>
        </p:nvGrpSpPr>
        <p:grpSpPr>
          <a:xfrm>
            <a:off x="2711619" y="1679732"/>
            <a:ext cx="3491089" cy="4671555"/>
            <a:chOff x="2551844" y="1170440"/>
            <a:chExt cx="3491998" cy="4672772"/>
          </a:xfrm>
        </p:grpSpPr>
        <p:grpSp>
          <p:nvGrpSpPr>
            <p:cNvPr id="115" name="Group 114">
              <a:extLst>
                <a:ext uri="{FF2B5EF4-FFF2-40B4-BE49-F238E27FC236}">
                  <a16:creationId xmlns:a16="http://schemas.microsoft.com/office/drawing/2014/main" id="{3F67ECB7-5171-2ABF-3D25-2D48751B6EC6}"/>
                </a:ext>
              </a:extLst>
            </p:cNvPr>
            <p:cNvGrpSpPr/>
            <p:nvPr/>
          </p:nvGrpSpPr>
          <p:grpSpPr>
            <a:xfrm>
              <a:off x="2551844" y="2069683"/>
              <a:ext cx="3491998" cy="3773529"/>
              <a:chOff x="3880553" y="2054620"/>
              <a:chExt cx="3491998" cy="3773529"/>
            </a:xfrm>
          </p:grpSpPr>
          <p:grpSp>
            <p:nvGrpSpPr>
              <p:cNvPr id="90" name="Group 89">
                <a:extLst>
                  <a:ext uri="{FF2B5EF4-FFF2-40B4-BE49-F238E27FC236}">
                    <a16:creationId xmlns:a16="http://schemas.microsoft.com/office/drawing/2014/main" id="{7F59F9F7-BEC4-7553-8E77-BE049B078A85}"/>
                  </a:ext>
                </a:extLst>
              </p:cNvPr>
              <p:cNvGrpSpPr/>
              <p:nvPr/>
            </p:nvGrpSpPr>
            <p:grpSpPr>
              <a:xfrm>
                <a:off x="4983802" y="2597724"/>
                <a:ext cx="228600" cy="2576261"/>
                <a:chOff x="4572000" y="2721684"/>
                <a:chExt cx="228600" cy="2576261"/>
              </a:xfrm>
            </p:grpSpPr>
            <p:cxnSp>
              <p:nvCxnSpPr>
                <p:cNvPr id="91" name="Straight Connector 90">
                  <a:extLst>
                    <a:ext uri="{FF2B5EF4-FFF2-40B4-BE49-F238E27FC236}">
                      <a16:creationId xmlns:a16="http://schemas.microsoft.com/office/drawing/2014/main" id="{5F297C62-59A0-D164-0AB2-1AF83B2BCF10}"/>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1DF78AC-9A87-6BC6-9677-C506EBC8E85F}"/>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2507883-8A1B-5577-5914-2B6EB47081D3}"/>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6DE172C-D294-1BA9-2F11-D3735B60E45C}"/>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3A5525A-7270-0C32-D8B9-E56788CDB6E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AF8AAF9C-BED7-4525-F008-24DD15316E6C}"/>
                  </a:ext>
                </a:extLst>
              </p:cNvPr>
              <p:cNvGrpSpPr/>
              <p:nvPr/>
            </p:nvGrpSpPr>
            <p:grpSpPr>
              <a:xfrm>
                <a:off x="5346306" y="2604188"/>
                <a:ext cx="228600" cy="2576261"/>
                <a:chOff x="4572000" y="2721684"/>
                <a:chExt cx="228600" cy="2576261"/>
              </a:xfrm>
            </p:grpSpPr>
            <p:cxnSp>
              <p:nvCxnSpPr>
                <p:cNvPr id="97" name="Straight Connector 96">
                  <a:extLst>
                    <a:ext uri="{FF2B5EF4-FFF2-40B4-BE49-F238E27FC236}">
                      <a16:creationId xmlns:a16="http://schemas.microsoft.com/office/drawing/2014/main" id="{80CFB7A9-CAD1-6016-1282-DFBDCDCB3E1B}"/>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00987DD-E288-958A-DFC3-6378BCEE36B8}"/>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8B3BEA9-82B3-B2F8-B363-70DEBED3FEF5}"/>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BB44C98-7CB4-564D-1FD5-616F1D34DE7E}"/>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E176236-7BDB-AC96-9EF6-4A36E3628AE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72B0D465-99C8-D8AF-929D-D588633687B8}"/>
                  </a:ext>
                </a:extLst>
              </p:cNvPr>
              <p:cNvGrpSpPr/>
              <p:nvPr/>
            </p:nvGrpSpPr>
            <p:grpSpPr>
              <a:xfrm>
                <a:off x="6397622" y="2600993"/>
                <a:ext cx="228600" cy="2576261"/>
                <a:chOff x="4572000" y="2721684"/>
                <a:chExt cx="228600" cy="2576261"/>
              </a:xfrm>
            </p:grpSpPr>
            <p:cxnSp>
              <p:nvCxnSpPr>
                <p:cNvPr id="103" name="Straight Connector 102">
                  <a:extLst>
                    <a:ext uri="{FF2B5EF4-FFF2-40B4-BE49-F238E27FC236}">
                      <a16:creationId xmlns:a16="http://schemas.microsoft.com/office/drawing/2014/main" id="{EBE6731B-D5F1-453A-6CD4-6D1CF5DCD7D6}"/>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D15095F-6026-D6FD-EDCF-4686BE8A87F5}"/>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4D1FF68-E28B-912E-4C23-99CFEE19FBA5}"/>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EFA1D81-3B57-05B9-BE8B-6B10FE7203ED}"/>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8604873-37F4-81C5-698C-9D0337F82884}"/>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70AD992C-EB2F-1F33-74EB-E9AC8FB0E1C1}"/>
                  </a:ext>
                </a:extLst>
              </p:cNvPr>
              <p:cNvGrpSpPr/>
              <p:nvPr/>
            </p:nvGrpSpPr>
            <p:grpSpPr>
              <a:xfrm>
                <a:off x="4974770" y="2718488"/>
                <a:ext cx="228600" cy="2576261"/>
                <a:chOff x="4572000" y="2721684"/>
                <a:chExt cx="228600" cy="2576261"/>
              </a:xfrm>
            </p:grpSpPr>
            <p:cxnSp>
              <p:nvCxnSpPr>
                <p:cNvPr id="52" name="Straight Connector 51">
                  <a:extLst>
                    <a:ext uri="{FF2B5EF4-FFF2-40B4-BE49-F238E27FC236}">
                      <a16:creationId xmlns:a16="http://schemas.microsoft.com/office/drawing/2014/main" id="{363EEDE3-9F01-D374-6BCD-4DD69075C1D8}"/>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482FD90-0442-283F-0C09-A0F1D0051189}"/>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E80CC12-B07F-DB23-01D5-5CB526AC5792}"/>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10F0B79-6F99-343E-835D-7075872A0D07}"/>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E147A9C-B844-6745-2EB0-D29A077130B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2E0F5EA-3827-80F3-09C9-6B47B84AF478}"/>
                  </a:ext>
                </a:extLst>
              </p:cNvPr>
              <p:cNvGrpSpPr/>
              <p:nvPr/>
            </p:nvGrpSpPr>
            <p:grpSpPr>
              <a:xfrm>
                <a:off x="5349579" y="2715292"/>
                <a:ext cx="228600" cy="2576261"/>
                <a:chOff x="4572000" y="2721684"/>
                <a:chExt cx="228600" cy="2576261"/>
              </a:xfrm>
            </p:grpSpPr>
            <p:cxnSp>
              <p:nvCxnSpPr>
                <p:cNvPr id="58" name="Straight Connector 57">
                  <a:extLst>
                    <a:ext uri="{FF2B5EF4-FFF2-40B4-BE49-F238E27FC236}">
                      <a16:creationId xmlns:a16="http://schemas.microsoft.com/office/drawing/2014/main" id="{C466FCAF-A9E3-437C-44F4-80A69948D987}"/>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261F924-2A80-B8EA-16A8-89350AAF37E9}"/>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FE4DE44-CE3F-59A3-B91F-AF542E6C716E}"/>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2C98670-DCFD-3718-3667-03337884E93F}"/>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FED8C69-E356-1B53-465E-1D504119C9A8}"/>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AE27C57-EEE2-9A1F-1B0F-886C403069FE}"/>
                  </a:ext>
                </a:extLst>
              </p:cNvPr>
              <p:cNvGrpSpPr/>
              <p:nvPr/>
            </p:nvGrpSpPr>
            <p:grpSpPr>
              <a:xfrm>
                <a:off x="6389914" y="2715292"/>
                <a:ext cx="228600" cy="2576261"/>
                <a:chOff x="4572000" y="2721684"/>
                <a:chExt cx="228600" cy="2576261"/>
              </a:xfrm>
            </p:grpSpPr>
            <p:cxnSp>
              <p:nvCxnSpPr>
                <p:cNvPr id="64" name="Straight Connector 63">
                  <a:extLst>
                    <a:ext uri="{FF2B5EF4-FFF2-40B4-BE49-F238E27FC236}">
                      <a16:creationId xmlns:a16="http://schemas.microsoft.com/office/drawing/2014/main" id="{F68FB336-DCA9-6411-1308-C9BFC98B81BE}"/>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F8CFA70-AFE3-F53F-3C3A-726B95E3C94E}"/>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404975-E595-A3B2-9D49-4834E8159A3F}"/>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D0B4F19-582A-CF76-7BCB-0CE1F0FD967C}"/>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C6D1FD-99BD-9F34-5DAF-53C55A258B00}"/>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2AD1093C-2BAC-F239-93E4-35A4A0652001}"/>
                  </a:ext>
                </a:extLst>
              </p:cNvPr>
              <p:cNvSpPr/>
              <p:nvPr/>
            </p:nvSpPr>
            <p:spPr>
              <a:xfrm>
                <a:off x="4620473" y="5599549"/>
                <a:ext cx="2018624"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a:t>
                </a:r>
                <a:endParaRPr lang="en-US" sz="1998"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0B40B16-39D8-CA6E-112D-383DEB6A960C}"/>
                  </a:ext>
                </a:extLst>
              </p:cNvPr>
              <p:cNvSpPr/>
              <p:nvPr/>
            </p:nvSpPr>
            <p:spPr>
              <a:xfrm>
                <a:off x="4539342" y="2715291"/>
                <a:ext cx="2133599" cy="2466309"/>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8T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1" name="Trapezoid 10">
                <a:extLst>
                  <a:ext uri="{FF2B5EF4-FFF2-40B4-BE49-F238E27FC236}">
                    <a16:creationId xmlns:a16="http://schemas.microsoft.com/office/drawing/2014/main" id="{69998B58-BC8B-07C3-2BC2-871F463948EB}"/>
                  </a:ext>
                </a:extLst>
              </p:cNvPr>
              <p:cNvSpPr/>
              <p:nvPr/>
            </p:nvSpPr>
            <p:spPr>
              <a:xfrm rot="16200000">
                <a:off x="3162300" y="3822510"/>
                <a:ext cx="228600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t>
                </a:r>
              </a:p>
            </p:txBody>
          </p:sp>
          <p:cxnSp>
            <p:nvCxnSpPr>
              <p:cNvPr id="13" name="Straight Arrow Connector 12">
                <a:extLst>
                  <a:ext uri="{FF2B5EF4-FFF2-40B4-BE49-F238E27FC236}">
                    <a16:creationId xmlns:a16="http://schemas.microsoft.com/office/drawing/2014/main" id="{484A0768-6F38-407F-9568-B5ECA920F3EA}"/>
                  </a:ext>
                </a:extLst>
              </p:cNvPr>
              <p:cNvCxnSpPr>
                <a:endCxn id="11" idx="0"/>
              </p:cNvCxnSpPr>
              <p:nvPr/>
            </p:nvCxnSpPr>
            <p:spPr>
              <a:xfrm>
                <a:off x="3962400" y="3936810"/>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3D3881-9211-9762-D5EF-A25D326B8110}"/>
                  </a:ext>
                </a:extLst>
              </p:cNvPr>
              <p:cNvCxnSpPr/>
              <p:nvPr/>
            </p:nvCxnSpPr>
            <p:spPr>
              <a:xfrm flipH="1">
                <a:off x="4016829" y="386061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rapezoid 16">
                <a:extLst>
                  <a:ext uri="{FF2B5EF4-FFF2-40B4-BE49-F238E27FC236}">
                    <a16:creationId xmlns:a16="http://schemas.microsoft.com/office/drawing/2014/main" id="{ECCA9178-B4B6-0DAF-4278-93DFB8A89EDF}"/>
                  </a:ext>
                </a:extLst>
              </p:cNvPr>
              <p:cNvSpPr/>
              <p:nvPr/>
            </p:nvSpPr>
            <p:spPr>
              <a:xfrm rot="5400000">
                <a:off x="5763983" y="3822510"/>
                <a:ext cx="228600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a:t>
                </a:r>
              </a:p>
            </p:txBody>
          </p:sp>
          <p:cxnSp>
            <p:nvCxnSpPr>
              <p:cNvPr id="18" name="Straight Arrow Connector 17">
                <a:extLst>
                  <a:ext uri="{FF2B5EF4-FFF2-40B4-BE49-F238E27FC236}">
                    <a16:creationId xmlns:a16="http://schemas.microsoft.com/office/drawing/2014/main" id="{CD61D208-3617-4871-DBFC-42628525E160}"/>
                  </a:ext>
                </a:extLst>
              </p:cNvPr>
              <p:cNvCxnSpPr>
                <a:cxnSpLocks/>
              </p:cNvCxnSpPr>
              <p:nvPr/>
            </p:nvCxnSpPr>
            <p:spPr>
              <a:xfrm flipH="1">
                <a:off x="7010396" y="3936810"/>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108F7B-D896-80BB-A53B-B6D032A93C6E}"/>
                  </a:ext>
                </a:extLst>
              </p:cNvPr>
              <p:cNvCxnSpPr>
                <a:cxnSpLocks/>
              </p:cNvCxnSpPr>
              <p:nvPr/>
            </p:nvCxnSpPr>
            <p:spPr>
              <a:xfrm flipH="1">
                <a:off x="7102925" y="386061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EED7685-A16C-CB1F-181D-B7B6D5062B0B}"/>
                  </a:ext>
                </a:extLst>
              </p:cNvPr>
              <p:cNvSpPr txBox="1"/>
              <p:nvPr/>
            </p:nvSpPr>
            <p:spPr>
              <a:xfrm>
                <a:off x="3880553" y="37137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22" name="TextBox 21">
                <a:extLst>
                  <a:ext uri="{FF2B5EF4-FFF2-40B4-BE49-F238E27FC236}">
                    <a16:creationId xmlns:a16="http://schemas.microsoft.com/office/drawing/2014/main" id="{1075EB97-9854-20A5-A699-7A0AD0FD1526}"/>
                  </a:ext>
                </a:extLst>
              </p:cNvPr>
              <p:cNvSpPr txBox="1"/>
              <p:nvPr/>
            </p:nvSpPr>
            <p:spPr>
              <a:xfrm>
                <a:off x="7102925" y="3685401"/>
                <a:ext cx="26962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n</a:t>
                </a:r>
              </a:p>
            </p:txBody>
          </p:sp>
          <p:cxnSp>
            <p:nvCxnSpPr>
              <p:cNvPr id="27" name="Straight Connector 26">
                <a:extLst>
                  <a:ext uri="{FF2B5EF4-FFF2-40B4-BE49-F238E27FC236}">
                    <a16:creationId xmlns:a16="http://schemas.microsoft.com/office/drawing/2014/main" id="{9E69A2EC-E0EF-A8EE-ACD7-2080088BE6A2}"/>
                  </a:ext>
                </a:extLst>
              </p:cNvPr>
              <p:cNvCxnSpPr/>
              <p:nvPr/>
            </p:nvCxnSpPr>
            <p:spPr>
              <a:xfrm flipH="1">
                <a:off x="4305300" y="529155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35FD11-FE60-05A0-F251-911FDEA198F5}"/>
                  </a:ext>
                </a:extLst>
              </p:cNvPr>
              <p:cNvCxnSpPr>
                <a:cxnSpLocks/>
                <a:stCxn id="26" idx="1"/>
              </p:cNvCxnSpPr>
              <p:nvPr/>
            </p:nvCxnSpPr>
            <p:spPr>
              <a:xfrm flipH="1">
                <a:off x="4051301" y="5367754"/>
                <a:ext cx="2341164"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E04FB39-28E9-8134-F913-C9B16035C695}"/>
                  </a:ext>
                </a:extLst>
              </p:cNvPr>
              <p:cNvSpPr txBox="1"/>
              <p:nvPr/>
            </p:nvSpPr>
            <p:spPr>
              <a:xfrm>
                <a:off x="4149974" y="513378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grpSp>
            <p:nvGrpSpPr>
              <p:cNvPr id="50" name="Group 49">
                <a:extLst>
                  <a:ext uri="{FF2B5EF4-FFF2-40B4-BE49-F238E27FC236}">
                    <a16:creationId xmlns:a16="http://schemas.microsoft.com/office/drawing/2014/main" id="{45AF735C-34FF-062D-B567-6BFD0862441D}"/>
                  </a:ext>
                </a:extLst>
              </p:cNvPr>
              <p:cNvGrpSpPr/>
              <p:nvPr/>
            </p:nvGrpSpPr>
            <p:grpSpPr>
              <a:xfrm>
                <a:off x="4572000" y="2721684"/>
                <a:ext cx="228600" cy="2576261"/>
                <a:chOff x="4572000" y="2721684"/>
                <a:chExt cx="228600" cy="2576261"/>
              </a:xfrm>
            </p:grpSpPr>
            <p:cxnSp>
              <p:nvCxnSpPr>
                <p:cNvPr id="32" name="Straight Connector 31">
                  <a:extLst>
                    <a:ext uri="{FF2B5EF4-FFF2-40B4-BE49-F238E27FC236}">
                      <a16:creationId xmlns:a16="http://schemas.microsoft.com/office/drawing/2014/main" id="{042B1724-F7F8-9970-D2CC-445D64CC12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7BC415-994C-AA3D-64E2-2A274707F2D4}"/>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6C23FC1-F19B-86E4-414A-8AB7582DAFC7}"/>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D1922D3-C652-F3CA-FA28-7B4C832B367C}"/>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D10FBED-D9CB-59AF-CB86-9C16040769F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23F8C038-7C54-4D74-E949-1ACD388A7477}"/>
                  </a:ext>
                </a:extLst>
              </p:cNvPr>
              <p:cNvCxnSpPr>
                <a:cxnSpLocks/>
              </p:cNvCxnSpPr>
              <p:nvPr/>
            </p:nvCxnSpPr>
            <p:spPr>
              <a:xfrm flipH="1">
                <a:off x="4703732" y="5443954"/>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1271B0-D27A-2936-745B-25E1E29589B7}"/>
                  </a:ext>
                </a:extLst>
              </p:cNvPr>
              <p:cNvCxnSpPr>
                <a:cxnSpLocks/>
              </p:cNvCxnSpPr>
              <p:nvPr/>
            </p:nvCxnSpPr>
            <p:spPr>
              <a:xfrm flipH="1">
                <a:off x="5093409" y="544075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E7B765-4C6F-1448-BF03-8545D680A685}"/>
                  </a:ext>
                </a:extLst>
              </p:cNvPr>
              <p:cNvCxnSpPr>
                <a:cxnSpLocks/>
              </p:cNvCxnSpPr>
              <p:nvPr/>
            </p:nvCxnSpPr>
            <p:spPr>
              <a:xfrm flipH="1">
                <a:off x="5466219" y="5434368"/>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DB93B3F-0D70-6DC3-9BBC-D9FB23DE4D36}"/>
                  </a:ext>
                </a:extLst>
              </p:cNvPr>
              <p:cNvCxnSpPr>
                <a:cxnSpLocks/>
              </p:cNvCxnSpPr>
              <p:nvPr/>
            </p:nvCxnSpPr>
            <p:spPr>
              <a:xfrm flipH="1">
                <a:off x="6504094" y="5434368"/>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C8AAF400-F405-C835-3742-D691D03A3C1C}"/>
                  </a:ext>
                </a:extLst>
              </p:cNvPr>
              <p:cNvSpPr txBox="1"/>
              <p:nvPr/>
            </p:nvSpPr>
            <p:spPr>
              <a:xfrm>
                <a:off x="4643963" y="538953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0</a:t>
                </a:r>
              </a:p>
            </p:txBody>
          </p:sp>
          <p:sp>
            <p:nvSpPr>
              <p:cNvPr id="47" name="TextBox 46">
                <a:extLst>
                  <a:ext uri="{FF2B5EF4-FFF2-40B4-BE49-F238E27FC236}">
                    <a16:creationId xmlns:a16="http://schemas.microsoft.com/office/drawing/2014/main" id="{1083D374-C8D3-1535-E121-009D23C515F5}"/>
                  </a:ext>
                </a:extLst>
              </p:cNvPr>
              <p:cNvSpPr txBox="1"/>
              <p:nvPr/>
            </p:nvSpPr>
            <p:spPr>
              <a:xfrm>
                <a:off x="5035264" y="5389537"/>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id="{C92264BB-586B-C1A3-51C1-D1BE2F9C8FDE}"/>
                  </a:ext>
                </a:extLst>
              </p:cNvPr>
              <p:cNvSpPr txBox="1"/>
              <p:nvPr/>
            </p:nvSpPr>
            <p:spPr>
              <a:xfrm>
                <a:off x="5433166" y="5381654"/>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2</a:t>
                </a:r>
              </a:p>
            </p:txBody>
          </p:sp>
          <p:sp>
            <p:nvSpPr>
              <p:cNvPr id="49" name="TextBox 48">
                <a:extLst>
                  <a:ext uri="{FF2B5EF4-FFF2-40B4-BE49-F238E27FC236}">
                    <a16:creationId xmlns:a16="http://schemas.microsoft.com/office/drawing/2014/main" id="{02D2F55B-5A3F-FBC5-7987-AAE34046B3FE}"/>
                  </a:ext>
                </a:extLst>
              </p:cNvPr>
              <p:cNvSpPr txBox="1"/>
              <p:nvPr/>
            </p:nvSpPr>
            <p:spPr>
              <a:xfrm>
                <a:off x="6491138" y="5370577"/>
                <a:ext cx="59362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69" name="Group 68">
                <a:extLst>
                  <a:ext uri="{FF2B5EF4-FFF2-40B4-BE49-F238E27FC236}">
                    <a16:creationId xmlns:a16="http://schemas.microsoft.com/office/drawing/2014/main" id="{093574B6-E1A1-C2A8-5C76-79510026A8DF}"/>
                  </a:ext>
                </a:extLst>
              </p:cNvPr>
              <p:cNvGrpSpPr/>
              <p:nvPr/>
            </p:nvGrpSpPr>
            <p:grpSpPr>
              <a:xfrm>
                <a:off x="4591956" y="2600993"/>
                <a:ext cx="228600" cy="2576261"/>
                <a:chOff x="4572000" y="2721684"/>
                <a:chExt cx="228600" cy="2576261"/>
              </a:xfrm>
            </p:grpSpPr>
            <p:cxnSp>
              <p:nvCxnSpPr>
                <p:cNvPr id="70" name="Straight Connector 69">
                  <a:extLst>
                    <a:ext uri="{FF2B5EF4-FFF2-40B4-BE49-F238E27FC236}">
                      <a16:creationId xmlns:a16="http://schemas.microsoft.com/office/drawing/2014/main" id="{B1577841-129F-7487-7FD9-A94CBD381E6F}"/>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9F2D27B-1DCB-E817-1508-3A830A7BCA6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99883CC-63E9-379C-2987-7EA3A5B2A20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B9306DA-5AB6-F8DF-7FF7-D67B0BE5F6CA}"/>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8DC2E31-6688-02F8-4980-D3D509B7E62A}"/>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261E357A-AEBF-F728-342A-7413DA81A271}"/>
                  </a:ext>
                </a:extLst>
              </p:cNvPr>
              <p:cNvCxnSpPr/>
              <p:nvPr/>
            </p:nvCxnSpPr>
            <p:spPr>
              <a:xfrm flipH="1">
                <a:off x="4356750" y="24594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7F246A9-3529-F240-8C72-AEF33DA975D2}"/>
                  </a:ext>
                </a:extLst>
              </p:cNvPr>
              <p:cNvCxnSpPr>
                <a:cxnSpLocks/>
                <a:stCxn id="78" idx="1"/>
              </p:cNvCxnSpPr>
              <p:nvPr/>
            </p:nvCxnSpPr>
            <p:spPr>
              <a:xfrm flipH="1">
                <a:off x="4059009" y="2527774"/>
                <a:ext cx="2341164"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95D32C0-9EE8-A9DC-A28D-13C7CEF705C2}"/>
                  </a:ext>
                </a:extLst>
              </p:cNvPr>
              <p:cNvCxnSpPr>
                <a:cxnSpLocks/>
              </p:cNvCxnSpPr>
              <p:nvPr/>
            </p:nvCxnSpPr>
            <p:spPr>
              <a:xfrm flipH="1">
                <a:off x="4703732" y="229220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39FA8EE-6D7B-A1B0-79F2-422803FC91E6}"/>
                  </a:ext>
                </a:extLst>
              </p:cNvPr>
              <p:cNvCxnSpPr>
                <a:cxnSpLocks/>
              </p:cNvCxnSpPr>
              <p:nvPr/>
            </p:nvCxnSpPr>
            <p:spPr>
              <a:xfrm flipH="1">
                <a:off x="5093409" y="2289014"/>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4598128-7982-658F-84EC-69BE917A073B}"/>
                  </a:ext>
                </a:extLst>
              </p:cNvPr>
              <p:cNvCxnSpPr>
                <a:cxnSpLocks/>
              </p:cNvCxnSpPr>
              <p:nvPr/>
            </p:nvCxnSpPr>
            <p:spPr>
              <a:xfrm flipH="1">
                <a:off x="5466219" y="2282623"/>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5232A6E-D470-9A01-045C-DC2F072AC6E9}"/>
                  </a:ext>
                </a:extLst>
              </p:cNvPr>
              <p:cNvCxnSpPr>
                <a:cxnSpLocks/>
              </p:cNvCxnSpPr>
              <p:nvPr/>
            </p:nvCxnSpPr>
            <p:spPr>
              <a:xfrm flipH="1">
                <a:off x="6504094" y="2282623"/>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ECC13849-3492-F090-B12B-0B26CC904118}"/>
                  </a:ext>
                </a:extLst>
              </p:cNvPr>
              <p:cNvSpPr txBox="1"/>
              <p:nvPr/>
            </p:nvSpPr>
            <p:spPr>
              <a:xfrm>
                <a:off x="4642238" y="2240365"/>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0</a:t>
                </a:r>
              </a:p>
            </p:txBody>
          </p:sp>
          <p:sp>
            <p:nvSpPr>
              <p:cNvPr id="86" name="TextBox 85">
                <a:extLst>
                  <a:ext uri="{FF2B5EF4-FFF2-40B4-BE49-F238E27FC236}">
                    <a16:creationId xmlns:a16="http://schemas.microsoft.com/office/drawing/2014/main" id="{FBB7F65E-CDBE-534F-A6FE-638B2E4B89AF}"/>
                  </a:ext>
                </a:extLst>
              </p:cNvPr>
              <p:cNvSpPr txBox="1"/>
              <p:nvPr/>
            </p:nvSpPr>
            <p:spPr>
              <a:xfrm>
                <a:off x="5019140" y="2223994"/>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1</a:t>
                </a:r>
              </a:p>
            </p:txBody>
          </p:sp>
          <p:sp>
            <p:nvSpPr>
              <p:cNvPr id="87" name="TextBox 86">
                <a:extLst>
                  <a:ext uri="{FF2B5EF4-FFF2-40B4-BE49-F238E27FC236}">
                    <a16:creationId xmlns:a16="http://schemas.microsoft.com/office/drawing/2014/main" id="{2542F773-A986-F0CD-1936-95521DB55F88}"/>
                  </a:ext>
                </a:extLst>
              </p:cNvPr>
              <p:cNvSpPr txBox="1"/>
              <p:nvPr/>
            </p:nvSpPr>
            <p:spPr>
              <a:xfrm>
                <a:off x="5406648" y="2225639"/>
                <a:ext cx="26321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2</a:t>
                </a:r>
              </a:p>
            </p:txBody>
          </p:sp>
          <p:sp>
            <p:nvSpPr>
              <p:cNvPr id="88" name="TextBox 87">
                <a:extLst>
                  <a:ext uri="{FF2B5EF4-FFF2-40B4-BE49-F238E27FC236}">
                    <a16:creationId xmlns:a16="http://schemas.microsoft.com/office/drawing/2014/main" id="{58EC2701-1A29-3D0C-8788-0B6CC82FC2B9}"/>
                  </a:ext>
                </a:extLst>
              </p:cNvPr>
              <p:cNvSpPr txBox="1"/>
              <p:nvPr/>
            </p:nvSpPr>
            <p:spPr>
              <a:xfrm>
                <a:off x="6432746" y="2233669"/>
                <a:ext cx="593624"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89" name="TextBox 88">
                <a:extLst>
                  <a:ext uri="{FF2B5EF4-FFF2-40B4-BE49-F238E27FC236}">
                    <a16:creationId xmlns:a16="http://schemas.microsoft.com/office/drawing/2014/main" id="{16D8070D-0DCD-DDB7-6E55-1F11570148BA}"/>
                  </a:ext>
                </a:extLst>
              </p:cNvPr>
              <p:cNvSpPr txBox="1"/>
              <p:nvPr/>
            </p:nvSpPr>
            <p:spPr>
              <a:xfrm>
                <a:off x="4048574" y="2293787"/>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14" name="Rectangle 113">
                <a:extLst>
                  <a:ext uri="{FF2B5EF4-FFF2-40B4-BE49-F238E27FC236}">
                    <a16:creationId xmlns:a16="http://schemas.microsoft.com/office/drawing/2014/main" id="{A9139C7A-7D95-F2EC-D36D-42CB80067E12}"/>
                  </a:ext>
                </a:extLst>
              </p:cNvPr>
              <p:cNvSpPr/>
              <p:nvPr/>
            </p:nvSpPr>
            <p:spPr>
              <a:xfrm>
                <a:off x="4582054" y="2054620"/>
                <a:ext cx="2018624"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a:t>
                </a:r>
                <a:endParaRPr lang="en-US" sz="1998" dirty="0">
                  <a:solidFill>
                    <a:schemeClr val="tx1"/>
                  </a:solidFill>
                  <a:latin typeface="Calibri" panose="020F0502020204030204" pitchFamily="34" charset="0"/>
                  <a:cs typeface="Calibri" panose="020F0502020204030204" pitchFamily="34" charset="0"/>
                </a:endParaRPr>
              </a:p>
            </p:txBody>
          </p:sp>
          <p:sp>
            <p:nvSpPr>
              <p:cNvPr id="23" name="Trapezoid 22">
                <a:extLst>
                  <a:ext uri="{FF2B5EF4-FFF2-40B4-BE49-F238E27FC236}">
                    <a16:creationId xmlns:a16="http://schemas.microsoft.com/office/drawing/2014/main" id="{4A3E414E-E4DC-D860-4975-09D310E731E2}"/>
                  </a:ext>
                </a:extLst>
              </p:cNvPr>
              <p:cNvSpPr/>
              <p:nvPr/>
            </p:nvSpPr>
            <p:spPr>
              <a:xfrm flipV="1">
                <a:off x="4539342"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 name="Trapezoid 23">
                <a:extLst>
                  <a:ext uri="{FF2B5EF4-FFF2-40B4-BE49-F238E27FC236}">
                    <a16:creationId xmlns:a16="http://schemas.microsoft.com/office/drawing/2014/main" id="{0FB74236-31E3-2CDE-0CE3-C32F29CBCDA2}"/>
                  </a:ext>
                </a:extLst>
              </p:cNvPr>
              <p:cNvSpPr/>
              <p:nvPr/>
            </p:nvSpPr>
            <p:spPr>
              <a:xfrm flipV="1">
                <a:off x="4929019"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 name="Trapezoid 24">
                <a:extLst>
                  <a:ext uri="{FF2B5EF4-FFF2-40B4-BE49-F238E27FC236}">
                    <a16:creationId xmlns:a16="http://schemas.microsoft.com/office/drawing/2014/main" id="{35363EF9-BD8B-9594-023D-1A74FCDA909A}"/>
                  </a:ext>
                </a:extLst>
              </p:cNvPr>
              <p:cNvSpPr/>
              <p:nvPr/>
            </p:nvSpPr>
            <p:spPr>
              <a:xfrm flipV="1">
                <a:off x="5293296"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6" name="Trapezoid 25">
                <a:extLst>
                  <a:ext uri="{FF2B5EF4-FFF2-40B4-BE49-F238E27FC236}">
                    <a16:creationId xmlns:a16="http://schemas.microsoft.com/office/drawing/2014/main" id="{3C808D8A-7071-D2E1-B365-D51C8D62ED05}"/>
                  </a:ext>
                </a:extLst>
              </p:cNvPr>
              <p:cNvSpPr/>
              <p:nvPr/>
            </p:nvSpPr>
            <p:spPr>
              <a:xfrm flipV="1">
                <a:off x="6344160" y="529155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5" name="Trapezoid 74">
                <a:extLst>
                  <a:ext uri="{FF2B5EF4-FFF2-40B4-BE49-F238E27FC236}">
                    <a16:creationId xmlns:a16="http://schemas.microsoft.com/office/drawing/2014/main" id="{29DBC685-EBD6-C85F-E771-C7358656367D}"/>
                  </a:ext>
                </a:extLst>
              </p:cNvPr>
              <p:cNvSpPr/>
              <p:nvPr/>
            </p:nvSpPr>
            <p:spPr>
              <a:xfrm>
                <a:off x="4547050"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6" name="Trapezoid 75">
                <a:extLst>
                  <a:ext uri="{FF2B5EF4-FFF2-40B4-BE49-F238E27FC236}">
                    <a16:creationId xmlns:a16="http://schemas.microsoft.com/office/drawing/2014/main" id="{82B35C69-1B90-D894-77F9-6E899396D888}"/>
                  </a:ext>
                </a:extLst>
              </p:cNvPr>
              <p:cNvSpPr/>
              <p:nvPr/>
            </p:nvSpPr>
            <p:spPr>
              <a:xfrm>
                <a:off x="4936727"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7" name="Trapezoid 76">
                <a:extLst>
                  <a:ext uri="{FF2B5EF4-FFF2-40B4-BE49-F238E27FC236}">
                    <a16:creationId xmlns:a16="http://schemas.microsoft.com/office/drawing/2014/main" id="{3CE5E980-5B9F-7752-6F9E-7C800850F568}"/>
                  </a:ext>
                </a:extLst>
              </p:cNvPr>
              <p:cNvSpPr/>
              <p:nvPr/>
            </p:nvSpPr>
            <p:spPr>
              <a:xfrm>
                <a:off x="5301004"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78" name="Trapezoid 77">
                <a:extLst>
                  <a:ext uri="{FF2B5EF4-FFF2-40B4-BE49-F238E27FC236}">
                    <a16:creationId xmlns:a16="http://schemas.microsoft.com/office/drawing/2014/main" id="{AE407834-37D1-89F1-48E9-5946746E8686}"/>
                  </a:ext>
                </a:extLst>
              </p:cNvPr>
              <p:cNvSpPr/>
              <p:nvPr/>
            </p:nvSpPr>
            <p:spPr>
              <a:xfrm>
                <a:off x="6351868" y="2451574"/>
                <a:ext cx="328781" cy="152400"/>
              </a:xfrm>
              <a:prstGeom prst="trapezoid">
                <a:avLst>
                  <a:gd name="adj" fmla="val 6339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16" name="TextBox 115">
              <a:extLst>
                <a:ext uri="{FF2B5EF4-FFF2-40B4-BE49-F238E27FC236}">
                  <a16:creationId xmlns:a16="http://schemas.microsoft.com/office/drawing/2014/main" id="{D2A2959A-2367-BE4D-3B90-1AA885422CF0}"/>
                </a:ext>
              </a:extLst>
            </p:cNvPr>
            <p:cNvSpPr txBox="1"/>
            <p:nvPr/>
          </p:nvSpPr>
          <p:spPr>
            <a:xfrm>
              <a:off x="3888093" y="1170440"/>
              <a:ext cx="716864" cy="584775"/>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8T cell</a:t>
              </a:r>
            </a:p>
            <a:p>
              <a:pPr algn="ctr"/>
              <a:r>
                <a:rPr lang="en-US" sz="1600" dirty="0">
                  <a:latin typeface="Calibri" panose="020F0502020204030204" pitchFamily="34" charset="0"/>
                  <a:cs typeface="Calibri" panose="020F0502020204030204" pitchFamily="34" charset="0"/>
                </a:rPr>
                <a:t>1R1W</a:t>
              </a:r>
            </a:p>
          </p:txBody>
        </p:sp>
      </p:grpSp>
      <p:grpSp>
        <p:nvGrpSpPr>
          <p:cNvPr id="259" name="Group 258">
            <a:extLst>
              <a:ext uri="{FF2B5EF4-FFF2-40B4-BE49-F238E27FC236}">
                <a16:creationId xmlns:a16="http://schemas.microsoft.com/office/drawing/2014/main" id="{2E60E9C2-0BFE-EC53-B310-7323368CF512}"/>
              </a:ext>
            </a:extLst>
          </p:cNvPr>
          <p:cNvGrpSpPr/>
          <p:nvPr/>
        </p:nvGrpSpPr>
        <p:grpSpPr>
          <a:xfrm>
            <a:off x="6737151" y="122395"/>
            <a:ext cx="5262286" cy="6465880"/>
            <a:chOff x="7538444" y="266764"/>
            <a:chExt cx="5263657" cy="6467564"/>
          </a:xfrm>
        </p:grpSpPr>
        <p:grpSp>
          <p:nvGrpSpPr>
            <p:cNvPr id="198" name="Group 197">
              <a:extLst>
                <a:ext uri="{FF2B5EF4-FFF2-40B4-BE49-F238E27FC236}">
                  <a16:creationId xmlns:a16="http://schemas.microsoft.com/office/drawing/2014/main" id="{D198F65F-BE6C-68E4-372C-B25C2A4423A2}"/>
                </a:ext>
              </a:extLst>
            </p:cNvPr>
            <p:cNvGrpSpPr/>
            <p:nvPr/>
          </p:nvGrpSpPr>
          <p:grpSpPr>
            <a:xfrm>
              <a:off x="8647418" y="1513427"/>
              <a:ext cx="363610" cy="2576261"/>
              <a:chOff x="4572000" y="2721684"/>
              <a:chExt cx="228600" cy="2576261"/>
            </a:xfrm>
          </p:grpSpPr>
          <p:cxnSp>
            <p:nvCxnSpPr>
              <p:cNvPr id="199" name="Straight Connector 198">
                <a:extLst>
                  <a:ext uri="{FF2B5EF4-FFF2-40B4-BE49-F238E27FC236}">
                    <a16:creationId xmlns:a16="http://schemas.microsoft.com/office/drawing/2014/main" id="{48D0190A-D8CB-60E0-E683-983CB7C4830A}"/>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3555230-8764-6D2F-68EE-1B6DB681822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FCF8842-EB28-78F3-CB7A-669780D5E62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EF9537E-695E-797C-C6EB-6EA94EDEF768}"/>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C62CB85-2BE6-1162-CBA1-37A0BAA2E2A2}"/>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1E50BFCE-E869-34D8-5B01-0B5118BAB4B2}"/>
                </a:ext>
              </a:extLst>
            </p:cNvPr>
            <p:cNvGrpSpPr/>
            <p:nvPr/>
          </p:nvGrpSpPr>
          <p:grpSpPr>
            <a:xfrm>
              <a:off x="8742524" y="1209936"/>
              <a:ext cx="363610" cy="2576261"/>
              <a:chOff x="4572000" y="2721684"/>
              <a:chExt cx="228600" cy="2576261"/>
            </a:xfrm>
          </p:grpSpPr>
          <p:cxnSp>
            <p:nvCxnSpPr>
              <p:cNvPr id="254" name="Straight Connector 253">
                <a:extLst>
                  <a:ext uri="{FF2B5EF4-FFF2-40B4-BE49-F238E27FC236}">
                    <a16:creationId xmlns:a16="http://schemas.microsoft.com/office/drawing/2014/main" id="{B8165180-8B0E-85C5-27B2-910BFED4B95C}"/>
                  </a:ext>
                </a:extLst>
              </p:cNvPr>
              <p:cNvCxnSpPr>
                <a:cxnSpLocks/>
              </p:cNvCxnSpPr>
              <p:nvPr/>
            </p:nvCxnSpPr>
            <p:spPr>
              <a:xfrm>
                <a:off x="4572000"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AB621525-7155-9BD2-84FF-3E1F3210D0E4}"/>
                  </a:ext>
                </a:extLst>
              </p:cNvPr>
              <p:cNvCxnSpPr>
                <a:cxnSpLocks/>
              </p:cNvCxnSpPr>
              <p:nvPr/>
            </p:nvCxnSpPr>
            <p:spPr>
              <a:xfrm>
                <a:off x="46482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FE19365-3FD7-16DD-ADF4-6CB32FAF8084}"/>
                  </a:ext>
                </a:extLst>
              </p:cNvPr>
              <p:cNvCxnSpPr>
                <a:cxnSpLocks/>
              </p:cNvCxnSpPr>
              <p:nvPr/>
            </p:nvCxnSpPr>
            <p:spPr>
              <a:xfrm>
                <a:off x="4614832"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267539-0AD4-D923-C66C-115351A32B35}"/>
                  </a:ext>
                </a:extLst>
              </p:cNvPr>
              <p:cNvCxnSpPr>
                <a:cxnSpLocks/>
              </p:cNvCxnSpPr>
              <p:nvPr/>
            </p:nvCxnSpPr>
            <p:spPr>
              <a:xfrm>
                <a:off x="4691032"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3664EAF5-A2EF-59A0-FBDC-62B084C412A1}"/>
                  </a:ext>
                </a:extLst>
              </p:cNvPr>
              <p:cNvCxnSpPr>
                <a:cxnSpLocks/>
              </p:cNvCxnSpPr>
              <p:nvPr/>
            </p:nvCxnSpPr>
            <p:spPr>
              <a:xfrm>
                <a:off x="48006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9533396C-E89C-512B-4388-8F64A31EF9C7}"/>
                </a:ext>
              </a:extLst>
            </p:cNvPr>
            <p:cNvGrpSpPr/>
            <p:nvPr/>
          </p:nvGrpSpPr>
          <p:grpSpPr>
            <a:xfrm>
              <a:off x="8753036" y="3184995"/>
              <a:ext cx="363610" cy="2576261"/>
              <a:chOff x="4572000" y="2721684"/>
              <a:chExt cx="228600" cy="2576261"/>
            </a:xfrm>
          </p:grpSpPr>
          <p:cxnSp>
            <p:nvCxnSpPr>
              <p:cNvPr id="205" name="Straight Connector 204">
                <a:extLst>
                  <a:ext uri="{FF2B5EF4-FFF2-40B4-BE49-F238E27FC236}">
                    <a16:creationId xmlns:a16="http://schemas.microsoft.com/office/drawing/2014/main" id="{B2A615A2-0255-BC24-BB33-73FE03F2A495}"/>
                  </a:ext>
                </a:extLst>
              </p:cNvPr>
              <p:cNvCxnSpPr>
                <a:cxnSpLocks/>
              </p:cNvCxnSpPr>
              <p:nvPr/>
            </p:nvCxnSpPr>
            <p:spPr>
              <a:xfrm>
                <a:off x="4572000"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346C959-4F57-FC49-54A1-32B38C9E224A}"/>
                  </a:ext>
                </a:extLst>
              </p:cNvPr>
              <p:cNvCxnSpPr>
                <a:cxnSpLocks/>
              </p:cNvCxnSpPr>
              <p:nvPr/>
            </p:nvCxnSpPr>
            <p:spPr>
              <a:xfrm>
                <a:off x="46482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EC93E0-2D42-D986-A7F8-337E982C022B}"/>
                  </a:ext>
                </a:extLst>
              </p:cNvPr>
              <p:cNvCxnSpPr>
                <a:cxnSpLocks/>
              </p:cNvCxnSpPr>
              <p:nvPr/>
            </p:nvCxnSpPr>
            <p:spPr>
              <a:xfrm>
                <a:off x="4614832"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30FFE7A-6FE7-B9D7-CABF-35B95D20ECA5}"/>
                  </a:ext>
                </a:extLst>
              </p:cNvPr>
              <p:cNvCxnSpPr>
                <a:cxnSpLocks/>
              </p:cNvCxnSpPr>
              <p:nvPr/>
            </p:nvCxnSpPr>
            <p:spPr>
              <a:xfrm>
                <a:off x="4691032"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A16232B-BED8-C7B9-41E4-FC11E913A610}"/>
                  </a:ext>
                </a:extLst>
              </p:cNvPr>
              <p:cNvCxnSpPr>
                <a:cxnSpLocks/>
              </p:cNvCxnSpPr>
              <p:nvPr/>
            </p:nvCxnSpPr>
            <p:spPr>
              <a:xfrm>
                <a:off x="48006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9B5ECACD-F322-7F15-6E2A-5CC915F45B63}"/>
                </a:ext>
              </a:extLst>
            </p:cNvPr>
            <p:cNvGrpSpPr/>
            <p:nvPr/>
          </p:nvGrpSpPr>
          <p:grpSpPr>
            <a:xfrm>
              <a:off x="8657712" y="2864498"/>
              <a:ext cx="363610" cy="2576261"/>
              <a:chOff x="4572000" y="2721684"/>
              <a:chExt cx="228600" cy="2576261"/>
            </a:xfrm>
          </p:grpSpPr>
          <p:cxnSp>
            <p:nvCxnSpPr>
              <p:cNvPr id="193" name="Straight Connector 192">
                <a:extLst>
                  <a:ext uri="{FF2B5EF4-FFF2-40B4-BE49-F238E27FC236}">
                    <a16:creationId xmlns:a16="http://schemas.microsoft.com/office/drawing/2014/main" id="{815AE9DB-5674-236A-34A3-41314472C61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09ECD6-0272-438B-F347-4325371021F7}"/>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B2C7BFF-DE83-9A39-AFC3-9772153C6A6A}"/>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F3B98EE-E4AD-3350-3FB1-20C8AFD5AE83}"/>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CCDC7B2-2FD8-9CF4-EFB1-C09C186F1CF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62CFDB57-E2CE-715D-26CF-1882AFB356C8}"/>
                </a:ext>
              </a:extLst>
            </p:cNvPr>
            <p:cNvCxnSpPr>
              <a:cxnSpLocks/>
            </p:cNvCxnSpPr>
            <p:nvPr/>
          </p:nvCxnSpPr>
          <p:spPr>
            <a:xfrm flipH="1">
              <a:off x="8839517" y="5596970"/>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DFB8405-CA99-39FB-3B36-791C75000217}"/>
                </a:ext>
              </a:extLst>
            </p:cNvPr>
            <p:cNvCxnSpPr>
              <a:cxnSpLocks/>
            </p:cNvCxnSpPr>
            <p:nvPr/>
          </p:nvCxnSpPr>
          <p:spPr>
            <a:xfrm>
              <a:off x="7679125" y="3505200"/>
              <a:ext cx="5631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8E301901-90FE-AA91-B5BA-D75218970E11}"/>
                </a:ext>
              </a:extLst>
            </p:cNvPr>
            <p:cNvSpPr/>
            <p:nvPr/>
          </p:nvSpPr>
          <p:spPr>
            <a:xfrm>
              <a:off x="8618745" y="3463357"/>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19" name="Rectangle 118">
              <a:extLst>
                <a:ext uri="{FF2B5EF4-FFF2-40B4-BE49-F238E27FC236}">
                  <a16:creationId xmlns:a16="http://schemas.microsoft.com/office/drawing/2014/main" id="{EAB8F6BB-78CC-188C-EAF2-4C05580C87AA}"/>
                </a:ext>
              </a:extLst>
            </p:cNvPr>
            <p:cNvSpPr/>
            <p:nvPr/>
          </p:nvSpPr>
          <p:spPr>
            <a:xfrm>
              <a:off x="8622836" y="1677528"/>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0" name="Rectangle 119">
              <a:extLst>
                <a:ext uri="{FF2B5EF4-FFF2-40B4-BE49-F238E27FC236}">
                  <a16:creationId xmlns:a16="http://schemas.microsoft.com/office/drawing/2014/main" id="{450EB8DF-CB0D-01CF-D8FC-FD0DFC7BA587}"/>
                </a:ext>
              </a:extLst>
            </p:cNvPr>
            <p:cNvSpPr/>
            <p:nvPr/>
          </p:nvSpPr>
          <p:spPr>
            <a:xfrm>
              <a:off x="10142231" y="1676236"/>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1" name="Rectangle 120">
              <a:extLst>
                <a:ext uri="{FF2B5EF4-FFF2-40B4-BE49-F238E27FC236}">
                  <a16:creationId xmlns:a16="http://schemas.microsoft.com/office/drawing/2014/main" id="{F96A1851-3476-CA0B-BEC9-60BBF78B727B}"/>
                </a:ext>
              </a:extLst>
            </p:cNvPr>
            <p:cNvSpPr/>
            <p:nvPr/>
          </p:nvSpPr>
          <p:spPr>
            <a:xfrm>
              <a:off x="10137573" y="3461459"/>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2" name="Rectangle 121">
              <a:extLst>
                <a:ext uri="{FF2B5EF4-FFF2-40B4-BE49-F238E27FC236}">
                  <a16:creationId xmlns:a16="http://schemas.microsoft.com/office/drawing/2014/main" id="{09208E68-6E6C-10DA-BC35-854C3AF486CF}"/>
                </a:ext>
              </a:extLst>
            </p:cNvPr>
            <p:cNvSpPr/>
            <p:nvPr/>
          </p:nvSpPr>
          <p:spPr>
            <a:xfrm>
              <a:off x="8618056" y="1676236"/>
              <a:ext cx="3043586" cy="3571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12T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24" name="Trapezoid 123">
              <a:extLst>
                <a:ext uri="{FF2B5EF4-FFF2-40B4-BE49-F238E27FC236}">
                  <a16:creationId xmlns:a16="http://schemas.microsoft.com/office/drawing/2014/main" id="{B1A95BA3-FAE5-30E4-D401-243E5DF921D5}"/>
                </a:ext>
              </a:extLst>
            </p:cNvPr>
            <p:cNvSpPr/>
            <p:nvPr/>
          </p:nvSpPr>
          <p:spPr>
            <a:xfrm rot="16200000">
              <a:off x="6685439" y="3462559"/>
              <a:ext cx="334223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a:t>
              </a:r>
            </a:p>
          </p:txBody>
        </p:sp>
        <p:sp>
          <p:nvSpPr>
            <p:cNvPr id="125" name="Trapezoid 124">
              <a:extLst>
                <a:ext uri="{FF2B5EF4-FFF2-40B4-BE49-F238E27FC236}">
                  <a16:creationId xmlns:a16="http://schemas.microsoft.com/office/drawing/2014/main" id="{DEDF4F0D-0624-94DA-6630-42A2FAF83DEC}"/>
                </a:ext>
              </a:extLst>
            </p:cNvPr>
            <p:cNvSpPr/>
            <p:nvPr/>
          </p:nvSpPr>
          <p:spPr>
            <a:xfrm rot="16200000">
              <a:off x="6389755" y="3174971"/>
              <a:ext cx="3232382"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WWL-B</a:t>
              </a:r>
            </a:p>
          </p:txBody>
        </p:sp>
        <p:cxnSp>
          <p:nvCxnSpPr>
            <p:cNvPr id="126" name="Straight Arrow Connector 125">
              <a:extLst>
                <a:ext uri="{FF2B5EF4-FFF2-40B4-BE49-F238E27FC236}">
                  <a16:creationId xmlns:a16="http://schemas.microsoft.com/office/drawing/2014/main" id="{8CD0E108-CEC9-B8B8-B13B-5B010DFA7E66}"/>
                </a:ext>
              </a:extLst>
            </p:cNvPr>
            <p:cNvCxnSpPr>
              <a:cxnSpLocks/>
            </p:cNvCxnSpPr>
            <p:nvPr/>
          </p:nvCxnSpPr>
          <p:spPr>
            <a:xfrm>
              <a:off x="7543800" y="3294519"/>
              <a:ext cx="354253" cy="3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4290011-3076-5EC9-A2B9-96897BA016B1}"/>
                </a:ext>
              </a:extLst>
            </p:cNvPr>
            <p:cNvCxnSpPr/>
            <p:nvPr/>
          </p:nvCxnSpPr>
          <p:spPr>
            <a:xfrm flipH="1">
              <a:off x="7725579" y="3221676"/>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7910DD94-8482-3C11-C1E1-B6B285FE9FC1}"/>
                </a:ext>
              </a:extLst>
            </p:cNvPr>
            <p:cNvSpPr txBox="1"/>
            <p:nvPr/>
          </p:nvSpPr>
          <p:spPr>
            <a:xfrm>
              <a:off x="7538444" y="310460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2" name="Straight Connector 131">
              <a:extLst>
                <a:ext uri="{FF2B5EF4-FFF2-40B4-BE49-F238E27FC236}">
                  <a16:creationId xmlns:a16="http://schemas.microsoft.com/office/drawing/2014/main" id="{6F824056-F3C7-D7DB-A827-1B995287EDA7}"/>
                </a:ext>
              </a:extLst>
            </p:cNvPr>
            <p:cNvCxnSpPr/>
            <p:nvPr/>
          </p:nvCxnSpPr>
          <p:spPr>
            <a:xfrm flipH="1">
              <a:off x="7738804" y="34357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F20EFF13-FD27-409D-DD22-A69F09534523}"/>
                </a:ext>
              </a:extLst>
            </p:cNvPr>
            <p:cNvSpPr txBox="1"/>
            <p:nvPr/>
          </p:nvSpPr>
          <p:spPr>
            <a:xfrm>
              <a:off x="7636790" y="33460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5" name="Straight Arrow Connector 134">
              <a:extLst>
                <a:ext uri="{FF2B5EF4-FFF2-40B4-BE49-F238E27FC236}">
                  <a16:creationId xmlns:a16="http://schemas.microsoft.com/office/drawing/2014/main" id="{348F6F2B-676E-5EF2-FDCA-B939A21CC948}"/>
                </a:ext>
              </a:extLst>
            </p:cNvPr>
            <p:cNvCxnSpPr>
              <a:cxnSpLocks/>
            </p:cNvCxnSpPr>
            <p:nvPr/>
          </p:nvCxnSpPr>
          <p:spPr>
            <a:xfrm flipH="1">
              <a:off x="12038982" y="3582397"/>
              <a:ext cx="5910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7B74905-6533-3836-58F9-DA1BF3FCA834}"/>
                </a:ext>
              </a:extLst>
            </p:cNvPr>
            <p:cNvCxnSpPr/>
            <p:nvPr/>
          </p:nvCxnSpPr>
          <p:spPr>
            <a:xfrm flipH="1">
              <a:off x="12513817" y="32738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B3C572E6-F5A1-967E-5526-CF967C76D7F5}"/>
                </a:ext>
              </a:extLst>
            </p:cNvPr>
            <p:cNvSpPr txBox="1"/>
            <p:nvPr/>
          </p:nvSpPr>
          <p:spPr>
            <a:xfrm>
              <a:off x="12607469" y="340963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138" name="Trapezoid 137">
              <a:extLst>
                <a:ext uri="{FF2B5EF4-FFF2-40B4-BE49-F238E27FC236}">
                  <a16:creationId xmlns:a16="http://schemas.microsoft.com/office/drawing/2014/main" id="{237700B8-6AE8-8260-4BA0-ABEC1EF404FA}"/>
                </a:ext>
              </a:extLst>
            </p:cNvPr>
            <p:cNvSpPr/>
            <p:nvPr/>
          </p:nvSpPr>
          <p:spPr>
            <a:xfrm rot="5400000">
              <a:off x="10255086" y="3462559"/>
              <a:ext cx="3342229"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RWL-C</a:t>
              </a:r>
            </a:p>
          </p:txBody>
        </p:sp>
        <p:sp>
          <p:nvSpPr>
            <p:cNvPr id="139" name="Trapezoid 138">
              <a:extLst>
                <a:ext uri="{FF2B5EF4-FFF2-40B4-BE49-F238E27FC236}">
                  <a16:creationId xmlns:a16="http://schemas.microsoft.com/office/drawing/2014/main" id="{46B189FF-BD78-E7CD-73A7-8D67A5AB6F85}"/>
                </a:ext>
              </a:extLst>
            </p:cNvPr>
            <p:cNvSpPr/>
            <p:nvPr/>
          </p:nvSpPr>
          <p:spPr>
            <a:xfrm rot="5400000">
              <a:off x="10596468" y="3229895"/>
              <a:ext cx="3342229"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RWL-D</a:t>
              </a:r>
            </a:p>
          </p:txBody>
        </p:sp>
        <p:cxnSp>
          <p:nvCxnSpPr>
            <p:cNvPr id="142" name="Straight Arrow Connector 141">
              <a:extLst>
                <a:ext uri="{FF2B5EF4-FFF2-40B4-BE49-F238E27FC236}">
                  <a16:creationId xmlns:a16="http://schemas.microsoft.com/office/drawing/2014/main" id="{968E0DDF-5F73-76FE-D1DD-3250E696BB84}"/>
                </a:ext>
              </a:extLst>
            </p:cNvPr>
            <p:cNvCxnSpPr>
              <a:cxnSpLocks/>
            </p:cNvCxnSpPr>
            <p:nvPr/>
          </p:nvCxnSpPr>
          <p:spPr>
            <a:xfrm flipH="1" flipV="1">
              <a:off x="12381883" y="3352982"/>
              <a:ext cx="419717" cy="3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A93541A-A96E-A9B6-82EA-7C2C2344F2B7}"/>
                </a:ext>
              </a:extLst>
            </p:cNvPr>
            <p:cNvCxnSpPr/>
            <p:nvPr/>
          </p:nvCxnSpPr>
          <p:spPr>
            <a:xfrm flipH="1">
              <a:off x="12513817" y="34946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DCD5DCB-AC00-3040-9AD7-A80E0B43F0BF}"/>
                </a:ext>
              </a:extLst>
            </p:cNvPr>
            <p:cNvSpPr txBox="1"/>
            <p:nvPr/>
          </p:nvSpPr>
          <p:spPr>
            <a:xfrm>
              <a:off x="12721951" y="3157848"/>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54" name="Straight Connector 153">
              <a:extLst>
                <a:ext uri="{FF2B5EF4-FFF2-40B4-BE49-F238E27FC236}">
                  <a16:creationId xmlns:a16="http://schemas.microsoft.com/office/drawing/2014/main" id="{87A2F15C-DECD-BAD2-030A-43D32F4CCCAF}"/>
                </a:ext>
              </a:extLst>
            </p:cNvPr>
            <p:cNvCxnSpPr/>
            <p:nvPr/>
          </p:nvCxnSpPr>
          <p:spPr>
            <a:xfrm flipH="1">
              <a:off x="8381251" y="5443195"/>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BB62A55-26B6-34CA-E058-16B84FCD4311}"/>
                </a:ext>
              </a:extLst>
            </p:cNvPr>
            <p:cNvCxnSpPr>
              <a:cxnSpLocks/>
              <a:stCxn id="153" idx="1"/>
            </p:cNvCxnSpPr>
            <p:nvPr/>
          </p:nvCxnSpPr>
          <p:spPr>
            <a:xfrm flipH="1">
              <a:off x="8121205" y="5511817"/>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CC97B91-7148-A498-2228-9C8B08490969}"/>
                </a:ext>
              </a:extLst>
            </p:cNvPr>
            <p:cNvSpPr txBox="1"/>
            <p:nvPr/>
          </p:nvSpPr>
          <p:spPr>
            <a:xfrm>
              <a:off x="8080972" y="528516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61" name="TextBox 160">
              <a:extLst>
                <a:ext uri="{FF2B5EF4-FFF2-40B4-BE49-F238E27FC236}">
                  <a16:creationId xmlns:a16="http://schemas.microsoft.com/office/drawing/2014/main" id="{C5CD1DDF-EFA5-586A-6991-3B624BA56057}"/>
                </a:ext>
              </a:extLst>
            </p:cNvPr>
            <p:cNvSpPr txBox="1"/>
            <p:nvPr/>
          </p:nvSpPr>
          <p:spPr>
            <a:xfrm>
              <a:off x="8724198" y="556652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62" name="TextBox 161">
              <a:extLst>
                <a:ext uri="{FF2B5EF4-FFF2-40B4-BE49-F238E27FC236}">
                  <a16:creationId xmlns:a16="http://schemas.microsoft.com/office/drawing/2014/main" id="{4C03B925-1A31-965D-79B2-A55ADD0A6045}"/>
                </a:ext>
              </a:extLst>
            </p:cNvPr>
            <p:cNvSpPr txBox="1"/>
            <p:nvPr/>
          </p:nvSpPr>
          <p:spPr>
            <a:xfrm>
              <a:off x="9301829" y="5569757"/>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63" name="TextBox 162">
              <a:extLst>
                <a:ext uri="{FF2B5EF4-FFF2-40B4-BE49-F238E27FC236}">
                  <a16:creationId xmlns:a16="http://schemas.microsoft.com/office/drawing/2014/main" id="{F68F99F1-82DD-8C62-E943-FD1817E88ACC}"/>
                </a:ext>
              </a:extLst>
            </p:cNvPr>
            <p:cNvSpPr txBox="1"/>
            <p:nvPr/>
          </p:nvSpPr>
          <p:spPr>
            <a:xfrm>
              <a:off x="9807888" y="5573502"/>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64" name="TextBox 163">
              <a:extLst>
                <a:ext uri="{FF2B5EF4-FFF2-40B4-BE49-F238E27FC236}">
                  <a16:creationId xmlns:a16="http://schemas.microsoft.com/office/drawing/2014/main" id="{6B6688A9-2009-7A40-621A-B3129089538D}"/>
                </a:ext>
              </a:extLst>
            </p:cNvPr>
            <p:cNvSpPr txBox="1"/>
            <p:nvPr/>
          </p:nvSpPr>
          <p:spPr>
            <a:xfrm>
              <a:off x="10930938" y="5566524"/>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72" name="Straight Connector 171">
              <a:extLst>
                <a:ext uri="{FF2B5EF4-FFF2-40B4-BE49-F238E27FC236}">
                  <a16:creationId xmlns:a16="http://schemas.microsoft.com/office/drawing/2014/main" id="{E6E3BCC1-E063-9899-2D4A-523B25240693}"/>
                </a:ext>
              </a:extLst>
            </p:cNvPr>
            <p:cNvCxnSpPr/>
            <p:nvPr/>
          </p:nvCxnSpPr>
          <p:spPr>
            <a:xfrm flipH="1">
              <a:off x="8466540" y="57593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DB1D5C1-123F-EDE3-CB25-3B1DBF7630A2}"/>
                </a:ext>
              </a:extLst>
            </p:cNvPr>
            <p:cNvCxnSpPr>
              <a:cxnSpLocks/>
              <a:stCxn id="171" idx="1"/>
            </p:cNvCxnSpPr>
            <p:nvPr/>
          </p:nvCxnSpPr>
          <p:spPr>
            <a:xfrm flipH="1">
              <a:off x="8206494" y="5827944"/>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8F0D029-CEF8-F949-8EBF-21394C2721D5}"/>
                </a:ext>
              </a:extLst>
            </p:cNvPr>
            <p:cNvSpPr txBox="1"/>
            <p:nvPr/>
          </p:nvSpPr>
          <p:spPr>
            <a:xfrm>
              <a:off x="8166261" y="5601289"/>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cxnSp>
          <p:nvCxnSpPr>
            <p:cNvPr id="175" name="Straight Connector 174">
              <a:extLst>
                <a:ext uri="{FF2B5EF4-FFF2-40B4-BE49-F238E27FC236}">
                  <a16:creationId xmlns:a16="http://schemas.microsoft.com/office/drawing/2014/main" id="{7E8E10F8-3E3F-2359-285D-5F74010F222B}"/>
                </a:ext>
              </a:extLst>
            </p:cNvPr>
            <p:cNvCxnSpPr>
              <a:cxnSpLocks/>
            </p:cNvCxnSpPr>
            <p:nvPr/>
          </p:nvCxnSpPr>
          <p:spPr>
            <a:xfrm>
              <a:off x="8923146" y="590414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52EE18EA-6803-A9D1-DD36-B5E47EA49671}"/>
                </a:ext>
              </a:extLst>
            </p:cNvPr>
            <p:cNvSpPr txBox="1"/>
            <p:nvPr/>
          </p:nvSpPr>
          <p:spPr>
            <a:xfrm>
              <a:off x="8961087"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80" name="TextBox 179">
              <a:extLst>
                <a:ext uri="{FF2B5EF4-FFF2-40B4-BE49-F238E27FC236}">
                  <a16:creationId xmlns:a16="http://schemas.microsoft.com/office/drawing/2014/main" id="{4266A063-5185-2F5C-FE4A-25F8C28D2EE0}"/>
                </a:ext>
              </a:extLst>
            </p:cNvPr>
            <p:cNvSpPr txBox="1"/>
            <p:nvPr/>
          </p:nvSpPr>
          <p:spPr>
            <a:xfrm>
              <a:off x="9468363"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81" name="TextBox 180">
              <a:extLst>
                <a:ext uri="{FF2B5EF4-FFF2-40B4-BE49-F238E27FC236}">
                  <a16:creationId xmlns:a16="http://schemas.microsoft.com/office/drawing/2014/main" id="{8DCD7686-A9CF-3ED9-12B4-14D314E1F0C5}"/>
                </a:ext>
              </a:extLst>
            </p:cNvPr>
            <p:cNvSpPr txBox="1"/>
            <p:nvPr/>
          </p:nvSpPr>
          <p:spPr>
            <a:xfrm>
              <a:off x="10019735" y="587896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82" name="TextBox 181">
              <a:extLst>
                <a:ext uri="{FF2B5EF4-FFF2-40B4-BE49-F238E27FC236}">
                  <a16:creationId xmlns:a16="http://schemas.microsoft.com/office/drawing/2014/main" id="{AE8F3E6E-2AF4-8C9A-73E5-3F482F23B185}"/>
                </a:ext>
              </a:extLst>
            </p:cNvPr>
            <p:cNvSpPr txBox="1"/>
            <p:nvPr/>
          </p:nvSpPr>
          <p:spPr>
            <a:xfrm>
              <a:off x="11461824" y="5904142"/>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85" name="Straight Connector 184">
              <a:extLst>
                <a:ext uri="{FF2B5EF4-FFF2-40B4-BE49-F238E27FC236}">
                  <a16:creationId xmlns:a16="http://schemas.microsoft.com/office/drawing/2014/main" id="{43BDB471-175C-CAEF-5938-E958628F969E}"/>
                </a:ext>
              </a:extLst>
            </p:cNvPr>
            <p:cNvCxnSpPr>
              <a:cxnSpLocks/>
            </p:cNvCxnSpPr>
            <p:nvPr/>
          </p:nvCxnSpPr>
          <p:spPr>
            <a:xfrm flipH="1">
              <a:off x="9383808" y="558114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17864C-2CCA-2FD6-149B-121537C2E213}"/>
                </a:ext>
              </a:extLst>
            </p:cNvPr>
            <p:cNvCxnSpPr>
              <a:cxnSpLocks/>
            </p:cNvCxnSpPr>
            <p:nvPr/>
          </p:nvCxnSpPr>
          <p:spPr>
            <a:xfrm>
              <a:off x="9465054" y="5904144"/>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FE4B8E-19A2-A42F-2CD0-08E43C1F6DD6}"/>
                </a:ext>
              </a:extLst>
            </p:cNvPr>
            <p:cNvCxnSpPr>
              <a:cxnSpLocks/>
            </p:cNvCxnSpPr>
            <p:nvPr/>
          </p:nvCxnSpPr>
          <p:spPr>
            <a:xfrm>
              <a:off x="9976696"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F2CDD16-2D5E-3C76-F392-867E78EE0BE8}"/>
                </a:ext>
              </a:extLst>
            </p:cNvPr>
            <p:cNvCxnSpPr>
              <a:cxnSpLocks/>
            </p:cNvCxnSpPr>
            <p:nvPr/>
          </p:nvCxnSpPr>
          <p:spPr>
            <a:xfrm>
              <a:off x="11433031"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BDA7F8-B0D8-2AD5-CBB5-AEB7D6D4DA2A}"/>
                </a:ext>
              </a:extLst>
            </p:cNvPr>
            <p:cNvCxnSpPr>
              <a:cxnSpLocks/>
            </p:cNvCxnSpPr>
            <p:nvPr/>
          </p:nvCxnSpPr>
          <p:spPr>
            <a:xfrm flipH="1">
              <a:off x="9889348" y="559213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457D1DF-DAAC-046E-5C9F-217C41665580}"/>
                </a:ext>
              </a:extLst>
            </p:cNvPr>
            <p:cNvCxnSpPr>
              <a:cxnSpLocks/>
            </p:cNvCxnSpPr>
            <p:nvPr/>
          </p:nvCxnSpPr>
          <p:spPr>
            <a:xfrm flipH="1">
              <a:off x="11347512" y="558690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9C42F009-0AB4-8DC6-4C1E-E85A77201CB5}"/>
                </a:ext>
              </a:extLst>
            </p:cNvPr>
            <p:cNvGrpSpPr/>
            <p:nvPr/>
          </p:nvGrpSpPr>
          <p:grpSpPr>
            <a:xfrm>
              <a:off x="8694535" y="5751744"/>
              <a:ext cx="2967107" cy="152400"/>
              <a:chOff x="8615293" y="5443195"/>
              <a:chExt cx="2133599" cy="152400"/>
            </a:xfrm>
            <a:solidFill>
              <a:schemeClr val="bg1"/>
            </a:solidFill>
          </p:grpSpPr>
          <p:sp>
            <p:nvSpPr>
              <p:cNvPr id="168" name="Trapezoid 167">
                <a:extLst>
                  <a:ext uri="{FF2B5EF4-FFF2-40B4-BE49-F238E27FC236}">
                    <a16:creationId xmlns:a16="http://schemas.microsoft.com/office/drawing/2014/main" id="{BEEA457D-0135-8F7F-D735-E20E006E4CB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69" name="Trapezoid 168">
                <a:extLst>
                  <a:ext uri="{FF2B5EF4-FFF2-40B4-BE49-F238E27FC236}">
                    <a16:creationId xmlns:a16="http://schemas.microsoft.com/office/drawing/2014/main" id="{1234EE58-F356-6004-D61A-ECFE0F0E0942}"/>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0" name="Trapezoid 169">
                <a:extLst>
                  <a:ext uri="{FF2B5EF4-FFF2-40B4-BE49-F238E27FC236}">
                    <a16:creationId xmlns:a16="http://schemas.microsoft.com/office/drawing/2014/main" id="{F2304532-3728-BC56-0B04-A691F32E9FC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1" name="Trapezoid 170">
                <a:extLst>
                  <a:ext uri="{FF2B5EF4-FFF2-40B4-BE49-F238E27FC236}">
                    <a16:creationId xmlns:a16="http://schemas.microsoft.com/office/drawing/2014/main" id="{18DED7F7-15CC-FE59-91C4-E5517965BFB5}"/>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49" name="Rectangle 148">
              <a:extLst>
                <a:ext uri="{FF2B5EF4-FFF2-40B4-BE49-F238E27FC236}">
                  <a16:creationId xmlns:a16="http://schemas.microsoft.com/office/drawing/2014/main" id="{4AF0835A-9A6E-F064-DF81-EA18AA67E371}"/>
                </a:ext>
              </a:extLst>
            </p:cNvPr>
            <p:cNvSpPr/>
            <p:nvPr/>
          </p:nvSpPr>
          <p:spPr>
            <a:xfrm>
              <a:off x="8694585" y="6121096"/>
              <a:ext cx="2885976"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A</a:t>
              </a:r>
              <a:endParaRPr lang="en-US" sz="1998" dirty="0">
                <a:solidFill>
                  <a:schemeClr val="tx1"/>
                </a:solidFill>
                <a:latin typeface="Calibri" panose="020F0502020204030204" pitchFamily="34" charset="0"/>
                <a:cs typeface="Calibri" panose="020F0502020204030204" pitchFamily="34" charset="0"/>
              </a:endParaRPr>
            </a:p>
          </p:txBody>
        </p:sp>
        <p:sp>
          <p:nvSpPr>
            <p:cNvPr id="191" name="Rectangle 190">
              <a:extLst>
                <a:ext uri="{FF2B5EF4-FFF2-40B4-BE49-F238E27FC236}">
                  <a16:creationId xmlns:a16="http://schemas.microsoft.com/office/drawing/2014/main" id="{DA542C97-3867-4B01-574C-616EADF47342}"/>
                </a:ext>
              </a:extLst>
            </p:cNvPr>
            <p:cNvSpPr/>
            <p:nvPr/>
          </p:nvSpPr>
          <p:spPr>
            <a:xfrm>
              <a:off x="8796677" y="6505728"/>
              <a:ext cx="2885976"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B</a:t>
              </a:r>
              <a:endParaRPr lang="en-US" sz="1998" dirty="0">
                <a:solidFill>
                  <a:schemeClr val="tx1"/>
                </a:solidFill>
                <a:latin typeface="Calibri" panose="020F0502020204030204" pitchFamily="34" charset="0"/>
                <a:cs typeface="Calibri" panose="020F0502020204030204" pitchFamily="34" charset="0"/>
              </a:endParaRPr>
            </a:p>
          </p:txBody>
        </p:sp>
        <p:grpSp>
          <p:nvGrpSpPr>
            <p:cNvPr id="166" name="Group 165">
              <a:extLst>
                <a:ext uri="{FF2B5EF4-FFF2-40B4-BE49-F238E27FC236}">
                  <a16:creationId xmlns:a16="http://schemas.microsoft.com/office/drawing/2014/main" id="{90EFFDBF-7878-D104-EB77-566D60CEAADC}"/>
                </a:ext>
              </a:extLst>
            </p:cNvPr>
            <p:cNvGrpSpPr/>
            <p:nvPr/>
          </p:nvGrpSpPr>
          <p:grpSpPr>
            <a:xfrm>
              <a:off x="8609246" y="5435617"/>
              <a:ext cx="2967107" cy="152400"/>
              <a:chOff x="8615293" y="5443195"/>
              <a:chExt cx="2133599" cy="152400"/>
            </a:xfrm>
            <a:solidFill>
              <a:schemeClr val="bg1"/>
            </a:solidFill>
          </p:grpSpPr>
          <p:sp>
            <p:nvSpPr>
              <p:cNvPr id="150" name="Trapezoid 149">
                <a:extLst>
                  <a:ext uri="{FF2B5EF4-FFF2-40B4-BE49-F238E27FC236}">
                    <a16:creationId xmlns:a16="http://schemas.microsoft.com/office/drawing/2014/main" id="{E2859E8A-8E5B-2E55-F1CF-7B98028294E0}"/>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1" name="Trapezoid 150">
                <a:extLst>
                  <a:ext uri="{FF2B5EF4-FFF2-40B4-BE49-F238E27FC236}">
                    <a16:creationId xmlns:a16="http://schemas.microsoft.com/office/drawing/2014/main" id="{9F5119D8-10D2-A454-5514-E5963B1A58F6}"/>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2" name="Trapezoid 151">
                <a:extLst>
                  <a:ext uri="{FF2B5EF4-FFF2-40B4-BE49-F238E27FC236}">
                    <a16:creationId xmlns:a16="http://schemas.microsoft.com/office/drawing/2014/main" id="{2E077095-95A7-2D94-F33B-B3C3B01BB735}"/>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3" name="Trapezoid 152">
                <a:extLst>
                  <a:ext uri="{FF2B5EF4-FFF2-40B4-BE49-F238E27FC236}">
                    <a16:creationId xmlns:a16="http://schemas.microsoft.com/office/drawing/2014/main" id="{CEE7E923-402F-8A89-5DAB-56F9334F42EF}"/>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218" name="TextBox 217">
              <a:extLst>
                <a:ext uri="{FF2B5EF4-FFF2-40B4-BE49-F238E27FC236}">
                  <a16:creationId xmlns:a16="http://schemas.microsoft.com/office/drawing/2014/main" id="{DCEB0DFB-BB69-1405-292D-983FDFE955A3}"/>
                </a:ext>
              </a:extLst>
            </p:cNvPr>
            <p:cNvSpPr txBox="1"/>
            <p:nvPr/>
          </p:nvSpPr>
          <p:spPr>
            <a:xfrm>
              <a:off x="8019373" y="123214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19" name="TextBox 218">
              <a:extLst>
                <a:ext uri="{FF2B5EF4-FFF2-40B4-BE49-F238E27FC236}">
                  <a16:creationId xmlns:a16="http://schemas.microsoft.com/office/drawing/2014/main" id="{A101AE1C-6D89-DDBD-1B50-87985F8C8BDD}"/>
                </a:ext>
              </a:extLst>
            </p:cNvPr>
            <p:cNvSpPr txBox="1"/>
            <p:nvPr/>
          </p:nvSpPr>
          <p:spPr>
            <a:xfrm>
              <a:off x="8716312" y="11925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0" name="TextBox 219">
              <a:extLst>
                <a:ext uri="{FF2B5EF4-FFF2-40B4-BE49-F238E27FC236}">
                  <a16:creationId xmlns:a16="http://schemas.microsoft.com/office/drawing/2014/main" id="{03345360-F39A-01A8-5D4B-7FD1085CF406}"/>
                </a:ext>
              </a:extLst>
            </p:cNvPr>
            <p:cNvSpPr txBox="1"/>
            <p:nvPr/>
          </p:nvSpPr>
          <p:spPr>
            <a:xfrm>
              <a:off x="9293943" y="1195829"/>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1" name="TextBox 220">
              <a:extLst>
                <a:ext uri="{FF2B5EF4-FFF2-40B4-BE49-F238E27FC236}">
                  <a16:creationId xmlns:a16="http://schemas.microsoft.com/office/drawing/2014/main" id="{FDE993DF-84F2-B986-33EA-FE78EF89DC0C}"/>
                </a:ext>
              </a:extLst>
            </p:cNvPr>
            <p:cNvSpPr txBox="1"/>
            <p:nvPr/>
          </p:nvSpPr>
          <p:spPr>
            <a:xfrm>
              <a:off x="9800002" y="119957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2" name="TextBox 221">
              <a:extLst>
                <a:ext uri="{FF2B5EF4-FFF2-40B4-BE49-F238E27FC236}">
                  <a16:creationId xmlns:a16="http://schemas.microsoft.com/office/drawing/2014/main" id="{1397DB4B-BBC7-D688-6CEE-B45603DA5F5A}"/>
                </a:ext>
              </a:extLst>
            </p:cNvPr>
            <p:cNvSpPr txBox="1"/>
            <p:nvPr/>
          </p:nvSpPr>
          <p:spPr>
            <a:xfrm>
              <a:off x="10923052" y="1192596"/>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223" name="TextBox 222">
              <a:extLst>
                <a:ext uri="{FF2B5EF4-FFF2-40B4-BE49-F238E27FC236}">
                  <a16:creationId xmlns:a16="http://schemas.microsoft.com/office/drawing/2014/main" id="{FA122E08-1822-C1EC-A1B1-FE7AEC9E479C}"/>
                </a:ext>
              </a:extLst>
            </p:cNvPr>
            <p:cNvSpPr txBox="1"/>
            <p:nvPr/>
          </p:nvSpPr>
          <p:spPr>
            <a:xfrm>
              <a:off x="8140512" y="89638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24" name="TextBox 223">
              <a:extLst>
                <a:ext uri="{FF2B5EF4-FFF2-40B4-BE49-F238E27FC236}">
                  <a16:creationId xmlns:a16="http://schemas.microsoft.com/office/drawing/2014/main" id="{2B698C19-4A40-8CD7-0CA4-AB87DA492436}"/>
                </a:ext>
              </a:extLst>
            </p:cNvPr>
            <p:cNvSpPr txBox="1"/>
            <p:nvPr/>
          </p:nvSpPr>
          <p:spPr>
            <a:xfrm>
              <a:off x="8961087"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5" name="TextBox 224">
              <a:extLst>
                <a:ext uri="{FF2B5EF4-FFF2-40B4-BE49-F238E27FC236}">
                  <a16:creationId xmlns:a16="http://schemas.microsoft.com/office/drawing/2014/main" id="{C9B3CF59-4280-51E7-2E7E-9FE1D9AEAB08}"/>
                </a:ext>
              </a:extLst>
            </p:cNvPr>
            <p:cNvSpPr txBox="1"/>
            <p:nvPr/>
          </p:nvSpPr>
          <p:spPr>
            <a:xfrm>
              <a:off x="9468363"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6" name="TextBox 225">
              <a:extLst>
                <a:ext uri="{FF2B5EF4-FFF2-40B4-BE49-F238E27FC236}">
                  <a16:creationId xmlns:a16="http://schemas.microsoft.com/office/drawing/2014/main" id="{C1AC2225-D7A0-6E56-1C8A-EEACB2CFF954}"/>
                </a:ext>
              </a:extLst>
            </p:cNvPr>
            <p:cNvSpPr txBox="1"/>
            <p:nvPr/>
          </p:nvSpPr>
          <p:spPr>
            <a:xfrm>
              <a:off x="10019735" y="83505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7" name="TextBox 226">
              <a:extLst>
                <a:ext uri="{FF2B5EF4-FFF2-40B4-BE49-F238E27FC236}">
                  <a16:creationId xmlns:a16="http://schemas.microsoft.com/office/drawing/2014/main" id="{81E238C6-E48E-20DD-C8FF-F8F63AC9DECE}"/>
                </a:ext>
              </a:extLst>
            </p:cNvPr>
            <p:cNvSpPr txBox="1"/>
            <p:nvPr/>
          </p:nvSpPr>
          <p:spPr>
            <a:xfrm>
              <a:off x="11461824" y="860227"/>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230" name="Group 229">
              <a:extLst>
                <a:ext uri="{FF2B5EF4-FFF2-40B4-BE49-F238E27FC236}">
                  <a16:creationId xmlns:a16="http://schemas.microsoft.com/office/drawing/2014/main" id="{AF69B535-5723-763F-E618-58FFED15DC7D}"/>
                </a:ext>
              </a:extLst>
            </p:cNvPr>
            <p:cNvGrpSpPr/>
            <p:nvPr/>
          </p:nvGrpSpPr>
          <p:grpSpPr>
            <a:xfrm flipV="1">
              <a:off x="8121205" y="419950"/>
              <a:ext cx="3540437" cy="1108630"/>
              <a:chOff x="8712855" y="468786"/>
              <a:chExt cx="3540437" cy="1108630"/>
            </a:xfrm>
          </p:grpSpPr>
          <p:cxnSp>
            <p:nvCxnSpPr>
              <p:cNvPr id="231" name="Straight Connector 230">
                <a:extLst>
                  <a:ext uri="{FF2B5EF4-FFF2-40B4-BE49-F238E27FC236}">
                    <a16:creationId xmlns:a16="http://schemas.microsoft.com/office/drawing/2014/main" id="{D7DC4896-2139-ED7A-9753-47C683827742}"/>
                  </a:ext>
                </a:extLst>
              </p:cNvPr>
              <p:cNvCxnSpPr>
                <a:cxnSpLocks/>
              </p:cNvCxnSpPr>
              <p:nvPr/>
            </p:nvCxnSpPr>
            <p:spPr>
              <a:xfrm flipH="1">
                <a:off x="9431167" y="63013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6154012-DCEC-C33A-C392-9EC73C77E363}"/>
                  </a:ext>
                </a:extLst>
              </p:cNvPr>
              <p:cNvCxnSpPr/>
              <p:nvPr/>
            </p:nvCxnSpPr>
            <p:spPr>
              <a:xfrm flipH="1">
                <a:off x="8972901" y="47636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C2C7E53-578A-2EAB-90E0-C249073663A8}"/>
                  </a:ext>
                </a:extLst>
              </p:cNvPr>
              <p:cNvCxnSpPr>
                <a:cxnSpLocks/>
              </p:cNvCxnSpPr>
              <p:nvPr/>
            </p:nvCxnSpPr>
            <p:spPr>
              <a:xfrm flipH="1">
                <a:off x="8712855" y="544986"/>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4F0859A-D649-6D13-9821-7DF4D472C8C3}"/>
                  </a:ext>
                </a:extLst>
              </p:cNvPr>
              <p:cNvCxnSpPr/>
              <p:nvPr/>
            </p:nvCxnSpPr>
            <p:spPr>
              <a:xfrm flipH="1">
                <a:off x="9058190" y="7924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1616979-D28B-DC22-9AA0-0AC44761D45A}"/>
                  </a:ext>
                </a:extLst>
              </p:cNvPr>
              <p:cNvCxnSpPr>
                <a:cxnSpLocks/>
                <a:stCxn id="252" idx="1"/>
              </p:cNvCxnSpPr>
              <p:nvPr/>
            </p:nvCxnSpPr>
            <p:spPr>
              <a:xfrm flipH="1">
                <a:off x="8798144" y="861113"/>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D0D5183-FE64-3106-ADB8-410DB8738D7A}"/>
                  </a:ext>
                </a:extLst>
              </p:cNvPr>
              <p:cNvCxnSpPr>
                <a:cxnSpLocks/>
              </p:cNvCxnSpPr>
              <p:nvPr/>
            </p:nvCxnSpPr>
            <p:spPr>
              <a:xfrm>
                <a:off x="9514796" y="93731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C528E2C-3993-1CD8-71DE-1A1362422F74}"/>
                  </a:ext>
                </a:extLst>
              </p:cNvPr>
              <p:cNvCxnSpPr>
                <a:cxnSpLocks/>
              </p:cNvCxnSpPr>
              <p:nvPr/>
            </p:nvCxnSpPr>
            <p:spPr>
              <a:xfrm flipH="1">
                <a:off x="9975458" y="614318"/>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478ACBD-665C-38F7-E3A7-3D9A40AE6429}"/>
                  </a:ext>
                </a:extLst>
              </p:cNvPr>
              <p:cNvCxnSpPr>
                <a:cxnSpLocks/>
              </p:cNvCxnSpPr>
              <p:nvPr/>
            </p:nvCxnSpPr>
            <p:spPr>
              <a:xfrm>
                <a:off x="10056704" y="93731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D5BF1D3-FD4D-85DA-51DB-D552BBB04CD8}"/>
                  </a:ext>
                </a:extLst>
              </p:cNvPr>
              <p:cNvCxnSpPr>
                <a:cxnSpLocks/>
              </p:cNvCxnSpPr>
              <p:nvPr/>
            </p:nvCxnSpPr>
            <p:spPr>
              <a:xfrm>
                <a:off x="10568346"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6392C2-51ED-B350-D4A0-C30D8EA78A02}"/>
                  </a:ext>
                </a:extLst>
              </p:cNvPr>
              <p:cNvCxnSpPr>
                <a:cxnSpLocks/>
              </p:cNvCxnSpPr>
              <p:nvPr/>
            </p:nvCxnSpPr>
            <p:spPr>
              <a:xfrm>
                <a:off x="12024681"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F32DA3E-A2A2-04FB-5D25-D4819BB09196}"/>
                  </a:ext>
                </a:extLst>
              </p:cNvPr>
              <p:cNvCxnSpPr>
                <a:cxnSpLocks/>
              </p:cNvCxnSpPr>
              <p:nvPr/>
            </p:nvCxnSpPr>
            <p:spPr>
              <a:xfrm flipH="1">
                <a:off x="10480998" y="62530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68A4C08-4BF7-DA56-9B9B-43FCE7B3A5A6}"/>
                  </a:ext>
                </a:extLst>
              </p:cNvPr>
              <p:cNvCxnSpPr>
                <a:cxnSpLocks/>
              </p:cNvCxnSpPr>
              <p:nvPr/>
            </p:nvCxnSpPr>
            <p:spPr>
              <a:xfrm flipH="1">
                <a:off x="11939162" y="62007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D2795557-6077-490B-4AD1-60A40E7840BF}"/>
                  </a:ext>
                </a:extLst>
              </p:cNvPr>
              <p:cNvGrpSpPr/>
              <p:nvPr/>
            </p:nvGrpSpPr>
            <p:grpSpPr>
              <a:xfrm>
                <a:off x="9286185" y="784913"/>
                <a:ext cx="2967107" cy="152400"/>
                <a:chOff x="8615293" y="5443195"/>
                <a:chExt cx="2133599" cy="152400"/>
              </a:xfrm>
              <a:solidFill>
                <a:schemeClr val="bg1"/>
              </a:solidFill>
            </p:grpSpPr>
            <p:sp>
              <p:nvSpPr>
                <p:cNvPr id="249" name="Trapezoid 248">
                  <a:extLst>
                    <a:ext uri="{FF2B5EF4-FFF2-40B4-BE49-F238E27FC236}">
                      <a16:creationId xmlns:a16="http://schemas.microsoft.com/office/drawing/2014/main" id="{9411416F-54AB-BAB7-62E5-9432B265DD0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0" name="Trapezoid 249">
                  <a:extLst>
                    <a:ext uri="{FF2B5EF4-FFF2-40B4-BE49-F238E27FC236}">
                      <a16:creationId xmlns:a16="http://schemas.microsoft.com/office/drawing/2014/main" id="{5EF08BAA-F6C8-06E3-857B-FB6AE1DCEF5D}"/>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1" name="Trapezoid 250">
                  <a:extLst>
                    <a:ext uri="{FF2B5EF4-FFF2-40B4-BE49-F238E27FC236}">
                      <a16:creationId xmlns:a16="http://schemas.microsoft.com/office/drawing/2014/main" id="{FA302277-F528-0642-9EF8-F876C280937C}"/>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2" name="Trapezoid 251">
                  <a:extLst>
                    <a:ext uri="{FF2B5EF4-FFF2-40B4-BE49-F238E27FC236}">
                      <a16:creationId xmlns:a16="http://schemas.microsoft.com/office/drawing/2014/main" id="{66412EAA-BD4A-90AC-DECC-B20CCCDBC4AD}"/>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44" name="Group 243">
                <a:extLst>
                  <a:ext uri="{FF2B5EF4-FFF2-40B4-BE49-F238E27FC236}">
                    <a16:creationId xmlns:a16="http://schemas.microsoft.com/office/drawing/2014/main" id="{F81617D5-DE3D-DBD3-8EE6-C9FFCDA495CB}"/>
                  </a:ext>
                </a:extLst>
              </p:cNvPr>
              <p:cNvGrpSpPr/>
              <p:nvPr/>
            </p:nvGrpSpPr>
            <p:grpSpPr>
              <a:xfrm>
                <a:off x="9200896" y="468786"/>
                <a:ext cx="2967107" cy="152400"/>
                <a:chOff x="8615293" y="5443195"/>
                <a:chExt cx="2133599" cy="152400"/>
              </a:xfrm>
              <a:solidFill>
                <a:schemeClr val="bg1"/>
              </a:solidFill>
            </p:grpSpPr>
            <p:sp>
              <p:nvSpPr>
                <p:cNvPr id="245" name="Trapezoid 244">
                  <a:extLst>
                    <a:ext uri="{FF2B5EF4-FFF2-40B4-BE49-F238E27FC236}">
                      <a16:creationId xmlns:a16="http://schemas.microsoft.com/office/drawing/2014/main" id="{FB564AFC-5D1E-C2C4-4B44-18A0538E83C8}"/>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6" name="Trapezoid 245">
                  <a:extLst>
                    <a:ext uri="{FF2B5EF4-FFF2-40B4-BE49-F238E27FC236}">
                      <a16:creationId xmlns:a16="http://schemas.microsoft.com/office/drawing/2014/main" id="{1E362BD0-172C-0509-B3B2-3D9B0E7035F7}"/>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7" name="Trapezoid 246">
                  <a:extLst>
                    <a:ext uri="{FF2B5EF4-FFF2-40B4-BE49-F238E27FC236}">
                      <a16:creationId xmlns:a16="http://schemas.microsoft.com/office/drawing/2014/main" id="{3412FBD9-C827-12D3-5A41-9208BBE9FF0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8" name="Trapezoid 247">
                  <a:extLst>
                    <a:ext uri="{FF2B5EF4-FFF2-40B4-BE49-F238E27FC236}">
                      <a16:creationId xmlns:a16="http://schemas.microsoft.com/office/drawing/2014/main" id="{3AD916EF-FF74-437F-A0C5-0DAC299E7A23}"/>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sp>
          <p:nvSpPr>
            <p:cNvPr id="228" name="Rectangle 227">
              <a:extLst>
                <a:ext uri="{FF2B5EF4-FFF2-40B4-BE49-F238E27FC236}">
                  <a16:creationId xmlns:a16="http://schemas.microsoft.com/office/drawing/2014/main" id="{C8A96FA2-CEEF-B53C-6117-4C19F06FAF6D}"/>
                </a:ext>
              </a:extLst>
            </p:cNvPr>
            <p:cNvSpPr/>
            <p:nvPr/>
          </p:nvSpPr>
          <p:spPr>
            <a:xfrm>
              <a:off x="8770466" y="266764"/>
              <a:ext cx="2885976"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D</a:t>
              </a:r>
              <a:endParaRPr lang="en-US" sz="1998" dirty="0">
                <a:solidFill>
                  <a:schemeClr val="tx1"/>
                </a:solidFill>
                <a:latin typeface="Calibri" panose="020F0502020204030204" pitchFamily="34" charset="0"/>
                <a:cs typeface="Calibri" panose="020F0502020204030204" pitchFamily="34" charset="0"/>
              </a:endParaRPr>
            </a:p>
          </p:txBody>
        </p:sp>
        <p:sp>
          <p:nvSpPr>
            <p:cNvPr id="229" name="Rectangle 228">
              <a:extLst>
                <a:ext uri="{FF2B5EF4-FFF2-40B4-BE49-F238E27FC236}">
                  <a16:creationId xmlns:a16="http://schemas.microsoft.com/office/drawing/2014/main" id="{5B4538EC-14B2-AC8B-0D40-EBA9D8D0E522}"/>
                </a:ext>
              </a:extLst>
            </p:cNvPr>
            <p:cNvSpPr/>
            <p:nvPr/>
          </p:nvSpPr>
          <p:spPr>
            <a:xfrm>
              <a:off x="8647418" y="621542"/>
              <a:ext cx="2885976"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C</a:t>
              </a:r>
              <a:endParaRPr lang="en-US" sz="1998" dirty="0">
                <a:solidFill>
                  <a:schemeClr val="tx1"/>
                </a:solidFill>
                <a:latin typeface="Calibri" panose="020F0502020204030204" pitchFamily="34" charset="0"/>
                <a:cs typeface="Calibri" panose="020F0502020204030204" pitchFamily="34" charset="0"/>
              </a:endParaRPr>
            </a:p>
          </p:txBody>
        </p:sp>
      </p:grpSp>
      <p:sp>
        <p:nvSpPr>
          <p:cNvPr id="260" name="TextBox 259">
            <a:extLst>
              <a:ext uri="{FF2B5EF4-FFF2-40B4-BE49-F238E27FC236}">
                <a16:creationId xmlns:a16="http://schemas.microsoft.com/office/drawing/2014/main" id="{825157A8-8462-FED2-EFE0-D1474CCDB2E5}"/>
              </a:ext>
            </a:extLst>
          </p:cNvPr>
          <p:cNvSpPr txBox="1"/>
          <p:nvPr/>
        </p:nvSpPr>
        <p:spPr>
          <a:xfrm>
            <a:off x="6170593" y="1676857"/>
            <a:ext cx="820845" cy="584623"/>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16T cell</a:t>
            </a:r>
          </a:p>
          <a:p>
            <a:pPr algn="ctr"/>
            <a:r>
              <a:rPr lang="en-US" sz="1600" dirty="0">
                <a:latin typeface="Calibri" panose="020F0502020204030204" pitchFamily="34" charset="0"/>
                <a:cs typeface="Calibri" panose="020F0502020204030204" pitchFamily="34" charset="0"/>
              </a:rPr>
              <a:t>2R2W</a:t>
            </a:r>
          </a:p>
        </p:txBody>
      </p:sp>
      <p:sp>
        <p:nvSpPr>
          <p:cNvPr id="12" name="TextBox 11">
            <a:extLst>
              <a:ext uri="{FF2B5EF4-FFF2-40B4-BE49-F238E27FC236}">
                <a16:creationId xmlns:a16="http://schemas.microsoft.com/office/drawing/2014/main" id="{C1B3740D-FD4D-83B1-482C-F2EB3316A636}"/>
              </a:ext>
            </a:extLst>
          </p:cNvPr>
          <p:cNvSpPr txBox="1"/>
          <p:nvPr/>
        </p:nvSpPr>
        <p:spPr>
          <a:xfrm>
            <a:off x="606904" y="3213025"/>
            <a:ext cx="1912205" cy="215388"/>
          </a:xfrm>
          <a:prstGeom prst="rect">
            <a:avLst/>
          </a:prstGeom>
          <a:noFill/>
        </p:spPr>
        <p:txBody>
          <a:bodyPr wrap="none" rtlCol="0">
            <a:spAutoFit/>
          </a:bodyPr>
          <a:lstStyle/>
          <a:p>
            <a:r>
              <a:rPr lang="en-US" sz="800" i="1" dirty="0">
                <a:latin typeface="Calibri" panose="020F0502020204030204" pitchFamily="34" charset="0"/>
                <a:cs typeface="Calibri" panose="020F0502020204030204" pitchFamily="34" charset="0"/>
              </a:rPr>
              <a:t>Bruce Jacob </a:t>
            </a:r>
            <a:r>
              <a:rPr lang="en-US" sz="800" i="1" dirty="0" err="1">
                <a:latin typeface="Calibri" panose="020F0502020204030204" pitchFamily="34" charset="0"/>
                <a:cs typeface="Calibri" panose="020F0502020204030204" pitchFamily="34" charset="0"/>
              </a:rPr>
              <a:t>et.al</a:t>
            </a:r>
            <a:r>
              <a:rPr lang="en-US" sz="800" i="1" dirty="0">
                <a:latin typeface="Calibri" panose="020F0502020204030204" pitchFamily="34" charset="0"/>
                <a:cs typeface="Calibri" panose="020F0502020204030204" pitchFamily="34" charset="0"/>
              </a:rPr>
              <a:t>,  Memory System, p.265</a:t>
            </a:r>
          </a:p>
        </p:txBody>
      </p:sp>
    </p:spTree>
    <p:extLst>
      <p:ext uri="{BB962C8B-B14F-4D97-AF65-F5344CB8AC3E}">
        <p14:creationId xmlns:p14="http://schemas.microsoft.com/office/powerpoint/2010/main" val="70524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5AA1AFF6-3131-739C-8479-D2B036862072}"/>
                  </a:ext>
                </a:extLst>
              </p:cNvPr>
              <p:cNvSpPr>
                <a:spLocks noGrp="1"/>
              </p:cNvSpPr>
              <p:nvPr>
                <p:ph type="title"/>
              </p:nvPr>
            </p:nvSpPr>
            <p:spPr>
              <a:xfrm>
                <a:off x="276228" y="372180"/>
                <a:ext cx="6241335" cy="837982"/>
              </a:xfrm>
            </p:spPr>
            <p:txBody>
              <a:bodyPr/>
              <a:lstStyle/>
              <a:p>
                <a:r>
                  <a:rPr lang="en-US" sz="2799" dirty="0"/>
                  <a:t> </a:t>
                </a:r>
                <a14:m>
                  <m:oMath xmlns:m="http://schemas.openxmlformats.org/officeDocument/2006/math">
                    <m:r>
                      <a:rPr lang="en-US" sz="2799" b="1" i="1">
                        <a:latin typeface="Cambria Math" panose="02040503050406030204" pitchFamily="18" charset="0"/>
                      </a:rPr>
                      <m:t>𝒏</m:t>
                    </m:r>
                  </m:oMath>
                </a14:m>
                <a:r>
                  <a:rPr lang="en-US" sz="2799" dirty="0"/>
                  <a:t>·</a:t>
                </a:r>
                <a14:m>
                  <m:oMath xmlns:m="http://schemas.openxmlformats.org/officeDocument/2006/math">
                    <m:r>
                      <a:rPr lang="en-US" sz="2799" b="1" i="1">
                        <a:latin typeface="Cambria Math" panose="02040503050406030204" pitchFamily="18" charset="0"/>
                      </a:rPr>
                      <m:t>𝒎</m:t>
                    </m:r>
                  </m:oMath>
                </a14:m>
                <a:r>
                  <a:rPr lang="en-US" sz="2799" dirty="0"/>
                  <a:t>·</a:t>
                </a:r>
                <a14:m>
                  <m:oMath xmlns:m="http://schemas.openxmlformats.org/officeDocument/2006/math">
                    <m:r>
                      <a:rPr lang="en-US" sz="2799" i="1">
                        <a:latin typeface="Cambria Math" panose="02040503050406030204" pitchFamily="18" charset="0"/>
                      </a:rPr>
                      <m:t>𝒘</m:t>
                    </m:r>
                  </m:oMath>
                </a14:m>
                <a:r>
                  <a:rPr lang="en-US" sz="2799" dirty="0"/>
                  <a:t>-bit array</a:t>
                </a:r>
                <a:br>
                  <a:rPr lang="en-US" sz="2799" dirty="0"/>
                </a:br>
                <a:r>
                  <a:rPr lang="en-US" sz="2799" dirty="0"/>
                  <a:t>4 RW ports vs. 2R2W ports  </a:t>
                </a:r>
              </a:p>
            </p:txBody>
          </p:sp>
        </mc:Choice>
        <mc:Fallback xmlns="">
          <p:sp>
            <p:nvSpPr>
              <p:cNvPr id="2" name="Title 1">
                <a:extLst>
                  <a:ext uri="{FF2B5EF4-FFF2-40B4-BE49-F238E27FC236}">
                    <a16:creationId xmlns:a16="http://schemas.microsoft.com/office/drawing/2014/main" id="{5AA1AFF6-3131-739C-8479-D2B036862072}"/>
                  </a:ext>
                </a:extLst>
              </p:cNvPr>
              <p:cNvSpPr>
                <a:spLocks noGrp="1" noRot="1" noChangeAspect="1" noMove="1" noResize="1" noEditPoints="1" noAdjustHandles="1" noChangeArrowheads="1" noChangeShapeType="1" noTextEdit="1"/>
              </p:cNvSpPr>
              <p:nvPr>
                <p:ph type="title"/>
              </p:nvPr>
            </p:nvSpPr>
            <p:spPr>
              <a:xfrm>
                <a:off x="276228" y="372180"/>
                <a:ext cx="6241335" cy="837982"/>
              </a:xfrm>
              <a:blipFill>
                <a:blip r:embed="rId2"/>
                <a:stretch>
                  <a:fillRect l="-1420" t="-5970" b="-34328"/>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F1525238-78AF-A9BF-9BB7-A2C78B67DEF4}"/>
              </a:ext>
            </a:extLst>
          </p:cNvPr>
          <p:cNvGrpSpPr/>
          <p:nvPr/>
        </p:nvGrpSpPr>
        <p:grpSpPr>
          <a:xfrm>
            <a:off x="315377" y="1748414"/>
            <a:ext cx="2133044" cy="4588516"/>
            <a:chOff x="1066800" y="-17711"/>
            <a:chExt cx="2133600" cy="4589711"/>
          </a:xfrm>
        </p:grpSpPr>
        <p:pic>
          <p:nvPicPr>
            <p:cNvPr id="3" name="Picture 2">
              <a:extLst>
                <a:ext uri="{FF2B5EF4-FFF2-40B4-BE49-F238E27FC236}">
                  <a16:creationId xmlns:a16="http://schemas.microsoft.com/office/drawing/2014/main" id="{CECBC763-D94D-7A54-2962-62020D83610C}"/>
                </a:ext>
              </a:extLst>
            </p:cNvPr>
            <p:cNvPicPr>
              <a:picLocks noChangeAspect="1"/>
            </p:cNvPicPr>
            <p:nvPr/>
          </p:nvPicPr>
          <p:blipFill rotWithShape="1">
            <a:blip r:embed="rId3"/>
            <a:srcRect l="14815" r="25925" b="15748"/>
            <a:stretch/>
          </p:blipFill>
          <p:spPr>
            <a:xfrm>
              <a:off x="1066800" y="1676400"/>
              <a:ext cx="2133600" cy="2667000"/>
            </a:xfrm>
            <a:prstGeom prst="rect">
              <a:avLst/>
            </a:prstGeom>
          </p:spPr>
        </p:pic>
        <p:sp>
          <p:nvSpPr>
            <p:cNvPr id="4" name="Rectangle 3">
              <a:extLst>
                <a:ext uri="{FF2B5EF4-FFF2-40B4-BE49-F238E27FC236}">
                  <a16:creationId xmlns:a16="http://schemas.microsoft.com/office/drawing/2014/main" id="{E1FB9905-611A-00FE-E2A2-49575AC1F6D3}"/>
                </a:ext>
              </a:extLst>
            </p:cNvPr>
            <p:cNvSpPr/>
            <p:nvPr/>
          </p:nvSpPr>
          <p:spPr>
            <a:xfrm>
              <a:off x="1600200" y="4343400"/>
              <a:ext cx="1524000"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1998"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FFCE5EA-286B-4599-EBB0-05FA05DACAF7}"/>
                </a:ext>
              </a:extLst>
            </p:cNvPr>
            <p:cNvSpPr txBox="1"/>
            <p:nvPr/>
          </p:nvSpPr>
          <p:spPr>
            <a:xfrm>
              <a:off x="1817226" y="-17711"/>
              <a:ext cx="1032462" cy="830997"/>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1 RW port</a:t>
              </a:r>
            </a:p>
            <a:p>
              <a:pPr algn="ctr"/>
              <a:r>
                <a:rPr lang="en-US" sz="1600" dirty="0">
                  <a:latin typeface="Calibri" panose="020F0502020204030204" pitchFamily="34" charset="0"/>
                  <a:cs typeface="Calibri" panose="020F0502020204030204" pitchFamily="34" charset="0"/>
                </a:rPr>
                <a:t>1Bank</a:t>
              </a:r>
            </a:p>
          </p:txBody>
        </p:sp>
      </p:grpSp>
      <p:sp>
        <p:nvSpPr>
          <p:cNvPr id="116" name="TextBox 115">
            <a:extLst>
              <a:ext uri="{FF2B5EF4-FFF2-40B4-BE49-F238E27FC236}">
                <a16:creationId xmlns:a16="http://schemas.microsoft.com/office/drawing/2014/main" id="{D2A2959A-2367-BE4D-3B90-1AA885422CF0}"/>
              </a:ext>
            </a:extLst>
          </p:cNvPr>
          <p:cNvSpPr txBox="1"/>
          <p:nvPr/>
        </p:nvSpPr>
        <p:spPr>
          <a:xfrm>
            <a:off x="3849699" y="1679732"/>
            <a:ext cx="1112322" cy="830781"/>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6T cell</a:t>
            </a:r>
          </a:p>
          <a:p>
            <a:pPr algn="ctr"/>
            <a:r>
              <a:rPr lang="en-US" sz="1600" dirty="0">
                <a:latin typeface="Calibri" panose="020F0502020204030204" pitchFamily="34" charset="0"/>
                <a:cs typeface="Calibri" panose="020F0502020204030204" pitchFamily="34" charset="0"/>
              </a:rPr>
              <a:t>4 RW ports</a:t>
            </a:r>
          </a:p>
          <a:p>
            <a:pPr algn="ctr"/>
            <a:r>
              <a:rPr lang="en-US" sz="1600" dirty="0">
                <a:latin typeface="Calibri" panose="020F0502020204030204" pitchFamily="34" charset="0"/>
                <a:cs typeface="Calibri" panose="020F0502020204030204" pitchFamily="34" charset="0"/>
              </a:rPr>
              <a:t>4 banks</a:t>
            </a:r>
          </a:p>
        </p:txBody>
      </p:sp>
      <p:grpSp>
        <p:nvGrpSpPr>
          <p:cNvPr id="259" name="Group 258">
            <a:extLst>
              <a:ext uri="{FF2B5EF4-FFF2-40B4-BE49-F238E27FC236}">
                <a16:creationId xmlns:a16="http://schemas.microsoft.com/office/drawing/2014/main" id="{2E60E9C2-0BFE-EC53-B310-7323368CF512}"/>
              </a:ext>
            </a:extLst>
          </p:cNvPr>
          <p:cNvGrpSpPr/>
          <p:nvPr/>
        </p:nvGrpSpPr>
        <p:grpSpPr>
          <a:xfrm>
            <a:off x="6737151" y="122395"/>
            <a:ext cx="5262286" cy="6465880"/>
            <a:chOff x="7538444" y="266764"/>
            <a:chExt cx="5263657" cy="6467564"/>
          </a:xfrm>
        </p:grpSpPr>
        <p:grpSp>
          <p:nvGrpSpPr>
            <p:cNvPr id="198" name="Group 197">
              <a:extLst>
                <a:ext uri="{FF2B5EF4-FFF2-40B4-BE49-F238E27FC236}">
                  <a16:creationId xmlns:a16="http://schemas.microsoft.com/office/drawing/2014/main" id="{D198F65F-BE6C-68E4-372C-B25C2A4423A2}"/>
                </a:ext>
              </a:extLst>
            </p:cNvPr>
            <p:cNvGrpSpPr/>
            <p:nvPr/>
          </p:nvGrpSpPr>
          <p:grpSpPr>
            <a:xfrm>
              <a:off x="8647418" y="1513427"/>
              <a:ext cx="363610" cy="2576261"/>
              <a:chOff x="4572000" y="2721684"/>
              <a:chExt cx="228600" cy="2576261"/>
            </a:xfrm>
          </p:grpSpPr>
          <p:cxnSp>
            <p:nvCxnSpPr>
              <p:cNvPr id="199" name="Straight Connector 198">
                <a:extLst>
                  <a:ext uri="{FF2B5EF4-FFF2-40B4-BE49-F238E27FC236}">
                    <a16:creationId xmlns:a16="http://schemas.microsoft.com/office/drawing/2014/main" id="{48D0190A-D8CB-60E0-E683-983CB7C4830A}"/>
                  </a:ext>
                </a:extLst>
              </p:cNvPr>
              <p:cNvCxnSpPr>
                <a:cxnSpLocks/>
              </p:cNvCxnSpPr>
              <p:nvPr/>
            </p:nvCxnSpPr>
            <p:spPr>
              <a:xfrm>
                <a:off x="4572000"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A3555230-8764-6D2F-68EE-1B6DB6818220}"/>
                  </a:ext>
                </a:extLst>
              </p:cNvPr>
              <p:cNvCxnSpPr>
                <a:cxnSpLocks/>
              </p:cNvCxnSpPr>
              <p:nvPr/>
            </p:nvCxnSpPr>
            <p:spPr>
              <a:xfrm>
                <a:off x="46482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AFCF8842-EB28-78F3-CB7A-669780D5E622}"/>
                  </a:ext>
                </a:extLst>
              </p:cNvPr>
              <p:cNvCxnSpPr>
                <a:cxnSpLocks/>
              </p:cNvCxnSpPr>
              <p:nvPr/>
            </p:nvCxnSpPr>
            <p:spPr>
              <a:xfrm>
                <a:off x="4614832" y="2728075"/>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EF9537E-695E-797C-C6EB-6EA94EDEF768}"/>
                  </a:ext>
                </a:extLst>
              </p:cNvPr>
              <p:cNvCxnSpPr>
                <a:cxnSpLocks/>
              </p:cNvCxnSpPr>
              <p:nvPr/>
            </p:nvCxnSpPr>
            <p:spPr>
              <a:xfrm>
                <a:off x="4691032"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C62CB85-2BE6-1162-CBA1-37A0BAA2E2A2}"/>
                  </a:ext>
                </a:extLst>
              </p:cNvPr>
              <p:cNvCxnSpPr>
                <a:cxnSpLocks/>
              </p:cNvCxnSpPr>
              <p:nvPr/>
            </p:nvCxnSpPr>
            <p:spPr>
              <a:xfrm>
                <a:off x="4800600" y="2721684"/>
                <a:ext cx="0" cy="25698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53" name="Group 252">
              <a:extLst>
                <a:ext uri="{FF2B5EF4-FFF2-40B4-BE49-F238E27FC236}">
                  <a16:creationId xmlns:a16="http://schemas.microsoft.com/office/drawing/2014/main" id="{1E50BFCE-E869-34D8-5B01-0B5118BAB4B2}"/>
                </a:ext>
              </a:extLst>
            </p:cNvPr>
            <p:cNvGrpSpPr/>
            <p:nvPr/>
          </p:nvGrpSpPr>
          <p:grpSpPr>
            <a:xfrm>
              <a:off x="8742524" y="1209936"/>
              <a:ext cx="363610" cy="2576261"/>
              <a:chOff x="4572000" y="2721684"/>
              <a:chExt cx="228600" cy="2576261"/>
            </a:xfrm>
          </p:grpSpPr>
          <p:cxnSp>
            <p:nvCxnSpPr>
              <p:cNvPr id="254" name="Straight Connector 253">
                <a:extLst>
                  <a:ext uri="{FF2B5EF4-FFF2-40B4-BE49-F238E27FC236}">
                    <a16:creationId xmlns:a16="http://schemas.microsoft.com/office/drawing/2014/main" id="{B8165180-8B0E-85C5-27B2-910BFED4B95C}"/>
                  </a:ext>
                </a:extLst>
              </p:cNvPr>
              <p:cNvCxnSpPr>
                <a:cxnSpLocks/>
              </p:cNvCxnSpPr>
              <p:nvPr/>
            </p:nvCxnSpPr>
            <p:spPr>
              <a:xfrm>
                <a:off x="4572000"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AB621525-7155-9BD2-84FF-3E1F3210D0E4}"/>
                  </a:ext>
                </a:extLst>
              </p:cNvPr>
              <p:cNvCxnSpPr>
                <a:cxnSpLocks/>
              </p:cNvCxnSpPr>
              <p:nvPr/>
            </p:nvCxnSpPr>
            <p:spPr>
              <a:xfrm>
                <a:off x="46482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8FE19365-3FD7-16DD-ADF4-6CB32FAF8084}"/>
                  </a:ext>
                </a:extLst>
              </p:cNvPr>
              <p:cNvCxnSpPr>
                <a:cxnSpLocks/>
              </p:cNvCxnSpPr>
              <p:nvPr/>
            </p:nvCxnSpPr>
            <p:spPr>
              <a:xfrm>
                <a:off x="4614832" y="2728075"/>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6267539-0AD4-D923-C66C-115351A32B35}"/>
                  </a:ext>
                </a:extLst>
              </p:cNvPr>
              <p:cNvCxnSpPr>
                <a:cxnSpLocks/>
              </p:cNvCxnSpPr>
              <p:nvPr/>
            </p:nvCxnSpPr>
            <p:spPr>
              <a:xfrm>
                <a:off x="4691032"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3664EAF5-A2EF-59A0-FBDC-62B084C412A1}"/>
                  </a:ext>
                </a:extLst>
              </p:cNvPr>
              <p:cNvCxnSpPr>
                <a:cxnSpLocks/>
              </p:cNvCxnSpPr>
              <p:nvPr/>
            </p:nvCxnSpPr>
            <p:spPr>
              <a:xfrm>
                <a:off x="4800600" y="2721684"/>
                <a:ext cx="0" cy="256987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9533396C-E89C-512B-4388-8F64A31EF9C7}"/>
                </a:ext>
              </a:extLst>
            </p:cNvPr>
            <p:cNvGrpSpPr/>
            <p:nvPr/>
          </p:nvGrpSpPr>
          <p:grpSpPr>
            <a:xfrm>
              <a:off x="8753036" y="3184995"/>
              <a:ext cx="363610" cy="2576261"/>
              <a:chOff x="4572000" y="2721684"/>
              <a:chExt cx="228600" cy="2576261"/>
            </a:xfrm>
          </p:grpSpPr>
          <p:cxnSp>
            <p:nvCxnSpPr>
              <p:cNvPr id="205" name="Straight Connector 204">
                <a:extLst>
                  <a:ext uri="{FF2B5EF4-FFF2-40B4-BE49-F238E27FC236}">
                    <a16:creationId xmlns:a16="http://schemas.microsoft.com/office/drawing/2014/main" id="{B2A615A2-0255-BC24-BB33-73FE03F2A495}"/>
                  </a:ext>
                </a:extLst>
              </p:cNvPr>
              <p:cNvCxnSpPr>
                <a:cxnSpLocks/>
              </p:cNvCxnSpPr>
              <p:nvPr/>
            </p:nvCxnSpPr>
            <p:spPr>
              <a:xfrm>
                <a:off x="4572000"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346C959-4F57-FC49-54A1-32B38C9E224A}"/>
                  </a:ext>
                </a:extLst>
              </p:cNvPr>
              <p:cNvCxnSpPr>
                <a:cxnSpLocks/>
              </p:cNvCxnSpPr>
              <p:nvPr/>
            </p:nvCxnSpPr>
            <p:spPr>
              <a:xfrm>
                <a:off x="46482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B8EC93E0-2D42-D986-A7F8-337E982C022B}"/>
                  </a:ext>
                </a:extLst>
              </p:cNvPr>
              <p:cNvCxnSpPr>
                <a:cxnSpLocks/>
              </p:cNvCxnSpPr>
              <p:nvPr/>
            </p:nvCxnSpPr>
            <p:spPr>
              <a:xfrm>
                <a:off x="4614832" y="2728075"/>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30FFE7A-6FE7-B9D7-CABF-35B95D20ECA5}"/>
                  </a:ext>
                </a:extLst>
              </p:cNvPr>
              <p:cNvCxnSpPr>
                <a:cxnSpLocks/>
              </p:cNvCxnSpPr>
              <p:nvPr/>
            </p:nvCxnSpPr>
            <p:spPr>
              <a:xfrm>
                <a:off x="4691032"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5A16232B-BED8-C7B9-41E4-FC11E913A610}"/>
                  </a:ext>
                </a:extLst>
              </p:cNvPr>
              <p:cNvCxnSpPr>
                <a:cxnSpLocks/>
              </p:cNvCxnSpPr>
              <p:nvPr/>
            </p:nvCxnSpPr>
            <p:spPr>
              <a:xfrm>
                <a:off x="4800600" y="2721684"/>
                <a:ext cx="0" cy="256987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9B5ECACD-F322-7F15-6E2A-5CC915F45B63}"/>
                </a:ext>
              </a:extLst>
            </p:cNvPr>
            <p:cNvGrpSpPr/>
            <p:nvPr/>
          </p:nvGrpSpPr>
          <p:grpSpPr>
            <a:xfrm>
              <a:off x="8657712" y="2864498"/>
              <a:ext cx="363610" cy="2576261"/>
              <a:chOff x="4572000" y="2721684"/>
              <a:chExt cx="228600" cy="2576261"/>
            </a:xfrm>
          </p:grpSpPr>
          <p:cxnSp>
            <p:nvCxnSpPr>
              <p:cNvPr id="193" name="Straight Connector 192">
                <a:extLst>
                  <a:ext uri="{FF2B5EF4-FFF2-40B4-BE49-F238E27FC236}">
                    <a16:creationId xmlns:a16="http://schemas.microsoft.com/office/drawing/2014/main" id="{815AE9DB-5674-236A-34A3-41314472C61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2E09ECD6-0272-438B-F347-4325371021F7}"/>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B2C7BFF-DE83-9A39-AFC3-9772153C6A6A}"/>
                  </a:ext>
                </a:extLst>
              </p:cNvPr>
              <p:cNvCxnSpPr>
                <a:cxnSpLocks/>
              </p:cNvCxnSpPr>
              <p:nvPr/>
            </p:nvCxnSpPr>
            <p:spPr>
              <a:xfrm>
                <a:off x="4614832"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F3B98EE-E4AD-3350-3FB1-20C8AFD5AE83}"/>
                  </a:ext>
                </a:extLst>
              </p:cNvPr>
              <p:cNvCxnSpPr>
                <a:cxnSpLocks/>
              </p:cNvCxnSpPr>
              <p:nvPr/>
            </p:nvCxnSpPr>
            <p:spPr>
              <a:xfrm>
                <a:off x="4691032"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CCDC7B2-2FD8-9CF4-EFB1-C09C186F1CF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62CFDB57-E2CE-715D-26CF-1882AFB356C8}"/>
                </a:ext>
              </a:extLst>
            </p:cNvPr>
            <p:cNvCxnSpPr>
              <a:cxnSpLocks/>
            </p:cNvCxnSpPr>
            <p:nvPr/>
          </p:nvCxnSpPr>
          <p:spPr>
            <a:xfrm flipH="1">
              <a:off x="8839517" y="5596970"/>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DFB8405-CA99-39FB-3B36-791C75000217}"/>
                </a:ext>
              </a:extLst>
            </p:cNvPr>
            <p:cNvCxnSpPr>
              <a:cxnSpLocks/>
            </p:cNvCxnSpPr>
            <p:nvPr/>
          </p:nvCxnSpPr>
          <p:spPr>
            <a:xfrm>
              <a:off x="7679125" y="3505200"/>
              <a:ext cx="5631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8E301901-90FE-AA91-B5BA-D75218970E11}"/>
                </a:ext>
              </a:extLst>
            </p:cNvPr>
            <p:cNvSpPr/>
            <p:nvPr/>
          </p:nvSpPr>
          <p:spPr>
            <a:xfrm>
              <a:off x="8618745" y="3463357"/>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19" name="Rectangle 118">
              <a:extLst>
                <a:ext uri="{FF2B5EF4-FFF2-40B4-BE49-F238E27FC236}">
                  <a16:creationId xmlns:a16="http://schemas.microsoft.com/office/drawing/2014/main" id="{EAB8F6BB-78CC-188C-EAF2-4C05580C87AA}"/>
                </a:ext>
              </a:extLst>
            </p:cNvPr>
            <p:cNvSpPr/>
            <p:nvPr/>
          </p:nvSpPr>
          <p:spPr>
            <a:xfrm>
              <a:off x="8622836" y="1677528"/>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0" name="Rectangle 119">
              <a:extLst>
                <a:ext uri="{FF2B5EF4-FFF2-40B4-BE49-F238E27FC236}">
                  <a16:creationId xmlns:a16="http://schemas.microsoft.com/office/drawing/2014/main" id="{450EB8DF-CB0D-01CF-D8FC-FD0DFC7BA587}"/>
                </a:ext>
              </a:extLst>
            </p:cNvPr>
            <p:cNvSpPr/>
            <p:nvPr/>
          </p:nvSpPr>
          <p:spPr>
            <a:xfrm>
              <a:off x="10142231" y="1676236"/>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1" name="Rectangle 120">
              <a:extLst>
                <a:ext uri="{FF2B5EF4-FFF2-40B4-BE49-F238E27FC236}">
                  <a16:creationId xmlns:a16="http://schemas.microsoft.com/office/drawing/2014/main" id="{F96A1851-3476-CA0B-BEC9-60BBF78B727B}"/>
                </a:ext>
              </a:extLst>
            </p:cNvPr>
            <p:cNvSpPr/>
            <p:nvPr/>
          </p:nvSpPr>
          <p:spPr>
            <a:xfrm>
              <a:off x="10137573" y="3461459"/>
              <a:ext cx="1524072" cy="1786515"/>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22" name="Rectangle 121">
              <a:extLst>
                <a:ext uri="{FF2B5EF4-FFF2-40B4-BE49-F238E27FC236}">
                  <a16:creationId xmlns:a16="http://schemas.microsoft.com/office/drawing/2014/main" id="{09208E68-6E6C-10DA-BC35-854C3AF486CF}"/>
                </a:ext>
              </a:extLst>
            </p:cNvPr>
            <p:cNvSpPr/>
            <p:nvPr/>
          </p:nvSpPr>
          <p:spPr>
            <a:xfrm>
              <a:off x="8618056" y="1676236"/>
              <a:ext cx="3043586" cy="3571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12T cell </a:t>
              </a:r>
            </a:p>
            <a:p>
              <a:pPr algn="ctr"/>
              <a:r>
                <a:rPr lang="en-US" sz="1200" dirty="0" err="1">
                  <a:solidFill>
                    <a:schemeClr val="tx1"/>
                  </a:solidFill>
                  <a:latin typeface="Calibri" panose="020F0502020204030204" pitchFamily="34" charset="0"/>
                  <a:cs typeface="Calibri" panose="020F0502020204030204" pitchFamily="34" charset="0"/>
                </a:rPr>
                <a:t>n·m·w</a:t>
              </a:r>
              <a:r>
                <a:rPr lang="en-US" sz="1200" dirty="0">
                  <a:solidFill>
                    <a:schemeClr val="tx1"/>
                  </a:solidFill>
                  <a:latin typeface="Calibri" panose="020F0502020204030204" pitchFamily="34" charset="0"/>
                  <a:cs typeface="Calibri" panose="020F0502020204030204" pitchFamily="34" charset="0"/>
                </a:rPr>
                <a:t> b Bank</a:t>
              </a:r>
              <a:endParaRPr lang="en-US" sz="1998" dirty="0">
                <a:solidFill>
                  <a:schemeClr val="tx1"/>
                </a:solidFill>
                <a:latin typeface="Calibri" panose="020F0502020204030204" pitchFamily="34" charset="0"/>
                <a:cs typeface="Calibri" panose="020F0502020204030204" pitchFamily="34" charset="0"/>
              </a:endParaRPr>
            </a:p>
          </p:txBody>
        </p:sp>
        <p:sp>
          <p:nvSpPr>
            <p:cNvPr id="124" name="Trapezoid 123">
              <a:extLst>
                <a:ext uri="{FF2B5EF4-FFF2-40B4-BE49-F238E27FC236}">
                  <a16:creationId xmlns:a16="http://schemas.microsoft.com/office/drawing/2014/main" id="{B1A95BA3-FAE5-30E4-D401-243E5DF921D5}"/>
                </a:ext>
              </a:extLst>
            </p:cNvPr>
            <p:cNvSpPr/>
            <p:nvPr/>
          </p:nvSpPr>
          <p:spPr>
            <a:xfrm rot="16200000">
              <a:off x="6685439" y="3462559"/>
              <a:ext cx="3342230"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WWL-A</a:t>
              </a:r>
            </a:p>
          </p:txBody>
        </p:sp>
        <p:sp>
          <p:nvSpPr>
            <p:cNvPr id="125" name="Trapezoid 124">
              <a:extLst>
                <a:ext uri="{FF2B5EF4-FFF2-40B4-BE49-F238E27FC236}">
                  <a16:creationId xmlns:a16="http://schemas.microsoft.com/office/drawing/2014/main" id="{DEDF4F0D-0624-94DA-6630-42A2FAF83DEC}"/>
                </a:ext>
              </a:extLst>
            </p:cNvPr>
            <p:cNvSpPr/>
            <p:nvPr/>
          </p:nvSpPr>
          <p:spPr>
            <a:xfrm rot="16200000">
              <a:off x="6389755" y="3174971"/>
              <a:ext cx="3232382"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WWL-B</a:t>
              </a:r>
            </a:p>
          </p:txBody>
        </p:sp>
        <p:cxnSp>
          <p:nvCxnSpPr>
            <p:cNvPr id="126" name="Straight Arrow Connector 125">
              <a:extLst>
                <a:ext uri="{FF2B5EF4-FFF2-40B4-BE49-F238E27FC236}">
                  <a16:creationId xmlns:a16="http://schemas.microsoft.com/office/drawing/2014/main" id="{8CD0E108-CEC9-B8B8-B13B-5B010DFA7E66}"/>
                </a:ext>
              </a:extLst>
            </p:cNvPr>
            <p:cNvCxnSpPr>
              <a:cxnSpLocks/>
            </p:cNvCxnSpPr>
            <p:nvPr/>
          </p:nvCxnSpPr>
          <p:spPr>
            <a:xfrm>
              <a:off x="7543800" y="3294519"/>
              <a:ext cx="354253" cy="33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4290011-3076-5EC9-A2B9-96897BA016B1}"/>
                </a:ext>
              </a:extLst>
            </p:cNvPr>
            <p:cNvCxnSpPr/>
            <p:nvPr/>
          </p:nvCxnSpPr>
          <p:spPr>
            <a:xfrm flipH="1">
              <a:off x="7725579" y="3221676"/>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7910DD94-8482-3C11-C1E1-B6B285FE9FC1}"/>
                </a:ext>
              </a:extLst>
            </p:cNvPr>
            <p:cNvSpPr txBox="1"/>
            <p:nvPr/>
          </p:nvSpPr>
          <p:spPr>
            <a:xfrm>
              <a:off x="7538444" y="310460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2" name="Straight Connector 131">
              <a:extLst>
                <a:ext uri="{FF2B5EF4-FFF2-40B4-BE49-F238E27FC236}">
                  <a16:creationId xmlns:a16="http://schemas.microsoft.com/office/drawing/2014/main" id="{6F824056-F3C7-D7DB-A827-1B995287EDA7}"/>
                </a:ext>
              </a:extLst>
            </p:cNvPr>
            <p:cNvCxnSpPr/>
            <p:nvPr/>
          </p:nvCxnSpPr>
          <p:spPr>
            <a:xfrm flipH="1">
              <a:off x="7738804" y="343571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F20EFF13-FD27-409D-DD22-A69F09534523}"/>
                </a:ext>
              </a:extLst>
            </p:cNvPr>
            <p:cNvSpPr txBox="1"/>
            <p:nvPr/>
          </p:nvSpPr>
          <p:spPr>
            <a:xfrm>
              <a:off x="7636790" y="3346086"/>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35" name="Straight Arrow Connector 134">
              <a:extLst>
                <a:ext uri="{FF2B5EF4-FFF2-40B4-BE49-F238E27FC236}">
                  <a16:creationId xmlns:a16="http://schemas.microsoft.com/office/drawing/2014/main" id="{348F6F2B-676E-5EF2-FDCA-B939A21CC948}"/>
                </a:ext>
              </a:extLst>
            </p:cNvPr>
            <p:cNvCxnSpPr>
              <a:cxnSpLocks/>
            </p:cNvCxnSpPr>
            <p:nvPr/>
          </p:nvCxnSpPr>
          <p:spPr>
            <a:xfrm flipH="1">
              <a:off x="12038982" y="3582397"/>
              <a:ext cx="5910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7B74905-6533-3836-58F9-DA1BF3FCA834}"/>
                </a:ext>
              </a:extLst>
            </p:cNvPr>
            <p:cNvCxnSpPr/>
            <p:nvPr/>
          </p:nvCxnSpPr>
          <p:spPr>
            <a:xfrm flipH="1">
              <a:off x="12513817" y="32738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B3C572E6-F5A1-967E-5526-CF967C76D7F5}"/>
                </a:ext>
              </a:extLst>
            </p:cNvPr>
            <p:cNvSpPr txBox="1"/>
            <p:nvPr/>
          </p:nvSpPr>
          <p:spPr>
            <a:xfrm>
              <a:off x="12607469" y="3409635"/>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sp>
          <p:nvSpPr>
            <p:cNvPr id="138" name="Trapezoid 137">
              <a:extLst>
                <a:ext uri="{FF2B5EF4-FFF2-40B4-BE49-F238E27FC236}">
                  <a16:creationId xmlns:a16="http://schemas.microsoft.com/office/drawing/2014/main" id="{237700B8-6AE8-8260-4BA0-ABEC1EF404FA}"/>
                </a:ext>
              </a:extLst>
            </p:cNvPr>
            <p:cNvSpPr/>
            <p:nvPr/>
          </p:nvSpPr>
          <p:spPr>
            <a:xfrm rot="5400000">
              <a:off x="10255086" y="3462559"/>
              <a:ext cx="3342229"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RWL-C</a:t>
              </a:r>
            </a:p>
          </p:txBody>
        </p:sp>
        <p:sp>
          <p:nvSpPr>
            <p:cNvPr id="139" name="Trapezoid 138">
              <a:extLst>
                <a:ext uri="{FF2B5EF4-FFF2-40B4-BE49-F238E27FC236}">
                  <a16:creationId xmlns:a16="http://schemas.microsoft.com/office/drawing/2014/main" id="{46B189FF-BD78-E7CD-73A7-8D67A5AB6F85}"/>
                </a:ext>
              </a:extLst>
            </p:cNvPr>
            <p:cNvSpPr/>
            <p:nvPr/>
          </p:nvSpPr>
          <p:spPr>
            <a:xfrm rot="5400000">
              <a:off x="10596468" y="3229895"/>
              <a:ext cx="3342229" cy="228600"/>
            </a:xfrm>
            <a:prstGeom prst="trapezoid">
              <a:avLst>
                <a:gd name="adj" fmla="val 8214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alibri" panose="020F0502020204030204" pitchFamily="34" charset="0"/>
                  <a:cs typeface="Calibri" panose="020F0502020204030204" pitchFamily="34" charset="0"/>
                </a:rPr>
                <a:t>ROW DECODER – RWL-D</a:t>
              </a:r>
            </a:p>
          </p:txBody>
        </p:sp>
        <p:cxnSp>
          <p:nvCxnSpPr>
            <p:cNvPr id="142" name="Straight Arrow Connector 141">
              <a:extLst>
                <a:ext uri="{FF2B5EF4-FFF2-40B4-BE49-F238E27FC236}">
                  <a16:creationId xmlns:a16="http://schemas.microsoft.com/office/drawing/2014/main" id="{968E0DDF-5F73-76FE-D1DD-3250E696BB84}"/>
                </a:ext>
              </a:extLst>
            </p:cNvPr>
            <p:cNvCxnSpPr>
              <a:cxnSpLocks/>
            </p:cNvCxnSpPr>
            <p:nvPr/>
          </p:nvCxnSpPr>
          <p:spPr>
            <a:xfrm flipH="1" flipV="1">
              <a:off x="12381883" y="3352982"/>
              <a:ext cx="419717" cy="3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A93541A-A96E-A9B6-82EA-7C2C2344F2B7}"/>
                </a:ext>
              </a:extLst>
            </p:cNvPr>
            <p:cNvCxnSpPr/>
            <p:nvPr/>
          </p:nvCxnSpPr>
          <p:spPr>
            <a:xfrm flipH="1">
              <a:off x="12513817" y="34946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0DCD5DCB-AC00-3040-9AD7-A80E0B43F0BF}"/>
                </a:ext>
              </a:extLst>
            </p:cNvPr>
            <p:cNvSpPr txBox="1"/>
            <p:nvPr/>
          </p:nvSpPr>
          <p:spPr>
            <a:xfrm>
              <a:off x="12721951" y="3157848"/>
              <a:ext cx="80150"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a:t>
              </a:r>
            </a:p>
          </p:txBody>
        </p:sp>
        <p:cxnSp>
          <p:nvCxnSpPr>
            <p:cNvPr id="154" name="Straight Connector 153">
              <a:extLst>
                <a:ext uri="{FF2B5EF4-FFF2-40B4-BE49-F238E27FC236}">
                  <a16:creationId xmlns:a16="http://schemas.microsoft.com/office/drawing/2014/main" id="{87A2F15C-DECD-BAD2-030A-43D32F4CCCAF}"/>
                </a:ext>
              </a:extLst>
            </p:cNvPr>
            <p:cNvCxnSpPr/>
            <p:nvPr/>
          </p:nvCxnSpPr>
          <p:spPr>
            <a:xfrm flipH="1">
              <a:off x="8381251" y="5443195"/>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BB62A55-26B6-34CA-E058-16B84FCD4311}"/>
                </a:ext>
              </a:extLst>
            </p:cNvPr>
            <p:cNvCxnSpPr>
              <a:cxnSpLocks/>
              <a:stCxn id="153" idx="1"/>
            </p:cNvCxnSpPr>
            <p:nvPr/>
          </p:nvCxnSpPr>
          <p:spPr>
            <a:xfrm flipH="1">
              <a:off x="8121205" y="5511817"/>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6" name="TextBox 155">
              <a:extLst>
                <a:ext uri="{FF2B5EF4-FFF2-40B4-BE49-F238E27FC236}">
                  <a16:creationId xmlns:a16="http://schemas.microsoft.com/office/drawing/2014/main" id="{4CC97B91-7148-A498-2228-9C8B08490969}"/>
                </a:ext>
              </a:extLst>
            </p:cNvPr>
            <p:cNvSpPr txBox="1"/>
            <p:nvPr/>
          </p:nvSpPr>
          <p:spPr>
            <a:xfrm>
              <a:off x="8080972" y="528516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161" name="TextBox 160">
              <a:extLst>
                <a:ext uri="{FF2B5EF4-FFF2-40B4-BE49-F238E27FC236}">
                  <a16:creationId xmlns:a16="http://schemas.microsoft.com/office/drawing/2014/main" id="{C5CD1DDF-EFA5-586A-6991-3B624BA56057}"/>
                </a:ext>
              </a:extLst>
            </p:cNvPr>
            <p:cNvSpPr txBox="1"/>
            <p:nvPr/>
          </p:nvSpPr>
          <p:spPr>
            <a:xfrm>
              <a:off x="8724198" y="556652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62" name="TextBox 161">
              <a:extLst>
                <a:ext uri="{FF2B5EF4-FFF2-40B4-BE49-F238E27FC236}">
                  <a16:creationId xmlns:a16="http://schemas.microsoft.com/office/drawing/2014/main" id="{4C03B925-1A31-965D-79B2-A55ADD0A6045}"/>
                </a:ext>
              </a:extLst>
            </p:cNvPr>
            <p:cNvSpPr txBox="1"/>
            <p:nvPr/>
          </p:nvSpPr>
          <p:spPr>
            <a:xfrm>
              <a:off x="9301829" y="5569757"/>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63" name="TextBox 162">
              <a:extLst>
                <a:ext uri="{FF2B5EF4-FFF2-40B4-BE49-F238E27FC236}">
                  <a16:creationId xmlns:a16="http://schemas.microsoft.com/office/drawing/2014/main" id="{F68F99F1-82DD-8C62-E943-FD1817E88ACC}"/>
                </a:ext>
              </a:extLst>
            </p:cNvPr>
            <p:cNvSpPr txBox="1"/>
            <p:nvPr/>
          </p:nvSpPr>
          <p:spPr>
            <a:xfrm>
              <a:off x="9807888" y="5573502"/>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64" name="TextBox 163">
              <a:extLst>
                <a:ext uri="{FF2B5EF4-FFF2-40B4-BE49-F238E27FC236}">
                  <a16:creationId xmlns:a16="http://schemas.microsoft.com/office/drawing/2014/main" id="{6B6688A9-2009-7A40-621A-B3129089538D}"/>
                </a:ext>
              </a:extLst>
            </p:cNvPr>
            <p:cNvSpPr txBox="1"/>
            <p:nvPr/>
          </p:nvSpPr>
          <p:spPr>
            <a:xfrm>
              <a:off x="10930938" y="5566524"/>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72" name="Straight Connector 171">
              <a:extLst>
                <a:ext uri="{FF2B5EF4-FFF2-40B4-BE49-F238E27FC236}">
                  <a16:creationId xmlns:a16="http://schemas.microsoft.com/office/drawing/2014/main" id="{E6E3BCC1-E063-9899-2D4A-523B25240693}"/>
                </a:ext>
              </a:extLst>
            </p:cNvPr>
            <p:cNvCxnSpPr/>
            <p:nvPr/>
          </p:nvCxnSpPr>
          <p:spPr>
            <a:xfrm flipH="1">
              <a:off x="8466540" y="5759322"/>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6DB1D5C1-123F-EDE3-CB25-3B1DBF7630A2}"/>
                </a:ext>
              </a:extLst>
            </p:cNvPr>
            <p:cNvCxnSpPr>
              <a:cxnSpLocks/>
              <a:stCxn id="171" idx="1"/>
            </p:cNvCxnSpPr>
            <p:nvPr/>
          </p:nvCxnSpPr>
          <p:spPr>
            <a:xfrm flipH="1">
              <a:off x="8206494" y="5827944"/>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8F0D029-CEF8-F949-8EBF-21394C2721D5}"/>
                </a:ext>
              </a:extLst>
            </p:cNvPr>
            <p:cNvSpPr txBox="1"/>
            <p:nvPr/>
          </p:nvSpPr>
          <p:spPr>
            <a:xfrm>
              <a:off x="8166261" y="5601289"/>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cxnSp>
          <p:nvCxnSpPr>
            <p:cNvPr id="175" name="Straight Connector 174">
              <a:extLst>
                <a:ext uri="{FF2B5EF4-FFF2-40B4-BE49-F238E27FC236}">
                  <a16:creationId xmlns:a16="http://schemas.microsoft.com/office/drawing/2014/main" id="{7E8E10F8-3E3F-2359-285D-5F74010F222B}"/>
                </a:ext>
              </a:extLst>
            </p:cNvPr>
            <p:cNvCxnSpPr>
              <a:cxnSpLocks/>
            </p:cNvCxnSpPr>
            <p:nvPr/>
          </p:nvCxnSpPr>
          <p:spPr>
            <a:xfrm>
              <a:off x="8923146" y="590414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52EE18EA-6803-A9D1-DD36-B5E47EA49671}"/>
                </a:ext>
              </a:extLst>
            </p:cNvPr>
            <p:cNvSpPr txBox="1"/>
            <p:nvPr/>
          </p:nvSpPr>
          <p:spPr>
            <a:xfrm>
              <a:off x="8961087"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180" name="TextBox 179">
              <a:extLst>
                <a:ext uri="{FF2B5EF4-FFF2-40B4-BE49-F238E27FC236}">
                  <a16:creationId xmlns:a16="http://schemas.microsoft.com/office/drawing/2014/main" id="{4266A063-5185-2F5C-FE4A-25F8C28D2EE0}"/>
                </a:ext>
              </a:extLst>
            </p:cNvPr>
            <p:cNvSpPr txBox="1"/>
            <p:nvPr/>
          </p:nvSpPr>
          <p:spPr>
            <a:xfrm>
              <a:off x="9468363" y="588141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181" name="TextBox 180">
              <a:extLst>
                <a:ext uri="{FF2B5EF4-FFF2-40B4-BE49-F238E27FC236}">
                  <a16:creationId xmlns:a16="http://schemas.microsoft.com/office/drawing/2014/main" id="{8DCD7686-A9CF-3ED9-12B4-14D314E1F0C5}"/>
                </a:ext>
              </a:extLst>
            </p:cNvPr>
            <p:cNvSpPr txBox="1"/>
            <p:nvPr/>
          </p:nvSpPr>
          <p:spPr>
            <a:xfrm>
              <a:off x="10019735" y="587896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182" name="TextBox 181">
              <a:extLst>
                <a:ext uri="{FF2B5EF4-FFF2-40B4-BE49-F238E27FC236}">
                  <a16:creationId xmlns:a16="http://schemas.microsoft.com/office/drawing/2014/main" id="{AE8F3E6E-2AF4-8C9A-73E5-3F482F23B185}"/>
                </a:ext>
              </a:extLst>
            </p:cNvPr>
            <p:cNvSpPr txBox="1"/>
            <p:nvPr/>
          </p:nvSpPr>
          <p:spPr>
            <a:xfrm>
              <a:off x="11461824" y="5904142"/>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cxnSp>
          <p:nvCxnSpPr>
            <p:cNvPr id="185" name="Straight Connector 184">
              <a:extLst>
                <a:ext uri="{FF2B5EF4-FFF2-40B4-BE49-F238E27FC236}">
                  <a16:creationId xmlns:a16="http://schemas.microsoft.com/office/drawing/2014/main" id="{43BDB471-175C-CAEF-5938-E958628F969E}"/>
                </a:ext>
              </a:extLst>
            </p:cNvPr>
            <p:cNvCxnSpPr>
              <a:cxnSpLocks/>
            </p:cNvCxnSpPr>
            <p:nvPr/>
          </p:nvCxnSpPr>
          <p:spPr>
            <a:xfrm flipH="1">
              <a:off x="9383808" y="558114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317864C-2CCA-2FD6-149B-121537C2E213}"/>
                </a:ext>
              </a:extLst>
            </p:cNvPr>
            <p:cNvCxnSpPr>
              <a:cxnSpLocks/>
            </p:cNvCxnSpPr>
            <p:nvPr/>
          </p:nvCxnSpPr>
          <p:spPr>
            <a:xfrm>
              <a:off x="9465054" y="5904144"/>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2FE4B8E-19A2-A42F-2CD0-08E43C1F6DD6}"/>
                </a:ext>
              </a:extLst>
            </p:cNvPr>
            <p:cNvCxnSpPr>
              <a:cxnSpLocks/>
            </p:cNvCxnSpPr>
            <p:nvPr/>
          </p:nvCxnSpPr>
          <p:spPr>
            <a:xfrm>
              <a:off x="9976696"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9F2CDD16-2D5E-3C76-F392-867E78EE0BE8}"/>
                </a:ext>
              </a:extLst>
            </p:cNvPr>
            <p:cNvCxnSpPr>
              <a:cxnSpLocks/>
            </p:cNvCxnSpPr>
            <p:nvPr/>
          </p:nvCxnSpPr>
          <p:spPr>
            <a:xfrm>
              <a:off x="11433031" y="590414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C6BDA7F8-B0D8-2AD5-CBB5-AEB7D6D4DA2A}"/>
                </a:ext>
              </a:extLst>
            </p:cNvPr>
            <p:cNvCxnSpPr>
              <a:cxnSpLocks/>
            </p:cNvCxnSpPr>
            <p:nvPr/>
          </p:nvCxnSpPr>
          <p:spPr>
            <a:xfrm flipH="1">
              <a:off x="9889348" y="559213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457D1DF-DAAC-046E-5C9F-217C41665580}"/>
                </a:ext>
              </a:extLst>
            </p:cNvPr>
            <p:cNvCxnSpPr>
              <a:cxnSpLocks/>
            </p:cNvCxnSpPr>
            <p:nvPr/>
          </p:nvCxnSpPr>
          <p:spPr>
            <a:xfrm flipH="1">
              <a:off x="11347512" y="5586902"/>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9C42F009-0AB4-8DC6-4C1E-E85A77201CB5}"/>
                </a:ext>
              </a:extLst>
            </p:cNvPr>
            <p:cNvGrpSpPr/>
            <p:nvPr/>
          </p:nvGrpSpPr>
          <p:grpSpPr>
            <a:xfrm>
              <a:off x="8694535" y="5751744"/>
              <a:ext cx="2967107" cy="152400"/>
              <a:chOff x="8615293" y="5443195"/>
              <a:chExt cx="2133599" cy="152400"/>
            </a:xfrm>
            <a:solidFill>
              <a:schemeClr val="bg1"/>
            </a:solidFill>
          </p:grpSpPr>
          <p:sp>
            <p:nvSpPr>
              <p:cNvPr id="168" name="Trapezoid 167">
                <a:extLst>
                  <a:ext uri="{FF2B5EF4-FFF2-40B4-BE49-F238E27FC236}">
                    <a16:creationId xmlns:a16="http://schemas.microsoft.com/office/drawing/2014/main" id="{BEEA457D-0135-8F7F-D735-E20E006E4CB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69" name="Trapezoid 168">
                <a:extLst>
                  <a:ext uri="{FF2B5EF4-FFF2-40B4-BE49-F238E27FC236}">
                    <a16:creationId xmlns:a16="http://schemas.microsoft.com/office/drawing/2014/main" id="{1234EE58-F356-6004-D61A-ECFE0F0E0942}"/>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0" name="Trapezoid 169">
                <a:extLst>
                  <a:ext uri="{FF2B5EF4-FFF2-40B4-BE49-F238E27FC236}">
                    <a16:creationId xmlns:a16="http://schemas.microsoft.com/office/drawing/2014/main" id="{F2304532-3728-BC56-0B04-A691F32E9FC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71" name="Trapezoid 170">
                <a:extLst>
                  <a:ext uri="{FF2B5EF4-FFF2-40B4-BE49-F238E27FC236}">
                    <a16:creationId xmlns:a16="http://schemas.microsoft.com/office/drawing/2014/main" id="{18DED7F7-15CC-FE59-91C4-E5517965BFB5}"/>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149" name="Rectangle 148">
              <a:extLst>
                <a:ext uri="{FF2B5EF4-FFF2-40B4-BE49-F238E27FC236}">
                  <a16:creationId xmlns:a16="http://schemas.microsoft.com/office/drawing/2014/main" id="{4AF0835A-9A6E-F064-DF81-EA18AA67E371}"/>
                </a:ext>
              </a:extLst>
            </p:cNvPr>
            <p:cNvSpPr/>
            <p:nvPr/>
          </p:nvSpPr>
          <p:spPr>
            <a:xfrm>
              <a:off x="8694585" y="6121096"/>
              <a:ext cx="2885976"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A</a:t>
              </a:r>
              <a:endParaRPr lang="en-US" sz="1998" dirty="0">
                <a:solidFill>
                  <a:schemeClr val="tx1"/>
                </a:solidFill>
                <a:latin typeface="Calibri" panose="020F0502020204030204" pitchFamily="34" charset="0"/>
                <a:cs typeface="Calibri" panose="020F0502020204030204" pitchFamily="34" charset="0"/>
              </a:endParaRPr>
            </a:p>
          </p:txBody>
        </p:sp>
        <p:sp>
          <p:nvSpPr>
            <p:cNvPr id="191" name="Rectangle 190">
              <a:extLst>
                <a:ext uri="{FF2B5EF4-FFF2-40B4-BE49-F238E27FC236}">
                  <a16:creationId xmlns:a16="http://schemas.microsoft.com/office/drawing/2014/main" id="{DA542C97-3867-4B01-574C-616EADF47342}"/>
                </a:ext>
              </a:extLst>
            </p:cNvPr>
            <p:cNvSpPr/>
            <p:nvPr/>
          </p:nvSpPr>
          <p:spPr>
            <a:xfrm>
              <a:off x="8796677" y="6505728"/>
              <a:ext cx="2885976"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Write B</a:t>
              </a:r>
              <a:endParaRPr lang="en-US" sz="1998" dirty="0">
                <a:solidFill>
                  <a:schemeClr val="tx1"/>
                </a:solidFill>
                <a:latin typeface="Calibri" panose="020F0502020204030204" pitchFamily="34" charset="0"/>
                <a:cs typeface="Calibri" panose="020F0502020204030204" pitchFamily="34" charset="0"/>
              </a:endParaRPr>
            </a:p>
          </p:txBody>
        </p:sp>
        <p:grpSp>
          <p:nvGrpSpPr>
            <p:cNvPr id="166" name="Group 165">
              <a:extLst>
                <a:ext uri="{FF2B5EF4-FFF2-40B4-BE49-F238E27FC236}">
                  <a16:creationId xmlns:a16="http://schemas.microsoft.com/office/drawing/2014/main" id="{90EFFDBF-7878-D104-EB77-566D60CEAADC}"/>
                </a:ext>
              </a:extLst>
            </p:cNvPr>
            <p:cNvGrpSpPr/>
            <p:nvPr/>
          </p:nvGrpSpPr>
          <p:grpSpPr>
            <a:xfrm>
              <a:off x="8609246" y="5435617"/>
              <a:ext cx="2967107" cy="152400"/>
              <a:chOff x="8615293" y="5443195"/>
              <a:chExt cx="2133599" cy="152400"/>
            </a:xfrm>
            <a:solidFill>
              <a:schemeClr val="bg1"/>
            </a:solidFill>
          </p:grpSpPr>
          <p:sp>
            <p:nvSpPr>
              <p:cNvPr id="150" name="Trapezoid 149">
                <a:extLst>
                  <a:ext uri="{FF2B5EF4-FFF2-40B4-BE49-F238E27FC236}">
                    <a16:creationId xmlns:a16="http://schemas.microsoft.com/office/drawing/2014/main" id="{E2859E8A-8E5B-2E55-F1CF-7B98028294E0}"/>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1" name="Trapezoid 150">
                <a:extLst>
                  <a:ext uri="{FF2B5EF4-FFF2-40B4-BE49-F238E27FC236}">
                    <a16:creationId xmlns:a16="http://schemas.microsoft.com/office/drawing/2014/main" id="{9F5119D8-10D2-A454-5514-E5963B1A58F6}"/>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2" name="Trapezoid 151">
                <a:extLst>
                  <a:ext uri="{FF2B5EF4-FFF2-40B4-BE49-F238E27FC236}">
                    <a16:creationId xmlns:a16="http://schemas.microsoft.com/office/drawing/2014/main" id="{2E077095-95A7-2D94-F33B-B3C3B01BB735}"/>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153" name="Trapezoid 152">
                <a:extLst>
                  <a:ext uri="{FF2B5EF4-FFF2-40B4-BE49-F238E27FC236}">
                    <a16:creationId xmlns:a16="http://schemas.microsoft.com/office/drawing/2014/main" id="{CEE7E923-402F-8A89-5DAB-56F9334F42EF}"/>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sp>
          <p:nvSpPr>
            <p:cNvPr id="218" name="TextBox 217">
              <a:extLst>
                <a:ext uri="{FF2B5EF4-FFF2-40B4-BE49-F238E27FC236}">
                  <a16:creationId xmlns:a16="http://schemas.microsoft.com/office/drawing/2014/main" id="{DCEB0DFB-BB69-1405-292D-983FDFE955A3}"/>
                </a:ext>
              </a:extLst>
            </p:cNvPr>
            <p:cNvSpPr txBox="1"/>
            <p:nvPr/>
          </p:nvSpPr>
          <p:spPr>
            <a:xfrm>
              <a:off x="8019373" y="1232145"/>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19" name="TextBox 218">
              <a:extLst>
                <a:ext uri="{FF2B5EF4-FFF2-40B4-BE49-F238E27FC236}">
                  <a16:creationId xmlns:a16="http://schemas.microsoft.com/office/drawing/2014/main" id="{A101AE1C-6D89-DDBD-1B50-87985F8C8BDD}"/>
                </a:ext>
              </a:extLst>
            </p:cNvPr>
            <p:cNvSpPr txBox="1"/>
            <p:nvPr/>
          </p:nvSpPr>
          <p:spPr>
            <a:xfrm>
              <a:off x="8716312" y="11925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0" name="TextBox 219">
              <a:extLst>
                <a:ext uri="{FF2B5EF4-FFF2-40B4-BE49-F238E27FC236}">
                  <a16:creationId xmlns:a16="http://schemas.microsoft.com/office/drawing/2014/main" id="{03345360-F39A-01A8-5D4B-7FD1085CF406}"/>
                </a:ext>
              </a:extLst>
            </p:cNvPr>
            <p:cNvSpPr txBox="1"/>
            <p:nvPr/>
          </p:nvSpPr>
          <p:spPr>
            <a:xfrm>
              <a:off x="9293943" y="1195829"/>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1" name="TextBox 220">
              <a:extLst>
                <a:ext uri="{FF2B5EF4-FFF2-40B4-BE49-F238E27FC236}">
                  <a16:creationId xmlns:a16="http://schemas.microsoft.com/office/drawing/2014/main" id="{FDE993DF-84F2-B986-33EA-FE78EF89DC0C}"/>
                </a:ext>
              </a:extLst>
            </p:cNvPr>
            <p:cNvSpPr txBox="1"/>
            <p:nvPr/>
          </p:nvSpPr>
          <p:spPr>
            <a:xfrm>
              <a:off x="9800002" y="1199574"/>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2" name="TextBox 221">
              <a:extLst>
                <a:ext uri="{FF2B5EF4-FFF2-40B4-BE49-F238E27FC236}">
                  <a16:creationId xmlns:a16="http://schemas.microsoft.com/office/drawing/2014/main" id="{1397DB4B-BBC7-D688-6CEE-B45603DA5F5A}"/>
                </a:ext>
              </a:extLst>
            </p:cNvPr>
            <p:cNvSpPr txBox="1"/>
            <p:nvPr/>
          </p:nvSpPr>
          <p:spPr>
            <a:xfrm>
              <a:off x="10923052" y="1192596"/>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sp>
          <p:nvSpPr>
            <p:cNvPr id="223" name="TextBox 222">
              <a:extLst>
                <a:ext uri="{FF2B5EF4-FFF2-40B4-BE49-F238E27FC236}">
                  <a16:creationId xmlns:a16="http://schemas.microsoft.com/office/drawing/2014/main" id="{FA122E08-1822-C1EC-A1B1-FE7AEC9E479C}"/>
                </a:ext>
              </a:extLst>
            </p:cNvPr>
            <p:cNvSpPr txBox="1"/>
            <p:nvPr/>
          </p:nvSpPr>
          <p:spPr>
            <a:xfrm>
              <a:off x="8140512" y="896382"/>
              <a:ext cx="308098"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a:t>
              </a:r>
            </a:p>
          </p:txBody>
        </p:sp>
        <p:sp>
          <p:nvSpPr>
            <p:cNvPr id="224" name="TextBox 223">
              <a:extLst>
                <a:ext uri="{FF2B5EF4-FFF2-40B4-BE49-F238E27FC236}">
                  <a16:creationId xmlns:a16="http://schemas.microsoft.com/office/drawing/2014/main" id="{2B698C19-4A40-8CD7-0CA4-AB87DA492436}"/>
                </a:ext>
              </a:extLst>
            </p:cNvPr>
            <p:cNvSpPr txBox="1"/>
            <p:nvPr/>
          </p:nvSpPr>
          <p:spPr>
            <a:xfrm>
              <a:off x="8961087"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0</a:t>
              </a:r>
            </a:p>
          </p:txBody>
        </p:sp>
        <p:sp>
          <p:nvSpPr>
            <p:cNvPr id="225" name="TextBox 224">
              <a:extLst>
                <a:ext uri="{FF2B5EF4-FFF2-40B4-BE49-F238E27FC236}">
                  <a16:creationId xmlns:a16="http://schemas.microsoft.com/office/drawing/2014/main" id="{C9B3CF59-4280-51E7-2E7E-9FE1D9AEAB08}"/>
                </a:ext>
              </a:extLst>
            </p:cNvPr>
            <p:cNvSpPr txBox="1"/>
            <p:nvPr/>
          </p:nvSpPr>
          <p:spPr>
            <a:xfrm>
              <a:off x="9468363" y="837496"/>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1</a:t>
              </a:r>
            </a:p>
          </p:txBody>
        </p:sp>
        <p:sp>
          <p:nvSpPr>
            <p:cNvPr id="226" name="TextBox 225">
              <a:extLst>
                <a:ext uri="{FF2B5EF4-FFF2-40B4-BE49-F238E27FC236}">
                  <a16:creationId xmlns:a16="http://schemas.microsoft.com/office/drawing/2014/main" id="{C1AC2225-D7A0-6E56-1C8A-EEACB2CFF954}"/>
                </a:ext>
              </a:extLst>
            </p:cNvPr>
            <p:cNvSpPr txBox="1"/>
            <p:nvPr/>
          </p:nvSpPr>
          <p:spPr>
            <a:xfrm>
              <a:off x="10019735" y="835051"/>
              <a:ext cx="7854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2</a:t>
              </a:r>
            </a:p>
          </p:txBody>
        </p:sp>
        <p:sp>
          <p:nvSpPr>
            <p:cNvPr id="227" name="TextBox 226">
              <a:extLst>
                <a:ext uri="{FF2B5EF4-FFF2-40B4-BE49-F238E27FC236}">
                  <a16:creationId xmlns:a16="http://schemas.microsoft.com/office/drawing/2014/main" id="{81E238C6-E48E-20DD-C8FF-F8F63AC9DECE}"/>
                </a:ext>
              </a:extLst>
            </p:cNvPr>
            <p:cNvSpPr txBox="1"/>
            <p:nvPr/>
          </p:nvSpPr>
          <p:spPr>
            <a:xfrm>
              <a:off x="11461824" y="860227"/>
              <a:ext cx="40895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W</a:t>
              </a:r>
              <a:r>
                <a:rPr lang="en-US" sz="1200" baseline="-25000" dirty="0">
                  <a:latin typeface="Calibri" panose="020F0502020204030204" pitchFamily="34" charset="0"/>
                  <a:cs typeface="Calibri" panose="020F0502020204030204" pitchFamily="34" charset="0"/>
                </a:rPr>
                <a:t>size</a:t>
              </a:r>
              <a:r>
                <a:rPr lang="en-US" sz="1200" dirty="0">
                  <a:latin typeface="Calibri" panose="020F0502020204030204" pitchFamily="34" charset="0"/>
                  <a:cs typeface="Calibri" panose="020F0502020204030204" pitchFamily="34" charset="0"/>
                </a:rPr>
                <a:t>-1</a:t>
              </a:r>
            </a:p>
          </p:txBody>
        </p:sp>
        <p:grpSp>
          <p:nvGrpSpPr>
            <p:cNvPr id="230" name="Group 229">
              <a:extLst>
                <a:ext uri="{FF2B5EF4-FFF2-40B4-BE49-F238E27FC236}">
                  <a16:creationId xmlns:a16="http://schemas.microsoft.com/office/drawing/2014/main" id="{AF69B535-5723-763F-E618-58FFED15DC7D}"/>
                </a:ext>
              </a:extLst>
            </p:cNvPr>
            <p:cNvGrpSpPr/>
            <p:nvPr/>
          </p:nvGrpSpPr>
          <p:grpSpPr>
            <a:xfrm flipV="1">
              <a:off x="8121205" y="419950"/>
              <a:ext cx="3540437" cy="1108630"/>
              <a:chOff x="8712855" y="468786"/>
              <a:chExt cx="3540437" cy="1108630"/>
            </a:xfrm>
          </p:grpSpPr>
          <p:cxnSp>
            <p:nvCxnSpPr>
              <p:cNvPr id="231" name="Straight Connector 230">
                <a:extLst>
                  <a:ext uri="{FF2B5EF4-FFF2-40B4-BE49-F238E27FC236}">
                    <a16:creationId xmlns:a16="http://schemas.microsoft.com/office/drawing/2014/main" id="{D7DC4896-2139-ED7A-9753-47C683827742}"/>
                  </a:ext>
                </a:extLst>
              </p:cNvPr>
              <p:cNvCxnSpPr>
                <a:cxnSpLocks/>
              </p:cNvCxnSpPr>
              <p:nvPr/>
            </p:nvCxnSpPr>
            <p:spPr>
              <a:xfrm flipH="1">
                <a:off x="9431167" y="630139"/>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76154012-DCEC-C33A-C392-9EC73C77E363}"/>
                  </a:ext>
                </a:extLst>
              </p:cNvPr>
              <p:cNvCxnSpPr/>
              <p:nvPr/>
            </p:nvCxnSpPr>
            <p:spPr>
              <a:xfrm flipH="1">
                <a:off x="8972901" y="47636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C2C7E53-578A-2EAB-90E0-C249073663A8}"/>
                  </a:ext>
                </a:extLst>
              </p:cNvPr>
              <p:cNvCxnSpPr>
                <a:cxnSpLocks/>
              </p:cNvCxnSpPr>
              <p:nvPr/>
            </p:nvCxnSpPr>
            <p:spPr>
              <a:xfrm flipH="1">
                <a:off x="8712855" y="544986"/>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24F0859A-D649-6D13-9821-7DF4D472C8C3}"/>
                  </a:ext>
                </a:extLst>
              </p:cNvPr>
              <p:cNvCxnSpPr/>
              <p:nvPr/>
            </p:nvCxnSpPr>
            <p:spPr>
              <a:xfrm flipH="1">
                <a:off x="9058190" y="792491"/>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1616979-D28B-DC22-9AA0-0AC44761D45A}"/>
                  </a:ext>
                </a:extLst>
              </p:cNvPr>
              <p:cNvCxnSpPr>
                <a:cxnSpLocks/>
                <a:stCxn id="252" idx="1"/>
              </p:cNvCxnSpPr>
              <p:nvPr/>
            </p:nvCxnSpPr>
            <p:spPr>
              <a:xfrm flipH="1">
                <a:off x="8798144" y="861113"/>
                <a:ext cx="3046231" cy="0"/>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D0D5183-FE64-3106-ADB8-410DB8738D7A}"/>
                  </a:ext>
                </a:extLst>
              </p:cNvPr>
              <p:cNvCxnSpPr>
                <a:cxnSpLocks/>
              </p:cNvCxnSpPr>
              <p:nvPr/>
            </p:nvCxnSpPr>
            <p:spPr>
              <a:xfrm>
                <a:off x="9514796" y="937312"/>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C528E2C-3993-1CD8-71DE-1A1362422F74}"/>
                  </a:ext>
                </a:extLst>
              </p:cNvPr>
              <p:cNvCxnSpPr>
                <a:cxnSpLocks/>
              </p:cNvCxnSpPr>
              <p:nvPr/>
            </p:nvCxnSpPr>
            <p:spPr>
              <a:xfrm flipH="1">
                <a:off x="9975458" y="614318"/>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478ACBD-665C-38F7-E3A7-3D9A40AE6429}"/>
                  </a:ext>
                </a:extLst>
              </p:cNvPr>
              <p:cNvCxnSpPr>
                <a:cxnSpLocks/>
              </p:cNvCxnSpPr>
              <p:nvPr/>
            </p:nvCxnSpPr>
            <p:spPr>
              <a:xfrm>
                <a:off x="10056704" y="937313"/>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D5BF1D3-FD4D-85DA-51DB-D552BBB04CD8}"/>
                  </a:ext>
                </a:extLst>
              </p:cNvPr>
              <p:cNvCxnSpPr>
                <a:cxnSpLocks/>
              </p:cNvCxnSpPr>
              <p:nvPr/>
            </p:nvCxnSpPr>
            <p:spPr>
              <a:xfrm>
                <a:off x="10568346"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8C6392C2-51ED-B350-D4A0-C30D8EA78A02}"/>
                  </a:ext>
                </a:extLst>
              </p:cNvPr>
              <p:cNvCxnSpPr>
                <a:cxnSpLocks/>
              </p:cNvCxnSpPr>
              <p:nvPr/>
            </p:nvCxnSpPr>
            <p:spPr>
              <a:xfrm>
                <a:off x="12024681" y="937311"/>
                <a:ext cx="0" cy="640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F32DA3E-A2A2-04FB-5D25-D4819BB09196}"/>
                  </a:ext>
                </a:extLst>
              </p:cNvPr>
              <p:cNvCxnSpPr>
                <a:cxnSpLocks/>
              </p:cNvCxnSpPr>
              <p:nvPr/>
            </p:nvCxnSpPr>
            <p:spPr>
              <a:xfrm flipH="1">
                <a:off x="10480998" y="62530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68A4C08-4BF7-DA56-9B9B-43FCE7B3A5A6}"/>
                  </a:ext>
                </a:extLst>
              </p:cNvPr>
              <p:cNvCxnSpPr>
                <a:cxnSpLocks/>
              </p:cNvCxnSpPr>
              <p:nvPr/>
            </p:nvCxnSpPr>
            <p:spPr>
              <a:xfrm flipH="1">
                <a:off x="11939162" y="620071"/>
                <a:ext cx="1830" cy="524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D2795557-6077-490B-4AD1-60A40E7840BF}"/>
                  </a:ext>
                </a:extLst>
              </p:cNvPr>
              <p:cNvGrpSpPr/>
              <p:nvPr/>
            </p:nvGrpSpPr>
            <p:grpSpPr>
              <a:xfrm>
                <a:off x="9286185" y="784913"/>
                <a:ext cx="2967107" cy="152400"/>
                <a:chOff x="8615293" y="5443195"/>
                <a:chExt cx="2133599" cy="152400"/>
              </a:xfrm>
              <a:solidFill>
                <a:schemeClr val="bg1"/>
              </a:solidFill>
            </p:grpSpPr>
            <p:sp>
              <p:nvSpPr>
                <p:cNvPr id="249" name="Trapezoid 248">
                  <a:extLst>
                    <a:ext uri="{FF2B5EF4-FFF2-40B4-BE49-F238E27FC236}">
                      <a16:creationId xmlns:a16="http://schemas.microsoft.com/office/drawing/2014/main" id="{9411416F-54AB-BAB7-62E5-9432B265DD04}"/>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0" name="Trapezoid 249">
                  <a:extLst>
                    <a:ext uri="{FF2B5EF4-FFF2-40B4-BE49-F238E27FC236}">
                      <a16:creationId xmlns:a16="http://schemas.microsoft.com/office/drawing/2014/main" id="{5EF08BAA-F6C8-06E3-857B-FB6AE1DCEF5D}"/>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1" name="Trapezoid 250">
                  <a:extLst>
                    <a:ext uri="{FF2B5EF4-FFF2-40B4-BE49-F238E27FC236}">
                      <a16:creationId xmlns:a16="http://schemas.microsoft.com/office/drawing/2014/main" id="{FA302277-F528-0642-9EF8-F876C280937C}"/>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52" name="Trapezoid 251">
                  <a:extLst>
                    <a:ext uri="{FF2B5EF4-FFF2-40B4-BE49-F238E27FC236}">
                      <a16:creationId xmlns:a16="http://schemas.microsoft.com/office/drawing/2014/main" id="{66412EAA-BD4A-90AC-DECC-B20CCCDBC4AD}"/>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44" name="Group 243">
                <a:extLst>
                  <a:ext uri="{FF2B5EF4-FFF2-40B4-BE49-F238E27FC236}">
                    <a16:creationId xmlns:a16="http://schemas.microsoft.com/office/drawing/2014/main" id="{F81617D5-DE3D-DBD3-8EE6-C9FFCDA495CB}"/>
                  </a:ext>
                </a:extLst>
              </p:cNvPr>
              <p:cNvGrpSpPr/>
              <p:nvPr/>
            </p:nvGrpSpPr>
            <p:grpSpPr>
              <a:xfrm>
                <a:off x="9200896" y="468786"/>
                <a:ext cx="2967107" cy="152400"/>
                <a:chOff x="8615293" y="5443195"/>
                <a:chExt cx="2133599" cy="152400"/>
              </a:xfrm>
              <a:solidFill>
                <a:schemeClr val="bg1"/>
              </a:solidFill>
            </p:grpSpPr>
            <p:sp>
              <p:nvSpPr>
                <p:cNvPr id="245" name="Trapezoid 244">
                  <a:extLst>
                    <a:ext uri="{FF2B5EF4-FFF2-40B4-BE49-F238E27FC236}">
                      <a16:creationId xmlns:a16="http://schemas.microsoft.com/office/drawing/2014/main" id="{FB564AFC-5D1E-C2C4-4B44-18A0538E83C8}"/>
                    </a:ext>
                  </a:extLst>
                </p:cNvPr>
                <p:cNvSpPr/>
                <p:nvPr/>
              </p:nvSpPr>
              <p:spPr>
                <a:xfrm flipV="1">
                  <a:off x="8615293"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6" name="Trapezoid 245">
                  <a:extLst>
                    <a:ext uri="{FF2B5EF4-FFF2-40B4-BE49-F238E27FC236}">
                      <a16:creationId xmlns:a16="http://schemas.microsoft.com/office/drawing/2014/main" id="{1E362BD0-172C-0509-B3B2-3D9B0E7035F7}"/>
                    </a:ext>
                  </a:extLst>
                </p:cNvPr>
                <p:cNvSpPr/>
                <p:nvPr/>
              </p:nvSpPr>
              <p:spPr>
                <a:xfrm flipV="1">
                  <a:off x="9004970"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7" name="Trapezoid 246">
                  <a:extLst>
                    <a:ext uri="{FF2B5EF4-FFF2-40B4-BE49-F238E27FC236}">
                      <a16:creationId xmlns:a16="http://schemas.microsoft.com/office/drawing/2014/main" id="{3412FBD9-C827-12D3-5A41-9208BBE9FF06}"/>
                    </a:ext>
                  </a:extLst>
                </p:cNvPr>
                <p:cNvSpPr/>
                <p:nvPr/>
              </p:nvSpPr>
              <p:spPr>
                <a:xfrm flipV="1">
                  <a:off x="9369247"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48" name="Trapezoid 247">
                  <a:extLst>
                    <a:ext uri="{FF2B5EF4-FFF2-40B4-BE49-F238E27FC236}">
                      <a16:creationId xmlns:a16="http://schemas.microsoft.com/office/drawing/2014/main" id="{3AD916EF-FF74-437F-A0C5-0DAC299E7A23}"/>
                    </a:ext>
                  </a:extLst>
                </p:cNvPr>
                <p:cNvSpPr/>
                <p:nvPr/>
              </p:nvSpPr>
              <p:spPr>
                <a:xfrm flipV="1">
                  <a:off x="10420111" y="5443195"/>
                  <a:ext cx="328781" cy="152400"/>
                </a:xfrm>
                <a:prstGeom prst="trapezoid">
                  <a:avLst>
                    <a:gd name="adj" fmla="val 6339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sp>
          <p:nvSpPr>
            <p:cNvPr id="228" name="Rectangle 227">
              <a:extLst>
                <a:ext uri="{FF2B5EF4-FFF2-40B4-BE49-F238E27FC236}">
                  <a16:creationId xmlns:a16="http://schemas.microsoft.com/office/drawing/2014/main" id="{C8A96FA2-CEEF-B53C-6117-4C19F06FAF6D}"/>
                </a:ext>
              </a:extLst>
            </p:cNvPr>
            <p:cNvSpPr/>
            <p:nvPr/>
          </p:nvSpPr>
          <p:spPr>
            <a:xfrm>
              <a:off x="8770466" y="266764"/>
              <a:ext cx="2885976" cy="2286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D</a:t>
              </a:r>
              <a:endParaRPr lang="en-US" sz="1998" dirty="0">
                <a:solidFill>
                  <a:schemeClr val="tx1"/>
                </a:solidFill>
                <a:latin typeface="Calibri" panose="020F0502020204030204" pitchFamily="34" charset="0"/>
                <a:cs typeface="Calibri" panose="020F0502020204030204" pitchFamily="34" charset="0"/>
              </a:endParaRPr>
            </a:p>
          </p:txBody>
        </p:sp>
        <p:sp>
          <p:nvSpPr>
            <p:cNvPr id="229" name="Rectangle 228">
              <a:extLst>
                <a:ext uri="{FF2B5EF4-FFF2-40B4-BE49-F238E27FC236}">
                  <a16:creationId xmlns:a16="http://schemas.microsoft.com/office/drawing/2014/main" id="{5B4538EC-14B2-AC8B-0D40-EBA9D8D0E522}"/>
                </a:ext>
              </a:extLst>
            </p:cNvPr>
            <p:cNvSpPr/>
            <p:nvPr/>
          </p:nvSpPr>
          <p:spPr>
            <a:xfrm>
              <a:off x="8647418" y="621542"/>
              <a:ext cx="2885976" cy="228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alibri" panose="020F0502020204030204" pitchFamily="34" charset="0"/>
                  <a:cs typeface="Calibri" panose="020F0502020204030204" pitchFamily="34" charset="0"/>
                </a:rPr>
                <a:t>Read C</a:t>
              </a:r>
              <a:endParaRPr lang="en-US" sz="1998" dirty="0">
                <a:solidFill>
                  <a:schemeClr val="tx1"/>
                </a:solidFill>
                <a:latin typeface="Calibri" panose="020F0502020204030204" pitchFamily="34" charset="0"/>
                <a:cs typeface="Calibri" panose="020F0502020204030204" pitchFamily="34" charset="0"/>
              </a:endParaRPr>
            </a:p>
          </p:txBody>
        </p:sp>
      </p:grpSp>
      <p:sp>
        <p:nvSpPr>
          <p:cNvPr id="260" name="TextBox 259">
            <a:extLst>
              <a:ext uri="{FF2B5EF4-FFF2-40B4-BE49-F238E27FC236}">
                <a16:creationId xmlns:a16="http://schemas.microsoft.com/office/drawing/2014/main" id="{825157A8-8462-FED2-EFE0-D1474CCDB2E5}"/>
              </a:ext>
            </a:extLst>
          </p:cNvPr>
          <p:cNvSpPr txBox="1"/>
          <p:nvPr/>
        </p:nvSpPr>
        <p:spPr>
          <a:xfrm>
            <a:off x="5942052" y="1676857"/>
            <a:ext cx="1171811" cy="830781"/>
          </a:xfrm>
          <a:prstGeom prst="rect">
            <a:avLst/>
          </a:prstGeom>
          <a:noFill/>
        </p:spPr>
        <p:txBody>
          <a:bodyPr wrap="none" rtlCol="0">
            <a:spAutoFit/>
          </a:bodyPr>
          <a:lstStyle/>
          <a:p>
            <a:pPr algn="ctr"/>
            <a:r>
              <a:rPr lang="en-US" sz="1600" dirty="0">
                <a:latin typeface="Calibri" panose="020F0502020204030204" pitchFamily="34" charset="0"/>
                <a:cs typeface="Calibri" panose="020F0502020204030204" pitchFamily="34" charset="0"/>
              </a:rPr>
              <a:t>16T cell</a:t>
            </a:r>
          </a:p>
          <a:p>
            <a:pPr algn="ctr"/>
            <a:r>
              <a:rPr lang="en-US" sz="1600" dirty="0">
                <a:latin typeface="Calibri" panose="020F0502020204030204" pitchFamily="34" charset="0"/>
                <a:cs typeface="Calibri" panose="020F0502020204030204" pitchFamily="34" charset="0"/>
              </a:rPr>
              <a:t>2R2W ports</a:t>
            </a:r>
          </a:p>
          <a:p>
            <a:pPr algn="ctr"/>
            <a:r>
              <a:rPr lang="en-US" sz="1600" dirty="0">
                <a:latin typeface="Calibri" panose="020F0502020204030204" pitchFamily="34" charset="0"/>
                <a:cs typeface="Calibri" panose="020F0502020204030204" pitchFamily="34" charset="0"/>
              </a:rPr>
              <a:t>1Bank</a:t>
            </a:r>
          </a:p>
        </p:txBody>
      </p:sp>
      <p:grpSp>
        <p:nvGrpSpPr>
          <p:cNvPr id="34" name="Group 33">
            <a:extLst>
              <a:ext uri="{FF2B5EF4-FFF2-40B4-BE49-F238E27FC236}">
                <a16:creationId xmlns:a16="http://schemas.microsoft.com/office/drawing/2014/main" id="{7C2277B4-5EAC-E279-CF39-622C80A4FD56}"/>
              </a:ext>
            </a:extLst>
          </p:cNvPr>
          <p:cNvGrpSpPr/>
          <p:nvPr/>
        </p:nvGrpSpPr>
        <p:grpSpPr>
          <a:xfrm>
            <a:off x="4369987" y="2860694"/>
            <a:ext cx="1526203" cy="1556980"/>
            <a:chOff x="2657900" y="4268683"/>
            <a:chExt cx="1526601" cy="1557386"/>
          </a:xfrm>
        </p:grpSpPr>
        <p:cxnSp>
          <p:nvCxnSpPr>
            <p:cNvPr id="35" name="Straight Connector 34">
              <a:extLst>
                <a:ext uri="{FF2B5EF4-FFF2-40B4-BE49-F238E27FC236}">
                  <a16:creationId xmlns:a16="http://schemas.microsoft.com/office/drawing/2014/main" id="{DA8E84DA-4BD1-B815-27D3-A5746F617483}"/>
                </a:ext>
              </a:extLst>
            </p:cNvPr>
            <p:cNvCxnSpPr>
              <a:cxnSpLocks/>
              <a:stCxn id="215"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E69CC6A-8578-5A0F-0D73-4209010D356B}"/>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Read/Write</a:t>
              </a:r>
              <a:endParaRPr lang="en-US" sz="2399" dirty="0">
                <a:solidFill>
                  <a:schemeClr val="tx1"/>
                </a:solidFill>
                <a:latin typeface="Calibri" panose="020F0502020204030204" pitchFamily="34" charset="0"/>
                <a:cs typeface="Calibri" panose="020F0502020204030204" pitchFamily="34" charset="0"/>
              </a:endParaRPr>
            </a:p>
          </p:txBody>
        </p:sp>
        <p:sp>
          <p:nvSpPr>
            <p:cNvPr id="42" name="Trapezoid 41">
              <a:extLst>
                <a:ext uri="{FF2B5EF4-FFF2-40B4-BE49-F238E27FC236}">
                  <a16:creationId xmlns:a16="http://schemas.microsoft.com/office/drawing/2014/main" id="{5F41D52F-AF11-4D9C-4C04-AFEF4F562A21}"/>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Calibri" panose="020F0502020204030204" pitchFamily="34" charset="0"/>
                  <a:cs typeface="Calibri" panose="020F0502020204030204" pitchFamily="34" charset="0"/>
                </a:rPr>
                <a:t>ROW DEC</a:t>
              </a:r>
            </a:p>
          </p:txBody>
        </p:sp>
        <p:cxnSp>
          <p:nvCxnSpPr>
            <p:cNvPr id="108" name="Straight Arrow Connector 107">
              <a:extLst>
                <a:ext uri="{FF2B5EF4-FFF2-40B4-BE49-F238E27FC236}">
                  <a16:creationId xmlns:a16="http://schemas.microsoft.com/office/drawing/2014/main" id="{3BF91BB9-7A5F-2232-E690-B57CF5ADB22C}"/>
                </a:ext>
              </a:extLst>
            </p:cNvPr>
            <p:cNvCxnSpPr>
              <a:cxnSpLocks/>
              <a:endCxn id="42"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07B3701-EA43-E88D-DA10-523704CF5845}"/>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4A5F2EA6-89E4-E3CF-9F8B-F7B7BE396470}"/>
                </a:ext>
              </a:extLst>
            </p:cNvPr>
            <p:cNvSpPr txBox="1"/>
            <p:nvPr/>
          </p:nvSpPr>
          <p:spPr>
            <a:xfrm>
              <a:off x="2657900" y="4521698"/>
              <a:ext cx="218008" cy="184666"/>
            </a:xfrm>
            <a:prstGeom prst="rect">
              <a:avLst/>
            </a:prstGeom>
            <a:noFill/>
          </p:spPr>
          <p:txBody>
            <a:bodyPr wrap="none" lIns="0" tIns="0" rIns="0" bIns="0" rtlCol="0">
              <a:spAutoFit/>
            </a:bodyPr>
            <a:lstStyle/>
            <a:p>
              <a:r>
                <a:rPr lang="en-US" sz="1200" dirty="0">
                  <a:latin typeface="Calibri" panose="020F0502020204030204" pitchFamily="34" charset="0"/>
                  <a:cs typeface="Calibri" panose="020F0502020204030204" pitchFamily="34" charset="0"/>
                </a:rPr>
                <a:t>n/2</a:t>
              </a:r>
            </a:p>
          </p:txBody>
        </p:sp>
        <p:cxnSp>
          <p:nvCxnSpPr>
            <p:cNvPr id="111" name="Straight Connector 110">
              <a:extLst>
                <a:ext uri="{FF2B5EF4-FFF2-40B4-BE49-F238E27FC236}">
                  <a16:creationId xmlns:a16="http://schemas.microsoft.com/office/drawing/2014/main" id="{484D4858-B185-CC23-A9CE-F92BE921BCEA}"/>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7BA4E76E-5DA6-128A-0B56-066A6030F13E}"/>
                </a:ext>
              </a:extLst>
            </p:cNvPr>
            <p:cNvSpPr txBox="1"/>
            <p:nvPr/>
          </p:nvSpPr>
          <p:spPr>
            <a:xfrm>
              <a:off x="2831803" y="5127089"/>
              <a:ext cx="44595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m/2</a:t>
              </a:r>
            </a:p>
          </p:txBody>
        </p:sp>
        <p:grpSp>
          <p:nvGrpSpPr>
            <p:cNvPr id="113" name="Group 112">
              <a:extLst>
                <a:ext uri="{FF2B5EF4-FFF2-40B4-BE49-F238E27FC236}">
                  <a16:creationId xmlns:a16="http://schemas.microsoft.com/office/drawing/2014/main" id="{66AD05DC-EAD5-74FF-21F1-5580C246B8A3}"/>
                </a:ext>
              </a:extLst>
            </p:cNvPr>
            <p:cNvGrpSpPr/>
            <p:nvPr/>
          </p:nvGrpSpPr>
          <p:grpSpPr>
            <a:xfrm>
              <a:off x="3403773" y="4271039"/>
              <a:ext cx="79767" cy="1024826"/>
              <a:chOff x="4572000" y="2721684"/>
              <a:chExt cx="228600" cy="2576261"/>
            </a:xfrm>
          </p:grpSpPr>
          <p:cxnSp>
            <p:nvCxnSpPr>
              <p:cNvPr id="216" name="Straight Connector 215">
                <a:extLst>
                  <a:ext uri="{FF2B5EF4-FFF2-40B4-BE49-F238E27FC236}">
                    <a16:creationId xmlns:a16="http://schemas.microsoft.com/office/drawing/2014/main" id="{AB75B28F-E623-B311-BEB8-A65ECFCC3699}"/>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2BA66E9-7183-850A-3E3A-0D3BC00D6205}"/>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5360821-D1EF-7AB9-75BC-E552E6F88A7D}"/>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5FAFE199-EA17-5B87-7A80-19508E271E11}"/>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96A9DFD2-DF45-7BAC-E363-3504CD265487}"/>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08456D9-1D8E-45F4-3096-F39318306740}"/>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AC414C7-EAF8-4E1C-2F7E-356AC12512E2}"/>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D9644B91-5939-C1FD-2F44-40F1010C9845}"/>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140" name="TextBox 139">
              <a:extLst>
                <a:ext uri="{FF2B5EF4-FFF2-40B4-BE49-F238E27FC236}">
                  <a16:creationId xmlns:a16="http://schemas.microsoft.com/office/drawing/2014/main" id="{A8008B61-AF75-B9CE-743C-D6051730BD38}"/>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141" name="TextBox 140">
              <a:extLst>
                <a:ext uri="{FF2B5EF4-FFF2-40B4-BE49-F238E27FC236}">
                  <a16:creationId xmlns:a16="http://schemas.microsoft.com/office/drawing/2014/main" id="{F1A689A0-CA0A-1D32-38C5-03576AA42BDF}"/>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143" name="TextBox 142">
              <a:extLst>
                <a:ext uri="{FF2B5EF4-FFF2-40B4-BE49-F238E27FC236}">
                  <a16:creationId xmlns:a16="http://schemas.microsoft.com/office/drawing/2014/main" id="{1A5197B6-FEF5-3F67-02A7-E1DCF839A23E}"/>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144" name="Group 143">
              <a:extLst>
                <a:ext uri="{FF2B5EF4-FFF2-40B4-BE49-F238E27FC236}">
                  <a16:creationId xmlns:a16="http://schemas.microsoft.com/office/drawing/2014/main" id="{DCDAD44D-1BB6-CAA5-C12D-3F0208358195}"/>
                </a:ext>
              </a:extLst>
            </p:cNvPr>
            <p:cNvGrpSpPr/>
            <p:nvPr/>
          </p:nvGrpSpPr>
          <p:grpSpPr>
            <a:xfrm>
              <a:off x="3383168" y="5289473"/>
              <a:ext cx="748822" cy="152400"/>
              <a:chOff x="7211989" y="4615438"/>
              <a:chExt cx="2133599" cy="152400"/>
            </a:xfrm>
            <a:solidFill>
              <a:schemeClr val="bg1"/>
            </a:solidFill>
          </p:grpSpPr>
          <p:sp>
            <p:nvSpPr>
              <p:cNvPr id="212" name="Trapezoid 211">
                <a:extLst>
                  <a:ext uri="{FF2B5EF4-FFF2-40B4-BE49-F238E27FC236}">
                    <a16:creationId xmlns:a16="http://schemas.microsoft.com/office/drawing/2014/main" id="{CFFDCD33-EBC0-9104-CE58-9B1A76EB9987}"/>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3" name="Trapezoid 212">
                <a:extLst>
                  <a:ext uri="{FF2B5EF4-FFF2-40B4-BE49-F238E27FC236}">
                    <a16:creationId xmlns:a16="http://schemas.microsoft.com/office/drawing/2014/main" id="{A2E8CC1E-E32E-E68B-8B3A-FEEEA5191CB0}"/>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4" name="Trapezoid 213">
                <a:extLst>
                  <a:ext uri="{FF2B5EF4-FFF2-40B4-BE49-F238E27FC236}">
                    <a16:creationId xmlns:a16="http://schemas.microsoft.com/office/drawing/2014/main" id="{0C341776-C94A-7135-F2DA-4054AB9839B4}"/>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15" name="Trapezoid 214">
                <a:extLst>
                  <a:ext uri="{FF2B5EF4-FFF2-40B4-BE49-F238E27FC236}">
                    <a16:creationId xmlns:a16="http://schemas.microsoft.com/office/drawing/2014/main" id="{58E3D4D1-23FD-4F4A-6DF4-45F5A625FA65}"/>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147" name="Group 146">
              <a:extLst>
                <a:ext uri="{FF2B5EF4-FFF2-40B4-BE49-F238E27FC236}">
                  <a16:creationId xmlns:a16="http://schemas.microsoft.com/office/drawing/2014/main" id="{B6A56428-CEC8-1485-AC8B-5502D872C2FD}"/>
                </a:ext>
              </a:extLst>
            </p:cNvPr>
            <p:cNvGrpSpPr/>
            <p:nvPr/>
          </p:nvGrpSpPr>
          <p:grpSpPr>
            <a:xfrm>
              <a:off x="3534397" y="4271039"/>
              <a:ext cx="79767" cy="1024826"/>
              <a:chOff x="4572000" y="2721684"/>
              <a:chExt cx="228600" cy="2576261"/>
            </a:xfrm>
          </p:grpSpPr>
          <p:cxnSp>
            <p:nvCxnSpPr>
              <p:cNvPr id="184" name="Straight Connector 183">
                <a:extLst>
                  <a:ext uri="{FF2B5EF4-FFF2-40B4-BE49-F238E27FC236}">
                    <a16:creationId xmlns:a16="http://schemas.microsoft.com/office/drawing/2014/main" id="{8A8B5F09-9C35-C159-723A-ED225CCFCB25}"/>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64A92B0D-6FFD-5F68-8F59-08D62191ACCF}"/>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31EF6AC-F21D-24A6-D846-B9602C237E0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97CE1964-68A4-ECB8-E9F4-DECD00040E58}"/>
                </a:ext>
              </a:extLst>
            </p:cNvPr>
            <p:cNvGrpSpPr/>
            <p:nvPr/>
          </p:nvGrpSpPr>
          <p:grpSpPr>
            <a:xfrm>
              <a:off x="3661357" y="4271865"/>
              <a:ext cx="79767" cy="1024826"/>
              <a:chOff x="4572000" y="2721684"/>
              <a:chExt cx="228600" cy="2576261"/>
            </a:xfrm>
          </p:grpSpPr>
          <p:cxnSp>
            <p:nvCxnSpPr>
              <p:cNvPr id="177" name="Straight Connector 176">
                <a:extLst>
                  <a:ext uri="{FF2B5EF4-FFF2-40B4-BE49-F238E27FC236}">
                    <a16:creationId xmlns:a16="http://schemas.microsoft.com/office/drawing/2014/main" id="{75CDC7CB-6EF8-A2B0-D2C8-8D807E0DD74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6BCC4A0-FED9-915F-F44F-75037A2C95A6}"/>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4B7621F-C5E5-563B-4DE2-4DCEBB8971DC}"/>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3D9B457C-DB5D-B7A3-A251-DF44301EEF4D}"/>
                </a:ext>
              </a:extLst>
            </p:cNvPr>
            <p:cNvGrpSpPr/>
            <p:nvPr/>
          </p:nvGrpSpPr>
          <p:grpSpPr>
            <a:xfrm>
              <a:off x="4026461" y="4268683"/>
              <a:ext cx="79767" cy="1024826"/>
              <a:chOff x="4572000" y="2721684"/>
              <a:chExt cx="228600" cy="2576261"/>
            </a:xfrm>
          </p:grpSpPr>
          <p:cxnSp>
            <p:nvCxnSpPr>
              <p:cNvPr id="160" name="Straight Connector 159">
                <a:extLst>
                  <a:ext uri="{FF2B5EF4-FFF2-40B4-BE49-F238E27FC236}">
                    <a16:creationId xmlns:a16="http://schemas.microsoft.com/office/drawing/2014/main" id="{AA4FC8C5-E920-900B-AE9E-7479E6B6044A}"/>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9DDAFE93-BB21-F0A5-C453-6FF4720AE9A1}"/>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2F10DE6-549B-429D-D73B-B03ACD15A972}"/>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9" name="Rectangle 158">
              <a:extLst>
                <a:ext uri="{FF2B5EF4-FFF2-40B4-BE49-F238E27FC236}">
                  <a16:creationId xmlns:a16="http://schemas.microsoft.com/office/drawing/2014/main" id="{89CC53D2-839A-054B-E325-668D37BB008B}"/>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Calibri" panose="020F0502020204030204" pitchFamily="34" charset="0"/>
                  <a:cs typeface="Calibri" panose="020F0502020204030204" pitchFamily="34" charset="0"/>
                </a:rPr>
                <a:t>6T Cell</a:t>
              </a:r>
            </a:p>
            <a:p>
              <a:pPr algn="ctr"/>
              <a:r>
                <a:rPr lang="en-US" sz="1200" dirty="0">
                  <a:solidFill>
                    <a:schemeClr val="tx1"/>
                  </a:solidFill>
                  <a:latin typeface="Calibri" panose="020F0502020204030204" pitchFamily="34" charset="0"/>
                  <a:cs typeface="Calibri" panose="020F0502020204030204" pitchFamily="34" charset="0"/>
                </a:rPr>
                <a:t>¼·n·m·w b Bank</a:t>
              </a:r>
            </a:p>
          </p:txBody>
        </p:sp>
      </p:grpSp>
      <p:grpSp>
        <p:nvGrpSpPr>
          <p:cNvPr id="263" name="Group 262">
            <a:extLst>
              <a:ext uri="{FF2B5EF4-FFF2-40B4-BE49-F238E27FC236}">
                <a16:creationId xmlns:a16="http://schemas.microsoft.com/office/drawing/2014/main" id="{39E4F5C5-75C3-E882-0E70-BEC06FA6387E}"/>
              </a:ext>
            </a:extLst>
          </p:cNvPr>
          <p:cNvGrpSpPr/>
          <p:nvPr/>
        </p:nvGrpSpPr>
        <p:grpSpPr>
          <a:xfrm flipH="1">
            <a:off x="2931331" y="2860694"/>
            <a:ext cx="1526203" cy="1556980"/>
            <a:chOff x="2657900" y="4268683"/>
            <a:chExt cx="1526601" cy="1557386"/>
          </a:xfrm>
        </p:grpSpPr>
        <p:cxnSp>
          <p:nvCxnSpPr>
            <p:cNvPr id="264" name="Straight Connector 263">
              <a:extLst>
                <a:ext uri="{FF2B5EF4-FFF2-40B4-BE49-F238E27FC236}">
                  <a16:creationId xmlns:a16="http://schemas.microsoft.com/office/drawing/2014/main" id="{DD886011-1344-CB16-1E2F-5AC58F3F4A50}"/>
                </a:ext>
              </a:extLst>
            </p:cNvPr>
            <p:cNvCxnSpPr>
              <a:cxnSpLocks/>
              <a:stCxn id="298"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5" name="Rectangle 264">
              <a:extLst>
                <a:ext uri="{FF2B5EF4-FFF2-40B4-BE49-F238E27FC236}">
                  <a16:creationId xmlns:a16="http://schemas.microsoft.com/office/drawing/2014/main" id="{F414597D-E96B-4730-4472-A3CF40F67081}"/>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66" name="Trapezoid 265">
              <a:extLst>
                <a:ext uri="{FF2B5EF4-FFF2-40B4-BE49-F238E27FC236}">
                  <a16:creationId xmlns:a16="http://schemas.microsoft.com/office/drawing/2014/main" id="{23B540B7-8E7B-8F00-0CF1-AF57A53AE367}"/>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267" name="Straight Arrow Connector 266">
              <a:extLst>
                <a:ext uri="{FF2B5EF4-FFF2-40B4-BE49-F238E27FC236}">
                  <a16:creationId xmlns:a16="http://schemas.microsoft.com/office/drawing/2014/main" id="{9917E36C-72BB-AC33-CAF2-EFC68B5C849F}"/>
                </a:ext>
              </a:extLst>
            </p:cNvPr>
            <p:cNvCxnSpPr>
              <a:cxnSpLocks/>
              <a:endCxn id="266"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929E8DD-4D46-7F12-6F86-FF48BCBD4A32}"/>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37D1C25A-DC59-94C7-21BD-7E7DB48A7C39}"/>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270" name="Straight Connector 269">
              <a:extLst>
                <a:ext uri="{FF2B5EF4-FFF2-40B4-BE49-F238E27FC236}">
                  <a16:creationId xmlns:a16="http://schemas.microsoft.com/office/drawing/2014/main" id="{3E75ABCA-B5A7-B61D-64D4-FBECBE8E3CD5}"/>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TextBox 270">
              <a:extLst>
                <a:ext uri="{FF2B5EF4-FFF2-40B4-BE49-F238E27FC236}">
                  <a16:creationId xmlns:a16="http://schemas.microsoft.com/office/drawing/2014/main" id="{DDA15AF2-9D05-494B-6F08-19E558B17E20}"/>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272" name="Group 271">
              <a:extLst>
                <a:ext uri="{FF2B5EF4-FFF2-40B4-BE49-F238E27FC236}">
                  <a16:creationId xmlns:a16="http://schemas.microsoft.com/office/drawing/2014/main" id="{D6F5B120-E6E5-7F72-8C95-DF6FCAA44493}"/>
                </a:ext>
              </a:extLst>
            </p:cNvPr>
            <p:cNvGrpSpPr/>
            <p:nvPr/>
          </p:nvGrpSpPr>
          <p:grpSpPr>
            <a:xfrm>
              <a:off x="3403773" y="4271039"/>
              <a:ext cx="79767" cy="1024826"/>
              <a:chOff x="4572000" y="2721684"/>
              <a:chExt cx="228600" cy="2576261"/>
            </a:xfrm>
          </p:grpSpPr>
          <p:cxnSp>
            <p:nvCxnSpPr>
              <p:cNvPr id="299" name="Straight Connector 298">
                <a:extLst>
                  <a:ext uri="{FF2B5EF4-FFF2-40B4-BE49-F238E27FC236}">
                    <a16:creationId xmlns:a16="http://schemas.microsoft.com/office/drawing/2014/main" id="{3B63FE35-6A25-2D0F-E9D1-8294283B0BC4}"/>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48AB817-0491-57F2-FD3C-1C2DA25A3D1F}"/>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B63693E7-549A-200C-5A70-BA06FA98CA9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3" name="Straight Connector 272">
              <a:extLst>
                <a:ext uri="{FF2B5EF4-FFF2-40B4-BE49-F238E27FC236}">
                  <a16:creationId xmlns:a16="http://schemas.microsoft.com/office/drawing/2014/main" id="{316216BE-B6E4-0ACB-1E10-A6B687C9711F}"/>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8F1F93D4-F734-CDF5-B1FB-E5C8A19FBF96}"/>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D558FF30-453E-1CBC-EF47-68E4D9180244}"/>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F2CF8661-DD81-0B4E-D1BC-4A73B4F216FA}"/>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TextBox 276">
              <a:extLst>
                <a:ext uri="{FF2B5EF4-FFF2-40B4-BE49-F238E27FC236}">
                  <a16:creationId xmlns:a16="http://schemas.microsoft.com/office/drawing/2014/main" id="{101DBE6F-AF42-AA48-4FEE-8F7546DC2E91}"/>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278" name="TextBox 277">
              <a:extLst>
                <a:ext uri="{FF2B5EF4-FFF2-40B4-BE49-F238E27FC236}">
                  <a16:creationId xmlns:a16="http://schemas.microsoft.com/office/drawing/2014/main" id="{14DD07C8-F3B9-B4DC-E250-74F18F5699A1}"/>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279" name="TextBox 278">
              <a:extLst>
                <a:ext uri="{FF2B5EF4-FFF2-40B4-BE49-F238E27FC236}">
                  <a16:creationId xmlns:a16="http://schemas.microsoft.com/office/drawing/2014/main" id="{B365EC8F-2019-B640-882C-E5F1856AA191}"/>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280" name="TextBox 279">
              <a:extLst>
                <a:ext uri="{FF2B5EF4-FFF2-40B4-BE49-F238E27FC236}">
                  <a16:creationId xmlns:a16="http://schemas.microsoft.com/office/drawing/2014/main" id="{FB9C189A-EEC9-68B6-E376-018B561C92EE}"/>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281" name="Group 280">
              <a:extLst>
                <a:ext uri="{FF2B5EF4-FFF2-40B4-BE49-F238E27FC236}">
                  <a16:creationId xmlns:a16="http://schemas.microsoft.com/office/drawing/2014/main" id="{F5330B64-848A-FE95-3EE9-929AD88F6121}"/>
                </a:ext>
              </a:extLst>
            </p:cNvPr>
            <p:cNvGrpSpPr/>
            <p:nvPr/>
          </p:nvGrpSpPr>
          <p:grpSpPr>
            <a:xfrm>
              <a:off x="3383168" y="5289473"/>
              <a:ext cx="748822" cy="152400"/>
              <a:chOff x="7211989" y="4615438"/>
              <a:chExt cx="2133599" cy="152400"/>
            </a:xfrm>
            <a:solidFill>
              <a:schemeClr val="bg1"/>
            </a:solidFill>
          </p:grpSpPr>
          <p:sp>
            <p:nvSpPr>
              <p:cNvPr id="295" name="Trapezoid 294">
                <a:extLst>
                  <a:ext uri="{FF2B5EF4-FFF2-40B4-BE49-F238E27FC236}">
                    <a16:creationId xmlns:a16="http://schemas.microsoft.com/office/drawing/2014/main" id="{8A3CFBAE-7F9A-36F1-B70C-193C10B1A780}"/>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6" name="Trapezoid 295">
                <a:extLst>
                  <a:ext uri="{FF2B5EF4-FFF2-40B4-BE49-F238E27FC236}">
                    <a16:creationId xmlns:a16="http://schemas.microsoft.com/office/drawing/2014/main" id="{54D28D6A-E1AF-6B04-8C82-EE24B183342A}"/>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7" name="Trapezoid 296">
                <a:extLst>
                  <a:ext uri="{FF2B5EF4-FFF2-40B4-BE49-F238E27FC236}">
                    <a16:creationId xmlns:a16="http://schemas.microsoft.com/office/drawing/2014/main" id="{2774006D-80C0-66BB-E250-F5F2D0728F6C}"/>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298" name="Trapezoid 297">
                <a:extLst>
                  <a:ext uri="{FF2B5EF4-FFF2-40B4-BE49-F238E27FC236}">
                    <a16:creationId xmlns:a16="http://schemas.microsoft.com/office/drawing/2014/main" id="{963EC1F1-2F02-A213-EE17-DFD3E68541D2}"/>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282" name="Group 281">
              <a:extLst>
                <a:ext uri="{FF2B5EF4-FFF2-40B4-BE49-F238E27FC236}">
                  <a16:creationId xmlns:a16="http://schemas.microsoft.com/office/drawing/2014/main" id="{B9E76D4D-9B7C-ED4D-88E0-D8A7E0A584DF}"/>
                </a:ext>
              </a:extLst>
            </p:cNvPr>
            <p:cNvGrpSpPr/>
            <p:nvPr/>
          </p:nvGrpSpPr>
          <p:grpSpPr>
            <a:xfrm>
              <a:off x="3534397" y="4271039"/>
              <a:ext cx="79767" cy="1024826"/>
              <a:chOff x="4572000" y="2721684"/>
              <a:chExt cx="228600" cy="2576261"/>
            </a:xfrm>
          </p:grpSpPr>
          <p:cxnSp>
            <p:nvCxnSpPr>
              <p:cNvPr id="292" name="Straight Connector 291">
                <a:extLst>
                  <a:ext uri="{FF2B5EF4-FFF2-40B4-BE49-F238E27FC236}">
                    <a16:creationId xmlns:a16="http://schemas.microsoft.com/office/drawing/2014/main" id="{B13052A7-3AE8-90BC-A396-F0EAA0B2A56C}"/>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1C5B524C-F80D-A5D6-4F1A-B84942A6DD90}"/>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615946F9-9C98-C2E8-89C4-4E86BB35BD5F}"/>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 name="Group 282">
              <a:extLst>
                <a:ext uri="{FF2B5EF4-FFF2-40B4-BE49-F238E27FC236}">
                  <a16:creationId xmlns:a16="http://schemas.microsoft.com/office/drawing/2014/main" id="{C133CCDE-C954-9F27-87E9-8CE6A41CC3FF}"/>
                </a:ext>
              </a:extLst>
            </p:cNvPr>
            <p:cNvGrpSpPr/>
            <p:nvPr/>
          </p:nvGrpSpPr>
          <p:grpSpPr>
            <a:xfrm>
              <a:off x="3661357" y="4271865"/>
              <a:ext cx="79767" cy="1024826"/>
              <a:chOff x="4572000" y="2721684"/>
              <a:chExt cx="228600" cy="2576261"/>
            </a:xfrm>
          </p:grpSpPr>
          <p:cxnSp>
            <p:nvCxnSpPr>
              <p:cNvPr id="289" name="Straight Connector 288">
                <a:extLst>
                  <a:ext uri="{FF2B5EF4-FFF2-40B4-BE49-F238E27FC236}">
                    <a16:creationId xmlns:a16="http://schemas.microsoft.com/office/drawing/2014/main" id="{C4499255-7A35-F58B-BF1B-5AA93E22B51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DC140D76-C465-42A1-699B-90EFE993E3CC}"/>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D14F3B5-94C7-5233-626C-5A1FB45620F5}"/>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Group 283">
              <a:extLst>
                <a:ext uri="{FF2B5EF4-FFF2-40B4-BE49-F238E27FC236}">
                  <a16:creationId xmlns:a16="http://schemas.microsoft.com/office/drawing/2014/main" id="{5BE63B80-E6A4-16D0-107F-9078C764E3A7}"/>
                </a:ext>
              </a:extLst>
            </p:cNvPr>
            <p:cNvGrpSpPr/>
            <p:nvPr/>
          </p:nvGrpSpPr>
          <p:grpSpPr>
            <a:xfrm>
              <a:off x="4026461" y="4268683"/>
              <a:ext cx="79767" cy="1024826"/>
              <a:chOff x="4572000" y="2721684"/>
              <a:chExt cx="228600" cy="2576261"/>
            </a:xfrm>
          </p:grpSpPr>
          <p:cxnSp>
            <p:nvCxnSpPr>
              <p:cNvPr id="286" name="Straight Connector 285">
                <a:extLst>
                  <a:ext uri="{FF2B5EF4-FFF2-40B4-BE49-F238E27FC236}">
                    <a16:creationId xmlns:a16="http://schemas.microsoft.com/office/drawing/2014/main" id="{56D0BC6A-1C09-D746-A7E2-8B29EFAABF3A}"/>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2B983289-8609-CEAA-7719-9A90F3D5AAC1}"/>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EE622D20-B74D-0254-E031-548618F9817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5" name="Rectangle 284">
              <a:extLst>
                <a:ext uri="{FF2B5EF4-FFF2-40B4-BE49-F238E27FC236}">
                  <a16:creationId xmlns:a16="http://schemas.microsoft.com/office/drawing/2014/main" id="{559C015F-C692-4FF4-FE36-C0531DAAE75D}"/>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02" name="Group 301">
            <a:extLst>
              <a:ext uri="{FF2B5EF4-FFF2-40B4-BE49-F238E27FC236}">
                <a16:creationId xmlns:a16="http://schemas.microsoft.com/office/drawing/2014/main" id="{FFC7828F-44D2-E4B6-98D1-E36640236770}"/>
              </a:ext>
            </a:extLst>
          </p:cNvPr>
          <p:cNvGrpSpPr/>
          <p:nvPr/>
        </p:nvGrpSpPr>
        <p:grpSpPr>
          <a:xfrm flipV="1">
            <a:off x="4376630" y="4805605"/>
            <a:ext cx="1526203" cy="1556980"/>
            <a:chOff x="2657900" y="4268683"/>
            <a:chExt cx="1526601" cy="1557386"/>
          </a:xfrm>
        </p:grpSpPr>
        <p:cxnSp>
          <p:nvCxnSpPr>
            <p:cNvPr id="303" name="Straight Connector 302">
              <a:extLst>
                <a:ext uri="{FF2B5EF4-FFF2-40B4-BE49-F238E27FC236}">
                  <a16:creationId xmlns:a16="http://schemas.microsoft.com/office/drawing/2014/main" id="{A1820AA0-E3B5-889F-E2D5-B28A6D60AE86}"/>
                </a:ext>
              </a:extLst>
            </p:cNvPr>
            <p:cNvCxnSpPr>
              <a:cxnSpLocks/>
              <a:stCxn id="337"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04" name="Rectangle 303">
              <a:extLst>
                <a:ext uri="{FF2B5EF4-FFF2-40B4-BE49-F238E27FC236}">
                  <a16:creationId xmlns:a16="http://schemas.microsoft.com/office/drawing/2014/main" id="{6F45157B-176C-9402-E53D-746F17431788}"/>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05" name="Trapezoid 304">
              <a:extLst>
                <a:ext uri="{FF2B5EF4-FFF2-40B4-BE49-F238E27FC236}">
                  <a16:creationId xmlns:a16="http://schemas.microsoft.com/office/drawing/2014/main" id="{4715633C-2FBE-00E5-B0FC-B49887251FDE}"/>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306" name="Straight Arrow Connector 305">
              <a:extLst>
                <a:ext uri="{FF2B5EF4-FFF2-40B4-BE49-F238E27FC236}">
                  <a16:creationId xmlns:a16="http://schemas.microsoft.com/office/drawing/2014/main" id="{837BD65A-ADBF-0A6E-B8FA-44D6E354A03C}"/>
                </a:ext>
              </a:extLst>
            </p:cNvPr>
            <p:cNvCxnSpPr>
              <a:cxnSpLocks/>
              <a:endCxn id="305"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2CCB987-1AE9-E0EA-CF92-0A661C921C12}"/>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8" name="TextBox 307">
              <a:extLst>
                <a:ext uri="{FF2B5EF4-FFF2-40B4-BE49-F238E27FC236}">
                  <a16:creationId xmlns:a16="http://schemas.microsoft.com/office/drawing/2014/main" id="{D5900C6F-4964-F55C-6AC4-430F218ED39B}"/>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309" name="Straight Connector 308">
              <a:extLst>
                <a:ext uri="{FF2B5EF4-FFF2-40B4-BE49-F238E27FC236}">
                  <a16:creationId xmlns:a16="http://schemas.microsoft.com/office/drawing/2014/main" id="{56BAB8BD-7A3A-3472-1DE0-9290A159D17C}"/>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0" name="TextBox 309">
              <a:extLst>
                <a:ext uri="{FF2B5EF4-FFF2-40B4-BE49-F238E27FC236}">
                  <a16:creationId xmlns:a16="http://schemas.microsoft.com/office/drawing/2014/main" id="{7BBB8107-A00E-4579-71E4-40A1EDE07A3A}"/>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311" name="Group 310">
              <a:extLst>
                <a:ext uri="{FF2B5EF4-FFF2-40B4-BE49-F238E27FC236}">
                  <a16:creationId xmlns:a16="http://schemas.microsoft.com/office/drawing/2014/main" id="{B8022233-7556-CFE5-1336-8DCE64CB8F3C}"/>
                </a:ext>
              </a:extLst>
            </p:cNvPr>
            <p:cNvGrpSpPr/>
            <p:nvPr/>
          </p:nvGrpSpPr>
          <p:grpSpPr>
            <a:xfrm>
              <a:off x="3403773" y="4271039"/>
              <a:ext cx="79767" cy="1024826"/>
              <a:chOff x="4572000" y="2721684"/>
              <a:chExt cx="228600" cy="2576261"/>
            </a:xfrm>
          </p:grpSpPr>
          <p:cxnSp>
            <p:nvCxnSpPr>
              <p:cNvPr id="338" name="Straight Connector 337">
                <a:extLst>
                  <a:ext uri="{FF2B5EF4-FFF2-40B4-BE49-F238E27FC236}">
                    <a16:creationId xmlns:a16="http://schemas.microsoft.com/office/drawing/2014/main" id="{007DAE6C-0E6E-4A84-5E29-2EDAE9CDCF79}"/>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F4B13421-6875-FB7A-33CC-D2567BCA97F7}"/>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88BABFC6-9091-431C-C306-630B6AB9D1BE}"/>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2" name="Straight Connector 311">
              <a:extLst>
                <a:ext uri="{FF2B5EF4-FFF2-40B4-BE49-F238E27FC236}">
                  <a16:creationId xmlns:a16="http://schemas.microsoft.com/office/drawing/2014/main" id="{3330A101-721D-8882-5552-9A20F7C86A3E}"/>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450E1F00-9771-0933-E954-55F3E37A4BD6}"/>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E09FF146-915C-6C41-31BE-2ED06A88A824}"/>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A7EFDBE7-76B5-D44D-E83A-7DF6D88FFC76}"/>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TextBox 315">
              <a:extLst>
                <a:ext uri="{FF2B5EF4-FFF2-40B4-BE49-F238E27FC236}">
                  <a16:creationId xmlns:a16="http://schemas.microsoft.com/office/drawing/2014/main" id="{6BE463E8-A1C9-6F83-A662-1AE37C08F8B2}"/>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317" name="TextBox 316">
              <a:extLst>
                <a:ext uri="{FF2B5EF4-FFF2-40B4-BE49-F238E27FC236}">
                  <a16:creationId xmlns:a16="http://schemas.microsoft.com/office/drawing/2014/main" id="{3EF576C7-8B9F-F235-28DF-C07278323652}"/>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318" name="TextBox 317">
              <a:extLst>
                <a:ext uri="{FF2B5EF4-FFF2-40B4-BE49-F238E27FC236}">
                  <a16:creationId xmlns:a16="http://schemas.microsoft.com/office/drawing/2014/main" id="{D26A6114-C77A-D59A-9AE8-465DFF6D7431}"/>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319" name="TextBox 318">
              <a:extLst>
                <a:ext uri="{FF2B5EF4-FFF2-40B4-BE49-F238E27FC236}">
                  <a16:creationId xmlns:a16="http://schemas.microsoft.com/office/drawing/2014/main" id="{52929AFF-6299-A06E-61C0-765F205F4696}"/>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320" name="Group 319">
              <a:extLst>
                <a:ext uri="{FF2B5EF4-FFF2-40B4-BE49-F238E27FC236}">
                  <a16:creationId xmlns:a16="http://schemas.microsoft.com/office/drawing/2014/main" id="{4D1C4005-1EB2-AF39-C4D9-960072B9A17B}"/>
                </a:ext>
              </a:extLst>
            </p:cNvPr>
            <p:cNvGrpSpPr/>
            <p:nvPr/>
          </p:nvGrpSpPr>
          <p:grpSpPr>
            <a:xfrm>
              <a:off x="3383168" y="5289473"/>
              <a:ext cx="748822" cy="152400"/>
              <a:chOff x="7211989" y="4615438"/>
              <a:chExt cx="2133599" cy="152400"/>
            </a:xfrm>
            <a:solidFill>
              <a:schemeClr val="bg1"/>
            </a:solidFill>
          </p:grpSpPr>
          <p:sp>
            <p:nvSpPr>
              <p:cNvPr id="334" name="Trapezoid 333">
                <a:extLst>
                  <a:ext uri="{FF2B5EF4-FFF2-40B4-BE49-F238E27FC236}">
                    <a16:creationId xmlns:a16="http://schemas.microsoft.com/office/drawing/2014/main" id="{A92A7755-276B-BA91-E15B-25F07A0435D5}"/>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5" name="Trapezoid 334">
                <a:extLst>
                  <a:ext uri="{FF2B5EF4-FFF2-40B4-BE49-F238E27FC236}">
                    <a16:creationId xmlns:a16="http://schemas.microsoft.com/office/drawing/2014/main" id="{A2C316B4-1438-CAB4-B1CA-C2F003945267}"/>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6" name="Trapezoid 335">
                <a:extLst>
                  <a:ext uri="{FF2B5EF4-FFF2-40B4-BE49-F238E27FC236}">
                    <a16:creationId xmlns:a16="http://schemas.microsoft.com/office/drawing/2014/main" id="{D2A03BB5-5533-1FA0-971C-1DED2D7604EE}"/>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37" name="Trapezoid 336">
                <a:extLst>
                  <a:ext uri="{FF2B5EF4-FFF2-40B4-BE49-F238E27FC236}">
                    <a16:creationId xmlns:a16="http://schemas.microsoft.com/office/drawing/2014/main" id="{8B522FC6-1888-4D72-A9C3-5D31D1F85E31}"/>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21" name="Group 320">
              <a:extLst>
                <a:ext uri="{FF2B5EF4-FFF2-40B4-BE49-F238E27FC236}">
                  <a16:creationId xmlns:a16="http://schemas.microsoft.com/office/drawing/2014/main" id="{5AF7B1E1-694E-E897-20C5-FEADA29E8406}"/>
                </a:ext>
              </a:extLst>
            </p:cNvPr>
            <p:cNvGrpSpPr/>
            <p:nvPr/>
          </p:nvGrpSpPr>
          <p:grpSpPr>
            <a:xfrm>
              <a:off x="3534397" y="4271039"/>
              <a:ext cx="79767" cy="1024826"/>
              <a:chOff x="4572000" y="2721684"/>
              <a:chExt cx="228600" cy="2576261"/>
            </a:xfrm>
          </p:grpSpPr>
          <p:cxnSp>
            <p:nvCxnSpPr>
              <p:cNvPr id="331" name="Straight Connector 330">
                <a:extLst>
                  <a:ext uri="{FF2B5EF4-FFF2-40B4-BE49-F238E27FC236}">
                    <a16:creationId xmlns:a16="http://schemas.microsoft.com/office/drawing/2014/main" id="{46C7DD67-0E04-12D5-3BDD-9DD27F3ACC7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4E689C6C-94F8-7E39-DE99-EED4FED1D749}"/>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EA8115EA-70EF-8C7D-7E8D-2F18548BB73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2" name="Group 321">
              <a:extLst>
                <a:ext uri="{FF2B5EF4-FFF2-40B4-BE49-F238E27FC236}">
                  <a16:creationId xmlns:a16="http://schemas.microsoft.com/office/drawing/2014/main" id="{848C0A8F-00E5-AAE4-E731-846475E0376E}"/>
                </a:ext>
              </a:extLst>
            </p:cNvPr>
            <p:cNvGrpSpPr/>
            <p:nvPr/>
          </p:nvGrpSpPr>
          <p:grpSpPr>
            <a:xfrm>
              <a:off x="3661357" y="4271865"/>
              <a:ext cx="79767" cy="1024826"/>
              <a:chOff x="4572000" y="2721684"/>
              <a:chExt cx="228600" cy="2576261"/>
            </a:xfrm>
          </p:grpSpPr>
          <p:cxnSp>
            <p:nvCxnSpPr>
              <p:cNvPr id="328" name="Straight Connector 327">
                <a:extLst>
                  <a:ext uri="{FF2B5EF4-FFF2-40B4-BE49-F238E27FC236}">
                    <a16:creationId xmlns:a16="http://schemas.microsoft.com/office/drawing/2014/main" id="{276AB41F-3FE3-966F-AB3B-2515093218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4FC7936A-BF2D-D218-3B5B-B7A1439DBCC5}"/>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2A49B6AD-E366-F3BC-A63A-16E9934C2CFC}"/>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3" name="Group 322">
              <a:extLst>
                <a:ext uri="{FF2B5EF4-FFF2-40B4-BE49-F238E27FC236}">
                  <a16:creationId xmlns:a16="http://schemas.microsoft.com/office/drawing/2014/main" id="{0975CFCD-2105-EE8D-C7EB-95E09A669F62}"/>
                </a:ext>
              </a:extLst>
            </p:cNvPr>
            <p:cNvGrpSpPr/>
            <p:nvPr/>
          </p:nvGrpSpPr>
          <p:grpSpPr>
            <a:xfrm>
              <a:off x="4026461" y="4268683"/>
              <a:ext cx="79767" cy="1024826"/>
              <a:chOff x="4572000" y="2721684"/>
              <a:chExt cx="228600" cy="2576261"/>
            </a:xfrm>
          </p:grpSpPr>
          <p:cxnSp>
            <p:nvCxnSpPr>
              <p:cNvPr id="325" name="Straight Connector 324">
                <a:extLst>
                  <a:ext uri="{FF2B5EF4-FFF2-40B4-BE49-F238E27FC236}">
                    <a16:creationId xmlns:a16="http://schemas.microsoft.com/office/drawing/2014/main" id="{0AC854FE-FE7F-3500-C235-62D3B0D92D34}"/>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8B07DC8F-5F03-0076-744D-663C1B488104}"/>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A889F048-0893-4B2B-A381-339D6C2AD635}"/>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4" name="Rectangle 323">
              <a:extLst>
                <a:ext uri="{FF2B5EF4-FFF2-40B4-BE49-F238E27FC236}">
                  <a16:creationId xmlns:a16="http://schemas.microsoft.com/office/drawing/2014/main" id="{224F86FB-A3CB-2362-FA01-4AE4421145DA}"/>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341" name="Group 340">
            <a:extLst>
              <a:ext uri="{FF2B5EF4-FFF2-40B4-BE49-F238E27FC236}">
                <a16:creationId xmlns:a16="http://schemas.microsoft.com/office/drawing/2014/main" id="{502BE627-F536-E31F-EBD1-ABAD70EF4205}"/>
              </a:ext>
            </a:extLst>
          </p:cNvPr>
          <p:cNvGrpSpPr/>
          <p:nvPr/>
        </p:nvGrpSpPr>
        <p:grpSpPr>
          <a:xfrm flipH="1" flipV="1">
            <a:off x="2937974" y="4805759"/>
            <a:ext cx="1526203" cy="1556980"/>
            <a:chOff x="2657900" y="4268683"/>
            <a:chExt cx="1526601" cy="1557386"/>
          </a:xfrm>
        </p:grpSpPr>
        <p:cxnSp>
          <p:nvCxnSpPr>
            <p:cNvPr id="342" name="Straight Connector 341">
              <a:extLst>
                <a:ext uri="{FF2B5EF4-FFF2-40B4-BE49-F238E27FC236}">
                  <a16:creationId xmlns:a16="http://schemas.microsoft.com/office/drawing/2014/main" id="{C47927AB-C4FF-FCF8-527E-FA76FB547735}"/>
                </a:ext>
              </a:extLst>
            </p:cNvPr>
            <p:cNvCxnSpPr>
              <a:cxnSpLocks/>
              <a:stCxn id="376" idx="1"/>
            </p:cNvCxnSpPr>
            <p:nvPr/>
          </p:nvCxnSpPr>
          <p:spPr>
            <a:xfrm flipH="1">
              <a:off x="2883074" y="5365673"/>
              <a:ext cx="1144996" cy="1"/>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3" name="Rectangle 342">
              <a:extLst>
                <a:ext uri="{FF2B5EF4-FFF2-40B4-BE49-F238E27FC236}">
                  <a16:creationId xmlns:a16="http://schemas.microsoft.com/office/drawing/2014/main" id="{2A675834-D7AC-7774-9909-73529EAA7890}"/>
                </a:ext>
              </a:extLst>
            </p:cNvPr>
            <p:cNvSpPr/>
            <p:nvPr/>
          </p:nvSpPr>
          <p:spPr>
            <a:xfrm>
              <a:off x="3381546" y="5597469"/>
              <a:ext cx="802955" cy="228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44" name="Trapezoid 343">
              <a:extLst>
                <a:ext uri="{FF2B5EF4-FFF2-40B4-BE49-F238E27FC236}">
                  <a16:creationId xmlns:a16="http://schemas.microsoft.com/office/drawing/2014/main" id="{11EA2631-3BE4-6CD4-48C2-3A6097500E00}"/>
                </a:ext>
              </a:extLst>
            </p:cNvPr>
            <p:cNvSpPr/>
            <p:nvPr/>
          </p:nvSpPr>
          <p:spPr>
            <a:xfrm rot="16200000">
              <a:off x="2688555" y="4618782"/>
              <a:ext cx="897035" cy="228600"/>
            </a:xfrm>
            <a:prstGeom prst="trapezoid">
              <a:avLst>
                <a:gd name="adj" fmla="val 821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alibri" panose="020F0502020204030204" pitchFamily="34" charset="0"/>
                <a:cs typeface="Calibri" panose="020F0502020204030204" pitchFamily="34" charset="0"/>
              </a:endParaRPr>
            </a:p>
          </p:txBody>
        </p:sp>
        <p:cxnSp>
          <p:nvCxnSpPr>
            <p:cNvPr id="345" name="Straight Arrow Connector 344">
              <a:extLst>
                <a:ext uri="{FF2B5EF4-FFF2-40B4-BE49-F238E27FC236}">
                  <a16:creationId xmlns:a16="http://schemas.microsoft.com/office/drawing/2014/main" id="{972748D8-0967-633B-7709-406FF48F17EC}"/>
                </a:ext>
              </a:extLst>
            </p:cNvPr>
            <p:cNvCxnSpPr>
              <a:cxnSpLocks/>
              <a:endCxn id="344" idx="0"/>
            </p:cNvCxnSpPr>
            <p:nvPr/>
          </p:nvCxnSpPr>
          <p:spPr>
            <a:xfrm>
              <a:off x="2725777" y="4731430"/>
              <a:ext cx="296996" cy="16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71B0B9AC-5A14-C5FA-12CB-51108CCBEB1D}"/>
                </a:ext>
              </a:extLst>
            </p:cNvPr>
            <p:cNvCxnSpPr/>
            <p:nvPr/>
          </p:nvCxnSpPr>
          <p:spPr>
            <a:xfrm flipH="1">
              <a:off x="2811075" y="4655230"/>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7" name="TextBox 346">
              <a:extLst>
                <a:ext uri="{FF2B5EF4-FFF2-40B4-BE49-F238E27FC236}">
                  <a16:creationId xmlns:a16="http://schemas.microsoft.com/office/drawing/2014/main" id="{BD0EA9EC-00C5-8084-9DD8-AEF8E7163462}"/>
                </a:ext>
              </a:extLst>
            </p:cNvPr>
            <p:cNvSpPr txBox="1"/>
            <p:nvPr/>
          </p:nvSpPr>
          <p:spPr>
            <a:xfrm>
              <a:off x="2657900" y="4521698"/>
              <a:ext cx="65" cy="184666"/>
            </a:xfrm>
            <a:prstGeom prst="rect">
              <a:avLst/>
            </a:prstGeom>
            <a:noFill/>
          </p:spPr>
          <p:txBody>
            <a:bodyPr wrap="none" lIns="0" tIns="0" rIns="0" bIns="0" rtlCol="0">
              <a:spAutoFit/>
            </a:bodyPr>
            <a:lstStyle/>
            <a:p>
              <a:endParaRPr lang="en-US" sz="1200" dirty="0">
                <a:latin typeface="Calibri" panose="020F0502020204030204" pitchFamily="34" charset="0"/>
                <a:cs typeface="Calibri" panose="020F0502020204030204" pitchFamily="34" charset="0"/>
              </a:endParaRPr>
            </a:p>
          </p:txBody>
        </p:sp>
        <p:cxnSp>
          <p:nvCxnSpPr>
            <p:cNvPr id="348" name="Straight Connector 347">
              <a:extLst>
                <a:ext uri="{FF2B5EF4-FFF2-40B4-BE49-F238E27FC236}">
                  <a16:creationId xmlns:a16="http://schemas.microsoft.com/office/drawing/2014/main" id="{BC5981BF-3DDA-915D-D8C9-6B371EAD1F1C}"/>
                </a:ext>
              </a:extLst>
            </p:cNvPr>
            <p:cNvCxnSpPr/>
            <p:nvPr/>
          </p:nvCxnSpPr>
          <p:spPr>
            <a:xfrm flipH="1">
              <a:off x="3137073" y="5289474"/>
              <a:ext cx="762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9" name="TextBox 348">
              <a:extLst>
                <a:ext uri="{FF2B5EF4-FFF2-40B4-BE49-F238E27FC236}">
                  <a16:creationId xmlns:a16="http://schemas.microsoft.com/office/drawing/2014/main" id="{348E7318-3F65-B3DB-088F-B5144B154731}"/>
                </a:ext>
              </a:extLst>
            </p:cNvPr>
            <p:cNvSpPr txBox="1"/>
            <p:nvPr/>
          </p:nvSpPr>
          <p:spPr>
            <a:xfrm>
              <a:off x="2831803" y="5127089"/>
              <a:ext cx="184731" cy="276999"/>
            </a:xfrm>
            <a:prstGeom prst="rect">
              <a:avLst/>
            </a:prstGeom>
            <a:noFill/>
          </p:spPr>
          <p:txBody>
            <a:bodyPr wrap="none" rtlCol="0">
              <a:spAutoFit/>
            </a:bodyPr>
            <a:lstStyle/>
            <a:p>
              <a:endParaRPr lang="en-US" sz="1200" dirty="0">
                <a:latin typeface="Calibri" panose="020F0502020204030204" pitchFamily="34" charset="0"/>
                <a:cs typeface="Calibri" panose="020F0502020204030204" pitchFamily="34" charset="0"/>
              </a:endParaRPr>
            </a:p>
          </p:txBody>
        </p:sp>
        <p:grpSp>
          <p:nvGrpSpPr>
            <p:cNvPr id="350" name="Group 349">
              <a:extLst>
                <a:ext uri="{FF2B5EF4-FFF2-40B4-BE49-F238E27FC236}">
                  <a16:creationId xmlns:a16="http://schemas.microsoft.com/office/drawing/2014/main" id="{E57941DD-73C8-A4F1-44A0-CCA0A3B7F44A}"/>
                </a:ext>
              </a:extLst>
            </p:cNvPr>
            <p:cNvGrpSpPr/>
            <p:nvPr/>
          </p:nvGrpSpPr>
          <p:grpSpPr>
            <a:xfrm>
              <a:off x="3403773" y="4271039"/>
              <a:ext cx="79767" cy="1024826"/>
              <a:chOff x="4572000" y="2721684"/>
              <a:chExt cx="228600" cy="2576261"/>
            </a:xfrm>
          </p:grpSpPr>
          <p:cxnSp>
            <p:nvCxnSpPr>
              <p:cNvPr id="377" name="Straight Connector 376">
                <a:extLst>
                  <a:ext uri="{FF2B5EF4-FFF2-40B4-BE49-F238E27FC236}">
                    <a16:creationId xmlns:a16="http://schemas.microsoft.com/office/drawing/2014/main" id="{7C182EAB-14FC-E172-1EFD-E758BD3131D2}"/>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C664A038-ED67-03DE-2B75-2A1883D8C68B}"/>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1877F8C0-E4A4-9BF0-1512-AF40DAF17B1A}"/>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1" name="Straight Connector 350">
              <a:extLst>
                <a:ext uri="{FF2B5EF4-FFF2-40B4-BE49-F238E27FC236}">
                  <a16:creationId xmlns:a16="http://schemas.microsoft.com/office/drawing/2014/main" id="{C76264B8-0F05-878E-AF06-B4170D244490}"/>
                </a:ext>
              </a:extLst>
            </p:cNvPr>
            <p:cNvCxnSpPr>
              <a:cxnSpLocks/>
            </p:cNvCxnSpPr>
            <p:nvPr/>
          </p:nvCxnSpPr>
          <p:spPr>
            <a:xfrm flipH="1">
              <a:off x="3440101" y="5438679"/>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4EEEC992-41A5-973C-AA8D-F579FCF68DE1}"/>
                </a:ext>
              </a:extLst>
            </p:cNvPr>
            <p:cNvCxnSpPr>
              <a:cxnSpLocks/>
            </p:cNvCxnSpPr>
            <p:nvPr/>
          </p:nvCxnSpPr>
          <p:spPr>
            <a:xfrm flipH="1">
              <a:off x="3576850" y="54471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B445C9E5-5CCD-B104-F7E3-21092867C833}"/>
                </a:ext>
              </a:extLst>
            </p:cNvPr>
            <p:cNvCxnSpPr>
              <a:cxnSpLocks/>
            </p:cNvCxnSpPr>
            <p:nvPr/>
          </p:nvCxnSpPr>
          <p:spPr>
            <a:xfrm flipH="1">
              <a:off x="3710409" y="5448967"/>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FFB42E1F-6D8A-4550-88FD-C22B8CC1080B}"/>
                </a:ext>
              </a:extLst>
            </p:cNvPr>
            <p:cNvCxnSpPr>
              <a:cxnSpLocks/>
            </p:cNvCxnSpPr>
            <p:nvPr/>
          </p:nvCxnSpPr>
          <p:spPr>
            <a:xfrm flipH="1">
              <a:off x="4072004" y="5445070"/>
              <a:ext cx="372" cy="158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5" name="TextBox 354">
              <a:extLst>
                <a:ext uri="{FF2B5EF4-FFF2-40B4-BE49-F238E27FC236}">
                  <a16:creationId xmlns:a16="http://schemas.microsoft.com/office/drawing/2014/main" id="{C3CAED39-F028-127E-154A-7AAC607E4ACB}"/>
                </a:ext>
              </a:extLst>
            </p:cNvPr>
            <p:cNvSpPr txBox="1"/>
            <p:nvPr/>
          </p:nvSpPr>
          <p:spPr>
            <a:xfrm>
              <a:off x="3381131" y="5459007"/>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0</a:t>
              </a:r>
            </a:p>
          </p:txBody>
        </p:sp>
        <p:sp>
          <p:nvSpPr>
            <p:cNvPr id="356" name="TextBox 355">
              <a:extLst>
                <a:ext uri="{FF2B5EF4-FFF2-40B4-BE49-F238E27FC236}">
                  <a16:creationId xmlns:a16="http://schemas.microsoft.com/office/drawing/2014/main" id="{1E1301A4-93D5-7CD3-2C46-99939D84E4DE}"/>
                </a:ext>
              </a:extLst>
            </p:cNvPr>
            <p:cNvSpPr txBox="1"/>
            <p:nvPr/>
          </p:nvSpPr>
          <p:spPr>
            <a:xfrm>
              <a:off x="3527090" y="5458256"/>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1</a:t>
              </a:r>
            </a:p>
          </p:txBody>
        </p:sp>
        <p:sp>
          <p:nvSpPr>
            <p:cNvPr id="357" name="TextBox 356">
              <a:extLst>
                <a:ext uri="{FF2B5EF4-FFF2-40B4-BE49-F238E27FC236}">
                  <a16:creationId xmlns:a16="http://schemas.microsoft.com/office/drawing/2014/main" id="{AACA4934-5610-4C08-7381-8879854D7ECC}"/>
                </a:ext>
              </a:extLst>
            </p:cNvPr>
            <p:cNvSpPr txBox="1"/>
            <p:nvPr/>
          </p:nvSpPr>
          <p:spPr>
            <a:xfrm>
              <a:off x="3655272" y="5458610"/>
              <a:ext cx="44884"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2</a:t>
              </a:r>
            </a:p>
          </p:txBody>
        </p:sp>
        <p:sp>
          <p:nvSpPr>
            <p:cNvPr id="358" name="TextBox 357">
              <a:extLst>
                <a:ext uri="{FF2B5EF4-FFF2-40B4-BE49-F238E27FC236}">
                  <a16:creationId xmlns:a16="http://schemas.microsoft.com/office/drawing/2014/main" id="{F9D3A464-8CFE-9EB0-3E3A-9D584DF09E00}"/>
                </a:ext>
              </a:extLst>
            </p:cNvPr>
            <p:cNvSpPr txBox="1"/>
            <p:nvPr/>
          </p:nvSpPr>
          <p:spPr>
            <a:xfrm>
              <a:off x="3817231" y="5464212"/>
              <a:ext cx="245260" cy="107722"/>
            </a:xfrm>
            <a:prstGeom prst="rect">
              <a:avLst/>
            </a:prstGeom>
            <a:noFill/>
          </p:spPr>
          <p:txBody>
            <a:bodyPr wrap="none" lIns="0" tIns="0" rIns="0" bIns="0" rtlCol="0">
              <a:spAutoFit/>
            </a:bodyPr>
            <a:lstStyle/>
            <a:p>
              <a:r>
                <a:rPr lang="en-US" sz="700" dirty="0">
                  <a:latin typeface="Calibri" panose="020F0502020204030204" pitchFamily="34" charset="0"/>
                  <a:cs typeface="Calibri" panose="020F0502020204030204" pitchFamily="34" charset="0"/>
                </a:rPr>
                <a:t>W</a:t>
              </a:r>
              <a:r>
                <a:rPr lang="en-US" sz="700" baseline="-25000" dirty="0">
                  <a:latin typeface="Calibri" panose="020F0502020204030204" pitchFamily="34" charset="0"/>
                  <a:cs typeface="Calibri" panose="020F0502020204030204" pitchFamily="34" charset="0"/>
                </a:rPr>
                <a:t>size</a:t>
              </a:r>
              <a:r>
                <a:rPr lang="en-US" sz="700" dirty="0">
                  <a:latin typeface="Calibri" panose="020F0502020204030204" pitchFamily="34" charset="0"/>
                  <a:cs typeface="Calibri" panose="020F0502020204030204" pitchFamily="34" charset="0"/>
                </a:rPr>
                <a:t>-1</a:t>
              </a:r>
            </a:p>
          </p:txBody>
        </p:sp>
        <p:grpSp>
          <p:nvGrpSpPr>
            <p:cNvPr id="359" name="Group 358">
              <a:extLst>
                <a:ext uri="{FF2B5EF4-FFF2-40B4-BE49-F238E27FC236}">
                  <a16:creationId xmlns:a16="http://schemas.microsoft.com/office/drawing/2014/main" id="{A011A6D6-1B8B-0BA5-0C0B-69549E9655BB}"/>
                </a:ext>
              </a:extLst>
            </p:cNvPr>
            <p:cNvGrpSpPr/>
            <p:nvPr/>
          </p:nvGrpSpPr>
          <p:grpSpPr>
            <a:xfrm>
              <a:off x="3383168" y="5289473"/>
              <a:ext cx="748822" cy="152400"/>
              <a:chOff x="7211989" y="4615438"/>
              <a:chExt cx="2133599" cy="152400"/>
            </a:xfrm>
            <a:solidFill>
              <a:schemeClr val="bg1"/>
            </a:solidFill>
          </p:grpSpPr>
          <p:sp>
            <p:nvSpPr>
              <p:cNvPr id="373" name="Trapezoid 372">
                <a:extLst>
                  <a:ext uri="{FF2B5EF4-FFF2-40B4-BE49-F238E27FC236}">
                    <a16:creationId xmlns:a16="http://schemas.microsoft.com/office/drawing/2014/main" id="{9A6D5AE6-2C51-9427-017E-4732769C3223}"/>
                  </a:ext>
                </a:extLst>
              </p:cNvPr>
              <p:cNvSpPr/>
              <p:nvPr/>
            </p:nvSpPr>
            <p:spPr>
              <a:xfrm flipV="1">
                <a:off x="7211989" y="4615438"/>
                <a:ext cx="328781" cy="152400"/>
              </a:xfrm>
              <a:prstGeom prst="trapezoid">
                <a:avLst>
                  <a:gd name="adj" fmla="val 1530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4" name="Trapezoid 373">
                <a:extLst>
                  <a:ext uri="{FF2B5EF4-FFF2-40B4-BE49-F238E27FC236}">
                    <a16:creationId xmlns:a16="http://schemas.microsoft.com/office/drawing/2014/main" id="{7F44EC0D-145F-14E3-723E-5492948BB726}"/>
                  </a:ext>
                </a:extLst>
              </p:cNvPr>
              <p:cNvSpPr/>
              <p:nvPr/>
            </p:nvSpPr>
            <p:spPr>
              <a:xfrm flipV="1">
                <a:off x="7601666" y="4615438"/>
                <a:ext cx="328781" cy="152400"/>
              </a:xfrm>
              <a:prstGeom prst="trapezoid">
                <a:avLst>
                  <a:gd name="adj" fmla="val 1301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5" name="Trapezoid 374">
                <a:extLst>
                  <a:ext uri="{FF2B5EF4-FFF2-40B4-BE49-F238E27FC236}">
                    <a16:creationId xmlns:a16="http://schemas.microsoft.com/office/drawing/2014/main" id="{19989A5B-033D-AD56-FB50-05CA74751A06}"/>
                  </a:ext>
                </a:extLst>
              </p:cNvPr>
              <p:cNvSpPr/>
              <p:nvPr/>
            </p:nvSpPr>
            <p:spPr>
              <a:xfrm flipV="1">
                <a:off x="7965943" y="4615438"/>
                <a:ext cx="328781" cy="152400"/>
              </a:xfrm>
              <a:prstGeom prst="trapezoid">
                <a:avLst>
                  <a:gd name="adj" fmla="val 17591"/>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sp>
            <p:nvSpPr>
              <p:cNvPr id="376" name="Trapezoid 375">
                <a:extLst>
                  <a:ext uri="{FF2B5EF4-FFF2-40B4-BE49-F238E27FC236}">
                    <a16:creationId xmlns:a16="http://schemas.microsoft.com/office/drawing/2014/main" id="{3D4806BF-D128-2393-80E7-BD15386D1DCB}"/>
                  </a:ext>
                </a:extLst>
              </p:cNvPr>
              <p:cNvSpPr/>
              <p:nvPr/>
            </p:nvSpPr>
            <p:spPr>
              <a:xfrm flipV="1">
                <a:off x="9016807" y="4615438"/>
                <a:ext cx="328781" cy="152400"/>
              </a:xfrm>
              <a:prstGeom prst="trapezoid">
                <a:avLst>
                  <a:gd name="adj" fmla="val 1988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Calibri" panose="020F0502020204030204" pitchFamily="34" charset="0"/>
                  <a:cs typeface="Calibri" panose="020F0502020204030204" pitchFamily="34" charset="0"/>
                </a:endParaRPr>
              </a:p>
            </p:txBody>
          </p:sp>
        </p:grpSp>
        <p:grpSp>
          <p:nvGrpSpPr>
            <p:cNvPr id="360" name="Group 359">
              <a:extLst>
                <a:ext uri="{FF2B5EF4-FFF2-40B4-BE49-F238E27FC236}">
                  <a16:creationId xmlns:a16="http://schemas.microsoft.com/office/drawing/2014/main" id="{51347F66-F344-E7DC-CF1F-0FA6CC6BAEF3}"/>
                </a:ext>
              </a:extLst>
            </p:cNvPr>
            <p:cNvGrpSpPr/>
            <p:nvPr/>
          </p:nvGrpSpPr>
          <p:grpSpPr>
            <a:xfrm>
              <a:off x="3534397" y="4271039"/>
              <a:ext cx="79767" cy="1024826"/>
              <a:chOff x="4572000" y="2721684"/>
              <a:chExt cx="228600" cy="2576261"/>
            </a:xfrm>
          </p:grpSpPr>
          <p:cxnSp>
            <p:nvCxnSpPr>
              <p:cNvPr id="370" name="Straight Connector 369">
                <a:extLst>
                  <a:ext uri="{FF2B5EF4-FFF2-40B4-BE49-F238E27FC236}">
                    <a16:creationId xmlns:a16="http://schemas.microsoft.com/office/drawing/2014/main" id="{A06C68AE-471D-F2B4-BAC6-20BD8CA3D658}"/>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D9D14E20-C90E-B040-678A-C2EB5D26963D}"/>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6E325330-D09A-D03C-40A6-482D27647344}"/>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1" name="Group 360">
              <a:extLst>
                <a:ext uri="{FF2B5EF4-FFF2-40B4-BE49-F238E27FC236}">
                  <a16:creationId xmlns:a16="http://schemas.microsoft.com/office/drawing/2014/main" id="{22D5A517-E70B-8B0C-57A6-B7180E9219CB}"/>
                </a:ext>
              </a:extLst>
            </p:cNvPr>
            <p:cNvGrpSpPr/>
            <p:nvPr/>
          </p:nvGrpSpPr>
          <p:grpSpPr>
            <a:xfrm>
              <a:off x="3661357" y="4271865"/>
              <a:ext cx="79767" cy="1024826"/>
              <a:chOff x="4572000" y="2721684"/>
              <a:chExt cx="228600" cy="2576261"/>
            </a:xfrm>
          </p:grpSpPr>
          <p:cxnSp>
            <p:nvCxnSpPr>
              <p:cNvPr id="367" name="Straight Connector 366">
                <a:extLst>
                  <a:ext uri="{FF2B5EF4-FFF2-40B4-BE49-F238E27FC236}">
                    <a16:creationId xmlns:a16="http://schemas.microsoft.com/office/drawing/2014/main" id="{510D168D-E1CF-39F0-B08F-F0272A1D2406}"/>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C8AA8C33-1249-A477-9562-E0579D8CA03E}"/>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DE49FD29-C85C-29B0-7B55-97EAB9D40B28}"/>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2" name="Group 361">
              <a:extLst>
                <a:ext uri="{FF2B5EF4-FFF2-40B4-BE49-F238E27FC236}">
                  <a16:creationId xmlns:a16="http://schemas.microsoft.com/office/drawing/2014/main" id="{5B1934C6-10B7-1934-18CD-875B1B9BA1B6}"/>
                </a:ext>
              </a:extLst>
            </p:cNvPr>
            <p:cNvGrpSpPr/>
            <p:nvPr/>
          </p:nvGrpSpPr>
          <p:grpSpPr>
            <a:xfrm>
              <a:off x="4026461" y="4268683"/>
              <a:ext cx="79767" cy="1024826"/>
              <a:chOff x="4572000" y="2721684"/>
              <a:chExt cx="228600" cy="2576261"/>
            </a:xfrm>
          </p:grpSpPr>
          <p:cxnSp>
            <p:nvCxnSpPr>
              <p:cNvPr id="364" name="Straight Connector 363">
                <a:extLst>
                  <a:ext uri="{FF2B5EF4-FFF2-40B4-BE49-F238E27FC236}">
                    <a16:creationId xmlns:a16="http://schemas.microsoft.com/office/drawing/2014/main" id="{E80CC149-FD15-63FC-EAD6-85B24D8A2913}"/>
                  </a:ext>
                </a:extLst>
              </p:cNvPr>
              <p:cNvCxnSpPr>
                <a:cxnSpLocks/>
              </p:cNvCxnSpPr>
              <p:nvPr/>
            </p:nvCxnSpPr>
            <p:spPr>
              <a:xfrm>
                <a:off x="4572000" y="2728075"/>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819E6AFC-278A-A3A0-FBDA-B967BBF568E2}"/>
                  </a:ext>
                </a:extLst>
              </p:cNvPr>
              <p:cNvCxnSpPr>
                <a:cxnSpLocks/>
              </p:cNvCxnSpPr>
              <p:nvPr/>
            </p:nvCxnSpPr>
            <p:spPr>
              <a:xfrm>
                <a:off x="48006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B15EA248-CE83-291D-B3BD-12594ED90AD3}"/>
                  </a:ext>
                </a:extLst>
              </p:cNvPr>
              <p:cNvCxnSpPr>
                <a:cxnSpLocks/>
              </p:cNvCxnSpPr>
              <p:nvPr/>
            </p:nvCxnSpPr>
            <p:spPr>
              <a:xfrm>
                <a:off x="4648200" y="2721684"/>
                <a:ext cx="0" cy="2569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3" name="Rectangle 362">
              <a:extLst>
                <a:ext uri="{FF2B5EF4-FFF2-40B4-BE49-F238E27FC236}">
                  <a16:creationId xmlns:a16="http://schemas.microsoft.com/office/drawing/2014/main" id="{3E0915FB-4E80-EFC2-7C5E-DCE19B540633}"/>
                </a:ext>
              </a:extLst>
            </p:cNvPr>
            <p:cNvSpPr/>
            <p:nvPr/>
          </p:nvSpPr>
          <p:spPr>
            <a:xfrm>
              <a:off x="3368824" y="4284565"/>
              <a:ext cx="764322" cy="893731"/>
            </a:xfrm>
            <a:prstGeom prst="rect">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380" name="Rectangle 379">
            <a:extLst>
              <a:ext uri="{FF2B5EF4-FFF2-40B4-BE49-F238E27FC236}">
                <a16:creationId xmlns:a16="http://schemas.microsoft.com/office/drawing/2014/main" id="{122030CA-4617-B88D-410C-036DD9582C79}"/>
              </a:ext>
            </a:extLst>
          </p:cNvPr>
          <p:cNvSpPr/>
          <p:nvPr/>
        </p:nvSpPr>
        <p:spPr>
          <a:xfrm rot="10800000" flipV="1">
            <a:off x="3121359" y="4502893"/>
            <a:ext cx="2623232" cy="230202"/>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tx1"/>
                </a:solidFill>
                <a:latin typeface="Calibri" panose="020F0502020204030204" pitchFamily="34" charset="0"/>
                <a:cs typeface="Calibri" panose="020F0502020204030204" pitchFamily="34" charset="0"/>
              </a:rPr>
              <a:t>Bank Logic: 4ports </a:t>
            </a:r>
            <a:r>
              <a:rPr lang="en-US" sz="1400" dirty="0" err="1">
                <a:solidFill>
                  <a:schemeClr val="tx1"/>
                </a:solidFill>
                <a:latin typeface="Calibri" panose="020F0502020204030204" pitchFamily="34" charset="0"/>
                <a:cs typeface="Calibri" panose="020F0502020204030204" pitchFamily="34" charset="0"/>
              </a:rPr>
              <a:t>Cmd</a:t>
            </a:r>
            <a:r>
              <a:rPr lang="en-US" sz="1400" dirty="0">
                <a:solidFill>
                  <a:schemeClr val="tx1"/>
                </a:solidFill>
                <a:latin typeface="Calibri" panose="020F0502020204030204" pitchFamily="34" charset="0"/>
                <a:cs typeface="Calibri" panose="020F0502020204030204" pitchFamily="34" charset="0"/>
              </a:rPr>
              <a:t>/Add + I/O</a:t>
            </a:r>
          </a:p>
        </p:txBody>
      </p:sp>
      <p:sp>
        <p:nvSpPr>
          <p:cNvPr id="7" name="TextBox 6">
            <a:extLst>
              <a:ext uri="{FF2B5EF4-FFF2-40B4-BE49-F238E27FC236}">
                <a16:creationId xmlns:a16="http://schemas.microsoft.com/office/drawing/2014/main" id="{D08CBDC8-DB78-E559-2C55-A33C110FA4A0}"/>
              </a:ext>
            </a:extLst>
          </p:cNvPr>
          <p:cNvSpPr txBox="1"/>
          <p:nvPr/>
        </p:nvSpPr>
        <p:spPr>
          <a:xfrm>
            <a:off x="606904" y="3213025"/>
            <a:ext cx="1912205" cy="215388"/>
          </a:xfrm>
          <a:prstGeom prst="rect">
            <a:avLst/>
          </a:prstGeom>
          <a:noFill/>
        </p:spPr>
        <p:txBody>
          <a:bodyPr wrap="none" rtlCol="0">
            <a:spAutoFit/>
          </a:bodyPr>
          <a:lstStyle/>
          <a:p>
            <a:r>
              <a:rPr lang="en-US" sz="800" i="1" dirty="0">
                <a:latin typeface="Calibri" panose="020F0502020204030204" pitchFamily="34" charset="0"/>
                <a:cs typeface="Calibri" panose="020F0502020204030204" pitchFamily="34" charset="0"/>
              </a:rPr>
              <a:t>Bruce Jacob </a:t>
            </a:r>
            <a:r>
              <a:rPr lang="en-US" sz="800" i="1" dirty="0" err="1">
                <a:latin typeface="Calibri" panose="020F0502020204030204" pitchFamily="34" charset="0"/>
                <a:cs typeface="Calibri" panose="020F0502020204030204" pitchFamily="34" charset="0"/>
              </a:rPr>
              <a:t>et.al</a:t>
            </a:r>
            <a:r>
              <a:rPr lang="en-US" sz="800" i="1" dirty="0">
                <a:latin typeface="Calibri" panose="020F0502020204030204" pitchFamily="34" charset="0"/>
                <a:cs typeface="Calibri" panose="020F0502020204030204" pitchFamily="34" charset="0"/>
              </a:rPr>
              <a:t>,  Memory System, p.265</a:t>
            </a:r>
          </a:p>
        </p:txBody>
      </p:sp>
    </p:spTree>
    <p:extLst>
      <p:ext uri="{BB962C8B-B14F-4D97-AF65-F5344CB8AC3E}">
        <p14:creationId xmlns:p14="http://schemas.microsoft.com/office/powerpoint/2010/main" val="2317298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37A8C-3AD6-523E-C127-ED8F07AE8CF6}"/>
              </a:ext>
            </a:extLst>
          </p:cNvPr>
          <p:cNvSpPr>
            <a:spLocks noGrp="1"/>
          </p:cNvSpPr>
          <p:nvPr>
            <p:ph type="ctrTitle"/>
          </p:nvPr>
        </p:nvSpPr>
        <p:spPr/>
        <p:txBody>
          <a:bodyPr/>
          <a:lstStyle/>
          <a:p>
            <a:r>
              <a:rPr lang="en-US" dirty="0"/>
              <a:t>Memories in next decade</a:t>
            </a:r>
          </a:p>
        </p:txBody>
      </p:sp>
      <p:sp>
        <p:nvSpPr>
          <p:cNvPr id="3" name="Subtitle 2">
            <a:extLst>
              <a:ext uri="{FF2B5EF4-FFF2-40B4-BE49-F238E27FC236}">
                <a16:creationId xmlns:a16="http://schemas.microsoft.com/office/drawing/2014/main" id="{ADE099EE-FC11-BABA-899C-B002DDB73953}"/>
              </a:ext>
            </a:extLst>
          </p:cNvPr>
          <p:cNvSpPr>
            <a:spLocks noGrp="1"/>
          </p:cNvSpPr>
          <p:nvPr>
            <p:ph type="subTitle" idx="1"/>
          </p:nvPr>
        </p:nvSpPr>
        <p:spPr/>
        <p:txBody>
          <a:bodyPr/>
          <a:lstStyle/>
          <a:p>
            <a:r>
              <a:rPr lang="en-US" dirty="0"/>
              <a:t>Cache, Memories and Storage </a:t>
            </a:r>
          </a:p>
          <a:p>
            <a:r>
              <a:rPr lang="en-US" dirty="0"/>
              <a:t>Near Memory and Storage Class Memory</a:t>
            </a:r>
          </a:p>
          <a:p>
            <a:endParaRPr lang="en-US" dirty="0"/>
          </a:p>
        </p:txBody>
      </p:sp>
      <p:sp>
        <p:nvSpPr>
          <p:cNvPr id="4" name="Text Placeholder 3">
            <a:extLst>
              <a:ext uri="{FF2B5EF4-FFF2-40B4-BE49-F238E27FC236}">
                <a16:creationId xmlns:a16="http://schemas.microsoft.com/office/drawing/2014/main" id="{8AD44EA8-DCA1-68E8-DF04-6D798914397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235935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5C57-380D-CB5C-DCA9-7DDD5AAD9FBA}"/>
              </a:ext>
            </a:extLst>
          </p:cNvPr>
          <p:cNvSpPr>
            <a:spLocks noGrp="1"/>
          </p:cNvSpPr>
          <p:nvPr>
            <p:ph type="title"/>
          </p:nvPr>
        </p:nvSpPr>
        <p:spPr/>
        <p:txBody>
          <a:bodyPr/>
          <a:lstStyle/>
          <a:p>
            <a:r>
              <a:rPr lang="en-US" sz="2800" dirty="0"/>
              <a:t>Abstract</a:t>
            </a:r>
          </a:p>
        </p:txBody>
      </p:sp>
      <p:sp>
        <p:nvSpPr>
          <p:cNvPr id="3" name="Content Placeholder 2">
            <a:extLst>
              <a:ext uri="{FF2B5EF4-FFF2-40B4-BE49-F238E27FC236}">
                <a16:creationId xmlns:a16="http://schemas.microsoft.com/office/drawing/2014/main" id="{50E6DB94-0882-2518-C2C8-21C7C0DB0867}"/>
              </a:ext>
            </a:extLst>
          </p:cNvPr>
          <p:cNvSpPr>
            <a:spLocks noGrp="1"/>
          </p:cNvSpPr>
          <p:nvPr>
            <p:ph idx="1"/>
          </p:nvPr>
        </p:nvSpPr>
        <p:spPr>
          <a:xfrm>
            <a:off x="1218883" y="1180112"/>
            <a:ext cx="10360501" cy="2383360"/>
          </a:xfrm>
        </p:spPr>
        <p:txBody>
          <a:bodyPr>
            <a:normAutofit/>
          </a:bodyPr>
          <a:lstStyle/>
          <a:p>
            <a:pPr marL="81615" indent="0">
              <a:buNone/>
            </a:pPr>
            <a:r>
              <a:rPr lang="en-US" sz="1800" dirty="0"/>
              <a:t>Since 1897’s discovery of electron by Sir Joseph John Thomson (Nobel Laureate 1906), electron devices started the journey of the 2nd industrial evolution onward.  Under the guidance of Moore’s Law and Dennard Scaling, electron devices’ density increase at cadence and electronic systems strive maintaining power density while improving performance.   This talk invites participants first travel down the time tunnel of electron devices.  We will jointly revisit researches in material synthesis and device exploration </a:t>
            </a:r>
            <a:r>
              <a:rPr lang="en-US" sz="1800"/>
              <a:t>in atomistic </a:t>
            </a:r>
            <a:r>
              <a:rPr lang="en-US" sz="1800" dirty="0"/>
              <a:t>switching physics to disrupt electrostatic switching mechanism.  Memory technology will be used to project decadal electronic system advances in homogenous and heterogenous integration through VLSI fabrication and chiplet interconnect  processes.</a:t>
            </a:r>
          </a:p>
        </p:txBody>
      </p:sp>
      <p:sp>
        <p:nvSpPr>
          <p:cNvPr id="4" name="Slide Number Placeholder 3">
            <a:extLst>
              <a:ext uri="{FF2B5EF4-FFF2-40B4-BE49-F238E27FC236}">
                <a16:creationId xmlns:a16="http://schemas.microsoft.com/office/drawing/2014/main" id="{C3AA5D36-40FF-D48D-96FD-7D20A67AD9C2}"/>
              </a:ext>
            </a:extLst>
          </p:cNvPr>
          <p:cNvSpPr>
            <a:spLocks noGrp="1"/>
          </p:cNvSpPr>
          <p:nvPr>
            <p:ph type="sldNum" sz="quarter" idx="12"/>
          </p:nvPr>
        </p:nvSpPr>
        <p:spPr/>
        <p:txBody>
          <a:bodyPr/>
          <a:lstStyle/>
          <a:p>
            <a:fld id="{518727FE-8BA6-410E-8B18-E4109D39D295}" type="slidenum">
              <a:rPr lang="en-US" smtClean="0"/>
              <a:pPr/>
              <a:t>2</a:t>
            </a:fld>
            <a:endParaRPr lang="en-US" sz="1400"/>
          </a:p>
        </p:txBody>
      </p:sp>
      <p:sp>
        <p:nvSpPr>
          <p:cNvPr id="5" name="Text Placeholder 4">
            <a:extLst>
              <a:ext uri="{FF2B5EF4-FFF2-40B4-BE49-F238E27FC236}">
                <a16:creationId xmlns:a16="http://schemas.microsoft.com/office/drawing/2014/main" id="{1008AD4B-E0BB-5CE3-D066-126C15C53F25}"/>
              </a:ext>
            </a:extLst>
          </p:cNvPr>
          <p:cNvSpPr>
            <a:spLocks noGrp="1"/>
          </p:cNvSpPr>
          <p:nvPr>
            <p:ph type="body" sz="quarter" idx="13"/>
          </p:nvPr>
        </p:nvSpPr>
        <p:spPr/>
        <p:txBody>
          <a:bodyPr/>
          <a:lstStyle/>
          <a:p>
            <a:endParaRPr lang="en-US"/>
          </a:p>
        </p:txBody>
      </p:sp>
      <p:sp>
        <p:nvSpPr>
          <p:cNvPr id="6" name="Title 1">
            <a:extLst>
              <a:ext uri="{FF2B5EF4-FFF2-40B4-BE49-F238E27FC236}">
                <a16:creationId xmlns:a16="http://schemas.microsoft.com/office/drawing/2014/main" id="{685425E2-D7BA-7BBC-9B12-821A59ABB68E}"/>
              </a:ext>
            </a:extLst>
          </p:cNvPr>
          <p:cNvSpPr txBox="1">
            <a:spLocks/>
          </p:cNvSpPr>
          <p:nvPr/>
        </p:nvSpPr>
        <p:spPr>
          <a:xfrm>
            <a:off x="1218881" y="3495097"/>
            <a:ext cx="10360501" cy="615400"/>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spc="-119"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fontAlgn="auto">
              <a:spcAft>
                <a:spcPts val="0"/>
              </a:spcAft>
            </a:pPr>
            <a:r>
              <a:rPr lang="en-US" sz="2800" dirty="0"/>
              <a:t>About DerChang Kau</a:t>
            </a:r>
          </a:p>
        </p:txBody>
      </p:sp>
      <p:sp>
        <p:nvSpPr>
          <p:cNvPr id="7" name="Content Placeholder 2">
            <a:extLst>
              <a:ext uri="{FF2B5EF4-FFF2-40B4-BE49-F238E27FC236}">
                <a16:creationId xmlns:a16="http://schemas.microsoft.com/office/drawing/2014/main" id="{22749C7A-BBEB-2B18-81BF-797A07218FBC}"/>
              </a:ext>
            </a:extLst>
          </p:cNvPr>
          <p:cNvSpPr txBox="1">
            <a:spLocks/>
          </p:cNvSpPr>
          <p:nvPr/>
        </p:nvSpPr>
        <p:spPr>
          <a:xfrm>
            <a:off x="1223366" y="4156397"/>
            <a:ext cx="10360501" cy="1975462"/>
          </a:xfrm>
          <a:prstGeom prst="rect">
            <a:avLst/>
          </a:prstGeom>
        </p:spPr>
        <p:txBody>
          <a:bodyPr vert="horz" lIns="130622" tIns="65311" rIns="130622" bIns="65311">
            <a:normAutofit/>
          </a:bodyPr>
          <a:lstStyle>
            <a:lvl1pPr marL="489695" indent="-408080" algn="l" rtl="0" eaLnBrk="1" latinLnBrk="0" hangingPunct="1">
              <a:spcBef>
                <a:spcPts val="833"/>
              </a:spcBef>
              <a:buClr>
                <a:schemeClr val="tx2"/>
              </a:buClr>
              <a:buSzPct val="95000"/>
              <a:buFont typeface="Wingdings" pitchFamily="2" charset="2"/>
              <a:buChar char=""/>
              <a:defRPr kumimoji="0" sz="3200" kern="1200">
                <a:solidFill>
                  <a:schemeClr val="tx1"/>
                </a:solidFill>
                <a:latin typeface="Calibri" panose="020F0502020204030204" pitchFamily="34" charset="0"/>
                <a:ea typeface="+mn-ea"/>
                <a:cs typeface="Calibri" panose="020F0502020204030204" pitchFamily="34" charset="0"/>
              </a:defRPr>
            </a:lvl1pPr>
            <a:lvl2pPr marL="881452" indent="-340066" algn="l" rtl="0" eaLnBrk="1" latinLnBrk="0" hangingPunct="1">
              <a:spcBef>
                <a:spcPct val="20000"/>
              </a:spcBef>
              <a:buClr>
                <a:schemeClr val="tx2"/>
              </a:buClr>
              <a:buSzPct val="90000"/>
              <a:buFont typeface="Neo Sans Intel" pitchFamily="34" charset="0"/>
              <a:buChar char="—"/>
              <a:defRPr kumimoji="0" sz="2800" kern="1200">
                <a:solidFill>
                  <a:schemeClr val="tx1"/>
                </a:solidFill>
                <a:latin typeface="Calibri" panose="020F0502020204030204" pitchFamily="34" charset="0"/>
                <a:ea typeface="+mn-ea"/>
                <a:cs typeface="Calibri" panose="020F0502020204030204" pitchFamily="34" charset="0"/>
              </a:defRPr>
            </a:lvl2pPr>
            <a:lvl3pPr marL="1186151" indent="-272053" algn="l" rtl="0" eaLnBrk="1" latinLnBrk="0" hangingPunct="1">
              <a:spcBef>
                <a:spcPct val="20000"/>
              </a:spcBef>
              <a:buClr>
                <a:schemeClr val="accent2"/>
              </a:buClr>
              <a:buFont typeface="Wingdings 2"/>
              <a:buChar char=""/>
              <a:defRPr kumimoji="0" sz="2800" kern="1200">
                <a:solidFill>
                  <a:schemeClr val="tx1"/>
                </a:solidFill>
                <a:latin typeface="Calibri" panose="020F0502020204030204" pitchFamily="34" charset="0"/>
                <a:ea typeface="+mn-ea"/>
                <a:cs typeface="Calibri" panose="020F0502020204030204" pitchFamily="34" charset="0"/>
              </a:defRPr>
            </a:lvl3pPr>
            <a:lvl4pPr marL="1501733" indent="-272053" algn="l" rtl="0" eaLnBrk="1" latinLnBrk="0" hangingPunct="1">
              <a:spcBef>
                <a:spcPct val="20000"/>
              </a:spcBef>
              <a:buClr>
                <a:schemeClr val="accent3"/>
              </a:buClr>
              <a:buFont typeface="Wingdings 3"/>
              <a:buChar char=""/>
              <a:defRPr kumimoji="0" sz="2400" kern="1200">
                <a:solidFill>
                  <a:schemeClr val="tx1"/>
                </a:solidFill>
                <a:latin typeface="Calibri" panose="020F0502020204030204" pitchFamily="34" charset="0"/>
                <a:ea typeface="+mn-ea"/>
                <a:cs typeface="Calibri" panose="020F0502020204030204" pitchFamily="34" charset="0"/>
              </a:defRPr>
            </a:lvl4pPr>
            <a:lvl5pPr marL="1762904" indent="-250289" algn="l" rtl="0" eaLnBrk="1" latinLnBrk="0" hangingPunct="1">
              <a:spcBef>
                <a:spcPct val="20000"/>
              </a:spcBef>
              <a:buClr>
                <a:schemeClr val="accent3"/>
              </a:buClr>
              <a:buFont typeface="Wingdings 2"/>
              <a:buChar char=""/>
              <a:defRPr kumimoji="0" sz="2400" kern="1200">
                <a:solidFill>
                  <a:schemeClr val="tx1"/>
                </a:solidFill>
                <a:latin typeface="Calibri" panose="020F0502020204030204" pitchFamily="34" charset="0"/>
                <a:ea typeface="+mn-ea"/>
                <a:cs typeface="Calibri" panose="020F0502020204030204" pitchFamily="34" charset="0"/>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a:lstStyle>
          <a:p>
            <a:pPr marL="81615" indent="0" fontAlgn="auto">
              <a:spcAft>
                <a:spcPts val="0"/>
              </a:spcAft>
              <a:buFont typeface="Wingdings" pitchFamily="2" charset="2"/>
              <a:buNone/>
            </a:pPr>
            <a:r>
              <a:rPr lang="en-US" sz="1800" dirty="0"/>
              <a:t>An Intel Fellow and a Director of External Technology Pathfinding, exploring chip manufacturing and system integration technologies aligning with product roadmap.  For more than 3 decades, DerChang has been involved in various technology pathfinding and scaling deployment,  including logic, memory, flash, embedded memory, mixed-signal, radio and advanced packaging.  He also led Intel’s efforts to define strategic direction for atomistic memory switching and threshold switching devices and drove the product initiatives of Optane Memory Technology.  He holds MS degrees in Electrical Engineering from OSU.</a:t>
            </a:r>
          </a:p>
        </p:txBody>
      </p:sp>
    </p:spTree>
    <p:extLst>
      <p:ext uri="{BB962C8B-B14F-4D97-AF65-F5344CB8AC3E}">
        <p14:creationId xmlns:p14="http://schemas.microsoft.com/office/powerpoint/2010/main" val="1077813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62">
            <a:extLst>
              <a:ext uri="{FF2B5EF4-FFF2-40B4-BE49-F238E27FC236}">
                <a16:creationId xmlns:a16="http://schemas.microsoft.com/office/drawing/2014/main" id="{342E030A-22F8-CFCA-6CB5-63AE60DDE6E5}"/>
              </a:ext>
            </a:extLst>
          </p:cNvPr>
          <p:cNvSpPr>
            <a:spLocks noGrp="1"/>
          </p:cNvSpPr>
          <p:nvPr>
            <p:ph type="title"/>
          </p:nvPr>
        </p:nvSpPr>
        <p:spPr/>
        <p:txBody>
          <a:bodyPr/>
          <a:lstStyle/>
          <a:p>
            <a:r>
              <a:rPr lang="en-US" sz="2800" dirty="0"/>
              <a:t>Gaps to fill between Caches, Main Memory &amp; Storage beyond scaling</a:t>
            </a:r>
          </a:p>
        </p:txBody>
      </p:sp>
      <p:sp>
        <p:nvSpPr>
          <p:cNvPr id="4" name="Slide Number Placeholder 3">
            <a:extLst>
              <a:ext uri="{FF2B5EF4-FFF2-40B4-BE49-F238E27FC236}">
                <a16:creationId xmlns:a16="http://schemas.microsoft.com/office/drawing/2014/main" id="{3F275484-A1C8-FE55-1FD4-1B1C40620F97}"/>
              </a:ext>
            </a:extLst>
          </p:cNvPr>
          <p:cNvSpPr>
            <a:spLocks noGrp="1"/>
          </p:cNvSpPr>
          <p:nvPr>
            <p:ph type="sldNum" sz="quarter" idx="12"/>
          </p:nvPr>
        </p:nvSpPr>
        <p:spPr/>
        <p:txBody>
          <a:bodyPr/>
          <a:lstStyle/>
          <a:p>
            <a:fld id="{518727FE-8BA6-410E-8B18-E4109D39D295}" type="slidenum">
              <a:rPr lang="en-US" smtClean="0"/>
              <a:pPr/>
              <a:t>20</a:t>
            </a:fld>
            <a:endParaRPr lang="en-US" sz="1400"/>
          </a:p>
        </p:txBody>
      </p:sp>
      <p:sp>
        <p:nvSpPr>
          <p:cNvPr id="64" name="Text Placeholder 63">
            <a:extLst>
              <a:ext uri="{FF2B5EF4-FFF2-40B4-BE49-F238E27FC236}">
                <a16:creationId xmlns:a16="http://schemas.microsoft.com/office/drawing/2014/main" id="{D4F513F9-F55B-CBF3-EB67-F1360C1DB321}"/>
              </a:ext>
            </a:extLst>
          </p:cNvPr>
          <p:cNvSpPr>
            <a:spLocks noGrp="1"/>
          </p:cNvSpPr>
          <p:nvPr>
            <p:ph type="body" sz="quarter" idx="13"/>
          </p:nvPr>
        </p:nvSpPr>
        <p:spPr/>
        <p:txBody>
          <a:bodyPr/>
          <a:lstStyle/>
          <a:p>
            <a:endParaRPr lang="en-US" dirty="0"/>
          </a:p>
        </p:txBody>
      </p:sp>
      <p:grpSp>
        <p:nvGrpSpPr>
          <p:cNvPr id="62" name="Group 61">
            <a:extLst>
              <a:ext uri="{FF2B5EF4-FFF2-40B4-BE49-F238E27FC236}">
                <a16:creationId xmlns:a16="http://schemas.microsoft.com/office/drawing/2014/main" id="{BBB516C4-A3C6-EAFE-2BCA-2869B8E506B4}"/>
              </a:ext>
            </a:extLst>
          </p:cNvPr>
          <p:cNvGrpSpPr/>
          <p:nvPr/>
        </p:nvGrpSpPr>
        <p:grpSpPr>
          <a:xfrm>
            <a:off x="6432857" y="1544029"/>
            <a:ext cx="5347241" cy="4488491"/>
            <a:chOff x="3420791" y="1396456"/>
            <a:chExt cx="5347241" cy="4488491"/>
          </a:xfrm>
        </p:grpSpPr>
        <p:grpSp>
          <p:nvGrpSpPr>
            <p:cNvPr id="7" name="Group 6">
              <a:extLst>
                <a:ext uri="{FF2B5EF4-FFF2-40B4-BE49-F238E27FC236}">
                  <a16:creationId xmlns:a16="http://schemas.microsoft.com/office/drawing/2014/main" id="{B4A9716D-65C0-58AC-0A2E-743C529E0A81}"/>
                </a:ext>
              </a:extLst>
            </p:cNvPr>
            <p:cNvGrpSpPr/>
            <p:nvPr/>
          </p:nvGrpSpPr>
          <p:grpSpPr>
            <a:xfrm>
              <a:off x="3420791" y="1396456"/>
              <a:ext cx="5347241" cy="4488491"/>
              <a:chOff x="2375118" y="1262425"/>
              <a:chExt cx="4116510" cy="2869113"/>
            </a:xfrm>
          </p:grpSpPr>
          <p:grpSp>
            <p:nvGrpSpPr>
              <p:cNvPr id="9" name="Group 8">
                <a:extLst>
                  <a:ext uri="{FF2B5EF4-FFF2-40B4-BE49-F238E27FC236}">
                    <a16:creationId xmlns:a16="http://schemas.microsoft.com/office/drawing/2014/main" id="{EB1B2B4C-16FB-0A30-EE81-470A6C4E7D01}"/>
                  </a:ext>
                </a:extLst>
              </p:cNvPr>
              <p:cNvGrpSpPr/>
              <p:nvPr/>
            </p:nvGrpSpPr>
            <p:grpSpPr>
              <a:xfrm>
                <a:off x="2718111" y="2805394"/>
                <a:ext cx="3431012" cy="844949"/>
                <a:chOff x="4722427" y="3160506"/>
                <a:chExt cx="2745009" cy="534459"/>
              </a:xfrm>
            </p:grpSpPr>
            <p:sp>
              <p:nvSpPr>
                <p:cNvPr id="54" name="Freeform: Shape 80">
                  <a:extLst>
                    <a:ext uri="{FF2B5EF4-FFF2-40B4-BE49-F238E27FC236}">
                      <a16:creationId xmlns:a16="http://schemas.microsoft.com/office/drawing/2014/main" id="{400A9F10-FBC4-CED4-81C6-F02DF29EDB0B}"/>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1">
                  <a:extLst>
                    <a:ext uri="{FF2B5EF4-FFF2-40B4-BE49-F238E27FC236}">
                      <a16:creationId xmlns:a16="http://schemas.microsoft.com/office/drawing/2014/main" id="{C4912D92-5E3F-4BA6-E7F6-EFDB3A8CCDBB}"/>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2">
                  <a:extLst>
                    <a:ext uri="{FF2B5EF4-FFF2-40B4-BE49-F238E27FC236}">
                      <a16:creationId xmlns:a16="http://schemas.microsoft.com/office/drawing/2014/main" id="{32392EE9-B65C-8E32-DC6D-9D53514C2D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3">
                  <a:extLst>
                    <a:ext uri="{FF2B5EF4-FFF2-40B4-BE49-F238E27FC236}">
                      <a16:creationId xmlns:a16="http://schemas.microsoft.com/office/drawing/2014/main" id="{7A506959-6AB6-2250-08ED-AD018C29CED7}"/>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5">
                  <a:extLst>
                    <a:ext uri="{FF2B5EF4-FFF2-40B4-BE49-F238E27FC236}">
                      <a16:creationId xmlns:a16="http://schemas.microsoft.com/office/drawing/2014/main" id="{24BC3189-67E0-E8FF-D59A-97E92358EF92}"/>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6">
                  <a:extLst>
                    <a:ext uri="{FF2B5EF4-FFF2-40B4-BE49-F238E27FC236}">
                      <a16:creationId xmlns:a16="http://schemas.microsoft.com/office/drawing/2014/main" id="{5B110928-DB57-8B83-2C4F-F3275D46294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7">
                  <a:extLst>
                    <a:ext uri="{FF2B5EF4-FFF2-40B4-BE49-F238E27FC236}">
                      <a16:creationId xmlns:a16="http://schemas.microsoft.com/office/drawing/2014/main" id="{523822B1-57F3-6BB5-8A94-1731FFBCAA16}"/>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0" name="Group 9">
                <a:extLst>
                  <a:ext uri="{FF2B5EF4-FFF2-40B4-BE49-F238E27FC236}">
                    <a16:creationId xmlns:a16="http://schemas.microsoft.com/office/drawing/2014/main" id="{81E518C6-2A2D-ECC9-53B5-66C616D0ED05}"/>
                  </a:ext>
                </a:extLst>
              </p:cNvPr>
              <p:cNvGrpSpPr/>
              <p:nvPr/>
            </p:nvGrpSpPr>
            <p:grpSpPr>
              <a:xfrm>
                <a:off x="2381449" y="3589618"/>
                <a:ext cx="4110179" cy="541920"/>
                <a:chOff x="12456098" y="5203261"/>
                <a:chExt cx="7756959" cy="807082"/>
              </a:xfrm>
            </p:grpSpPr>
            <p:sp>
              <p:nvSpPr>
                <p:cNvPr id="51" name="Freeform: Shape 89">
                  <a:extLst>
                    <a:ext uri="{FF2B5EF4-FFF2-40B4-BE49-F238E27FC236}">
                      <a16:creationId xmlns:a16="http://schemas.microsoft.com/office/drawing/2014/main" id="{A6D0D912-C959-6D9E-9744-50DC51959601}"/>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0">
                  <a:extLst>
                    <a:ext uri="{FF2B5EF4-FFF2-40B4-BE49-F238E27FC236}">
                      <a16:creationId xmlns:a16="http://schemas.microsoft.com/office/drawing/2014/main" id="{38F6A122-5EF4-BDA1-7E11-34DACB42A25B}"/>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91">
                  <a:extLst>
                    <a:ext uri="{FF2B5EF4-FFF2-40B4-BE49-F238E27FC236}">
                      <a16:creationId xmlns:a16="http://schemas.microsoft.com/office/drawing/2014/main" id="{9A56423A-E73B-5E62-F837-09CADB243715}"/>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1" name="Group 10">
                <a:extLst>
                  <a:ext uri="{FF2B5EF4-FFF2-40B4-BE49-F238E27FC236}">
                    <a16:creationId xmlns:a16="http://schemas.microsoft.com/office/drawing/2014/main" id="{23E4DB80-677B-8B9A-B459-5900C78F2888}"/>
                  </a:ext>
                </a:extLst>
              </p:cNvPr>
              <p:cNvGrpSpPr/>
              <p:nvPr/>
            </p:nvGrpSpPr>
            <p:grpSpPr>
              <a:xfrm>
                <a:off x="2375118" y="3201818"/>
                <a:ext cx="4095453" cy="923970"/>
                <a:chOff x="4455906" y="4532438"/>
                <a:chExt cx="3276600" cy="584443"/>
              </a:xfrm>
            </p:grpSpPr>
            <p:sp>
              <p:nvSpPr>
                <p:cNvPr id="44" name="Freeform: Shape 93">
                  <a:extLst>
                    <a:ext uri="{FF2B5EF4-FFF2-40B4-BE49-F238E27FC236}">
                      <a16:creationId xmlns:a16="http://schemas.microsoft.com/office/drawing/2014/main" id="{C98D79E5-1A12-C8E1-2AF8-E5FBA463B488}"/>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4">
                  <a:extLst>
                    <a:ext uri="{FF2B5EF4-FFF2-40B4-BE49-F238E27FC236}">
                      <a16:creationId xmlns:a16="http://schemas.microsoft.com/office/drawing/2014/main" id="{8EB053DE-DA7D-E184-F327-2D216E8C444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5">
                  <a:extLst>
                    <a:ext uri="{FF2B5EF4-FFF2-40B4-BE49-F238E27FC236}">
                      <a16:creationId xmlns:a16="http://schemas.microsoft.com/office/drawing/2014/main" id="{F7C8266D-E220-C6E8-929B-286B58630DEA}"/>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6">
                  <a:extLst>
                    <a:ext uri="{FF2B5EF4-FFF2-40B4-BE49-F238E27FC236}">
                      <a16:creationId xmlns:a16="http://schemas.microsoft.com/office/drawing/2014/main" id="{CE20A029-5811-B651-9087-45E9A6BE2CC1}"/>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7">
                  <a:extLst>
                    <a:ext uri="{FF2B5EF4-FFF2-40B4-BE49-F238E27FC236}">
                      <a16:creationId xmlns:a16="http://schemas.microsoft.com/office/drawing/2014/main" id="{CF28DFEF-460F-A26C-F29F-01D41682377A}"/>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8">
                  <a:extLst>
                    <a:ext uri="{FF2B5EF4-FFF2-40B4-BE49-F238E27FC236}">
                      <a16:creationId xmlns:a16="http://schemas.microsoft.com/office/drawing/2014/main" id="{43F697D2-16D5-7A26-A7E8-4574B04DD213}"/>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9">
                  <a:extLst>
                    <a:ext uri="{FF2B5EF4-FFF2-40B4-BE49-F238E27FC236}">
                      <a16:creationId xmlns:a16="http://schemas.microsoft.com/office/drawing/2014/main" id="{0C8AF356-8A45-E986-98C1-2FDD68FE9EF4}"/>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2" name="Picture 11">
                <a:extLst>
                  <a:ext uri="{FF2B5EF4-FFF2-40B4-BE49-F238E27FC236}">
                    <a16:creationId xmlns:a16="http://schemas.microsoft.com/office/drawing/2014/main" id="{AC77008A-16AC-ED56-A59F-60D416BB9434}"/>
                  </a:ext>
                </a:extLst>
              </p:cNvPr>
              <p:cNvPicPr>
                <a:picLocks noChangeAspect="1"/>
              </p:cNvPicPr>
              <p:nvPr/>
            </p:nvPicPr>
            <p:blipFill rotWithShape="1">
              <a:blip r:embed="rId2">
                <a:lum bright="70000" contrast="-70000"/>
              </a:blip>
              <a:srcRect t="29070" b="11283"/>
              <a:stretch/>
            </p:blipFill>
            <p:spPr>
              <a:xfrm>
                <a:off x="4240156" y="3825869"/>
                <a:ext cx="450347" cy="173685"/>
              </a:xfrm>
              <a:prstGeom prst="rect">
                <a:avLst/>
              </a:prstGeom>
            </p:spPr>
          </p:pic>
          <p:pic>
            <p:nvPicPr>
              <p:cNvPr id="13" name="Picture 12">
                <a:extLst>
                  <a:ext uri="{FF2B5EF4-FFF2-40B4-BE49-F238E27FC236}">
                    <a16:creationId xmlns:a16="http://schemas.microsoft.com/office/drawing/2014/main" id="{95087FEF-7DBA-6193-EB51-5FEAE4378A6D}"/>
                  </a:ext>
                </a:extLst>
              </p:cNvPr>
              <p:cNvPicPr>
                <a:picLocks noChangeAspect="1"/>
              </p:cNvPicPr>
              <p:nvPr/>
            </p:nvPicPr>
            <p:blipFill rotWithShape="1">
              <a:blip r:embed="rId3">
                <a:biLevel thresh="25000"/>
              </a:blip>
              <a:srcRect t="27733" b="10926"/>
              <a:stretch/>
            </p:blipFill>
            <p:spPr>
              <a:xfrm>
                <a:off x="3891494" y="3335325"/>
                <a:ext cx="1211212" cy="183424"/>
              </a:xfrm>
              <a:prstGeom prst="rect">
                <a:avLst/>
              </a:prstGeom>
            </p:spPr>
          </p:pic>
          <p:grpSp>
            <p:nvGrpSpPr>
              <p:cNvPr id="14" name="Group 13">
                <a:extLst>
                  <a:ext uri="{FF2B5EF4-FFF2-40B4-BE49-F238E27FC236}">
                    <a16:creationId xmlns:a16="http://schemas.microsoft.com/office/drawing/2014/main" id="{CBF70C21-07DB-41D6-ED44-BE43DF75A569}"/>
                  </a:ext>
                </a:extLst>
              </p:cNvPr>
              <p:cNvGrpSpPr/>
              <p:nvPr/>
            </p:nvGrpSpPr>
            <p:grpSpPr>
              <a:xfrm>
                <a:off x="3041588" y="2423735"/>
                <a:ext cx="2762514" cy="758193"/>
                <a:chOff x="4987906" y="2434170"/>
                <a:chExt cx="2210170" cy="479583"/>
              </a:xfrm>
            </p:grpSpPr>
            <p:sp>
              <p:nvSpPr>
                <p:cNvPr id="37" name="Freeform: Shape 103">
                  <a:extLst>
                    <a:ext uri="{FF2B5EF4-FFF2-40B4-BE49-F238E27FC236}">
                      <a16:creationId xmlns:a16="http://schemas.microsoft.com/office/drawing/2014/main" id="{9461CB11-90A6-B695-76F6-6593B59AA08E}"/>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4">
                  <a:extLst>
                    <a:ext uri="{FF2B5EF4-FFF2-40B4-BE49-F238E27FC236}">
                      <a16:creationId xmlns:a16="http://schemas.microsoft.com/office/drawing/2014/main" id="{FE8A0E08-EBB3-1D48-9B4B-E9D952C2D20F}"/>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5">
                  <a:extLst>
                    <a:ext uri="{FF2B5EF4-FFF2-40B4-BE49-F238E27FC236}">
                      <a16:creationId xmlns:a16="http://schemas.microsoft.com/office/drawing/2014/main" id="{42B690A4-D454-B4C5-F366-8A1BB02F52E6}"/>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6">
                  <a:extLst>
                    <a:ext uri="{FF2B5EF4-FFF2-40B4-BE49-F238E27FC236}">
                      <a16:creationId xmlns:a16="http://schemas.microsoft.com/office/drawing/2014/main" id="{3743449E-A668-9232-B484-21B3DEFE3AB7}"/>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7">
                  <a:extLst>
                    <a:ext uri="{FF2B5EF4-FFF2-40B4-BE49-F238E27FC236}">
                      <a16:creationId xmlns:a16="http://schemas.microsoft.com/office/drawing/2014/main" id="{C9019A78-6338-A35C-D93B-337FFF8A6A71}"/>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8">
                  <a:extLst>
                    <a:ext uri="{FF2B5EF4-FFF2-40B4-BE49-F238E27FC236}">
                      <a16:creationId xmlns:a16="http://schemas.microsoft.com/office/drawing/2014/main" id="{D5AE5FD3-3FA9-D8E8-AC19-D691C317F78A}"/>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9">
                  <a:extLst>
                    <a:ext uri="{FF2B5EF4-FFF2-40B4-BE49-F238E27FC236}">
                      <a16:creationId xmlns:a16="http://schemas.microsoft.com/office/drawing/2014/main" id="{D450E7DA-15BC-77CB-AACF-D029E41F6E60}"/>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2E85F21A-EFC5-1B5B-3073-E735DF44FA22}"/>
                  </a:ext>
                </a:extLst>
              </p:cNvPr>
              <p:cNvPicPr>
                <a:picLocks noChangeAspect="1"/>
              </p:cNvPicPr>
              <p:nvPr/>
            </p:nvPicPr>
            <p:blipFill>
              <a:blip r:embed="rId4">
                <a:biLevel thresh="25000"/>
              </a:blip>
              <a:stretch>
                <a:fillRect/>
              </a:stretch>
            </p:blipFill>
            <p:spPr>
              <a:xfrm>
                <a:off x="3907183" y="2893768"/>
                <a:ext cx="1040453" cy="204635"/>
              </a:xfrm>
              <a:prstGeom prst="rect">
                <a:avLst/>
              </a:prstGeom>
            </p:spPr>
          </p:pic>
          <p:grpSp>
            <p:nvGrpSpPr>
              <p:cNvPr id="16" name="Group 15">
                <a:extLst>
                  <a:ext uri="{FF2B5EF4-FFF2-40B4-BE49-F238E27FC236}">
                    <a16:creationId xmlns:a16="http://schemas.microsoft.com/office/drawing/2014/main" id="{0343789F-6B17-FEEC-4631-F11C25E9EF40}"/>
                  </a:ext>
                </a:extLst>
              </p:cNvPr>
              <p:cNvGrpSpPr/>
              <p:nvPr/>
            </p:nvGrpSpPr>
            <p:grpSpPr>
              <a:xfrm>
                <a:off x="3373445" y="2050657"/>
                <a:ext cx="2098800" cy="673097"/>
                <a:chOff x="5255827" y="3212714"/>
                <a:chExt cx="1679162" cy="425757"/>
              </a:xfrm>
            </p:grpSpPr>
            <p:sp>
              <p:nvSpPr>
                <p:cNvPr id="30" name="Freeform: Shape 112">
                  <a:extLst>
                    <a:ext uri="{FF2B5EF4-FFF2-40B4-BE49-F238E27FC236}">
                      <a16:creationId xmlns:a16="http://schemas.microsoft.com/office/drawing/2014/main" id="{2F0DCC39-F675-D1DD-2AC1-D0564D480554}"/>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3">
                  <a:extLst>
                    <a:ext uri="{FF2B5EF4-FFF2-40B4-BE49-F238E27FC236}">
                      <a16:creationId xmlns:a16="http://schemas.microsoft.com/office/drawing/2014/main" id="{C9701254-CA11-FAB5-9C13-9E20EAA9EA2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4">
                  <a:extLst>
                    <a:ext uri="{FF2B5EF4-FFF2-40B4-BE49-F238E27FC236}">
                      <a16:creationId xmlns:a16="http://schemas.microsoft.com/office/drawing/2014/main" id="{122620FC-3C92-9978-92B9-0B1937AA709C}"/>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5">
                  <a:extLst>
                    <a:ext uri="{FF2B5EF4-FFF2-40B4-BE49-F238E27FC236}">
                      <a16:creationId xmlns:a16="http://schemas.microsoft.com/office/drawing/2014/main" id="{87CA5F67-E2A2-2B37-D01F-17C033E2C149}"/>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6">
                  <a:extLst>
                    <a:ext uri="{FF2B5EF4-FFF2-40B4-BE49-F238E27FC236}">
                      <a16:creationId xmlns:a16="http://schemas.microsoft.com/office/drawing/2014/main" id="{979CF699-6529-DE46-A771-566CB12610CE}"/>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7">
                  <a:extLst>
                    <a:ext uri="{FF2B5EF4-FFF2-40B4-BE49-F238E27FC236}">
                      <a16:creationId xmlns:a16="http://schemas.microsoft.com/office/drawing/2014/main" id="{1369ABB3-DC63-5E7A-B5A2-44B9FA1E73E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8">
                  <a:extLst>
                    <a:ext uri="{FF2B5EF4-FFF2-40B4-BE49-F238E27FC236}">
                      <a16:creationId xmlns:a16="http://schemas.microsoft.com/office/drawing/2014/main" id="{F6EBF2BA-6CEF-DD46-B60C-992B6AFE0328}"/>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FE834E9-7B9D-22D3-D773-A1433F7FCB7D}"/>
                  </a:ext>
                </a:extLst>
              </p:cNvPr>
              <p:cNvPicPr>
                <a:picLocks noChangeAspect="1"/>
              </p:cNvPicPr>
              <p:nvPr/>
            </p:nvPicPr>
            <p:blipFill>
              <a:blip r:embed="rId5">
                <a:biLevel thresh="25000"/>
              </a:blip>
              <a:stretch>
                <a:fillRect/>
              </a:stretch>
            </p:blipFill>
            <p:spPr>
              <a:xfrm>
                <a:off x="4273053" y="2415639"/>
                <a:ext cx="308715" cy="203239"/>
              </a:xfrm>
              <a:prstGeom prst="rect">
                <a:avLst/>
              </a:prstGeom>
            </p:spPr>
          </p:pic>
          <p:grpSp>
            <p:nvGrpSpPr>
              <p:cNvPr id="18" name="Group 17">
                <a:extLst>
                  <a:ext uri="{FF2B5EF4-FFF2-40B4-BE49-F238E27FC236}">
                    <a16:creationId xmlns:a16="http://schemas.microsoft.com/office/drawing/2014/main" id="{F3CC348D-34BD-4A87-A6EF-75D3C2B19910}"/>
                  </a:ext>
                </a:extLst>
              </p:cNvPr>
              <p:cNvGrpSpPr/>
              <p:nvPr/>
            </p:nvGrpSpPr>
            <p:grpSpPr>
              <a:xfrm>
                <a:off x="3695900" y="1779694"/>
                <a:ext cx="1453889" cy="499026"/>
                <a:chOff x="5508239" y="3698877"/>
                <a:chExt cx="1163195" cy="315651"/>
              </a:xfrm>
            </p:grpSpPr>
            <p:sp>
              <p:nvSpPr>
                <p:cNvPr id="25" name="Freeform: Shape 121">
                  <a:extLst>
                    <a:ext uri="{FF2B5EF4-FFF2-40B4-BE49-F238E27FC236}">
                      <a16:creationId xmlns:a16="http://schemas.microsoft.com/office/drawing/2014/main" id="{0A454D62-100D-478B-7442-68C6D161DEE2}"/>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2">
                  <a:extLst>
                    <a:ext uri="{FF2B5EF4-FFF2-40B4-BE49-F238E27FC236}">
                      <a16:creationId xmlns:a16="http://schemas.microsoft.com/office/drawing/2014/main" id="{9F39D779-C91B-DAA9-88D0-DF586ECF9F26}"/>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3">
                  <a:extLst>
                    <a:ext uri="{FF2B5EF4-FFF2-40B4-BE49-F238E27FC236}">
                      <a16:creationId xmlns:a16="http://schemas.microsoft.com/office/drawing/2014/main" id="{F562E020-BA09-7E3C-5628-8A24EE61B986}"/>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4">
                  <a:extLst>
                    <a:ext uri="{FF2B5EF4-FFF2-40B4-BE49-F238E27FC236}">
                      <a16:creationId xmlns:a16="http://schemas.microsoft.com/office/drawing/2014/main" id="{9FD58F6C-54FF-0A45-72ED-FA0A3E577E7B}"/>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5">
                  <a:extLst>
                    <a:ext uri="{FF2B5EF4-FFF2-40B4-BE49-F238E27FC236}">
                      <a16:creationId xmlns:a16="http://schemas.microsoft.com/office/drawing/2014/main" id="{E247B709-3D4C-E9A0-338D-C3E8DAADAD43}"/>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F1C3B053-34EE-0C92-CA16-55B08F97A9DE}"/>
                  </a:ext>
                </a:extLst>
              </p:cNvPr>
              <p:cNvPicPr>
                <a:picLocks noChangeAspect="1"/>
              </p:cNvPicPr>
              <p:nvPr/>
            </p:nvPicPr>
            <p:blipFill rotWithShape="1">
              <a:blip r:embed="rId6">
                <a:biLevel thresh="25000"/>
              </a:blip>
              <a:srcRect b="19590"/>
              <a:stretch/>
            </p:blipFill>
            <p:spPr>
              <a:xfrm>
                <a:off x="3998540" y="2051674"/>
                <a:ext cx="898907" cy="144271"/>
              </a:xfrm>
              <a:prstGeom prst="rect">
                <a:avLst/>
              </a:prstGeom>
            </p:spPr>
          </p:pic>
          <p:sp>
            <p:nvSpPr>
              <p:cNvPr id="20" name="Freeform: Shape 127">
                <a:extLst>
                  <a:ext uri="{FF2B5EF4-FFF2-40B4-BE49-F238E27FC236}">
                    <a16:creationId xmlns:a16="http://schemas.microsoft.com/office/drawing/2014/main" id="{4F58F7BE-A989-A880-1B49-542C16E52A45}"/>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28">
                <a:extLst>
                  <a:ext uri="{FF2B5EF4-FFF2-40B4-BE49-F238E27FC236}">
                    <a16:creationId xmlns:a16="http://schemas.microsoft.com/office/drawing/2014/main" id="{933D0EA8-7690-747A-9B0F-E76EAC7596CF}"/>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2" name="Freeform: Shape 129">
                <a:extLst>
                  <a:ext uri="{FF2B5EF4-FFF2-40B4-BE49-F238E27FC236}">
                    <a16:creationId xmlns:a16="http://schemas.microsoft.com/office/drawing/2014/main" id="{8C59416C-DF60-F495-829C-31FDC758FF83}"/>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30">
                <a:extLst>
                  <a:ext uri="{FF2B5EF4-FFF2-40B4-BE49-F238E27FC236}">
                    <a16:creationId xmlns:a16="http://schemas.microsoft.com/office/drawing/2014/main" id="{6CE40488-A9A0-2184-C0A5-B16A0D06901F}"/>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4" name="Picture 23">
                <a:extLst>
                  <a:ext uri="{FF2B5EF4-FFF2-40B4-BE49-F238E27FC236}">
                    <a16:creationId xmlns:a16="http://schemas.microsoft.com/office/drawing/2014/main" id="{559BE6C1-F576-25A7-EC22-B6091C9D8635}"/>
                  </a:ext>
                </a:extLst>
              </p:cNvPr>
              <p:cNvPicPr>
                <a:picLocks noChangeAspect="1"/>
              </p:cNvPicPr>
              <p:nvPr/>
            </p:nvPicPr>
            <p:blipFill>
              <a:blip r:embed="rId7">
                <a:biLevel thresh="25000"/>
              </a:blip>
              <a:stretch>
                <a:fillRect/>
              </a:stretch>
            </p:blipFill>
            <p:spPr>
              <a:xfrm>
                <a:off x="4234980" y="1619590"/>
                <a:ext cx="426025" cy="348270"/>
              </a:xfrm>
              <a:prstGeom prst="rect">
                <a:avLst/>
              </a:prstGeom>
            </p:spPr>
          </p:pic>
        </p:grpSp>
        <p:sp>
          <p:nvSpPr>
            <p:cNvPr id="8" name="Oval 7">
              <a:extLst>
                <a:ext uri="{FF2B5EF4-FFF2-40B4-BE49-F238E27FC236}">
                  <a16:creationId xmlns:a16="http://schemas.microsoft.com/office/drawing/2014/main" id="{23E63B5E-7819-037C-EC21-D68DF5E88C0D}"/>
                </a:ext>
              </a:extLst>
            </p:cNvPr>
            <p:cNvSpPr/>
            <p:nvPr/>
          </p:nvSpPr>
          <p:spPr>
            <a:xfrm>
              <a:off x="5269703" y="2406149"/>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61" name="Oval 60">
              <a:extLst>
                <a:ext uri="{FF2B5EF4-FFF2-40B4-BE49-F238E27FC236}">
                  <a16:creationId xmlns:a16="http://schemas.microsoft.com/office/drawing/2014/main" id="{B011458F-5070-F1CC-81E3-9121564E0D93}"/>
                </a:ext>
              </a:extLst>
            </p:cNvPr>
            <p:cNvSpPr/>
            <p:nvPr/>
          </p:nvSpPr>
          <p:spPr>
            <a:xfrm>
              <a:off x="4670012" y="3714586"/>
              <a:ext cx="3036410" cy="1358233"/>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65" name="Title 1">
            <a:extLst>
              <a:ext uri="{FF2B5EF4-FFF2-40B4-BE49-F238E27FC236}">
                <a16:creationId xmlns:a16="http://schemas.microsoft.com/office/drawing/2014/main" id="{214F6AAA-7777-F31D-F506-B6CFDBD6A555}"/>
              </a:ext>
            </a:extLst>
          </p:cNvPr>
          <p:cNvSpPr txBox="1">
            <a:spLocks/>
          </p:cNvSpPr>
          <p:nvPr/>
        </p:nvSpPr>
        <p:spPr>
          <a:xfrm>
            <a:off x="442713" y="1596675"/>
            <a:ext cx="6829873" cy="4229359"/>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cap="none" spc="-119"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marL="914400" indent="-914400" fontAlgn="auto">
              <a:spcAft>
                <a:spcPts val="0"/>
              </a:spcAft>
            </a:pPr>
            <a:r>
              <a:rPr lang="en-US" sz="2800" i="1" dirty="0"/>
              <a:t>“It’s the Memory, Stupid! </a:t>
            </a:r>
            <a:br>
              <a:rPr lang="en-US" sz="2800" i="1" dirty="0"/>
            </a:br>
            <a:r>
              <a:rPr lang="en-US" sz="2000" i="1" dirty="0"/>
              <a:t>… </a:t>
            </a:r>
            <a:r>
              <a:rPr lang="en-US" sz="2000" i="1" dirty="0">
                <a:solidFill>
                  <a:srgbClr val="FFFF00"/>
                </a:solidFill>
              </a:rPr>
              <a:t>Processor Speed Has Outstripped Memory </a:t>
            </a:r>
            <a:r>
              <a:rPr lang="en-US" sz="2000" i="1" dirty="0"/>
              <a:t>… today’s chips are largely able to </a:t>
            </a:r>
            <a:r>
              <a:rPr lang="en-US" sz="2000" i="1" dirty="0">
                <a:solidFill>
                  <a:srgbClr val="FFFF00"/>
                </a:solidFill>
              </a:rPr>
              <a:t>execute code faster than we can feed them with instructions and data</a:t>
            </a:r>
            <a:r>
              <a:rPr lang="en-US" sz="2000" i="1" dirty="0"/>
              <a:t>. There are no longer performance bottlenecks in the floating- point ... </a:t>
            </a:r>
            <a:r>
              <a:rPr lang="en-US" sz="2000" i="1" dirty="0">
                <a:solidFill>
                  <a:srgbClr val="FFFF00"/>
                </a:solidFill>
              </a:rPr>
              <a:t>The real design action is in memory subsystems</a:t>
            </a:r>
            <a:r>
              <a:rPr lang="en-US" sz="2000" i="1" dirty="0"/>
              <a:t>—caches, buses, bandwidth, and latency…I expect that over the coming decade memory subsystem design will be </a:t>
            </a:r>
            <a:r>
              <a:rPr lang="en-US" sz="2000" i="1" dirty="0">
                <a:solidFill>
                  <a:srgbClr val="FFFF00"/>
                </a:solidFill>
              </a:rPr>
              <a:t>the only important design issue </a:t>
            </a:r>
            <a:r>
              <a:rPr lang="en-US" sz="2000" i="1" dirty="0"/>
              <a:t>for microprocessors.</a:t>
            </a:r>
            <a:r>
              <a:rPr lang="en-US" sz="2000" dirty="0"/>
              <a:t>”</a:t>
            </a:r>
          </a:p>
          <a:p>
            <a:pPr marL="914400" indent="-914400" fontAlgn="auto">
              <a:spcAft>
                <a:spcPts val="0"/>
              </a:spcAft>
            </a:pPr>
            <a:endParaRPr lang="en-US" sz="2000" dirty="0"/>
          </a:p>
          <a:p>
            <a:pPr fontAlgn="auto">
              <a:spcAft>
                <a:spcPts val="0"/>
              </a:spcAft>
            </a:pPr>
            <a:r>
              <a:rPr lang="en-US" sz="1600" dirty="0">
                <a:solidFill>
                  <a:schemeClr val="tx1"/>
                </a:solidFill>
              </a:rPr>
              <a:t>Architects Look to Processors of Future, </a:t>
            </a:r>
          </a:p>
          <a:p>
            <a:pPr fontAlgn="auto">
              <a:spcAft>
                <a:spcPts val="0"/>
              </a:spcAft>
            </a:pPr>
            <a:r>
              <a:rPr lang="en-US" sz="1600" dirty="0">
                <a:solidFill>
                  <a:schemeClr val="tx1"/>
                </a:solidFill>
              </a:rPr>
              <a:t>Microprocessor Report,  V10,  No. 10,  Aug/5/1996 </a:t>
            </a:r>
          </a:p>
          <a:p>
            <a:pPr fontAlgn="auto">
              <a:spcAft>
                <a:spcPts val="0"/>
              </a:spcAft>
            </a:pPr>
            <a:r>
              <a:rPr lang="en-US" sz="1600" dirty="0">
                <a:solidFill>
                  <a:schemeClr val="tx1"/>
                </a:solidFill>
              </a:rPr>
              <a:t>Dick Sites, Digital Equipment Corp</a:t>
            </a:r>
            <a:endParaRPr lang="en-US" sz="1600" dirty="0"/>
          </a:p>
        </p:txBody>
      </p:sp>
    </p:spTree>
    <p:extLst>
      <p:ext uri="{BB962C8B-B14F-4D97-AF65-F5344CB8AC3E}">
        <p14:creationId xmlns:p14="http://schemas.microsoft.com/office/powerpoint/2010/main" val="1945659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B976-7F9E-7EEE-60A3-2AD98340CC57}"/>
              </a:ext>
            </a:extLst>
          </p:cNvPr>
          <p:cNvSpPr>
            <a:spLocks noGrp="1"/>
          </p:cNvSpPr>
          <p:nvPr>
            <p:ph type="title"/>
          </p:nvPr>
        </p:nvSpPr>
        <p:spPr/>
        <p:txBody>
          <a:bodyPr/>
          <a:lstStyle/>
          <a:p>
            <a:r>
              <a:rPr lang="en-US" dirty="0"/>
              <a:t>Cache Memory in next decade</a:t>
            </a:r>
          </a:p>
        </p:txBody>
      </p:sp>
      <p:sp>
        <p:nvSpPr>
          <p:cNvPr id="3" name="Content Placeholder 2">
            <a:extLst>
              <a:ext uri="{FF2B5EF4-FFF2-40B4-BE49-F238E27FC236}">
                <a16:creationId xmlns:a16="http://schemas.microsoft.com/office/drawing/2014/main" id="{CF522A97-CC64-0441-E8E8-10E9AE36D95A}"/>
              </a:ext>
            </a:extLst>
          </p:cNvPr>
          <p:cNvSpPr>
            <a:spLocks noGrp="1"/>
          </p:cNvSpPr>
          <p:nvPr>
            <p:ph idx="1"/>
          </p:nvPr>
        </p:nvSpPr>
        <p:spPr>
          <a:xfrm>
            <a:off x="6114578" y="4240338"/>
            <a:ext cx="5544585" cy="2552102"/>
          </a:xfrm>
        </p:spPr>
        <p:txBody>
          <a:bodyPr>
            <a:normAutofit/>
          </a:bodyPr>
          <a:lstStyle/>
          <a:p>
            <a:r>
              <a:rPr lang="en-US" sz="2000" dirty="0"/>
              <a:t>Scaling trajectory of mainstream logic technology yet optimized for SRAM</a:t>
            </a:r>
          </a:p>
          <a:p>
            <a:r>
              <a:rPr lang="en-US" sz="2000" dirty="0"/>
              <a:t>IP folding to increase Cache capacity : Core</a:t>
            </a:r>
          </a:p>
          <a:p>
            <a:pPr lvl="1"/>
            <a:r>
              <a:rPr lang="en-US" sz="2000" dirty="0"/>
              <a:t>Enabling technology: TSV, back-side metallization, reconstructed wafer, wafer-wafer (hybrid) bonding, </a:t>
            </a:r>
          </a:p>
          <a:p>
            <a:r>
              <a:rPr lang="en-US" sz="2000" dirty="0"/>
              <a:t>Key Challenges: Power and Thermal</a:t>
            </a:r>
          </a:p>
        </p:txBody>
      </p:sp>
      <p:sp>
        <p:nvSpPr>
          <p:cNvPr id="4" name="Slide Number Placeholder 3">
            <a:extLst>
              <a:ext uri="{FF2B5EF4-FFF2-40B4-BE49-F238E27FC236}">
                <a16:creationId xmlns:a16="http://schemas.microsoft.com/office/drawing/2014/main" id="{373E0329-75B0-9604-3601-2447BAC28DB9}"/>
              </a:ext>
            </a:extLst>
          </p:cNvPr>
          <p:cNvSpPr>
            <a:spLocks noGrp="1"/>
          </p:cNvSpPr>
          <p:nvPr>
            <p:ph type="sldNum" sz="quarter" idx="12"/>
          </p:nvPr>
        </p:nvSpPr>
        <p:spPr/>
        <p:txBody>
          <a:bodyPr/>
          <a:lstStyle/>
          <a:p>
            <a:fld id="{518727FE-8BA6-410E-8B18-E4109D39D295}" type="slidenum">
              <a:rPr lang="en-US" smtClean="0"/>
              <a:pPr/>
              <a:t>21</a:t>
            </a:fld>
            <a:endParaRPr lang="en-US" sz="1400"/>
          </a:p>
        </p:txBody>
      </p:sp>
      <p:sp>
        <p:nvSpPr>
          <p:cNvPr id="5" name="Text Placeholder 4">
            <a:extLst>
              <a:ext uri="{FF2B5EF4-FFF2-40B4-BE49-F238E27FC236}">
                <a16:creationId xmlns:a16="http://schemas.microsoft.com/office/drawing/2014/main" id="{F3F9BE91-AF6C-0227-7AAC-B2F5FDF9EEEA}"/>
              </a:ext>
            </a:extLst>
          </p:cNvPr>
          <p:cNvSpPr>
            <a:spLocks noGrp="1"/>
          </p:cNvSpPr>
          <p:nvPr>
            <p:ph type="body" sz="quarter" idx="13"/>
          </p:nvPr>
        </p:nvSpPr>
        <p:spPr/>
        <p:txBody>
          <a:bodyPr/>
          <a:lstStyle/>
          <a:p>
            <a:endParaRPr lang="en-US"/>
          </a:p>
        </p:txBody>
      </p:sp>
      <p:pic>
        <p:nvPicPr>
          <p:cNvPr id="60" name="Picture 59">
            <a:extLst>
              <a:ext uri="{FF2B5EF4-FFF2-40B4-BE49-F238E27FC236}">
                <a16:creationId xmlns:a16="http://schemas.microsoft.com/office/drawing/2014/main" id="{EC6939B9-4EED-C134-C9CD-4B846ED822F6}"/>
              </a:ext>
            </a:extLst>
          </p:cNvPr>
          <p:cNvPicPr>
            <a:picLocks noChangeAspect="1"/>
          </p:cNvPicPr>
          <p:nvPr/>
        </p:nvPicPr>
        <p:blipFill>
          <a:blip r:embed="rId2"/>
          <a:stretch>
            <a:fillRect/>
          </a:stretch>
        </p:blipFill>
        <p:spPr>
          <a:xfrm>
            <a:off x="5099216" y="1182410"/>
            <a:ext cx="6819240" cy="3021182"/>
          </a:xfrm>
          <a:prstGeom prst="rect">
            <a:avLst/>
          </a:prstGeom>
        </p:spPr>
      </p:pic>
      <p:grpSp>
        <p:nvGrpSpPr>
          <p:cNvPr id="63" name="Group 62">
            <a:extLst>
              <a:ext uri="{FF2B5EF4-FFF2-40B4-BE49-F238E27FC236}">
                <a16:creationId xmlns:a16="http://schemas.microsoft.com/office/drawing/2014/main" id="{A7B7136F-A0F8-136C-40E7-B0A91ED71A64}"/>
              </a:ext>
            </a:extLst>
          </p:cNvPr>
          <p:cNvGrpSpPr/>
          <p:nvPr/>
        </p:nvGrpSpPr>
        <p:grpSpPr>
          <a:xfrm>
            <a:off x="609441" y="1369562"/>
            <a:ext cx="5347241" cy="4488491"/>
            <a:chOff x="609441" y="1369562"/>
            <a:chExt cx="5347241" cy="4488491"/>
          </a:xfrm>
        </p:grpSpPr>
        <p:grpSp>
          <p:nvGrpSpPr>
            <p:cNvPr id="6" name="Group 5">
              <a:extLst>
                <a:ext uri="{FF2B5EF4-FFF2-40B4-BE49-F238E27FC236}">
                  <a16:creationId xmlns:a16="http://schemas.microsoft.com/office/drawing/2014/main" id="{C1EF690B-C688-C4C8-69E6-74F01EE6DEC3}"/>
                </a:ext>
              </a:extLst>
            </p:cNvPr>
            <p:cNvGrpSpPr/>
            <p:nvPr/>
          </p:nvGrpSpPr>
          <p:grpSpPr>
            <a:xfrm>
              <a:off x="609441" y="1369562"/>
              <a:ext cx="5347241" cy="4488491"/>
              <a:chOff x="2375118" y="1262425"/>
              <a:chExt cx="4116510" cy="2869113"/>
            </a:xfrm>
          </p:grpSpPr>
          <p:grpSp>
            <p:nvGrpSpPr>
              <p:cNvPr id="7" name="Group 6">
                <a:extLst>
                  <a:ext uri="{FF2B5EF4-FFF2-40B4-BE49-F238E27FC236}">
                    <a16:creationId xmlns:a16="http://schemas.microsoft.com/office/drawing/2014/main" id="{7813637B-4071-1951-DD1E-38B0FC2AD2BB}"/>
                  </a:ext>
                </a:extLst>
              </p:cNvPr>
              <p:cNvGrpSpPr/>
              <p:nvPr/>
            </p:nvGrpSpPr>
            <p:grpSpPr>
              <a:xfrm>
                <a:off x="2718111" y="2805394"/>
                <a:ext cx="3431012" cy="844949"/>
                <a:chOff x="4722427" y="3160506"/>
                <a:chExt cx="2745009" cy="534459"/>
              </a:xfrm>
            </p:grpSpPr>
            <p:sp>
              <p:nvSpPr>
                <p:cNvPr id="52" name="Freeform: Shape 80">
                  <a:extLst>
                    <a:ext uri="{FF2B5EF4-FFF2-40B4-BE49-F238E27FC236}">
                      <a16:creationId xmlns:a16="http://schemas.microsoft.com/office/drawing/2014/main" id="{76D39350-CD2D-966F-4A8F-F7FDFE26F6DA}"/>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81">
                  <a:extLst>
                    <a:ext uri="{FF2B5EF4-FFF2-40B4-BE49-F238E27FC236}">
                      <a16:creationId xmlns:a16="http://schemas.microsoft.com/office/drawing/2014/main" id="{E2CA3CD4-9A3D-B670-1CD0-2645DC5BCB19}"/>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82">
                  <a:extLst>
                    <a:ext uri="{FF2B5EF4-FFF2-40B4-BE49-F238E27FC236}">
                      <a16:creationId xmlns:a16="http://schemas.microsoft.com/office/drawing/2014/main" id="{86F42F39-D437-1CEF-66ED-8D22C9DAE5EE}"/>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3">
                  <a:extLst>
                    <a:ext uri="{FF2B5EF4-FFF2-40B4-BE49-F238E27FC236}">
                      <a16:creationId xmlns:a16="http://schemas.microsoft.com/office/drawing/2014/main" id="{01B0FD2F-2F83-F012-7CB7-94E8E8A3D2A4}"/>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5">
                  <a:extLst>
                    <a:ext uri="{FF2B5EF4-FFF2-40B4-BE49-F238E27FC236}">
                      <a16:creationId xmlns:a16="http://schemas.microsoft.com/office/drawing/2014/main" id="{45F48FC7-D568-9C9A-8F17-C206F6BCF9B8}"/>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6">
                  <a:extLst>
                    <a:ext uri="{FF2B5EF4-FFF2-40B4-BE49-F238E27FC236}">
                      <a16:creationId xmlns:a16="http://schemas.microsoft.com/office/drawing/2014/main" id="{1D5D14A9-8AF1-4B34-EB3C-C047FFF4CFEB}"/>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7">
                  <a:extLst>
                    <a:ext uri="{FF2B5EF4-FFF2-40B4-BE49-F238E27FC236}">
                      <a16:creationId xmlns:a16="http://schemas.microsoft.com/office/drawing/2014/main" id="{E22F9882-3EC4-4593-92DA-1E391AE22379}"/>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8" name="Group 7">
                <a:extLst>
                  <a:ext uri="{FF2B5EF4-FFF2-40B4-BE49-F238E27FC236}">
                    <a16:creationId xmlns:a16="http://schemas.microsoft.com/office/drawing/2014/main" id="{DA2FB1EC-FAC3-7922-4EF4-F72C80BEBB6F}"/>
                  </a:ext>
                </a:extLst>
              </p:cNvPr>
              <p:cNvGrpSpPr/>
              <p:nvPr/>
            </p:nvGrpSpPr>
            <p:grpSpPr>
              <a:xfrm>
                <a:off x="2381449" y="3589618"/>
                <a:ext cx="4110179" cy="541920"/>
                <a:chOff x="12456098" y="5203261"/>
                <a:chExt cx="7756959" cy="807082"/>
              </a:xfrm>
            </p:grpSpPr>
            <p:sp>
              <p:nvSpPr>
                <p:cNvPr id="49" name="Freeform: Shape 89">
                  <a:extLst>
                    <a:ext uri="{FF2B5EF4-FFF2-40B4-BE49-F238E27FC236}">
                      <a16:creationId xmlns:a16="http://schemas.microsoft.com/office/drawing/2014/main" id="{091E7A7A-4A2A-4F03-6188-C55BFFC4F1EE}"/>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0">
                  <a:extLst>
                    <a:ext uri="{FF2B5EF4-FFF2-40B4-BE49-F238E27FC236}">
                      <a16:creationId xmlns:a16="http://schemas.microsoft.com/office/drawing/2014/main" id="{DBA7FE04-670F-4C79-6682-538CC3F4F76D}"/>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1">
                  <a:extLst>
                    <a:ext uri="{FF2B5EF4-FFF2-40B4-BE49-F238E27FC236}">
                      <a16:creationId xmlns:a16="http://schemas.microsoft.com/office/drawing/2014/main" id="{29EA4393-8C4F-AE62-E79D-5FEF1AEA1740}"/>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9" name="Group 8">
                <a:extLst>
                  <a:ext uri="{FF2B5EF4-FFF2-40B4-BE49-F238E27FC236}">
                    <a16:creationId xmlns:a16="http://schemas.microsoft.com/office/drawing/2014/main" id="{D6714751-3455-FBE1-A49A-5ED11651864C}"/>
                  </a:ext>
                </a:extLst>
              </p:cNvPr>
              <p:cNvGrpSpPr/>
              <p:nvPr/>
            </p:nvGrpSpPr>
            <p:grpSpPr>
              <a:xfrm>
                <a:off x="2375118" y="3201818"/>
                <a:ext cx="4095453" cy="923970"/>
                <a:chOff x="4455906" y="4532438"/>
                <a:chExt cx="3276600" cy="584443"/>
              </a:xfrm>
            </p:grpSpPr>
            <p:sp>
              <p:nvSpPr>
                <p:cNvPr id="42" name="Freeform: Shape 93">
                  <a:extLst>
                    <a:ext uri="{FF2B5EF4-FFF2-40B4-BE49-F238E27FC236}">
                      <a16:creationId xmlns:a16="http://schemas.microsoft.com/office/drawing/2014/main" id="{5AEE6423-E4BF-064E-248B-858C0023367B}"/>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94">
                  <a:extLst>
                    <a:ext uri="{FF2B5EF4-FFF2-40B4-BE49-F238E27FC236}">
                      <a16:creationId xmlns:a16="http://schemas.microsoft.com/office/drawing/2014/main" id="{692E1E1D-C18F-D03F-4BA4-366441C56F8A}"/>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95">
                  <a:extLst>
                    <a:ext uri="{FF2B5EF4-FFF2-40B4-BE49-F238E27FC236}">
                      <a16:creationId xmlns:a16="http://schemas.microsoft.com/office/drawing/2014/main" id="{5D2F25F5-BA1E-1C3C-68B5-DE87974D0406}"/>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6">
                  <a:extLst>
                    <a:ext uri="{FF2B5EF4-FFF2-40B4-BE49-F238E27FC236}">
                      <a16:creationId xmlns:a16="http://schemas.microsoft.com/office/drawing/2014/main" id="{F11AA57C-ACE0-ADB7-C6F3-0F394BE61E5D}"/>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7">
                  <a:extLst>
                    <a:ext uri="{FF2B5EF4-FFF2-40B4-BE49-F238E27FC236}">
                      <a16:creationId xmlns:a16="http://schemas.microsoft.com/office/drawing/2014/main" id="{44251691-1F60-FA85-0EBF-33CC27BED0C9}"/>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8">
                  <a:extLst>
                    <a:ext uri="{FF2B5EF4-FFF2-40B4-BE49-F238E27FC236}">
                      <a16:creationId xmlns:a16="http://schemas.microsoft.com/office/drawing/2014/main" id="{0080F79C-8E93-DF13-C9B2-3CDF9DAE4CFC}"/>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9">
                  <a:extLst>
                    <a:ext uri="{FF2B5EF4-FFF2-40B4-BE49-F238E27FC236}">
                      <a16:creationId xmlns:a16="http://schemas.microsoft.com/office/drawing/2014/main" id="{68DC7996-602E-97C4-88E8-DD4E47614C90}"/>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0" name="Picture 9">
                <a:extLst>
                  <a:ext uri="{FF2B5EF4-FFF2-40B4-BE49-F238E27FC236}">
                    <a16:creationId xmlns:a16="http://schemas.microsoft.com/office/drawing/2014/main" id="{4AB1A263-A48F-0C86-1961-553B1F25B29B}"/>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11" name="Picture 10">
                <a:extLst>
                  <a:ext uri="{FF2B5EF4-FFF2-40B4-BE49-F238E27FC236}">
                    <a16:creationId xmlns:a16="http://schemas.microsoft.com/office/drawing/2014/main" id="{3FF63963-403F-3CE2-7C35-F21281CC23B7}"/>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12" name="Group 11">
                <a:extLst>
                  <a:ext uri="{FF2B5EF4-FFF2-40B4-BE49-F238E27FC236}">
                    <a16:creationId xmlns:a16="http://schemas.microsoft.com/office/drawing/2014/main" id="{BC302999-2FFB-12A5-843A-CBD67DF53601}"/>
                  </a:ext>
                </a:extLst>
              </p:cNvPr>
              <p:cNvGrpSpPr/>
              <p:nvPr/>
            </p:nvGrpSpPr>
            <p:grpSpPr>
              <a:xfrm>
                <a:off x="3041588" y="2423735"/>
                <a:ext cx="2762514" cy="758193"/>
                <a:chOff x="4987906" y="2434170"/>
                <a:chExt cx="2210170" cy="479583"/>
              </a:xfrm>
            </p:grpSpPr>
            <p:sp>
              <p:nvSpPr>
                <p:cNvPr id="35" name="Freeform: Shape 103">
                  <a:extLst>
                    <a:ext uri="{FF2B5EF4-FFF2-40B4-BE49-F238E27FC236}">
                      <a16:creationId xmlns:a16="http://schemas.microsoft.com/office/drawing/2014/main" id="{8F775190-F016-7FDD-142E-CAF385E2AFE9}"/>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04">
                  <a:extLst>
                    <a:ext uri="{FF2B5EF4-FFF2-40B4-BE49-F238E27FC236}">
                      <a16:creationId xmlns:a16="http://schemas.microsoft.com/office/drawing/2014/main" id="{CBDB2807-672D-4B65-726B-7A70C5FFA51A}"/>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05">
                  <a:extLst>
                    <a:ext uri="{FF2B5EF4-FFF2-40B4-BE49-F238E27FC236}">
                      <a16:creationId xmlns:a16="http://schemas.microsoft.com/office/drawing/2014/main" id="{C944248D-1510-1ECC-84D4-303496DE7959}"/>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6">
                  <a:extLst>
                    <a:ext uri="{FF2B5EF4-FFF2-40B4-BE49-F238E27FC236}">
                      <a16:creationId xmlns:a16="http://schemas.microsoft.com/office/drawing/2014/main" id="{C900BD8F-3BC2-3B9A-C418-649EB25F7614}"/>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7">
                  <a:extLst>
                    <a:ext uri="{FF2B5EF4-FFF2-40B4-BE49-F238E27FC236}">
                      <a16:creationId xmlns:a16="http://schemas.microsoft.com/office/drawing/2014/main" id="{B5D030EC-AE5D-20F4-0A63-E476F7554EC3}"/>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8">
                  <a:extLst>
                    <a:ext uri="{FF2B5EF4-FFF2-40B4-BE49-F238E27FC236}">
                      <a16:creationId xmlns:a16="http://schemas.microsoft.com/office/drawing/2014/main" id="{D254BFD4-D5C6-D3CA-0B80-906C9BB249CF}"/>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9">
                  <a:extLst>
                    <a:ext uri="{FF2B5EF4-FFF2-40B4-BE49-F238E27FC236}">
                      <a16:creationId xmlns:a16="http://schemas.microsoft.com/office/drawing/2014/main" id="{FA70B74B-BEB0-2C6F-43E2-92F11362F3F5}"/>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32CCB34E-DCED-0B53-36A1-C2AA99696F2A}"/>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14" name="Group 13">
                <a:extLst>
                  <a:ext uri="{FF2B5EF4-FFF2-40B4-BE49-F238E27FC236}">
                    <a16:creationId xmlns:a16="http://schemas.microsoft.com/office/drawing/2014/main" id="{A458A3D2-AECD-F7E7-5488-2B77D6CA6E87}"/>
                  </a:ext>
                </a:extLst>
              </p:cNvPr>
              <p:cNvGrpSpPr/>
              <p:nvPr/>
            </p:nvGrpSpPr>
            <p:grpSpPr>
              <a:xfrm>
                <a:off x="3373445" y="2050657"/>
                <a:ext cx="2098800" cy="673097"/>
                <a:chOff x="5255827" y="3212714"/>
                <a:chExt cx="1679162" cy="425757"/>
              </a:xfrm>
            </p:grpSpPr>
            <p:sp>
              <p:nvSpPr>
                <p:cNvPr id="28" name="Freeform: Shape 112">
                  <a:extLst>
                    <a:ext uri="{FF2B5EF4-FFF2-40B4-BE49-F238E27FC236}">
                      <a16:creationId xmlns:a16="http://schemas.microsoft.com/office/drawing/2014/main" id="{152EBD07-1E5E-D9CA-831F-0071E668ECA2}"/>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13">
                  <a:extLst>
                    <a:ext uri="{FF2B5EF4-FFF2-40B4-BE49-F238E27FC236}">
                      <a16:creationId xmlns:a16="http://schemas.microsoft.com/office/drawing/2014/main" id="{8B23E5F2-5800-654F-2CB6-02BDFEF816AA}"/>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14">
                  <a:extLst>
                    <a:ext uri="{FF2B5EF4-FFF2-40B4-BE49-F238E27FC236}">
                      <a16:creationId xmlns:a16="http://schemas.microsoft.com/office/drawing/2014/main" id="{A838FB38-5DCF-29E4-5B32-A881D8884248}"/>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5">
                  <a:extLst>
                    <a:ext uri="{FF2B5EF4-FFF2-40B4-BE49-F238E27FC236}">
                      <a16:creationId xmlns:a16="http://schemas.microsoft.com/office/drawing/2014/main" id="{C3747E06-AF9C-2B6D-50A7-2224ADA9087A}"/>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6">
                  <a:extLst>
                    <a:ext uri="{FF2B5EF4-FFF2-40B4-BE49-F238E27FC236}">
                      <a16:creationId xmlns:a16="http://schemas.microsoft.com/office/drawing/2014/main" id="{9553D591-8121-BD0B-73E1-6793E49BBB94}"/>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7">
                  <a:extLst>
                    <a:ext uri="{FF2B5EF4-FFF2-40B4-BE49-F238E27FC236}">
                      <a16:creationId xmlns:a16="http://schemas.microsoft.com/office/drawing/2014/main" id="{AE26E760-98BB-369B-889F-954FF0DC88A5}"/>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8">
                  <a:extLst>
                    <a:ext uri="{FF2B5EF4-FFF2-40B4-BE49-F238E27FC236}">
                      <a16:creationId xmlns:a16="http://schemas.microsoft.com/office/drawing/2014/main" id="{BD8AC8A7-132A-81AC-7E6D-87D8FF88D2BA}"/>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E2E8D718-36B1-DE81-2CB2-BDE816B87344}"/>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16" name="Group 15">
                <a:extLst>
                  <a:ext uri="{FF2B5EF4-FFF2-40B4-BE49-F238E27FC236}">
                    <a16:creationId xmlns:a16="http://schemas.microsoft.com/office/drawing/2014/main" id="{39D3A3A6-BA4D-FC2E-BD80-4ED5DA54431D}"/>
                  </a:ext>
                </a:extLst>
              </p:cNvPr>
              <p:cNvGrpSpPr/>
              <p:nvPr/>
            </p:nvGrpSpPr>
            <p:grpSpPr>
              <a:xfrm>
                <a:off x="3695900" y="1779694"/>
                <a:ext cx="1453889" cy="499026"/>
                <a:chOff x="5508239" y="3698877"/>
                <a:chExt cx="1163195" cy="315651"/>
              </a:xfrm>
            </p:grpSpPr>
            <p:sp>
              <p:nvSpPr>
                <p:cNvPr id="23" name="Freeform: Shape 121">
                  <a:extLst>
                    <a:ext uri="{FF2B5EF4-FFF2-40B4-BE49-F238E27FC236}">
                      <a16:creationId xmlns:a16="http://schemas.microsoft.com/office/drawing/2014/main" id="{17D0016D-6F96-A696-3FDC-28BE819FB91F}"/>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2">
                  <a:extLst>
                    <a:ext uri="{FF2B5EF4-FFF2-40B4-BE49-F238E27FC236}">
                      <a16:creationId xmlns:a16="http://schemas.microsoft.com/office/drawing/2014/main" id="{4B5201DC-67BE-FC3C-4DA7-59B00307F644}"/>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23">
                  <a:extLst>
                    <a:ext uri="{FF2B5EF4-FFF2-40B4-BE49-F238E27FC236}">
                      <a16:creationId xmlns:a16="http://schemas.microsoft.com/office/drawing/2014/main" id="{56C5E87A-05CD-5D5B-1D91-CC90F9B68F0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4">
                  <a:extLst>
                    <a:ext uri="{FF2B5EF4-FFF2-40B4-BE49-F238E27FC236}">
                      <a16:creationId xmlns:a16="http://schemas.microsoft.com/office/drawing/2014/main" id="{D0C50492-3A1B-29FE-70F6-9F77EDB1F172}"/>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5">
                  <a:extLst>
                    <a:ext uri="{FF2B5EF4-FFF2-40B4-BE49-F238E27FC236}">
                      <a16:creationId xmlns:a16="http://schemas.microsoft.com/office/drawing/2014/main" id="{EA63A64C-9046-C527-7817-1B0901022411}"/>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446C9AF-1819-2E73-842A-1AF62E5FDEB2}"/>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18" name="Freeform: Shape 127">
                <a:extLst>
                  <a:ext uri="{FF2B5EF4-FFF2-40B4-BE49-F238E27FC236}">
                    <a16:creationId xmlns:a16="http://schemas.microsoft.com/office/drawing/2014/main" id="{BBAA639B-6E9B-26D4-3127-FBA1FFCB8590}"/>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9" name="Freeform: Shape 128">
                <a:extLst>
                  <a:ext uri="{FF2B5EF4-FFF2-40B4-BE49-F238E27FC236}">
                    <a16:creationId xmlns:a16="http://schemas.microsoft.com/office/drawing/2014/main" id="{4A85EB53-8F02-19DE-1DC5-523824D9ACF8}"/>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0" name="Freeform: Shape 129">
                <a:extLst>
                  <a:ext uri="{FF2B5EF4-FFF2-40B4-BE49-F238E27FC236}">
                    <a16:creationId xmlns:a16="http://schemas.microsoft.com/office/drawing/2014/main" id="{FB3FB1AB-0DAD-9BAC-A4B4-A0E1552F5799}"/>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30">
                <a:extLst>
                  <a:ext uri="{FF2B5EF4-FFF2-40B4-BE49-F238E27FC236}">
                    <a16:creationId xmlns:a16="http://schemas.microsoft.com/office/drawing/2014/main" id="{9B6773F6-C93D-2AFD-1148-27FB2133A9F9}"/>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2" name="Picture 21">
                <a:extLst>
                  <a:ext uri="{FF2B5EF4-FFF2-40B4-BE49-F238E27FC236}">
                    <a16:creationId xmlns:a16="http://schemas.microsoft.com/office/drawing/2014/main" id="{D45433CC-A10A-348F-D9C5-1DA86596A694}"/>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59" name="Oval 58">
              <a:extLst>
                <a:ext uri="{FF2B5EF4-FFF2-40B4-BE49-F238E27FC236}">
                  <a16:creationId xmlns:a16="http://schemas.microsoft.com/office/drawing/2014/main" id="{617D64BD-2162-7F0B-D622-7E11889B1EEF}"/>
                </a:ext>
              </a:extLst>
            </p:cNvPr>
            <p:cNvSpPr/>
            <p:nvPr/>
          </p:nvSpPr>
          <p:spPr>
            <a:xfrm>
              <a:off x="2441940" y="1840407"/>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Tree>
    <p:extLst>
      <p:ext uri="{BB962C8B-B14F-4D97-AF65-F5344CB8AC3E}">
        <p14:creationId xmlns:p14="http://schemas.microsoft.com/office/powerpoint/2010/main" val="102283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D54DA4A-36CF-FD4A-900D-153861295A3D}"/>
              </a:ext>
            </a:extLst>
          </p:cNvPr>
          <p:cNvGrpSpPr/>
          <p:nvPr/>
        </p:nvGrpSpPr>
        <p:grpSpPr>
          <a:xfrm>
            <a:off x="612566" y="1033386"/>
            <a:ext cx="5347241" cy="4488491"/>
            <a:chOff x="2375118" y="1262425"/>
            <a:chExt cx="4116510" cy="2869113"/>
          </a:xfrm>
        </p:grpSpPr>
        <p:grpSp>
          <p:nvGrpSpPr>
            <p:cNvPr id="40" name="Group 39">
              <a:extLst>
                <a:ext uri="{FF2B5EF4-FFF2-40B4-BE49-F238E27FC236}">
                  <a16:creationId xmlns:a16="http://schemas.microsoft.com/office/drawing/2014/main" id="{AB1A7545-6705-6847-BDB3-D219B7BA63A1}"/>
                </a:ext>
              </a:extLst>
            </p:cNvPr>
            <p:cNvGrpSpPr/>
            <p:nvPr/>
          </p:nvGrpSpPr>
          <p:grpSpPr>
            <a:xfrm>
              <a:off x="2718111" y="2805394"/>
              <a:ext cx="3431012" cy="844949"/>
              <a:chOff x="4722427" y="3160506"/>
              <a:chExt cx="2745009" cy="534459"/>
            </a:xfrm>
          </p:grpSpPr>
          <p:sp>
            <p:nvSpPr>
              <p:cNvPr id="99" name="Freeform: Shape 80">
                <a:extLst>
                  <a:ext uri="{FF2B5EF4-FFF2-40B4-BE49-F238E27FC236}">
                    <a16:creationId xmlns:a16="http://schemas.microsoft.com/office/drawing/2014/main" id="{2CEA8494-8B82-EA4C-A238-071F0AA2AF02}"/>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0" name="Freeform: Shape 81">
                <a:extLst>
                  <a:ext uri="{FF2B5EF4-FFF2-40B4-BE49-F238E27FC236}">
                    <a16:creationId xmlns:a16="http://schemas.microsoft.com/office/drawing/2014/main" id="{3DED36A5-3FEF-CA40-97D3-624766E6543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1" name="Freeform: Shape 82">
                <a:extLst>
                  <a:ext uri="{FF2B5EF4-FFF2-40B4-BE49-F238E27FC236}">
                    <a16:creationId xmlns:a16="http://schemas.microsoft.com/office/drawing/2014/main" id="{CC3F9534-979B-9544-A1BE-C181832A62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2" name="Freeform: Shape 83">
                <a:extLst>
                  <a:ext uri="{FF2B5EF4-FFF2-40B4-BE49-F238E27FC236}">
                    <a16:creationId xmlns:a16="http://schemas.microsoft.com/office/drawing/2014/main" id="{6FC0AA27-6158-0347-83F9-B0D1BD2B15C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3" name="Freeform: Shape 85">
                <a:extLst>
                  <a:ext uri="{FF2B5EF4-FFF2-40B4-BE49-F238E27FC236}">
                    <a16:creationId xmlns:a16="http://schemas.microsoft.com/office/drawing/2014/main" id="{B303A260-B952-7844-87E9-13B58D0749C1}"/>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4" name="Freeform: Shape 86">
                <a:extLst>
                  <a:ext uri="{FF2B5EF4-FFF2-40B4-BE49-F238E27FC236}">
                    <a16:creationId xmlns:a16="http://schemas.microsoft.com/office/drawing/2014/main" id="{28CD6CBB-F846-1A4E-A229-8E4E6BE561B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5" name="Freeform: Shape 87">
                <a:extLst>
                  <a:ext uri="{FF2B5EF4-FFF2-40B4-BE49-F238E27FC236}">
                    <a16:creationId xmlns:a16="http://schemas.microsoft.com/office/drawing/2014/main" id="{C43AE56B-93B2-EF4E-BFA0-90B50AF99857}"/>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2" name="Group 41">
              <a:extLst>
                <a:ext uri="{FF2B5EF4-FFF2-40B4-BE49-F238E27FC236}">
                  <a16:creationId xmlns:a16="http://schemas.microsoft.com/office/drawing/2014/main" id="{1F151003-8D91-D143-8A9C-AA9FBE63B291}"/>
                </a:ext>
              </a:extLst>
            </p:cNvPr>
            <p:cNvGrpSpPr/>
            <p:nvPr/>
          </p:nvGrpSpPr>
          <p:grpSpPr>
            <a:xfrm>
              <a:off x="2381449" y="3589618"/>
              <a:ext cx="4110179" cy="541920"/>
              <a:chOff x="12456098" y="5203261"/>
              <a:chExt cx="7756959" cy="807082"/>
            </a:xfrm>
          </p:grpSpPr>
          <p:sp>
            <p:nvSpPr>
              <p:cNvPr id="96" name="Freeform: Shape 89">
                <a:extLst>
                  <a:ext uri="{FF2B5EF4-FFF2-40B4-BE49-F238E27FC236}">
                    <a16:creationId xmlns:a16="http://schemas.microsoft.com/office/drawing/2014/main" id="{D531F2B2-418E-B343-B743-91A550876B75}"/>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7" name="Freeform: Shape 90">
                <a:extLst>
                  <a:ext uri="{FF2B5EF4-FFF2-40B4-BE49-F238E27FC236}">
                    <a16:creationId xmlns:a16="http://schemas.microsoft.com/office/drawing/2014/main" id="{A93A5BC2-2369-0A4F-B433-094B7340AFF1}"/>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8" name="Freeform: Shape 91">
                <a:extLst>
                  <a:ext uri="{FF2B5EF4-FFF2-40B4-BE49-F238E27FC236}">
                    <a16:creationId xmlns:a16="http://schemas.microsoft.com/office/drawing/2014/main" id="{F2AF18FB-582F-7E4F-822C-E4CD3E3B711A}"/>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3" name="Group 42">
              <a:extLst>
                <a:ext uri="{FF2B5EF4-FFF2-40B4-BE49-F238E27FC236}">
                  <a16:creationId xmlns:a16="http://schemas.microsoft.com/office/drawing/2014/main" id="{59143CFE-4312-6249-9112-8EC8463A4193}"/>
                </a:ext>
              </a:extLst>
            </p:cNvPr>
            <p:cNvGrpSpPr/>
            <p:nvPr/>
          </p:nvGrpSpPr>
          <p:grpSpPr>
            <a:xfrm>
              <a:off x="2375118" y="3201818"/>
              <a:ext cx="4095453" cy="923970"/>
              <a:chOff x="4455906" y="4532438"/>
              <a:chExt cx="3276600" cy="584443"/>
            </a:xfrm>
          </p:grpSpPr>
          <p:sp>
            <p:nvSpPr>
              <p:cNvPr id="89" name="Freeform: Shape 93">
                <a:extLst>
                  <a:ext uri="{FF2B5EF4-FFF2-40B4-BE49-F238E27FC236}">
                    <a16:creationId xmlns:a16="http://schemas.microsoft.com/office/drawing/2014/main" id="{67A2B9A4-8504-0442-AAAD-B2CFF824521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0" name="Freeform: Shape 94">
                <a:extLst>
                  <a:ext uri="{FF2B5EF4-FFF2-40B4-BE49-F238E27FC236}">
                    <a16:creationId xmlns:a16="http://schemas.microsoft.com/office/drawing/2014/main" id="{B465C508-DD75-0A4C-8AAF-84961977A0D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1" name="Freeform: Shape 95">
                <a:extLst>
                  <a:ext uri="{FF2B5EF4-FFF2-40B4-BE49-F238E27FC236}">
                    <a16:creationId xmlns:a16="http://schemas.microsoft.com/office/drawing/2014/main" id="{52F88D71-98EC-584E-8A75-18682E06DD1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2" name="Freeform: Shape 96">
                <a:extLst>
                  <a:ext uri="{FF2B5EF4-FFF2-40B4-BE49-F238E27FC236}">
                    <a16:creationId xmlns:a16="http://schemas.microsoft.com/office/drawing/2014/main" id="{B7871192-ED80-6B4D-849C-AA5CBEA936DF}"/>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3" name="Freeform: Shape 97">
                <a:extLst>
                  <a:ext uri="{FF2B5EF4-FFF2-40B4-BE49-F238E27FC236}">
                    <a16:creationId xmlns:a16="http://schemas.microsoft.com/office/drawing/2014/main" id="{A99B75E4-B7E3-8E44-A1CC-3B59AC015E10}"/>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4" name="Freeform: Shape 98">
                <a:extLst>
                  <a:ext uri="{FF2B5EF4-FFF2-40B4-BE49-F238E27FC236}">
                    <a16:creationId xmlns:a16="http://schemas.microsoft.com/office/drawing/2014/main" id="{CC087C9A-4EBC-7549-A74D-4E6C838B11C0}"/>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5" name="Freeform: Shape 99">
                <a:extLst>
                  <a:ext uri="{FF2B5EF4-FFF2-40B4-BE49-F238E27FC236}">
                    <a16:creationId xmlns:a16="http://schemas.microsoft.com/office/drawing/2014/main" id="{001E3907-33FC-0743-A598-3F3575A7AF1F}"/>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5" name="Picture 44">
              <a:extLst>
                <a:ext uri="{FF2B5EF4-FFF2-40B4-BE49-F238E27FC236}">
                  <a16:creationId xmlns:a16="http://schemas.microsoft.com/office/drawing/2014/main" id="{546425CC-FB00-D646-869C-0F4CD3D74C8E}"/>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46" name="Picture 45">
              <a:extLst>
                <a:ext uri="{FF2B5EF4-FFF2-40B4-BE49-F238E27FC236}">
                  <a16:creationId xmlns:a16="http://schemas.microsoft.com/office/drawing/2014/main" id="{6DA0CBE0-05DC-9044-B3B4-2702A94D8F3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48" name="Group 47">
              <a:extLst>
                <a:ext uri="{FF2B5EF4-FFF2-40B4-BE49-F238E27FC236}">
                  <a16:creationId xmlns:a16="http://schemas.microsoft.com/office/drawing/2014/main" id="{70EE2CC8-780B-534D-8E67-EF30CCCC0060}"/>
                </a:ext>
              </a:extLst>
            </p:cNvPr>
            <p:cNvGrpSpPr/>
            <p:nvPr/>
          </p:nvGrpSpPr>
          <p:grpSpPr>
            <a:xfrm>
              <a:off x="3041588" y="2423735"/>
              <a:ext cx="2762514" cy="758193"/>
              <a:chOff x="4987906" y="2434170"/>
              <a:chExt cx="2210170" cy="479583"/>
            </a:xfrm>
          </p:grpSpPr>
          <p:sp>
            <p:nvSpPr>
              <p:cNvPr id="82" name="Freeform: Shape 103">
                <a:extLst>
                  <a:ext uri="{FF2B5EF4-FFF2-40B4-BE49-F238E27FC236}">
                    <a16:creationId xmlns:a16="http://schemas.microsoft.com/office/drawing/2014/main" id="{99FD6D53-BD19-324A-B67A-3E965FD8061A}"/>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3" name="Freeform: Shape 104">
                <a:extLst>
                  <a:ext uri="{FF2B5EF4-FFF2-40B4-BE49-F238E27FC236}">
                    <a16:creationId xmlns:a16="http://schemas.microsoft.com/office/drawing/2014/main" id="{A9C722E6-3A01-F147-B818-296DD9C8D2CB}"/>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4" name="Freeform: Shape 105">
                <a:extLst>
                  <a:ext uri="{FF2B5EF4-FFF2-40B4-BE49-F238E27FC236}">
                    <a16:creationId xmlns:a16="http://schemas.microsoft.com/office/drawing/2014/main" id="{7437B3E4-90B3-EC4E-B712-EDD5607FBD5D}"/>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5" name="Freeform: Shape 106">
                <a:extLst>
                  <a:ext uri="{FF2B5EF4-FFF2-40B4-BE49-F238E27FC236}">
                    <a16:creationId xmlns:a16="http://schemas.microsoft.com/office/drawing/2014/main" id="{A2712DBC-8729-1B47-8890-F87E52E06D4F}"/>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6" name="Freeform: Shape 107">
                <a:extLst>
                  <a:ext uri="{FF2B5EF4-FFF2-40B4-BE49-F238E27FC236}">
                    <a16:creationId xmlns:a16="http://schemas.microsoft.com/office/drawing/2014/main" id="{C63C6935-1E65-5D47-A037-1A93AA83FBA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7" name="Freeform: Shape 108">
                <a:extLst>
                  <a:ext uri="{FF2B5EF4-FFF2-40B4-BE49-F238E27FC236}">
                    <a16:creationId xmlns:a16="http://schemas.microsoft.com/office/drawing/2014/main" id="{343C2156-D57F-3E4D-902D-F9218CB5C357}"/>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8" name="Freeform: Shape 109">
                <a:extLst>
                  <a:ext uri="{FF2B5EF4-FFF2-40B4-BE49-F238E27FC236}">
                    <a16:creationId xmlns:a16="http://schemas.microsoft.com/office/drawing/2014/main" id="{7E455468-A682-B844-A17B-1890FFE7589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9" name="Picture 48">
              <a:extLst>
                <a:ext uri="{FF2B5EF4-FFF2-40B4-BE49-F238E27FC236}">
                  <a16:creationId xmlns:a16="http://schemas.microsoft.com/office/drawing/2014/main" id="{17DABA96-7C46-0948-8146-6D3A1EEB8AC6}"/>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51" name="Group 50">
              <a:extLst>
                <a:ext uri="{FF2B5EF4-FFF2-40B4-BE49-F238E27FC236}">
                  <a16:creationId xmlns:a16="http://schemas.microsoft.com/office/drawing/2014/main" id="{F85E3FDB-736F-5D4D-98FD-73E7D1F449A6}"/>
                </a:ext>
              </a:extLst>
            </p:cNvPr>
            <p:cNvGrpSpPr/>
            <p:nvPr/>
          </p:nvGrpSpPr>
          <p:grpSpPr>
            <a:xfrm>
              <a:off x="3373445" y="2050657"/>
              <a:ext cx="2098800" cy="673097"/>
              <a:chOff x="5255827" y="3212714"/>
              <a:chExt cx="1679162" cy="425757"/>
            </a:xfrm>
          </p:grpSpPr>
          <p:sp>
            <p:nvSpPr>
              <p:cNvPr id="75" name="Freeform: Shape 112">
                <a:extLst>
                  <a:ext uri="{FF2B5EF4-FFF2-40B4-BE49-F238E27FC236}">
                    <a16:creationId xmlns:a16="http://schemas.microsoft.com/office/drawing/2014/main" id="{7BDF5924-D532-C346-A599-BCB53D0F5637}"/>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6" name="Freeform: Shape 113">
                <a:extLst>
                  <a:ext uri="{FF2B5EF4-FFF2-40B4-BE49-F238E27FC236}">
                    <a16:creationId xmlns:a16="http://schemas.microsoft.com/office/drawing/2014/main" id="{FAB973DC-A1E7-C547-9C4E-AC2B3F9FF80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7" name="Freeform: Shape 114">
                <a:extLst>
                  <a:ext uri="{FF2B5EF4-FFF2-40B4-BE49-F238E27FC236}">
                    <a16:creationId xmlns:a16="http://schemas.microsoft.com/office/drawing/2014/main" id="{DE3DAC42-AC40-864B-B4F9-8D40510B81BA}"/>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8" name="Freeform: Shape 115">
                <a:extLst>
                  <a:ext uri="{FF2B5EF4-FFF2-40B4-BE49-F238E27FC236}">
                    <a16:creationId xmlns:a16="http://schemas.microsoft.com/office/drawing/2014/main" id="{91958479-4DB6-BE41-A690-A67FBB31BE65}"/>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9" name="Freeform: Shape 116">
                <a:extLst>
                  <a:ext uri="{FF2B5EF4-FFF2-40B4-BE49-F238E27FC236}">
                    <a16:creationId xmlns:a16="http://schemas.microsoft.com/office/drawing/2014/main" id="{FA9F3B49-BBBC-F04B-94EF-40A57D29A7A0}"/>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0" name="Freeform: Shape 117">
                <a:extLst>
                  <a:ext uri="{FF2B5EF4-FFF2-40B4-BE49-F238E27FC236}">
                    <a16:creationId xmlns:a16="http://schemas.microsoft.com/office/drawing/2014/main" id="{E293F48A-F52C-884F-82C5-07227D3B37C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1" name="Freeform: Shape 118">
                <a:extLst>
                  <a:ext uri="{FF2B5EF4-FFF2-40B4-BE49-F238E27FC236}">
                    <a16:creationId xmlns:a16="http://schemas.microsoft.com/office/drawing/2014/main" id="{B9D1EFBD-5F16-8F4F-ABB5-28374AA52DC6}"/>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2" name="Picture 51">
              <a:extLst>
                <a:ext uri="{FF2B5EF4-FFF2-40B4-BE49-F238E27FC236}">
                  <a16:creationId xmlns:a16="http://schemas.microsoft.com/office/drawing/2014/main" id="{2E4935FE-0386-6742-90B2-00F2808606F5}"/>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54" name="Group 53">
              <a:extLst>
                <a:ext uri="{FF2B5EF4-FFF2-40B4-BE49-F238E27FC236}">
                  <a16:creationId xmlns:a16="http://schemas.microsoft.com/office/drawing/2014/main" id="{0A9CD0CB-3A1B-2C4F-B729-94F87D530A1E}"/>
                </a:ext>
              </a:extLst>
            </p:cNvPr>
            <p:cNvGrpSpPr/>
            <p:nvPr/>
          </p:nvGrpSpPr>
          <p:grpSpPr>
            <a:xfrm>
              <a:off x="3695900" y="1779694"/>
              <a:ext cx="1453889" cy="499026"/>
              <a:chOff x="5508239" y="3698877"/>
              <a:chExt cx="1163195" cy="315651"/>
            </a:xfrm>
          </p:grpSpPr>
          <p:sp>
            <p:nvSpPr>
              <p:cNvPr id="70" name="Freeform: Shape 121">
                <a:extLst>
                  <a:ext uri="{FF2B5EF4-FFF2-40B4-BE49-F238E27FC236}">
                    <a16:creationId xmlns:a16="http://schemas.microsoft.com/office/drawing/2014/main" id="{8640CD38-1F2F-4B4D-89EA-489D91174115}"/>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1" name="Freeform: Shape 122">
                <a:extLst>
                  <a:ext uri="{FF2B5EF4-FFF2-40B4-BE49-F238E27FC236}">
                    <a16:creationId xmlns:a16="http://schemas.microsoft.com/office/drawing/2014/main" id="{B0C03F24-B0C7-F346-B7EF-9B3EBE888930}"/>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2" name="Freeform: Shape 123">
                <a:extLst>
                  <a:ext uri="{FF2B5EF4-FFF2-40B4-BE49-F238E27FC236}">
                    <a16:creationId xmlns:a16="http://schemas.microsoft.com/office/drawing/2014/main" id="{755AAE7B-B60F-4C49-B3D8-56067C789FE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3" name="Freeform: Shape 124">
                <a:extLst>
                  <a:ext uri="{FF2B5EF4-FFF2-40B4-BE49-F238E27FC236}">
                    <a16:creationId xmlns:a16="http://schemas.microsoft.com/office/drawing/2014/main" id="{D0FE3AE5-36AB-0347-9FC9-DBFD05BEEA8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4" name="Freeform: Shape 125">
                <a:extLst>
                  <a:ext uri="{FF2B5EF4-FFF2-40B4-BE49-F238E27FC236}">
                    <a16:creationId xmlns:a16="http://schemas.microsoft.com/office/drawing/2014/main" id="{C70A9EB3-9E70-254F-A4F7-5DA831F486C7}"/>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5" name="Picture 54">
              <a:extLst>
                <a:ext uri="{FF2B5EF4-FFF2-40B4-BE49-F238E27FC236}">
                  <a16:creationId xmlns:a16="http://schemas.microsoft.com/office/drawing/2014/main" id="{99DF850E-7EF7-2645-9CA4-92994A723C3C}"/>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57" name="Freeform: Shape 127">
              <a:extLst>
                <a:ext uri="{FF2B5EF4-FFF2-40B4-BE49-F238E27FC236}">
                  <a16:creationId xmlns:a16="http://schemas.microsoft.com/office/drawing/2014/main" id="{4CFC4032-FAAA-214E-8FA1-F3B90E408FA6}"/>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128">
              <a:extLst>
                <a:ext uri="{FF2B5EF4-FFF2-40B4-BE49-F238E27FC236}">
                  <a16:creationId xmlns:a16="http://schemas.microsoft.com/office/drawing/2014/main" id="{5E3DBFFE-B4D9-0040-81AD-6EA87C441AFB}"/>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129">
              <a:extLst>
                <a:ext uri="{FF2B5EF4-FFF2-40B4-BE49-F238E27FC236}">
                  <a16:creationId xmlns:a16="http://schemas.microsoft.com/office/drawing/2014/main" id="{105921B0-46B4-DE4A-87FE-66F335221262}"/>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130">
              <a:extLst>
                <a:ext uri="{FF2B5EF4-FFF2-40B4-BE49-F238E27FC236}">
                  <a16:creationId xmlns:a16="http://schemas.microsoft.com/office/drawing/2014/main" id="{C170D6E9-F7B6-9341-B18D-BE090857562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62" name="Picture 61">
              <a:extLst>
                <a:ext uri="{FF2B5EF4-FFF2-40B4-BE49-F238E27FC236}">
                  <a16:creationId xmlns:a16="http://schemas.microsoft.com/office/drawing/2014/main" id="{4DFB35E9-EEC4-5949-AF1F-38EFD99E14B8}"/>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2" name="Title 1"/>
          <p:cNvSpPr>
            <a:spLocks noGrp="1"/>
          </p:cNvSpPr>
          <p:nvPr>
            <p:ph type="title"/>
          </p:nvPr>
        </p:nvSpPr>
        <p:spPr>
          <a:xfrm>
            <a:off x="1203024" y="260290"/>
            <a:ext cx="10360501" cy="482085"/>
          </a:xfrm>
        </p:spPr>
        <p:txBody>
          <a:bodyPr>
            <a:noAutofit/>
          </a:bodyPr>
          <a:lstStyle/>
          <a:p>
            <a:r>
              <a:rPr lang="en-US" sz="2399" dirty="0"/>
              <a:t>Emerging Memories for In Package Memory candidates</a:t>
            </a:r>
          </a:p>
        </p:txBody>
      </p:sp>
      <p:sp>
        <p:nvSpPr>
          <p:cNvPr id="3" name="TextBox 2"/>
          <p:cNvSpPr txBox="1"/>
          <p:nvPr/>
        </p:nvSpPr>
        <p:spPr>
          <a:xfrm>
            <a:off x="3857483" y="5875641"/>
            <a:ext cx="4473859" cy="369236"/>
          </a:xfrm>
          <a:prstGeom prst="rect">
            <a:avLst/>
          </a:prstGeom>
          <a:solidFill>
            <a:srgbClr val="FFFF00"/>
          </a:solidFill>
        </p:spPr>
        <p:txBody>
          <a:bodyPr wrap="square" rtlCol="0">
            <a:spAutoFit/>
          </a:bodyPr>
          <a:lstStyle/>
          <a:p>
            <a:pPr algn="ctr"/>
            <a:r>
              <a:rPr lang="en-US" sz="1799" b="1">
                <a:solidFill>
                  <a:schemeClr val="accent2"/>
                </a:solidFill>
                <a:latin typeface="Neo Sans Intel"/>
                <a:cs typeface="Neo Sans Intel"/>
              </a:rPr>
              <a:t>Key Challenge:  BW, Granularity </a:t>
            </a:r>
          </a:p>
        </p:txBody>
      </p:sp>
      <p:sp>
        <p:nvSpPr>
          <p:cNvPr id="140" name="Oval 139">
            <a:extLst>
              <a:ext uri="{FF2B5EF4-FFF2-40B4-BE49-F238E27FC236}">
                <a16:creationId xmlns:a16="http://schemas.microsoft.com/office/drawing/2014/main" id="{B322A38E-F787-D54C-A3F2-A65164BB3078}"/>
              </a:ext>
            </a:extLst>
          </p:cNvPr>
          <p:cNvSpPr/>
          <p:nvPr/>
        </p:nvSpPr>
        <p:spPr>
          <a:xfrm>
            <a:off x="2482411" y="2095756"/>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43" name="Freeform 142">
            <a:extLst>
              <a:ext uri="{FF2B5EF4-FFF2-40B4-BE49-F238E27FC236}">
                <a16:creationId xmlns:a16="http://schemas.microsoft.com/office/drawing/2014/main" id="{1133C42B-9132-8A4C-9C70-45DFD3D999D0}"/>
              </a:ext>
            </a:extLst>
          </p:cNvPr>
          <p:cNvSpPr/>
          <p:nvPr/>
        </p:nvSpPr>
        <p:spPr>
          <a:xfrm>
            <a:off x="4243336" y="1592142"/>
            <a:ext cx="1072947" cy="743046"/>
          </a:xfrm>
          <a:custGeom>
            <a:avLst/>
            <a:gdLst>
              <a:gd name="connsiteX0" fmla="*/ 0 w 953037"/>
              <a:gd name="connsiteY0" fmla="*/ 1339403 h 1339403"/>
              <a:gd name="connsiteX1" fmla="*/ 437882 w 953037"/>
              <a:gd name="connsiteY1" fmla="*/ 270457 h 1339403"/>
              <a:gd name="connsiteX2" fmla="*/ 953037 w 953037"/>
              <a:gd name="connsiteY2" fmla="*/ 0 h 1339403"/>
            </a:gdLst>
            <a:ahLst/>
            <a:cxnLst>
              <a:cxn ang="0">
                <a:pos x="connsiteX0" y="connsiteY0"/>
              </a:cxn>
              <a:cxn ang="0">
                <a:pos x="connsiteX1" y="connsiteY1"/>
              </a:cxn>
              <a:cxn ang="0">
                <a:pos x="connsiteX2" y="connsiteY2"/>
              </a:cxn>
            </a:cxnLst>
            <a:rect l="l" t="t" r="r" b="b"/>
            <a:pathLst>
              <a:path w="953037" h="1339403">
                <a:moveTo>
                  <a:pt x="0" y="1339403"/>
                </a:moveTo>
                <a:cubicBezTo>
                  <a:pt x="139521" y="916547"/>
                  <a:pt x="279043" y="493691"/>
                  <a:pt x="437882" y="270457"/>
                </a:cubicBezTo>
                <a:cubicBezTo>
                  <a:pt x="596721" y="47223"/>
                  <a:pt x="774879" y="23611"/>
                  <a:pt x="953037" y="0"/>
                </a:cubicBezTo>
              </a:path>
            </a:pathLst>
          </a:custGeom>
          <a:noFill/>
          <a:ln w="28575">
            <a:solidFill>
              <a:srgbClr val="FFC3AD"/>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 name="Group 3">
            <a:extLst>
              <a:ext uri="{FF2B5EF4-FFF2-40B4-BE49-F238E27FC236}">
                <a16:creationId xmlns:a16="http://schemas.microsoft.com/office/drawing/2014/main" id="{BE16E857-ABCC-43BB-BC58-BD5E3D062A49}"/>
              </a:ext>
            </a:extLst>
          </p:cNvPr>
          <p:cNvGrpSpPr/>
          <p:nvPr/>
        </p:nvGrpSpPr>
        <p:grpSpPr>
          <a:xfrm>
            <a:off x="5503171" y="1102620"/>
            <a:ext cx="2870651" cy="2253391"/>
            <a:chOff x="7762461" y="675861"/>
            <a:chExt cx="3858973" cy="2918353"/>
          </a:xfrm>
        </p:grpSpPr>
        <p:grpSp>
          <p:nvGrpSpPr>
            <p:cNvPr id="63" name="Group 62">
              <a:extLst>
                <a:ext uri="{FF2B5EF4-FFF2-40B4-BE49-F238E27FC236}">
                  <a16:creationId xmlns:a16="http://schemas.microsoft.com/office/drawing/2014/main" id="{932F8CB7-C457-4D55-9068-C78D192449A5}"/>
                </a:ext>
              </a:extLst>
            </p:cNvPr>
            <p:cNvGrpSpPr/>
            <p:nvPr/>
          </p:nvGrpSpPr>
          <p:grpSpPr>
            <a:xfrm>
              <a:off x="8139931" y="853489"/>
              <a:ext cx="3036201" cy="2046019"/>
              <a:chOff x="3975652" y="670891"/>
              <a:chExt cx="8885583" cy="4951344"/>
            </a:xfrm>
          </p:grpSpPr>
          <p:cxnSp>
            <p:nvCxnSpPr>
              <p:cNvPr id="64" name="Straight Connector 63">
                <a:extLst>
                  <a:ext uri="{FF2B5EF4-FFF2-40B4-BE49-F238E27FC236}">
                    <a16:creationId xmlns:a16="http://schemas.microsoft.com/office/drawing/2014/main" id="{D44B61EB-6E5F-4264-8FEE-B8821F0377D4}"/>
                  </a:ext>
                </a:extLst>
              </p:cNvPr>
              <p:cNvCxnSpPr>
                <a:cxnSpLocks/>
              </p:cNvCxnSpPr>
              <p:nvPr/>
            </p:nvCxnSpPr>
            <p:spPr>
              <a:xfrm>
                <a:off x="4681331" y="670891"/>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D40A243-117B-473A-A882-60C414493EDB}"/>
                  </a:ext>
                </a:extLst>
              </p:cNvPr>
              <p:cNvCxnSpPr>
                <a:cxnSpLocks/>
              </p:cNvCxnSpPr>
              <p:nvPr/>
            </p:nvCxnSpPr>
            <p:spPr>
              <a:xfrm>
                <a:off x="3975652" y="1196009"/>
                <a:ext cx="87464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BA43173-BA2C-43C8-AF63-5650D94D36DF}"/>
                  </a:ext>
                </a:extLst>
              </p:cNvPr>
              <p:cNvCxnSpPr>
                <a:cxnSpLocks/>
              </p:cNvCxnSpPr>
              <p:nvPr/>
            </p:nvCxnSpPr>
            <p:spPr>
              <a:xfrm>
                <a:off x="3975652" y="2453308"/>
                <a:ext cx="8885583" cy="82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A8A24DF-336D-4A04-86A8-7630712EEF6C}"/>
                  </a:ext>
                </a:extLst>
              </p:cNvPr>
              <p:cNvCxnSpPr>
                <a:cxnSpLocks/>
              </p:cNvCxnSpPr>
              <p:nvPr/>
            </p:nvCxnSpPr>
            <p:spPr>
              <a:xfrm>
                <a:off x="6822113" y="672551"/>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 name="Group 67">
                <a:extLst>
                  <a:ext uri="{FF2B5EF4-FFF2-40B4-BE49-F238E27FC236}">
                    <a16:creationId xmlns:a16="http://schemas.microsoft.com/office/drawing/2014/main" id="{4C5D759E-F864-41B9-9277-F579A5A43438}"/>
                  </a:ext>
                </a:extLst>
              </p:cNvPr>
              <p:cNvGrpSpPr/>
              <p:nvPr/>
            </p:nvGrpSpPr>
            <p:grpSpPr>
              <a:xfrm>
                <a:off x="4681331" y="1227484"/>
                <a:ext cx="2107651" cy="1045268"/>
                <a:chOff x="6291470" y="2122006"/>
                <a:chExt cx="2107651" cy="1045268"/>
              </a:xfrm>
            </p:grpSpPr>
            <p:grpSp>
              <p:nvGrpSpPr>
                <p:cNvPr id="216" name="Group 215">
                  <a:extLst>
                    <a:ext uri="{FF2B5EF4-FFF2-40B4-BE49-F238E27FC236}">
                      <a16:creationId xmlns:a16="http://schemas.microsoft.com/office/drawing/2014/main" id="{1AAE6AD8-0024-4C1E-85D3-5ED774649B6B}"/>
                    </a:ext>
                  </a:extLst>
                </p:cNvPr>
                <p:cNvGrpSpPr/>
                <p:nvPr/>
              </p:nvGrpSpPr>
              <p:grpSpPr>
                <a:xfrm>
                  <a:off x="6647623" y="2122006"/>
                  <a:ext cx="858078" cy="773595"/>
                  <a:chOff x="6511788" y="2130287"/>
                  <a:chExt cx="858078" cy="773595"/>
                </a:xfrm>
              </p:grpSpPr>
              <p:cxnSp>
                <p:nvCxnSpPr>
                  <p:cNvPr id="223" name="Straight Connector 222">
                    <a:extLst>
                      <a:ext uri="{FF2B5EF4-FFF2-40B4-BE49-F238E27FC236}">
                        <a16:creationId xmlns:a16="http://schemas.microsoft.com/office/drawing/2014/main" id="{966E258D-F7CB-4733-9270-876CEEAA8281}"/>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DDDE00F7-99C7-4D43-AD27-7D08B84D0684}"/>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BA02814-0B37-4587-9361-8A91B4031FA3}"/>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0D4BD3E-5297-4AAE-9380-116417CE6707}"/>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9C8BF9D7-A178-47D0-AE13-3E4EF2EFE031}"/>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7" name="Straight Connector 216">
                  <a:extLst>
                    <a:ext uri="{FF2B5EF4-FFF2-40B4-BE49-F238E27FC236}">
                      <a16:creationId xmlns:a16="http://schemas.microsoft.com/office/drawing/2014/main" id="{01AC4284-B010-4C27-825F-A1BA5F9C3AD6}"/>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AA40EF76-13DA-467B-827F-1E219A7EBC2F}"/>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E78B34BA-CBE1-4977-8B44-E74C9F58C30D}"/>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0" name="Rectangle 219">
                  <a:extLst>
                    <a:ext uri="{FF2B5EF4-FFF2-40B4-BE49-F238E27FC236}">
                      <a16:creationId xmlns:a16="http://schemas.microsoft.com/office/drawing/2014/main" id="{917B341D-92DF-4403-8FD6-27BAF48C3409}"/>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21" name="Rectangle 220">
                  <a:extLst>
                    <a:ext uri="{FF2B5EF4-FFF2-40B4-BE49-F238E27FC236}">
                      <a16:creationId xmlns:a16="http://schemas.microsoft.com/office/drawing/2014/main" id="{F77B5656-EF66-4554-B650-537DC8285A86}"/>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222" name="Straight Connector 221">
                  <a:extLst>
                    <a:ext uri="{FF2B5EF4-FFF2-40B4-BE49-F238E27FC236}">
                      <a16:creationId xmlns:a16="http://schemas.microsoft.com/office/drawing/2014/main" id="{048D4217-6879-4569-B6FC-B2FD9C045554}"/>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67E46FAD-6EDF-4410-8B93-0E7752A9A51F}"/>
                  </a:ext>
                </a:extLst>
              </p:cNvPr>
              <p:cNvCxnSpPr>
                <a:cxnSpLocks/>
              </p:cNvCxnSpPr>
              <p:nvPr/>
            </p:nvCxnSpPr>
            <p:spPr>
              <a:xfrm>
                <a:off x="4008783" y="3687415"/>
                <a:ext cx="8852452" cy="314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CC7851EE-E75E-4916-9E9D-E9862CB80B4B}"/>
                  </a:ext>
                </a:extLst>
              </p:cNvPr>
              <p:cNvGrpSpPr/>
              <p:nvPr/>
            </p:nvGrpSpPr>
            <p:grpSpPr>
              <a:xfrm>
                <a:off x="4714462" y="2461591"/>
                <a:ext cx="2107651" cy="1045268"/>
                <a:chOff x="6291470" y="2122006"/>
                <a:chExt cx="2107651" cy="1045268"/>
              </a:xfrm>
            </p:grpSpPr>
            <p:grpSp>
              <p:nvGrpSpPr>
                <p:cNvPr id="204" name="Group 203">
                  <a:extLst>
                    <a:ext uri="{FF2B5EF4-FFF2-40B4-BE49-F238E27FC236}">
                      <a16:creationId xmlns:a16="http://schemas.microsoft.com/office/drawing/2014/main" id="{1AA875D2-2E19-4A4C-B968-99EA019C11FE}"/>
                    </a:ext>
                  </a:extLst>
                </p:cNvPr>
                <p:cNvGrpSpPr/>
                <p:nvPr/>
              </p:nvGrpSpPr>
              <p:grpSpPr>
                <a:xfrm>
                  <a:off x="6647623" y="2122006"/>
                  <a:ext cx="858078" cy="773595"/>
                  <a:chOff x="6511788" y="2130287"/>
                  <a:chExt cx="858078" cy="773595"/>
                </a:xfrm>
              </p:grpSpPr>
              <p:cxnSp>
                <p:nvCxnSpPr>
                  <p:cNvPr id="211" name="Straight Connector 210">
                    <a:extLst>
                      <a:ext uri="{FF2B5EF4-FFF2-40B4-BE49-F238E27FC236}">
                        <a16:creationId xmlns:a16="http://schemas.microsoft.com/office/drawing/2014/main" id="{E9BD5F6B-4E05-44DF-9AC2-E7CC325B04FB}"/>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57D84A1-65F5-4557-9873-391AFA223A50}"/>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003689E7-CA25-4A67-8637-E0B095E6D1A8}"/>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493A3EFC-235C-4B82-8648-1193F31451F2}"/>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756F796-058E-4874-9423-7FEB02ECED2E}"/>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5" name="Straight Connector 204">
                  <a:extLst>
                    <a:ext uri="{FF2B5EF4-FFF2-40B4-BE49-F238E27FC236}">
                      <a16:creationId xmlns:a16="http://schemas.microsoft.com/office/drawing/2014/main" id="{5340EF3E-7364-46D5-B943-2D765D1D4A6F}"/>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97D67291-1BB1-49B1-8FAC-677372392594}"/>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2FEC0FC2-E316-4D65-A6E2-9BD8922F0FB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8" name="Rectangle 207">
                  <a:extLst>
                    <a:ext uri="{FF2B5EF4-FFF2-40B4-BE49-F238E27FC236}">
                      <a16:creationId xmlns:a16="http://schemas.microsoft.com/office/drawing/2014/main" id="{79569597-F0DB-4F4D-8E33-BE676698A773}"/>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209" name="Rectangle 208">
                  <a:extLst>
                    <a:ext uri="{FF2B5EF4-FFF2-40B4-BE49-F238E27FC236}">
                      <a16:creationId xmlns:a16="http://schemas.microsoft.com/office/drawing/2014/main" id="{F6974D05-4C89-470C-A3D6-41AB5A4D5EE0}"/>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210" name="Straight Connector 209">
                  <a:extLst>
                    <a:ext uri="{FF2B5EF4-FFF2-40B4-BE49-F238E27FC236}">
                      <a16:creationId xmlns:a16="http://schemas.microsoft.com/office/drawing/2014/main" id="{36F95B02-3B69-4863-ACD0-52B1ECAA8D6A}"/>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67F39F31-3DE4-42E1-BAD9-90AB58B16563}"/>
                  </a:ext>
                </a:extLst>
              </p:cNvPr>
              <p:cNvGrpSpPr/>
              <p:nvPr/>
            </p:nvGrpSpPr>
            <p:grpSpPr>
              <a:xfrm>
                <a:off x="4742347" y="3718882"/>
                <a:ext cx="2107651" cy="1045268"/>
                <a:chOff x="6291470" y="2122006"/>
                <a:chExt cx="2107651" cy="1045268"/>
              </a:xfrm>
            </p:grpSpPr>
            <p:grpSp>
              <p:nvGrpSpPr>
                <p:cNvPr id="192" name="Group 191">
                  <a:extLst>
                    <a:ext uri="{FF2B5EF4-FFF2-40B4-BE49-F238E27FC236}">
                      <a16:creationId xmlns:a16="http://schemas.microsoft.com/office/drawing/2014/main" id="{A064E4D3-D36F-4D91-9877-C89E1F35D6DA}"/>
                    </a:ext>
                  </a:extLst>
                </p:cNvPr>
                <p:cNvGrpSpPr/>
                <p:nvPr/>
              </p:nvGrpSpPr>
              <p:grpSpPr>
                <a:xfrm>
                  <a:off x="6647623" y="2122006"/>
                  <a:ext cx="858078" cy="773595"/>
                  <a:chOff x="6511788" y="2130287"/>
                  <a:chExt cx="858078" cy="773595"/>
                </a:xfrm>
              </p:grpSpPr>
              <p:cxnSp>
                <p:nvCxnSpPr>
                  <p:cNvPr id="199" name="Straight Connector 198">
                    <a:extLst>
                      <a:ext uri="{FF2B5EF4-FFF2-40B4-BE49-F238E27FC236}">
                        <a16:creationId xmlns:a16="http://schemas.microsoft.com/office/drawing/2014/main" id="{1BB4775F-8B36-42B6-958E-2B49B29606FD}"/>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B0F5103F-DF28-4CF8-A452-D2F0350492E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E0448BE2-F0B8-4AF1-A09C-BB056B757BD9}"/>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37541E57-6CEF-42BC-BBE2-4074B816EC49}"/>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7CE775F-B2CB-4C1C-A239-CE55E7DB354B}"/>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3" name="Straight Connector 192">
                  <a:extLst>
                    <a:ext uri="{FF2B5EF4-FFF2-40B4-BE49-F238E27FC236}">
                      <a16:creationId xmlns:a16="http://schemas.microsoft.com/office/drawing/2014/main" id="{D7A46945-E4D3-4CCF-9F10-842D04F6ED2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C3E0C36C-20FD-4507-98FA-AE058F95CB98}"/>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AE312166-495E-48A7-86F1-0D17F4B799B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6" name="Rectangle 195">
                  <a:extLst>
                    <a:ext uri="{FF2B5EF4-FFF2-40B4-BE49-F238E27FC236}">
                      <a16:creationId xmlns:a16="http://schemas.microsoft.com/office/drawing/2014/main" id="{967A3B13-8B57-4F1E-997A-BD97527F933E}"/>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97" name="Rectangle 196">
                  <a:extLst>
                    <a:ext uri="{FF2B5EF4-FFF2-40B4-BE49-F238E27FC236}">
                      <a16:creationId xmlns:a16="http://schemas.microsoft.com/office/drawing/2014/main" id="{AF325DF5-ED1E-4198-94F0-3CDCBBD4A829}"/>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98" name="Straight Connector 197">
                  <a:extLst>
                    <a:ext uri="{FF2B5EF4-FFF2-40B4-BE49-F238E27FC236}">
                      <a16:creationId xmlns:a16="http://schemas.microsoft.com/office/drawing/2014/main" id="{6DF96DA6-7452-48D0-9D99-1D9D205BFB14}"/>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8" name="Straight Connector 107">
                <a:extLst>
                  <a:ext uri="{FF2B5EF4-FFF2-40B4-BE49-F238E27FC236}">
                    <a16:creationId xmlns:a16="http://schemas.microsoft.com/office/drawing/2014/main" id="{9ACB09AF-03AE-4C2F-9A5B-A57B4839E10D}"/>
                  </a:ext>
                </a:extLst>
              </p:cNvPr>
              <p:cNvCxnSpPr>
                <a:cxnSpLocks/>
              </p:cNvCxnSpPr>
              <p:nvPr/>
            </p:nvCxnSpPr>
            <p:spPr>
              <a:xfrm>
                <a:off x="7268950" y="717274"/>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2F08C00-F33C-4BAC-A32D-1B02043D2E81}"/>
                  </a:ext>
                </a:extLst>
              </p:cNvPr>
              <p:cNvCxnSpPr>
                <a:cxnSpLocks/>
              </p:cNvCxnSpPr>
              <p:nvPr/>
            </p:nvCxnSpPr>
            <p:spPr>
              <a:xfrm>
                <a:off x="9409732" y="718934"/>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5DE4A29A-46D1-4DB5-9C88-18FEA4A41C16}"/>
                  </a:ext>
                </a:extLst>
              </p:cNvPr>
              <p:cNvGrpSpPr/>
              <p:nvPr/>
            </p:nvGrpSpPr>
            <p:grpSpPr>
              <a:xfrm>
                <a:off x="7268950" y="1273867"/>
                <a:ext cx="2107651" cy="1045268"/>
                <a:chOff x="6291470" y="2122006"/>
                <a:chExt cx="2107651" cy="1045268"/>
              </a:xfrm>
            </p:grpSpPr>
            <p:grpSp>
              <p:nvGrpSpPr>
                <p:cNvPr id="180" name="Group 179">
                  <a:extLst>
                    <a:ext uri="{FF2B5EF4-FFF2-40B4-BE49-F238E27FC236}">
                      <a16:creationId xmlns:a16="http://schemas.microsoft.com/office/drawing/2014/main" id="{20556335-630B-4021-BC96-758676E9ED0F}"/>
                    </a:ext>
                  </a:extLst>
                </p:cNvPr>
                <p:cNvGrpSpPr/>
                <p:nvPr/>
              </p:nvGrpSpPr>
              <p:grpSpPr>
                <a:xfrm>
                  <a:off x="6647623" y="2122006"/>
                  <a:ext cx="858078" cy="773595"/>
                  <a:chOff x="6511788" y="2130287"/>
                  <a:chExt cx="858078" cy="773595"/>
                </a:xfrm>
              </p:grpSpPr>
              <p:cxnSp>
                <p:nvCxnSpPr>
                  <p:cNvPr id="187" name="Straight Connector 186">
                    <a:extLst>
                      <a:ext uri="{FF2B5EF4-FFF2-40B4-BE49-F238E27FC236}">
                        <a16:creationId xmlns:a16="http://schemas.microsoft.com/office/drawing/2014/main" id="{DFAF545C-1C4B-4DBC-BDB6-B7F9AD25653F}"/>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2BCCFFB-DAA5-4589-8AEA-82A655D3CD8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6AD6087-BFF8-4A8F-B0F1-7627DA12A0EE}"/>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AD2D8A7-F488-4E4E-A5E1-A0EA8813755A}"/>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1F924A2-0116-4175-91E9-9215F6E83257}"/>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0FFE9BDC-23F0-4992-B04F-CB6EB0A776D3}"/>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F1C35E33-ADF4-4FB5-843E-36B60C122A7E}"/>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C3FC2535-FB21-4E38-B359-499B976908DF}"/>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4" name="Rectangle 183">
                  <a:extLst>
                    <a:ext uri="{FF2B5EF4-FFF2-40B4-BE49-F238E27FC236}">
                      <a16:creationId xmlns:a16="http://schemas.microsoft.com/office/drawing/2014/main" id="{1149FE33-A2A5-4610-8B30-C5CB19C0B420}"/>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85" name="Rectangle 184">
                  <a:extLst>
                    <a:ext uri="{FF2B5EF4-FFF2-40B4-BE49-F238E27FC236}">
                      <a16:creationId xmlns:a16="http://schemas.microsoft.com/office/drawing/2014/main" id="{4304CD29-6910-4033-B545-2E3617873B96}"/>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86" name="Straight Connector 185">
                  <a:extLst>
                    <a:ext uri="{FF2B5EF4-FFF2-40B4-BE49-F238E27FC236}">
                      <a16:creationId xmlns:a16="http://schemas.microsoft.com/office/drawing/2014/main" id="{28BCF4A6-0558-4780-9D01-6EE7B2565E7D}"/>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53BD5402-D486-4599-BAA4-01DC43828620}"/>
                  </a:ext>
                </a:extLst>
              </p:cNvPr>
              <p:cNvGrpSpPr/>
              <p:nvPr/>
            </p:nvGrpSpPr>
            <p:grpSpPr>
              <a:xfrm>
                <a:off x="7302081" y="2507974"/>
                <a:ext cx="2107651" cy="1045268"/>
                <a:chOff x="6291470" y="2122006"/>
                <a:chExt cx="2107651" cy="1045268"/>
              </a:xfrm>
            </p:grpSpPr>
            <p:grpSp>
              <p:nvGrpSpPr>
                <p:cNvPr id="168" name="Group 167">
                  <a:extLst>
                    <a:ext uri="{FF2B5EF4-FFF2-40B4-BE49-F238E27FC236}">
                      <a16:creationId xmlns:a16="http://schemas.microsoft.com/office/drawing/2014/main" id="{837BAD87-F772-4B64-A889-C83212D45ADF}"/>
                    </a:ext>
                  </a:extLst>
                </p:cNvPr>
                <p:cNvGrpSpPr/>
                <p:nvPr/>
              </p:nvGrpSpPr>
              <p:grpSpPr>
                <a:xfrm>
                  <a:off x="6647623" y="2122006"/>
                  <a:ext cx="858078" cy="773595"/>
                  <a:chOff x="6511788" y="2130287"/>
                  <a:chExt cx="858078" cy="773595"/>
                </a:xfrm>
              </p:grpSpPr>
              <p:cxnSp>
                <p:nvCxnSpPr>
                  <p:cNvPr id="175" name="Straight Connector 174">
                    <a:extLst>
                      <a:ext uri="{FF2B5EF4-FFF2-40B4-BE49-F238E27FC236}">
                        <a16:creationId xmlns:a16="http://schemas.microsoft.com/office/drawing/2014/main" id="{2346718B-6A64-47C9-8096-1A17AAA25B7B}"/>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C3642B5-FB23-475C-91CD-4A48E1A711F3}"/>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A760848-6269-4C96-A6F3-073FC3776666}"/>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B3FF7B3-13B1-4484-8DB4-E66BFEA42DA1}"/>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8834E90-41BD-4D50-9E53-F67B6974887F}"/>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CB17A739-7D70-43CA-8289-14FA388EDB35}"/>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1D495B2-05EB-4339-B16C-B527D13A8C21}"/>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F170AD05-40F1-4F5D-8485-0F89517C6D95}"/>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2" name="Rectangle 171">
                  <a:extLst>
                    <a:ext uri="{FF2B5EF4-FFF2-40B4-BE49-F238E27FC236}">
                      <a16:creationId xmlns:a16="http://schemas.microsoft.com/office/drawing/2014/main" id="{91FBCA93-AF90-4A64-84CD-367A1FFCFC0A}"/>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73" name="Rectangle 172">
                  <a:extLst>
                    <a:ext uri="{FF2B5EF4-FFF2-40B4-BE49-F238E27FC236}">
                      <a16:creationId xmlns:a16="http://schemas.microsoft.com/office/drawing/2014/main" id="{78A4C4E6-8CD3-41E4-A048-FF4ABD6F7771}"/>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74" name="Straight Connector 173">
                  <a:extLst>
                    <a:ext uri="{FF2B5EF4-FFF2-40B4-BE49-F238E27FC236}">
                      <a16:creationId xmlns:a16="http://schemas.microsoft.com/office/drawing/2014/main" id="{30DB2CEA-DB42-40D8-A3DA-AFC5FD490DC8}"/>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F1A10C9C-7409-45FB-84B7-40BD44ECE710}"/>
                  </a:ext>
                </a:extLst>
              </p:cNvPr>
              <p:cNvGrpSpPr/>
              <p:nvPr/>
            </p:nvGrpSpPr>
            <p:grpSpPr>
              <a:xfrm>
                <a:off x="7329966" y="3765265"/>
                <a:ext cx="2107651" cy="1045268"/>
                <a:chOff x="6291470" y="2122006"/>
                <a:chExt cx="2107651" cy="1045268"/>
              </a:xfrm>
            </p:grpSpPr>
            <p:grpSp>
              <p:nvGrpSpPr>
                <p:cNvPr id="156" name="Group 155">
                  <a:extLst>
                    <a:ext uri="{FF2B5EF4-FFF2-40B4-BE49-F238E27FC236}">
                      <a16:creationId xmlns:a16="http://schemas.microsoft.com/office/drawing/2014/main" id="{BB01227E-AB48-4ED0-901E-EC2F9C3587A5}"/>
                    </a:ext>
                  </a:extLst>
                </p:cNvPr>
                <p:cNvGrpSpPr/>
                <p:nvPr/>
              </p:nvGrpSpPr>
              <p:grpSpPr>
                <a:xfrm>
                  <a:off x="6647623" y="2122006"/>
                  <a:ext cx="858078" cy="773595"/>
                  <a:chOff x="6511788" y="2130287"/>
                  <a:chExt cx="858078" cy="773595"/>
                </a:xfrm>
              </p:grpSpPr>
              <p:cxnSp>
                <p:nvCxnSpPr>
                  <p:cNvPr id="163" name="Straight Connector 162">
                    <a:extLst>
                      <a:ext uri="{FF2B5EF4-FFF2-40B4-BE49-F238E27FC236}">
                        <a16:creationId xmlns:a16="http://schemas.microsoft.com/office/drawing/2014/main" id="{EE8EF66C-3D3C-44C4-8D68-02A37204B662}"/>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203548B-407B-4BD9-A963-63ECE241856F}"/>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A92E9DD-E332-4C29-8025-1149E272AB2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55AF3BF-50F0-46DC-8F93-CB1383DA0FAE}"/>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0BDD838F-E992-4A96-A48C-C0D013BAB725}"/>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7" name="Straight Connector 156">
                  <a:extLst>
                    <a:ext uri="{FF2B5EF4-FFF2-40B4-BE49-F238E27FC236}">
                      <a16:creationId xmlns:a16="http://schemas.microsoft.com/office/drawing/2014/main" id="{7C26FD18-55F1-4252-BCC3-4794DAD461C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B9638E1-153F-460C-AF71-22CC49BB94B0}"/>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2C0A9D84-710C-4D7D-A92E-801B169D90A4}"/>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0" name="Rectangle 159">
                  <a:extLst>
                    <a:ext uri="{FF2B5EF4-FFF2-40B4-BE49-F238E27FC236}">
                      <a16:creationId xmlns:a16="http://schemas.microsoft.com/office/drawing/2014/main" id="{5BD67C6C-E0B8-44D8-9F33-A79064A143D7}"/>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1" name="Rectangle 160">
                  <a:extLst>
                    <a:ext uri="{FF2B5EF4-FFF2-40B4-BE49-F238E27FC236}">
                      <a16:creationId xmlns:a16="http://schemas.microsoft.com/office/drawing/2014/main" id="{86A2E984-6187-48EB-BC6A-DC57B0FF1B19}"/>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62" name="Straight Connector 161">
                  <a:extLst>
                    <a:ext uri="{FF2B5EF4-FFF2-40B4-BE49-F238E27FC236}">
                      <a16:creationId xmlns:a16="http://schemas.microsoft.com/office/drawing/2014/main" id="{F76A09E5-5784-4DF1-A83F-A12DC5489F66}"/>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3" name="Straight Connector 112">
                <a:extLst>
                  <a:ext uri="{FF2B5EF4-FFF2-40B4-BE49-F238E27FC236}">
                    <a16:creationId xmlns:a16="http://schemas.microsoft.com/office/drawing/2014/main" id="{2F206FD7-0661-4A6A-88C2-D378F6F7B66F}"/>
                  </a:ext>
                </a:extLst>
              </p:cNvPr>
              <p:cNvCxnSpPr>
                <a:cxnSpLocks/>
              </p:cNvCxnSpPr>
              <p:nvPr/>
            </p:nvCxnSpPr>
            <p:spPr>
              <a:xfrm>
                <a:off x="9817023" y="717274"/>
                <a:ext cx="33131" cy="49049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5E1C396-B5B0-4D7A-BDAE-094542381EE3}"/>
                  </a:ext>
                </a:extLst>
              </p:cNvPr>
              <p:cNvCxnSpPr>
                <a:cxnSpLocks/>
              </p:cNvCxnSpPr>
              <p:nvPr/>
            </p:nvCxnSpPr>
            <p:spPr>
              <a:xfrm>
                <a:off x="11957805" y="718934"/>
                <a:ext cx="27885" cy="49033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5" name="Group 114">
                <a:extLst>
                  <a:ext uri="{FF2B5EF4-FFF2-40B4-BE49-F238E27FC236}">
                    <a16:creationId xmlns:a16="http://schemas.microsoft.com/office/drawing/2014/main" id="{81D434C6-9EC1-4EA8-A3E8-1C95A553B96A}"/>
                  </a:ext>
                </a:extLst>
              </p:cNvPr>
              <p:cNvGrpSpPr/>
              <p:nvPr/>
            </p:nvGrpSpPr>
            <p:grpSpPr>
              <a:xfrm>
                <a:off x="9817023" y="1273867"/>
                <a:ext cx="2107651" cy="1045268"/>
                <a:chOff x="6291470" y="2122006"/>
                <a:chExt cx="2107651" cy="1045268"/>
              </a:xfrm>
            </p:grpSpPr>
            <p:grpSp>
              <p:nvGrpSpPr>
                <p:cNvPr id="144" name="Group 143">
                  <a:extLst>
                    <a:ext uri="{FF2B5EF4-FFF2-40B4-BE49-F238E27FC236}">
                      <a16:creationId xmlns:a16="http://schemas.microsoft.com/office/drawing/2014/main" id="{BECE4013-90B3-4730-BC6F-4BC6CD34A847}"/>
                    </a:ext>
                  </a:extLst>
                </p:cNvPr>
                <p:cNvGrpSpPr/>
                <p:nvPr/>
              </p:nvGrpSpPr>
              <p:grpSpPr>
                <a:xfrm>
                  <a:off x="6647623" y="2122006"/>
                  <a:ext cx="858078" cy="773595"/>
                  <a:chOff x="6511788" y="2130287"/>
                  <a:chExt cx="858078" cy="773595"/>
                </a:xfrm>
              </p:grpSpPr>
              <p:cxnSp>
                <p:nvCxnSpPr>
                  <p:cNvPr id="151" name="Straight Connector 150">
                    <a:extLst>
                      <a:ext uri="{FF2B5EF4-FFF2-40B4-BE49-F238E27FC236}">
                        <a16:creationId xmlns:a16="http://schemas.microsoft.com/office/drawing/2014/main" id="{E4E5B684-7D75-45D7-9B39-3FEABF718917}"/>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39AB27E-9FDD-4DB1-A945-44AFF49EF3F2}"/>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F50BBD3-A242-4371-B67F-1D30CC2BC7C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A2EAFE0-1D72-4B86-948E-1813AFC54F25}"/>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05B5088-77A4-46EC-B370-A90E230F3657}"/>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5" name="Straight Connector 144">
                  <a:extLst>
                    <a:ext uri="{FF2B5EF4-FFF2-40B4-BE49-F238E27FC236}">
                      <a16:creationId xmlns:a16="http://schemas.microsoft.com/office/drawing/2014/main" id="{5C0C1B57-126B-402F-816C-77007EE79BB3}"/>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5BAB6711-B59C-4E75-AA55-0B7A4C9ECEBA}"/>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6E38A253-F1B1-4CBD-A7B9-0CFA47C06415}"/>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8" name="Rectangle 147">
                  <a:extLst>
                    <a:ext uri="{FF2B5EF4-FFF2-40B4-BE49-F238E27FC236}">
                      <a16:creationId xmlns:a16="http://schemas.microsoft.com/office/drawing/2014/main" id="{12302214-74C6-4434-91E0-BA889F6DC7EA}"/>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49" name="Rectangle 148">
                  <a:extLst>
                    <a:ext uri="{FF2B5EF4-FFF2-40B4-BE49-F238E27FC236}">
                      <a16:creationId xmlns:a16="http://schemas.microsoft.com/office/drawing/2014/main" id="{10530BCB-5D6E-4917-B51B-C17A754BCEA2}"/>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50" name="Straight Connector 149">
                  <a:extLst>
                    <a:ext uri="{FF2B5EF4-FFF2-40B4-BE49-F238E27FC236}">
                      <a16:creationId xmlns:a16="http://schemas.microsoft.com/office/drawing/2014/main" id="{0E94BBA8-7489-40A0-AACE-545FBDD59679}"/>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CAAF11A0-0B59-4370-81DA-0F4D40499304}"/>
                  </a:ext>
                </a:extLst>
              </p:cNvPr>
              <p:cNvGrpSpPr/>
              <p:nvPr/>
            </p:nvGrpSpPr>
            <p:grpSpPr>
              <a:xfrm>
                <a:off x="9850154" y="2507974"/>
                <a:ext cx="2107651" cy="1045268"/>
                <a:chOff x="6291470" y="2122006"/>
                <a:chExt cx="2107651" cy="1045268"/>
              </a:xfrm>
            </p:grpSpPr>
            <p:grpSp>
              <p:nvGrpSpPr>
                <p:cNvPr id="130" name="Group 129">
                  <a:extLst>
                    <a:ext uri="{FF2B5EF4-FFF2-40B4-BE49-F238E27FC236}">
                      <a16:creationId xmlns:a16="http://schemas.microsoft.com/office/drawing/2014/main" id="{F94BFCE7-B756-4C9C-A253-D6DEB0D4B380}"/>
                    </a:ext>
                  </a:extLst>
                </p:cNvPr>
                <p:cNvGrpSpPr/>
                <p:nvPr/>
              </p:nvGrpSpPr>
              <p:grpSpPr>
                <a:xfrm>
                  <a:off x="6647623" y="2122006"/>
                  <a:ext cx="858078" cy="773595"/>
                  <a:chOff x="6511788" y="2130287"/>
                  <a:chExt cx="858078" cy="773595"/>
                </a:xfrm>
              </p:grpSpPr>
              <p:cxnSp>
                <p:nvCxnSpPr>
                  <p:cNvPr id="137" name="Straight Connector 136">
                    <a:extLst>
                      <a:ext uri="{FF2B5EF4-FFF2-40B4-BE49-F238E27FC236}">
                        <a16:creationId xmlns:a16="http://schemas.microsoft.com/office/drawing/2014/main" id="{3B559109-F3F1-4896-82B6-58F67D09FCC5}"/>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1E139C0-2641-4CD7-A148-513958984698}"/>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23A5128-A837-424A-A66C-D778BB830725}"/>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A0A3117-C04A-4020-A09F-292511571AD7}"/>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5D3554-2B5F-445D-A909-E9C5F6AEBD10}"/>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DB06EF7D-0B62-4637-8478-561400A38191}"/>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0748A32-AD0A-4925-A8C1-AD7F21385297}"/>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CED84AB0-E21D-4E2E-A1D3-98CB49074336}"/>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4" name="Rectangle 133">
                  <a:extLst>
                    <a:ext uri="{FF2B5EF4-FFF2-40B4-BE49-F238E27FC236}">
                      <a16:creationId xmlns:a16="http://schemas.microsoft.com/office/drawing/2014/main" id="{0216A5B8-A2FB-466C-8380-C5211B525638}"/>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35" name="Rectangle 134">
                  <a:extLst>
                    <a:ext uri="{FF2B5EF4-FFF2-40B4-BE49-F238E27FC236}">
                      <a16:creationId xmlns:a16="http://schemas.microsoft.com/office/drawing/2014/main" id="{3DAD0680-8D2B-49C2-9583-B901A84AC48C}"/>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36" name="Straight Connector 135">
                  <a:extLst>
                    <a:ext uri="{FF2B5EF4-FFF2-40B4-BE49-F238E27FC236}">
                      <a16:creationId xmlns:a16="http://schemas.microsoft.com/office/drawing/2014/main" id="{8F372C1C-5268-4AFE-8790-3710BE427199}"/>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90EDEF1E-EDE8-4CCE-9618-9AA037C15176}"/>
                  </a:ext>
                </a:extLst>
              </p:cNvPr>
              <p:cNvGrpSpPr/>
              <p:nvPr/>
            </p:nvGrpSpPr>
            <p:grpSpPr>
              <a:xfrm>
                <a:off x="9878039" y="3765265"/>
                <a:ext cx="2107651" cy="1045268"/>
                <a:chOff x="6291470" y="2122006"/>
                <a:chExt cx="2107651" cy="1045268"/>
              </a:xfrm>
            </p:grpSpPr>
            <p:grpSp>
              <p:nvGrpSpPr>
                <p:cNvPr id="118" name="Group 117">
                  <a:extLst>
                    <a:ext uri="{FF2B5EF4-FFF2-40B4-BE49-F238E27FC236}">
                      <a16:creationId xmlns:a16="http://schemas.microsoft.com/office/drawing/2014/main" id="{CB8E996C-5F5B-4879-A38C-854EFF4DC2D4}"/>
                    </a:ext>
                  </a:extLst>
                </p:cNvPr>
                <p:cNvGrpSpPr/>
                <p:nvPr/>
              </p:nvGrpSpPr>
              <p:grpSpPr>
                <a:xfrm>
                  <a:off x="6647623" y="2122006"/>
                  <a:ext cx="858078" cy="773595"/>
                  <a:chOff x="6511788" y="2130287"/>
                  <a:chExt cx="858078" cy="773595"/>
                </a:xfrm>
              </p:grpSpPr>
              <p:cxnSp>
                <p:nvCxnSpPr>
                  <p:cNvPr id="125" name="Straight Connector 124">
                    <a:extLst>
                      <a:ext uri="{FF2B5EF4-FFF2-40B4-BE49-F238E27FC236}">
                        <a16:creationId xmlns:a16="http://schemas.microsoft.com/office/drawing/2014/main" id="{C6A56698-BF50-44F5-A234-41286DF25908}"/>
                      </a:ext>
                    </a:extLst>
                  </p:cNvPr>
                  <p:cNvCxnSpPr>
                    <a:cxnSpLocks/>
                  </p:cNvCxnSpPr>
                  <p:nvPr/>
                </p:nvCxnSpPr>
                <p:spPr>
                  <a:xfrm>
                    <a:off x="6940827" y="2130287"/>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E3AEB6F-ACEC-4B31-B98C-B1E219086237}"/>
                      </a:ext>
                    </a:extLst>
                  </p:cNvPr>
                  <p:cNvCxnSpPr>
                    <a:cxnSpLocks/>
                  </p:cNvCxnSpPr>
                  <p:nvPr/>
                </p:nvCxnSpPr>
                <p:spPr>
                  <a:xfrm>
                    <a:off x="6596271" y="2575890"/>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78CD2C5-5F99-4D2A-9975-4D8C87219EC2}"/>
                      </a:ext>
                    </a:extLst>
                  </p:cNvPr>
                  <p:cNvCxnSpPr>
                    <a:cxnSpLocks/>
                  </p:cNvCxnSpPr>
                  <p:nvPr/>
                </p:nvCxnSpPr>
                <p:spPr>
                  <a:xfrm>
                    <a:off x="7285383" y="2589143"/>
                    <a:ext cx="0" cy="31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BAC238D-91E5-41FF-A863-5AEBC10954FE}"/>
                      </a:ext>
                    </a:extLst>
                  </p:cNvPr>
                  <p:cNvCxnSpPr>
                    <a:cxnSpLocks/>
                  </p:cNvCxnSpPr>
                  <p:nvPr/>
                </p:nvCxnSpPr>
                <p:spPr>
                  <a:xfrm>
                    <a:off x="6511788" y="2445026"/>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B6C955D-418B-4FF2-96DE-E53D4E6FC19F}"/>
                      </a:ext>
                    </a:extLst>
                  </p:cNvPr>
                  <p:cNvCxnSpPr>
                    <a:cxnSpLocks/>
                  </p:cNvCxnSpPr>
                  <p:nvPr/>
                </p:nvCxnSpPr>
                <p:spPr>
                  <a:xfrm>
                    <a:off x="6511788" y="2589143"/>
                    <a:ext cx="858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9" name="Straight Connector 118">
                  <a:extLst>
                    <a:ext uri="{FF2B5EF4-FFF2-40B4-BE49-F238E27FC236}">
                      <a16:creationId xmlns:a16="http://schemas.microsoft.com/office/drawing/2014/main" id="{5042984F-2085-4746-9A9F-F52BA7C121E9}"/>
                    </a:ext>
                  </a:extLst>
                </p:cNvPr>
                <p:cNvCxnSpPr>
                  <a:cxnSpLocks/>
                </p:cNvCxnSpPr>
                <p:nvPr/>
              </p:nvCxnSpPr>
              <p:spPr>
                <a:xfrm flipV="1">
                  <a:off x="6291470" y="2864126"/>
                  <a:ext cx="45167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0D1F4FC-1698-4E6A-B0D4-59BBF03585FD}"/>
                    </a:ext>
                  </a:extLst>
                </p:cNvPr>
                <p:cNvCxnSpPr>
                  <a:cxnSpLocks/>
                </p:cNvCxnSpPr>
                <p:nvPr/>
              </p:nvCxnSpPr>
              <p:spPr>
                <a:xfrm>
                  <a:off x="7397474" y="2895601"/>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F0C0D09E-EC37-4B4D-AD8B-0D77D1BDB9CE}"/>
                    </a:ext>
                  </a:extLst>
                </p:cNvPr>
                <p:cNvSpPr/>
                <p:nvPr/>
              </p:nvSpPr>
              <p:spPr>
                <a:xfrm>
                  <a:off x="7712798" y="2667003"/>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2" name="Rectangle 121">
                  <a:extLst>
                    <a:ext uri="{FF2B5EF4-FFF2-40B4-BE49-F238E27FC236}">
                      <a16:creationId xmlns:a16="http://schemas.microsoft.com/office/drawing/2014/main" id="{A5C8A1CF-1622-414F-B80D-EA7B4E8E8F73}"/>
                    </a:ext>
                  </a:extLst>
                </p:cNvPr>
                <p:cNvSpPr/>
                <p:nvPr/>
              </p:nvSpPr>
              <p:spPr>
                <a:xfrm>
                  <a:off x="7953862" y="2667002"/>
                  <a:ext cx="136351" cy="500271"/>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23" name="Rectangle 122">
                  <a:extLst>
                    <a:ext uri="{FF2B5EF4-FFF2-40B4-BE49-F238E27FC236}">
                      <a16:creationId xmlns:a16="http://schemas.microsoft.com/office/drawing/2014/main" id="{7969B8D4-E3A9-477B-B63D-D611790F3523}"/>
                    </a:ext>
                  </a:extLst>
                </p:cNvPr>
                <p:cNvSpPr/>
                <p:nvPr/>
              </p:nvSpPr>
              <p:spPr>
                <a:xfrm>
                  <a:off x="7830122" y="2667002"/>
                  <a:ext cx="136351" cy="500271"/>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cxnSp>
              <p:nvCxnSpPr>
                <p:cNvPr id="124" name="Straight Connector 123">
                  <a:extLst>
                    <a:ext uri="{FF2B5EF4-FFF2-40B4-BE49-F238E27FC236}">
                      <a16:creationId xmlns:a16="http://schemas.microsoft.com/office/drawing/2014/main" id="{163C2833-21AA-499D-86A0-14243B7FAD17}"/>
                    </a:ext>
                  </a:extLst>
                </p:cNvPr>
                <p:cNvCxnSpPr>
                  <a:cxnSpLocks/>
                </p:cNvCxnSpPr>
                <p:nvPr/>
              </p:nvCxnSpPr>
              <p:spPr>
                <a:xfrm>
                  <a:off x="8068369" y="2888974"/>
                  <a:ext cx="330752" cy="66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28" name="Rectangle: Rounded Corners 227">
              <a:extLst>
                <a:ext uri="{FF2B5EF4-FFF2-40B4-BE49-F238E27FC236}">
                  <a16:creationId xmlns:a16="http://schemas.microsoft.com/office/drawing/2014/main" id="{9D65B8C5-4CD0-4ADA-BB2F-D72C42EDC352}"/>
                </a:ext>
              </a:extLst>
            </p:cNvPr>
            <p:cNvSpPr/>
            <p:nvPr/>
          </p:nvSpPr>
          <p:spPr>
            <a:xfrm>
              <a:off x="8151252" y="2889923"/>
              <a:ext cx="3196615" cy="187557"/>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Write Driver and Sense Amp</a:t>
              </a:r>
            </a:p>
          </p:txBody>
        </p:sp>
        <p:sp>
          <p:nvSpPr>
            <p:cNvPr id="229" name="Rectangle: Rounded Corners 228">
              <a:extLst>
                <a:ext uri="{FF2B5EF4-FFF2-40B4-BE49-F238E27FC236}">
                  <a16:creationId xmlns:a16="http://schemas.microsoft.com/office/drawing/2014/main" id="{CE48AE23-8928-4B3C-A11D-1B2E0CC9A6D8}"/>
                </a:ext>
              </a:extLst>
            </p:cNvPr>
            <p:cNvSpPr/>
            <p:nvPr/>
          </p:nvSpPr>
          <p:spPr>
            <a:xfrm>
              <a:off x="8157881" y="3132307"/>
              <a:ext cx="3196615" cy="199131"/>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X –decoder and Multiplexer</a:t>
              </a:r>
            </a:p>
          </p:txBody>
        </p:sp>
        <p:sp>
          <p:nvSpPr>
            <p:cNvPr id="230" name="Rectangle: Rounded Corners 229">
              <a:extLst>
                <a:ext uri="{FF2B5EF4-FFF2-40B4-BE49-F238E27FC236}">
                  <a16:creationId xmlns:a16="http://schemas.microsoft.com/office/drawing/2014/main" id="{BE0ACC59-01A9-48CC-942F-1885A0320449}"/>
                </a:ext>
              </a:extLst>
            </p:cNvPr>
            <p:cNvSpPr/>
            <p:nvPr/>
          </p:nvSpPr>
          <p:spPr>
            <a:xfrm>
              <a:off x="8157881" y="3369529"/>
              <a:ext cx="3196615" cy="224685"/>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Output driver and I/O</a:t>
              </a:r>
            </a:p>
          </p:txBody>
        </p:sp>
        <p:sp>
          <p:nvSpPr>
            <p:cNvPr id="231" name="Rectangle: Rounded Corners 230">
              <a:extLst>
                <a:ext uri="{FF2B5EF4-FFF2-40B4-BE49-F238E27FC236}">
                  <a16:creationId xmlns:a16="http://schemas.microsoft.com/office/drawing/2014/main" id="{8E8788A8-4482-449B-9F09-0875EC40CBB9}"/>
                </a:ext>
              </a:extLst>
            </p:cNvPr>
            <p:cNvSpPr/>
            <p:nvPr/>
          </p:nvSpPr>
          <p:spPr>
            <a:xfrm rot="16200000">
              <a:off x="6797271" y="1701842"/>
              <a:ext cx="2250257" cy="319877"/>
            </a:xfrm>
            <a:prstGeom prst="roundRect">
              <a:avLst/>
            </a:prstGeom>
            <a:solidFill>
              <a:schemeClr val="tx1">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Y decoder</a:t>
              </a:r>
            </a:p>
          </p:txBody>
        </p:sp>
        <p:sp>
          <p:nvSpPr>
            <p:cNvPr id="232" name="TextBox 231">
              <a:extLst>
                <a:ext uri="{FF2B5EF4-FFF2-40B4-BE49-F238E27FC236}">
                  <a16:creationId xmlns:a16="http://schemas.microsoft.com/office/drawing/2014/main" id="{E93C1D8E-580F-403D-A216-3A541EBDB184}"/>
                </a:ext>
              </a:extLst>
            </p:cNvPr>
            <p:cNvSpPr txBox="1"/>
            <p:nvPr/>
          </p:nvSpPr>
          <p:spPr>
            <a:xfrm>
              <a:off x="8214940" y="679525"/>
              <a:ext cx="407599" cy="259023"/>
            </a:xfrm>
            <a:prstGeom prst="rect">
              <a:avLst/>
            </a:prstGeom>
            <a:noFill/>
            <a:ln w="28575">
              <a:noFill/>
            </a:ln>
          </p:spPr>
          <p:txBody>
            <a:bodyPr wrap="none" rtlCol="0">
              <a:spAutoFit/>
            </a:bodyPr>
            <a:lstStyle/>
            <a:p>
              <a:r>
                <a:rPr lang="en-US" sz="700" b="1"/>
                <a:t>BL</a:t>
              </a:r>
            </a:p>
          </p:txBody>
        </p:sp>
        <p:sp>
          <p:nvSpPr>
            <p:cNvPr id="233" name="TextBox 232">
              <a:extLst>
                <a:ext uri="{FF2B5EF4-FFF2-40B4-BE49-F238E27FC236}">
                  <a16:creationId xmlns:a16="http://schemas.microsoft.com/office/drawing/2014/main" id="{2161AF58-5EEB-4E18-B244-324E46F26D2A}"/>
                </a:ext>
              </a:extLst>
            </p:cNvPr>
            <p:cNvSpPr txBox="1"/>
            <p:nvPr/>
          </p:nvSpPr>
          <p:spPr>
            <a:xfrm>
              <a:off x="8937447" y="677343"/>
              <a:ext cx="401138" cy="259023"/>
            </a:xfrm>
            <a:prstGeom prst="rect">
              <a:avLst/>
            </a:prstGeom>
            <a:noFill/>
            <a:ln w="28575">
              <a:noFill/>
            </a:ln>
          </p:spPr>
          <p:txBody>
            <a:bodyPr wrap="none" rtlCol="0">
              <a:spAutoFit/>
            </a:bodyPr>
            <a:lstStyle/>
            <a:p>
              <a:r>
                <a:rPr lang="en-US" sz="700" b="1"/>
                <a:t>SL</a:t>
              </a:r>
            </a:p>
          </p:txBody>
        </p:sp>
        <p:sp>
          <p:nvSpPr>
            <p:cNvPr id="234" name="TextBox 233">
              <a:extLst>
                <a:ext uri="{FF2B5EF4-FFF2-40B4-BE49-F238E27FC236}">
                  <a16:creationId xmlns:a16="http://schemas.microsoft.com/office/drawing/2014/main" id="{9D6011D5-F25E-4DC1-8664-FCAA3B9C9D11}"/>
                </a:ext>
              </a:extLst>
            </p:cNvPr>
            <p:cNvSpPr txBox="1"/>
            <p:nvPr/>
          </p:nvSpPr>
          <p:spPr>
            <a:xfrm>
              <a:off x="10069301" y="678041"/>
              <a:ext cx="407599" cy="259023"/>
            </a:xfrm>
            <a:prstGeom prst="rect">
              <a:avLst/>
            </a:prstGeom>
            <a:noFill/>
            <a:ln w="28575">
              <a:noFill/>
            </a:ln>
          </p:spPr>
          <p:txBody>
            <a:bodyPr wrap="none" rtlCol="0">
              <a:spAutoFit/>
            </a:bodyPr>
            <a:lstStyle/>
            <a:p>
              <a:r>
                <a:rPr lang="en-US" sz="700" b="1"/>
                <a:t>BL</a:t>
              </a:r>
            </a:p>
          </p:txBody>
        </p:sp>
        <p:sp>
          <p:nvSpPr>
            <p:cNvPr id="235" name="TextBox 234">
              <a:extLst>
                <a:ext uri="{FF2B5EF4-FFF2-40B4-BE49-F238E27FC236}">
                  <a16:creationId xmlns:a16="http://schemas.microsoft.com/office/drawing/2014/main" id="{CBC504D5-1B85-4888-96DE-7BE2B19C3D4F}"/>
                </a:ext>
              </a:extLst>
            </p:cNvPr>
            <p:cNvSpPr txBox="1"/>
            <p:nvPr/>
          </p:nvSpPr>
          <p:spPr>
            <a:xfrm>
              <a:off x="10791808" y="675861"/>
              <a:ext cx="401138" cy="259023"/>
            </a:xfrm>
            <a:prstGeom prst="rect">
              <a:avLst/>
            </a:prstGeom>
            <a:noFill/>
            <a:ln w="28575">
              <a:noFill/>
            </a:ln>
          </p:spPr>
          <p:txBody>
            <a:bodyPr wrap="none" rtlCol="0">
              <a:spAutoFit/>
            </a:bodyPr>
            <a:lstStyle/>
            <a:p>
              <a:r>
                <a:rPr lang="en-US" sz="700" b="1"/>
                <a:t>SL</a:t>
              </a:r>
            </a:p>
          </p:txBody>
        </p:sp>
        <p:sp>
          <p:nvSpPr>
            <p:cNvPr id="236" name="TextBox 235">
              <a:extLst>
                <a:ext uri="{FF2B5EF4-FFF2-40B4-BE49-F238E27FC236}">
                  <a16:creationId xmlns:a16="http://schemas.microsoft.com/office/drawing/2014/main" id="{345B4499-746F-4E89-B334-4E14BEDA1071}"/>
                </a:ext>
              </a:extLst>
            </p:cNvPr>
            <p:cNvSpPr txBox="1"/>
            <p:nvPr/>
          </p:nvSpPr>
          <p:spPr>
            <a:xfrm>
              <a:off x="11142086" y="952484"/>
              <a:ext cx="435607" cy="259023"/>
            </a:xfrm>
            <a:prstGeom prst="rect">
              <a:avLst/>
            </a:prstGeom>
            <a:noFill/>
            <a:ln w="28575">
              <a:noFill/>
            </a:ln>
          </p:spPr>
          <p:txBody>
            <a:bodyPr wrap="none" rtlCol="0">
              <a:spAutoFit/>
            </a:bodyPr>
            <a:lstStyle/>
            <a:p>
              <a:r>
                <a:rPr lang="en-US" sz="700" b="1"/>
                <a:t>WL</a:t>
              </a:r>
            </a:p>
          </p:txBody>
        </p:sp>
        <p:sp>
          <p:nvSpPr>
            <p:cNvPr id="237" name="TextBox 236">
              <a:extLst>
                <a:ext uri="{FF2B5EF4-FFF2-40B4-BE49-F238E27FC236}">
                  <a16:creationId xmlns:a16="http://schemas.microsoft.com/office/drawing/2014/main" id="{4C5EC1AE-74D7-41BF-8CE3-0F03E5498EC3}"/>
                </a:ext>
              </a:extLst>
            </p:cNvPr>
            <p:cNvSpPr txBox="1"/>
            <p:nvPr/>
          </p:nvSpPr>
          <p:spPr>
            <a:xfrm>
              <a:off x="11156326" y="1472861"/>
              <a:ext cx="435607" cy="259023"/>
            </a:xfrm>
            <a:prstGeom prst="rect">
              <a:avLst/>
            </a:prstGeom>
            <a:noFill/>
            <a:ln w="28575">
              <a:noFill/>
            </a:ln>
          </p:spPr>
          <p:txBody>
            <a:bodyPr wrap="none" rtlCol="0">
              <a:spAutoFit/>
            </a:bodyPr>
            <a:lstStyle/>
            <a:p>
              <a:r>
                <a:rPr lang="en-US" sz="700" b="1"/>
                <a:t>WL</a:t>
              </a:r>
            </a:p>
          </p:txBody>
        </p:sp>
        <p:sp>
          <p:nvSpPr>
            <p:cNvPr id="238" name="TextBox 237">
              <a:extLst>
                <a:ext uri="{FF2B5EF4-FFF2-40B4-BE49-F238E27FC236}">
                  <a16:creationId xmlns:a16="http://schemas.microsoft.com/office/drawing/2014/main" id="{80E470CA-EF45-406D-A7BF-732B3540AFE2}"/>
                </a:ext>
              </a:extLst>
            </p:cNvPr>
            <p:cNvSpPr txBox="1"/>
            <p:nvPr/>
          </p:nvSpPr>
          <p:spPr>
            <a:xfrm>
              <a:off x="11185827" y="1999348"/>
              <a:ext cx="435607" cy="259023"/>
            </a:xfrm>
            <a:prstGeom prst="rect">
              <a:avLst/>
            </a:prstGeom>
            <a:noFill/>
            <a:ln w="28575">
              <a:noFill/>
            </a:ln>
          </p:spPr>
          <p:txBody>
            <a:bodyPr wrap="none" rtlCol="0">
              <a:spAutoFit/>
            </a:bodyPr>
            <a:lstStyle/>
            <a:p>
              <a:r>
                <a:rPr lang="en-US" sz="700" b="1"/>
                <a:t>WL</a:t>
              </a:r>
            </a:p>
          </p:txBody>
        </p:sp>
      </p:grpSp>
      <p:pic>
        <p:nvPicPr>
          <p:cNvPr id="5" name="Picture 4">
            <a:extLst>
              <a:ext uri="{FF2B5EF4-FFF2-40B4-BE49-F238E27FC236}">
                <a16:creationId xmlns:a16="http://schemas.microsoft.com/office/drawing/2014/main" id="{00B79D7A-AADE-46F8-B342-E01FBFF05F40}"/>
              </a:ext>
            </a:extLst>
          </p:cNvPr>
          <p:cNvPicPr>
            <a:picLocks noChangeAspect="1"/>
          </p:cNvPicPr>
          <p:nvPr/>
        </p:nvPicPr>
        <p:blipFill rotWithShape="1">
          <a:blip r:embed="rId9"/>
          <a:srcRect l="2034" t="6994" r="1"/>
          <a:stretch/>
        </p:blipFill>
        <p:spPr>
          <a:xfrm>
            <a:off x="9078794" y="1201401"/>
            <a:ext cx="2268091" cy="2105888"/>
          </a:xfrm>
          <a:prstGeom prst="rect">
            <a:avLst/>
          </a:prstGeom>
        </p:spPr>
      </p:pic>
      <p:sp>
        <p:nvSpPr>
          <p:cNvPr id="239" name="TextBox 238">
            <a:extLst>
              <a:ext uri="{FF2B5EF4-FFF2-40B4-BE49-F238E27FC236}">
                <a16:creationId xmlns:a16="http://schemas.microsoft.com/office/drawing/2014/main" id="{DEC62ED1-26F5-4DE0-8FDD-E3D5298AF7CB}"/>
              </a:ext>
            </a:extLst>
          </p:cNvPr>
          <p:cNvSpPr txBox="1"/>
          <p:nvPr/>
        </p:nvSpPr>
        <p:spPr>
          <a:xfrm>
            <a:off x="9008945" y="759168"/>
            <a:ext cx="2407789"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Intel Gen 1 </a:t>
            </a:r>
            <a:r>
              <a:rPr lang="en-US" sz="1600" b="1" dirty="0" err="1">
                <a:solidFill>
                  <a:schemeClr val="tx2"/>
                </a:solidFill>
                <a:latin typeface="Calibri" panose="020F0502020204030204" pitchFamily="34" charset="0"/>
                <a:cs typeface="Calibri" panose="020F0502020204030204" pitchFamily="34" charset="0"/>
              </a:rPr>
              <a:t>eDRAM</a:t>
            </a:r>
            <a:r>
              <a:rPr lang="en-US" sz="1600" b="1" dirty="0">
                <a:solidFill>
                  <a:schemeClr val="tx2"/>
                </a:solidFill>
                <a:latin typeface="Calibri" panose="020F0502020204030204" pitchFamily="34" charset="0"/>
                <a:cs typeface="Calibri" panose="020F0502020204030204" pitchFamily="34" charset="0"/>
              </a:rPr>
              <a:t> [1T1C]</a:t>
            </a:r>
          </a:p>
        </p:txBody>
      </p:sp>
      <p:sp>
        <p:nvSpPr>
          <p:cNvPr id="240" name="TextBox 239">
            <a:extLst>
              <a:ext uri="{FF2B5EF4-FFF2-40B4-BE49-F238E27FC236}">
                <a16:creationId xmlns:a16="http://schemas.microsoft.com/office/drawing/2014/main" id="{7BE4B72B-E800-4FCF-90DD-846AF549F5A3}"/>
              </a:ext>
            </a:extLst>
          </p:cNvPr>
          <p:cNvSpPr txBox="1"/>
          <p:nvPr/>
        </p:nvSpPr>
        <p:spPr>
          <a:xfrm>
            <a:off x="5682526" y="771128"/>
            <a:ext cx="2327404"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1T- 1X Array Architecture</a:t>
            </a:r>
          </a:p>
        </p:txBody>
      </p:sp>
      <p:sp>
        <p:nvSpPr>
          <p:cNvPr id="242" name="Rectangle 241">
            <a:extLst>
              <a:ext uri="{FF2B5EF4-FFF2-40B4-BE49-F238E27FC236}">
                <a16:creationId xmlns:a16="http://schemas.microsoft.com/office/drawing/2014/main" id="{95B52A38-0DE9-42D4-8572-E5F0F96270FE}"/>
              </a:ext>
            </a:extLst>
          </p:cNvPr>
          <p:cNvSpPr/>
          <p:nvPr/>
        </p:nvSpPr>
        <p:spPr>
          <a:xfrm>
            <a:off x="8170454" y="3806365"/>
            <a:ext cx="2109012"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TFT channel planar / nonplanar XTOR</a:t>
            </a:r>
          </a:p>
        </p:txBody>
      </p:sp>
      <p:sp>
        <p:nvSpPr>
          <p:cNvPr id="243" name="Rectangle 242">
            <a:extLst>
              <a:ext uri="{FF2B5EF4-FFF2-40B4-BE49-F238E27FC236}">
                <a16:creationId xmlns:a16="http://schemas.microsoft.com/office/drawing/2014/main" id="{470FA828-F114-499D-84AB-8C898CDCA55D}"/>
              </a:ext>
            </a:extLst>
          </p:cNvPr>
          <p:cNvSpPr/>
          <p:nvPr/>
        </p:nvSpPr>
        <p:spPr>
          <a:xfrm>
            <a:off x="10392187" y="3806364"/>
            <a:ext cx="1555453"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2T [independent read write] Option</a:t>
            </a:r>
          </a:p>
        </p:txBody>
      </p:sp>
      <p:sp>
        <p:nvSpPr>
          <p:cNvPr id="244" name="Rectangle 243">
            <a:extLst>
              <a:ext uri="{FF2B5EF4-FFF2-40B4-BE49-F238E27FC236}">
                <a16:creationId xmlns:a16="http://schemas.microsoft.com/office/drawing/2014/main" id="{F9404D12-FCDD-4DAE-864D-3AF34344630F}"/>
              </a:ext>
            </a:extLst>
          </p:cNvPr>
          <p:cNvSpPr/>
          <p:nvPr/>
        </p:nvSpPr>
        <p:spPr>
          <a:xfrm>
            <a:off x="5997429" y="3806365"/>
            <a:ext cx="2060302" cy="431691"/>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Si channel planar / nonplanar XTOR</a:t>
            </a:r>
          </a:p>
        </p:txBody>
      </p:sp>
      <p:sp>
        <p:nvSpPr>
          <p:cNvPr id="245" name="Rectangle 244">
            <a:extLst>
              <a:ext uri="{FF2B5EF4-FFF2-40B4-BE49-F238E27FC236}">
                <a16:creationId xmlns:a16="http://schemas.microsoft.com/office/drawing/2014/main" id="{80F7223C-0917-4EFC-B9C3-0DF5F3126ECB}"/>
              </a:ext>
            </a:extLst>
          </p:cNvPr>
          <p:cNvSpPr/>
          <p:nvPr/>
        </p:nvSpPr>
        <p:spPr>
          <a:xfrm>
            <a:off x="7849950" y="5100950"/>
            <a:ext cx="1032153"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MRAM [STT/SOT]</a:t>
            </a:r>
          </a:p>
        </p:txBody>
      </p:sp>
      <p:sp>
        <p:nvSpPr>
          <p:cNvPr id="246" name="Rectangle 245">
            <a:extLst>
              <a:ext uri="{FF2B5EF4-FFF2-40B4-BE49-F238E27FC236}">
                <a16:creationId xmlns:a16="http://schemas.microsoft.com/office/drawing/2014/main" id="{5BD64CB4-C203-4641-BBCE-1282E1EE7E62}"/>
              </a:ext>
            </a:extLst>
          </p:cNvPr>
          <p:cNvSpPr/>
          <p:nvPr/>
        </p:nvSpPr>
        <p:spPr>
          <a:xfrm>
            <a:off x="10765119" y="5099511"/>
            <a:ext cx="1355078"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Nano-structure change</a:t>
            </a:r>
          </a:p>
        </p:txBody>
      </p:sp>
      <p:sp>
        <p:nvSpPr>
          <p:cNvPr id="247" name="Rectangle 246">
            <a:extLst>
              <a:ext uri="{FF2B5EF4-FFF2-40B4-BE49-F238E27FC236}">
                <a16:creationId xmlns:a16="http://schemas.microsoft.com/office/drawing/2014/main" id="{EBB4A070-722E-4EAD-9000-9672B473D4B4}"/>
              </a:ext>
            </a:extLst>
          </p:cNvPr>
          <p:cNvSpPr/>
          <p:nvPr/>
        </p:nvSpPr>
        <p:spPr>
          <a:xfrm>
            <a:off x="6218442" y="5099990"/>
            <a:ext cx="1458537"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High-k Capacitor </a:t>
            </a:r>
          </a:p>
        </p:txBody>
      </p:sp>
      <p:sp>
        <p:nvSpPr>
          <p:cNvPr id="248" name="Rectangle 247">
            <a:extLst>
              <a:ext uri="{FF2B5EF4-FFF2-40B4-BE49-F238E27FC236}">
                <a16:creationId xmlns:a16="http://schemas.microsoft.com/office/drawing/2014/main" id="{0408E221-7A75-44CF-A044-341FC40A820A}"/>
              </a:ext>
            </a:extLst>
          </p:cNvPr>
          <p:cNvSpPr/>
          <p:nvPr/>
        </p:nvSpPr>
        <p:spPr>
          <a:xfrm>
            <a:off x="9059411" y="5130354"/>
            <a:ext cx="1384636" cy="431691"/>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a:solidFill>
                  <a:schemeClr val="tx1"/>
                </a:solidFill>
                <a:latin typeface="Calibri" panose="020F0502020204030204" pitchFamily="34" charset="0"/>
                <a:cs typeface="Calibri" panose="020F0502020204030204" pitchFamily="34" charset="0"/>
              </a:rPr>
              <a:t>Ferro-capacitor</a:t>
            </a:r>
          </a:p>
        </p:txBody>
      </p:sp>
      <p:cxnSp>
        <p:nvCxnSpPr>
          <p:cNvPr id="249" name="Straight Arrow Connector 248">
            <a:extLst>
              <a:ext uri="{FF2B5EF4-FFF2-40B4-BE49-F238E27FC236}">
                <a16:creationId xmlns:a16="http://schemas.microsoft.com/office/drawing/2014/main" id="{8225ED37-9F37-4B34-8EED-44C7F25B20E0}"/>
              </a:ext>
            </a:extLst>
          </p:cNvPr>
          <p:cNvCxnSpPr>
            <a:cxnSpLocks/>
            <a:stCxn id="244" idx="2"/>
            <a:endCxn id="247" idx="0"/>
          </p:cNvCxnSpPr>
          <p:nvPr/>
        </p:nvCxnSpPr>
        <p:spPr>
          <a:xfrm flipH="1">
            <a:off x="6947711" y="4238056"/>
            <a:ext cx="79869" cy="86193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0" name="Straight Arrow Connector 249">
            <a:extLst>
              <a:ext uri="{FF2B5EF4-FFF2-40B4-BE49-F238E27FC236}">
                <a16:creationId xmlns:a16="http://schemas.microsoft.com/office/drawing/2014/main" id="{4D23D0ED-DB0F-4986-8339-F44398A29F95}"/>
              </a:ext>
            </a:extLst>
          </p:cNvPr>
          <p:cNvCxnSpPr>
            <a:cxnSpLocks/>
            <a:stCxn id="244" idx="2"/>
            <a:endCxn id="245" idx="0"/>
          </p:cNvCxnSpPr>
          <p:nvPr/>
        </p:nvCxnSpPr>
        <p:spPr>
          <a:xfrm>
            <a:off x="7027581" y="4238056"/>
            <a:ext cx="1338446" cy="86289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1" name="Straight Arrow Connector 250">
            <a:extLst>
              <a:ext uri="{FF2B5EF4-FFF2-40B4-BE49-F238E27FC236}">
                <a16:creationId xmlns:a16="http://schemas.microsoft.com/office/drawing/2014/main" id="{2039E16F-153F-4E88-9905-07AE0077BCB6}"/>
              </a:ext>
            </a:extLst>
          </p:cNvPr>
          <p:cNvCxnSpPr>
            <a:cxnSpLocks/>
            <a:stCxn id="244" idx="2"/>
            <a:endCxn id="248" idx="0"/>
          </p:cNvCxnSpPr>
          <p:nvPr/>
        </p:nvCxnSpPr>
        <p:spPr>
          <a:xfrm>
            <a:off x="7027581" y="4238056"/>
            <a:ext cx="2724149" cy="89229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2" name="Straight Arrow Connector 251">
            <a:extLst>
              <a:ext uri="{FF2B5EF4-FFF2-40B4-BE49-F238E27FC236}">
                <a16:creationId xmlns:a16="http://schemas.microsoft.com/office/drawing/2014/main" id="{520210EC-8CF0-4B50-BCD5-72A5A2C682FE}"/>
              </a:ext>
            </a:extLst>
          </p:cNvPr>
          <p:cNvCxnSpPr>
            <a:cxnSpLocks/>
            <a:stCxn id="244" idx="2"/>
            <a:endCxn id="246" idx="0"/>
          </p:cNvCxnSpPr>
          <p:nvPr/>
        </p:nvCxnSpPr>
        <p:spPr>
          <a:xfrm>
            <a:off x="7027580" y="4238055"/>
            <a:ext cx="4415078" cy="86145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3" name="Straight Arrow Connector 252">
            <a:extLst>
              <a:ext uri="{FF2B5EF4-FFF2-40B4-BE49-F238E27FC236}">
                <a16:creationId xmlns:a16="http://schemas.microsoft.com/office/drawing/2014/main" id="{2E0850D9-E3E1-44DA-B0A9-12CE7340F5B0}"/>
              </a:ext>
            </a:extLst>
          </p:cNvPr>
          <p:cNvCxnSpPr>
            <a:cxnSpLocks/>
            <a:stCxn id="242" idx="2"/>
            <a:endCxn id="247" idx="0"/>
          </p:cNvCxnSpPr>
          <p:nvPr/>
        </p:nvCxnSpPr>
        <p:spPr>
          <a:xfrm flipH="1">
            <a:off x="6947711" y="4238056"/>
            <a:ext cx="2277249" cy="86193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4" name="Straight Arrow Connector 253">
            <a:extLst>
              <a:ext uri="{FF2B5EF4-FFF2-40B4-BE49-F238E27FC236}">
                <a16:creationId xmlns:a16="http://schemas.microsoft.com/office/drawing/2014/main" id="{7BFEC6C3-9051-48C4-A069-C7341FF6C526}"/>
              </a:ext>
            </a:extLst>
          </p:cNvPr>
          <p:cNvCxnSpPr>
            <a:cxnSpLocks/>
            <a:stCxn id="242" idx="2"/>
            <a:endCxn id="245" idx="0"/>
          </p:cNvCxnSpPr>
          <p:nvPr/>
        </p:nvCxnSpPr>
        <p:spPr>
          <a:xfrm flipH="1">
            <a:off x="8366027" y="4238056"/>
            <a:ext cx="858933" cy="86289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Straight Arrow Connector 254">
            <a:extLst>
              <a:ext uri="{FF2B5EF4-FFF2-40B4-BE49-F238E27FC236}">
                <a16:creationId xmlns:a16="http://schemas.microsoft.com/office/drawing/2014/main" id="{71BFDB1E-1002-437B-9501-BC2F91D847D7}"/>
              </a:ext>
            </a:extLst>
          </p:cNvPr>
          <p:cNvCxnSpPr>
            <a:cxnSpLocks/>
            <a:stCxn id="242" idx="2"/>
            <a:endCxn id="248" idx="0"/>
          </p:cNvCxnSpPr>
          <p:nvPr/>
        </p:nvCxnSpPr>
        <p:spPr>
          <a:xfrm>
            <a:off x="9224960" y="4238056"/>
            <a:ext cx="526770" cy="89229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6" name="Straight Arrow Connector 255">
            <a:extLst>
              <a:ext uri="{FF2B5EF4-FFF2-40B4-BE49-F238E27FC236}">
                <a16:creationId xmlns:a16="http://schemas.microsoft.com/office/drawing/2014/main" id="{9E264AD9-D0F9-4692-B144-373E2C8DE036}"/>
              </a:ext>
            </a:extLst>
          </p:cNvPr>
          <p:cNvCxnSpPr>
            <a:cxnSpLocks/>
            <a:stCxn id="242" idx="2"/>
            <a:endCxn id="246" idx="0"/>
          </p:cNvCxnSpPr>
          <p:nvPr/>
        </p:nvCxnSpPr>
        <p:spPr>
          <a:xfrm>
            <a:off x="9224960" y="4238055"/>
            <a:ext cx="2217698" cy="86145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7" name="Straight Arrow Connector 256">
            <a:extLst>
              <a:ext uri="{FF2B5EF4-FFF2-40B4-BE49-F238E27FC236}">
                <a16:creationId xmlns:a16="http://schemas.microsoft.com/office/drawing/2014/main" id="{5CD72CC7-3E7C-40EA-AD6C-0E1D525AB5E1}"/>
              </a:ext>
            </a:extLst>
          </p:cNvPr>
          <p:cNvCxnSpPr>
            <a:cxnSpLocks/>
            <a:stCxn id="243" idx="2"/>
            <a:endCxn id="247" idx="0"/>
          </p:cNvCxnSpPr>
          <p:nvPr/>
        </p:nvCxnSpPr>
        <p:spPr>
          <a:xfrm flipH="1">
            <a:off x="6947711" y="4238054"/>
            <a:ext cx="4222203" cy="86193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Straight Arrow Connector 257">
            <a:extLst>
              <a:ext uri="{FF2B5EF4-FFF2-40B4-BE49-F238E27FC236}">
                <a16:creationId xmlns:a16="http://schemas.microsoft.com/office/drawing/2014/main" id="{3A317BF7-41E7-4C3F-8CD5-5DD0DB31EA42}"/>
              </a:ext>
            </a:extLst>
          </p:cNvPr>
          <p:cNvCxnSpPr>
            <a:cxnSpLocks/>
            <a:stCxn id="243" idx="2"/>
            <a:endCxn id="245" idx="0"/>
          </p:cNvCxnSpPr>
          <p:nvPr/>
        </p:nvCxnSpPr>
        <p:spPr>
          <a:xfrm flipH="1">
            <a:off x="8366026" y="4238054"/>
            <a:ext cx="2803888" cy="86289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9" name="Straight Arrow Connector 258">
            <a:extLst>
              <a:ext uri="{FF2B5EF4-FFF2-40B4-BE49-F238E27FC236}">
                <a16:creationId xmlns:a16="http://schemas.microsoft.com/office/drawing/2014/main" id="{41E52F2A-350C-4776-894F-C38C27FBE7D7}"/>
              </a:ext>
            </a:extLst>
          </p:cNvPr>
          <p:cNvCxnSpPr>
            <a:cxnSpLocks/>
            <a:stCxn id="243" idx="2"/>
            <a:endCxn id="248" idx="0"/>
          </p:cNvCxnSpPr>
          <p:nvPr/>
        </p:nvCxnSpPr>
        <p:spPr>
          <a:xfrm flipH="1">
            <a:off x="9751729" y="4238054"/>
            <a:ext cx="1418185" cy="89230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61" name="TextBox 260">
            <a:extLst>
              <a:ext uri="{FF2B5EF4-FFF2-40B4-BE49-F238E27FC236}">
                <a16:creationId xmlns:a16="http://schemas.microsoft.com/office/drawing/2014/main" id="{7B82D1C7-B7CC-4121-A7B9-5F75D778255E}"/>
              </a:ext>
            </a:extLst>
          </p:cNvPr>
          <p:cNvSpPr txBox="1"/>
          <p:nvPr/>
        </p:nvSpPr>
        <p:spPr>
          <a:xfrm>
            <a:off x="8211800" y="3466939"/>
            <a:ext cx="1630086" cy="338466"/>
          </a:xfrm>
          <a:prstGeom prst="rect">
            <a:avLst/>
          </a:prstGeom>
          <a:noFill/>
        </p:spPr>
        <p:txBody>
          <a:bodyPr wrap="none" rtlCol="0">
            <a:spAutoFit/>
          </a:bodyPr>
          <a:lstStyle/>
          <a:p>
            <a:r>
              <a:rPr lang="en-US" sz="1600" b="1" dirty="0">
                <a:solidFill>
                  <a:schemeClr val="tx1">
                    <a:lumMod val="85000"/>
                  </a:schemeClr>
                </a:solidFill>
                <a:latin typeface="Calibri" panose="020F0502020204030204" pitchFamily="34" charset="0"/>
                <a:cs typeface="Calibri" panose="020F0502020204030204" pitchFamily="34" charset="0"/>
              </a:rPr>
              <a:t>Access Transistor</a:t>
            </a:r>
          </a:p>
        </p:txBody>
      </p:sp>
      <p:sp>
        <p:nvSpPr>
          <p:cNvPr id="262" name="TextBox 261">
            <a:extLst>
              <a:ext uri="{FF2B5EF4-FFF2-40B4-BE49-F238E27FC236}">
                <a16:creationId xmlns:a16="http://schemas.microsoft.com/office/drawing/2014/main" id="{A1A41604-C12B-4058-AA06-F5D52EC0EE19}"/>
              </a:ext>
            </a:extLst>
          </p:cNvPr>
          <p:cNvSpPr txBox="1"/>
          <p:nvPr/>
        </p:nvSpPr>
        <p:spPr>
          <a:xfrm>
            <a:off x="8308285" y="5529526"/>
            <a:ext cx="1662779" cy="338466"/>
          </a:xfrm>
          <a:prstGeom prst="rect">
            <a:avLst/>
          </a:prstGeom>
          <a:noFill/>
        </p:spPr>
        <p:txBody>
          <a:bodyPr wrap="none" rtlCol="0">
            <a:spAutoFit/>
          </a:bodyPr>
          <a:lstStyle/>
          <a:p>
            <a:r>
              <a:rPr lang="en-US" sz="1600" b="1" dirty="0">
                <a:solidFill>
                  <a:schemeClr val="tx1">
                    <a:lumMod val="50000"/>
                    <a:lumOff val="50000"/>
                  </a:schemeClr>
                </a:solidFill>
                <a:latin typeface="Calibri" panose="020F0502020204030204" pitchFamily="34" charset="0"/>
                <a:cs typeface="Calibri" panose="020F0502020204030204" pitchFamily="34" charset="0"/>
              </a:rPr>
              <a:t>Memory Element</a:t>
            </a:r>
          </a:p>
        </p:txBody>
      </p:sp>
      <p:cxnSp>
        <p:nvCxnSpPr>
          <p:cNvPr id="6" name="Straight Arrow Connector 5">
            <a:extLst>
              <a:ext uri="{FF2B5EF4-FFF2-40B4-BE49-F238E27FC236}">
                <a16:creationId xmlns:a16="http://schemas.microsoft.com/office/drawing/2014/main" id="{0395BA45-8951-7AA0-1CB5-8537B81F64D5}"/>
              </a:ext>
            </a:extLst>
          </p:cNvPr>
          <p:cNvCxnSpPr>
            <a:cxnSpLocks/>
            <a:stCxn id="243" idx="2"/>
            <a:endCxn id="246" idx="0"/>
          </p:cNvCxnSpPr>
          <p:nvPr/>
        </p:nvCxnSpPr>
        <p:spPr>
          <a:xfrm>
            <a:off x="11169914" y="4238055"/>
            <a:ext cx="272744" cy="861457"/>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5184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E8636-B04A-254D-B4BE-F187702E2A15}"/>
              </a:ext>
            </a:extLst>
          </p:cNvPr>
          <p:cNvGrpSpPr/>
          <p:nvPr/>
        </p:nvGrpSpPr>
        <p:grpSpPr>
          <a:xfrm>
            <a:off x="914161" y="410625"/>
            <a:ext cx="3313837" cy="2485816"/>
            <a:chOff x="1143000" y="2277932"/>
            <a:chExt cx="3314700" cy="2486464"/>
          </a:xfrm>
        </p:grpSpPr>
        <p:sp>
          <p:nvSpPr>
            <p:cNvPr id="4" name="Rounded Rectangle 3">
              <a:extLst>
                <a:ext uri="{FF2B5EF4-FFF2-40B4-BE49-F238E27FC236}">
                  <a16:creationId xmlns:a16="http://schemas.microsoft.com/office/drawing/2014/main" id="{3965F1BA-91EF-E541-B450-348ECB14BACB}"/>
                </a:ext>
              </a:extLst>
            </p:cNvPr>
            <p:cNvSpPr/>
            <p:nvPr/>
          </p:nvSpPr>
          <p:spPr>
            <a:xfrm>
              <a:off x="1143000" y="2286000"/>
              <a:ext cx="1447800" cy="1676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1600" dirty="0">
                  <a:solidFill>
                    <a:schemeClr val="tx1"/>
                  </a:solidFill>
                  <a:latin typeface="Calibri" panose="020F0502020204030204" pitchFamily="34" charset="0"/>
                  <a:cs typeface="Calibri" panose="020F0502020204030204" pitchFamily="34" charset="0"/>
                </a:rPr>
                <a:t>Host</a:t>
              </a:r>
            </a:p>
          </p:txBody>
        </p:sp>
        <p:sp>
          <p:nvSpPr>
            <p:cNvPr id="5" name="Rounded Rectangle 4">
              <a:extLst>
                <a:ext uri="{FF2B5EF4-FFF2-40B4-BE49-F238E27FC236}">
                  <a16:creationId xmlns:a16="http://schemas.microsoft.com/office/drawing/2014/main" id="{8E343155-82CC-6B48-B6B7-8EBCD38EEEAE}"/>
                </a:ext>
              </a:extLst>
            </p:cNvPr>
            <p:cNvSpPr/>
            <p:nvPr/>
          </p:nvSpPr>
          <p:spPr>
            <a:xfrm>
              <a:off x="2286000" y="2743199"/>
              <a:ext cx="304800" cy="9906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6" name="Rounded Rectangle 5">
              <a:extLst>
                <a:ext uri="{FF2B5EF4-FFF2-40B4-BE49-F238E27FC236}">
                  <a16:creationId xmlns:a16="http://schemas.microsoft.com/office/drawing/2014/main" id="{B00A39A3-F899-8B48-93B1-8FE6B0870C1F}"/>
                </a:ext>
              </a:extLst>
            </p:cNvPr>
            <p:cNvSpPr/>
            <p:nvPr/>
          </p:nvSpPr>
          <p:spPr>
            <a:xfrm>
              <a:off x="3009900" y="2277932"/>
              <a:ext cx="1447800" cy="1676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US" sz="1600" dirty="0">
                  <a:solidFill>
                    <a:schemeClr val="tx1"/>
                  </a:solidFill>
                  <a:latin typeface="Calibri" panose="020F0502020204030204" pitchFamily="34" charset="0"/>
                  <a:cs typeface="Calibri" panose="020F0502020204030204" pitchFamily="34" charset="0"/>
                </a:rPr>
                <a:t>Memory Farm</a:t>
              </a:r>
            </a:p>
          </p:txBody>
        </p:sp>
        <p:sp>
          <p:nvSpPr>
            <p:cNvPr id="7" name="Rounded Rectangle 6">
              <a:extLst>
                <a:ext uri="{FF2B5EF4-FFF2-40B4-BE49-F238E27FC236}">
                  <a16:creationId xmlns:a16="http://schemas.microsoft.com/office/drawing/2014/main" id="{0263AD8E-36EE-E14B-9218-323F642CF579}"/>
                </a:ext>
              </a:extLst>
            </p:cNvPr>
            <p:cNvSpPr/>
            <p:nvPr/>
          </p:nvSpPr>
          <p:spPr>
            <a:xfrm>
              <a:off x="3009900" y="2719886"/>
              <a:ext cx="304800" cy="3048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BD5AC8A9-B775-0C40-B5AE-CC25D1CF0914}"/>
                </a:ext>
              </a:extLst>
            </p:cNvPr>
            <p:cNvSpPr/>
            <p:nvPr/>
          </p:nvSpPr>
          <p:spPr>
            <a:xfrm>
              <a:off x="3009900" y="2719887"/>
              <a:ext cx="1447800" cy="304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latin typeface="Calibri" panose="020F0502020204030204" pitchFamily="34" charset="0"/>
                  <a:cs typeface="Calibri" panose="020F0502020204030204" pitchFamily="34" charset="0"/>
                </a:rPr>
                <a:t>Channel</a:t>
              </a:r>
              <a:r>
                <a:rPr lang="en-US" sz="1600" baseline="-25000" dirty="0">
                  <a:solidFill>
                    <a:schemeClr val="tx1"/>
                  </a:solidFill>
                  <a:latin typeface="Calibri" panose="020F0502020204030204" pitchFamily="34" charset="0"/>
                  <a:cs typeface="Calibri" panose="020F0502020204030204" pitchFamily="34" charset="0"/>
                </a:rPr>
                <a:t>0</a:t>
              </a:r>
            </a:p>
          </p:txBody>
        </p:sp>
        <p:sp>
          <p:nvSpPr>
            <p:cNvPr id="9" name="Rounded Rectangle 8">
              <a:extLst>
                <a:ext uri="{FF2B5EF4-FFF2-40B4-BE49-F238E27FC236}">
                  <a16:creationId xmlns:a16="http://schemas.microsoft.com/office/drawing/2014/main" id="{4CFA2899-D2E5-4C45-A36A-C9C4248EEA15}"/>
                </a:ext>
              </a:extLst>
            </p:cNvPr>
            <p:cNvSpPr/>
            <p:nvPr/>
          </p:nvSpPr>
          <p:spPr>
            <a:xfrm>
              <a:off x="3009900" y="3395532"/>
              <a:ext cx="304800" cy="304801"/>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88D7F5F0-6804-6C4F-8E51-FCDAF07F05E8}"/>
                </a:ext>
              </a:extLst>
            </p:cNvPr>
            <p:cNvSpPr/>
            <p:nvPr/>
          </p:nvSpPr>
          <p:spPr>
            <a:xfrm>
              <a:off x="3009900" y="3395533"/>
              <a:ext cx="1447800" cy="30480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dirty="0">
                  <a:solidFill>
                    <a:schemeClr val="tx1"/>
                  </a:solidFill>
                  <a:latin typeface="Calibri" panose="020F0502020204030204" pitchFamily="34" charset="0"/>
                  <a:cs typeface="Calibri" panose="020F0502020204030204" pitchFamily="34" charset="0"/>
                </a:rPr>
                <a:t>Channel</a:t>
              </a:r>
              <a:r>
                <a:rPr lang="en-US" sz="1600" baseline="-25000" dirty="0">
                  <a:solidFill>
                    <a:schemeClr val="tx1"/>
                  </a:solidFill>
                  <a:latin typeface="Calibri" panose="020F0502020204030204" pitchFamily="34" charset="0"/>
                  <a:cs typeface="Calibri" panose="020F0502020204030204" pitchFamily="34" charset="0"/>
                </a:rPr>
                <a:t>n-1</a:t>
              </a:r>
            </a:p>
          </p:txBody>
        </p:sp>
        <p:sp>
          <p:nvSpPr>
            <p:cNvPr id="11" name="TextBox 10">
              <a:extLst>
                <a:ext uri="{FF2B5EF4-FFF2-40B4-BE49-F238E27FC236}">
                  <a16:creationId xmlns:a16="http://schemas.microsoft.com/office/drawing/2014/main" id="{9557E8FC-83C6-BA4A-B7BA-E541EFA787EB}"/>
                </a:ext>
              </a:extLst>
            </p:cNvPr>
            <p:cNvSpPr txBox="1"/>
            <p:nvPr/>
          </p:nvSpPr>
          <p:spPr>
            <a:xfrm rot="16200000">
              <a:off x="3815667" y="3132960"/>
              <a:ext cx="141064"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cxnSp>
          <p:nvCxnSpPr>
            <p:cNvPr id="12" name="Straight Arrow Connector 11">
              <a:extLst>
                <a:ext uri="{FF2B5EF4-FFF2-40B4-BE49-F238E27FC236}">
                  <a16:creationId xmlns:a16="http://schemas.microsoft.com/office/drawing/2014/main" id="{F315B9BF-5E3C-E341-AF43-3CD36E990F60}"/>
                </a:ext>
              </a:extLst>
            </p:cNvPr>
            <p:cNvCxnSpPr>
              <a:cxnSpLocks/>
            </p:cNvCxnSpPr>
            <p:nvPr/>
          </p:nvCxnSpPr>
          <p:spPr>
            <a:xfrm>
              <a:off x="2590800" y="2895600"/>
              <a:ext cx="419100" cy="2"/>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4408AC-400B-6944-B9F2-B3B7E7D6D196}"/>
                </a:ext>
              </a:extLst>
            </p:cNvPr>
            <p:cNvCxnSpPr>
              <a:cxnSpLocks/>
            </p:cNvCxnSpPr>
            <p:nvPr/>
          </p:nvCxnSpPr>
          <p:spPr>
            <a:xfrm>
              <a:off x="2590800" y="3581398"/>
              <a:ext cx="419100" cy="2"/>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555B69-8BE4-4949-8DEC-50260407D483}"/>
                </a:ext>
              </a:extLst>
            </p:cNvPr>
            <p:cNvSpPr txBox="1"/>
            <p:nvPr/>
          </p:nvSpPr>
          <p:spPr>
            <a:xfrm rot="16200000">
              <a:off x="2660048" y="3087595"/>
              <a:ext cx="141064"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2886AE9E-FB07-BB4E-B280-ED2A32E2034F}"/>
                </a:ext>
              </a:extLst>
            </p:cNvPr>
            <p:cNvCxnSpPr>
              <a:cxnSpLocks/>
            </p:cNvCxnSpPr>
            <p:nvPr/>
          </p:nvCxnSpPr>
          <p:spPr>
            <a:xfrm>
              <a:off x="2607469" y="2800459"/>
              <a:ext cx="426887"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5EA8913-C574-EF43-BB9B-4A7CC7D7D73A}"/>
                </a:ext>
              </a:extLst>
            </p:cNvPr>
            <p:cNvCxnSpPr>
              <a:cxnSpLocks/>
            </p:cNvCxnSpPr>
            <p:nvPr/>
          </p:nvCxnSpPr>
          <p:spPr>
            <a:xfrm>
              <a:off x="2583013" y="3494758"/>
              <a:ext cx="426887"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70E7869-51B7-2346-9072-738880DD0AF6}"/>
                </a:ext>
              </a:extLst>
            </p:cNvPr>
            <p:cNvSpPr/>
            <p:nvPr/>
          </p:nvSpPr>
          <p:spPr>
            <a:xfrm>
              <a:off x="2410382" y="4302731"/>
              <a:ext cx="821059" cy="46166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a:t>
              </a:r>
            </a:p>
          </p:txBody>
        </p:sp>
      </p:grpSp>
      <p:grpSp>
        <p:nvGrpSpPr>
          <p:cNvPr id="18" name="Group 17">
            <a:extLst>
              <a:ext uri="{FF2B5EF4-FFF2-40B4-BE49-F238E27FC236}">
                <a16:creationId xmlns:a16="http://schemas.microsoft.com/office/drawing/2014/main" id="{8ED937BE-B9D6-1D4B-A482-57E2BAB571DC}"/>
              </a:ext>
            </a:extLst>
          </p:cNvPr>
          <p:cNvGrpSpPr/>
          <p:nvPr/>
        </p:nvGrpSpPr>
        <p:grpSpPr>
          <a:xfrm>
            <a:off x="5336652" y="244173"/>
            <a:ext cx="2209225" cy="2798554"/>
            <a:chOff x="5257800" y="1965113"/>
            <a:chExt cx="2209800" cy="2799283"/>
          </a:xfrm>
        </p:grpSpPr>
        <p:sp>
          <p:nvSpPr>
            <p:cNvPr id="19" name="Rounded Rectangle 18">
              <a:extLst>
                <a:ext uri="{FF2B5EF4-FFF2-40B4-BE49-F238E27FC236}">
                  <a16:creationId xmlns:a16="http://schemas.microsoft.com/office/drawing/2014/main" id="{5056211F-A054-4C4F-B9E4-AAE3E2A0919A}"/>
                </a:ext>
              </a:extLst>
            </p:cNvPr>
            <p:cNvSpPr/>
            <p:nvPr/>
          </p:nvSpPr>
          <p:spPr>
            <a:xfrm>
              <a:off x="5334000" y="3478443"/>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1</a:t>
              </a:r>
            </a:p>
          </p:txBody>
        </p:sp>
        <p:sp>
          <p:nvSpPr>
            <p:cNvPr id="20" name="Rounded Rectangle 19">
              <a:extLst>
                <a:ext uri="{FF2B5EF4-FFF2-40B4-BE49-F238E27FC236}">
                  <a16:creationId xmlns:a16="http://schemas.microsoft.com/office/drawing/2014/main" id="{1B50AFE1-2F65-9F40-B937-BA3FB1F7C093}"/>
                </a:ext>
              </a:extLst>
            </p:cNvPr>
            <p:cNvSpPr/>
            <p:nvPr/>
          </p:nvSpPr>
          <p:spPr>
            <a:xfrm>
              <a:off x="5257800" y="1965113"/>
              <a:ext cx="2209800" cy="222588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err="1">
                  <a:solidFill>
                    <a:schemeClr val="tx1"/>
                  </a:solidFill>
                  <a:latin typeface="Calibri" panose="020F0502020204030204" pitchFamily="34" charset="0"/>
                  <a:cs typeface="Calibri" panose="020F0502020204030204" pitchFamily="34" charset="0"/>
                </a:rPr>
                <a:t>Channel</a:t>
              </a:r>
              <a:r>
                <a:rPr lang="en-US" sz="1600" baseline="-25000" dirty="0" err="1">
                  <a:solidFill>
                    <a:schemeClr val="tx1"/>
                  </a:solidFill>
                  <a:latin typeface="Calibri" panose="020F0502020204030204" pitchFamily="34" charset="0"/>
                  <a:cs typeface="Calibri" panose="020F0502020204030204" pitchFamily="34" charset="0"/>
                </a:rPr>
                <a:t>i</a:t>
              </a:r>
              <a:endParaRPr lang="en-US" sz="1600" baseline="-25000" dirty="0">
                <a:solidFill>
                  <a:schemeClr val="tx1"/>
                </a:solidFill>
                <a:latin typeface="Calibri" panose="020F0502020204030204" pitchFamily="34" charset="0"/>
                <a:cs typeface="Calibri" panose="020F0502020204030204" pitchFamily="34" charset="0"/>
              </a:endParaRPr>
            </a:p>
          </p:txBody>
        </p:sp>
        <p:sp>
          <p:nvSpPr>
            <p:cNvPr id="21" name="Rounded Rectangle 20">
              <a:extLst>
                <a:ext uri="{FF2B5EF4-FFF2-40B4-BE49-F238E27FC236}">
                  <a16:creationId xmlns:a16="http://schemas.microsoft.com/office/drawing/2014/main" id="{543B9134-B6A3-AA44-A9C3-4FE0151F3F63}"/>
                </a:ext>
              </a:extLst>
            </p:cNvPr>
            <p:cNvSpPr/>
            <p:nvPr/>
          </p:nvSpPr>
          <p:spPr>
            <a:xfrm>
              <a:off x="5462944" y="2803314"/>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2" name="Rounded Rectangle 21">
              <a:extLst>
                <a:ext uri="{FF2B5EF4-FFF2-40B4-BE49-F238E27FC236}">
                  <a16:creationId xmlns:a16="http://schemas.microsoft.com/office/drawing/2014/main" id="{66968021-CFCA-5B4A-8972-5A273380A5EE}"/>
                </a:ext>
              </a:extLst>
            </p:cNvPr>
            <p:cNvSpPr/>
            <p:nvPr/>
          </p:nvSpPr>
          <p:spPr>
            <a:xfrm>
              <a:off x="5334000" y="2438401"/>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0</a:t>
              </a:r>
            </a:p>
          </p:txBody>
        </p:sp>
        <p:sp>
          <p:nvSpPr>
            <p:cNvPr id="23" name="TextBox 22">
              <a:extLst>
                <a:ext uri="{FF2B5EF4-FFF2-40B4-BE49-F238E27FC236}">
                  <a16:creationId xmlns:a16="http://schemas.microsoft.com/office/drawing/2014/main" id="{398A1F2F-30EA-0A40-99DF-42593AF63063}"/>
                </a:ext>
              </a:extLst>
            </p:cNvPr>
            <p:cNvSpPr txBox="1"/>
            <p:nvPr/>
          </p:nvSpPr>
          <p:spPr>
            <a:xfrm>
              <a:off x="6248400" y="2746914"/>
              <a:ext cx="192360"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sp>
          <p:nvSpPr>
            <p:cNvPr id="24" name="Rounded Rectangle 23">
              <a:extLst>
                <a:ext uri="{FF2B5EF4-FFF2-40B4-BE49-F238E27FC236}">
                  <a16:creationId xmlns:a16="http://schemas.microsoft.com/office/drawing/2014/main" id="{134DA833-2203-7340-A8F4-8445DBAA2BDA}"/>
                </a:ext>
              </a:extLst>
            </p:cNvPr>
            <p:cNvSpPr/>
            <p:nvPr/>
          </p:nvSpPr>
          <p:spPr>
            <a:xfrm>
              <a:off x="6629400" y="2438401"/>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m-2</a:t>
              </a:r>
            </a:p>
          </p:txBody>
        </p:sp>
        <p:sp>
          <p:nvSpPr>
            <p:cNvPr id="25" name="Rounded Rectangle 24">
              <a:extLst>
                <a:ext uri="{FF2B5EF4-FFF2-40B4-BE49-F238E27FC236}">
                  <a16:creationId xmlns:a16="http://schemas.microsoft.com/office/drawing/2014/main" id="{E04BF74E-D149-8C4A-ACA5-19621EA150D5}"/>
                </a:ext>
              </a:extLst>
            </p:cNvPr>
            <p:cNvSpPr/>
            <p:nvPr/>
          </p:nvSpPr>
          <p:spPr>
            <a:xfrm>
              <a:off x="6742210" y="2770183"/>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6" name="Rounded Rectangle 25">
              <a:extLst>
                <a:ext uri="{FF2B5EF4-FFF2-40B4-BE49-F238E27FC236}">
                  <a16:creationId xmlns:a16="http://schemas.microsoft.com/office/drawing/2014/main" id="{CAB2F333-D3F7-9C41-BBBE-21960D22409F}"/>
                </a:ext>
              </a:extLst>
            </p:cNvPr>
            <p:cNvSpPr/>
            <p:nvPr/>
          </p:nvSpPr>
          <p:spPr>
            <a:xfrm>
              <a:off x="5462944" y="3462356"/>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273C5CD3-D055-074B-BC28-C6921B67F777}"/>
                </a:ext>
              </a:extLst>
            </p:cNvPr>
            <p:cNvSpPr txBox="1"/>
            <p:nvPr/>
          </p:nvSpPr>
          <p:spPr>
            <a:xfrm>
              <a:off x="6248400" y="3786956"/>
              <a:ext cx="192360" cy="246221"/>
            </a:xfrm>
            <a:prstGeom prst="rect">
              <a:avLst/>
            </a:prstGeom>
            <a:noFill/>
          </p:spPr>
          <p:txBody>
            <a:bodyPr wrap="none" lIns="0" tIns="0" rIns="0" bIns="0" rtlCol="0">
              <a:spAutoFit/>
            </a:bodyPr>
            <a:lstStyle/>
            <a:p>
              <a:r>
                <a:rPr lang="en-US" sz="1600" dirty="0">
                  <a:latin typeface="Calibri" panose="020F0502020204030204" pitchFamily="34" charset="0"/>
                  <a:cs typeface="Calibri" panose="020F0502020204030204" pitchFamily="34" charset="0"/>
                </a:rPr>
                <a:t>….</a:t>
              </a:r>
            </a:p>
          </p:txBody>
        </p:sp>
        <p:sp>
          <p:nvSpPr>
            <p:cNvPr id="28" name="Rounded Rectangle 27">
              <a:extLst>
                <a:ext uri="{FF2B5EF4-FFF2-40B4-BE49-F238E27FC236}">
                  <a16:creationId xmlns:a16="http://schemas.microsoft.com/office/drawing/2014/main" id="{DE012C78-AD12-F74D-A62C-379A3FE72209}"/>
                </a:ext>
              </a:extLst>
            </p:cNvPr>
            <p:cNvSpPr/>
            <p:nvPr/>
          </p:nvSpPr>
          <p:spPr>
            <a:xfrm>
              <a:off x="6629400" y="3478443"/>
              <a:ext cx="753188" cy="61546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US" sz="1600" dirty="0">
                  <a:solidFill>
                    <a:schemeClr val="tx1"/>
                  </a:solidFill>
                  <a:latin typeface="Calibri" panose="020F0502020204030204" pitchFamily="34" charset="0"/>
                  <a:cs typeface="Calibri" panose="020F0502020204030204" pitchFamily="34" charset="0"/>
                </a:rPr>
                <a:t>Bank</a:t>
              </a:r>
              <a:r>
                <a:rPr lang="en-US" sz="1600" baseline="-25000" dirty="0">
                  <a:solidFill>
                    <a:schemeClr val="tx1"/>
                  </a:solidFill>
                  <a:latin typeface="Calibri" panose="020F0502020204030204" pitchFamily="34" charset="0"/>
                  <a:cs typeface="Calibri" panose="020F0502020204030204" pitchFamily="34" charset="0"/>
                </a:rPr>
                <a:t>m-1</a:t>
              </a:r>
            </a:p>
          </p:txBody>
        </p:sp>
        <p:sp>
          <p:nvSpPr>
            <p:cNvPr id="29" name="Rounded Rectangle 28">
              <a:extLst>
                <a:ext uri="{FF2B5EF4-FFF2-40B4-BE49-F238E27FC236}">
                  <a16:creationId xmlns:a16="http://schemas.microsoft.com/office/drawing/2014/main" id="{C30D529B-5C11-D944-9C76-A607AA053F39}"/>
                </a:ext>
              </a:extLst>
            </p:cNvPr>
            <p:cNvSpPr/>
            <p:nvPr/>
          </p:nvSpPr>
          <p:spPr>
            <a:xfrm>
              <a:off x="6742210" y="3462356"/>
              <a:ext cx="495300" cy="27144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sp>
          <p:nvSpPr>
            <p:cNvPr id="30" name="Rounded Rectangle 29">
              <a:extLst>
                <a:ext uri="{FF2B5EF4-FFF2-40B4-BE49-F238E27FC236}">
                  <a16:creationId xmlns:a16="http://schemas.microsoft.com/office/drawing/2014/main" id="{E7A02609-65D4-AC40-88DA-F40F6F1C791E}"/>
                </a:ext>
              </a:extLst>
            </p:cNvPr>
            <p:cNvSpPr/>
            <p:nvPr/>
          </p:nvSpPr>
          <p:spPr>
            <a:xfrm rot="5400000">
              <a:off x="6268690" y="2387281"/>
              <a:ext cx="163073" cy="1774565"/>
            </a:xfrm>
            <a:prstGeom prst="roundRect">
              <a:avLst/>
            </a:prstGeom>
            <a:solidFill>
              <a:srgbClr val="00B0F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1600" dirty="0">
                <a:solidFill>
                  <a:schemeClr val="tx1"/>
                </a:solidFill>
                <a:latin typeface="Calibri" panose="020F0502020204030204" pitchFamily="34" charset="0"/>
                <a:cs typeface="Calibri" panose="020F0502020204030204" pitchFamily="34" charset="0"/>
              </a:endParaRPr>
            </a:p>
          </p:txBody>
        </p:sp>
        <p:cxnSp>
          <p:nvCxnSpPr>
            <p:cNvPr id="31" name="Straight Arrow Connector 30">
              <a:extLst>
                <a:ext uri="{FF2B5EF4-FFF2-40B4-BE49-F238E27FC236}">
                  <a16:creationId xmlns:a16="http://schemas.microsoft.com/office/drawing/2014/main" id="{26EB9162-FCBC-3948-BC4C-F3809F3B4362}"/>
                </a:ext>
              </a:extLst>
            </p:cNvPr>
            <p:cNvCxnSpPr>
              <a:cxnSpLocks/>
              <a:stCxn id="26" idx="0"/>
              <a:endCxn id="22" idx="2"/>
            </p:cNvCxnSpPr>
            <p:nvPr/>
          </p:nvCxnSpPr>
          <p:spPr>
            <a:xfrm flipV="1">
              <a:off x="5710594" y="3053865"/>
              <a:ext cx="0" cy="408491"/>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372D64A-D639-8D47-AF66-4B563C3A4330}"/>
                </a:ext>
              </a:extLst>
            </p:cNvPr>
            <p:cNvCxnSpPr>
              <a:cxnSpLocks/>
              <a:stCxn id="28" idx="0"/>
              <a:endCxn id="24" idx="2"/>
            </p:cNvCxnSpPr>
            <p:nvPr/>
          </p:nvCxnSpPr>
          <p:spPr>
            <a:xfrm flipV="1">
              <a:off x="7005994" y="3053865"/>
              <a:ext cx="0" cy="424578"/>
            </a:xfrm>
            <a:prstGeom prst="straightConnector1">
              <a:avLst/>
            </a:prstGeom>
            <a:ln w="444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D33460F-FFC8-EC4A-B446-D81743E52037}"/>
                </a:ext>
              </a:extLst>
            </p:cNvPr>
            <p:cNvCxnSpPr>
              <a:cxnSpLocks/>
            </p:cNvCxnSpPr>
            <p:nvPr/>
          </p:nvCxnSpPr>
          <p:spPr>
            <a:xfrm flipV="1">
              <a:off x="5562600" y="3053864"/>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C40C959-1584-774C-9016-355FE759BD8C}"/>
                </a:ext>
              </a:extLst>
            </p:cNvPr>
            <p:cNvCxnSpPr>
              <a:cxnSpLocks/>
            </p:cNvCxnSpPr>
            <p:nvPr/>
          </p:nvCxnSpPr>
          <p:spPr>
            <a:xfrm flipV="1">
              <a:off x="6858000" y="3049470"/>
              <a:ext cx="0" cy="216684"/>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30E21AC-BA0E-8D49-B374-41F0FEED3FA6}"/>
                </a:ext>
              </a:extLst>
            </p:cNvPr>
            <p:cNvCxnSpPr>
              <a:cxnSpLocks/>
            </p:cNvCxnSpPr>
            <p:nvPr/>
          </p:nvCxnSpPr>
          <p:spPr>
            <a:xfrm>
              <a:off x="5867400" y="3266154"/>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17338FA-B743-B146-B9BF-2386AFF18B21}"/>
                </a:ext>
              </a:extLst>
            </p:cNvPr>
            <p:cNvCxnSpPr>
              <a:cxnSpLocks/>
            </p:cNvCxnSpPr>
            <p:nvPr/>
          </p:nvCxnSpPr>
          <p:spPr>
            <a:xfrm>
              <a:off x="7086600" y="3256070"/>
              <a:ext cx="0" cy="241063"/>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A0417F3-F576-9249-8AFE-9467E1EF8982}"/>
                </a:ext>
              </a:extLst>
            </p:cNvPr>
            <p:cNvSpPr/>
            <p:nvPr/>
          </p:nvSpPr>
          <p:spPr>
            <a:xfrm>
              <a:off x="5946363" y="4302731"/>
              <a:ext cx="821059" cy="46166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a:t>
              </a:r>
            </a:p>
          </p:txBody>
        </p:sp>
      </p:grpSp>
      <p:grpSp>
        <p:nvGrpSpPr>
          <p:cNvPr id="101" name="Group 100">
            <a:extLst>
              <a:ext uri="{FF2B5EF4-FFF2-40B4-BE49-F238E27FC236}">
                <a16:creationId xmlns:a16="http://schemas.microsoft.com/office/drawing/2014/main" id="{7B331B35-8630-D54F-88E8-B4D942108A41}"/>
              </a:ext>
            </a:extLst>
          </p:cNvPr>
          <p:cNvGrpSpPr/>
          <p:nvPr/>
        </p:nvGrpSpPr>
        <p:grpSpPr>
          <a:xfrm>
            <a:off x="4662663" y="3360020"/>
            <a:ext cx="2666305" cy="2540952"/>
            <a:chOff x="5486400" y="1888605"/>
            <a:chExt cx="2667000" cy="2541614"/>
          </a:xfrm>
        </p:grpSpPr>
        <p:sp>
          <p:nvSpPr>
            <p:cNvPr id="102" name="Rounded Rectangle 101">
              <a:extLst>
                <a:ext uri="{FF2B5EF4-FFF2-40B4-BE49-F238E27FC236}">
                  <a16:creationId xmlns:a16="http://schemas.microsoft.com/office/drawing/2014/main" id="{60A8CE8A-A97E-D74C-9A91-C6115EB9C87B}"/>
                </a:ext>
              </a:extLst>
            </p:cNvPr>
            <p:cNvSpPr/>
            <p:nvPr/>
          </p:nvSpPr>
          <p:spPr>
            <a:xfrm>
              <a:off x="5486400" y="1888605"/>
              <a:ext cx="2667000" cy="254161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1600" dirty="0">
                  <a:solidFill>
                    <a:schemeClr val="tx1"/>
                  </a:solidFill>
                  <a:latin typeface="Calibri" panose="020F0502020204030204" pitchFamily="34" charset="0"/>
                  <a:cs typeface="Calibri" panose="020F0502020204030204" pitchFamily="34" charset="0"/>
                </a:rPr>
                <a:t>Mat</a:t>
              </a:r>
            </a:p>
          </p:txBody>
        </p:sp>
        <p:cxnSp>
          <p:nvCxnSpPr>
            <p:cNvPr id="103" name="Straight Connector 102">
              <a:extLst>
                <a:ext uri="{FF2B5EF4-FFF2-40B4-BE49-F238E27FC236}">
                  <a16:creationId xmlns:a16="http://schemas.microsoft.com/office/drawing/2014/main" id="{CC3A93B2-2BAF-914F-9A37-7C49ECF3B36A}"/>
                </a:ext>
              </a:extLst>
            </p:cNvPr>
            <p:cNvCxnSpPr/>
            <p:nvPr/>
          </p:nvCxnSpPr>
          <p:spPr>
            <a:xfrm>
              <a:off x="6172200" y="27268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8C11DCA-68AB-324E-8EB8-26A072223EFB}"/>
                </a:ext>
              </a:extLst>
            </p:cNvPr>
            <p:cNvCxnSpPr/>
            <p:nvPr/>
          </p:nvCxnSpPr>
          <p:spPr>
            <a:xfrm>
              <a:off x="6324600" y="28792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23BA4D2-7631-9C42-AECE-BF295A6BCE7F}"/>
                </a:ext>
              </a:extLst>
            </p:cNvPr>
            <p:cNvCxnSpPr/>
            <p:nvPr/>
          </p:nvCxnSpPr>
          <p:spPr>
            <a:xfrm>
              <a:off x="6477000" y="30316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D9F17B-9731-B04C-9641-52661C448E94}"/>
                </a:ext>
              </a:extLst>
            </p:cNvPr>
            <p:cNvCxnSpPr/>
            <p:nvPr/>
          </p:nvCxnSpPr>
          <p:spPr>
            <a:xfrm>
              <a:off x="6629400" y="31840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68F7AF5-6E48-7240-9785-1B489B33C263}"/>
                </a:ext>
              </a:extLst>
            </p:cNvPr>
            <p:cNvCxnSpPr/>
            <p:nvPr/>
          </p:nvCxnSpPr>
          <p:spPr>
            <a:xfrm>
              <a:off x="6781800" y="33364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B4BC47AD-2872-324A-8F47-6E298AEC4AB7}"/>
                </a:ext>
              </a:extLst>
            </p:cNvPr>
            <p:cNvCxnSpPr/>
            <p:nvPr/>
          </p:nvCxnSpPr>
          <p:spPr>
            <a:xfrm>
              <a:off x="6934200" y="3488805"/>
              <a:ext cx="121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89A52B2-722C-394C-B272-DBCE16EBCC39}"/>
                </a:ext>
              </a:extLst>
            </p:cNvPr>
            <p:cNvCxnSpPr>
              <a:cxnSpLocks/>
            </p:cNvCxnSpPr>
            <p:nvPr/>
          </p:nvCxnSpPr>
          <p:spPr>
            <a:xfrm flipV="1">
              <a:off x="6618339" y="22696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A672240-B87B-8F47-88A7-C6D2671B09CC}"/>
                </a:ext>
              </a:extLst>
            </p:cNvPr>
            <p:cNvCxnSpPr>
              <a:cxnSpLocks/>
            </p:cNvCxnSpPr>
            <p:nvPr/>
          </p:nvCxnSpPr>
          <p:spPr>
            <a:xfrm flipV="1">
              <a:off x="6770739" y="24220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6A7F71B-D4B8-9C4B-9AAE-BA1B2D6B6F9A}"/>
                </a:ext>
              </a:extLst>
            </p:cNvPr>
            <p:cNvCxnSpPr>
              <a:cxnSpLocks/>
            </p:cNvCxnSpPr>
            <p:nvPr/>
          </p:nvCxnSpPr>
          <p:spPr>
            <a:xfrm flipV="1">
              <a:off x="6923139" y="25744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EB3BE5F-76BB-414F-BA06-893A6F5826A6}"/>
                </a:ext>
              </a:extLst>
            </p:cNvPr>
            <p:cNvCxnSpPr>
              <a:cxnSpLocks/>
            </p:cNvCxnSpPr>
            <p:nvPr/>
          </p:nvCxnSpPr>
          <p:spPr>
            <a:xfrm flipV="1">
              <a:off x="7075539" y="27268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0E49206-0F24-3A4D-8703-DE9F7440EDAA}"/>
                </a:ext>
              </a:extLst>
            </p:cNvPr>
            <p:cNvCxnSpPr>
              <a:cxnSpLocks/>
            </p:cNvCxnSpPr>
            <p:nvPr/>
          </p:nvCxnSpPr>
          <p:spPr>
            <a:xfrm flipV="1">
              <a:off x="7227939" y="28792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9FFC694-F37D-5440-A9B8-3F08C0D2157E}"/>
                </a:ext>
              </a:extLst>
            </p:cNvPr>
            <p:cNvCxnSpPr>
              <a:cxnSpLocks/>
            </p:cNvCxnSpPr>
            <p:nvPr/>
          </p:nvCxnSpPr>
          <p:spPr>
            <a:xfrm flipV="1">
              <a:off x="7380339" y="3031605"/>
              <a:ext cx="0" cy="1066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ounded Rectangle 114">
              <a:extLst>
                <a:ext uri="{FF2B5EF4-FFF2-40B4-BE49-F238E27FC236}">
                  <a16:creationId xmlns:a16="http://schemas.microsoft.com/office/drawing/2014/main" id="{CAC376E2-1374-3F47-8BB8-3675E0489B80}"/>
                </a:ext>
              </a:extLst>
            </p:cNvPr>
            <p:cNvSpPr/>
            <p:nvPr/>
          </p:nvSpPr>
          <p:spPr>
            <a:xfrm>
              <a:off x="5755376" y="2573770"/>
              <a:ext cx="210752" cy="1178045"/>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Decoder / Driver</a:t>
              </a:r>
            </a:p>
          </p:txBody>
        </p:sp>
        <p:sp>
          <p:nvSpPr>
            <p:cNvPr id="116" name="Rounded Rectangle 115">
              <a:extLst>
                <a:ext uri="{FF2B5EF4-FFF2-40B4-BE49-F238E27FC236}">
                  <a16:creationId xmlns:a16="http://schemas.microsoft.com/office/drawing/2014/main" id="{DCECAA6D-9D82-184B-9402-0A14ABB865D8}"/>
                </a:ext>
              </a:extLst>
            </p:cNvPr>
            <p:cNvSpPr/>
            <p:nvPr/>
          </p:nvSpPr>
          <p:spPr>
            <a:xfrm>
              <a:off x="6280021" y="4164979"/>
              <a:ext cx="1676398" cy="178421"/>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dirty="0">
                  <a:solidFill>
                    <a:schemeClr val="tx1"/>
                  </a:solidFill>
                  <a:latin typeface="Calibri" panose="020F0502020204030204" pitchFamily="34" charset="0"/>
                  <a:cs typeface="Calibri" panose="020F0502020204030204" pitchFamily="34" charset="0"/>
                </a:rPr>
                <a:t>SA / Data Latch</a:t>
              </a:r>
            </a:p>
          </p:txBody>
        </p:sp>
      </p:grpSp>
      <p:grpSp>
        <p:nvGrpSpPr>
          <p:cNvPr id="117" name="Group 116">
            <a:extLst>
              <a:ext uri="{FF2B5EF4-FFF2-40B4-BE49-F238E27FC236}">
                <a16:creationId xmlns:a16="http://schemas.microsoft.com/office/drawing/2014/main" id="{E9B7B673-F4CD-EF4B-8689-3DDE47580C8A}"/>
              </a:ext>
            </a:extLst>
          </p:cNvPr>
          <p:cNvGrpSpPr/>
          <p:nvPr/>
        </p:nvGrpSpPr>
        <p:grpSpPr>
          <a:xfrm>
            <a:off x="919690" y="3971149"/>
            <a:ext cx="2635245" cy="1494269"/>
            <a:chOff x="5911608" y="1643559"/>
            <a:chExt cx="6239187" cy="1386993"/>
          </a:xfrm>
        </p:grpSpPr>
        <p:sp>
          <p:nvSpPr>
            <p:cNvPr id="118" name="Rectangle 117">
              <a:extLst>
                <a:ext uri="{FF2B5EF4-FFF2-40B4-BE49-F238E27FC236}">
                  <a16:creationId xmlns:a16="http://schemas.microsoft.com/office/drawing/2014/main" id="{3DFFCB72-D787-2548-B047-08D8A2BB2045}"/>
                </a:ext>
              </a:extLst>
            </p:cNvPr>
            <p:cNvSpPr/>
            <p:nvPr/>
          </p:nvSpPr>
          <p:spPr>
            <a:xfrm>
              <a:off x="8085199" y="1814072"/>
              <a:ext cx="2109560" cy="431802"/>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TFT channel planar / nonplanar XTOR</a:t>
              </a:r>
            </a:p>
          </p:txBody>
        </p:sp>
        <p:sp>
          <p:nvSpPr>
            <p:cNvPr id="119" name="Rectangle 118">
              <a:extLst>
                <a:ext uri="{FF2B5EF4-FFF2-40B4-BE49-F238E27FC236}">
                  <a16:creationId xmlns:a16="http://schemas.microsoft.com/office/drawing/2014/main" id="{1ECF8B6E-7372-1E4D-BFC6-C4FC6BD618DB}"/>
                </a:ext>
              </a:extLst>
            </p:cNvPr>
            <p:cNvSpPr/>
            <p:nvPr/>
          </p:nvSpPr>
          <p:spPr>
            <a:xfrm>
              <a:off x="10307512" y="1814071"/>
              <a:ext cx="1843283"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2T [independent read write] Option</a:t>
              </a:r>
            </a:p>
          </p:txBody>
        </p:sp>
        <p:sp>
          <p:nvSpPr>
            <p:cNvPr id="120" name="Rectangle 119">
              <a:extLst>
                <a:ext uri="{FF2B5EF4-FFF2-40B4-BE49-F238E27FC236}">
                  <a16:creationId xmlns:a16="http://schemas.microsoft.com/office/drawing/2014/main" id="{D0EFE1E3-6572-574F-BC1A-F51508614A98}"/>
                </a:ext>
              </a:extLst>
            </p:cNvPr>
            <p:cNvSpPr/>
            <p:nvPr/>
          </p:nvSpPr>
          <p:spPr>
            <a:xfrm>
              <a:off x="5911608" y="1814072"/>
              <a:ext cx="2060839"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bg1"/>
                  </a:solidFill>
                  <a:latin typeface="Calibri" panose="020F0502020204030204" pitchFamily="34" charset="0"/>
                  <a:cs typeface="Calibri" panose="020F0502020204030204" pitchFamily="34" charset="0"/>
                </a:rPr>
                <a:t>Si channel planar / nonplanar XTOR</a:t>
              </a:r>
            </a:p>
          </p:txBody>
        </p:sp>
        <p:sp>
          <p:nvSpPr>
            <p:cNvPr id="121" name="Rectangle 120">
              <a:extLst>
                <a:ext uri="{FF2B5EF4-FFF2-40B4-BE49-F238E27FC236}">
                  <a16:creationId xmlns:a16="http://schemas.microsoft.com/office/drawing/2014/main" id="{CCE1580E-1BC7-8346-B0F2-30980F0CA904}"/>
                </a:ext>
              </a:extLst>
            </p:cNvPr>
            <p:cNvSpPr/>
            <p:nvPr/>
          </p:nvSpPr>
          <p:spPr>
            <a:xfrm>
              <a:off x="7555833" y="2387742"/>
              <a:ext cx="1309655"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a:solidFill>
                    <a:schemeClr val="tx1"/>
                  </a:solidFill>
                  <a:latin typeface="Calibri" panose="020F0502020204030204" pitchFamily="34" charset="0"/>
                  <a:cs typeface="Calibri" panose="020F0502020204030204" pitchFamily="34" charset="0"/>
                </a:rPr>
                <a:t>MRAM [STT/SOT]</a:t>
              </a:r>
            </a:p>
          </p:txBody>
        </p:sp>
        <p:sp>
          <p:nvSpPr>
            <p:cNvPr id="122" name="Rectangle 121">
              <a:extLst>
                <a:ext uri="{FF2B5EF4-FFF2-40B4-BE49-F238E27FC236}">
                  <a16:creationId xmlns:a16="http://schemas.microsoft.com/office/drawing/2014/main" id="{F168F6A3-2051-4B42-882F-35264530E262}"/>
                </a:ext>
              </a:extLst>
            </p:cNvPr>
            <p:cNvSpPr/>
            <p:nvPr/>
          </p:nvSpPr>
          <p:spPr>
            <a:xfrm>
              <a:off x="10425352" y="2391179"/>
              <a:ext cx="1725443" cy="439448"/>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800" dirty="0">
                  <a:solidFill>
                    <a:schemeClr val="tx1"/>
                  </a:solidFill>
                  <a:latin typeface="Calibri" panose="020F0502020204030204" pitchFamily="34" charset="0"/>
                  <a:cs typeface="Calibri" panose="020F0502020204030204" pitchFamily="34" charset="0"/>
                </a:rPr>
                <a:t>Nanostructure change</a:t>
              </a:r>
            </a:p>
          </p:txBody>
        </p:sp>
        <p:sp>
          <p:nvSpPr>
            <p:cNvPr id="123" name="Rectangle 122">
              <a:extLst>
                <a:ext uri="{FF2B5EF4-FFF2-40B4-BE49-F238E27FC236}">
                  <a16:creationId xmlns:a16="http://schemas.microsoft.com/office/drawing/2014/main" id="{CDC26514-8564-2143-8CB6-8A7A46D808BA}"/>
                </a:ext>
              </a:extLst>
            </p:cNvPr>
            <p:cNvSpPr/>
            <p:nvPr/>
          </p:nvSpPr>
          <p:spPr>
            <a:xfrm>
              <a:off x="5911608" y="2386780"/>
              <a:ext cx="1485891"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dirty="0">
                  <a:solidFill>
                    <a:schemeClr val="tx1"/>
                  </a:solidFill>
                  <a:latin typeface="Calibri" panose="020F0502020204030204" pitchFamily="34" charset="0"/>
                  <a:cs typeface="Calibri" panose="020F0502020204030204" pitchFamily="34" charset="0"/>
                </a:rPr>
                <a:t>High-k Capacitor </a:t>
              </a:r>
            </a:p>
          </p:txBody>
        </p:sp>
        <p:sp>
          <p:nvSpPr>
            <p:cNvPr id="124" name="Rectangle 123">
              <a:extLst>
                <a:ext uri="{FF2B5EF4-FFF2-40B4-BE49-F238E27FC236}">
                  <a16:creationId xmlns:a16="http://schemas.microsoft.com/office/drawing/2014/main" id="{3EC44ECA-3240-D942-BC62-6E5948B3C500}"/>
                </a:ext>
              </a:extLst>
            </p:cNvPr>
            <p:cNvSpPr/>
            <p:nvPr/>
          </p:nvSpPr>
          <p:spPr>
            <a:xfrm>
              <a:off x="8979122" y="2391179"/>
              <a:ext cx="1294843" cy="431802"/>
            </a:xfrm>
            <a:prstGeom prst="rect">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defRPr/>
              </a:pPr>
              <a:r>
                <a:rPr lang="en-US" sz="800" dirty="0">
                  <a:solidFill>
                    <a:schemeClr val="tx1"/>
                  </a:solidFill>
                  <a:latin typeface="Calibri" panose="020F0502020204030204" pitchFamily="34" charset="0"/>
                  <a:cs typeface="Calibri" panose="020F0502020204030204" pitchFamily="34" charset="0"/>
                </a:rPr>
                <a:t>Ferro-capacitor</a:t>
              </a:r>
            </a:p>
          </p:txBody>
        </p:sp>
        <p:cxnSp>
          <p:nvCxnSpPr>
            <p:cNvPr id="125" name="Straight Arrow Connector 124">
              <a:extLst>
                <a:ext uri="{FF2B5EF4-FFF2-40B4-BE49-F238E27FC236}">
                  <a16:creationId xmlns:a16="http://schemas.microsoft.com/office/drawing/2014/main" id="{C5E47108-A73B-4548-A564-29CC63A5BE8D}"/>
                </a:ext>
              </a:extLst>
            </p:cNvPr>
            <p:cNvCxnSpPr>
              <a:cxnSpLocks/>
              <a:stCxn id="120" idx="2"/>
              <a:endCxn id="123" idx="0"/>
            </p:cNvCxnSpPr>
            <p:nvPr/>
          </p:nvCxnSpPr>
          <p:spPr>
            <a:xfrm flipH="1">
              <a:off x="6654555" y="2245875"/>
              <a:ext cx="287474" cy="14090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394DD1B4-4BF7-2643-99F9-779F23C53326}"/>
                </a:ext>
              </a:extLst>
            </p:cNvPr>
            <p:cNvCxnSpPr>
              <a:cxnSpLocks/>
              <a:stCxn id="120" idx="2"/>
              <a:endCxn id="121" idx="0"/>
            </p:cNvCxnSpPr>
            <p:nvPr/>
          </p:nvCxnSpPr>
          <p:spPr>
            <a:xfrm>
              <a:off x="6942029" y="2245874"/>
              <a:ext cx="1268633" cy="141868"/>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A0C78EFF-F6D2-B94E-9FF8-EE17AF081446}"/>
                </a:ext>
              </a:extLst>
            </p:cNvPr>
            <p:cNvCxnSpPr>
              <a:cxnSpLocks/>
              <a:stCxn id="120" idx="2"/>
              <a:endCxn id="124" idx="0"/>
            </p:cNvCxnSpPr>
            <p:nvPr/>
          </p:nvCxnSpPr>
          <p:spPr>
            <a:xfrm>
              <a:off x="6942029" y="2245874"/>
              <a:ext cx="2684516" cy="1453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94F8194B-534C-9A40-BAF1-614D33D066FB}"/>
                </a:ext>
              </a:extLst>
            </p:cNvPr>
            <p:cNvCxnSpPr>
              <a:cxnSpLocks/>
              <a:stCxn id="120" idx="2"/>
              <a:endCxn id="122" idx="0"/>
            </p:cNvCxnSpPr>
            <p:nvPr/>
          </p:nvCxnSpPr>
          <p:spPr>
            <a:xfrm>
              <a:off x="6942029" y="2245875"/>
              <a:ext cx="4346046" cy="145304"/>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F04F6CE6-C6D2-4747-AC4D-11C0AA066EFC}"/>
                </a:ext>
              </a:extLst>
            </p:cNvPr>
            <p:cNvCxnSpPr>
              <a:cxnSpLocks/>
              <a:stCxn id="118" idx="2"/>
              <a:endCxn id="123" idx="0"/>
            </p:cNvCxnSpPr>
            <p:nvPr/>
          </p:nvCxnSpPr>
          <p:spPr>
            <a:xfrm flipH="1">
              <a:off x="6654555" y="2245874"/>
              <a:ext cx="2485425" cy="1409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92F98147-E641-B94F-8A88-02B895FE1B62}"/>
                </a:ext>
              </a:extLst>
            </p:cNvPr>
            <p:cNvCxnSpPr>
              <a:cxnSpLocks/>
              <a:stCxn id="118" idx="2"/>
              <a:endCxn id="121" idx="0"/>
            </p:cNvCxnSpPr>
            <p:nvPr/>
          </p:nvCxnSpPr>
          <p:spPr>
            <a:xfrm flipH="1">
              <a:off x="8210662" y="2245874"/>
              <a:ext cx="929318" cy="14186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BF861B8D-EBA5-B54A-931C-5B1ABEA19BFD}"/>
                </a:ext>
              </a:extLst>
            </p:cNvPr>
            <p:cNvCxnSpPr>
              <a:cxnSpLocks/>
              <a:stCxn id="118" idx="2"/>
              <a:endCxn id="124" idx="0"/>
            </p:cNvCxnSpPr>
            <p:nvPr/>
          </p:nvCxnSpPr>
          <p:spPr>
            <a:xfrm>
              <a:off x="9139979" y="2245874"/>
              <a:ext cx="486565" cy="14530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0D03FCB2-FD1A-714C-AD1C-14A98856EF19}"/>
                </a:ext>
              </a:extLst>
            </p:cNvPr>
            <p:cNvCxnSpPr>
              <a:cxnSpLocks/>
              <a:stCxn id="118" idx="2"/>
              <a:endCxn id="122" idx="0"/>
            </p:cNvCxnSpPr>
            <p:nvPr/>
          </p:nvCxnSpPr>
          <p:spPr>
            <a:xfrm>
              <a:off x="9139979" y="2245874"/>
              <a:ext cx="2148095" cy="1453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D17A379D-9149-A34F-87BB-1A19A6AE2856}"/>
                </a:ext>
              </a:extLst>
            </p:cNvPr>
            <p:cNvCxnSpPr>
              <a:cxnSpLocks/>
              <a:stCxn id="119" idx="2"/>
              <a:endCxn id="123" idx="0"/>
            </p:cNvCxnSpPr>
            <p:nvPr/>
          </p:nvCxnSpPr>
          <p:spPr>
            <a:xfrm flipH="1">
              <a:off x="6654555" y="2245874"/>
              <a:ext cx="4574599" cy="140905"/>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a:extLst>
                <a:ext uri="{FF2B5EF4-FFF2-40B4-BE49-F238E27FC236}">
                  <a16:creationId xmlns:a16="http://schemas.microsoft.com/office/drawing/2014/main" id="{0537A9F8-829A-1E4C-889D-9ADB71F4F7CC}"/>
                </a:ext>
              </a:extLst>
            </p:cNvPr>
            <p:cNvCxnSpPr>
              <a:cxnSpLocks/>
              <a:stCxn id="119" idx="2"/>
              <a:endCxn id="121" idx="0"/>
            </p:cNvCxnSpPr>
            <p:nvPr/>
          </p:nvCxnSpPr>
          <p:spPr>
            <a:xfrm flipH="1">
              <a:off x="8210662" y="2245874"/>
              <a:ext cx="3018492" cy="141869"/>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4DA870E8-B2E3-454A-958E-C15AFBB6416B}"/>
                </a:ext>
              </a:extLst>
            </p:cNvPr>
            <p:cNvCxnSpPr>
              <a:cxnSpLocks/>
              <a:stCxn id="119" idx="2"/>
              <a:endCxn id="124" idx="0"/>
            </p:cNvCxnSpPr>
            <p:nvPr/>
          </p:nvCxnSpPr>
          <p:spPr>
            <a:xfrm flipH="1">
              <a:off x="9626545" y="2245874"/>
              <a:ext cx="1602609" cy="145306"/>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BF96AECF-CB5D-1648-BB33-E11297B248FD}"/>
                </a:ext>
              </a:extLst>
            </p:cNvPr>
            <p:cNvSpPr txBox="1"/>
            <p:nvPr/>
          </p:nvSpPr>
          <p:spPr>
            <a:xfrm>
              <a:off x="8031491" y="1643559"/>
              <a:ext cx="2167116" cy="199925"/>
            </a:xfrm>
            <a:prstGeom prst="rect">
              <a:avLst/>
            </a:prstGeom>
            <a:noFill/>
          </p:spPr>
          <p:txBody>
            <a:bodyPr wrap="square" rtlCol="0">
              <a:spAutoFit/>
            </a:bodyPr>
            <a:lstStyle/>
            <a:p>
              <a:pPr algn="ctr"/>
              <a:r>
                <a:rPr lang="en-US" sz="800" b="1" dirty="0">
                  <a:solidFill>
                    <a:srgbClr val="339966"/>
                  </a:solidFill>
                  <a:latin typeface="Calibri" panose="020F0502020204030204" pitchFamily="34" charset="0"/>
                  <a:cs typeface="Calibri" panose="020F0502020204030204" pitchFamily="34" charset="0"/>
                </a:rPr>
                <a:t>Access Device</a:t>
              </a:r>
            </a:p>
          </p:txBody>
        </p:sp>
        <p:sp>
          <p:nvSpPr>
            <p:cNvPr id="137" name="TextBox 136">
              <a:extLst>
                <a:ext uri="{FF2B5EF4-FFF2-40B4-BE49-F238E27FC236}">
                  <a16:creationId xmlns:a16="http://schemas.microsoft.com/office/drawing/2014/main" id="{F7A9118C-6EA1-F344-8D69-C44AFF2B5D13}"/>
                </a:ext>
              </a:extLst>
            </p:cNvPr>
            <p:cNvSpPr txBox="1"/>
            <p:nvPr/>
          </p:nvSpPr>
          <p:spPr>
            <a:xfrm>
              <a:off x="7479143" y="2830627"/>
              <a:ext cx="2667218" cy="199925"/>
            </a:xfrm>
            <a:prstGeom prst="rect">
              <a:avLst/>
            </a:prstGeom>
            <a:noFill/>
          </p:spPr>
          <p:txBody>
            <a:bodyPr wrap="square" rtlCol="0">
              <a:spAutoFit/>
            </a:bodyPr>
            <a:lstStyle/>
            <a:p>
              <a:pPr algn="ctr"/>
              <a:r>
                <a:rPr lang="en-US" sz="800" b="1" dirty="0">
                  <a:solidFill>
                    <a:schemeClr val="tx1">
                      <a:lumMod val="50000"/>
                      <a:lumOff val="50000"/>
                    </a:schemeClr>
                  </a:solidFill>
                  <a:latin typeface="Calibri" panose="020F0502020204030204" pitchFamily="34" charset="0"/>
                  <a:cs typeface="Calibri" panose="020F0502020204030204" pitchFamily="34" charset="0"/>
                </a:rPr>
                <a:t>Memory Element</a:t>
              </a:r>
            </a:p>
          </p:txBody>
        </p:sp>
      </p:grpSp>
      <p:sp>
        <p:nvSpPr>
          <p:cNvPr id="160" name="Rectangle 159">
            <a:extLst>
              <a:ext uri="{FF2B5EF4-FFF2-40B4-BE49-F238E27FC236}">
                <a16:creationId xmlns:a16="http://schemas.microsoft.com/office/drawing/2014/main" id="{ADE95C59-F6A2-784F-961A-0D82F3689E75}"/>
              </a:ext>
            </a:extLst>
          </p:cNvPr>
          <p:cNvSpPr/>
          <p:nvPr/>
        </p:nvSpPr>
        <p:spPr>
          <a:xfrm>
            <a:off x="8955662" y="4959064"/>
            <a:ext cx="2700678"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Logic and Mix Signal</a:t>
            </a:r>
          </a:p>
        </p:txBody>
      </p:sp>
      <p:sp>
        <p:nvSpPr>
          <p:cNvPr id="161" name="Rectangle 160">
            <a:extLst>
              <a:ext uri="{FF2B5EF4-FFF2-40B4-BE49-F238E27FC236}">
                <a16:creationId xmlns:a16="http://schemas.microsoft.com/office/drawing/2014/main" id="{C818F113-AD14-DD4D-9429-40076F3AC76A}"/>
              </a:ext>
            </a:extLst>
          </p:cNvPr>
          <p:cNvSpPr/>
          <p:nvPr/>
        </p:nvSpPr>
        <p:spPr>
          <a:xfrm>
            <a:off x="5449916" y="5950146"/>
            <a:ext cx="1455469"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Mix Signal</a:t>
            </a:r>
          </a:p>
        </p:txBody>
      </p:sp>
      <p:sp>
        <p:nvSpPr>
          <p:cNvPr id="162" name="Rectangle 161">
            <a:extLst>
              <a:ext uri="{FF2B5EF4-FFF2-40B4-BE49-F238E27FC236}">
                <a16:creationId xmlns:a16="http://schemas.microsoft.com/office/drawing/2014/main" id="{0ACB150F-2677-CD49-BE1B-E41B314D0B3C}"/>
              </a:ext>
            </a:extLst>
          </p:cNvPr>
          <p:cNvSpPr/>
          <p:nvPr/>
        </p:nvSpPr>
        <p:spPr>
          <a:xfrm>
            <a:off x="1006830" y="5402722"/>
            <a:ext cx="2346378" cy="461545"/>
          </a:xfrm>
          <a:prstGeom prst="rect">
            <a:avLst/>
          </a:prstGeom>
        </p:spPr>
        <p:txBody>
          <a:bodyPr wrap="none" anchor="t" anchorCtr="1">
            <a:spAutoFit/>
          </a:bodyPr>
          <a:lstStyle/>
          <a:p>
            <a:r>
              <a:rPr lang="en-US" sz="2399" dirty="0">
                <a:latin typeface="Calibri" panose="020F0502020204030204" pitchFamily="34" charset="0"/>
                <a:cs typeface="Calibri" panose="020F0502020204030204" pitchFamily="34" charset="0"/>
              </a:rPr>
              <a:t>Memory Specific</a:t>
            </a:r>
          </a:p>
        </p:txBody>
      </p:sp>
      <p:sp>
        <p:nvSpPr>
          <p:cNvPr id="169" name="Title 168">
            <a:extLst>
              <a:ext uri="{FF2B5EF4-FFF2-40B4-BE49-F238E27FC236}">
                <a16:creationId xmlns:a16="http://schemas.microsoft.com/office/drawing/2014/main" id="{6B24B0BF-79CB-F947-A4B6-A3668628F460}"/>
              </a:ext>
            </a:extLst>
          </p:cNvPr>
          <p:cNvSpPr>
            <a:spLocks noGrp="1"/>
          </p:cNvSpPr>
          <p:nvPr>
            <p:ph type="title"/>
          </p:nvPr>
        </p:nvSpPr>
        <p:spPr>
          <a:xfrm rot="16200000">
            <a:off x="-2074949" y="2967794"/>
            <a:ext cx="5021817" cy="491407"/>
          </a:xfrm>
        </p:spPr>
        <p:txBody>
          <a:bodyPr/>
          <a:lstStyle/>
          <a:p>
            <a:r>
              <a:rPr lang="en-US" sz="2399" dirty="0"/>
              <a:t>Compute Memory Disaggregation</a:t>
            </a:r>
          </a:p>
        </p:txBody>
      </p:sp>
      <p:grpSp>
        <p:nvGrpSpPr>
          <p:cNvPr id="168" name="Group 167">
            <a:extLst>
              <a:ext uri="{FF2B5EF4-FFF2-40B4-BE49-F238E27FC236}">
                <a16:creationId xmlns:a16="http://schemas.microsoft.com/office/drawing/2014/main" id="{77F355EF-0C2D-9C44-B10F-D0BF305E1012}"/>
              </a:ext>
            </a:extLst>
          </p:cNvPr>
          <p:cNvGrpSpPr/>
          <p:nvPr/>
        </p:nvGrpSpPr>
        <p:grpSpPr>
          <a:xfrm>
            <a:off x="8227456" y="1070854"/>
            <a:ext cx="3648768" cy="3577028"/>
            <a:chOff x="8001000" y="2590800"/>
            <a:chExt cx="3649718" cy="3577960"/>
          </a:xfrm>
        </p:grpSpPr>
        <p:cxnSp>
          <p:nvCxnSpPr>
            <p:cNvPr id="170" name="Straight Arrow Connector 169">
              <a:extLst>
                <a:ext uri="{FF2B5EF4-FFF2-40B4-BE49-F238E27FC236}">
                  <a16:creationId xmlns:a16="http://schemas.microsoft.com/office/drawing/2014/main" id="{CD407EB9-772B-1843-B2EC-D33963E98B5D}"/>
                </a:ext>
              </a:extLst>
            </p:cNvPr>
            <p:cNvCxnSpPr>
              <a:cxnSpLocks/>
            </p:cNvCxnSpPr>
            <p:nvPr/>
          </p:nvCxnSpPr>
          <p:spPr>
            <a:xfrm>
              <a:off x="8044638" y="4767733"/>
              <a:ext cx="502502" cy="0"/>
            </a:xfrm>
            <a:prstGeom prst="straightConnector1">
              <a:avLst/>
            </a:prstGeom>
            <a:ln w="444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1" name="Rounded Rectangle 170">
              <a:extLst>
                <a:ext uri="{FF2B5EF4-FFF2-40B4-BE49-F238E27FC236}">
                  <a16:creationId xmlns:a16="http://schemas.microsoft.com/office/drawing/2014/main" id="{D0169382-A4D5-0040-99EF-49D4AC60D121}"/>
                </a:ext>
              </a:extLst>
            </p:cNvPr>
            <p:cNvSpPr/>
            <p:nvPr/>
          </p:nvSpPr>
          <p:spPr>
            <a:xfrm rot="5400000">
              <a:off x="8663862" y="4476436"/>
              <a:ext cx="266852" cy="544650"/>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C/A</a:t>
              </a:r>
            </a:p>
          </p:txBody>
        </p:sp>
        <p:cxnSp>
          <p:nvCxnSpPr>
            <p:cNvPr id="172" name="Straight Arrow Connector 171">
              <a:extLst>
                <a:ext uri="{FF2B5EF4-FFF2-40B4-BE49-F238E27FC236}">
                  <a16:creationId xmlns:a16="http://schemas.microsoft.com/office/drawing/2014/main" id="{ABE57036-1BC0-444B-B2FA-2E5F21E99CE5}"/>
                </a:ext>
              </a:extLst>
            </p:cNvPr>
            <p:cNvCxnSpPr>
              <a:cxnSpLocks/>
              <a:stCxn id="171" idx="1"/>
            </p:cNvCxnSpPr>
            <p:nvPr/>
          </p:nvCxnSpPr>
          <p:spPr>
            <a:xfrm flipV="1">
              <a:off x="8797288" y="4359096"/>
              <a:ext cx="810" cy="25623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EE55F25B-D0B9-B640-B81C-C1C07E117468}"/>
                </a:ext>
              </a:extLst>
            </p:cNvPr>
            <p:cNvCxnSpPr>
              <a:cxnSpLocks/>
              <a:stCxn id="171" idx="3"/>
            </p:cNvCxnSpPr>
            <p:nvPr/>
          </p:nvCxnSpPr>
          <p:spPr>
            <a:xfrm>
              <a:off x="8797288" y="4882187"/>
              <a:ext cx="810" cy="28352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CB9B4838-23E8-D246-9E18-F8F6B9FCA318}"/>
                </a:ext>
              </a:extLst>
            </p:cNvPr>
            <p:cNvCxnSpPr>
              <a:cxnSpLocks/>
            </p:cNvCxnSpPr>
            <p:nvPr/>
          </p:nvCxnSpPr>
          <p:spPr>
            <a:xfrm flipH="1" flipV="1">
              <a:off x="10736690" y="4996516"/>
              <a:ext cx="7626" cy="36802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259C45C7-E349-154B-9095-D0C028C37A2A}"/>
                </a:ext>
              </a:extLst>
            </p:cNvPr>
            <p:cNvCxnSpPr>
              <a:cxnSpLocks/>
            </p:cNvCxnSpPr>
            <p:nvPr/>
          </p:nvCxnSpPr>
          <p:spPr>
            <a:xfrm flipH="1" flipV="1">
              <a:off x="10584290" y="4831136"/>
              <a:ext cx="7626" cy="53340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DC0840C7-69AD-BF4B-B35F-3CDE5859C5E3}"/>
                </a:ext>
              </a:extLst>
            </p:cNvPr>
            <p:cNvCxnSpPr>
              <a:cxnSpLocks/>
            </p:cNvCxnSpPr>
            <p:nvPr/>
          </p:nvCxnSpPr>
          <p:spPr>
            <a:xfrm flipV="1">
              <a:off x="10431890" y="4691533"/>
              <a:ext cx="0" cy="673003"/>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3B7A7D34-031C-9E45-B6E2-08C3ECE9DB9D}"/>
                </a:ext>
              </a:extLst>
            </p:cNvPr>
            <p:cNvCxnSpPr>
              <a:cxnSpLocks/>
            </p:cNvCxnSpPr>
            <p:nvPr/>
          </p:nvCxnSpPr>
          <p:spPr>
            <a:xfrm flipV="1">
              <a:off x="10279490" y="4526336"/>
              <a:ext cx="0" cy="84667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A663B45F-52C2-8A47-89A5-7C829F47E12A}"/>
                </a:ext>
              </a:extLst>
            </p:cNvPr>
            <p:cNvCxnSpPr>
              <a:cxnSpLocks/>
            </p:cNvCxnSpPr>
            <p:nvPr/>
          </p:nvCxnSpPr>
          <p:spPr>
            <a:xfrm flipV="1">
              <a:off x="10127090" y="4373936"/>
              <a:ext cx="0" cy="99907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CAB3AE3-270D-C445-83C4-50535FFD7E2A}"/>
                </a:ext>
              </a:extLst>
            </p:cNvPr>
            <p:cNvCxnSpPr>
              <a:cxnSpLocks/>
              <a:endCxn id="186" idx="1"/>
            </p:cNvCxnSpPr>
            <p:nvPr/>
          </p:nvCxnSpPr>
          <p:spPr>
            <a:xfrm flipV="1">
              <a:off x="8887968" y="3744468"/>
              <a:ext cx="64626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0" name="Rounded Rectangle 179">
              <a:extLst>
                <a:ext uri="{FF2B5EF4-FFF2-40B4-BE49-F238E27FC236}">
                  <a16:creationId xmlns:a16="http://schemas.microsoft.com/office/drawing/2014/main" id="{7E61FCC5-006A-F846-A62C-4D3A902A60B1}"/>
                </a:ext>
              </a:extLst>
            </p:cNvPr>
            <p:cNvSpPr/>
            <p:nvPr/>
          </p:nvSpPr>
          <p:spPr>
            <a:xfrm>
              <a:off x="9488211" y="26975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1" name="Rounded Rectangle 180">
              <a:extLst>
                <a:ext uri="{FF2B5EF4-FFF2-40B4-BE49-F238E27FC236}">
                  <a16:creationId xmlns:a16="http://schemas.microsoft.com/office/drawing/2014/main" id="{68999313-07CB-314A-84E7-E8D2C34F2F36}"/>
                </a:ext>
              </a:extLst>
            </p:cNvPr>
            <p:cNvSpPr/>
            <p:nvPr/>
          </p:nvSpPr>
          <p:spPr>
            <a:xfrm>
              <a:off x="9793224" y="42343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2" name="Rounded Rectangle 181">
              <a:extLst>
                <a:ext uri="{FF2B5EF4-FFF2-40B4-BE49-F238E27FC236}">
                  <a16:creationId xmlns:a16="http://schemas.microsoft.com/office/drawing/2014/main" id="{F51DD23F-23AE-1847-A75D-ED1661EF4BD3}"/>
                </a:ext>
              </a:extLst>
            </p:cNvPr>
            <p:cNvSpPr/>
            <p:nvPr/>
          </p:nvSpPr>
          <p:spPr>
            <a:xfrm>
              <a:off x="9640611" y="28499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3" name="Rounded Rectangle 182">
              <a:extLst>
                <a:ext uri="{FF2B5EF4-FFF2-40B4-BE49-F238E27FC236}">
                  <a16:creationId xmlns:a16="http://schemas.microsoft.com/office/drawing/2014/main" id="{387351BA-297A-9F4E-ABFA-D764B74926B4}"/>
                </a:ext>
              </a:extLst>
            </p:cNvPr>
            <p:cNvSpPr/>
            <p:nvPr/>
          </p:nvSpPr>
          <p:spPr>
            <a:xfrm>
              <a:off x="9381828" y="3273552"/>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4" name="Rounded Rectangle 183">
              <a:extLst>
                <a:ext uri="{FF2B5EF4-FFF2-40B4-BE49-F238E27FC236}">
                  <a16:creationId xmlns:a16="http://schemas.microsoft.com/office/drawing/2014/main" id="{2D993AE9-6206-7243-B040-27C38DA7D2EB}"/>
                </a:ext>
              </a:extLst>
            </p:cNvPr>
            <p:cNvSpPr/>
            <p:nvPr/>
          </p:nvSpPr>
          <p:spPr>
            <a:xfrm>
              <a:off x="9939528" y="43867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5" name="Rounded Rectangle 184">
              <a:extLst>
                <a:ext uri="{FF2B5EF4-FFF2-40B4-BE49-F238E27FC236}">
                  <a16:creationId xmlns:a16="http://schemas.microsoft.com/office/drawing/2014/main" id="{C760134A-ED76-3840-A73E-1C837DD00E1A}"/>
                </a:ext>
              </a:extLst>
            </p:cNvPr>
            <p:cNvSpPr/>
            <p:nvPr/>
          </p:nvSpPr>
          <p:spPr>
            <a:xfrm>
              <a:off x="9793011" y="30023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6" name="Rounded Rectangle 185">
              <a:extLst>
                <a:ext uri="{FF2B5EF4-FFF2-40B4-BE49-F238E27FC236}">
                  <a16:creationId xmlns:a16="http://schemas.microsoft.com/office/drawing/2014/main" id="{EB4BA70D-D892-CB47-B39F-A2098DE24797}"/>
                </a:ext>
              </a:extLst>
            </p:cNvPr>
            <p:cNvSpPr/>
            <p:nvPr/>
          </p:nvSpPr>
          <p:spPr>
            <a:xfrm>
              <a:off x="9534228" y="3429000"/>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7" name="Rounded Rectangle 186">
              <a:extLst>
                <a:ext uri="{FF2B5EF4-FFF2-40B4-BE49-F238E27FC236}">
                  <a16:creationId xmlns:a16="http://schemas.microsoft.com/office/drawing/2014/main" id="{6935A19E-C0ED-5649-96D9-9F41FE522535}"/>
                </a:ext>
              </a:extLst>
            </p:cNvPr>
            <p:cNvSpPr/>
            <p:nvPr/>
          </p:nvSpPr>
          <p:spPr>
            <a:xfrm>
              <a:off x="10094976" y="45391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88" name="Rounded Rectangle 187">
              <a:extLst>
                <a:ext uri="{FF2B5EF4-FFF2-40B4-BE49-F238E27FC236}">
                  <a16:creationId xmlns:a16="http://schemas.microsoft.com/office/drawing/2014/main" id="{C01C5B57-3ACE-2042-AA1E-5648999FDAE7}"/>
                </a:ext>
              </a:extLst>
            </p:cNvPr>
            <p:cNvSpPr/>
            <p:nvPr/>
          </p:nvSpPr>
          <p:spPr>
            <a:xfrm>
              <a:off x="9945411" y="31547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89" name="Rounded Rectangle 188">
              <a:extLst>
                <a:ext uri="{FF2B5EF4-FFF2-40B4-BE49-F238E27FC236}">
                  <a16:creationId xmlns:a16="http://schemas.microsoft.com/office/drawing/2014/main" id="{CFDB8F3B-433F-8D4B-B9A3-D24FACC4235A}"/>
                </a:ext>
              </a:extLst>
            </p:cNvPr>
            <p:cNvSpPr/>
            <p:nvPr/>
          </p:nvSpPr>
          <p:spPr>
            <a:xfrm>
              <a:off x="9686628" y="3584448"/>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0" name="Rounded Rectangle 189">
              <a:extLst>
                <a:ext uri="{FF2B5EF4-FFF2-40B4-BE49-F238E27FC236}">
                  <a16:creationId xmlns:a16="http://schemas.microsoft.com/office/drawing/2014/main" id="{FBBE68F6-7116-6647-9ACA-4C1FF6D4EE9A}"/>
                </a:ext>
              </a:extLst>
            </p:cNvPr>
            <p:cNvSpPr/>
            <p:nvPr/>
          </p:nvSpPr>
          <p:spPr>
            <a:xfrm>
              <a:off x="10250424" y="46915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1" name="Rounded Rectangle 190">
              <a:extLst>
                <a:ext uri="{FF2B5EF4-FFF2-40B4-BE49-F238E27FC236}">
                  <a16:creationId xmlns:a16="http://schemas.microsoft.com/office/drawing/2014/main" id="{19951056-043F-9445-BCC0-A379FC3F5408}"/>
                </a:ext>
              </a:extLst>
            </p:cNvPr>
            <p:cNvSpPr/>
            <p:nvPr/>
          </p:nvSpPr>
          <p:spPr>
            <a:xfrm>
              <a:off x="10097811" y="33071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30000" dirty="0">
                <a:solidFill>
                  <a:schemeClr val="tx1"/>
                </a:solidFill>
                <a:latin typeface="Calibri" panose="020F0502020204030204" pitchFamily="34" charset="0"/>
                <a:cs typeface="Calibri" panose="020F0502020204030204" pitchFamily="34" charset="0"/>
              </a:endParaRPr>
            </a:p>
          </p:txBody>
        </p:sp>
        <p:sp>
          <p:nvSpPr>
            <p:cNvPr id="192" name="Rounded Rectangle 191">
              <a:extLst>
                <a:ext uri="{FF2B5EF4-FFF2-40B4-BE49-F238E27FC236}">
                  <a16:creationId xmlns:a16="http://schemas.microsoft.com/office/drawing/2014/main" id="{765D2247-0F29-8341-A71C-A6EA35817D42}"/>
                </a:ext>
              </a:extLst>
            </p:cNvPr>
            <p:cNvSpPr/>
            <p:nvPr/>
          </p:nvSpPr>
          <p:spPr>
            <a:xfrm>
              <a:off x="9839028" y="3730752"/>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3" name="Rounded Rectangle 192">
              <a:extLst>
                <a:ext uri="{FF2B5EF4-FFF2-40B4-BE49-F238E27FC236}">
                  <a16:creationId xmlns:a16="http://schemas.microsoft.com/office/drawing/2014/main" id="{3A7EBBD5-8CF0-1944-947D-3BDB65E395AD}"/>
                </a:ext>
              </a:extLst>
            </p:cNvPr>
            <p:cNvSpPr/>
            <p:nvPr/>
          </p:nvSpPr>
          <p:spPr>
            <a:xfrm>
              <a:off x="10396728" y="4843933"/>
              <a:ext cx="64008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4" name="Rounded Rectangle 193">
              <a:extLst>
                <a:ext uri="{FF2B5EF4-FFF2-40B4-BE49-F238E27FC236}">
                  <a16:creationId xmlns:a16="http://schemas.microsoft.com/office/drawing/2014/main" id="{8E0469B0-9FE2-3441-878D-3B7D3F3EBA44}"/>
                </a:ext>
              </a:extLst>
            </p:cNvPr>
            <p:cNvSpPr/>
            <p:nvPr/>
          </p:nvSpPr>
          <p:spPr>
            <a:xfrm>
              <a:off x="9991428" y="3886200"/>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dirty="0">
                <a:solidFill>
                  <a:schemeClr val="tx1"/>
                </a:solidFill>
                <a:latin typeface="Calibri" panose="020F0502020204030204" pitchFamily="34" charset="0"/>
                <a:cs typeface="Calibri" panose="020F0502020204030204" pitchFamily="34" charset="0"/>
              </a:endParaRPr>
            </a:p>
          </p:txBody>
        </p:sp>
        <p:sp>
          <p:nvSpPr>
            <p:cNvPr id="195" name="Rounded Rectangle 194">
              <a:extLst>
                <a:ext uri="{FF2B5EF4-FFF2-40B4-BE49-F238E27FC236}">
                  <a16:creationId xmlns:a16="http://schemas.microsoft.com/office/drawing/2014/main" id="{3E8F0FD9-4659-7C45-8EF4-90E34248A532}"/>
                </a:ext>
              </a:extLst>
            </p:cNvPr>
            <p:cNvSpPr/>
            <p:nvPr/>
          </p:nvSpPr>
          <p:spPr>
            <a:xfrm>
              <a:off x="10250211" y="3459536"/>
              <a:ext cx="1336150" cy="1460597"/>
            </a:xfrm>
            <a:prstGeom prst="roundRect">
              <a:avLst/>
            </a:prstGeom>
            <a:solidFill>
              <a:srgbClr val="C46A1D">
                <a:alpha val="32941"/>
              </a:srgbClr>
            </a:solidFill>
            <a:ln>
              <a:solidFill>
                <a:srgbClr val="C46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Memory Mat</a:t>
              </a:r>
              <a:endParaRPr lang="en-US" sz="600" dirty="0">
                <a:solidFill>
                  <a:schemeClr val="tx1"/>
                </a:solidFill>
                <a:latin typeface="Calibri" panose="020F0502020204030204" pitchFamily="34" charset="0"/>
                <a:cs typeface="Calibri" panose="020F0502020204030204" pitchFamily="34" charset="0"/>
              </a:endParaRPr>
            </a:p>
          </p:txBody>
        </p:sp>
        <p:sp>
          <p:nvSpPr>
            <p:cNvPr id="196" name="Rounded Rectangle 195">
              <a:extLst>
                <a:ext uri="{FF2B5EF4-FFF2-40B4-BE49-F238E27FC236}">
                  <a16:creationId xmlns:a16="http://schemas.microsoft.com/office/drawing/2014/main" id="{36476B9E-9E30-EC40-BB08-5539AB8EA5E3}"/>
                </a:ext>
              </a:extLst>
            </p:cNvPr>
            <p:cNvSpPr/>
            <p:nvPr/>
          </p:nvSpPr>
          <p:spPr>
            <a:xfrm>
              <a:off x="10561320" y="4996333"/>
              <a:ext cx="685800" cy="161053"/>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SA</a:t>
              </a:r>
            </a:p>
          </p:txBody>
        </p:sp>
        <p:sp>
          <p:nvSpPr>
            <p:cNvPr id="197" name="Rounded Rectangle 196">
              <a:extLst>
                <a:ext uri="{FF2B5EF4-FFF2-40B4-BE49-F238E27FC236}">
                  <a16:creationId xmlns:a16="http://schemas.microsoft.com/office/drawing/2014/main" id="{99ED3D11-9F61-5240-8947-FE82555ACDD1}"/>
                </a:ext>
              </a:extLst>
            </p:cNvPr>
            <p:cNvSpPr/>
            <p:nvPr/>
          </p:nvSpPr>
          <p:spPr>
            <a:xfrm>
              <a:off x="9534227" y="5518918"/>
              <a:ext cx="1946217" cy="151225"/>
            </a:xfrm>
            <a:prstGeom prst="roundRect">
              <a:avLst/>
            </a:prstGeom>
            <a:solidFill>
              <a:srgbClr val="00B05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dirty="0">
                  <a:solidFill>
                    <a:schemeClr val="tx1"/>
                  </a:solidFill>
                  <a:latin typeface="Calibri" panose="020F0502020204030204" pitchFamily="34" charset="0"/>
                  <a:cs typeface="Calibri" panose="020F0502020204030204" pitchFamily="34" charset="0"/>
                </a:rPr>
                <a:t>Page</a:t>
              </a:r>
            </a:p>
          </p:txBody>
        </p:sp>
        <p:sp>
          <p:nvSpPr>
            <p:cNvPr id="198" name="Rounded Rectangle 197">
              <a:extLst>
                <a:ext uri="{FF2B5EF4-FFF2-40B4-BE49-F238E27FC236}">
                  <a16:creationId xmlns:a16="http://schemas.microsoft.com/office/drawing/2014/main" id="{178B4B24-A1CF-1042-A45B-5FCCDE34AC31}"/>
                </a:ext>
              </a:extLst>
            </p:cNvPr>
            <p:cNvSpPr/>
            <p:nvPr/>
          </p:nvSpPr>
          <p:spPr>
            <a:xfrm>
              <a:off x="8699157" y="3152497"/>
              <a:ext cx="197882" cy="1206599"/>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RAS</a:t>
              </a:r>
            </a:p>
          </p:txBody>
        </p:sp>
        <p:cxnSp>
          <p:nvCxnSpPr>
            <p:cNvPr id="199" name="Elbow Connector 198">
              <a:extLst>
                <a:ext uri="{FF2B5EF4-FFF2-40B4-BE49-F238E27FC236}">
                  <a16:creationId xmlns:a16="http://schemas.microsoft.com/office/drawing/2014/main" id="{B7DA12E7-42E8-D74C-9360-E041D6D0E891}"/>
                </a:ext>
              </a:extLst>
            </p:cNvPr>
            <p:cNvCxnSpPr>
              <a:cxnSpLocks/>
              <a:endCxn id="197" idx="2"/>
            </p:cNvCxnSpPr>
            <p:nvPr/>
          </p:nvCxnSpPr>
          <p:spPr>
            <a:xfrm flipV="1">
              <a:off x="8001000" y="5670143"/>
              <a:ext cx="2506336" cy="294680"/>
            </a:xfrm>
            <a:prstGeom prst="bentConnector2">
              <a:avLst/>
            </a:prstGeom>
            <a:ln w="76200" cmpd="tri">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22125A51-072D-1944-B640-69D485986D0D}"/>
                </a:ext>
              </a:extLst>
            </p:cNvPr>
            <p:cNvCxnSpPr>
              <a:cxnSpLocks/>
              <a:endCxn id="183" idx="1"/>
            </p:cNvCxnSpPr>
            <p:nvPr/>
          </p:nvCxnSpPr>
          <p:spPr>
            <a:xfrm flipV="1">
              <a:off x="8887968" y="3589020"/>
              <a:ext cx="493860" cy="234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4F54375D-6157-9346-A010-EF1644B11650}"/>
                </a:ext>
              </a:extLst>
            </p:cNvPr>
            <p:cNvCxnSpPr>
              <a:cxnSpLocks/>
              <a:endCxn id="210" idx="1"/>
            </p:cNvCxnSpPr>
            <p:nvPr/>
          </p:nvCxnSpPr>
          <p:spPr>
            <a:xfrm>
              <a:off x="8897039" y="3442716"/>
              <a:ext cx="333499"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9A9F09E7-86EF-1E4C-BD54-48BD7D0197EC}"/>
                </a:ext>
              </a:extLst>
            </p:cNvPr>
            <p:cNvCxnSpPr>
              <a:cxnSpLocks/>
            </p:cNvCxnSpPr>
            <p:nvPr/>
          </p:nvCxnSpPr>
          <p:spPr>
            <a:xfrm>
              <a:off x="8887967" y="3885869"/>
              <a:ext cx="786384" cy="914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30F61F1C-1CEA-7B4B-B457-C0601105F89D}"/>
                </a:ext>
              </a:extLst>
            </p:cNvPr>
            <p:cNvCxnSpPr>
              <a:cxnSpLocks/>
            </p:cNvCxnSpPr>
            <p:nvPr/>
          </p:nvCxnSpPr>
          <p:spPr>
            <a:xfrm>
              <a:off x="8887968" y="4048557"/>
              <a:ext cx="960120"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5517DDB0-186C-6C44-9926-388B6C9270D1}"/>
                </a:ext>
              </a:extLst>
            </p:cNvPr>
            <p:cNvCxnSpPr>
              <a:cxnSpLocks/>
            </p:cNvCxnSpPr>
            <p:nvPr/>
          </p:nvCxnSpPr>
          <p:spPr>
            <a:xfrm>
              <a:off x="8887968" y="4201014"/>
              <a:ext cx="1088136" cy="631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3F68C383-563C-E548-B6CC-E8B0D9B9F02A}"/>
                </a:ext>
              </a:extLst>
            </p:cNvPr>
            <p:cNvCxnSpPr>
              <a:cxnSpLocks/>
              <a:endCxn id="197" idx="1"/>
            </p:cNvCxnSpPr>
            <p:nvPr/>
          </p:nvCxnSpPr>
          <p:spPr>
            <a:xfrm>
              <a:off x="8897039" y="5594531"/>
              <a:ext cx="63718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EED17226-80A9-2742-9694-A97FFCF6E0EE}"/>
                </a:ext>
              </a:extLst>
            </p:cNvPr>
            <p:cNvCxnSpPr>
              <a:cxnSpLocks/>
              <a:endCxn id="196" idx="2"/>
            </p:cNvCxnSpPr>
            <p:nvPr/>
          </p:nvCxnSpPr>
          <p:spPr>
            <a:xfrm flipH="1" flipV="1">
              <a:off x="10904220" y="5157386"/>
              <a:ext cx="8904" cy="215620"/>
            </a:xfrm>
            <a:prstGeom prst="straightConnector1">
              <a:avLst/>
            </a:prstGeom>
            <a:ln>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FDB87201-758D-F842-9E66-0809AD86F7DA}"/>
                </a:ext>
              </a:extLst>
            </p:cNvPr>
            <p:cNvSpPr/>
            <p:nvPr/>
          </p:nvSpPr>
          <p:spPr>
            <a:xfrm>
              <a:off x="9029934" y="5710488"/>
              <a:ext cx="1137299"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rPr>
                <a:t>DQ + Metadata</a:t>
              </a:r>
            </a:p>
          </p:txBody>
        </p:sp>
        <p:sp>
          <p:nvSpPr>
            <p:cNvPr id="208" name="Rounded Rectangle 207">
              <a:extLst>
                <a:ext uri="{FF2B5EF4-FFF2-40B4-BE49-F238E27FC236}">
                  <a16:creationId xmlns:a16="http://schemas.microsoft.com/office/drawing/2014/main" id="{13E57361-C0D3-4C40-B51A-3E47EA57840C}"/>
                </a:ext>
              </a:extLst>
            </p:cNvPr>
            <p:cNvSpPr/>
            <p:nvPr/>
          </p:nvSpPr>
          <p:spPr>
            <a:xfrm>
              <a:off x="8699157" y="5165714"/>
              <a:ext cx="197882" cy="620134"/>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tx1"/>
                  </a:solidFill>
                  <a:latin typeface="Calibri" panose="020F0502020204030204" pitchFamily="34" charset="0"/>
                  <a:cs typeface="Calibri" panose="020F0502020204030204" pitchFamily="34" charset="0"/>
                </a:rPr>
                <a:t>CAS</a:t>
              </a:r>
            </a:p>
          </p:txBody>
        </p:sp>
        <p:sp>
          <p:nvSpPr>
            <p:cNvPr id="209" name="Rounded Rectangle 208">
              <a:extLst>
                <a:ext uri="{FF2B5EF4-FFF2-40B4-BE49-F238E27FC236}">
                  <a16:creationId xmlns:a16="http://schemas.microsoft.com/office/drawing/2014/main" id="{59F2DE0D-192D-EF45-844A-566ED896F28E}"/>
                </a:ext>
              </a:extLst>
            </p:cNvPr>
            <p:cNvSpPr/>
            <p:nvPr/>
          </p:nvSpPr>
          <p:spPr>
            <a:xfrm>
              <a:off x="8362124" y="2590800"/>
              <a:ext cx="3288594" cy="357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1600" dirty="0" err="1">
                  <a:solidFill>
                    <a:schemeClr val="tx1"/>
                  </a:solidFill>
                  <a:latin typeface="Calibri" panose="020F0502020204030204" pitchFamily="34" charset="0"/>
                  <a:cs typeface="Calibri" panose="020F0502020204030204" pitchFamily="34" charset="0"/>
                </a:rPr>
                <a:t>Bank</a:t>
              </a:r>
              <a:r>
                <a:rPr lang="en-US" sz="1600" baseline="-25000" dirty="0" err="1">
                  <a:solidFill>
                    <a:schemeClr val="tx1"/>
                  </a:solidFill>
                  <a:latin typeface="Calibri" panose="020F0502020204030204" pitchFamily="34" charset="0"/>
                  <a:cs typeface="Calibri" panose="020F0502020204030204" pitchFamily="34" charset="0"/>
                </a:rPr>
                <a:t>j</a:t>
              </a:r>
              <a:endParaRPr lang="en-US" sz="1600" baseline="-25000" dirty="0">
                <a:solidFill>
                  <a:schemeClr val="tx1"/>
                </a:solidFill>
                <a:latin typeface="Calibri" panose="020F0502020204030204" pitchFamily="34" charset="0"/>
                <a:cs typeface="Calibri" panose="020F0502020204030204" pitchFamily="34" charset="0"/>
              </a:endParaRPr>
            </a:p>
          </p:txBody>
        </p:sp>
        <p:sp>
          <p:nvSpPr>
            <p:cNvPr id="210" name="Rounded Rectangle 209">
              <a:extLst>
                <a:ext uri="{FF2B5EF4-FFF2-40B4-BE49-F238E27FC236}">
                  <a16:creationId xmlns:a16="http://schemas.microsoft.com/office/drawing/2014/main" id="{9E88A90F-F6F0-5D47-9089-084BC6D2ADED}"/>
                </a:ext>
              </a:extLst>
            </p:cNvPr>
            <p:cNvSpPr/>
            <p:nvPr/>
          </p:nvSpPr>
          <p:spPr>
            <a:xfrm>
              <a:off x="9230538" y="3127248"/>
              <a:ext cx="210752" cy="630936"/>
            </a:xfrm>
            <a:prstGeom prst="roundRect">
              <a:avLst/>
            </a:prstGeom>
            <a:solidFill>
              <a:srgbClr val="C0000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200" dirty="0">
                  <a:solidFill>
                    <a:schemeClr val="tx1"/>
                  </a:solidFill>
                  <a:latin typeface="Calibri" panose="020F0502020204030204" pitchFamily="34" charset="0"/>
                  <a:cs typeface="Calibri" panose="020F0502020204030204" pitchFamily="34" charset="0"/>
                </a:rPr>
                <a:t>SWD</a:t>
              </a:r>
            </a:p>
          </p:txBody>
        </p:sp>
        <p:grpSp>
          <p:nvGrpSpPr>
            <p:cNvPr id="211" name="Group 210">
              <a:extLst>
                <a:ext uri="{FF2B5EF4-FFF2-40B4-BE49-F238E27FC236}">
                  <a16:creationId xmlns:a16="http://schemas.microsoft.com/office/drawing/2014/main" id="{9A01542A-91C8-FF4F-AD4F-A509CB505875}"/>
                </a:ext>
              </a:extLst>
            </p:cNvPr>
            <p:cNvGrpSpPr/>
            <p:nvPr/>
          </p:nvGrpSpPr>
          <p:grpSpPr>
            <a:xfrm>
              <a:off x="10824361" y="5250679"/>
              <a:ext cx="167546" cy="83321"/>
              <a:chOff x="11434172" y="6320519"/>
              <a:chExt cx="167546" cy="83321"/>
            </a:xfrm>
          </p:grpSpPr>
          <p:cxnSp>
            <p:nvCxnSpPr>
              <p:cNvPr id="248" name="Straight Arrow Connector 247">
                <a:extLst>
                  <a:ext uri="{FF2B5EF4-FFF2-40B4-BE49-F238E27FC236}">
                    <a16:creationId xmlns:a16="http://schemas.microsoft.com/office/drawing/2014/main" id="{669C64A0-F355-BB40-99E4-29CC1BDC8455}"/>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9C6453B9-C05F-0949-BAAE-7B8ED523F280}"/>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44521CA8-5FEF-1940-8235-03209E178874}"/>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CEFCC4C3-F09A-594D-A15D-606658044DF5}"/>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69375323-0B0C-BD49-BE2A-E4D2798729E9}"/>
                </a:ext>
              </a:extLst>
            </p:cNvPr>
            <p:cNvGrpSpPr/>
            <p:nvPr/>
          </p:nvGrpSpPr>
          <p:grpSpPr>
            <a:xfrm>
              <a:off x="10660542" y="5164754"/>
              <a:ext cx="167546" cy="83321"/>
              <a:chOff x="11434172" y="6320519"/>
              <a:chExt cx="167546" cy="83321"/>
            </a:xfrm>
          </p:grpSpPr>
          <p:cxnSp>
            <p:nvCxnSpPr>
              <p:cNvPr id="244" name="Straight Arrow Connector 243">
                <a:extLst>
                  <a:ext uri="{FF2B5EF4-FFF2-40B4-BE49-F238E27FC236}">
                    <a16:creationId xmlns:a16="http://schemas.microsoft.com/office/drawing/2014/main" id="{CBF7AD7A-AF15-AD43-8EE6-2C8BCC04D5C8}"/>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5" name="Straight Arrow Connector 244">
                <a:extLst>
                  <a:ext uri="{FF2B5EF4-FFF2-40B4-BE49-F238E27FC236}">
                    <a16:creationId xmlns:a16="http://schemas.microsoft.com/office/drawing/2014/main" id="{A3DA5825-891E-4A49-B863-3A590876150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6" name="Straight Arrow Connector 245">
                <a:extLst>
                  <a:ext uri="{FF2B5EF4-FFF2-40B4-BE49-F238E27FC236}">
                    <a16:creationId xmlns:a16="http://schemas.microsoft.com/office/drawing/2014/main" id="{1B9FCFF5-B1D0-FC40-8F42-FE5A87ECC464}"/>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7" name="Straight Arrow Connector 246">
                <a:extLst>
                  <a:ext uri="{FF2B5EF4-FFF2-40B4-BE49-F238E27FC236}">
                    <a16:creationId xmlns:a16="http://schemas.microsoft.com/office/drawing/2014/main" id="{FC39FB21-A686-A64A-B377-33B3ED1F2880}"/>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E3E11874-FF6E-AC41-9FEC-08B85181E29D}"/>
                </a:ext>
              </a:extLst>
            </p:cNvPr>
            <p:cNvGrpSpPr/>
            <p:nvPr/>
          </p:nvGrpSpPr>
          <p:grpSpPr>
            <a:xfrm>
              <a:off x="10497492" y="5082002"/>
              <a:ext cx="167546" cy="83321"/>
              <a:chOff x="11434172" y="6320519"/>
              <a:chExt cx="167546" cy="83321"/>
            </a:xfrm>
          </p:grpSpPr>
          <p:cxnSp>
            <p:nvCxnSpPr>
              <p:cNvPr id="240" name="Straight Arrow Connector 239">
                <a:extLst>
                  <a:ext uri="{FF2B5EF4-FFF2-40B4-BE49-F238E27FC236}">
                    <a16:creationId xmlns:a16="http://schemas.microsoft.com/office/drawing/2014/main" id="{43446BEE-F3EE-954D-9B3B-5D2EBAE34098}"/>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922D9531-9A40-8448-9A0F-B81135600E6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612A3E19-18C5-704F-A79B-15921B275ED5}"/>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A64A93B4-9056-3E4C-95AD-1A183D756E14}"/>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B8B4B270-FB76-1F45-8964-28E3AB5F80CD}"/>
                </a:ext>
              </a:extLst>
            </p:cNvPr>
            <p:cNvGrpSpPr/>
            <p:nvPr/>
          </p:nvGrpSpPr>
          <p:grpSpPr>
            <a:xfrm>
              <a:off x="10348117" y="4996642"/>
              <a:ext cx="167546" cy="83321"/>
              <a:chOff x="11434172" y="6320519"/>
              <a:chExt cx="167546" cy="83321"/>
            </a:xfrm>
          </p:grpSpPr>
          <p:cxnSp>
            <p:nvCxnSpPr>
              <p:cNvPr id="236" name="Straight Arrow Connector 235">
                <a:extLst>
                  <a:ext uri="{FF2B5EF4-FFF2-40B4-BE49-F238E27FC236}">
                    <a16:creationId xmlns:a16="http://schemas.microsoft.com/office/drawing/2014/main" id="{BF74D0AF-D8B8-A943-9858-2B904A165F5D}"/>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7519ED43-F411-9E4B-8E51-F15F6A5168E2}"/>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6241E7C4-1187-8841-863B-F5755F26A82A}"/>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E30E0599-27E1-6546-B501-7449202C36E2}"/>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5" name="Group 214">
              <a:extLst>
                <a:ext uri="{FF2B5EF4-FFF2-40B4-BE49-F238E27FC236}">
                  <a16:creationId xmlns:a16="http://schemas.microsoft.com/office/drawing/2014/main" id="{F59DD9D6-50B0-934B-8D14-EDA76C5FA996}"/>
                </a:ext>
              </a:extLst>
            </p:cNvPr>
            <p:cNvGrpSpPr/>
            <p:nvPr/>
          </p:nvGrpSpPr>
          <p:grpSpPr>
            <a:xfrm>
              <a:off x="10189374" y="4912623"/>
              <a:ext cx="167546" cy="83321"/>
              <a:chOff x="11434172" y="6320519"/>
              <a:chExt cx="167546" cy="83321"/>
            </a:xfrm>
          </p:grpSpPr>
          <p:cxnSp>
            <p:nvCxnSpPr>
              <p:cNvPr id="232" name="Straight Arrow Connector 231">
                <a:extLst>
                  <a:ext uri="{FF2B5EF4-FFF2-40B4-BE49-F238E27FC236}">
                    <a16:creationId xmlns:a16="http://schemas.microsoft.com/office/drawing/2014/main" id="{42ACD37E-A93E-CE47-BB9B-8ADAAB750DC1}"/>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2EC2D97B-9644-9F43-ACFB-7741E16A1F2E}"/>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46B3319-F23C-6B41-B22B-6332B132B4AB}"/>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BA8FAAFD-6730-5D44-B032-E6DD83EEF1F3}"/>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D0E3C885-7A31-7E4C-BE0A-A7F900435644}"/>
                </a:ext>
              </a:extLst>
            </p:cNvPr>
            <p:cNvGrpSpPr/>
            <p:nvPr/>
          </p:nvGrpSpPr>
          <p:grpSpPr>
            <a:xfrm>
              <a:off x="10058400" y="4829302"/>
              <a:ext cx="167546" cy="83321"/>
              <a:chOff x="11434172" y="6320519"/>
              <a:chExt cx="167546" cy="83321"/>
            </a:xfrm>
          </p:grpSpPr>
          <p:cxnSp>
            <p:nvCxnSpPr>
              <p:cNvPr id="228" name="Straight Arrow Connector 227">
                <a:extLst>
                  <a:ext uri="{FF2B5EF4-FFF2-40B4-BE49-F238E27FC236}">
                    <a16:creationId xmlns:a16="http://schemas.microsoft.com/office/drawing/2014/main" id="{94963A9C-E4AF-E04F-948D-495D3512118C}"/>
                  </a:ext>
                </a:extLst>
              </p:cNvPr>
              <p:cNvCxnSpPr>
                <a:cxnSpLocks/>
              </p:cNvCxnSpPr>
              <p:nvPr/>
            </p:nvCxnSpPr>
            <p:spPr>
              <a:xfrm>
                <a:off x="11434172" y="63246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26B81396-0D70-1746-80BA-BFD96EC6A82A}"/>
                  </a:ext>
                </a:extLst>
              </p:cNvPr>
              <p:cNvCxnSpPr>
                <a:cxnSpLocks/>
              </p:cNvCxnSpPr>
              <p:nvPr/>
            </p:nvCxnSpPr>
            <p:spPr>
              <a:xfrm flipV="1">
                <a:off x="11487411" y="6364834"/>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0" name="Straight Arrow Connector 229">
                <a:extLst>
                  <a:ext uri="{FF2B5EF4-FFF2-40B4-BE49-F238E27FC236}">
                    <a16:creationId xmlns:a16="http://schemas.microsoft.com/office/drawing/2014/main" id="{839C2643-8042-E441-8594-23950D33AEF2}"/>
                  </a:ext>
                </a:extLst>
              </p:cNvPr>
              <p:cNvCxnSpPr>
                <a:cxnSpLocks/>
              </p:cNvCxnSpPr>
              <p:nvPr/>
            </p:nvCxnSpPr>
            <p:spPr>
              <a:xfrm>
                <a:off x="11553469" y="6320519"/>
                <a:ext cx="0" cy="39006"/>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FC7B699B-C65A-6E48-B3C9-F329DB10646C}"/>
                  </a:ext>
                </a:extLst>
              </p:cNvPr>
              <p:cNvCxnSpPr>
                <a:cxnSpLocks/>
              </p:cNvCxnSpPr>
              <p:nvPr/>
            </p:nvCxnSpPr>
            <p:spPr>
              <a:xfrm>
                <a:off x="11442002" y="6400800"/>
                <a:ext cx="159716"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7" name="Straight Arrow Connector 216">
              <a:extLst>
                <a:ext uri="{FF2B5EF4-FFF2-40B4-BE49-F238E27FC236}">
                  <a16:creationId xmlns:a16="http://schemas.microsoft.com/office/drawing/2014/main" id="{C75678C4-F852-3C46-9782-1A491AB56802}"/>
                </a:ext>
              </a:extLst>
            </p:cNvPr>
            <p:cNvCxnSpPr>
              <a:cxnSpLocks/>
            </p:cNvCxnSpPr>
            <p:nvPr/>
          </p:nvCxnSpPr>
          <p:spPr>
            <a:xfrm>
              <a:off x="9829469" y="4873143"/>
              <a:ext cx="242371" cy="39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006A9A22-106C-574B-90E1-A96B9ACDC23F}"/>
                </a:ext>
              </a:extLst>
            </p:cNvPr>
            <p:cNvCxnSpPr>
              <a:cxnSpLocks/>
            </p:cNvCxnSpPr>
            <p:nvPr/>
          </p:nvCxnSpPr>
          <p:spPr>
            <a:xfrm>
              <a:off x="9829879" y="4954697"/>
              <a:ext cx="395044" cy="65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Straight Arrow Connector 218">
              <a:extLst>
                <a:ext uri="{FF2B5EF4-FFF2-40B4-BE49-F238E27FC236}">
                  <a16:creationId xmlns:a16="http://schemas.microsoft.com/office/drawing/2014/main" id="{578A25A0-CE1A-BA4F-801B-7402C532D813}"/>
                </a:ext>
              </a:extLst>
            </p:cNvPr>
            <p:cNvCxnSpPr>
              <a:cxnSpLocks/>
            </p:cNvCxnSpPr>
            <p:nvPr/>
          </p:nvCxnSpPr>
          <p:spPr>
            <a:xfrm>
              <a:off x="9829879" y="5044448"/>
              <a:ext cx="540854" cy="637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AAF41BFB-CC74-A848-B5F4-5526FB909ED8}"/>
                </a:ext>
              </a:extLst>
            </p:cNvPr>
            <p:cNvCxnSpPr>
              <a:cxnSpLocks/>
            </p:cNvCxnSpPr>
            <p:nvPr/>
          </p:nvCxnSpPr>
          <p:spPr>
            <a:xfrm flipV="1">
              <a:off x="9846047" y="5126740"/>
              <a:ext cx="687905"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5B1021BD-1D3F-2741-85C9-4809C40A8E0E}"/>
                </a:ext>
              </a:extLst>
            </p:cNvPr>
            <p:cNvCxnSpPr>
              <a:cxnSpLocks/>
            </p:cNvCxnSpPr>
            <p:nvPr/>
          </p:nvCxnSpPr>
          <p:spPr>
            <a:xfrm flipV="1">
              <a:off x="9846049" y="5212477"/>
              <a:ext cx="852492"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6AAF6D21-4199-F846-8C28-3AAAE056E3BA}"/>
                </a:ext>
              </a:extLst>
            </p:cNvPr>
            <p:cNvCxnSpPr>
              <a:cxnSpLocks/>
            </p:cNvCxnSpPr>
            <p:nvPr/>
          </p:nvCxnSpPr>
          <p:spPr>
            <a:xfrm flipV="1">
              <a:off x="9837747" y="5295102"/>
              <a:ext cx="1010712" cy="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EFDF6456-4885-3A4D-9892-8E847C599699}"/>
                </a:ext>
              </a:extLst>
            </p:cNvPr>
            <p:cNvCxnSpPr>
              <a:cxnSpLocks/>
            </p:cNvCxnSpPr>
            <p:nvPr/>
          </p:nvCxnSpPr>
          <p:spPr>
            <a:xfrm>
              <a:off x="10127090" y="5373006"/>
              <a:ext cx="784959" cy="0"/>
            </a:xfrm>
            <a:prstGeom prst="straightConnector1">
              <a:avLst/>
            </a:prstGeom>
            <a:ln>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201DE9B4-365C-FA4A-874C-5EADCB7246C8}"/>
                </a:ext>
              </a:extLst>
            </p:cNvPr>
            <p:cNvCxnSpPr>
              <a:cxnSpLocks/>
              <a:stCxn id="197" idx="0"/>
            </p:cNvCxnSpPr>
            <p:nvPr/>
          </p:nvCxnSpPr>
          <p:spPr>
            <a:xfrm flipH="1" flipV="1">
              <a:off x="10503544" y="5367472"/>
              <a:ext cx="3792" cy="151446"/>
            </a:xfrm>
            <a:prstGeom prst="straightConnector1">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5" name="Rectangle 224">
              <a:extLst>
                <a:ext uri="{FF2B5EF4-FFF2-40B4-BE49-F238E27FC236}">
                  <a16:creationId xmlns:a16="http://schemas.microsoft.com/office/drawing/2014/main" id="{B4CC1407-5F84-4045-89A5-A5D6815DD508}"/>
                </a:ext>
              </a:extLst>
            </p:cNvPr>
            <p:cNvSpPr/>
            <p:nvPr/>
          </p:nvSpPr>
          <p:spPr>
            <a:xfrm>
              <a:off x="9325868" y="4549625"/>
              <a:ext cx="401072" cy="276999"/>
            </a:xfrm>
            <a:prstGeom prst="rect">
              <a:avLst/>
            </a:prstGeom>
          </p:spPr>
          <p:txBody>
            <a:bodyPr wrap="none">
              <a:spAutoFit/>
            </a:bodyPr>
            <a:lstStyle/>
            <a:p>
              <a:pPr algn="ctr"/>
              <a:r>
                <a:rPr lang="en-US" sz="1200" dirty="0">
                  <a:latin typeface="Calibri" panose="020F0502020204030204" pitchFamily="34" charset="0"/>
                  <a:cs typeface="Calibri" panose="020F0502020204030204" pitchFamily="34" charset="0"/>
                </a:rPr>
                <a:t>CSL</a:t>
              </a:r>
            </a:p>
          </p:txBody>
        </p:sp>
        <p:cxnSp>
          <p:nvCxnSpPr>
            <p:cNvPr id="226" name="Straight Arrow Connector 225">
              <a:extLst>
                <a:ext uri="{FF2B5EF4-FFF2-40B4-BE49-F238E27FC236}">
                  <a16:creationId xmlns:a16="http://schemas.microsoft.com/office/drawing/2014/main" id="{23751A58-7623-2B48-A061-E4587551915A}"/>
                </a:ext>
              </a:extLst>
            </p:cNvPr>
            <p:cNvCxnSpPr>
              <a:cxnSpLocks/>
            </p:cNvCxnSpPr>
            <p:nvPr/>
          </p:nvCxnSpPr>
          <p:spPr>
            <a:xfrm flipH="1" flipV="1">
              <a:off x="9830597" y="4761116"/>
              <a:ext cx="7626" cy="533400"/>
            </a:xfrm>
            <a:prstGeom prst="straightConnector1">
              <a:avLst/>
            </a:prstGeom>
            <a:ln>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88DA0F3E-3FA4-AB40-A22E-83BA7D7B1B45}"/>
                </a:ext>
              </a:extLst>
            </p:cNvPr>
            <p:cNvCxnSpPr>
              <a:cxnSpLocks/>
              <a:endCxn id="171" idx="0"/>
            </p:cNvCxnSpPr>
            <p:nvPr/>
          </p:nvCxnSpPr>
          <p:spPr>
            <a:xfrm flipH="1" flipV="1">
              <a:off x="9069613" y="4748761"/>
              <a:ext cx="761774" cy="8157"/>
            </a:xfrm>
            <a:prstGeom prst="straightConnector1">
              <a:avLst/>
            </a:prstGeom>
            <a:ln>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2" name="Freeform 251">
            <a:extLst>
              <a:ext uri="{FF2B5EF4-FFF2-40B4-BE49-F238E27FC236}">
                <a16:creationId xmlns:a16="http://schemas.microsoft.com/office/drawing/2014/main" id="{6B39D21C-D61D-5B4D-8E1C-AFA62EB3145E}"/>
              </a:ext>
            </a:extLst>
          </p:cNvPr>
          <p:cNvSpPr/>
          <p:nvPr/>
        </p:nvSpPr>
        <p:spPr>
          <a:xfrm>
            <a:off x="4081940" y="457974"/>
            <a:ext cx="1266345" cy="444728"/>
          </a:xfrm>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a:moveTo>
                  <a:pt x="0" y="391030"/>
                </a:moveTo>
                <a:cubicBezTo>
                  <a:pt x="405564" y="196018"/>
                  <a:pt x="811129" y="1006"/>
                  <a:pt x="1227221" y="3"/>
                </a:cubicBezTo>
                <a:cubicBezTo>
                  <a:pt x="1643313" y="-1000"/>
                  <a:pt x="2069933" y="192007"/>
                  <a:pt x="2496553" y="385014"/>
                </a:cubicBezTo>
              </a:path>
            </a:pathLst>
          </a:custGeom>
          <a:noFill/>
          <a:ln>
            <a:solidFill>
              <a:schemeClr val="tx1"/>
            </a:solidFill>
            <a:prstDash val="dash"/>
            <a:headEnd type="oval" w="lg" len="lg"/>
            <a:tailEnd type="arrow" w="lg" len="lg"/>
            <a:extLst>
              <a:ext uri="{C807C97D-BFC1-408E-A445-0C87EB9F89A2}">
                <ask:lineSketchStyleProps xmlns:ask="http://schemas.microsoft.com/office/drawing/2018/sketchyshapes" sd="1219033472">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extrusionOk="0">
                        <a:moveTo>
                          <a:pt x="0" y="391030"/>
                        </a:moveTo>
                        <a:cubicBezTo>
                          <a:pt x="349843" y="161648"/>
                          <a:pt x="748412" y="24545"/>
                          <a:pt x="1227221" y="3"/>
                        </a:cubicBezTo>
                        <a:cubicBezTo>
                          <a:pt x="1719670" y="15075"/>
                          <a:pt x="2023562" y="193481"/>
                          <a:pt x="2496553" y="3850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53" name="Freeform 252">
            <a:extLst>
              <a:ext uri="{FF2B5EF4-FFF2-40B4-BE49-F238E27FC236}">
                <a16:creationId xmlns:a16="http://schemas.microsoft.com/office/drawing/2014/main" id="{348DF1BB-15CF-0F42-AFAB-04EF0C363941}"/>
              </a:ext>
            </a:extLst>
          </p:cNvPr>
          <p:cNvSpPr/>
          <p:nvPr/>
        </p:nvSpPr>
        <p:spPr>
          <a:xfrm>
            <a:off x="7377598" y="596342"/>
            <a:ext cx="1266345" cy="444728"/>
          </a:xfrm>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a:moveTo>
                  <a:pt x="0" y="391030"/>
                </a:moveTo>
                <a:cubicBezTo>
                  <a:pt x="405564" y="196018"/>
                  <a:pt x="811129" y="1006"/>
                  <a:pt x="1227221" y="3"/>
                </a:cubicBezTo>
                <a:cubicBezTo>
                  <a:pt x="1643313" y="-1000"/>
                  <a:pt x="2069933" y="192007"/>
                  <a:pt x="2496553" y="385014"/>
                </a:cubicBezTo>
              </a:path>
            </a:pathLst>
          </a:custGeom>
          <a:noFill/>
          <a:ln>
            <a:solidFill>
              <a:schemeClr val="tx1"/>
            </a:solidFill>
            <a:prstDash val="dash"/>
            <a:headEnd type="oval" w="lg" len="lg"/>
            <a:tailEnd type="arrow" w="lg" len="lg"/>
            <a:extLst>
              <a:ext uri="{C807C97D-BFC1-408E-A445-0C87EB9F89A2}">
                <ask:lineSketchStyleProps xmlns:ask="http://schemas.microsoft.com/office/drawing/2018/sketchyshapes" sd="1219033472">
                  <a:custGeom>
                    <a:avLst/>
                    <a:gdLst>
                      <a:gd name="connsiteX0" fmla="*/ 0 w 2496553"/>
                      <a:gd name="connsiteY0" fmla="*/ 391030 h 391030"/>
                      <a:gd name="connsiteX1" fmla="*/ 1227221 w 2496553"/>
                      <a:gd name="connsiteY1" fmla="*/ 3 h 391030"/>
                      <a:gd name="connsiteX2" fmla="*/ 2496553 w 2496553"/>
                      <a:gd name="connsiteY2" fmla="*/ 385014 h 391030"/>
                    </a:gdLst>
                    <a:ahLst/>
                    <a:cxnLst>
                      <a:cxn ang="0">
                        <a:pos x="connsiteX0" y="connsiteY0"/>
                      </a:cxn>
                      <a:cxn ang="0">
                        <a:pos x="connsiteX1" y="connsiteY1"/>
                      </a:cxn>
                      <a:cxn ang="0">
                        <a:pos x="connsiteX2" y="connsiteY2"/>
                      </a:cxn>
                    </a:cxnLst>
                    <a:rect l="l" t="t" r="r" b="b"/>
                    <a:pathLst>
                      <a:path w="2496553" h="391030" extrusionOk="0">
                        <a:moveTo>
                          <a:pt x="0" y="391030"/>
                        </a:moveTo>
                        <a:cubicBezTo>
                          <a:pt x="349843" y="161648"/>
                          <a:pt x="748412" y="24545"/>
                          <a:pt x="1227221" y="3"/>
                        </a:cubicBezTo>
                        <a:cubicBezTo>
                          <a:pt x="1719670" y="15075"/>
                          <a:pt x="2023562" y="193481"/>
                          <a:pt x="2496553" y="385014"/>
                        </a:cubicBezTo>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2" name="Freeform 1">
            <a:extLst>
              <a:ext uri="{FF2B5EF4-FFF2-40B4-BE49-F238E27FC236}">
                <a16:creationId xmlns:a16="http://schemas.microsoft.com/office/drawing/2014/main" id="{015D634F-27F9-F042-B671-72A00AA4FF46}"/>
              </a:ext>
            </a:extLst>
          </p:cNvPr>
          <p:cNvSpPr/>
          <p:nvPr/>
        </p:nvSpPr>
        <p:spPr>
          <a:xfrm>
            <a:off x="7210291" y="3284151"/>
            <a:ext cx="4614203" cy="2601811"/>
          </a:xfrm>
          <a:custGeom>
            <a:avLst/>
            <a:gdLst>
              <a:gd name="connsiteX0" fmla="*/ 4520485 w 4615405"/>
              <a:gd name="connsiteY0" fmla="*/ 0 h 2602489"/>
              <a:gd name="connsiteX1" fmla="*/ 4018208 w 4615405"/>
              <a:gd name="connsiteY1" fmla="*/ 2524259 h 2602489"/>
              <a:gd name="connsiteX2" fmla="*/ 0 w 4615405"/>
              <a:gd name="connsiteY2" fmla="*/ 1970467 h 2602489"/>
            </a:gdLst>
            <a:ahLst/>
            <a:cxnLst>
              <a:cxn ang="0">
                <a:pos x="connsiteX0" y="connsiteY0"/>
              </a:cxn>
              <a:cxn ang="0">
                <a:pos x="connsiteX1" y="connsiteY1"/>
              </a:cxn>
              <a:cxn ang="0">
                <a:pos x="connsiteX2" y="connsiteY2"/>
              </a:cxn>
            </a:cxnLst>
            <a:rect l="l" t="t" r="r" b="b"/>
            <a:pathLst>
              <a:path w="4615405" h="2602489">
                <a:moveTo>
                  <a:pt x="4520485" y="0"/>
                </a:moveTo>
                <a:cubicBezTo>
                  <a:pt x="4646053" y="1097924"/>
                  <a:pt x="4771622" y="2195848"/>
                  <a:pt x="4018208" y="2524259"/>
                </a:cubicBezTo>
                <a:cubicBezTo>
                  <a:pt x="3264794" y="2852670"/>
                  <a:pt x="678287" y="2045594"/>
                  <a:pt x="0" y="1970467"/>
                </a:cubicBezTo>
              </a:path>
            </a:pathLst>
          </a:custGeom>
          <a:noFill/>
          <a:ln w="28575">
            <a:solidFill>
              <a:schemeClr val="tx1"/>
            </a:solidFill>
            <a:prstDash val="dash"/>
            <a:headEnd type="oval" w="lg" len="lg"/>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8" name="Freeform 37">
            <a:extLst>
              <a:ext uri="{FF2B5EF4-FFF2-40B4-BE49-F238E27FC236}">
                <a16:creationId xmlns:a16="http://schemas.microsoft.com/office/drawing/2014/main" id="{05A97745-D920-6446-A569-FD4AB456E5E4}"/>
              </a:ext>
            </a:extLst>
          </p:cNvPr>
          <p:cNvSpPr/>
          <p:nvPr/>
        </p:nvSpPr>
        <p:spPr>
          <a:xfrm>
            <a:off x="3740979" y="4829731"/>
            <a:ext cx="2532680" cy="991924"/>
          </a:xfrm>
          <a:custGeom>
            <a:avLst/>
            <a:gdLst>
              <a:gd name="connsiteX0" fmla="*/ 2563906 w 2563906"/>
              <a:gd name="connsiteY0" fmla="*/ 0 h 1035125"/>
              <a:gd name="connsiteX1" fmla="*/ 1021977 w 2563906"/>
              <a:gd name="connsiteY1" fmla="*/ 1004047 h 1035125"/>
              <a:gd name="connsiteX2" fmla="*/ 0 w 2563906"/>
              <a:gd name="connsiteY2" fmla="*/ 681318 h 1035125"/>
            </a:gdLst>
            <a:ahLst/>
            <a:cxnLst>
              <a:cxn ang="0">
                <a:pos x="connsiteX0" y="connsiteY0"/>
              </a:cxn>
              <a:cxn ang="0">
                <a:pos x="connsiteX1" y="connsiteY1"/>
              </a:cxn>
              <a:cxn ang="0">
                <a:pos x="connsiteX2" y="connsiteY2"/>
              </a:cxn>
            </a:cxnLst>
            <a:rect l="l" t="t" r="r" b="b"/>
            <a:pathLst>
              <a:path w="2563906" h="1035125">
                <a:moveTo>
                  <a:pt x="2563906" y="0"/>
                </a:moveTo>
                <a:cubicBezTo>
                  <a:pt x="2006600" y="445247"/>
                  <a:pt x="1449295" y="890494"/>
                  <a:pt x="1021977" y="1004047"/>
                </a:cubicBezTo>
                <a:cubicBezTo>
                  <a:pt x="594659" y="1117600"/>
                  <a:pt x="297329" y="899459"/>
                  <a:pt x="0" y="681318"/>
                </a:cubicBezTo>
              </a:path>
            </a:pathLst>
          </a:custGeom>
          <a:noFill/>
          <a:ln w="28575">
            <a:solidFill>
              <a:schemeClr val="tx1"/>
            </a:solidFill>
            <a:prstDash val="dash"/>
            <a:headEnd type="oval" w="lg" len="lg"/>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Tree>
    <p:extLst>
      <p:ext uri="{BB962C8B-B14F-4D97-AF65-F5344CB8AC3E}">
        <p14:creationId xmlns:p14="http://schemas.microsoft.com/office/powerpoint/2010/main" val="3590177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A4F44F2-E5D1-1494-4991-5623BDAF404D}"/>
              </a:ext>
            </a:extLst>
          </p:cNvPr>
          <p:cNvSpPr>
            <a:spLocks noGrp="1"/>
          </p:cNvSpPr>
          <p:nvPr>
            <p:ph type="title"/>
          </p:nvPr>
        </p:nvSpPr>
        <p:spPr>
          <a:xfrm>
            <a:off x="1212892" y="190094"/>
            <a:ext cx="10360501" cy="493970"/>
          </a:xfrm>
        </p:spPr>
        <p:txBody>
          <a:bodyPr/>
          <a:lstStyle/>
          <a:p>
            <a:pPr algn="ctr"/>
            <a:r>
              <a:rPr lang="en-US" sz="2800" dirty="0"/>
              <a:t>Chiplet stacking to improve packing density, Power and Bandwidth</a:t>
            </a:r>
          </a:p>
        </p:txBody>
      </p:sp>
      <p:sp>
        <p:nvSpPr>
          <p:cNvPr id="3" name="Slide Number Placeholder 2">
            <a:extLst>
              <a:ext uri="{FF2B5EF4-FFF2-40B4-BE49-F238E27FC236}">
                <a16:creationId xmlns:a16="http://schemas.microsoft.com/office/drawing/2014/main" id="{DC4C3DAF-A1AB-0DCC-B3FB-1BE9221148D9}"/>
              </a:ext>
            </a:extLst>
          </p:cNvPr>
          <p:cNvSpPr>
            <a:spLocks noGrp="1"/>
          </p:cNvSpPr>
          <p:nvPr>
            <p:ph type="sldNum" sz="quarter" idx="12"/>
          </p:nvPr>
        </p:nvSpPr>
        <p:spPr/>
        <p:txBody>
          <a:bodyPr/>
          <a:lstStyle/>
          <a:p>
            <a:fld id="{17AA2687-1D62-4697-B07C-AE046A4947FE}" type="slidenum">
              <a:rPr lang="en-US" smtClean="0"/>
              <a:pPr/>
              <a:t>24</a:t>
            </a:fld>
            <a:endParaRPr lang="en-US" sz="1400"/>
          </a:p>
        </p:txBody>
      </p:sp>
      <p:sp>
        <p:nvSpPr>
          <p:cNvPr id="197" name="Text Placeholder 196">
            <a:extLst>
              <a:ext uri="{FF2B5EF4-FFF2-40B4-BE49-F238E27FC236}">
                <a16:creationId xmlns:a16="http://schemas.microsoft.com/office/drawing/2014/main" id="{CE1EE080-B799-A0D0-4397-9FA103B25C44}"/>
              </a:ext>
            </a:extLst>
          </p:cNvPr>
          <p:cNvSpPr>
            <a:spLocks noGrp="1"/>
          </p:cNvSpPr>
          <p:nvPr>
            <p:ph type="body" sz="quarter" idx="13"/>
          </p:nvPr>
        </p:nvSpPr>
        <p:spPr/>
        <p:txBody>
          <a:bodyPr/>
          <a:lstStyle/>
          <a:p>
            <a:endParaRPr lang="en-US"/>
          </a:p>
        </p:txBody>
      </p:sp>
      <p:grpSp>
        <p:nvGrpSpPr>
          <p:cNvPr id="194" name="Group 193">
            <a:extLst>
              <a:ext uri="{FF2B5EF4-FFF2-40B4-BE49-F238E27FC236}">
                <a16:creationId xmlns:a16="http://schemas.microsoft.com/office/drawing/2014/main" id="{8EFC3290-2EFA-75E2-1156-D8B6904FB5FB}"/>
              </a:ext>
            </a:extLst>
          </p:cNvPr>
          <p:cNvGrpSpPr/>
          <p:nvPr/>
        </p:nvGrpSpPr>
        <p:grpSpPr>
          <a:xfrm>
            <a:off x="1410982" y="3286597"/>
            <a:ext cx="4878388" cy="3109906"/>
            <a:chOff x="6782025" y="634492"/>
            <a:chExt cx="4878388" cy="3109906"/>
          </a:xfrm>
        </p:grpSpPr>
        <p:pic>
          <p:nvPicPr>
            <p:cNvPr id="5" name="Picture 4">
              <a:extLst>
                <a:ext uri="{FF2B5EF4-FFF2-40B4-BE49-F238E27FC236}">
                  <a16:creationId xmlns:a16="http://schemas.microsoft.com/office/drawing/2014/main" id="{E4E07368-B98F-1722-7F80-A0616A072F32}"/>
                </a:ext>
              </a:extLst>
            </p:cNvPr>
            <p:cNvPicPr>
              <a:picLocks noChangeAspect="1"/>
            </p:cNvPicPr>
            <p:nvPr/>
          </p:nvPicPr>
          <p:blipFill>
            <a:blip r:embed="rId2"/>
            <a:stretch>
              <a:fillRect/>
            </a:stretch>
          </p:blipFill>
          <p:spPr>
            <a:xfrm>
              <a:off x="6782025" y="999556"/>
              <a:ext cx="4878388" cy="2744842"/>
            </a:xfrm>
            <a:prstGeom prst="rect">
              <a:avLst/>
            </a:prstGeom>
          </p:spPr>
        </p:pic>
        <p:sp>
          <p:nvSpPr>
            <p:cNvPr id="6" name="TextBox 5">
              <a:extLst>
                <a:ext uri="{FF2B5EF4-FFF2-40B4-BE49-F238E27FC236}">
                  <a16:creationId xmlns:a16="http://schemas.microsoft.com/office/drawing/2014/main" id="{437CA22A-7FDA-297F-0342-4422555D34B2}"/>
                </a:ext>
              </a:extLst>
            </p:cNvPr>
            <p:cNvSpPr txBox="1"/>
            <p:nvPr/>
          </p:nvSpPr>
          <p:spPr>
            <a:xfrm>
              <a:off x="7480129" y="634492"/>
              <a:ext cx="2890535" cy="338554"/>
            </a:xfrm>
            <a:prstGeom prst="rect">
              <a:avLst/>
            </a:prstGeom>
            <a:noFill/>
          </p:spPr>
          <p:txBody>
            <a:bodyPr wrap="none" rtlCol="0">
              <a:spAutoFit/>
            </a:bodyPr>
            <a:lstStyle/>
            <a:p>
              <a:pPr algn="ctr"/>
              <a:r>
                <a:rPr lang="en-US" sz="1600" dirty="0"/>
                <a:t>HBM, H Jun, </a:t>
              </a:r>
              <a:r>
                <a:rPr lang="en-US" sz="1600" dirty="0" err="1"/>
                <a:t>et.al</a:t>
              </a:r>
              <a:r>
                <a:rPr lang="en-US" sz="1600" dirty="0"/>
                <a:t>., IMW’2017</a:t>
              </a:r>
            </a:p>
          </p:txBody>
        </p:sp>
      </p:grpSp>
      <p:grpSp>
        <p:nvGrpSpPr>
          <p:cNvPr id="12" name="Group 11">
            <a:extLst>
              <a:ext uri="{FF2B5EF4-FFF2-40B4-BE49-F238E27FC236}">
                <a16:creationId xmlns:a16="http://schemas.microsoft.com/office/drawing/2014/main" id="{6FB94A2E-B63C-B3B3-D0EC-6D93AD2E555E}"/>
              </a:ext>
            </a:extLst>
          </p:cNvPr>
          <p:cNvGrpSpPr/>
          <p:nvPr/>
        </p:nvGrpSpPr>
        <p:grpSpPr>
          <a:xfrm>
            <a:off x="7146299" y="3239624"/>
            <a:ext cx="4485037" cy="3169538"/>
            <a:chOff x="6171440" y="508418"/>
            <a:chExt cx="5268309" cy="3887799"/>
          </a:xfrm>
        </p:grpSpPr>
        <p:pic>
          <p:nvPicPr>
            <p:cNvPr id="9" name="Picture 8">
              <a:extLst>
                <a:ext uri="{FF2B5EF4-FFF2-40B4-BE49-F238E27FC236}">
                  <a16:creationId xmlns:a16="http://schemas.microsoft.com/office/drawing/2014/main" id="{0DD9D818-0AE7-C97D-476E-CDE2829F193B}"/>
                </a:ext>
              </a:extLst>
            </p:cNvPr>
            <p:cNvPicPr>
              <a:picLocks noChangeAspect="1"/>
            </p:cNvPicPr>
            <p:nvPr/>
          </p:nvPicPr>
          <p:blipFill rotWithShape="1">
            <a:blip r:embed="rId3"/>
            <a:srcRect b="18099"/>
            <a:stretch/>
          </p:blipFill>
          <p:spPr>
            <a:xfrm>
              <a:off x="6171440" y="1012589"/>
              <a:ext cx="5268309" cy="3383628"/>
            </a:xfrm>
            <a:prstGeom prst="rect">
              <a:avLst/>
            </a:prstGeom>
          </p:spPr>
        </p:pic>
        <p:sp>
          <p:nvSpPr>
            <p:cNvPr id="10" name="TextBox 9">
              <a:extLst>
                <a:ext uri="{FF2B5EF4-FFF2-40B4-BE49-F238E27FC236}">
                  <a16:creationId xmlns:a16="http://schemas.microsoft.com/office/drawing/2014/main" id="{A75541D2-94F3-E4C7-B173-3B31F87921D3}"/>
                </a:ext>
              </a:extLst>
            </p:cNvPr>
            <p:cNvSpPr txBox="1"/>
            <p:nvPr/>
          </p:nvSpPr>
          <p:spPr>
            <a:xfrm>
              <a:off x="7618412" y="508418"/>
              <a:ext cx="2374368" cy="338554"/>
            </a:xfrm>
            <a:prstGeom prst="rect">
              <a:avLst/>
            </a:prstGeom>
            <a:noFill/>
          </p:spPr>
          <p:txBody>
            <a:bodyPr wrap="none" rtlCol="0">
              <a:spAutoFit/>
            </a:bodyPr>
            <a:lstStyle/>
            <a:p>
              <a:pPr algn="ctr"/>
              <a:r>
                <a:rPr lang="en-US" sz="1600" dirty="0"/>
                <a:t>A. </a:t>
              </a:r>
              <a:r>
                <a:rPr lang="en-US" sz="1600" dirty="0" err="1"/>
                <a:t>Su</a:t>
              </a:r>
              <a:r>
                <a:rPr lang="en-US" sz="1600" dirty="0"/>
                <a:t>, </a:t>
              </a:r>
              <a:r>
                <a:rPr lang="en-US" sz="1600" dirty="0" err="1"/>
                <a:t>et.al</a:t>
              </a:r>
              <a:r>
                <a:rPr lang="en-US" sz="1600" dirty="0"/>
                <a:t>., ECTC2019</a:t>
              </a:r>
            </a:p>
          </p:txBody>
        </p:sp>
      </p:grpSp>
      <p:grpSp>
        <p:nvGrpSpPr>
          <p:cNvPr id="195" name="Group 194">
            <a:extLst>
              <a:ext uri="{FF2B5EF4-FFF2-40B4-BE49-F238E27FC236}">
                <a16:creationId xmlns:a16="http://schemas.microsoft.com/office/drawing/2014/main" id="{00E75734-256B-13CB-14A8-F0829BA3E2E0}"/>
              </a:ext>
            </a:extLst>
          </p:cNvPr>
          <p:cNvGrpSpPr/>
          <p:nvPr/>
        </p:nvGrpSpPr>
        <p:grpSpPr>
          <a:xfrm>
            <a:off x="212020" y="695572"/>
            <a:ext cx="11448391" cy="2402281"/>
            <a:chOff x="297192" y="4130882"/>
            <a:chExt cx="11448391" cy="2402281"/>
          </a:xfrm>
        </p:grpSpPr>
        <p:sp>
          <p:nvSpPr>
            <p:cNvPr id="8" name="TextBox 7">
              <a:extLst>
                <a:ext uri="{FF2B5EF4-FFF2-40B4-BE49-F238E27FC236}">
                  <a16:creationId xmlns:a16="http://schemas.microsoft.com/office/drawing/2014/main" id="{9D88BE92-336D-6ACA-DDE9-5193E17E237A}"/>
                </a:ext>
              </a:extLst>
            </p:cNvPr>
            <p:cNvSpPr txBox="1"/>
            <p:nvPr/>
          </p:nvSpPr>
          <p:spPr>
            <a:xfrm>
              <a:off x="4352822" y="4130882"/>
              <a:ext cx="3667735" cy="338554"/>
            </a:xfrm>
            <a:prstGeom prst="rect">
              <a:avLst/>
            </a:prstGeom>
            <a:noFill/>
          </p:spPr>
          <p:txBody>
            <a:bodyPr wrap="none" rtlCol="0">
              <a:spAutoFit/>
            </a:bodyPr>
            <a:lstStyle/>
            <a:p>
              <a:pPr algn="ctr"/>
              <a:r>
                <a:rPr lang="en-US" sz="1600" dirty="0"/>
                <a:t>M. </a:t>
              </a:r>
              <a:r>
                <a:rPr lang="en-US" sz="1600" dirty="0" err="1"/>
                <a:t>O’connor</a:t>
              </a:r>
              <a:r>
                <a:rPr lang="en-US" sz="1600" dirty="0"/>
                <a:t>, </a:t>
              </a:r>
              <a:r>
                <a:rPr lang="en-US" sz="1600" dirty="0" err="1"/>
                <a:t>et.al</a:t>
              </a:r>
              <a:r>
                <a:rPr lang="en-US" sz="1600" dirty="0"/>
                <a:t>., ACM/MICRO 2017</a:t>
              </a:r>
            </a:p>
          </p:txBody>
        </p:sp>
        <p:grpSp>
          <p:nvGrpSpPr>
            <p:cNvPr id="2" name="Group 1">
              <a:extLst>
                <a:ext uri="{FF2B5EF4-FFF2-40B4-BE49-F238E27FC236}">
                  <a16:creationId xmlns:a16="http://schemas.microsoft.com/office/drawing/2014/main" id="{0F781267-1437-5EE0-719F-D1791BCD8274}"/>
                </a:ext>
              </a:extLst>
            </p:cNvPr>
            <p:cNvGrpSpPr/>
            <p:nvPr/>
          </p:nvGrpSpPr>
          <p:grpSpPr>
            <a:xfrm>
              <a:off x="7735437" y="4548160"/>
              <a:ext cx="4010146" cy="1985003"/>
              <a:chOff x="5243164" y="1882044"/>
              <a:chExt cx="5375814" cy="3267030"/>
            </a:xfrm>
          </p:grpSpPr>
          <p:sp>
            <p:nvSpPr>
              <p:cNvPr id="4" name="Rectangle 3">
                <a:extLst>
                  <a:ext uri="{FF2B5EF4-FFF2-40B4-BE49-F238E27FC236}">
                    <a16:creationId xmlns:a16="http://schemas.microsoft.com/office/drawing/2014/main" id="{EFA1243E-8B36-978C-FDF4-C8730EEAB166}"/>
                  </a:ext>
                </a:extLst>
              </p:cNvPr>
              <p:cNvSpPr/>
              <p:nvPr/>
            </p:nvSpPr>
            <p:spPr>
              <a:xfrm>
                <a:off x="6874401" y="1882044"/>
                <a:ext cx="3744577"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AFC1226C-07DB-8D86-F6F3-CD4C61857BE9}"/>
                  </a:ext>
                </a:extLst>
              </p:cNvPr>
              <p:cNvGrpSpPr/>
              <p:nvPr/>
            </p:nvGrpSpPr>
            <p:grpSpPr>
              <a:xfrm>
                <a:off x="7233558" y="2484339"/>
                <a:ext cx="152360" cy="218962"/>
                <a:chOff x="6729810" y="2199145"/>
                <a:chExt cx="137160" cy="197117"/>
              </a:xfrm>
            </p:grpSpPr>
            <p:cxnSp>
              <p:nvCxnSpPr>
                <p:cNvPr id="129" name="Straight Connector 128">
                  <a:extLst>
                    <a:ext uri="{FF2B5EF4-FFF2-40B4-BE49-F238E27FC236}">
                      <a16:creationId xmlns:a16="http://schemas.microsoft.com/office/drawing/2014/main" id="{70D17D1E-B990-50CD-7D09-EB0938FD84D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A4CD0878-5960-CE55-AA4E-A7E47CFB8824}"/>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B8190A0-D665-72F9-7C80-84985FC70D7C}"/>
                  </a:ext>
                </a:extLst>
              </p:cNvPr>
              <p:cNvGrpSpPr/>
              <p:nvPr/>
            </p:nvGrpSpPr>
            <p:grpSpPr>
              <a:xfrm>
                <a:off x="7091380" y="2697913"/>
                <a:ext cx="152360" cy="263731"/>
                <a:chOff x="6972967" y="2283345"/>
                <a:chExt cx="137160" cy="237420"/>
              </a:xfrm>
            </p:grpSpPr>
            <p:cxnSp>
              <p:nvCxnSpPr>
                <p:cNvPr id="127" name="Straight Connector 126">
                  <a:extLst>
                    <a:ext uri="{FF2B5EF4-FFF2-40B4-BE49-F238E27FC236}">
                      <a16:creationId xmlns:a16="http://schemas.microsoft.com/office/drawing/2014/main" id="{11CC7CF0-8CFE-1723-AD98-3201A48ACCB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94966E0C-8BD7-6A1D-6DA5-B412BA40274E}"/>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C9C99A1E-2472-CA7E-687D-7CF7C13D5575}"/>
                  </a:ext>
                </a:extLst>
              </p:cNvPr>
              <p:cNvGrpSpPr/>
              <p:nvPr/>
            </p:nvGrpSpPr>
            <p:grpSpPr>
              <a:xfrm>
                <a:off x="7549588" y="2484339"/>
                <a:ext cx="152360" cy="218962"/>
                <a:chOff x="6729810" y="2199145"/>
                <a:chExt cx="137160" cy="197117"/>
              </a:xfrm>
            </p:grpSpPr>
            <p:cxnSp>
              <p:nvCxnSpPr>
                <p:cNvPr id="125" name="Straight Connector 124">
                  <a:extLst>
                    <a:ext uri="{FF2B5EF4-FFF2-40B4-BE49-F238E27FC236}">
                      <a16:creationId xmlns:a16="http://schemas.microsoft.com/office/drawing/2014/main" id="{C510399D-9F9E-734E-4BA4-3B6D830FE8EF}"/>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6" name="Oval 125">
                  <a:extLst>
                    <a:ext uri="{FF2B5EF4-FFF2-40B4-BE49-F238E27FC236}">
                      <a16:creationId xmlns:a16="http://schemas.microsoft.com/office/drawing/2014/main" id="{A708CE49-C2F2-2B29-55CA-E22DDB2EA7A2}"/>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8D65E774-2F63-3C25-831C-7434A1AE7D34}"/>
                  </a:ext>
                </a:extLst>
              </p:cNvPr>
              <p:cNvGrpSpPr/>
              <p:nvPr/>
            </p:nvGrpSpPr>
            <p:grpSpPr>
              <a:xfrm>
                <a:off x="7428021" y="2702918"/>
                <a:ext cx="152360" cy="263731"/>
                <a:chOff x="6972967" y="2283345"/>
                <a:chExt cx="137160" cy="237420"/>
              </a:xfrm>
            </p:grpSpPr>
            <p:cxnSp>
              <p:nvCxnSpPr>
                <p:cNvPr id="123" name="Straight Connector 122">
                  <a:extLst>
                    <a:ext uri="{FF2B5EF4-FFF2-40B4-BE49-F238E27FC236}">
                      <a16:creationId xmlns:a16="http://schemas.microsoft.com/office/drawing/2014/main" id="{D804A1AF-3E17-E1B7-18A0-8E57DC6EE020}"/>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4082DECE-47AE-DEEA-55B1-8AFAFBCAAEB8}"/>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E7307903-455B-338B-B7CA-51706789C4D2}"/>
                  </a:ext>
                </a:extLst>
              </p:cNvPr>
              <p:cNvSpPr/>
              <p:nvPr/>
            </p:nvSpPr>
            <p:spPr>
              <a:xfrm>
                <a:off x="7035967"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57B32DA2-196F-3497-58D3-408AA7FA568F}"/>
                  </a:ext>
                </a:extLst>
              </p:cNvPr>
              <p:cNvSpPr/>
              <p:nvPr/>
            </p:nvSpPr>
            <p:spPr>
              <a:xfrm>
                <a:off x="7034345"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grpSp>
            <p:nvGrpSpPr>
              <p:cNvPr id="21" name="Group 20">
                <a:extLst>
                  <a:ext uri="{FF2B5EF4-FFF2-40B4-BE49-F238E27FC236}">
                    <a16:creationId xmlns:a16="http://schemas.microsoft.com/office/drawing/2014/main" id="{CA23B931-B2B3-5A0D-2F49-78531E0D9F2F}"/>
                  </a:ext>
                </a:extLst>
              </p:cNvPr>
              <p:cNvGrpSpPr/>
              <p:nvPr/>
            </p:nvGrpSpPr>
            <p:grpSpPr>
              <a:xfrm>
                <a:off x="8164356" y="2484339"/>
                <a:ext cx="152360" cy="218962"/>
                <a:chOff x="6729810" y="2199145"/>
                <a:chExt cx="137160" cy="197117"/>
              </a:xfrm>
            </p:grpSpPr>
            <p:cxnSp>
              <p:nvCxnSpPr>
                <p:cNvPr id="121" name="Straight Connector 120">
                  <a:extLst>
                    <a:ext uri="{FF2B5EF4-FFF2-40B4-BE49-F238E27FC236}">
                      <a16:creationId xmlns:a16="http://schemas.microsoft.com/office/drawing/2014/main" id="{A828621B-B45C-486F-9811-8B9FE1CD0111}"/>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Oval 121">
                  <a:extLst>
                    <a:ext uri="{FF2B5EF4-FFF2-40B4-BE49-F238E27FC236}">
                      <a16:creationId xmlns:a16="http://schemas.microsoft.com/office/drawing/2014/main" id="{70238930-5C34-5550-7E13-04A9AB1E163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747B94EA-0E0F-64CB-C8E9-834BF7F2038B}"/>
                  </a:ext>
                </a:extLst>
              </p:cNvPr>
              <p:cNvGrpSpPr/>
              <p:nvPr/>
            </p:nvGrpSpPr>
            <p:grpSpPr>
              <a:xfrm>
                <a:off x="8022179" y="2697913"/>
                <a:ext cx="152360" cy="263731"/>
                <a:chOff x="6972967" y="2283345"/>
                <a:chExt cx="137160" cy="237420"/>
              </a:xfrm>
            </p:grpSpPr>
            <p:cxnSp>
              <p:nvCxnSpPr>
                <p:cNvPr id="119" name="Straight Connector 118">
                  <a:extLst>
                    <a:ext uri="{FF2B5EF4-FFF2-40B4-BE49-F238E27FC236}">
                      <a16:creationId xmlns:a16="http://schemas.microsoft.com/office/drawing/2014/main" id="{7D5C92B7-CF4E-071C-9551-5F3730E117A4}"/>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0D7F5555-8840-0843-00A9-8CF113A31DC5}"/>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350F582C-C3DF-05D9-0569-F07B3BF6B888}"/>
                  </a:ext>
                </a:extLst>
              </p:cNvPr>
              <p:cNvGrpSpPr/>
              <p:nvPr/>
            </p:nvGrpSpPr>
            <p:grpSpPr>
              <a:xfrm>
                <a:off x="8480386" y="2484339"/>
                <a:ext cx="152360" cy="218962"/>
                <a:chOff x="6729810" y="2199145"/>
                <a:chExt cx="137160" cy="197117"/>
              </a:xfrm>
            </p:grpSpPr>
            <p:cxnSp>
              <p:nvCxnSpPr>
                <p:cNvPr id="117" name="Straight Connector 116">
                  <a:extLst>
                    <a:ext uri="{FF2B5EF4-FFF2-40B4-BE49-F238E27FC236}">
                      <a16:creationId xmlns:a16="http://schemas.microsoft.com/office/drawing/2014/main" id="{5B537FCB-4C9E-D4FB-DFF3-BD6DB3A21210}"/>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292112F9-0F17-99D3-F891-4349B561A982}"/>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5F519E9-3240-7B57-B6C0-1FE3489D1F65}"/>
                  </a:ext>
                </a:extLst>
              </p:cNvPr>
              <p:cNvGrpSpPr/>
              <p:nvPr/>
            </p:nvGrpSpPr>
            <p:grpSpPr>
              <a:xfrm>
                <a:off x="8358820" y="2702918"/>
                <a:ext cx="152360" cy="263731"/>
                <a:chOff x="6972967" y="2283345"/>
                <a:chExt cx="137160" cy="237420"/>
              </a:xfrm>
            </p:grpSpPr>
            <p:cxnSp>
              <p:nvCxnSpPr>
                <p:cNvPr id="115" name="Straight Connector 114">
                  <a:extLst>
                    <a:ext uri="{FF2B5EF4-FFF2-40B4-BE49-F238E27FC236}">
                      <a16:creationId xmlns:a16="http://schemas.microsoft.com/office/drawing/2014/main" id="{A27698A5-6CB2-A0F3-F047-716EDCE43B6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24B52DE3-9AA6-B175-7521-31C8F8F60E4C}"/>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25" name="Rectangle 24">
                <a:extLst>
                  <a:ext uri="{FF2B5EF4-FFF2-40B4-BE49-F238E27FC236}">
                    <a16:creationId xmlns:a16="http://schemas.microsoft.com/office/drawing/2014/main" id="{9E5A1476-FC06-108D-553D-9D879769130B}"/>
                  </a:ext>
                </a:extLst>
              </p:cNvPr>
              <p:cNvSpPr/>
              <p:nvPr/>
            </p:nvSpPr>
            <p:spPr>
              <a:xfrm>
                <a:off x="7966766"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38ED8C7-3A8B-2BDA-BEC3-70FBF12C4AC1}"/>
                  </a:ext>
                </a:extLst>
              </p:cNvPr>
              <p:cNvSpPr/>
              <p:nvPr/>
            </p:nvSpPr>
            <p:spPr>
              <a:xfrm>
                <a:off x="7965144"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E5E1350F-7485-ADB5-4959-1E7339B7B9D6}"/>
                  </a:ext>
                </a:extLst>
              </p:cNvPr>
              <p:cNvGrpSpPr/>
              <p:nvPr/>
            </p:nvGrpSpPr>
            <p:grpSpPr>
              <a:xfrm>
                <a:off x="8994621" y="2484339"/>
                <a:ext cx="152360" cy="218962"/>
                <a:chOff x="6729810" y="2199145"/>
                <a:chExt cx="137160" cy="197117"/>
              </a:xfrm>
            </p:grpSpPr>
            <p:cxnSp>
              <p:nvCxnSpPr>
                <p:cNvPr id="113" name="Straight Connector 112">
                  <a:extLst>
                    <a:ext uri="{FF2B5EF4-FFF2-40B4-BE49-F238E27FC236}">
                      <a16:creationId xmlns:a16="http://schemas.microsoft.com/office/drawing/2014/main" id="{D05166A4-F14A-4722-6E5B-DE14DDA6AC42}"/>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9160F06B-956A-3289-669C-6693CA9ADC78}"/>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5D592692-EFB5-6C96-2A37-F639F87EFC6C}"/>
                  </a:ext>
                </a:extLst>
              </p:cNvPr>
              <p:cNvGrpSpPr/>
              <p:nvPr/>
            </p:nvGrpSpPr>
            <p:grpSpPr>
              <a:xfrm>
                <a:off x="8852444" y="2697913"/>
                <a:ext cx="152360" cy="263731"/>
                <a:chOff x="6972967" y="2283345"/>
                <a:chExt cx="137160" cy="237420"/>
              </a:xfrm>
            </p:grpSpPr>
            <p:cxnSp>
              <p:nvCxnSpPr>
                <p:cNvPr id="111" name="Straight Connector 110">
                  <a:extLst>
                    <a:ext uri="{FF2B5EF4-FFF2-40B4-BE49-F238E27FC236}">
                      <a16:creationId xmlns:a16="http://schemas.microsoft.com/office/drawing/2014/main" id="{7DB2B238-7C3B-DD7E-CDE3-FA15148F7524}"/>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C80CB159-6F63-993B-EAFB-E41AFD58D0C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2095B18A-7CED-A446-98E1-9F669E6E0DF7}"/>
                  </a:ext>
                </a:extLst>
              </p:cNvPr>
              <p:cNvGrpSpPr/>
              <p:nvPr/>
            </p:nvGrpSpPr>
            <p:grpSpPr>
              <a:xfrm>
                <a:off x="9310651" y="2484339"/>
                <a:ext cx="152360" cy="218962"/>
                <a:chOff x="6729810" y="2199145"/>
                <a:chExt cx="137160" cy="197117"/>
              </a:xfrm>
            </p:grpSpPr>
            <p:cxnSp>
              <p:nvCxnSpPr>
                <p:cNvPr id="109" name="Straight Connector 108">
                  <a:extLst>
                    <a:ext uri="{FF2B5EF4-FFF2-40B4-BE49-F238E27FC236}">
                      <a16:creationId xmlns:a16="http://schemas.microsoft.com/office/drawing/2014/main" id="{D616E494-AB93-D24A-3925-B42D4A4651F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FC1F611D-BF57-3C48-12A8-C5AF6501A8F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0AC62CC-1241-7000-A8D4-B95ADE4BB8CD}"/>
                  </a:ext>
                </a:extLst>
              </p:cNvPr>
              <p:cNvGrpSpPr/>
              <p:nvPr/>
            </p:nvGrpSpPr>
            <p:grpSpPr>
              <a:xfrm>
                <a:off x="9189085" y="2702918"/>
                <a:ext cx="152360" cy="263731"/>
                <a:chOff x="6972967" y="2283345"/>
                <a:chExt cx="137160" cy="237420"/>
              </a:xfrm>
            </p:grpSpPr>
            <p:cxnSp>
              <p:nvCxnSpPr>
                <p:cNvPr id="107" name="Straight Connector 106">
                  <a:extLst>
                    <a:ext uri="{FF2B5EF4-FFF2-40B4-BE49-F238E27FC236}">
                      <a16:creationId xmlns:a16="http://schemas.microsoft.com/office/drawing/2014/main" id="{5FBAAFEE-C89F-4A02-CB44-30915E08F1E5}"/>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484EDC3-2C35-A037-3823-27BF3113E5F2}"/>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a16="http://schemas.microsoft.com/office/drawing/2014/main" id="{126378B1-EE04-C64A-CED6-A5D8266296A9}"/>
                  </a:ext>
                </a:extLst>
              </p:cNvPr>
              <p:cNvSpPr/>
              <p:nvPr/>
            </p:nvSpPr>
            <p:spPr>
              <a:xfrm>
                <a:off x="8797031"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AFE29E8C-DE83-287F-E547-5E5EF5F7A766}"/>
                  </a:ext>
                </a:extLst>
              </p:cNvPr>
              <p:cNvSpPr/>
              <p:nvPr/>
            </p:nvSpPr>
            <p:spPr>
              <a:xfrm>
                <a:off x="8795409"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3F51BDD6-9454-726C-60CD-BF879F17D041}"/>
                  </a:ext>
                </a:extLst>
              </p:cNvPr>
              <p:cNvGrpSpPr/>
              <p:nvPr/>
            </p:nvGrpSpPr>
            <p:grpSpPr>
              <a:xfrm>
                <a:off x="9909041" y="2484339"/>
                <a:ext cx="152360" cy="218962"/>
                <a:chOff x="6729810" y="2199145"/>
                <a:chExt cx="137160" cy="197117"/>
              </a:xfrm>
            </p:grpSpPr>
            <p:cxnSp>
              <p:nvCxnSpPr>
                <p:cNvPr id="105" name="Straight Connector 104">
                  <a:extLst>
                    <a:ext uri="{FF2B5EF4-FFF2-40B4-BE49-F238E27FC236}">
                      <a16:creationId xmlns:a16="http://schemas.microsoft.com/office/drawing/2014/main" id="{14825C22-242C-7E4A-37FF-E2E5D1B6350E}"/>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153633C4-DF8E-3B86-74A3-6A245C78C4C1}"/>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4" name="Group 33">
                <a:extLst>
                  <a:ext uri="{FF2B5EF4-FFF2-40B4-BE49-F238E27FC236}">
                    <a16:creationId xmlns:a16="http://schemas.microsoft.com/office/drawing/2014/main" id="{148BA8BD-41F6-2EB1-A264-1A08374378A3}"/>
                  </a:ext>
                </a:extLst>
              </p:cNvPr>
              <p:cNvGrpSpPr/>
              <p:nvPr/>
            </p:nvGrpSpPr>
            <p:grpSpPr>
              <a:xfrm>
                <a:off x="9766863" y="2697913"/>
                <a:ext cx="152360" cy="263731"/>
                <a:chOff x="6972967" y="2283345"/>
                <a:chExt cx="137160" cy="237420"/>
              </a:xfrm>
            </p:grpSpPr>
            <p:cxnSp>
              <p:nvCxnSpPr>
                <p:cNvPr id="103" name="Straight Connector 102">
                  <a:extLst>
                    <a:ext uri="{FF2B5EF4-FFF2-40B4-BE49-F238E27FC236}">
                      <a16:creationId xmlns:a16="http://schemas.microsoft.com/office/drawing/2014/main" id="{378A92C7-87AD-4552-D7DF-1ECC1698938E}"/>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a:extLst>
                    <a:ext uri="{FF2B5EF4-FFF2-40B4-BE49-F238E27FC236}">
                      <a16:creationId xmlns:a16="http://schemas.microsoft.com/office/drawing/2014/main" id="{98484956-B20E-4FD9-BEEC-DFECF4B4FE7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3A760532-F492-8684-0B35-A19A79AFCED5}"/>
                  </a:ext>
                </a:extLst>
              </p:cNvPr>
              <p:cNvGrpSpPr/>
              <p:nvPr/>
            </p:nvGrpSpPr>
            <p:grpSpPr>
              <a:xfrm>
                <a:off x="10225071" y="2484339"/>
                <a:ext cx="152360" cy="218962"/>
                <a:chOff x="6729810" y="2199145"/>
                <a:chExt cx="137160" cy="197117"/>
              </a:xfrm>
            </p:grpSpPr>
            <p:cxnSp>
              <p:nvCxnSpPr>
                <p:cNvPr id="101" name="Straight Connector 100">
                  <a:extLst>
                    <a:ext uri="{FF2B5EF4-FFF2-40B4-BE49-F238E27FC236}">
                      <a16:creationId xmlns:a16="http://schemas.microsoft.com/office/drawing/2014/main" id="{5D2700E7-3498-24B6-F87D-5753201FDC08}"/>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a:extLst>
                    <a:ext uri="{FF2B5EF4-FFF2-40B4-BE49-F238E27FC236}">
                      <a16:creationId xmlns:a16="http://schemas.microsoft.com/office/drawing/2014/main" id="{C12637BC-EF42-555C-0CCB-186BC6A014EE}"/>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CA2C1E45-0A5D-7B48-E74D-44A915440701}"/>
                  </a:ext>
                </a:extLst>
              </p:cNvPr>
              <p:cNvGrpSpPr/>
              <p:nvPr/>
            </p:nvGrpSpPr>
            <p:grpSpPr>
              <a:xfrm>
                <a:off x="10103505" y="2702918"/>
                <a:ext cx="152360" cy="263731"/>
                <a:chOff x="6972967" y="2283345"/>
                <a:chExt cx="137160" cy="237420"/>
              </a:xfrm>
            </p:grpSpPr>
            <p:cxnSp>
              <p:nvCxnSpPr>
                <p:cNvPr id="99" name="Straight Connector 98">
                  <a:extLst>
                    <a:ext uri="{FF2B5EF4-FFF2-40B4-BE49-F238E27FC236}">
                      <a16:creationId xmlns:a16="http://schemas.microsoft.com/office/drawing/2014/main" id="{F272FB5B-BA83-D338-0A65-49CA5BE83AC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9731A9E4-A9A2-1232-B89C-07E4217CC9A6}"/>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D4808FDD-F71B-C450-5B3D-565E91D8F418}"/>
                  </a:ext>
                </a:extLst>
              </p:cNvPr>
              <p:cNvSpPr/>
              <p:nvPr/>
            </p:nvSpPr>
            <p:spPr>
              <a:xfrm>
                <a:off x="9711450" y="2880121"/>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38" name="Rectangle 37">
                <a:extLst>
                  <a:ext uri="{FF2B5EF4-FFF2-40B4-BE49-F238E27FC236}">
                    <a16:creationId xmlns:a16="http://schemas.microsoft.com/office/drawing/2014/main" id="{128B6B7E-EB8F-FA1F-A302-31E26359778B}"/>
                  </a:ext>
                </a:extLst>
              </p:cNvPr>
              <p:cNvSpPr/>
              <p:nvPr/>
            </p:nvSpPr>
            <p:spPr>
              <a:xfrm>
                <a:off x="9709828" y="1969514"/>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grpSp>
            <p:nvGrpSpPr>
              <p:cNvPr id="39" name="Group 38">
                <a:extLst>
                  <a:ext uri="{FF2B5EF4-FFF2-40B4-BE49-F238E27FC236}">
                    <a16:creationId xmlns:a16="http://schemas.microsoft.com/office/drawing/2014/main" id="{3D511349-4843-6C73-F3C7-6839696E75DF}"/>
                  </a:ext>
                </a:extLst>
              </p:cNvPr>
              <p:cNvGrpSpPr/>
              <p:nvPr/>
            </p:nvGrpSpPr>
            <p:grpSpPr>
              <a:xfrm>
                <a:off x="7220366" y="3995051"/>
                <a:ext cx="152360" cy="218962"/>
                <a:chOff x="6729810" y="2199145"/>
                <a:chExt cx="137160" cy="197117"/>
              </a:xfrm>
            </p:grpSpPr>
            <p:cxnSp>
              <p:nvCxnSpPr>
                <p:cNvPr id="97" name="Straight Connector 96">
                  <a:extLst>
                    <a:ext uri="{FF2B5EF4-FFF2-40B4-BE49-F238E27FC236}">
                      <a16:creationId xmlns:a16="http://schemas.microsoft.com/office/drawing/2014/main" id="{0BA7E434-C666-BD04-534E-5507529CB908}"/>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594C76E-9294-1F14-782E-8B545971331D}"/>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8FE2C4D3-62D2-230F-86AE-701197AB5E0D}"/>
                  </a:ext>
                </a:extLst>
              </p:cNvPr>
              <p:cNvGrpSpPr/>
              <p:nvPr/>
            </p:nvGrpSpPr>
            <p:grpSpPr>
              <a:xfrm>
                <a:off x="7084784" y="4208625"/>
                <a:ext cx="152360" cy="263731"/>
                <a:chOff x="6972967" y="2283345"/>
                <a:chExt cx="137160" cy="237420"/>
              </a:xfrm>
            </p:grpSpPr>
            <p:cxnSp>
              <p:nvCxnSpPr>
                <p:cNvPr id="95" name="Straight Connector 94">
                  <a:extLst>
                    <a:ext uri="{FF2B5EF4-FFF2-40B4-BE49-F238E27FC236}">
                      <a16:creationId xmlns:a16="http://schemas.microsoft.com/office/drawing/2014/main" id="{076A3E49-74E3-1327-5341-780841368FD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0E7A2E55-0371-1845-CA94-3F58051F1C0B}"/>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670D635B-1B12-2CB8-92A8-3440080E6854}"/>
                  </a:ext>
                </a:extLst>
              </p:cNvPr>
              <p:cNvGrpSpPr/>
              <p:nvPr/>
            </p:nvGrpSpPr>
            <p:grpSpPr>
              <a:xfrm>
                <a:off x="7536395" y="3995051"/>
                <a:ext cx="152360" cy="218962"/>
                <a:chOff x="6729810" y="2199145"/>
                <a:chExt cx="137160" cy="197117"/>
              </a:xfrm>
            </p:grpSpPr>
            <p:cxnSp>
              <p:nvCxnSpPr>
                <p:cNvPr id="93" name="Straight Connector 92">
                  <a:extLst>
                    <a:ext uri="{FF2B5EF4-FFF2-40B4-BE49-F238E27FC236}">
                      <a16:creationId xmlns:a16="http://schemas.microsoft.com/office/drawing/2014/main" id="{5E52340E-01BC-E55B-B2A2-C87BAD61015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ABD0FA1F-D81C-7D7F-6B78-47CB03F0716B}"/>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2" name="Group 41">
                <a:extLst>
                  <a:ext uri="{FF2B5EF4-FFF2-40B4-BE49-F238E27FC236}">
                    <a16:creationId xmlns:a16="http://schemas.microsoft.com/office/drawing/2014/main" id="{5B230D3B-8AAB-EE2D-A758-A3B826B4EE0F}"/>
                  </a:ext>
                </a:extLst>
              </p:cNvPr>
              <p:cNvGrpSpPr/>
              <p:nvPr/>
            </p:nvGrpSpPr>
            <p:grpSpPr>
              <a:xfrm>
                <a:off x="7421425" y="4213630"/>
                <a:ext cx="152360" cy="263731"/>
                <a:chOff x="6972967" y="2283345"/>
                <a:chExt cx="137160" cy="237420"/>
              </a:xfrm>
            </p:grpSpPr>
            <p:cxnSp>
              <p:nvCxnSpPr>
                <p:cNvPr id="91" name="Straight Connector 90">
                  <a:extLst>
                    <a:ext uri="{FF2B5EF4-FFF2-40B4-BE49-F238E27FC236}">
                      <a16:creationId xmlns:a16="http://schemas.microsoft.com/office/drawing/2014/main" id="{33B8322D-D183-51F1-67C3-11014013DC5F}"/>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7981C47B-D68F-D92A-A18D-D0FEFA0F528E}"/>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43" name="Rectangle 42">
                <a:extLst>
                  <a:ext uri="{FF2B5EF4-FFF2-40B4-BE49-F238E27FC236}">
                    <a16:creationId xmlns:a16="http://schemas.microsoft.com/office/drawing/2014/main" id="{B6E2504E-7761-2D43-9A58-F8A8E865633B}"/>
                  </a:ext>
                </a:extLst>
              </p:cNvPr>
              <p:cNvSpPr/>
              <p:nvPr/>
            </p:nvSpPr>
            <p:spPr>
              <a:xfrm>
                <a:off x="7035967" y="4390833"/>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44" name="Rectangle 43">
                <a:extLst>
                  <a:ext uri="{FF2B5EF4-FFF2-40B4-BE49-F238E27FC236}">
                    <a16:creationId xmlns:a16="http://schemas.microsoft.com/office/drawing/2014/main" id="{B60E5053-2239-FA16-DAE7-2798FD5E5410}"/>
                  </a:ext>
                </a:extLst>
              </p:cNvPr>
              <p:cNvSpPr/>
              <p:nvPr/>
            </p:nvSpPr>
            <p:spPr>
              <a:xfrm>
                <a:off x="7034345" y="3480226"/>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45" name="Group 44">
                <a:extLst>
                  <a:ext uri="{FF2B5EF4-FFF2-40B4-BE49-F238E27FC236}">
                    <a16:creationId xmlns:a16="http://schemas.microsoft.com/office/drawing/2014/main" id="{861CA756-F766-30BE-C19A-5E36CADA27DB}"/>
                  </a:ext>
                </a:extLst>
              </p:cNvPr>
              <p:cNvGrpSpPr/>
              <p:nvPr/>
            </p:nvGrpSpPr>
            <p:grpSpPr>
              <a:xfrm>
                <a:off x="9886738" y="3980896"/>
                <a:ext cx="152360" cy="218962"/>
                <a:chOff x="6729810" y="2199145"/>
                <a:chExt cx="137160" cy="197117"/>
              </a:xfrm>
            </p:grpSpPr>
            <p:cxnSp>
              <p:nvCxnSpPr>
                <p:cNvPr id="89" name="Straight Connector 88">
                  <a:extLst>
                    <a:ext uri="{FF2B5EF4-FFF2-40B4-BE49-F238E27FC236}">
                      <a16:creationId xmlns:a16="http://schemas.microsoft.com/office/drawing/2014/main" id="{70F44E4C-D5CC-AB6B-F099-716A5CD79766}"/>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0EF936AB-3B38-68B1-D1C1-442ADD899EAC}"/>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6" name="Group 45">
                <a:extLst>
                  <a:ext uri="{FF2B5EF4-FFF2-40B4-BE49-F238E27FC236}">
                    <a16:creationId xmlns:a16="http://schemas.microsoft.com/office/drawing/2014/main" id="{6D6AB813-CF63-3310-5538-41397CA4A20E}"/>
                  </a:ext>
                </a:extLst>
              </p:cNvPr>
              <p:cNvGrpSpPr/>
              <p:nvPr/>
            </p:nvGrpSpPr>
            <p:grpSpPr>
              <a:xfrm>
                <a:off x="9751156" y="4194470"/>
                <a:ext cx="152360" cy="263731"/>
                <a:chOff x="6972967" y="2283345"/>
                <a:chExt cx="137160" cy="237420"/>
              </a:xfrm>
            </p:grpSpPr>
            <p:cxnSp>
              <p:nvCxnSpPr>
                <p:cNvPr id="87" name="Straight Connector 86">
                  <a:extLst>
                    <a:ext uri="{FF2B5EF4-FFF2-40B4-BE49-F238E27FC236}">
                      <a16:creationId xmlns:a16="http://schemas.microsoft.com/office/drawing/2014/main" id="{67B17765-A713-5C6D-23E3-3E7B409FAF7A}"/>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B7A3B188-0B0A-8A83-1C00-DF5ECD882CE8}"/>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90D4A18A-F8C0-B85E-B84A-41CF2EDAE1F1}"/>
                  </a:ext>
                </a:extLst>
              </p:cNvPr>
              <p:cNvGrpSpPr/>
              <p:nvPr/>
            </p:nvGrpSpPr>
            <p:grpSpPr>
              <a:xfrm>
                <a:off x="10202768" y="3980896"/>
                <a:ext cx="152360" cy="218962"/>
                <a:chOff x="6729810" y="2199145"/>
                <a:chExt cx="137160" cy="197117"/>
              </a:xfrm>
            </p:grpSpPr>
            <p:cxnSp>
              <p:nvCxnSpPr>
                <p:cNvPr id="85" name="Straight Connector 84">
                  <a:extLst>
                    <a:ext uri="{FF2B5EF4-FFF2-40B4-BE49-F238E27FC236}">
                      <a16:creationId xmlns:a16="http://schemas.microsoft.com/office/drawing/2014/main" id="{61D66D57-D61C-2175-FAE5-B48F0A23BFFD}"/>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7E534C93-42D6-4693-47F0-D706FDA327FA}"/>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5B48F1C3-A39D-DFC4-48CC-B3D0E4DDA126}"/>
                  </a:ext>
                </a:extLst>
              </p:cNvPr>
              <p:cNvGrpSpPr/>
              <p:nvPr/>
            </p:nvGrpSpPr>
            <p:grpSpPr>
              <a:xfrm>
                <a:off x="10087797" y="4199475"/>
                <a:ext cx="152360" cy="263731"/>
                <a:chOff x="6972967" y="2283345"/>
                <a:chExt cx="137160" cy="237420"/>
              </a:xfrm>
            </p:grpSpPr>
            <p:cxnSp>
              <p:nvCxnSpPr>
                <p:cNvPr id="83" name="Straight Connector 82">
                  <a:extLst>
                    <a:ext uri="{FF2B5EF4-FFF2-40B4-BE49-F238E27FC236}">
                      <a16:creationId xmlns:a16="http://schemas.microsoft.com/office/drawing/2014/main" id="{96C9D788-206B-036A-00D7-AD95A5AB1E82}"/>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C52C602-11E6-B7B4-249A-9EB7372ADDDA}"/>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49" name="Rectangle 48">
                <a:extLst>
                  <a:ext uri="{FF2B5EF4-FFF2-40B4-BE49-F238E27FC236}">
                    <a16:creationId xmlns:a16="http://schemas.microsoft.com/office/drawing/2014/main" id="{94254ADC-71A1-F12C-44CE-E4E106CF5154}"/>
                  </a:ext>
                </a:extLst>
              </p:cNvPr>
              <p:cNvSpPr/>
              <p:nvPr/>
            </p:nvSpPr>
            <p:spPr>
              <a:xfrm>
                <a:off x="9702339" y="437667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50" name="Rectangle 49">
                <a:extLst>
                  <a:ext uri="{FF2B5EF4-FFF2-40B4-BE49-F238E27FC236}">
                    <a16:creationId xmlns:a16="http://schemas.microsoft.com/office/drawing/2014/main" id="{0AF7CBD1-C389-849E-312D-1D910A2F4A20}"/>
                  </a:ext>
                </a:extLst>
              </p:cNvPr>
              <p:cNvSpPr/>
              <p:nvPr/>
            </p:nvSpPr>
            <p:spPr>
              <a:xfrm>
                <a:off x="9700718" y="3466071"/>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51" name="Group 50">
                <a:extLst>
                  <a:ext uri="{FF2B5EF4-FFF2-40B4-BE49-F238E27FC236}">
                    <a16:creationId xmlns:a16="http://schemas.microsoft.com/office/drawing/2014/main" id="{9F91C7EA-F9C2-A6B3-A822-39DF2EE9F555}"/>
                  </a:ext>
                </a:extLst>
              </p:cNvPr>
              <p:cNvGrpSpPr/>
              <p:nvPr/>
            </p:nvGrpSpPr>
            <p:grpSpPr>
              <a:xfrm>
                <a:off x="8161203" y="3990935"/>
                <a:ext cx="152360" cy="218962"/>
                <a:chOff x="6729810" y="2199145"/>
                <a:chExt cx="137160" cy="197117"/>
              </a:xfrm>
            </p:grpSpPr>
            <p:cxnSp>
              <p:nvCxnSpPr>
                <p:cNvPr id="81" name="Straight Connector 80">
                  <a:extLst>
                    <a:ext uri="{FF2B5EF4-FFF2-40B4-BE49-F238E27FC236}">
                      <a16:creationId xmlns:a16="http://schemas.microsoft.com/office/drawing/2014/main" id="{6B5E8D6B-DE2B-03F3-B233-7AEC84AC708D}"/>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C523E058-07BC-EA0B-BED3-AF7CF4D22421}"/>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2" name="Group 51">
                <a:extLst>
                  <a:ext uri="{FF2B5EF4-FFF2-40B4-BE49-F238E27FC236}">
                    <a16:creationId xmlns:a16="http://schemas.microsoft.com/office/drawing/2014/main" id="{D5E82EE6-BB62-EE07-A832-BA1EC6AABE33}"/>
                  </a:ext>
                </a:extLst>
              </p:cNvPr>
              <p:cNvGrpSpPr/>
              <p:nvPr/>
            </p:nvGrpSpPr>
            <p:grpSpPr>
              <a:xfrm>
                <a:off x="8025621" y="4204509"/>
                <a:ext cx="152360" cy="263731"/>
                <a:chOff x="6972967" y="2283345"/>
                <a:chExt cx="137160" cy="237420"/>
              </a:xfrm>
            </p:grpSpPr>
            <p:cxnSp>
              <p:nvCxnSpPr>
                <p:cNvPr id="79" name="Straight Connector 78">
                  <a:extLst>
                    <a:ext uri="{FF2B5EF4-FFF2-40B4-BE49-F238E27FC236}">
                      <a16:creationId xmlns:a16="http://schemas.microsoft.com/office/drawing/2014/main" id="{98DD4767-B371-0BF3-DC79-4D1E25EF6AD8}"/>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6461D3D2-B1F4-BE7F-FD0A-F1836B53377D}"/>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1433EBDF-909C-2A76-2EC4-D5D5DB96EC34}"/>
                  </a:ext>
                </a:extLst>
              </p:cNvPr>
              <p:cNvGrpSpPr/>
              <p:nvPr/>
            </p:nvGrpSpPr>
            <p:grpSpPr>
              <a:xfrm>
                <a:off x="8477233" y="3990935"/>
                <a:ext cx="152360" cy="218962"/>
                <a:chOff x="6729810" y="2199145"/>
                <a:chExt cx="137160" cy="197117"/>
              </a:xfrm>
            </p:grpSpPr>
            <p:cxnSp>
              <p:nvCxnSpPr>
                <p:cNvPr id="77" name="Straight Connector 76">
                  <a:extLst>
                    <a:ext uri="{FF2B5EF4-FFF2-40B4-BE49-F238E27FC236}">
                      <a16:creationId xmlns:a16="http://schemas.microsoft.com/office/drawing/2014/main" id="{1C0706AC-BD2E-AD04-5740-73532EDF4C4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6EA9C429-6FB3-5119-6B50-8D23C3D73AC7}"/>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D8E3248C-C8A0-50D0-C0EA-B08EB96C55C3}"/>
                  </a:ext>
                </a:extLst>
              </p:cNvPr>
              <p:cNvGrpSpPr/>
              <p:nvPr/>
            </p:nvGrpSpPr>
            <p:grpSpPr>
              <a:xfrm>
                <a:off x="8362263" y="4209515"/>
                <a:ext cx="152360" cy="263731"/>
                <a:chOff x="6972967" y="2283345"/>
                <a:chExt cx="137160" cy="237420"/>
              </a:xfrm>
            </p:grpSpPr>
            <p:cxnSp>
              <p:nvCxnSpPr>
                <p:cNvPr id="75" name="Straight Connector 74">
                  <a:extLst>
                    <a:ext uri="{FF2B5EF4-FFF2-40B4-BE49-F238E27FC236}">
                      <a16:creationId xmlns:a16="http://schemas.microsoft.com/office/drawing/2014/main" id="{8BC591E4-F6BF-40CA-6E02-DC10374D1799}"/>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CEA985F3-F8AD-4EF2-3F95-230C302EBF56}"/>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55" name="Rectangle 54">
                <a:extLst>
                  <a:ext uri="{FF2B5EF4-FFF2-40B4-BE49-F238E27FC236}">
                    <a16:creationId xmlns:a16="http://schemas.microsoft.com/office/drawing/2014/main" id="{64BC9617-09E9-3161-B0D2-3D3D4D11AFE1}"/>
                  </a:ext>
                </a:extLst>
              </p:cNvPr>
              <p:cNvSpPr/>
              <p:nvPr/>
            </p:nvSpPr>
            <p:spPr>
              <a:xfrm>
                <a:off x="7976804" y="438671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56" name="Rectangle 55">
                <a:extLst>
                  <a:ext uri="{FF2B5EF4-FFF2-40B4-BE49-F238E27FC236}">
                    <a16:creationId xmlns:a16="http://schemas.microsoft.com/office/drawing/2014/main" id="{CB06CB7B-F565-396E-54F7-C4FC362FD210}"/>
                  </a:ext>
                </a:extLst>
              </p:cNvPr>
              <p:cNvSpPr/>
              <p:nvPr/>
            </p:nvSpPr>
            <p:spPr>
              <a:xfrm>
                <a:off x="7975183" y="3476110"/>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grpSp>
            <p:nvGrpSpPr>
              <p:cNvPr id="57" name="Group 56">
                <a:extLst>
                  <a:ext uri="{FF2B5EF4-FFF2-40B4-BE49-F238E27FC236}">
                    <a16:creationId xmlns:a16="http://schemas.microsoft.com/office/drawing/2014/main" id="{A9323BFE-4EEA-D765-3DCB-9432A2AD8D85}"/>
                  </a:ext>
                </a:extLst>
              </p:cNvPr>
              <p:cNvGrpSpPr/>
              <p:nvPr/>
            </p:nvGrpSpPr>
            <p:grpSpPr>
              <a:xfrm>
                <a:off x="8975688" y="3990935"/>
                <a:ext cx="152360" cy="218962"/>
                <a:chOff x="6729810" y="2199145"/>
                <a:chExt cx="137160" cy="197117"/>
              </a:xfrm>
            </p:grpSpPr>
            <p:cxnSp>
              <p:nvCxnSpPr>
                <p:cNvPr id="73" name="Straight Connector 72">
                  <a:extLst>
                    <a:ext uri="{FF2B5EF4-FFF2-40B4-BE49-F238E27FC236}">
                      <a16:creationId xmlns:a16="http://schemas.microsoft.com/office/drawing/2014/main" id="{CD9AF8CC-2E81-6CC8-CCBC-13649525130B}"/>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7DD850D6-F7F8-E1A1-3937-0C9C4183C0F5}"/>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8" name="Group 57">
                <a:extLst>
                  <a:ext uri="{FF2B5EF4-FFF2-40B4-BE49-F238E27FC236}">
                    <a16:creationId xmlns:a16="http://schemas.microsoft.com/office/drawing/2014/main" id="{75B3C6CE-7B25-2612-58AA-711611C4208E}"/>
                  </a:ext>
                </a:extLst>
              </p:cNvPr>
              <p:cNvGrpSpPr/>
              <p:nvPr/>
            </p:nvGrpSpPr>
            <p:grpSpPr>
              <a:xfrm>
                <a:off x="8840107" y="4204509"/>
                <a:ext cx="152360" cy="263731"/>
                <a:chOff x="6972967" y="2283345"/>
                <a:chExt cx="137160" cy="237420"/>
              </a:xfrm>
            </p:grpSpPr>
            <p:cxnSp>
              <p:nvCxnSpPr>
                <p:cNvPr id="71" name="Straight Connector 70">
                  <a:extLst>
                    <a:ext uri="{FF2B5EF4-FFF2-40B4-BE49-F238E27FC236}">
                      <a16:creationId xmlns:a16="http://schemas.microsoft.com/office/drawing/2014/main" id="{48AD0378-53A3-59E8-FA72-2F579394A8D3}"/>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9DBFA3FA-CE35-91E6-28A1-3954E46BD2D5}"/>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59" name="Group 58">
                <a:extLst>
                  <a:ext uri="{FF2B5EF4-FFF2-40B4-BE49-F238E27FC236}">
                    <a16:creationId xmlns:a16="http://schemas.microsoft.com/office/drawing/2014/main" id="{EC2B4993-8467-42CF-E71B-DEEF0D748284}"/>
                  </a:ext>
                </a:extLst>
              </p:cNvPr>
              <p:cNvGrpSpPr/>
              <p:nvPr/>
            </p:nvGrpSpPr>
            <p:grpSpPr>
              <a:xfrm>
                <a:off x="9291718" y="3990935"/>
                <a:ext cx="152360" cy="218962"/>
                <a:chOff x="6729810" y="2199145"/>
                <a:chExt cx="137160" cy="197117"/>
              </a:xfrm>
            </p:grpSpPr>
            <p:cxnSp>
              <p:nvCxnSpPr>
                <p:cNvPr id="69" name="Straight Connector 68">
                  <a:extLst>
                    <a:ext uri="{FF2B5EF4-FFF2-40B4-BE49-F238E27FC236}">
                      <a16:creationId xmlns:a16="http://schemas.microsoft.com/office/drawing/2014/main" id="{CF5F9B49-EA49-B372-521E-98D26B4586A3}"/>
                    </a:ext>
                  </a:extLst>
                </p:cNvPr>
                <p:cNvCxnSpPr>
                  <a:cxnSpLocks/>
                </p:cNvCxnSpPr>
                <p:nvPr/>
              </p:nvCxnSpPr>
              <p:spPr>
                <a:xfrm>
                  <a:off x="6798390" y="2199145"/>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BDD84A46-AC2B-FDA0-A4C2-DFD8F541A890}"/>
                    </a:ext>
                  </a:extLst>
                </p:cNvPr>
                <p:cNvSpPr/>
                <p:nvPr/>
              </p:nvSpPr>
              <p:spPr>
                <a:xfrm>
                  <a:off x="6729810" y="2259102"/>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grpSp>
            <p:nvGrpSpPr>
              <p:cNvPr id="60" name="Group 59">
                <a:extLst>
                  <a:ext uri="{FF2B5EF4-FFF2-40B4-BE49-F238E27FC236}">
                    <a16:creationId xmlns:a16="http://schemas.microsoft.com/office/drawing/2014/main" id="{6C8E32C7-4A87-8066-DFA1-11ED5F12ECC9}"/>
                  </a:ext>
                </a:extLst>
              </p:cNvPr>
              <p:cNvGrpSpPr/>
              <p:nvPr/>
            </p:nvGrpSpPr>
            <p:grpSpPr>
              <a:xfrm>
                <a:off x="9176748" y="4209515"/>
                <a:ext cx="152360" cy="263731"/>
                <a:chOff x="6972967" y="2283345"/>
                <a:chExt cx="137160" cy="237420"/>
              </a:xfrm>
            </p:grpSpPr>
            <p:cxnSp>
              <p:nvCxnSpPr>
                <p:cNvPr id="67" name="Straight Connector 66">
                  <a:extLst>
                    <a:ext uri="{FF2B5EF4-FFF2-40B4-BE49-F238E27FC236}">
                      <a16:creationId xmlns:a16="http://schemas.microsoft.com/office/drawing/2014/main" id="{F70A7AF9-142D-414E-A664-4AD797043EEE}"/>
                    </a:ext>
                  </a:extLst>
                </p:cNvPr>
                <p:cNvCxnSpPr>
                  <a:cxnSpLocks/>
                </p:cNvCxnSpPr>
                <p:nvPr/>
              </p:nvCxnSpPr>
              <p:spPr>
                <a:xfrm>
                  <a:off x="7044874" y="2405461"/>
                  <a:ext cx="0" cy="115304"/>
                </a:xfrm>
                <a:prstGeom prst="line">
                  <a:avLst/>
                </a:prstGeom>
                <a:ln w="5715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3CF65197-DB8C-BEE6-AAE5-6737C9091B22}"/>
                    </a:ext>
                  </a:extLst>
                </p:cNvPr>
                <p:cNvSpPr/>
                <p:nvPr/>
              </p:nvSpPr>
              <p:spPr>
                <a:xfrm>
                  <a:off x="6972967" y="2283345"/>
                  <a:ext cx="137160" cy="13716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grpSp>
          <p:sp>
            <p:nvSpPr>
              <p:cNvPr id="61" name="Rectangle 60">
                <a:extLst>
                  <a:ext uri="{FF2B5EF4-FFF2-40B4-BE49-F238E27FC236}">
                    <a16:creationId xmlns:a16="http://schemas.microsoft.com/office/drawing/2014/main" id="{480443D6-2DFF-032B-3A03-71D6066768E7}"/>
                  </a:ext>
                </a:extLst>
              </p:cNvPr>
              <p:cNvSpPr/>
              <p:nvPr/>
            </p:nvSpPr>
            <p:spPr>
              <a:xfrm>
                <a:off x="8791290" y="4386717"/>
                <a:ext cx="733119" cy="55610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BA15A49E-3C38-03D2-F98E-346F793B0D1F}"/>
                  </a:ext>
                </a:extLst>
              </p:cNvPr>
              <p:cNvSpPr/>
              <p:nvPr/>
            </p:nvSpPr>
            <p:spPr>
              <a:xfrm>
                <a:off x="8789668" y="3476110"/>
                <a:ext cx="734741" cy="550885"/>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cxnSp>
            <p:nvCxnSpPr>
              <p:cNvPr id="63" name="Straight Connector 62">
                <a:extLst>
                  <a:ext uri="{FF2B5EF4-FFF2-40B4-BE49-F238E27FC236}">
                    <a16:creationId xmlns:a16="http://schemas.microsoft.com/office/drawing/2014/main" id="{EF0A185A-1CE3-F5FA-FE51-ADB7C2D0C96B}"/>
                  </a:ext>
                </a:extLst>
              </p:cNvPr>
              <p:cNvCxnSpPr/>
              <p:nvPr/>
            </p:nvCxnSpPr>
            <p:spPr>
              <a:xfrm>
                <a:off x="9869860" y="1969514"/>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9DBB86-BE07-C559-B077-FFCF90EC12C2}"/>
                  </a:ext>
                </a:extLst>
              </p:cNvPr>
              <p:cNvCxnSpPr/>
              <p:nvPr/>
            </p:nvCxnSpPr>
            <p:spPr>
              <a:xfrm>
                <a:off x="10049348" y="1961933"/>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70C994-C454-7C50-E470-FE9C6672823E}"/>
                  </a:ext>
                </a:extLst>
              </p:cNvPr>
              <p:cNvCxnSpPr/>
              <p:nvPr/>
            </p:nvCxnSpPr>
            <p:spPr>
              <a:xfrm>
                <a:off x="10228809" y="1982444"/>
                <a:ext cx="0" cy="550885"/>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6" name="TextBox 169">
                <a:extLst>
                  <a:ext uri="{FF2B5EF4-FFF2-40B4-BE49-F238E27FC236}">
                    <a16:creationId xmlns:a16="http://schemas.microsoft.com/office/drawing/2014/main" id="{15D14B4A-5422-A3BF-C17E-D3491D0ED5EA}"/>
                  </a:ext>
                </a:extLst>
              </p:cNvPr>
              <p:cNvSpPr txBox="1"/>
              <p:nvPr/>
            </p:nvSpPr>
            <p:spPr>
              <a:xfrm>
                <a:off x="5243164" y="2148702"/>
                <a:ext cx="1729710" cy="291016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dirty="0">
                    <a:solidFill>
                      <a:srgbClr val="18E2FF"/>
                    </a:solidFill>
                    <a:latin typeface="Calibri" panose="020F0502020204030204" pitchFamily="34" charset="0"/>
                    <a:cs typeface="Calibri" panose="020F0502020204030204" pitchFamily="34" charset="0"/>
                  </a:rPr>
                  <a:t>Fine-Grained DRAM Arch:</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Partition Bank into narrower pseudo-banks</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32 </a:t>
                </a:r>
                <a:r>
                  <a:rPr lang="en-US" sz="1100" dirty="0" err="1">
                    <a:solidFill>
                      <a:schemeClr val="tx1"/>
                    </a:solidFill>
                    <a:latin typeface="Calibri" panose="020F0502020204030204" pitchFamily="34" charset="0"/>
                    <a:cs typeface="Calibri" panose="020F0502020204030204" pitchFamily="34" charset="0"/>
                  </a:rPr>
                  <a:t>Dedicatedm</a:t>
                </a:r>
                <a:r>
                  <a:rPr lang="en-US" sz="1100" dirty="0">
                    <a:solidFill>
                      <a:schemeClr val="tx1"/>
                    </a:solidFill>
                    <a:latin typeface="Calibri" panose="020F0502020204030204" pitchFamily="34" charset="0"/>
                    <a:cs typeface="Calibri" panose="020F0502020204030204" pitchFamily="34" charset="0"/>
                  </a:rPr>
                  <a:t> Local  2 GB/s Channel</a:t>
                </a:r>
              </a:p>
              <a:p>
                <a:pPr marL="239713" lvl="1" indent="-120650">
                  <a:lnSpc>
                    <a:spcPct val="90000"/>
                  </a:lnSpc>
                </a:pPr>
                <a:r>
                  <a:rPr lang="en-US" sz="1100" dirty="0">
                    <a:latin typeface="Calibri" panose="020F0502020204030204" pitchFamily="34" charset="0"/>
                    <a:cs typeface="Calibri" panose="020F0502020204030204" pitchFamily="34" charset="0"/>
                  </a:rPr>
                  <a:t>Local, parallel I/O per bank at lower energy</a:t>
                </a:r>
              </a:p>
            </p:txBody>
          </p:sp>
        </p:grpSp>
        <p:grpSp>
          <p:nvGrpSpPr>
            <p:cNvPr id="131" name="Group 130">
              <a:extLst>
                <a:ext uri="{FF2B5EF4-FFF2-40B4-BE49-F238E27FC236}">
                  <a16:creationId xmlns:a16="http://schemas.microsoft.com/office/drawing/2014/main" id="{8FAF6181-1A96-BCA0-91D4-BCEEBC1B3808}"/>
                </a:ext>
              </a:extLst>
            </p:cNvPr>
            <p:cNvGrpSpPr/>
            <p:nvPr/>
          </p:nvGrpSpPr>
          <p:grpSpPr>
            <a:xfrm>
              <a:off x="4010704" y="4527904"/>
              <a:ext cx="3454652" cy="1976451"/>
              <a:chOff x="-731776" y="1882042"/>
              <a:chExt cx="5441021" cy="3267030"/>
            </a:xfrm>
          </p:grpSpPr>
          <p:sp>
            <p:nvSpPr>
              <p:cNvPr id="132" name="TextBox 2">
                <a:extLst>
                  <a:ext uri="{FF2B5EF4-FFF2-40B4-BE49-F238E27FC236}">
                    <a16:creationId xmlns:a16="http://schemas.microsoft.com/office/drawing/2014/main" id="{BEBAB609-EF79-C3BC-46EA-D60D0B16D2A3}"/>
                  </a:ext>
                </a:extLst>
              </p:cNvPr>
              <p:cNvSpPr txBox="1"/>
              <p:nvPr/>
            </p:nvSpPr>
            <p:spPr>
              <a:xfrm>
                <a:off x="-731776" y="2277934"/>
                <a:ext cx="1903965" cy="24190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dirty="0">
                    <a:solidFill>
                      <a:srgbClr val="18E2FF"/>
                    </a:solidFill>
                    <a:latin typeface="Calibri" panose="020F0502020204030204" pitchFamily="34" charset="0"/>
                    <a:cs typeface="Calibri" panose="020F0502020204030204" pitchFamily="34" charset="0"/>
                  </a:rPr>
                  <a:t>Quad-Bandwidth HBM Channels:</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Four 16 GB/s Channels </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Shared inter-bank bus </a:t>
                </a:r>
              </a:p>
              <a:p>
                <a:pPr marL="239713" lvl="1" indent="-120650">
                  <a:lnSpc>
                    <a:spcPct val="90000"/>
                  </a:lnSpc>
                </a:pPr>
                <a:r>
                  <a:rPr lang="en-US" sz="1100" dirty="0">
                    <a:latin typeface="Calibri" panose="020F0502020204030204" pitchFamily="34" charset="0"/>
                    <a:cs typeface="Calibri" panose="020F0502020204030204" pitchFamily="34" charset="0"/>
                  </a:rPr>
                  <a:t>High </a:t>
                </a:r>
                <a:r>
                  <a:rPr lang="en-US" sz="1100" dirty="0" err="1">
                    <a:latin typeface="Calibri" panose="020F0502020204030204" pitchFamily="34" charset="0"/>
                    <a:cs typeface="Calibri" panose="020F0502020204030204" pitchFamily="34" charset="0"/>
                  </a:rPr>
                  <a:t>datapath</a:t>
                </a:r>
                <a:r>
                  <a:rPr lang="en-US" sz="1100" dirty="0">
                    <a:latin typeface="Calibri" panose="020F0502020204030204" pitchFamily="34" charset="0"/>
                    <a:cs typeface="Calibri" panose="020F0502020204030204" pitchFamily="34" charset="0"/>
                  </a:rPr>
                  <a:t> &amp; array act. energy </a:t>
                </a:r>
                <a:endParaRPr lang="en-US" sz="1100" dirty="0">
                  <a:solidFill>
                    <a:schemeClr val="tx1"/>
                  </a:solidFill>
                  <a:latin typeface="Calibri" panose="020F0502020204030204" pitchFamily="34" charset="0"/>
                  <a:cs typeface="Calibri" panose="020F0502020204030204" pitchFamily="34" charset="0"/>
                </a:endParaRPr>
              </a:p>
            </p:txBody>
          </p:sp>
          <p:sp>
            <p:nvSpPr>
              <p:cNvPr id="133" name="Rectangle 132">
                <a:extLst>
                  <a:ext uri="{FF2B5EF4-FFF2-40B4-BE49-F238E27FC236}">
                    <a16:creationId xmlns:a16="http://schemas.microsoft.com/office/drawing/2014/main" id="{6A19C424-CB99-75E6-A331-6E4F3C1E809B}"/>
                  </a:ext>
                </a:extLst>
              </p:cNvPr>
              <p:cNvSpPr/>
              <p:nvPr/>
            </p:nvSpPr>
            <p:spPr>
              <a:xfrm>
                <a:off x="964669" y="1882042"/>
                <a:ext cx="3744576"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4" name="Rectangle 133">
                <a:extLst>
                  <a:ext uri="{FF2B5EF4-FFF2-40B4-BE49-F238E27FC236}">
                    <a16:creationId xmlns:a16="http://schemas.microsoft.com/office/drawing/2014/main" id="{29D63725-CBFC-13F6-5462-B59FB29F4A78}"/>
                  </a:ext>
                </a:extLst>
              </p:cNvPr>
              <p:cNvSpPr/>
              <p:nvPr/>
            </p:nvSpPr>
            <p:spPr>
              <a:xfrm>
                <a:off x="1126378" y="2059266"/>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35" name="Rectangle 134">
                <a:extLst>
                  <a:ext uri="{FF2B5EF4-FFF2-40B4-BE49-F238E27FC236}">
                    <a16:creationId xmlns:a16="http://schemas.microsoft.com/office/drawing/2014/main" id="{0823B221-185D-3B26-7837-0F2501305EB6}"/>
                  </a:ext>
                </a:extLst>
              </p:cNvPr>
              <p:cNvSpPr/>
              <p:nvPr/>
            </p:nvSpPr>
            <p:spPr>
              <a:xfrm>
                <a:off x="1126378" y="272884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6" name="Rectangle 135">
                <a:extLst>
                  <a:ext uri="{FF2B5EF4-FFF2-40B4-BE49-F238E27FC236}">
                    <a16:creationId xmlns:a16="http://schemas.microsoft.com/office/drawing/2014/main" id="{F1711A55-3EB1-178E-908B-1263FE3B9F61}"/>
                  </a:ext>
                </a:extLst>
              </p:cNvPr>
              <p:cNvSpPr/>
              <p:nvPr/>
            </p:nvSpPr>
            <p:spPr>
              <a:xfrm>
                <a:off x="1126378" y="380775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37" name="Rectangle 136">
                <a:extLst>
                  <a:ext uri="{FF2B5EF4-FFF2-40B4-BE49-F238E27FC236}">
                    <a16:creationId xmlns:a16="http://schemas.microsoft.com/office/drawing/2014/main" id="{C9FB6A63-B98F-9E3A-FF52-1ABA92F9102A}"/>
                  </a:ext>
                </a:extLst>
              </p:cNvPr>
              <p:cNvSpPr/>
              <p:nvPr/>
            </p:nvSpPr>
            <p:spPr>
              <a:xfrm>
                <a:off x="1126378" y="4467883"/>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38" name="Rectangle 137">
                <a:extLst>
                  <a:ext uri="{FF2B5EF4-FFF2-40B4-BE49-F238E27FC236}">
                    <a16:creationId xmlns:a16="http://schemas.microsoft.com/office/drawing/2014/main" id="{8C97B2E7-1AC9-F4F3-5C5A-9C710B46C268}"/>
                  </a:ext>
                </a:extLst>
              </p:cNvPr>
              <p:cNvSpPr/>
              <p:nvPr/>
            </p:nvSpPr>
            <p:spPr>
              <a:xfrm>
                <a:off x="2051151" y="2059266"/>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39" name="Rectangle 138">
                <a:extLst>
                  <a:ext uri="{FF2B5EF4-FFF2-40B4-BE49-F238E27FC236}">
                    <a16:creationId xmlns:a16="http://schemas.microsoft.com/office/drawing/2014/main" id="{9B1EDE77-EC71-71AE-DEAD-A05CEBB00E33}"/>
                  </a:ext>
                </a:extLst>
              </p:cNvPr>
              <p:cNvSpPr/>
              <p:nvPr/>
            </p:nvSpPr>
            <p:spPr>
              <a:xfrm>
                <a:off x="2051151" y="272884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solidFill>
                    <a:schemeClr val="tx1"/>
                  </a:solidFill>
                </a:endParaRPr>
              </a:p>
            </p:txBody>
          </p:sp>
          <p:sp>
            <p:nvSpPr>
              <p:cNvPr id="140" name="Rectangle 139">
                <a:extLst>
                  <a:ext uri="{FF2B5EF4-FFF2-40B4-BE49-F238E27FC236}">
                    <a16:creationId xmlns:a16="http://schemas.microsoft.com/office/drawing/2014/main" id="{6F50BA7A-30CF-B116-751F-DEDD3E6A76CB}"/>
                  </a:ext>
                </a:extLst>
              </p:cNvPr>
              <p:cNvSpPr/>
              <p:nvPr/>
            </p:nvSpPr>
            <p:spPr>
              <a:xfrm>
                <a:off x="2051151" y="380775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1" name="Rectangle 140">
                <a:extLst>
                  <a:ext uri="{FF2B5EF4-FFF2-40B4-BE49-F238E27FC236}">
                    <a16:creationId xmlns:a16="http://schemas.microsoft.com/office/drawing/2014/main" id="{E5939319-CBC5-35E5-9CFF-A230460726EC}"/>
                  </a:ext>
                </a:extLst>
              </p:cNvPr>
              <p:cNvSpPr/>
              <p:nvPr/>
            </p:nvSpPr>
            <p:spPr>
              <a:xfrm>
                <a:off x="2051151" y="4467883"/>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cxnSp>
            <p:nvCxnSpPr>
              <p:cNvPr id="142" name="Straight Connector 141">
                <a:extLst>
                  <a:ext uri="{FF2B5EF4-FFF2-40B4-BE49-F238E27FC236}">
                    <a16:creationId xmlns:a16="http://schemas.microsoft.com/office/drawing/2014/main" id="{FC301733-2AEF-19A0-9B89-7814E139DE6B}"/>
                  </a:ext>
                </a:extLst>
              </p:cNvPr>
              <p:cNvCxnSpPr>
                <a:cxnSpLocks/>
              </p:cNvCxnSpPr>
              <p:nvPr/>
            </p:nvCxnSpPr>
            <p:spPr>
              <a:xfrm flipH="1">
                <a:off x="1486432" y="2701051"/>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E133448-714F-B9CF-61F8-82B4BD3D7739}"/>
                  </a:ext>
                </a:extLst>
              </p:cNvPr>
              <p:cNvCxnSpPr>
                <a:cxnSpLocks/>
              </p:cNvCxnSpPr>
              <p:nvPr/>
            </p:nvCxnSpPr>
            <p:spPr>
              <a:xfrm flipH="1">
                <a:off x="1483905" y="4445142"/>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3E0994B2-C3FC-DC3D-6305-E32B6338A252}"/>
                  </a:ext>
                </a:extLst>
              </p:cNvPr>
              <p:cNvSpPr/>
              <p:nvPr/>
            </p:nvSpPr>
            <p:spPr>
              <a:xfrm>
                <a:off x="2836956" y="20653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5" name="Rectangle 144">
                <a:extLst>
                  <a:ext uri="{FF2B5EF4-FFF2-40B4-BE49-F238E27FC236}">
                    <a16:creationId xmlns:a16="http://schemas.microsoft.com/office/drawing/2014/main" id="{C928676B-5BC7-3476-414D-739773C3496C}"/>
                  </a:ext>
                </a:extLst>
              </p:cNvPr>
              <p:cNvSpPr/>
              <p:nvPr/>
            </p:nvSpPr>
            <p:spPr>
              <a:xfrm>
                <a:off x="2836956" y="273488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6" name="Rectangle 145">
                <a:extLst>
                  <a:ext uri="{FF2B5EF4-FFF2-40B4-BE49-F238E27FC236}">
                    <a16:creationId xmlns:a16="http://schemas.microsoft.com/office/drawing/2014/main" id="{9C1BA09C-40A7-84C2-5C86-D884BEBB4DD1}"/>
                  </a:ext>
                </a:extLst>
              </p:cNvPr>
              <p:cNvSpPr/>
              <p:nvPr/>
            </p:nvSpPr>
            <p:spPr>
              <a:xfrm>
                <a:off x="2836956" y="381379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7" name="Rectangle 146">
                <a:extLst>
                  <a:ext uri="{FF2B5EF4-FFF2-40B4-BE49-F238E27FC236}">
                    <a16:creationId xmlns:a16="http://schemas.microsoft.com/office/drawing/2014/main" id="{A7CF65F9-92B3-7BF8-6F96-D3C387DDF772}"/>
                  </a:ext>
                </a:extLst>
              </p:cNvPr>
              <p:cNvSpPr/>
              <p:nvPr/>
            </p:nvSpPr>
            <p:spPr>
              <a:xfrm>
                <a:off x="2836956" y="447392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48" name="Rectangle 147">
                <a:extLst>
                  <a:ext uri="{FF2B5EF4-FFF2-40B4-BE49-F238E27FC236}">
                    <a16:creationId xmlns:a16="http://schemas.microsoft.com/office/drawing/2014/main" id="{6CFE8D4A-5E25-26D4-DCF2-F48C7D4B6B24}"/>
                  </a:ext>
                </a:extLst>
              </p:cNvPr>
              <p:cNvSpPr/>
              <p:nvPr/>
            </p:nvSpPr>
            <p:spPr>
              <a:xfrm>
                <a:off x="3761729" y="20653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sp>
            <p:nvSpPr>
              <p:cNvPr id="149" name="Rectangle 148">
                <a:extLst>
                  <a:ext uri="{FF2B5EF4-FFF2-40B4-BE49-F238E27FC236}">
                    <a16:creationId xmlns:a16="http://schemas.microsoft.com/office/drawing/2014/main" id="{27F9694D-A25F-AC90-01BB-6D09108866BD}"/>
                  </a:ext>
                </a:extLst>
              </p:cNvPr>
              <p:cNvSpPr/>
              <p:nvPr/>
            </p:nvSpPr>
            <p:spPr>
              <a:xfrm>
                <a:off x="3761729" y="273488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50" name="Rectangle 149">
                <a:extLst>
                  <a:ext uri="{FF2B5EF4-FFF2-40B4-BE49-F238E27FC236}">
                    <a16:creationId xmlns:a16="http://schemas.microsoft.com/office/drawing/2014/main" id="{28BFCA1B-9BFE-3915-3A35-1256E30E3AF8}"/>
                  </a:ext>
                </a:extLst>
              </p:cNvPr>
              <p:cNvSpPr/>
              <p:nvPr/>
            </p:nvSpPr>
            <p:spPr>
              <a:xfrm>
                <a:off x="3761729" y="381379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51" name="Rectangle 150">
                <a:extLst>
                  <a:ext uri="{FF2B5EF4-FFF2-40B4-BE49-F238E27FC236}">
                    <a16:creationId xmlns:a16="http://schemas.microsoft.com/office/drawing/2014/main" id="{709F98AC-7BC5-0157-489D-A30D660827FF}"/>
                  </a:ext>
                </a:extLst>
              </p:cNvPr>
              <p:cNvSpPr/>
              <p:nvPr/>
            </p:nvSpPr>
            <p:spPr>
              <a:xfrm>
                <a:off x="3761729" y="4473924"/>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solidFill>
                      <a:schemeClr val="tx1"/>
                    </a:solidFill>
                  </a:rPr>
                  <a:t>Bank</a:t>
                </a:r>
              </a:p>
            </p:txBody>
          </p:sp>
          <p:cxnSp>
            <p:nvCxnSpPr>
              <p:cNvPr id="152" name="Straight Connector 151">
                <a:extLst>
                  <a:ext uri="{FF2B5EF4-FFF2-40B4-BE49-F238E27FC236}">
                    <a16:creationId xmlns:a16="http://schemas.microsoft.com/office/drawing/2014/main" id="{19EAEBA2-775B-D612-DC97-5DEC60F9D375}"/>
                  </a:ext>
                </a:extLst>
              </p:cNvPr>
              <p:cNvCxnSpPr>
                <a:cxnSpLocks/>
              </p:cNvCxnSpPr>
              <p:nvPr/>
            </p:nvCxnSpPr>
            <p:spPr>
              <a:xfrm flipH="1">
                <a:off x="3197010" y="2707092"/>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EC2E410-D1B9-BBEF-ED08-B5181E2AE1A0}"/>
                  </a:ext>
                </a:extLst>
              </p:cNvPr>
              <p:cNvCxnSpPr>
                <a:cxnSpLocks/>
              </p:cNvCxnSpPr>
              <p:nvPr/>
            </p:nvCxnSpPr>
            <p:spPr>
              <a:xfrm flipH="1">
                <a:off x="3194483" y="4451184"/>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772E704-57C9-FE76-2C2B-B509B9FC3174}"/>
                  </a:ext>
                </a:extLst>
              </p:cNvPr>
              <p:cNvCxnSpPr>
                <a:cxnSpLocks/>
              </p:cNvCxnSpPr>
              <p:nvPr/>
            </p:nvCxnSpPr>
            <p:spPr>
              <a:xfrm flipH="1">
                <a:off x="1965874" y="2678275"/>
                <a:ext cx="2528" cy="779562"/>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5A7870-AB98-433F-B2B4-562D63DDEBC6}"/>
                  </a:ext>
                </a:extLst>
              </p:cNvPr>
              <p:cNvCxnSpPr>
                <a:cxnSpLocks/>
              </p:cNvCxnSpPr>
              <p:nvPr/>
            </p:nvCxnSpPr>
            <p:spPr>
              <a:xfrm>
                <a:off x="3681507" y="2688768"/>
                <a:ext cx="0" cy="76907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8A53CD0-FF08-9D03-5E98-CF30504858B4}"/>
                  </a:ext>
                </a:extLst>
              </p:cNvPr>
              <p:cNvCxnSpPr>
                <a:cxnSpLocks/>
              </p:cNvCxnSpPr>
              <p:nvPr/>
            </p:nvCxnSpPr>
            <p:spPr>
              <a:xfrm>
                <a:off x="3676453" y="3650907"/>
                <a:ext cx="5055" cy="78861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2461D12-8280-42E6-730D-3AF7CD1CD55F}"/>
                  </a:ext>
                </a:extLst>
              </p:cNvPr>
              <p:cNvCxnSpPr>
                <a:cxnSpLocks/>
              </p:cNvCxnSpPr>
              <p:nvPr/>
            </p:nvCxnSpPr>
            <p:spPr>
              <a:xfrm>
                <a:off x="1963346" y="3644715"/>
                <a:ext cx="0" cy="80042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B2F8FEE-8B3C-4A35-F4AD-7BFF1BD6B052}"/>
                  </a:ext>
                </a:extLst>
              </p:cNvPr>
              <p:cNvCxnSpPr>
                <a:cxnSpLocks/>
              </p:cNvCxnSpPr>
              <p:nvPr/>
            </p:nvCxnSpPr>
            <p:spPr>
              <a:xfrm flipH="1">
                <a:off x="3214697" y="3657503"/>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3613D9B-6351-B4C1-DF4A-F87FC0434E89}"/>
                  </a:ext>
                </a:extLst>
              </p:cNvPr>
              <p:cNvCxnSpPr>
                <a:cxnSpLocks/>
              </p:cNvCxnSpPr>
              <p:nvPr/>
            </p:nvCxnSpPr>
            <p:spPr>
              <a:xfrm flipH="1">
                <a:off x="1504119" y="3644715"/>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425B0DC-0AD0-4818-9F6A-17257F6100A3}"/>
                  </a:ext>
                </a:extLst>
              </p:cNvPr>
              <p:cNvCxnSpPr>
                <a:cxnSpLocks/>
              </p:cNvCxnSpPr>
              <p:nvPr/>
            </p:nvCxnSpPr>
            <p:spPr>
              <a:xfrm flipH="1">
                <a:off x="1947373" y="3457837"/>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24200F2-FF7E-8477-DFDF-AFB0562639BF}"/>
                  </a:ext>
                </a:extLst>
              </p:cNvPr>
              <p:cNvCxnSpPr>
                <a:cxnSpLocks/>
              </p:cNvCxnSpPr>
              <p:nvPr/>
            </p:nvCxnSpPr>
            <p:spPr>
              <a:xfrm flipH="1">
                <a:off x="3657502" y="3449849"/>
                <a:ext cx="481969"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2" name="Oval 161">
                <a:extLst>
                  <a:ext uri="{FF2B5EF4-FFF2-40B4-BE49-F238E27FC236}">
                    <a16:creationId xmlns:a16="http://schemas.microsoft.com/office/drawing/2014/main" id="{B5CE002B-D234-80AA-D02B-39CFFD2A40E2}"/>
                  </a:ext>
                </a:extLst>
              </p:cNvPr>
              <p:cNvSpPr/>
              <p:nvPr/>
            </p:nvSpPr>
            <p:spPr>
              <a:xfrm>
                <a:off x="1280653" y="335049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3" name="Oval 162">
                <a:extLst>
                  <a:ext uri="{FF2B5EF4-FFF2-40B4-BE49-F238E27FC236}">
                    <a16:creationId xmlns:a16="http://schemas.microsoft.com/office/drawing/2014/main" id="{7904CFA0-51D9-C469-CAA4-3A625AAB2149}"/>
                  </a:ext>
                </a:extLst>
              </p:cNvPr>
              <p:cNvSpPr/>
              <p:nvPr/>
            </p:nvSpPr>
            <p:spPr>
              <a:xfrm>
                <a:off x="2205876" y="333988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4" name="Oval 163">
                <a:extLst>
                  <a:ext uri="{FF2B5EF4-FFF2-40B4-BE49-F238E27FC236}">
                    <a16:creationId xmlns:a16="http://schemas.microsoft.com/office/drawing/2014/main" id="{7835B98C-91BD-1226-EF34-CEB40EFD92CA}"/>
                  </a:ext>
                </a:extLst>
              </p:cNvPr>
              <p:cNvSpPr/>
              <p:nvPr/>
            </p:nvSpPr>
            <p:spPr>
              <a:xfrm>
                <a:off x="2991231" y="3344449"/>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sp>
            <p:nvSpPr>
              <p:cNvPr id="165" name="Oval 164">
                <a:extLst>
                  <a:ext uri="{FF2B5EF4-FFF2-40B4-BE49-F238E27FC236}">
                    <a16:creationId xmlns:a16="http://schemas.microsoft.com/office/drawing/2014/main" id="{DD456805-0B9D-8589-4235-F34228D704E8}"/>
                  </a:ext>
                </a:extLst>
              </p:cNvPr>
              <p:cNvSpPr/>
              <p:nvPr/>
            </p:nvSpPr>
            <p:spPr>
              <a:xfrm>
                <a:off x="3916005" y="3350491"/>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solidFill>
                    <a:schemeClr val="tx1"/>
                  </a:solidFill>
                </a:endParaRPr>
              </a:p>
            </p:txBody>
          </p:sp>
        </p:grpSp>
        <p:grpSp>
          <p:nvGrpSpPr>
            <p:cNvPr id="166" name="Group 165">
              <a:extLst>
                <a:ext uri="{FF2B5EF4-FFF2-40B4-BE49-F238E27FC236}">
                  <a16:creationId xmlns:a16="http://schemas.microsoft.com/office/drawing/2014/main" id="{200BA53B-462A-D170-8433-BA6A6F32A074}"/>
                </a:ext>
              </a:extLst>
            </p:cNvPr>
            <p:cNvGrpSpPr/>
            <p:nvPr/>
          </p:nvGrpSpPr>
          <p:grpSpPr>
            <a:xfrm>
              <a:off x="297192" y="4523883"/>
              <a:ext cx="3543009" cy="2009280"/>
              <a:chOff x="-762953" y="1899061"/>
              <a:chExt cx="5675052" cy="3267030"/>
            </a:xfrm>
          </p:grpSpPr>
          <p:sp>
            <p:nvSpPr>
              <p:cNvPr id="167" name="Rectangle 166">
                <a:extLst>
                  <a:ext uri="{FF2B5EF4-FFF2-40B4-BE49-F238E27FC236}">
                    <a16:creationId xmlns:a16="http://schemas.microsoft.com/office/drawing/2014/main" id="{E4E16040-9C0D-DC9B-2F74-5C0C3C58015E}"/>
                  </a:ext>
                </a:extLst>
              </p:cNvPr>
              <p:cNvSpPr/>
              <p:nvPr/>
            </p:nvSpPr>
            <p:spPr>
              <a:xfrm>
                <a:off x="1151803" y="1899061"/>
                <a:ext cx="3744577" cy="326703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68" name="Rectangle 167">
                <a:extLst>
                  <a:ext uri="{FF2B5EF4-FFF2-40B4-BE49-F238E27FC236}">
                    <a16:creationId xmlns:a16="http://schemas.microsoft.com/office/drawing/2014/main" id="{050AE610-C99C-4948-E0E5-68DD83F05DCF}"/>
                  </a:ext>
                </a:extLst>
              </p:cNvPr>
              <p:cNvSpPr/>
              <p:nvPr/>
            </p:nvSpPr>
            <p:spPr>
              <a:xfrm>
                <a:off x="1321093" y="205319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69" name="Rectangle 168">
                <a:extLst>
                  <a:ext uri="{FF2B5EF4-FFF2-40B4-BE49-F238E27FC236}">
                    <a16:creationId xmlns:a16="http://schemas.microsoft.com/office/drawing/2014/main" id="{CBB3269C-D827-4F27-2055-6B09F8C1C946}"/>
                  </a:ext>
                </a:extLst>
              </p:cNvPr>
              <p:cNvSpPr/>
              <p:nvPr/>
            </p:nvSpPr>
            <p:spPr>
              <a:xfrm>
                <a:off x="1321093" y="272276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0" name="Rectangle 169">
                <a:extLst>
                  <a:ext uri="{FF2B5EF4-FFF2-40B4-BE49-F238E27FC236}">
                    <a16:creationId xmlns:a16="http://schemas.microsoft.com/office/drawing/2014/main" id="{81426753-E320-0FA7-CC33-7DC717902EC4}"/>
                  </a:ext>
                </a:extLst>
              </p:cNvPr>
              <p:cNvSpPr/>
              <p:nvPr/>
            </p:nvSpPr>
            <p:spPr>
              <a:xfrm>
                <a:off x="1321093" y="3801675"/>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71" name="Rectangle 170">
                <a:extLst>
                  <a:ext uri="{FF2B5EF4-FFF2-40B4-BE49-F238E27FC236}">
                    <a16:creationId xmlns:a16="http://schemas.microsoft.com/office/drawing/2014/main" id="{D092A4AA-0AEF-012C-E5B7-56D66FA60E50}"/>
                  </a:ext>
                </a:extLst>
              </p:cNvPr>
              <p:cNvSpPr/>
              <p:nvPr/>
            </p:nvSpPr>
            <p:spPr>
              <a:xfrm>
                <a:off x="1321093" y="44618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72" name="Rectangle 171">
                <a:extLst>
                  <a:ext uri="{FF2B5EF4-FFF2-40B4-BE49-F238E27FC236}">
                    <a16:creationId xmlns:a16="http://schemas.microsoft.com/office/drawing/2014/main" id="{83283080-698F-36A1-2683-D7168E32B329}"/>
                  </a:ext>
                </a:extLst>
              </p:cNvPr>
              <p:cNvSpPr/>
              <p:nvPr/>
            </p:nvSpPr>
            <p:spPr>
              <a:xfrm>
                <a:off x="2245866" y="2053190"/>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3" name="Rectangle 172">
                <a:extLst>
                  <a:ext uri="{FF2B5EF4-FFF2-40B4-BE49-F238E27FC236}">
                    <a16:creationId xmlns:a16="http://schemas.microsoft.com/office/drawing/2014/main" id="{5473E5E1-3D2E-6D58-8AA5-E97F37A6CA2A}"/>
                  </a:ext>
                </a:extLst>
              </p:cNvPr>
              <p:cNvSpPr/>
              <p:nvPr/>
            </p:nvSpPr>
            <p:spPr>
              <a:xfrm>
                <a:off x="2245866" y="272276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dirty="0">
                  <a:latin typeface="Calibri" panose="020F0502020204030204" pitchFamily="34" charset="0"/>
                  <a:cs typeface="Calibri" panose="020F0502020204030204" pitchFamily="34" charset="0"/>
                </a:endParaRPr>
              </a:p>
            </p:txBody>
          </p:sp>
          <p:sp>
            <p:nvSpPr>
              <p:cNvPr id="174" name="Rectangle 173">
                <a:extLst>
                  <a:ext uri="{FF2B5EF4-FFF2-40B4-BE49-F238E27FC236}">
                    <a16:creationId xmlns:a16="http://schemas.microsoft.com/office/drawing/2014/main" id="{D2698A87-696C-E154-01EE-8CDE21509654}"/>
                  </a:ext>
                </a:extLst>
              </p:cNvPr>
              <p:cNvSpPr/>
              <p:nvPr/>
            </p:nvSpPr>
            <p:spPr>
              <a:xfrm>
                <a:off x="2245866" y="3801675"/>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75" name="Rectangle 174">
                <a:extLst>
                  <a:ext uri="{FF2B5EF4-FFF2-40B4-BE49-F238E27FC236}">
                    <a16:creationId xmlns:a16="http://schemas.microsoft.com/office/drawing/2014/main" id="{D249609A-5FE5-2D9B-0131-D88D072DE18E}"/>
                  </a:ext>
                </a:extLst>
              </p:cNvPr>
              <p:cNvSpPr/>
              <p:nvPr/>
            </p:nvSpPr>
            <p:spPr>
              <a:xfrm>
                <a:off x="2245866" y="446180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B7B7B3BA-E8B1-92C1-5C1C-04D9C45D2195}"/>
                  </a:ext>
                </a:extLst>
              </p:cNvPr>
              <p:cNvCxnSpPr>
                <a:cxnSpLocks/>
              </p:cNvCxnSpPr>
              <p:nvPr/>
            </p:nvCxnSpPr>
            <p:spPr>
              <a:xfrm>
                <a:off x="2152378" y="2672234"/>
                <a:ext cx="0" cy="178957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0268004-C536-8598-B9AF-C0A75462930F}"/>
                  </a:ext>
                </a:extLst>
              </p:cNvPr>
              <p:cNvCxnSpPr>
                <a:cxnSpLocks/>
              </p:cNvCxnSpPr>
              <p:nvPr/>
            </p:nvCxnSpPr>
            <p:spPr>
              <a:xfrm flipH="1">
                <a:off x="1681147" y="2694976"/>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23DC469-E317-6C32-103A-BE3764BCC461}"/>
                  </a:ext>
                </a:extLst>
              </p:cNvPr>
              <p:cNvCxnSpPr>
                <a:cxnSpLocks/>
              </p:cNvCxnSpPr>
              <p:nvPr/>
            </p:nvCxnSpPr>
            <p:spPr>
              <a:xfrm flipH="1">
                <a:off x="1678620" y="4439067"/>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F4EB8BD7-668D-0385-DDE7-D9B00FE69246}"/>
                  </a:ext>
                </a:extLst>
              </p:cNvPr>
              <p:cNvSpPr/>
              <p:nvPr/>
            </p:nvSpPr>
            <p:spPr>
              <a:xfrm>
                <a:off x="3031671" y="205923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0" name="Rectangle 179">
                <a:extLst>
                  <a:ext uri="{FF2B5EF4-FFF2-40B4-BE49-F238E27FC236}">
                    <a16:creationId xmlns:a16="http://schemas.microsoft.com/office/drawing/2014/main" id="{568A2870-D3CF-6763-0D26-234F8BB09813}"/>
                  </a:ext>
                </a:extLst>
              </p:cNvPr>
              <p:cNvSpPr/>
              <p:nvPr/>
            </p:nvSpPr>
            <p:spPr>
              <a:xfrm>
                <a:off x="3031671" y="272880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1" name="Rectangle 180">
                <a:extLst>
                  <a:ext uri="{FF2B5EF4-FFF2-40B4-BE49-F238E27FC236}">
                    <a16:creationId xmlns:a16="http://schemas.microsoft.com/office/drawing/2014/main" id="{036B4FB2-702A-A3F5-52BB-A0DF4C60746C}"/>
                  </a:ext>
                </a:extLst>
              </p:cNvPr>
              <p:cNvSpPr/>
              <p:nvPr/>
            </p:nvSpPr>
            <p:spPr>
              <a:xfrm>
                <a:off x="3031671" y="380771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2" name="Rectangle 181">
                <a:extLst>
                  <a:ext uri="{FF2B5EF4-FFF2-40B4-BE49-F238E27FC236}">
                    <a16:creationId xmlns:a16="http://schemas.microsoft.com/office/drawing/2014/main" id="{4A8B1A9E-A12C-7694-E983-D5C3AD265C8A}"/>
                  </a:ext>
                </a:extLst>
              </p:cNvPr>
              <p:cNvSpPr/>
              <p:nvPr/>
            </p:nvSpPr>
            <p:spPr>
              <a:xfrm>
                <a:off x="3031671" y="446784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3" name="Rectangle 182">
                <a:extLst>
                  <a:ext uri="{FF2B5EF4-FFF2-40B4-BE49-F238E27FC236}">
                    <a16:creationId xmlns:a16="http://schemas.microsoft.com/office/drawing/2014/main" id="{A30F6324-C80E-656D-EDE0-A6BC3BE78445}"/>
                  </a:ext>
                </a:extLst>
              </p:cNvPr>
              <p:cNvSpPr/>
              <p:nvPr/>
            </p:nvSpPr>
            <p:spPr>
              <a:xfrm>
                <a:off x="3956444" y="2059232"/>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sp>
            <p:nvSpPr>
              <p:cNvPr id="184" name="Rectangle 183">
                <a:extLst>
                  <a:ext uri="{FF2B5EF4-FFF2-40B4-BE49-F238E27FC236}">
                    <a16:creationId xmlns:a16="http://schemas.microsoft.com/office/drawing/2014/main" id="{1D274516-59ED-DB69-186E-9E48305722AD}"/>
                  </a:ext>
                </a:extLst>
              </p:cNvPr>
              <p:cNvSpPr/>
              <p:nvPr/>
            </p:nvSpPr>
            <p:spPr>
              <a:xfrm>
                <a:off x="3956444" y="272880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5" name="Rectangle 184">
                <a:extLst>
                  <a:ext uri="{FF2B5EF4-FFF2-40B4-BE49-F238E27FC236}">
                    <a16:creationId xmlns:a16="http://schemas.microsoft.com/office/drawing/2014/main" id="{B498EB4E-C03A-C1F1-48B4-E8A7FBC43349}"/>
                  </a:ext>
                </a:extLst>
              </p:cNvPr>
              <p:cNvSpPr/>
              <p:nvPr/>
            </p:nvSpPr>
            <p:spPr>
              <a:xfrm>
                <a:off x="3956444" y="3807717"/>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sp>
            <p:nvSpPr>
              <p:cNvPr id="186" name="Rectangle 185">
                <a:extLst>
                  <a:ext uri="{FF2B5EF4-FFF2-40B4-BE49-F238E27FC236}">
                    <a16:creationId xmlns:a16="http://schemas.microsoft.com/office/drawing/2014/main" id="{7D367CF1-8883-AB38-4BA5-22502B429596}"/>
                  </a:ext>
                </a:extLst>
              </p:cNvPr>
              <p:cNvSpPr/>
              <p:nvPr/>
            </p:nvSpPr>
            <p:spPr>
              <a:xfrm>
                <a:off x="3956444" y="4467849"/>
                <a:ext cx="755484" cy="603883"/>
              </a:xfrm>
              <a:prstGeom prst="rect">
                <a:avLst/>
              </a:prstGeom>
              <a:solidFill>
                <a:schemeClr val="tx1">
                  <a:lumMod val="6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100" dirty="0">
                    <a:latin typeface="Calibri" panose="020F0502020204030204" pitchFamily="34" charset="0"/>
                    <a:cs typeface="Calibri" panose="020F0502020204030204" pitchFamily="34" charset="0"/>
                  </a:rPr>
                  <a:t>Bank</a:t>
                </a:r>
              </a:p>
            </p:txBody>
          </p:sp>
          <p:cxnSp>
            <p:nvCxnSpPr>
              <p:cNvPr id="187" name="Straight Connector 186">
                <a:extLst>
                  <a:ext uri="{FF2B5EF4-FFF2-40B4-BE49-F238E27FC236}">
                    <a16:creationId xmlns:a16="http://schemas.microsoft.com/office/drawing/2014/main" id="{21009085-C70B-1651-BBBA-A68D3244F82D}"/>
                  </a:ext>
                </a:extLst>
              </p:cNvPr>
              <p:cNvCxnSpPr>
                <a:cxnSpLocks/>
              </p:cNvCxnSpPr>
              <p:nvPr/>
            </p:nvCxnSpPr>
            <p:spPr>
              <a:xfrm>
                <a:off x="3862955" y="2678275"/>
                <a:ext cx="0" cy="1789574"/>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029E8377-E76E-95B7-3BEC-18BF4628F2D8}"/>
                  </a:ext>
                </a:extLst>
              </p:cNvPr>
              <p:cNvCxnSpPr>
                <a:cxnSpLocks/>
              </p:cNvCxnSpPr>
              <p:nvPr/>
            </p:nvCxnSpPr>
            <p:spPr>
              <a:xfrm flipH="1">
                <a:off x="3391725" y="2701017"/>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8AB3319-C83E-F06D-47D2-1CF2D45BBB56}"/>
                  </a:ext>
                </a:extLst>
              </p:cNvPr>
              <p:cNvCxnSpPr>
                <a:cxnSpLocks/>
              </p:cNvCxnSpPr>
              <p:nvPr/>
            </p:nvCxnSpPr>
            <p:spPr>
              <a:xfrm flipH="1">
                <a:off x="3389198" y="4445109"/>
                <a:ext cx="963938"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DC98E19-D716-AD90-A883-10A1C53BAA9C}"/>
                  </a:ext>
                </a:extLst>
              </p:cNvPr>
              <p:cNvCxnSpPr>
                <a:cxnSpLocks/>
              </p:cNvCxnSpPr>
              <p:nvPr/>
            </p:nvCxnSpPr>
            <p:spPr>
              <a:xfrm flipH="1">
                <a:off x="2152378" y="3554490"/>
                <a:ext cx="1718789"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826B4C5F-6AEF-2428-21FE-E6FC364B0AC5}"/>
                  </a:ext>
                </a:extLst>
              </p:cNvPr>
              <p:cNvSpPr/>
              <p:nvPr/>
            </p:nvSpPr>
            <p:spPr>
              <a:xfrm>
                <a:off x="2791460" y="3338768"/>
                <a:ext cx="446931" cy="45722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100">
                  <a:latin typeface="Calibri" panose="020F0502020204030204" pitchFamily="34" charset="0"/>
                  <a:cs typeface="Calibri" panose="020F0502020204030204" pitchFamily="34" charset="0"/>
                </a:endParaRPr>
              </a:p>
            </p:txBody>
          </p:sp>
          <p:cxnSp>
            <p:nvCxnSpPr>
              <p:cNvPr id="192" name="Connector: Curved 158">
                <a:extLst>
                  <a:ext uri="{FF2B5EF4-FFF2-40B4-BE49-F238E27FC236}">
                    <a16:creationId xmlns:a16="http://schemas.microsoft.com/office/drawing/2014/main" id="{6BCF0102-29EC-3458-B71E-BD3D3B97D864}"/>
                  </a:ext>
                </a:extLst>
              </p:cNvPr>
              <p:cNvCxnSpPr>
                <a:cxnSpLocks/>
                <a:endCxn id="191" idx="7"/>
              </p:cNvCxnSpPr>
              <p:nvPr/>
            </p:nvCxnSpPr>
            <p:spPr>
              <a:xfrm rot="10800000">
                <a:off x="3172939" y="3405728"/>
                <a:ext cx="1739160" cy="314689"/>
              </a:xfrm>
              <a:prstGeom prst="curvedConnector4">
                <a:avLst>
                  <a:gd name="adj1" fmla="val 48118"/>
                  <a:gd name="adj2" fmla="val 172643"/>
                </a:avLst>
              </a:prstGeom>
              <a:ln w="1905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3" name="TextBox 2">
                <a:extLst>
                  <a:ext uri="{FF2B5EF4-FFF2-40B4-BE49-F238E27FC236}">
                    <a16:creationId xmlns:a16="http://schemas.microsoft.com/office/drawing/2014/main" id="{56FE1C36-5299-E608-EBA9-3D025973CD5A}"/>
                  </a:ext>
                </a:extLst>
              </p:cNvPr>
              <p:cNvSpPr txBox="1"/>
              <p:nvPr/>
            </p:nvSpPr>
            <p:spPr>
              <a:xfrm>
                <a:off x="-762953" y="2410907"/>
                <a:ext cx="2147721" cy="18841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90000"/>
                  </a:lnSpc>
                </a:pPr>
                <a:r>
                  <a:rPr lang="en-US" sz="1100" b="1" dirty="0">
                    <a:solidFill>
                      <a:srgbClr val="18E2FF"/>
                    </a:solidFill>
                    <a:latin typeface="Calibri" panose="020F0502020204030204" pitchFamily="34" charset="0"/>
                    <a:cs typeface="Calibri" panose="020F0502020204030204" pitchFamily="34" charset="0"/>
                  </a:rPr>
                  <a:t>HBM2 Channels</a:t>
                </a:r>
                <a:r>
                  <a:rPr lang="en-US" sz="1100" dirty="0">
                    <a:solidFill>
                      <a:srgbClr val="18E2FF"/>
                    </a:solidFill>
                    <a:latin typeface="Calibri" panose="020F0502020204030204" pitchFamily="34" charset="0"/>
                    <a:cs typeface="Calibri" panose="020F0502020204030204" pitchFamily="34" charset="0"/>
                  </a:rPr>
                  <a:t>:</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Shared 16 GB/s Channel</a:t>
                </a:r>
              </a:p>
              <a:p>
                <a:pPr marL="239713" lvl="1" indent="-120650">
                  <a:lnSpc>
                    <a:spcPct val="90000"/>
                  </a:lnSpc>
                </a:pPr>
                <a:r>
                  <a:rPr lang="en-US" sz="1100" dirty="0">
                    <a:solidFill>
                      <a:schemeClr val="tx1"/>
                    </a:solidFill>
                    <a:latin typeface="Calibri" panose="020F0502020204030204" pitchFamily="34" charset="0"/>
                    <a:cs typeface="Calibri" panose="020F0502020204030204" pitchFamily="34" charset="0"/>
                  </a:rPr>
                  <a:t>16 banks per channel </a:t>
                </a:r>
              </a:p>
              <a:p>
                <a:pPr marL="239713" lvl="1" indent="-120650">
                  <a:lnSpc>
                    <a:spcPct val="90000"/>
                  </a:lnSpc>
                </a:pPr>
                <a:r>
                  <a:rPr lang="en-US" sz="1100" dirty="0">
                    <a:latin typeface="Calibri" panose="020F0502020204030204" pitchFamily="34" charset="0"/>
                    <a:cs typeface="Calibri" panose="020F0502020204030204" pitchFamily="34" charset="0"/>
                  </a:rPr>
                  <a:t>BW of idle banks is “wasted” </a:t>
                </a:r>
                <a:endParaRPr lang="en-US" sz="1100" dirty="0">
                  <a:solidFill>
                    <a:schemeClr val="tx1"/>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766789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EED9-A47E-7881-6A40-DC7134208CC2}"/>
              </a:ext>
            </a:extLst>
          </p:cNvPr>
          <p:cNvSpPr>
            <a:spLocks noGrp="1"/>
          </p:cNvSpPr>
          <p:nvPr>
            <p:ph type="title"/>
          </p:nvPr>
        </p:nvSpPr>
        <p:spPr/>
        <p:txBody>
          <a:bodyPr/>
          <a:lstStyle/>
          <a:p>
            <a:r>
              <a:rPr lang="en-US" dirty="0"/>
              <a:t>DRAM’s Journey beyond Trench Capacitor</a:t>
            </a:r>
          </a:p>
        </p:txBody>
      </p:sp>
      <p:sp>
        <p:nvSpPr>
          <p:cNvPr id="64" name="Text Placeholder 63">
            <a:extLst>
              <a:ext uri="{FF2B5EF4-FFF2-40B4-BE49-F238E27FC236}">
                <a16:creationId xmlns:a16="http://schemas.microsoft.com/office/drawing/2014/main" id="{E9D077F6-36B6-3937-1703-1F3F2544E79A}"/>
              </a:ext>
            </a:extLst>
          </p:cNvPr>
          <p:cNvSpPr>
            <a:spLocks noGrp="1"/>
          </p:cNvSpPr>
          <p:nvPr>
            <p:ph type="body" sz="quarter" idx="13"/>
          </p:nvPr>
        </p:nvSpPr>
        <p:spPr/>
        <p:txBody>
          <a:bodyPr/>
          <a:lstStyle/>
          <a:p>
            <a:endParaRPr lang="en-US" dirty="0"/>
          </a:p>
        </p:txBody>
      </p:sp>
      <p:grpSp>
        <p:nvGrpSpPr>
          <p:cNvPr id="4" name="Group 3">
            <a:extLst>
              <a:ext uri="{FF2B5EF4-FFF2-40B4-BE49-F238E27FC236}">
                <a16:creationId xmlns:a16="http://schemas.microsoft.com/office/drawing/2014/main" id="{C175A878-4B01-DB7E-18D2-B585309E45F2}"/>
              </a:ext>
            </a:extLst>
          </p:cNvPr>
          <p:cNvGrpSpPr/>
          <p:nvPr/>
        </p:nvGrpSpPr>
        <p:grpSpPr>
          <a:xfrm>
            <a:off x="221149" y="1315052"/>
            <a:ext cx="5347241" cy="4488491"/>
            <a:chOff x="609441" y="1369562"/>
            <a:chExt cx="5347241" cy="4488491"/>
          </a:xfrm>
        </p:grpSpPr>
        <p:grpSp>
          <p:nvGrpSpPr>
            <p:cNvPr id="5" name="Group 4">
              <a:extLst>
                <a:ext uri="{FF2B5EF4-FFF2-40B4-BE49-F238E27FC236}">
                  <a16:creationId xmlns:a16="http://schemas.microsoft.com/office/drawing/2014/main" id="{5C145F42-A76A-09B7-686E-49E3A988B9ED}"/>
                </a:ext>
              </a:extLst>
            </p:cNvPr>
            <p:cNvGrpSpPr/>
            <p:nvPr/>
          </p:nvGrpSpPr>
          <p:grpSpPr>
            <a:xfrm>
              <a:off x="609441" y="1369562"/>
              <a:ext cx="5347241" cy="4488491"/>
              <a:chOff x="2375118" y="1262425"/>
              <a:chExt cx="4116510" cy="2869113"/>
            </a:xfrm>
          </p:grpSpPr>
          <p:grpSp>
            <p:nvGrpSpPr>
              <p:cNvPr id="7" name="Group 6">
                <a:extLst>
                  <a:ext uri="{FF2B5EF4-FFF2-40B4-BE49-F238E27FC236}">
                    <a16:creationId xmlns:a16="http://schemas.microsoft.com/office/drawing/2014/main" id="{47A374F9-1485-2B68-5F66-8DA98D53E2E0}"/>
                  </a:ext>
                </a:extLst>
              </p:cNvPr>
              <p:cNvGrpSpPr/>
              <p:nvPr/>
            </p:nvGrpSpPr>
            <p:grpSpPr>
              <a:xfrm>
                <a:off x="2718111" y="2805394"/>
                <a:ext cx="3431012" cy="844949"/>
                <a:chOff x="4722427" y="3160506"/>
                <a:chExt cx="2745009" cy="534459"/>
              </a:xfrm>
            </p:grpSpPr>
            <p:sp>
              <p:nvSpPr>
                <p:cNvPr id="52" name="Freeform: Shape 80">
                  <a:extLst>
                    <a:ext uri="{FF2B5EF4-FFF2-40B4-BE49-F238E27FC236}">
                      <a16:creationId xmlns:a16="http://schemas.microsoft.com/office/drawing/2014/main" id="{EEBD132D-6647-2A48-17BD-70313AD6125A}"/>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3" name="Freeform: Shape 81">
                  <a:extLst>
                    <a:ext uri="{FF2B5EF4-FFF2-40B4-BE49-F238E27FC236}">
                      <a16:creationId xmlns:a16="http://schemas.microsoft.com/office/drawing/2014/main" id="{48953C9D-0212-90C1-05D9-2758FCD14F6A}"/>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82">
                  <a:extLst>
                    <a:ext uri="{FF2B5EF4-FFF2-40B4-BE49-F238E27FC236}">
                      <a16:creationId xmlns:a16="http://schemas.microsoft.com/office/drawing/2014/main" id="{86CEBCDD-3AA6-181B-7EB4-372A975D22E0}"/>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83">
                  <a:extLst>
                    <a:ext uri="{FF2B5EF4-FFF2-40B4-BE49-F238E27FC236}">
                      <a16:creationId xmlns:a16="http://schemas.microsoft.com/office/drawing/2014/main" id="{4DAB7CD0-E75E-AE10-4CCB-C4A2059AC8C3}"/>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6" name="Freeform: Shape 85">
                  <a:extLst>
                    <a:ext uri="{FF2B5EF4-FFF2-40B4-BE49-F238E27FC236}">
                      <a16:creationId xmlns:a16="http://schemas.microsoft.com/office/drawing/2014/main" id="{953F0F53-4643-0E8D-AAAE-B4B1ADE77F34}"/>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6">
                  <a:extLst>
                    <a:ext uri="{FF2B5EF4-FFF2-40B4-BE49-F238E27FC236}">
                      <a16:creationId xmlns:a16="http://schemas.microsoft.com/office/drawing/2014/main" id="{79DACC49-AD98-06BE-C122-F6A8A349BB2A}"/>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7">
                  <a:extLst>
                    <a:ext uri="{FF2B5EF4-FFF2-40B4-BE49-F238E27FC236}">
                      <a16:creationId xmlns:a16="http://schemas.microsoft.com/office/drawing/2014/main" id="{0E4E5317-6AC8-6F83-CFAB-116646CBF91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8" name="Group 7">
                <a:extLst>
                  <a:ext uri="{FF2B5EF4-FFF2-40B4-BE49-F238E27FC236}">
                    <a16:creationId xmlns:a16="http://schemas.microsoft.com/office/drawing/2014/main" id="{825336C1-C460-0EE3-25A0-98F5B270C7CD}"/>
                  </a:ext>
                </a:extLst>
              </p:cNvPr>
              <p:cNvGrpSpPr/>
              <p:nvPr/>
            </p:nvGrpSpPr>
            <p:grpSpPr>
              <a:xfrm>
                <a:off x="2381449" y="3589618"/>
                <a:ext cx="4110179" cy="541920"/>
                <a:chOff x="12456098" y="5203261"/>
                <a:chExt cx="7756959" cy="807082"/>
              </a:xfrm>
            </p:grpSpPr>
            <p:sp>
              <p:nvSpPr>
                <p:cNvPr id="49" name="Freeform: Shape 89">
                  <a:extLst>
                    <a:ext uri="{FF2B5EF4-FFF2-40B4-BE49-F238E27FC236}">
                      <a16:creationId xmlns:a16="http://schemas.microsoft.com/office/drawing/2014/main" id="{9307D051-DFF0-4FEA-F287-120CCF8F4526}"/>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0">
                  <a:extLst>
                    <a:ext uri="{FF2B5EF4-FFF2-40B4-BE49-F238E27FC236}">
                      <a16:creationId xmlns:a16="http://schemas.microsoft.com/office/drawing/2014/main" id="{4DE78013-CF0A-7A75-4731-C7AFB62E7F77}"/>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1">
                  <a:extLst>
                    <a:ext uri="{FF2B5EF4-FFF2-40B4-BE49-F238E27FC236}">
                      <a16:creationId xmlns:a16="http://schemas.microsoft.com/office/drawing/2014/main" id="{F52CDC75-2D46-2C38-46D0-A70F2C6D61F6}"/>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9" name="Group 8">
                <a:extLst>
                  <a:ext uri="{FF2B5EF4-FFF2-40B4-BE49-F238E27FC236}">
                    <a16:creationId xmlns:a16="http://schemas.microsoft.com/office/drawing/2014/main" id="{1D27E38B-EB40-F247-99A4-AC0401308FF2}"/>
                  </a:ext>
                </a:extLst>
              </p:cNvPr>
              <p:cNvGrpSpPr/>
              <p:nvPr/>
            </p:nvGrpSpPr>
            <p:grpSpPr>
              <a:xfrm>
                <a:off x="2375118" y="3201818"/>
                <a:ext cx="4095453" cy="923970"/>
                <a:chOff x="4455906" y="4532438"/>
                <a:chExt cx="3276600" cy="584443"/>
              </a:xfrm>
            </p:grpSpPr>
            <p:sp>
              <p:nvSpPr>
                <p:cNvPr id="42" name="Freeform: Shape 93">
                  <a:extLst>
                    <a:ext uri="{FF2B5EF4-FFF2-40B4-BE49-F238E27FC236}">
                      <a16:creationId xmlns:a16="http://schemas.microsoft.com/office/drawing/2014/main" id="{FC76D1DF-BA25-50F1-5B01-C5A94C05B4EA}"/>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94">
                  <a:extLst>
                    <a:ext uri="{FF2B5EF4-FFF2-40B4-BE49-F238E27FC236}">
                      <a16:creationId xmlns:a16="http://schemas.microsoft.com/office/drawing/2014/main" id="{98C2DBED-7CAC-391B-6928-606F3F574817}"/>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95">
                  <a:extLst>
                    <a:ext uri="{FF2B5EF4-FFF2-40B4-BE49-F238E27FC236}">
                      <a16:creationId xmlns:a16="http://schemas.microsoft.com/office/drawing/2014/main" id="{9B1F00CF-ECF7-E7A2-64B8-3A421E1499BE}"/>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96">
                  <a:extLst>
                    <a:ext uri="{FF2B5EF4-FFF2-40B4-BE49-F238E27FC236}">
                      <a16:creationId xmlns:a16="http://schemas.microsoft.com/office/drawing/2014/main" id="{0B518A98-8565-F44B-A410-1CA744CE4EEC}"/>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6" name="Freeform: Shape 97">
                  <a:extLst>
                    <a:ext uri="{FF2B5EF4-FFF2-40B4-BE49-F238E27FC236}">
                      <a16:creationId xmlns:a16="http://schemas.microsoft.com/office/drawing/2014/main" id="{FDF5C55C-E05B-5096-AD08-FB54AAF79E0F}"/>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8">
                  <a:extLst>
                    <a:ext uri="{FF2B5EF4-FFF2-40B4-BE49-F238E27FC236}">
                      <a16:creationId xmlns:a16="http://schemas.microsoft.com/office/drawing/2014/main" id="{DB714E03-2AF9-7ECC-B1F5-600BD331BECC}"/>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9">
                  <a:extLst>
                    <a:ext uri="{FF2B5EF4-FFF2-40B4-BE49-F238E27FC236}">
                      <a16:creationId xmlns:a16="http://schemas.microsoft.com/office/drawing/2014/main" id="{5C81FCB8-A9F6-6F6E-3966-6BEFE27CF89C}"/>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0" name="Picture 9">
                <a:extLst>
                  <a:ext uri="{FF2B5EF4-FFF2-40B4-BE49-F238E27FC236}">
                    <a16:creationId xmlns:a16="http://schemas.microsoft.com/office/drawing/2014/main" id="{FBD74B51-AB75-4F70-A725-6797C8AC9CAC}"/>
                  </a:ext>
                </a:extLst>
              </p:cNvPr>
              <p:cNvPicPr>
                <a:picLocks noChangeAspect="1"/>
              </p:cNvPicPr>
              <p:nvPr/>
            </p:nvPicPr>
            <p:blipFill rotWithShape="1">
              <a:blip r:embed="rId2">
                <a:lum bright="70000" contrast="-70000"/>
              </a:blip>
              <a:srcRect t="29070" b="11283"/>
              <a:stretch/>
            </p:blipFill>
            <p:spPr>
              <a:xfrm>
                <a:off x="4240156" y="3825869"/>
                <a:ext cx="450347" cy="173685"/>
              </a:xfrm>
              <a:prstGeom prst="rect">
                <a:avLst/>
              </a:prstGeom>
            </p:spPr>
          </p:pic>
          <p:pic>
            <p:nvPicPr>
              <p:cNvPr id="11" name="Picture 10">
                <a:extLst>
                  <a:ext uri="{FF2B5EF4-FFF2-40B4-BE49-F238E27FC236}">
                    <a16:creationId xmlns:a16="http://schemas.microsoft.com/office/drawing/2014/main" id="{4B2216CF-5F1D-FB03-2EFA-55C024FBF780}"/>
                  </a:ext>
                </a:extLst>
              </p:cNvPr>
              <p:cNvPicPr>
                <a:picLocks noChangeAspect="1"/>
              </p:cNvPicPr>
              <p:nvPr/>
            </p:nvPicPr>
            <p:blipFill rotWithShape="1">
              <a:blip r:embed="rId3">
                <a:biLevel thresh="25000"/>
              </a:blip>
              <a:srcRect t="27733" b="10926"/>
              <a:stretch/>
            </p:blipFill>
            <p:spPr>
              <a:xfrm>
                <a:off x="3891494" y="3335325"/>
                <a:ext cx="1211212" cy="183424"/>
              </a:xfrm>
              <a:prstGeom prst="rect">
                <a:avLst/>
              </a:prstGeom>
            </p:spPr>
          </p:pic>
          <p:grpSp>
            <p:nvGrpSpPr>
              <p:cNvPr id="12" name="Group 11">
                <a:extLst>
                  <a:ext uri="{FF2B5EF4-FFF2-40B4-BE49-F238E27FC236}">
                    <a16:creationId xmlns:a16="http://schemas.microsoft.com/office/drawing/2014/main" id="{774953DF-D7A2-335B-E8E8-2D6AA28B9FD7}"/>
                  </a:ext>
                </a:extLst>
              </p:cNvPr>
              <p:cNvGrpSpPr/>
              <p:nvPr/>
            </p:nvGrpSpPr>
            <p:grpSpPr>
              <a:xfrm>
                <a:off x="3041588" y="2423735"/>
                <a:ext cx="2762514" cy="758193"/>
                <a:chOff x="4987906" y="2434170"/>
                <a:chExt cx="2210170" cy="479583"/>
              </a:xfrm>
            </p:grpSpPr>
            <p:sp>
              <p:nvSpPr>
                <p:cNvPr id="35" name="Freeform: Shape 103">
                  <a:extLst>
                    <a:ext uri="{FF2B5EF4-FFF2-40B4-BE49-F238E27FC236}">
                      <a16:creationId xmlns:a16="http://schemas.microsoft.com/office/drawing/2014/main" id="{1BEEA35F-3A14-62DC-3955-57B532B1A71F}"/>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04">
                  <a:extLst>
                    <a:ext uri="{FF2B5EF4-FFF2-40B4-BE49-F238E27FC236}">
                      <a16:creationId xmlns:a16="http://schemas.microsoft.com/office/drawing/2014/main" id="{5FFCEB55-AE6B-991D-18AF-0AF6CE5770CF}"/>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05">
                  <a:extLst>
                    <a:ext uri="{FF2B5EF4-FFF2-40B4-BE49-F238E27FC236}">
                      <a16:creationId xmlns:a16="http://schemas.microsoft.com/office/drawing/2014/main" id="{A5251C2A-347D-DABB-D1AE-99C96773835F}"/>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06">
                  <a:extLst>
                    <a:ext uri="{FF2B5EF4-FFF2-40B4-BE49-F238E27FC236}">
                      <a16:creationId xmlns:a16="http://schemas.microsoft.com/office/drawing/2014/main" id="{67F7F11F-96BE-7A6A-39EC-49286A9193F7}"/>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9" name="Freeform: Shape 107">
                  <a:extLst>
                    <a:ext uri="{FF2B5EF4-FFF2-40B4-BE49-F238E27FC236}">
                      <a16:creationId xmlns:a16="http://schemas.microsoft.com/office/drawing/2014/main" id="{D7EAD7D9-EA2E-7721-8FDA-98B604EFB811}"/>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8">
                  <a:extLst>
                    <a:ext uri="{FF2B5EF4-FFF2-40B4-BE49-F238E27FC236}">
                      <a16:creationId xmlns:a16="http://schemas.microsoft.com/office/drawing/2014/main" id="{84AC3436-A212-42A1-AC76-635388638BF0}"/>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9">
                  <a:extLst>
                    <a:ext uri="{FF2B5EF4-FFF2-40B4-BE49-F238E27FC236}">
                      <a16:creationId xmlns:a16="http://schemas.microsoft.com/office/drawing/2014/main" id="{D36368F5-D3C1-4F6D-6E5B-DC6D9B9FF3D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3" name="Picture 12">
                <a:extLst>
                  <a:ext uri="{FF2B5EF4-FFF2-40B4-BE49-F238E27FC236}">
                    <a16:creationId xmlns:a16="http://schemas.microsoft.com/office/drawing/2014/main" id="{A67CAE9D-1FC9-5852-3837-1F3EE7883FD9}"/>
                  </a:ext>
                </a:extLst>
              </p:cNvPr>
              <p:cNvPicPr>
                <a:picLocks noChangeAspect="1"/>
              </p:cNvPicPr>
              <p:nvPr/>
            </p:nvPicPr>
            <p:blipFill>
              <a:blip r:embed="rId4">
                <a:biLevel thresh="25000"/>
              </a:blip>
              <a:stretch>
                <a:fillRect/>
              </a:stretch>
            </p:blipFill>
            <p:spPr>
              <a:xfrm>
                <a:off x="3907183" y="2893768"/>
                <a:ext cx="1040453" cy="204635"/>
              </a:xfrm>
              <a:prstGeom prst="rect">
                <a:avLst/>
              </a:prstGeom>
            </p:spPr>
          </p:pic>
          <p:grpSp>
            <p:nvGrpSpPr>
              <p:cNvPr id="14" name="Group 13">
                <a:extLst>
                  <a:ext uri="{FF2B5EF4-FFF2-40B4-BE49-F238E27FC236}">
                    <a16:creationId xmlns:a16="http://schemas.microsoft.com/office/drawing/2014/main" id="{31CFA09E-B408-A71A-179E-9FF1869C7B11}"/>
                  </a:ext>
                </a:extLst>
              </p:cNvPr>
              <p:cNvGrpSpPr/>
              <p:nvPr/>
            </p:nvGrpSpPr>
            <p:grpSpPr>
              <a:xfrm>
                <a:off x="3373445" y="2050657"/>
                <a:ext cx="2098800" cy="673097"/>
                <a:chOff x="5255827" y="3212714"/>
                <a:chExt cx="1679162" cy="425757"/>
              </a:xfrm>
            </p:grpSpPr>
            <p:sp>
              <p:nvSpPr>
                <p:cNvPr id="28" name="Freeform: Shape 112">
                  <a:extLst>
                    <a:ext uri="{FF2B5EF4-FFF2-40B4-BE49-F238E27FC236}">
                      <a16:creationId xmlns:a16="http://schemas.microsoft.com/office/drawing/2014/main" id="{F2BB024F-8C17-1F71-DC9B-E25A5B670981}"/>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13">
                  <a:extLst>
                    <a:ext uri="{FF2B5EF4-FFF2-40B4-BE49-F238E27FC236}">
                      <a16:creationId xmlns:a16="http://schemas.microsoft.com/office/drawing/2014/main" id="{80BA0B9E-8F2F-5E3E-AB63-2CA0F12FC6A3}"/>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14">
                  <a:extLst>
                    <a:ext uri="{FF2B5EF4-FFF2-40B4-BE49-F238E27FC236}">
                      <a16:creationId xmlns:a16="http://schemas.microsoft.com/office/drawing/2014/main" id="{31ACD871-25D7-F9F2-4DB8-C74218A6CDA4}"/>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15">
                  <a:extLst>
                    <a:ext uri="{FF2B5EF4-FFF2-40B4-BE49-F238E27FC236}">
                      <a16:creationId xmlns:a16="http://schemas.microsoft.com/office/drawing/2014/main" id="{7EB13682-72D4-0435-393D-F3BDCACF26A8}"/>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2" name="Freeform: Shape 116">
                  <a:extLst>
                    <a:ext uri="{FF2B5EF4-FFF2-40B4-BE49-F238E27FC236}">
                      <a16:creationId xmlns:a16="http://schemas.microsoft.com/office/drawing/2014/main" id="{0D193F0B-4B12-A3D6-5A9D-5BCD321A27A8}"/>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7">
                  <a:extLst>
                    <a:ext uri="{FF2B5EF4-FFF2-40B4-BE49-F238E27FC236}">
                      <a16:creationId xmlns:a16="http://schemas.microsoft.com/office/drawing/2014/main" id="{C796A8AC-41C1-A819-4519-A55D32545A11}"/>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8">
                  <a:extLst>
                    <a:ext uri="{FF2B5EF4-FFF2-40B4-BE49-F238E27FC236}">
                      <a16:creationId xmlns:a16="http://schemas.microsoft.com/office/drawing/2014/main" id="{F873A53E-83AD-DAA5-3488-45FD6CB1496B}"/>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5" name="Picture 14">
                <a:extLst>
                  <a:ext uri="{FF2B5EF4-FFF2-40B4-BE49-F238E27FC236}">
                    <a16:creationId xmlns:a16="http://schemas.microsoft.com/office/drawing/2014/main" id="{FAD362B6-B8EC-7E97-EFBE-772DB8F0F143}"/>
                  </a:ext>
                </a:extLst>
              </p:cNvPr>
              <p:cNvPicPr>
                <a:picLocks noChangeAspect="1"/>
              </p:cNvPicPr>
              <p:nvPr/>
            </p:nvPicPr>
            <p:blipFill>
              <a:blip r:embed="rId5">
                <a:biLevel thresh="25000"/>
              </a:blip>
              <a:stretch>
                <a:fillRect/>
              </a:stretch>
            </p:blipFill>
            <p:spPr>
              <a:xfrm>
                <a:off x="4273053" y="2415639"/>
                <a:ext cx="308715" cy="203239"/>
              </a:xfrm>
              <a:prstGeom prst="rect">
                <a:avLst/>
              </a:prstGeom>
            </p:spPr>
          </p:pic>
          <p:grpSp>
            <p:nvGrpSpPr>
              <p:cNvPr id="16" name="Group 15">
                <a:extLst>
                  <a:ext uri="{FF2B5EF4-FFF2-40B4-BE49-F238E27FC236}">
                    <a16:creationId xmlns:a16="http://schemas.microsoft.com/office/drawing/2014/main" id="{3BBD920A-A618-0025-A6C2-A3E5CDF60D25}"/>
                  </a:ext>
                </a:extLst>
              </p:cNvPr>
              <p:cNvGrpSpPr/>
              <p:nvPr/>
            </p:nvGrpSpPr>
            <p:grpSpPr>
              <a:xfrm>
                <a:off x="3695900" y="1779694"/>
                <a:ext cx="1453889" cy="499026"/>
                <a:chOff x="5508239" y="3698877"/>
                <a:chExt cx="1163195" cy="315651"/>
              </a:xfrm>
            </p:grpSpPr>
            <p:sp>
              <p:nvSpPr>
                <p:cNvPr id="23" name="Freeform: Shape 121">
                  <a:extLst>
                    <a:ext uri="{FF2B5EF4-FFF2-40B4-BE49-F238E27FC236}">
                      <a16:creationId xmlns:a16="http://schemas.microsoft.com/office/drawing/2014/main" id="{63C18865-12DF-28A3-DF11-97660978EA18}"/>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2">
                  <a:extLst>
                    <a:ext uri="{FF2B5EF4-FFF2-40B4-BE49-F238E27FC236}">
                      <a16:creationId xmlns:a16="http://schemas.microsoft.com/office/drawing/2014/main" id="{E9EAD3F7-CD1D-AF90-7E41-CCA4C7639212}"/>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23">
                  <a:extLst>
                    <a:ext uri="{FF2B5EF4-FFF2-40B4-BE49-F238E27FC236}">
                      <a16:creationId xmlns:a16="http://schemas.microsoft.com/office/drawing/2014/main" id="{23CD4BA9-4FF6-283A-7881-01C740F2659D}"/>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6" name="Freeform: Shape 124">
                  <a:extLst>
                    <a:ext uri="{FF2B5EF4-FFF2-40B4-BE49-F238E27FC236}">
                      <a16:creationId xmlns:a16="http://schemas.microsoft.com/office/drawing/2014/main" id="{FA124591-2E23-65FF-10F5-4D023FF99345}"/>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7" name="Freeform: Shape 125">
                  <a:extLst>
                    <a:ext uri="{FF2B5EF4-FFF2-40B4-BE49-F238E27FC236}">
                      <a16:creationId xmlns:a16="http://schemas.microsoft.com/office/drawing/2014/main" id="{C108AD06-B338-B31B-FBF2-BFF0230ADFB9}"/>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B36E7B99-5F43-C417-0E57-857709D0110A}"/>
                  </a:ext>
                </a:extLst>
              </p:cNvPr>
              <p:cNvPicPr>
                <a:picLocks noChangeAspect="1"/>
              </p:cNvPicPr>
              <p:nvPr/>
            </p:nvPicPr>
            <p:blipFill rotWithShape="1">
              <a:blip r:embed="rId6">
                <a:biLevel thresh="25000"/>
              </a:blip>
              <a:srcRect b="19590"/>
              <a:stretch/>
            </p:blipFill>
            <p:spPr>
              <a:xfrm>
                <a:off x="3998540" y="2051674"/>
                <a:ext cx="898907" cy="144271"/>
              </a:xfrm>
              <a:prstGeom prst="rect">
                <a:avLst/>
              </a:prstGeom>
            </p:spPr>
          </p:pic>
          <p:sp>
            <p:nvSpPr>
              <p:cNvPr id="18" name="Freeform: Shape 127">
                <a:extLst>
                  <a:ext uri="{FF2B5EF4-FFF2-40B4-BE49-F238E27FC236}">
                    <a16:creationId xmlns:a16="http://schemas.microsoft.com/office/drawing/2014/main" id="{2737A1B4-D7F2-1189-3462-3DBDC4C181EC}"/>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9" name="Freeform: Shape 128">
                <a:extLst>
                  <a:ext uri="{FF2B5EF4-FFF2-40B4-BE49-F238E27FC236}">
                    <a16:creationId xmlns:a16="http://schemas.microsoft.com/office/drawing/2014/main" id="{E8CE68F8-519B-68B2-5A47-8AA30C5E8D60}"/>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0" name="Freeform: Shape 129">
                <a:extLst>
                  <a:ext uri="{FF2B5EF4-FFF2-40B4-BE49-F238E27FC236}">
                    <a16:creationId xmlns:a16="http://schemas.microsoft.com/office/drawing/2014/main" id="{CCEF7FD7-F9AB-D9D1-8A65-F8455F7D5054}"/>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1" name="Freeform: Shape 130">
                <a:extLst>
                  <a:ext uri="{FF2B5EF4-FFF2-40B4-BE49-F238E27FC236}">
                    <a16:creationId xmlns:a16="http://schemas.microsoft.com/office/drawing/2014/main" id="{E2EA6EDE-1910-37AD-9BA7-A1AFE156EDA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2" name="Picture 21">
                <a:extLst>
                  <a:ext uri="{FF2B5EF4-FFF2-40B4-BE49-F238E27FC236}">
                    <a16:creationId xmlns:a16="http://schemas.microsoft.com/office/drawing/2014/main" id="{3BF708C4-B80C-9641-69A4-651766DCA41B}"/>
                  </a:ext>
                </a:extLst>
              </p:cNvPr>
              <p:cNvPicPr>
                <a:picLocks noChangeAspect="1"/>
              </p:cNvPicPr>
              <p:nvPr/>
            </p:nvPicPr>
            <p:blipFill>
              <a:blip r:embed="rId7">
                <a:biLevel thresh="25000"/>
              </a:blip>
              <a:stretch>
                <a:fillRect/>
              </a:stretch>
            </p:blipFill>
            <p:spPr>
              <a:xfrm>
                <a:off x="4234980" y="1619590"/>
                <a:ext cx="426025" cy="348270"/>
              </a:xfrm>
              <a:prstGeom prst="rect">
                <a:avLst/>
              </a:prstGeom>
            </p:spPr>
          </p:pic>
        </p:grpSp>
        <p:sp>
          <p:nvSpPr>
            <p:cNvPr id="6" name="Oval 5">
              <a:extLst>
                <a:ext uri="{FF2B5EF4-FFF2-40B4-BE49-F238E27FC236}">
                  <a16:creationId xmlns:a16="http://schemas.microsoft.com/office/drawing/2014/main" id="{1CE0A406-8718-C4C4-E67F-5967FE05C0AD}"/>
                </a:ext>
              </a:extLst>
            </p:cNvPr>
            <p:cNvSpPr/>
            <p:nvPr/>
          </p:nvSpPr>
          <p:spPr>
            <a:xfrm>
              <a:off x="2442869" y="3011262"/>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60" name="TextBox 59">
            <a:extLst>
              <a:ext uri="{FF2B5EF4-FFF2-40B4-BE49-F238E27FC236}">
                <a16:creationId xmlns:a16="http://schemas.microsoft.com/office/drawing/2014/main" id="{278B8B21-615A-6DBA-9A35-A4AB1C74D8B8}"/>
              </a:ext>
            </a:extLst>
          </p:cNvPr>
          <p:cNvSpPr txBox="1"/>
          <p:nvPr/>
        </p:nvSpPr>
        <p:spPr>
          <a:xfrm>
            <a:off x="9278859" y="5691371"/>
            <a:ext cx="2509020" cy="261610"/>
          </a:xfrm>
          <a:prstGeom prst="rect">
            <a:avLst/>
          </a:prstGeom>
          <a:noFill/>
        </p:spPr>
        <p:txBody>
          <a:bodyPr wrap="none" rtlCol="0">
            <a:spAutoFit/>
          </a:bodyPr>
          <a:lstStyle/>
          <a:p>
            <a:r>
              <a:rPr lang="en-US" sz="1100" i="1" dirty="0" err="1">
                <a:latin typeface="Calibri" panose="020F0502020204030204" pitchFamily="34" charset="0"/>
                <a:cs typeface="Calibri" panose="020F0502020204030204" pitchFamily="34" charset="0"/>
              </a:rPr>
              <a:t>Kinam</a:t>
            </a:r>
            <a:r>
              <a:rPr lang="en-US" sz="1100" i="1" dirty="0">
                <a:latin typeface="Calibri" panose="020F0502020204030204" pitchFamily="34" charset="0"/>
                <a:cs typeface="Calibri" panose="020F0502020204030204" pitchFamily="34" charset="0"/>
              </a:rPr>
              <a:t> Kim, IEDM’21, Plenary Session 1.1</a:t>
            </a:r>
          </a:p>
        </p:txBody>
      </p:sp>
      <p:pic>
        <p:nvPicPr>
          <p:cNvPr id="61" name="Picture 60">
            <a:extLst>
              <a:ext uri="{FF2B5EF4-FFF2-40B4-BE49-F238E27FC236}">
                <a16:creationId xmlns:a16="http://schemas.microsoft.com/office/drawing/2014/main" id="{E86BA7E6-E3F7-D1DC-0205-0E9B6CAE7E7E}"/>
              </a:ext>
            </a:extLst>
          </p:cNvPr>
          <p:cNvPicPr>
            <a:picLocks noChangeAspect="1"/>
          </p:cNvPicPr>
          <p:nvPr/>
        </p:nvPicPr>
        <p:blipFill>
          <a:blip r:embed="rId8"/>
          <a:stretch>
            <a:fillRect/>
          </a:stretch>
        </p:blipFill>
        <p:spPr>
          <a:xfrm>
            <a:off x="5589710" y="1534249"/>
            <a:ext cx="6426799" cy="4141184"/>
          </a:xfrm>
          <a:prstGeom prst="rect">
            <a:avLst/>
          </a:prstGeom>
        </p:spPr>
      </p:pic>
    </p:spTree>
    <p:extLst>
      <p:ext uri="{BB962C8B-B14F-4D97-AF65-F5344CB8AC3E}">
        <p14:creationId xmlns:p14="http://schemas.microsoft.com/office/powerpoint/2010/main" val="1237560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DD54DA4A-36CF-FD4A-900D-153861295A3D}"/>
              </a:ext>
            </a:extLst>
          </p:cNvPr>
          <p:cNvGrpSpPr/>
          <p:nvPr/>
        </p:nvGrpSpPr>
        <p:grpSpPr>
          <a:xfrm>
            <a:off x="612566" y="1033386"/>
            <a:ext cx="5347241" cy="4488491"/>
            <a:chOff x="2375118" y="1262425"/>
            <a:chExt cx="4116510" cy="2869113"/>
          </a:xfrm>
        </p:grpSpPr>
        <p:grpSp>
          <p:nvGrpSpPr>
            <p:cNvPr id="40" name="Group 39">
              <a:extLst>
                <a:ext uri="{FF2B5EF4-FFF2-40B4-BE49-F238E27FC236}">
                  <a16:creationId xmlns:a16="http://schemas.microsoft.com/office/drawing/2014/main" id="{AB1A7545-6705-6847-BDB3-D219B7BA63A1}"/>
                </a:ext>
              </a:extLst>
            </p:cNvPr>
            <p:cNvGrpSpPr/>
            <p:nvPr/>
          </p:nvGrpSpPr>
          <p:grpSpPr>
            <a:xfrm>
              <a:off x="2718111" y="2805394"/>
              <a:ext cx="3431012" cy="844949"/>
              <a:chOff x="4722427" y="3160506"/>
              <a:chExt cx="2745009" cy="534459"/>
            </a:xfrm>
          </p:grpSpPr>
          <p:sp>
            <p:nvSpPr>
              <p:cNvPr id="99" name="Freeform: Shape 80">
                <a:extLst>
                  <a:ext uri="{FF2B5EF4-FFF2-40B4-BE49-F238E27FC236}">
                    <a16:creationId xmlns:a16="http://schemas.microsoft.com/office/drawing/2014/main" id="{2CEA8494-8B82-EA4C-A238-071F0AA2AF02}"/>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0" name="Freeform: Shape 81">
                <a:extLst>
                  <a:ext uri="{FF2B5EF4-FFF2-40B4-BE49-F238E27FC236}">
                    <a16:creationId xmlns:a16="http://schemas.microsoft.com/office/drawing/2014/main" id="{3DED36A5-3FEF-CA40-97D3-624766E6543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1" name="Freeform: Shape 82">
                <a:extLst>
                  <a:ext uri="{FF2B5EF4-FFF2-40B4-BE49-F238E27FC236}">
                    <a16:creationId xmlns:a16="http://schemas.microsoft.com/office/drawing/2014/main" id="{CC3F9534-979B-9544-A1BE-C181832A62F7}"/>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2" name="Freeform: Shape 83">
                <a:extLst>
                  <a:ext uri="{FF2B5EF4-FFF2-40B4-BE49-F238E27FC236}">
                    <a16:creationId xmlns:a16="http://schemas.microsoft.com/office/drawing/2014/main" id="{6FC0AA27-6158-0347-83F9-B0D1BD2B15CA}"/>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3" name="Freeform: Shape 85">
                <a:extLst>
                  <a:ext uri="{FF2B5EF4-FFF2-40B4-BE49-F238E27FC236}">
                    <a16:creationId xmlns:a16="http://schemas.microsoft.com/office/drawing/2014/main" id="{B303A260-B952-7844-87E9-13B58D0749C1}"/>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4" name="Freeform: Shape 86">
                <a:extLst>
                  <a:ext uri="{FF2B5EF4-FFF2-40B4-BE49-F238E27FC236}">
                    <a16:creationId xmlns:a16="http://schemas.microsoft.com/office/drawing/2014/main" id="{28CD6CBB-F846-1A4E-A229-8E4E6BE561B7}"/>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105" name="Freeform: Shape 87">
                <a:extLst>
                  <a:ext uri="{FF2B5EF4-FFF2-40B4-BE49-F238E27FC236}">
                    <a16:creationId xmlns:a16="http://schemas.microsoft.com/office/drawing/2014/main" id="{C43AE56B-93B2-EF4E-BFA0-90B50AF99857}"/>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2" name="Group 41">
              <a:extLst>
                <a:ext uri="{FF2B5EF4-FFF2-40B4-BE49-F238E27FC236}">
                  <a16:creationId xmlns:a16="http://schemas.microsoft.com/office/drawing/2014/main" id="{1F151003-8D91-D143-8A9C-AA9FBE63B291}"/>
                </a:ext>
              </a:extLst>
            </p:cNvPr>
            <p:cNvGrpSpPr/>
            <p:nvPr/>
          </p:nvGrpSpPr>
          <p:grpSpPr>
            <a:xfrm>
              <a:off x="2381449" y="3589618"/>
              <a:ext cx="4110179" cy="541920"/>
              <a:chOff x="12456098" y="5203261"/>
              <a:chExt cx="7756959" cy="807082"/>
            </a:xfrm>
          </p:grpSpPr>
          <p:sp>
            <p:nvSpPr>
              <p:cNvPr id="96" name="Freeform: Shape 89">
                <a:extLst>
                  <a:ext uri="{FF2B5EF4-FFF2-40B4-BE49-F238E27FC236}">
                    <a16:creationId xmlns:a16="http://schemas.microsoft.com/office/drawing/2014/main" id="{D531F2B2-418E-B343-B743-91A550876B75}"/>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7" name="Freeform: Shape 90">
                <a:extLst>
                  <a:ext uri="{FF2B5EF4-FFF2-40B4-BE49-F238E27FC236}">
                    <a16:creationId xmlns:a16="http://schemas.microsoft.com/office/drawing/2014/main" id="{A93A5BC2-2369-0A4F-B433-094B7340AFF1}"/>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8" name="Freeform: Shape 91">
                <a:extLst>
                  <a:ext uri="{FF2B5EF4-FFF2-40B4-BE49-F238E27FC236}">
                    <a16:creationId xmlns:a16="http://schemas.microsoft.com/office/drawing/2014/main" id="{F2AF18FB-582F-7E4F-822C-E4CD3E3B711A}"/>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43" name="Group 42">
              <a:extLst>
                <a:ext uri="{FF2B5EF4-FFF2-40B4-BE49-F238E27FC236}">
                  <a16:creationId xmlns:a16="http://schemas.microsoft.com/office/drawing/2014/main" id="{59143CFE-4312-6249-9112-8EC8463A4193}"/>
                </a:ext>
              </a:extLst>
            </p:cNvPr>
            <p:cNvGrpSpPr/>
            <p:nvPr/>
          </p:nvGrpSpPr>
          <p:grpSpPr>
            <a:xfrm>
              <a:off x="2375118" y="3201818"/>
              <a:ext cx="4095453" cy="923970"/>
              <a:chOff x="4455906" y="4532438"/>
              <a:chExt cx="3276600" cy="584443"/>
            </a:xfrm>
          </p:grpSpPr>
          <p:sp>
            <p:nvSpPr>
              <p:cNvPr id="89" name="Freeform: Shape 93">
                <a:extLst>
                  <a:ext uri="{FF2B5EF4-FFF2-40B4-BE49-F238E27FC236}">
                    <a16:creationId xmlns:a16="http://schemas.microsoft.com/office/drawing/2014/main" id="{67A2B9A4-8504-0442-AAAD-B2CFF824521F}"/>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0" name="Freeform: Shape 94">
                <a:extLst>
                  <a:ext uri="{FF2B5EF4-FFF2-40B4-BE49-F238E27FC236}">
                    <a16:creationId xmlns:a16="http://schemas.microsoft.com/office/drawing/2014/main" id="{B465C508-DD75-0A4C-8AAF-84961977A0DF}"/>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1" name="Freeform: Shape 95">
                <a:extLst>
                  <a:ext uri="{FF2B5EF4-FFF2-40B4-BE49-F238E27FC236}">
                    <a16:creationId xmlns:a16="http://schemas.microsoft.com/office/drawing/2014/main" id="{52F88D71-98EC-584E-8A75-18682E06DD1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2" name="Freeform: Shape 96">
                <a:extLst>
                  <a:ext uri="{FF2B5EF4-FFF2-40B4-BE49-F238E27FC236}">
                    <a16:creationId xmlns:a16="http://schemas.microsoft.com/office/drawing/2014/main" id="{B7871192-ED80-6B4D-849C-AA5CBEA936DF}"/>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3" name="Freeform: Shape 97">
                <a:extLst>
                  <a:ext uri="{FF2B5EF4-FFF2-40B4-BE49-F238E27FC236}">
                    <a16:creationId xmlns:a16="http://schemas.microsoft.com/office/drawing/2014/main" id="{A99B75E4-B7E3-8E44-A1CC-3B59AC015E10}"/>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4" name="Freeform: Shape 98">
                <a:extLst>
                  <a:ext uri="{FF2B5EF4-FFF2-40B4-BE49-F238E27FC236}">
                    <a16:creationId xmlns:a16="http://schemas.microsoft.com/office/drawing/2014/main" id="{CC087C9A-4EBC-7549-A74D-4E6C838B11C0}"/>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95" name="Freeform: Shape 99">
                <a:extLst>
                  <a:ext uri="{FF2B5EF4-FFF2-40B4-BE49-F238E27FC236}">
                    <a16:creationId xmlns:a16="http://schemas.microsoft.com/office/drawing/2014/main" id="{001E3907-33FC-0743-A598-3F3575A7AF1F}"/>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5" name="Picture 44">
              <a:extLst>
                <a:ext uri="{FF2B5EF4-FFF2-40B4-BE49-F238E27FC236}">
                  <a16:creationId xmlns:a16="http://schemas.microsoft.com/office/drawing/2014/main" id="{546425CC-FB00-D646-869C-0F4CD3D74C8E}"/>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46" name="Picture 45">
              <a:extLst>
                <a:ext uri="{FF2B5EF4-FFF2-40B4-BE49-F238E27FC236}">
                  <a16:creationId xmlns:a16="http://schemas.microsoft.com/office/drawing/2014/main" id="{6DA0CBE0-05DC-9044-B3B4-2702A94D8F3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48" name="Group 47">
              <a:extLst>
                <a:ext uri="{FF2B5EF4-FFF2-40B4-BE49-F238E27FC236}">
                  <a16:creationId xmlns:a16="http://schemas.microsoft.com/office/drawing/2014/main" id="{70EE2CC8-780B-534D-8E67-EF30CCCC0060}"/>
                </a:ext>
              </a:extLst>
            </p:cNvPr>
            <p:cNvGrpSpPr/>
            <p:nvPr/>
          </p:nvGrpSpPr>
          <p:grpSpPr>
            <a:xfrm>
              <a:off x="3041588" y="2423735"/>
              <a:ext cx="2762514" cy="758193"/>
              <a:chOff x="4987906" y="2434170"/>
              <a:chExt cx="2210170" cy="479583"/>
            </a:xfrm>
          </p:grpSpPr>
          <p:sp>
            <p:nvSpPr>
              <p:cNvPr id="82" name="Freeform: Shape 103">
                <a:extLst>
                  <a:ext uri="{FF2B5EF4-FFF2-40B4-BE49-F238E27FC236}">
                    <a16:creationId xmlns:a16="http://schemas.microsoft.com/office/drawing/2014/main" id="{99FD6D53-BD19-324A-B67A-3E965FD8061A}"/>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3" name="Freeform: Shape 104">
                <a:extLst>
                  <a:ext uri="{FF2B5EF4-FFF2-40B4-BE49-F238E27FC236}">
                    <a16:creationId xmlns:a16="http://schemas.microsoft.com/office/drawing/2014/main" id="{A9C722E6-3A01-F147-B818-296DD9C8D2CB}"/>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4" name="Freeform: Shape 105">
                <a:extLst>
                  <a:ext uri="{FF2B5EF4-FFF2-40B4-BE49-F238E27FC236}">
                    <a16:creationId xmlns:a16="http://schemas.microsoft.com/office/drawing/2014/main" id="{7437B3E4-90B3-EC4E-B712-EDD5607FBD5D}"/>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5" name="Freeform: Shape 106">
                <a:extLst>
                  <a:ext uri="{FF2B5EF4-FFF2-40B4-BE49-F238E27FC236}">
                    <a16:creationId xmlns:a16="http://schemas.microsoft.com/office/drawing/2014/main" id="{A2712DBC-8729-1B47-8890-F87E52E06D4F}"/>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6" name="Freeform: Shape 107">
                <a:extLst>
                  <a:ext uri="{FF2B5EF4-FFF2-40B4-BE49-F238E27FC236}">
                    <a16:creationId xmlns:a16="http://schemas.microsoft.com/office/drawing/2014/main" id="{C63C6935-1E65-5D47-A037-1A93AA83FBA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7" name="Freeform: Shape 108">
                <a:extLst>
                  <a:ext uri="{FF2B5EF4-FFF2-40B4-BE49-F238E27FC236}">
                    <a16:creationId xmlns:a16="http://schemas.microsoft.com/office/drawing/2014/main" id="{343C2156-D57F-3E4D-902D-F9218CB5C357}"/>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8" name="Freeform: Shape 109">
                <a:extLst>
                  <a:ext uri="{FF2B5EF4-FFF2-40B4-BE49-F238E27FC236}">
                    <a16:creationId xmlns:a16="http://schemas.microsoft.com/office/drawing/2014/main" id="{7E455468-A682-B844-A17B-1890FFE7589A}"/>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49" name="Picture 48">
              <a:extLst>
                <a:ext uri="{FF2B5EF4-FFF2-40B4-BE49-F238E27FC236}">
                  <a16:creationId xmlns:a16="http://schemas.microsoft.com/office/drawing/2014/main" id="{17DABA96-7C46-0948-8146-6D3A1EEB8AC6}"/>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51" name="Group 50">
              <a:extLst>
                <a:ext uri="{FF2B5EF4-FFF2-40B4-BE49-F238E27FC236}">
                  <a16:creationId xmlns:a16="http://schemas.microsoft.com/office/drawing/2014/main" id="{F85E3FDB-736F-5D4D-98FD-73E7D1F449A6}"/>
                </a:ext>
              </a:extLst>
            </p:cNvPr>
            <p:cNvGrpSpPr/>
            <p:nvPr/>
          </p:nvGrpSpPr>
          <p:grpSpPr>
            <a:xfrm>
              <a:off x="3373445" y="2050657"/>
              <a:ext cx="2098800" cy="673097"/>
              <a:chOff x="5255827" y="3212714"/>
              <a:chExt cx="1679162" cy="425757"/>
            </a:xfrm>
          </p:grpSpPr>
          <p:sp>
            <p:nvSpPr>
              <p:cNvPr id="75" name="Freeform: Shape 112">
                <a:extLst>
                  <a:ext uri="{FF2B5EF4-FFF2-40B4-BE49-F238E27FC236}">
                    <a16:creationId xmlns:a16="http://schemas.microsoft.com/office/drawing/2014/main" id="{7BDF5924-D532-C346-A599-BCB53D0F5637}"/>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6" name="Freeform: Shape 113">
                <a:extLst>
                  <a:ext uri="{FF2B5EF4-FFF2-40B4-BE49-F238E27FC236}">
                    <a16:creationId xmlns:a16="http://schemas.microsoft.com/office/drawing/2014/main" id="{FAB973DC-A1E7-C547-9C4E-AC2B3F9FF802}"/>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7" name="Freeform: Shape 114">
                <a:extLst>
                  <a:ext uri="{FF2B5EF4-FFF2-40B4-BE49-F238E27FC236}">
                    <a16:creationId xmlns:a16="http://schemas.microsoft.com/office/drawing/2014/main" id="{DE3DAC42-AC40-864B-B4F9-8D40510B81BA}"/>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8" name="Freeform: Shape 115">
                <a:extLst>
                  <a:ext uri="{FF2B5EF4-FFF2-40B4-BE49-F238E27FC236}">
                    <a16:creationId xmlns:a16="http://schemas.microsoft.com/office/drawing/2014/main" id="{91958479-4DB6-BE41-A690-A67FBB31BE65}"/>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9" name="Freeform: Shape 116">
                <a:extLst>
                  <a:ext uri="{FF2B5EF4-FFF2-40B4-BE49-F238E27FC236}">
                    <a16:creationId xmlns:a16="http://schemas.microsoft.com/office/drawing/2014/main" id="{FA9F3B49-BBBC-F04B-94EF-40A57D29A7A0}"/>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0" name="Freeform: Shape 117">
                <a:extLst>
                  <a:ext uri="{FF2B5EF4-FFF2-40B4-BE49-F238E27FC236}">
                    <a16:creationId xmlns:a16="http://schemas.microsoft.com/office/drawing/2014/main" id="{E293F48A-F52C-884F-82C5-07227D3B37CC}"/>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81" name="Freeform: Shape 118">
                <a:extLst>
                  <a:ext uri="{FF2B5EF4-FFF2-40B4-BE49-F238E27FC236}">
                    <a16:creationId xmlns:a16="http://schemas.microsoft.com/office/drawing/2014/main" id="{B9D1EFBD-5F16-8F4F-ABB5-28374AA52DC6}"/>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2" name="Picture 51">
              <a:extLst>
                <a:ext uri="{FF2B5EF4-FFF2-40B4-BE49-F238E27FC236}">
                  <a16:creationId xmlns:a16="http://schemas.microsoft.com/office/drawing/2014/main" id="{2E4935FE-0386-6742-90B2-00F2808606F5}"/>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54" name="Group 53">
              <a:extLst>
                <a:ext uri="{FF2B5EF4-FFF2-40B4-BE49-F238E27FC236}">
                  <a16:creationId xmlns:a16="http://schemas.microsoft.com/office/drawing/2014/main" id="{0A9CD0CB-3A1B-2C4F-B729-94F87D530A1E}"/>
                </a:ext>
              </a:extLst>
            </p:cNvPr>
            <p:cNvGrpSpPr/>
            <p:nvPr/>
          </p:nvGrpSpPr>
          <p:grpSpPr>
            <a:xfrm>
              <a:off x="3695900" y="1779694"/>
              <a:ext cx="1453889" cy="499026"/>
              <a:chOff x="5508239" y="3698877"/>
              <a:chExt cx="1163195" cy="315651"/>
            </a:xfrm>
          </p:grpSpPr>
          <p:sp>
            <p:nvSpPr>
              <p:cNvPr id="70" name="Freeform: Shape 121">
                <a:extLst>
                  <a:ext uri="{FF2B5EF4-FFF2-40B4-BE49-F238E27FC236}">
                    <a16:creationId xmlns:a16="http://schemas.microsoft.com/office/drawing/2014/main" id="{8640CD38-1F2F-4B4D-89EA-489D91174115}"/>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1" name="Freeform: Shape 122">
                <a:extLst>
                  <a:ext uri="{FF2B5EF4-FFF2-40B4-BE49-F238E27FC236}">
                    <a16:creationId xmlns:a16="http://schemas.microsoft.com/office/drawing/2014/main" id="{B0C03F24-B0C7-F346-B7EF-9B3EBE888930}"/>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2" name="Freeform: Shape 123">
                <a:extLst>
                  <a:ext uri="{FF2B5EF4-FFF2-40B4-BE49-F238E27FC236}">
                    <a16:creationId xmlns:a16="http://schemas.microsoft.com/office/drawing/2014/main" id="{755AAE7B-B60F-4C49-B3D8-56067C789FEA}"/>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3" name="Freeform: Shape 124">
                <a:extLst>
                  <a:ext uri="{FF2B5EF4-FFF2-40B4-BE49-F238E27FC236}">
                    <a16:creationId xmlns:a16="http://schemas.microsoft.com/office/drawing/2014/main" id="{D0FE3AE5-36AB-0347-9FC9-DBFD05BEEA80}"/>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74" name="Freeform: Shape 125">
                <a:extLst>
                  <a:ext uri="{FF2B5EF4-FFF2-40B4-BE49-F238E27FC236}">
                    <a16:creationId xmlns:a16="http://schemas.microsoft.com/office/drawing/2014/main" id="{C70A9EB3-9E70-254F-A4F7-5DA831F486C7}"/>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55" name="Picture 54">
              <a:extLst>
                <a:ext uri="{FF2B5EF4-FFF2-40B4-BE49-F238E27FC236}">
                  <a16:creationId xmlns:a16="http://schemas.microsoft.com/office/drawing/2014/main" id="{99DF850E-7EF7-2645-9CA4-92994A723C3C}"/>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57" name="Freeform: Shape 127">
              <a:extLst>
                <a:ext uri="{FF2B5EF4-FFF2-40B4-BE49-F238E27FC236}">
                  <a16:creationId xmlns:a16="http://schemas.microsoft.com/office/drawing/2014/main" id="{4CFC4032-FAAA-214E-8FA1-F3B90E408FA6}"/>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128">
              <a:extLst>
                <a:ext uri="{FF2B5EF4-FFF2-40B4-BE49-F238E27FC236}">
                  <a16:creationId xmlns:a16="http://schemas.microsoft.com/office/drawing/2014/main" id="{5E3DBFFE-B4D9-0040-81AD-6EA87C441AFB}"/>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129">
              <a:extLst>
                <a:ext uri="{FF2B5EF4-FFF2-40B4-BE49-F238E27FC236}">
                  <a16:creationId xmlns:a16="http://schemas.microsoft.com/office/drawing/2014/main" id="{105921B0-46B4-DE4A-87FE-66F335221262}"/>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130">
              <a:extLst>
                <a:ext uri="{FF2B5EF4-FFF2-40B4-BE49-F238E27FC236}">
                  <a16:creationId xmlns:a16="http://schemas.microsoft.com/office/drawing/2014/main" id="{C170D6E9-F7B6-9341-B18D-BE090857562A}"/>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62" name="Picture 61">
              <a:extLst>
                <a:ext uri="{FF2B5EF4-FFF2-40B4-BE49-F238E27FC236}">
                  <a16:creationId xmlns:a16="http://schemas.microsoft.com/office/drawing/2014/main" id="{4DFB35E9-EEC4-5949-AF1F-38EFD99E14B8}"/>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2" name="Title 1"/>
          <p:cNvSpPr>
            <a:spLocks noGrp="1"/>
          </p:cNvSpPr>
          <p:nvPr>
            <p:ph type="title"/>
          </p:nvPr>
        </p:nvSpPr>
        <p:spPr/>
        <p:txBody>
          <a:bodyPr>
            <a:noAutofit/>
          </a:bodyPr>
          <a:lstStyle/>
          <a:p>
            <a:r>
              <a:rPr lang="en-US" sz="2399" dirty="0"/>
              <a:t>Emerging Memories for Persistent Memory in 3D Cross Point Architectures</a:t>
            </a:r>
          </a:p>
        </p:txBody>
      </p:sp>
      <p:sp>
        <p:nvSpPr>
          <p:cNvPr id="3" name="TextBox 2"/>
          <p:cNvSpPr txBox="1"/>
          <p:nvPr/>
        </p:nvSpPr>
        <p:spPr>
          <a:xfrm>
            <a:off x="3857483" y="5875641"/>
            <a:ext cx="4473859" cy="369236"/>
          </a:xfrm>
          <a:prstGeom prst="rect">
            <a:avLst/>
          </a:prstGeom>
          <a:noFill/>
        </p:spPr>
        <p:txBody>
          <a:bodyPr wrap="square" rtlCol="0">
            <a:spAutoFit/>
          </a:bodyPr>
          <a:lstStyle/>
          <a:p>
            <a:pPr algn="ctr"/>
            <a:r>
              <a:rPr lang="en-US" sz="1799" b="1">
                <a:solidFill>
                  <a:srgbClr val="18E2FF"/>
                </a:solidFill>
                <a:latin typeface="Neo Sans Intel"/>
                <a:cs typeface="Neo Sans Intel"/>
              </a:rPr>
              <a:t>Key Challenge:  Matching Memory &amp; Selector</a:t>
            </a:r>
          </a:p>
        </p:txBody>
      </p:sp>
      <p:pic>
        <p:nvPicPr>
          <p:cNvPr id="19" name="Picture 18"/>
          <p:cNvPicPr>
            <a:picLocks noChangeAspect="1"/>
          </p:cNvPicPr>
          <p:nvPr/>
        </p:nvPicPr>
        <p:blipFill>
          <a:blip r:embed="rId9"/>
          <a:stretch>
            <a:fillRect/>
          </a:stretch>
        </p:blipFill>
        <p:spPr>
          <a:xfrm>
            <a:off x="5513841" y="1488221"/>
            <a:ext cx="2567060" cy="1661794"/>
          </a:xfrm>
          <a:prstGeom prst="rect">
            <a:avLst/>
          </a:prstGeom>
        </p:spPr>
      </p:pic>
      <p:sp>
        <p:nvSpPr>
          <p:cNvPr id="22" name="TextBox 21"/>
          <p:cNvSpPr txBox="1"/>
          <p:nvPr/>
        </p:nvSpPr>
        <p:spPr>
          <a:xfrm>
            <a:off x="6842164" y="1044243"/>
            <a:ext cx="2142914" cy="338466"/>
          </a:xfrm>
          <a:prstGeom prst="rect">
            <a:avLst/>
          </a:prstGeom>
          <a:noFill/>
        </p:spPr>
        <p:txBody>
          <a:bodyPr wrap="none" rtlCol="0">
            <a:spAutoFit/>
          </a:bodyPr>
          <a:lstStyle/>
          <a:p>
            <a:r>
              <a:rPr lang="en-US" sz="1600" b="1" dirty="0">
                <a:solidFill>
                  <a:schemeClr val="tx2"/>
                </a:solidFill>
                <a:latin typeface="Calibri" panose="020F0502020204030204" pitchFamily="34" charset="0"/>
                <a:cs typeface="Calibri" panose="020F0502020204030204" pitchFamily="34" charset="0"/>
              </a:rPr>
              <a:t>Intel Gen 1 3D </a:t>
            </a:r>
            <a:r>
              <a:rPr lang="en-US" sz="1600" b="1" dirty="0" err="1">
                <a:solidFill>
                  <a:schemeClr val="tx2"/>
                </a:solidFill>
                <a:latin typeface="Calibri" panose="020F0502020204030204" pitchFamily="34" charset="0"/>
                <a:cs typeface="Calibri" panose="020F0502020204030204" pitchFamily="34" charset="0"/>
              </a:rPr>
              <a:t>XPoint</a:t>
            </a:r>
            <a:r>
              <a:rPr lang="en-US" sz="1600" b="1" dirty="0">
                <a:solidFill>
                  <a:schemeClr val="tx2"/>
                </a:solidFill>
                <a:latin typeface="Calibri" panose="020F0502020204030204" pitchFamily="34" charset="0"/>
                <a:cs typeface="Calibri" panose="020F0502020204030204" pitchFamily="34" charset="0"/>
              </a:rPr>
              <a:t>™</a:t>
            </a:r>
          </a:p>
        </p:txBody>
      </p:sp>
      <p:pic>
        <p:nvPicPr>
          <p:cNvPr id="20" name="Picture 19"/>
          <p:cNvPicPr>
            <a:picLocks noChangeAspect="1"/>
          </p:cNvPicPr>
          <p:nvPr/>
        </p:nvPicPr>
        <p:blipFill rotWithShape="1">
          <a:blip r:embed="rId10"/>
          <a:srcRect l="9587" t="7337" r="16163" b="50747"/>
          <a:stretch/>
        </p:blipFill>
        <p:spPr>
          <a:xfrm>
            <a:off x="8121237" y="1429321"/>
            <a:ext cx="2828189" cy="1999729"/>
          </a:xfrm>
          <a:prstGeom prst="rect">
            <a:avLst/>
          </a:prstGeom>
        </p:spPr>
      </p:pic>
      <p:sp>
        <p:nvSpPr>
          <p:cNvPr id="37" name="TextBox 36"/>
          <p:cNvSpPr txBox="1"/>
          <p:nvPr/>
        </p:nvSpPr>
        <p:spPr>
          <a:xfrm>
            <a:off x="4999322" y="6667905"/>
            <a:ext cx="1521174" cy="246157"/>
          </a:xfrm>
          <a:prstGeom prst="rect">
            <a:avLst/>
          </a:prstGeom>
          <a:noFill/>
        </p:spPr>
        <p:txBody>
          <a:bodyPr wrap="none" rtlCol="0">
            <a:spAutoFit/>
          </a:bodyPr>
          <a:lstStyle/>
          <a:p>
            <a:r>
              <a:rPr lang="en-US" sz="1000">
                <a:solidFill>
                  <a:schemeClr val="bg1"/>
                </a:solidFill>
                <a:cs typeface="Neo Sans Intel"/>
              </a:rPr>
              <a:t>INTEL CONFIDENTIAL</a:t>
            </a:r>
          </a:p>
        </p:txBody>
      </p:sp>
      <p:sp>
        <p:nvSpPr>
          <p:cNvPr id="140" name="Oval 139">
            <a:extLst>
              <a:ext uri="{FF2B5EF4-FFF2-40B4-BE49-F238E27FC236}">
                <a16:creationId xmlns:a16="http://schemas.microsoft.com/office/drawing/2014/main" id="{B322A38E-F787-D54C-A3F2-A65164BB3078}"/>
              </a:ext>
            </a:extLst>
          </p:cNvPr>
          <p:cNvSpPr/>
          <p:nvPr/>
        </p:nvSpPr>
        <p:spPr>
          <a:xfrm>
            <a:off x="1917387" y="3300112"/>
            <a:ext cx="2828652" cy="1403589"/>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143" name="Freeform 142">
            <a:extLst>
              <a:ext uri="{FF2B5EF4-FFF2-40B4-BE49-F238E27FC236}">
                <a16:creationId xmlns:a16="http://schemas.microsoft.com/office/drawing/2014/main" id="{1133C42B-9132-8A4C-9C70-45DFD3D999D0}"/>
              </a:ext>
            </a:extLst>
          </p:cNvPr>
          <p:cNvSpPr/>
          <p:nvPr/>
        </p:nvSpPr>
        <p:spPr>
          <a:xfrm>
            <a:off x="4431170" y="2188069"/>
            <a:ext cx="1072947" cy="1339054"/>
          </a:xfrm>
          <a:custGeom>
            <a:avLst/>
            <a:gdLst>
              <a:gd name="connsiteX0" fmla="*/ 0 w 953037"/>
              <a:gd name="connsiteY0" fmla="*/ 1339403 h 1339403"/>
              <a:gd name="connsiteX1" fmla="*/ 437882 w 953037"/>
              <a:gd name="connsiteY1" fmla="*/ 270457 h 1339403"/>
              <a:gd name="connsiteX2" fmla="*/ 953037 w 953037"/>
              <a:gd name="connsiteY2" fmla="*/ 0 h 1339403"/>
            </a:gdLst>
            <a:ahLst/>
            <a:cxnLst>
              <a:cxn ang="0">
                <a:pos x="connsiteX0" y="connsiteY0"/>
              </a:cxn>
              <a:cxn ang="0">
                <a:pos x="connsiteX1" y="connsiteY1"/>
              </a:cxn>
              <a:cxn ang="0">
                <a:pos x="connsiteX2" y="connsiteY2"/>
              </a:cxn>
            </a:cxnLst>
            <a:rect l="l" t="t" r="r" b="b"/>
            <a:pathLst>
              <a:path w="953037" h="1339403">
                <a:moveTo>
                  <a:pt x="0" y="1339403"/>
                </a:moveTo>
                <a:cubicBezTo>
                  <a:pt x="139521" y="916547"/>
                  <a:pt x="279043" y="493691"/>
                  <a:pt x="437882" y="270457"/>
                </a:cubicBezTo>
                <a:cubicBezTo>
                  <a:pt x="596721" y="47223"/>
                  <a:pt x="774879" y="23611"/>
                  <a:pt x="953037" y="0"/>
                </a:cubicBezTo>
              </a:path>
            </a:pathLst>
          </a:custGeom>
          <a:noFill/>
          <a:ln w="28575">
            <a:solidFill>
              <a:srgbClr val="FFC3AD"/>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nvGrpSpPr>
          <p:cNvPr id="4" name="Group 3">
            <a:extLst>
              <a:ext uri="{FF2B5EF4-FFF2-40B4-BE49-F238E27FC236}">
                <a16:creationId xmlns:a16="http://schemas.microsoft.com/office/drawing/2014/main" id="{85ABC56E-39DB-E9A4-0208-BC80BAA0D63B}"/>
              </a:ext>
            </a:extLst>
          </p:cNvPr>
          <p:cNvGrpSpPr/>
          <p:nvPr/>
        </p:nvGrpSpPr>
        <p:grpSpPr>
          <a:xfrm>
            <a:off x="6127332" y="3843235"/>
            <a:ext cx="5571760" cy="1719869"/>
            <a:chOff x="5813617" y="860867"/>
            <a:chExt cx="5573211" cy="1720317"/>
          </a:xfrm>
        </p:grpSpPr>
        <p:sp>
          <p:nvSpPr>
            <p:cNvPr id="5" name="Rectangle 4">
              <a:extLst>
                <a:ext uri="{FF2B5EF4-FFF2-40B4-BE49-F238E27FC236}">
                  <a16:creationId xmlns:a16="http://schemas.microsoft.com/office/drawing/2014/main" id="{A03826E5-8AA2-E06A-A474-B87A6027D3C8}"/>
                </a:ext>
              </a:extLst>
            </p:cNvPr>
            <p:cNvSpPr/>
            <p:nvPr/>
          </p:nvSpPr>
          <p:spPr>
            <a:xfrm>
              <a:off x="7987208" y="2149381"/>
              <a:ext cx="2109561"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Resistance Change ReRAM[1D, 2D], PCM [3D] </a:t>
              </a:r>
            </a:p>
          </p:txBody>
        </p:sp>
        <p:sp>
          <p:nvSpPr>
            <p:cNvPr id="7" name="Rectangle 6">
              <a:extLst>
                <a:ext uri="{FF2B5EF4-FFF2-40B4-BE49-F238E27FC236}">
                  <a16:creationId xmlns:a16="http://schemas.microsoft.com/office/drawing/2014/main" id="{35B70816-9A8C-DA88-1DEC-8A93642A507F}"/>
                </a:ext>
              </a:extLst>
            </p:cNvPr>
            <p:cNvSpPr/>
            <p:nvPr/>
          </p:nvSpPr>
          <p:spPr>
            <a:xfrm>
              <a:off x="10209521" y="2149380"/>
              <a:ext cx="1177307"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Ferroelectrics </a:t>
              </a:r>
            </a:p>
          </p:txBody>
        </p:sp>
        <p:sp>
          <p:nvSpPr>
            <p:cNvPr id="9" name="Rectangle 8">
              <a:extLst>
                <a:ext uri="{FF2B5EF4-FFF2-40B4-BE49-F238E27FC236}">
                  <a16:creationId xmlns:a16="http://schemas.microsoft.com/office/drawing/2014/main" id="{3B7F4BA0-9B90-CA57-E16A-5451C8C31121}"/>
                </a:ext>
              </a:extLst>
            </p:cNvPr>
            <p:cNvSpPr/>
            <p:nvPr/>
          </p:nvSpPr>
          <p:spPr>
            <a:xfrm>
              <a:off x="5813617" y="2149381"/>
              <a:ext cx="2060839" cy="431803"/>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Magnetic </a:t>
              </a:r>
            </a:p>
            <a:p>
              <a:pPr>
                <a:defRPr/>
              </a:pPr>
              <a:r>
                <a:rPr lang="en-US" sz="1400" dirty="0">
                  <a:solidFill>
                    <a:schemeClr val="tx1"/>
                  </a:solidFill>
                  <a:latin typeface="Calibri" panose="020F0502020204030204" pitchFamily="34" charset="0"/>
                  <a:cs typeface="Calibri" panose="020F0502020204030204" pitchFamily="34" charset="0"/>
                </a:rPr>
                <a:t>[MRAM, STT(SOT)MRAM]</a:t>
              </a:r>
            </a:p>
          </p:txBody>
        </p:sp>
        <p:sp>
          <p:nvSpPr>
            <p:cNvPr id="10" name="Rectangle 9">
              <a:extLst>
                <a:ext uri="{FF2B5EF4-FFF2-40B4-BE49-F238E27FC236}">
                  <a16:creationId xmlns:a16="http://schemas.microsoft.com/office/drawing/2014/main" id="{2E37245E-E88C-3386-6C5A-D16BCD489B1D}"/>
                </a:ext>
              </a:extLst>
            </p:cNvPr>
            <p:cNvSpPr/>
            <p:nvPr/>
          </p:nvSpPr>
          <p:spPr>
            <a:xfrm>
              <a:off x="7509744" y="876805"/>
              <a:ext cx="1032422"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Volatile filament</a:t>
              </a:r>
            </a:p>
          </p:txBody>
        </p:sp>
        <p:sp>
          <p:nvSpPr>
            <p:cNvPr id="11" name="Rectangle 10">
              <a:extLst>
                <a:ext uri="{FF2B5EF4-FFF2-40B4-BE49-F238E27FC236}">
                  <a16:creationId xmlns:a16="http://schemas.microsoft.com/office/drawing/2014/main" id="{7C90CE93-3A83-97CA-455A-D5C867C5D62E}"/>
                </a:ext>
              </a:extLst>
            </p:cNvPr>
            <p:cNvSpPr/>
            <p:nvPr/>
          </p:nvSpPr>
          <p:spPr>
            <a:xfrm>
              <a:off x="10262835" y="860867"/>
              <a:ext cx="987205"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Ovonic Threshold </a:t>
              </a:r>
            </a:p>
          </p:txBody>
        </p:sp>
        <p:sp>
          <p:nvSpPr>
            <p:cNvPr id="12" name="Rectangle 11">
              <a:extLst>
                <a:ext uri="{FF2B5EF4-FFF2-40B4-BE49-F238E27FC236}">
                  <a16:creationId xmlns:a16="http://schemas.microsoft.com/office/drawing/2014/main" id="{5E580BD3-43E0-AE1B-D9CC-08B3E5717D2D}"/>
                </a:ext>
              </a:extLst>
            </p:cNvPr>
            <p:cNvSpPr/>
            <p:nvPr/>
          </p:nvSpPr>
          <p:spPr>
            <a:xfrm>
              <a:off x="5903760" y="871747"/>
              <a:ext cx="1458917"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Thermionic</a:t>
              </a:r>
            </a:p>
            <a:p>
              <a:pPr>
                <a:defRPr/>
              </a:pPr>
              <a:r>
                <a:rPr lang="en-US" sz="1400" dirty="0">
                  <a:solidFill>
                    <a:schemeClr val="tx1"/>
                  </a:solidFill>
                  <a:latin typeface="Calibri" panose="020F0502020204030204" pitchFamily="34" charset="0"/>
                  <a:cs typeface="Calibri" panose="020F0502020204030204" pitchFamily="34" charset="0"/>
                </a:rPr>
                <a:t> [diode, MIEC, ..]</a:t>
              </a:r>
            </a:p>
          </p:txBody>
        </p:sp>
        <p:sp>
          <p:nvSpPr>
            <p:cNvPr id="13" name="Rectangle 12">
              <a:extLst>
                <a:ext uri="{FF2B5EF4-FFF2-40B4-BE49-F238E27FC236}">
                  <a16:creationId xmlns:a16="http://schemas.microsoft.com/office/drawing/2014/main" id="{778E9F38-8E13-B961-DE8A-87C13E8D81FE}"/>
                </a:ext>
              </a:extLst>
            </p:cNvPr>
            <p:cNvSpPr/>
            <p:nvPr/>
          </p:nvSpPr>
          <p:spPr>
            <a:xfrm>
              <a:off x="8654883" y="871747"/>
              <a:ext cx="1384997" cy="431803"/>
            </a:xfrm>
            <a:prstGeom prst="rect">
              <a:avLst/>
            </a:prstGeom>
            <a:solidFill>
              <a:srgbClr val="3399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en-US" sz="1400" dirty="0">
                  <a:solidFill>
                    <a:schemeClr val="tx1"/>
                  </a:solidFill>
                  <a:latin typeface="Calibri" panose="020F0502020204030204" pitchFamily="34" charset="0"/>
                  <a:cs typeface="Calibri" panose="020F0502020204030204" pitchFamily="34" charset="0"/>
                </a:rPr>
                <a:t>Metal-Insulator Transition</a:t>
              </a:r>
            </a:p>
          </p:txBody>
        </p:sp>
        <p:cxnSp>
          <p:nvCxnSpPr>
            <p:cNvPr id="14" name="Straight Arrow Connector 13">
              <a:extLst>
                <a:ext uri="{FF2B5EF4-FFF2-40B4-BE49-F238E27FC236}">
                  <a16:creationId xmlns:a16="http://schemas.microsoft.com/office/drawing/2014/main" id="{E59B1D57-146E-1746-D5A4-BC24FF2034F9}"/>
                </a:ext>
              </a:extLst>
            </p:cNvPr>
            <p:cNvCxnSpPr>
              <a:cxnSpLocks/>
              <a:stCxn id="12" idx="2"/>
              <a:endCxn id="9" idx="0"/>
            </p:cNvCxnSpPr>
            <p:nvPr/>
          </p:nvCxnSpPr>
          <p:spPr>
            <a:xfrm>
              <a:off x="6633219" y="1303550"/>
              <a:ext cx="210818"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997A5F3-D43F-F150-6281-E6C7F5DD1C81}"/>
                </a:ext>
              </a:extLst>
            </p:cNvPr>
            <p:cNvCxnSpPr>
              <a:cxnSpLocks/>
              <a:stCxn id="10" idx="2"/>
              <a:endCxn id="9" idx="0"/>
            </p:cNvCxnSpPr>
            <p:nvPr/>
          </p:nvCxnSpPr>
          <p:spPr>
            <a:xfrm flipH="1">
              <a:off x="6844037" y="1308608"/>
              <a:ext cx="1181918" cy="84077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49D7BBD-CE28-0CD2-2EE3-27E304777F87}"/>
                </a:ext>
              </a:extLst>
            </p:cNvPr>
            <p:cNvCxnSpPr>
              <a:cxnSpLocks/>
              <a:stCxn id="13" idx="2"/>
              <a:endCxn id="9" idx="0"/>
            </p:cNvCxnSpPr>
            <p:nvPr/>
          </p:nvCxnSpPr>
          <p:spPr>
            <a:xfrm flipH="1">
              <a:off x="6844037" y="1303550"/>
              <a:ext cx="2503345"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B692C9D-499F-A80D-8CAF-F5D2880E78F2}"/>
                </a:ext>
              </a:extLst>
            </p:cNvPr>
            <p:cNvCxnSpPr>
              <a:cxnSpLocks/>
              <a:stCxn id="11" idx="2"/>
              <a:endCxn id="9" idx="0"/>
            </p:cNvCxnSpPr>
            <p:nvPr/>
          </p:nvCxnSpPr>
          <p:spPr>
            <a:xfrm flipH="1">
              <a:off x="6844037" y="1292670"/>
              <a:ext cx="3912401" cy="85671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8DB3F81-3DAD-FA08-9E67-0CBFB1C2980D}"/>
                </a:ext>
              </a:extLst>
            </p:cNvPr>
            <p:cNvCxnSpPr>
              <a:cxnSpLocks/>
              <a:stCxn id="12" idx="2"/>
              <a:endCxn id="5" idx="0"/>
            </p:cNvCxnSpPr>
            <p:nvPr/>
          </p:nvCxnSpPr>
          <p:spPr>
            <a:xfrm>
              <a:off x="6633219" y="1303550"/>
              <a:ext cx="2408770"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C2AA480-DAAD-8B0F-661A-1A53823BEBAD}"/>
                </a:ext>
              </a:extLst>
            </p:cNvPr>
            <p:cNvCxnSpPr>
              <a:cxnSpLocks/>
              <a:stCxn id="10" idx="2"/>
              <a:endCxn id="5" idx="0"/>
            </p:cNvCxnSpPr>
            <p:nvPr/>
          </p:nvCxnSpPr>
          <p:spPr>
            <a:xfrm>
              <a:off x="8025955" y="1308608"/>
              <a:ext cx="1016034" cy="840773"/>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4989DCC-487A-EB29-630F-82C031977887}"/>
                </a:ext>
              </a:extLst>
            </p:cNvPr>
            <p:cNvCxnSpPr>
              <a:cxnSpLocks/>
              <a:stCxn id="13" idx="2"/>
              <a:endCxn id="5" idx="0"/>
            </p:cNvCxnSpPr>
            <p:nvPr/>
          </p:nvCxnSpPr>
          <p:spPr>
            <a:xfrm flipH="1">
              <a:off x="9041989" y="1303550"/>
              <a:ext cx="305393" cy="84583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3EE6E09-F6F4-8AC9-2B97-7658B1B9879C}"/>
                </a:ext>
              </a:extLst>
            </p:cNvPr>
            <p:cNvCxnSpPr>
              <a:cxnSpLocks/>
              <a:stCxn id="11" idx="2"/>
              <a:endCxn id="5" idx="0"/>
            </p:cNvCxnSpPr>
            <p:nvPr/>
          </p:nvCxnSpPr>
          <p:spPr>
            <a:xfrm flipH="1">
              <a:off x="9041989" y="1292670"/>
              <a:ext cx="1714449" cy="85671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57CBBEA-AC6D-21F8-69D8-7442CF3131DF}"/>
                </a:ext>
              </a:extLst>
            </p:cNvPr>
            <p:cNvCxnSpPr>
              <a:cxnSpLocks/>
              <a:stCxn id="12" idx="2"/>
              <a:endCxn id="7" idx="0"/>
            </p:cNvCxnSpPr>
            <p:nvPr/>
          </p:nvCxnSpPr>
          <p:spPr>
            <a:xfrm>
              <a:off x="6633219" y="1303550"/>
              <a:ext cx="4164956" cy="84583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833DEFC2-0661-058C-B242-176BC41F91AA}"/>
                </a:ext>
              </a:extLst>
            </p:cNvPr>
            <p:cNvCxnSpPr>
              <a:cxnSpLocks/>
              <a:stCxn id="10" idx="2"/>
            </p:cNvCxnSpPr>
            <p:nvPr/>
          </p:nvCxnSpPr>
          <p:spPr>
            <a:xfrm>
              <a:off x="8025955" y="1308608"/>
              <a:ext cx="2772220" cy="840772"/>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5916B76-15B9-06D1-B6B9-F883218282B5}"/>
                </a:ext>
              </a:extLst>
            </p:cNvPr>
            <p:cNvCxnSpPr>
              <a:cxnSpLocks/>
              <a:stCxn id="13" idx="2"/>
            </p:cNvCxnSpPr>
            <p:nvPr/>
          </p:nvCxnSpPr>
          <p:spPr>
            <a:xfrm>
              <a:off x="9347382" y="1303550"/>
              <a:ext cx="1424981" cy="841281"/>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F8056D4D-F1CD-B420-2C4C-78DCEC48EAEC}"/>
                </a:ext>
              </a:extLst>
            </p:cNvPr>
            <p:cNvCxnSpPr>
              <a:cxnSpLocks/>
              <a:stCxn id="11" idx="2"/>
              <a:endCxn id="7" idx="0"/>
            </p:cNvCxnSpPr>
            <p:nvPr/>
          </p:nvCxnSpPr>
          <p:spPr>
            <a:xfrm>
              <a:off x="10756438" y="1292670"/>
              <a:ext cx="41737" cy="856710"/>
            </a:xfrm>
            <a:prstGeom prst="straightConnector1">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4" name="TextBox 63">
            <a:extLst>
              <a:ext uri="{FF2B5EF4-FFF2-40B4-BE49-F238E27FC236}">
                <a16:creationId xmlns:a16="http://schemas.microsoft.com/office/drawing/2014/main" id="{56FAC036-1DDD-84A7-3B56-993A102793AC}"/>
              </a:ext>
            </a:extLst>
          </p:cNvPr>
          <p:cNvSpPr txBox="1"/>
          <p:nvPr/>
        </p:nvSpPr>
        <p:spPr>
          <a:xfrm>
            <a:off x="8238111" y="3533707"/>
            <a:ext cx="1298415" cy="338466"/>
          </a:xfrm>
          <a:prstGeom prst="rect">
            <a:avLst/>
          </a:prstGeom>
          <a:noFill/>
        </p:spPr>
        <p:txBody>
          <a:bodyPr wrap="none" rtlCol="0">
            <a:spAutoFit/>
          </a:bodyPr>
          <a:lstStyle/>
          <a:p>
            <a:r>
              <a:rPr lang="en-US" sz="1600" b="1" dirty="0">
                <a:solidFill>
                  <a:schemeClr val="bg2">
                    <a:lumMod val="20000"/>
                    <a:lumOff val="80000"/>
                  </a:schemeClr>
                </a:solidFill>
                <a:latin typeface="Calibri" panose="020F0502020204030204" pitchFamily="34" charset="0"/>
                <a:cs typeface="Calibri" panose="020F0502020204030204" pitchFamily="34" charset="0"/>
              </a:rPr>
              <a:t>Access Diode</a:t>
            </a:r>
          </a:p>
        </p:txBody>
      </p:sp>
      <p:sp>
        <p:nvSpPr>
          <p:cNvPr id="65" name="TextBox 64">
            <a:extLst>
              <a:ext uri="{FF2B5EF4-FFF2-40B4-BE49-F238E27FC236}">
                <a16:creationId xmlns:a16="http://schemas.microsoft.com/office/drawing/2014/main" id="{0C326EA9-3223-5677-D2BE-798612FDC5D9}"/>
              </a:ext>
            </a:extLst>
          </p:cNvPr>
          <p:cNvSpPr txBox="1"/>
          <p:nvPr/>
        </p:nvSpPr>
        <p:spPr>
          <a:xfrm>
            <a:off x="8194520" y="5553541"/>
            <a:ext cx="1662779" cy="338466"/>
          </a:xfrm>
          <a:prstGeom prst="rect">
            <a:avLst/>
          </a:prstGeom>
          <a:noFill/>
        </p:spPr>
        <p:txBody>
          <a:bodyPr wrap="none" rtlCol="0">
            <a:spAutoFit/>
          </a:bodyPr>
          <a:lstStyle/>
          <a:p>
            <a:r>
              <a:rPr lang="en-US" sz="1600" b="1" dirty="0">
                <a:solidFill>
                  <a:schemeClr val="tx1">
                    <a:lumMod val="85000"/>
                  </a:schemeClr>
                </a:solidFill>
                <a:latin typeface="Calibri" panose="020F0502020204030204" pitchFamily="34" charset="0"/>
                <a:cs typeface="Calibri" panose="020F0502020204030204" pitchFamily="34" charset="0"/>
              </a:rPr>
              <a:t>Memory Element</a:t>
            </a:r>
          </a:p>
        </p:txBody>
      </p:sp>
    </p:spTree>
    <p:extLst>
      <p:ext uri="{BB962C8B-B14F-4D97-AF65-F5344CB8AC3E}">
        <p14:creationId xmlns:p14="http://schemas.microsoft.com/office/powerpoint/2010/main" val="2134801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8F6A-CC9E-7B4E-A282-05B2E13541BC}"/>
              </a:ext>
            </a:extLst>
          </p:cNvPr>
          <p:cNvSpPr>
            <a:spLocks noGrp="1"/>
          </p:cNvSpPr>
          <p:nvPr>
            <p:ph type="title"/>
          </p:nvPr>
        </p:nvSpPr>
        <p:spPr>
          <a:xfrm>
            <a:off x="914080" y="283455"/>
            <a:ext cx="10360501" cy="615400"/>
          </a:xfrm>
        </p:spPr>
        <p:txBody>
          <a:bodyPr/>
          <a:lstStyle/>
          <a:p>
            <a:pPr algn="ctr"/>
            <a:r>
              <a:rPr lang="en-US" sz="2800" spc="0"/>
              <a:t>Consideration of architecting a cross point memory technology</a:t>
            </a:r>
          </a:p>
        </p:txBody>
      </p:sp>
      <p:sp>
        <p:nvSpPr>
          <p:cNvPr id="3" name="Content Placeholder 2">
            <a:extLst>
              <a:ext uri="{FF2B5EF4-FFF2-40B4-BE49-F238E27FC236}">
                <a16:creationId xmlns:a16="http://schemas.microsoft.com/office/drawing/2014/main" id="{BB14F20D-7996-FB4D-9835-FB9C75338BF5}"/>
              </a:ext>
            </a:extLst>
          </p:cNvPr>
          <p:cNvSpPr>
            <a:spLocks noGrp="1"/>
          </p:cNvSpPr>
          <p:nvPr>
            <p:ph idx="1"/>
          </p:nvPr>
        </p:nvSpPr>
        <p:spPr>
          <a:xfrm>
            <a:off x="541859" y="951503"/>
            <a:ext cx="11116732" cy="1865092"/>
          </a:xfrm>
        </p:spPr>
        <p:txBody>
          <a:bodyPr>
            <a:noAutofit/>
          </a:bodyPr>
          <a:lstStyle/>
          <a:p>
            <a:pPr marL="97966" indent="0" defTabSz="731502">
              <a:lnSpc>
                <a:spcPct val="90000"/>
              </a:lnSpc>
              <a:spcBef>
                <a:spcPts val="480"/>
              </a:spcBef>
              <a:buNone/>
              <a:defRPr/>
            </a:pPr>
            <a:r>
              <a:rPr lang="en-US" sz="1800" b="1" dirty="0">
                <a:solidFill>
                  <a:schemeClr val="accent4">
                    <a:lumMod val="20000"/>
                    <a:lumOff val="80000"/>
                  </a:schemeClr>
                </a:solidFill>
                <a:cs typeface="Intel Clear" panose="020B0604020203020204" pitchFamily="34" charset="0"/>
              </a:rPr>
              <a:t>Desirable Attributes: Nonvolatile, Low Cost, High Performance</a:t>
            </a:r>
          </a:p>
          <a:p>
            <a:pPr defTabSz="731502">
              <a:lnSpc>
                <a:spcPct val="90000"/>
              </a:lnSpc>
              <a:spcBef>
                <a:spcPts val="480"/>
              </a:spcBef>
              <a:defRPr/>
            </a:pPr>
            <a:r>
              <a:rPr lang="en-US" sz="1800" b="1" dirty="0">
                <a:solidFill>
                  <a:srgbClr val="FFFFFF"/>
                </a:solidFill>
                <a:cs typeface="Intel Clear" panose="020B0604020203020204" pitchFamily="34" charset="0"/>
                <a:sym typeface="Wingdings" pitchFamily="2" charset="2"/>
              </a:rPr>
              <a:t>Simple scalable, 3D stackable construction; low D·T, BEOL compatible with mainstream IC manufacturing</a:t>
            </a:r>
          </a:p>
          <a:p>
            <a:pPr defTabSz="731502">
              <a:lnSpc>
                <a:spcPct val="90000"/>
              </a:lnSpc>
              <a:spcBef>
                <a:spcPts val="480"/>
              </a:spcBef>
              <a:defRPr/>
            </a:pPr>
            <a:r>
              <a:rPr lang="en-US" sz="1800" b="1" dirty="0">
                <a:solidFill>
                  <a:srgbClr val="FFFFFF"/>
                </a:solidFill>
                <a:cs typeface="Intel Clear" panose="020B0604020203020204" pitchFamily="34" charset="0"/>
              </a:rPr>
              <a:t>Memory switching in atomistic state (bulk);</a:t>
            </a:r>
            <a:r>
              <a:rPr lang="en-US" sz="1800" b="1" dirty="0">
                <a:solidFill>
                  <a:srgbClr val="FFFFFF"/>
                </a:solidFill>
                <a:cs typeface="Intel Clear" panose="020B0604020203020204" pitchFamily="34" charset="0"/>
                <a:sym typeface="Wingdings" pitchFamily="2" charset="2"/>
              </a:rPr>
              <a:t> superior scalability than electrostatic memory switching physics</a:t>
            </a:r>
            <a:endParaRPr lang="en-US" sz="1800" b="1" dirty="0">
              <a:solidFill>
                <a:srgbClr val="FFFFFF"/>
              </a:solidFill>
              <a:cs typeface="Intel Clear" panose="020B0604020203020204" pitchFamily="34" charset="0"/>
            </a:endParaRPr>
          </a:p>
          <a:p>
            <a:pPr defTabSz="731502">
              <a:lnSpc>
                <a:spcPct val="90000"/>
              </a:lnSpc>
              <a:spcBef>
                <a:spcPts val="480"/>
              </a:spcBef>
              <a:defRPr/>
            </a:pPr>
            <a:r>
              <a:rPr lang="en-US" sz="1800" b="1" dirty="0">
                <a:solidFill>
                  <a:srgbClr val="FFFFFF"/>
                </a:solidFill>
                <a:cs typeface="Intel Clear" panose="020B0604020203020204" pitchFamily="34" charset="0"/>
              </a:rPr>
              <a:t>Individual cell access, </a:t>
            </a:r>
            <a:r>
              <a:rPr lang="en-US" sz="1800" b="1" dirty="0">
                <a:solidFill>
                  <a:srgbClr val="FFFFFF"/>
                </a:solidFill>
                <a:cs typeface="Intel Clear" panose="020B0604020203020204" pitchFamily="34" charset="0"/>
                <a:sym typeface="Wingdings" panose="05000000000000000000" pitchFamily="2" charset="2"/>
              </a:rPr>
              <a:t>small granularity </a:t>
            </a:r>
            <a:endParaRPr lang="en-US" sz="1800" b="1" dirty="0">
              <a:solidFill>
                <a:srgbClr val="FFFFFF"/>
              </a:solidFill>
              <a:cs typeface="Intel Clear" panose="020B0604020203020204" pitchFamily="34" charset="0"/>
            </a:endParaRPr>
          </a:p>
          <a:p>
            <a:pPr defTabSz="731502">
              <a:lnSpc>
                <a:spcPct val="90000"/>
              </a:lnSpc>
              <a:spcBef>
                <a:spcPts val="480"/>
              </a:spcBef>
              <a:defRPr/>
            </a:pPr>
            <a:r>
              <a:rPr lang="en-US" sz="1800" b="1" dirty="0">
                <a:solidFill>
                  <a:srgbClr val="FFFFFF"/>
                </a:solidFill>
                <a:cs typeface="Intel Clear" panose="020B0604020203020204" pitchFamily="34" charset="0"/>
              </a:rPr>
              <a:t>Fast switching materials + local low resistance metal interconnect </a:t>
            </a:r>
            <a:endParaRPr lang="en-US" sz="1800" b="1" dirty="0">
              <a:solidFill>
                <a:schemeClr val="accent4">
                  <a:lumMod val="20000"/>
                  <a:lumOff val="80000"/>
                </a:schemeClr>
              </a:solidFill>
              <a:cs typeface="Intel Clear" panose="020B0604020203020204" pitchFamily="34" charset="0"/>
              <a:sym typeface="Wingdings" panose="05000000000000000000" pitchFamily="2" charset="2"/>
            </a:endParaRPr>
          </a:p>
          <a:p>
            <a:pPr marL="97966" indent="0" algn="ctr">
              <a:buNone/>
            </a:pPr>
            <a:endParaRPr lang="en-US" sz="1800" b="1" dirty="0">
              <a:solidFill>
                <a:srgbClr val="FFFF00"/>
              </a:solidFill>
              <a:cs typeface="Intel Clear" panose="020B0604020203020204" pitchFamily="34" charset="0"/>
            </a:endParaRPr>
          </a:p>
          <a:p>
            <a:pPr marL="97966" indent="0" algn="ctr">
              <a:buNone/>
            </a:pPr>
            <a:r>
              <a:rPr lang="en-US" sz="2000" b="1" u="dbl" dirty="0">
                <a:solidFill>
                  <a:srgbClr val="FFFF00"/>
                </a:solidFill>
                <a:cs typeface="Intel Clear" panose="020B0604020203020204" pitchFamily="34" charset="0"/>
              </a:rPr>
              <a:t>Challenge: to “mate” selector and memory in achieving a non-linear I-V for array access</a:t>
            </a:r>
          </a:p>
        </p:txBody>
      </p:sp>
      <p:sp>
        <p:nvSpPr>
          <p:cNvPr id="4" name="Slide Number Placeholder 3">
            <a:extLst>
              <a:ext uri="{FF2B5EF4-FFF2-40B4-BE49-F238E27FC236}">
                <a16:creationId xmlns:a16="http://schemas.microsoft.com/office/drawing/2014/main" id="{4EAFD439-2136-814B-A6EC-D51C360B5FD5}"/>
              </a:ext>
            </a:extLst>
          </p:cNvPr>
          <p:cNvSpPr>
            <a:spLocks noGrp="1"/>
          </p:cNvSpPr>
          <p:nvPr>
            <p:ph type="sldNum" sz="quarter" idx="12"/>
          </p:nvPr>
        </p:nvSpPr>
        <p:spPr/>
        <p:txBody>
          <a:bodyPr/>
          <a:lstStyle/>
          <a:p>
            <a:fld id="{518727FE-8BA6-410E-8B18-E4109D39D295}" type="slidenum">
              <a:rPr lang="en-US" smtClean="0"/>
              <a:pPr/>
              <a:t>27</a:t>
            </a:fld>
            <a:endParaRPr lang="en-US" sz="1400"/>
          </a:p>
        </p:txBody>
      </p:sp>
      <p:sp>
        <p:nvSpPr>
          <p:cNvPr id="5" name="Text Placeholder 4">
            <a:extLst>
              <a:ext uri="{FF2B5EF4-FFF2-40B4-BE49-F238E27FC236}">
                <a16:creationId xmlns:a16="http://schemas.microsoft.com/office/drawing/2014/main" id="{2F7851B7-D958-B84C-8599-7E7DCB23D810}"/>
              </a:ext>
            </a:extLst>
          </p:cNvPr>
          <p:cNvSpPr>
            <a:spLocks noGrp="1"/>
          </p:cNvSpPr>
          <p:nvPr>
            <p:ph type="body" sz="quarter" idx="13"/>
          </p:nvPr>
        </p:nvSpPr>
        <p:spPr/>
        <p:txBody>
          <a:bodyPr/>
          <a:lstStyle/>
          <a:p>
            <a:endParaRPr lang="en-US"/>
          </a:p>
        </p:txBody>
      </p:sp>
      <p:sp>
        <p:nvSpPr>
          <p:cNvPr id="6" name="Content Placeholder 3">
            <a:extLst>
              <a:ext uri="{FF2B5EF4-FFF2-40B4-BE49-F238E27FC236}">
                <a16:creationId xmlns:a16="http://schemas.microsoft.com/office/drawing/2014/main" id="{6AEF46C8-BB72-B247-9552-7A5212C1DEF3}"/>
              </a:ext>
            </a:extLst>
          </p:cNvPr>
          <p:cNvSpPr txBox="1">
            <a:spLocks/>
          </p:cNvSpPr>
          <p:nvPr/>
        </p:nvSpPr>
        <p:spPr>
          <a:xfrm>
            <a:off x="7578817" y="3701409"/>
            <a:ext cx="3460664" cy="2244557"/>
          </a:xfrm>
          <a:prstGeom prst="rect">
            <a:avLst/>
          </a:prstGeom>
        </p:spPr>
        <p:txBody>
          <a:bodyPr/>
          <a:lstStyle>
            <a:lvl1pPr marL="309003" indent="-309003" algn="l" defTabSz="1219080" rtl="0" eaLnBrk="1" latinLnBrk="0" hangingPunct="1">
              <a:spcBef>
                <a:spcPct val="20000"/>
              </a:spcBef>
              <a:spcAft>
                <a:spcPts val="800"/>
              </a:spcAft>
              <a:buClr>
                <a:schemeClr val="accent1"/>
              </a:buClr>
              <a:buFont typeface="Wingdings" panose="05000000000000000000" pitchFamily="2" charset="2"/>
              <a:buChar char="§"/>
              <a:tabLst>
                <a:tab pos="74077"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09" indent="-450803" algn="l" defTabSz="121908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080" indent="-385196" algn="l" defTabSz="1219080" rtl="0" eaLnBrk="1" latinLnBrk="0" hangingPunct="1">
              <a:spcBef>
                <a:spcPts val="0"/>
              </a:spcBef>
              <a:spcAft>
                <a:spcPts val="800"/>
              </a:spcAft>
              <a:buClr>
                <a:schemeClr val="accent1"/>
              </a:buClr>
              <a:buFont typeface="Wingdings" panose="05000000000000000000" pitchFamily="2" charset="2"/>
              <a:buChar char="§"/>
              <a:tabLst>
                <a:tab pos="1293156" algn="l"/>
              </a:tabLst>
              <a:defRPr sz="1800" kern="1200">
                <a:solidFill>
                  <a:schemeClr val="tx1"/>
                </a:solidFill>
                <a:latin typeface="Segoe UI" panose="020B0502040204020203" pitchFamily="34" charset="0"/>
                <a:ea typeface="+mn-ea"/>
                <a:cs typeface="Segoe UI" panose="020B0502040204020203" pitchFamily="34" charset="0"/>
              </a:defRPr>
            </a:lvl3pPr>
            <a:lvl4pPr marL="1546148" indent="-292086"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09" indent="-227002"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95275" indent="0">
              <a:buClr>
                <a:schemeClr val="tx1"/>
              </a:buClr>
              <a:buNone/>
              <a:tabLst>
                <a:tab pos="73025" algn="l"/>
              </a:tabLst>
            </a:pPr>
            <a:r>
              <a:rPr lang="en-US" altLang="en-US" sz="1400" b="1" u="sng" dirty="0"/>
              <a:t>Potential Selector Options</a:t>
            </a:r>
            <a:r>
              <a:rPr lang="en-US" altLang="en-US" sz="1400" b="1" dirty="0"/>
              <a:t>:</a:t>
            </a:r>
          </a:p>
          <a:p>
            <a:pPr marL="309562" lvl="1" indent="0">
              <a:spcBef>
                <a:spcPts val="0"/>
              </a:spcBef>
              <a:spcAft>
                <a:spcPts val="0"/>
              </a:spcAft>
              <a:buClr>
                <a:schemeClr val="tx1"/>
              </a:buClr>
              <a:buNone/>
            </a:pPr>
            <a:r>
              <a:rPr lang="en-US" altLang="en-US" sz="1400" dirty="0"/>
              <a:t>Unidirectional</a:t>
            </a:r>
          </a:p>
          <a:p>
            <a:pPr marL="581025" lvl="1" indent="-271463">
              <a:spcBef>
                <a:spcPts val="0"/>
              </a:spcBef>
              <a:spcAft>
                <a:spcPts val="0"/>
              </a:spcAft>
              <a:buClr>
                <a:schemeClr val="tx1"/>
              </a:buClr>
            </a:pPr>
            <a:r>
              <a:rPr lang="en-US" altLang="en-US" sz="1400" dirty="0"/>
              <a:t>Homo/Heterogenous P/N </a:t>
            </a:r>
            <a:r>
              <a:rPr lang="en-US" altLang="en-US" sz="1400" dirty="0" err="1"/>
              <a:t>Jx</a:t>
            </a:r>
            <a:endParaRPr lang="en-US" altLang="en-US" sz="1400" dirty="0"/>
          </a:p>
          <a:p>
            <a:pPr marL="581025" lvl="1" indent="-271463">
              <a:spcBef>
                <a:spcPts val="0"/>
              </a:spcBef>
              <a:spcAft>
                <a:spcPts val="0"/>
              </a:spcAft>
              <a:buClr>
                <a:schemeClr val="tx1"/>
              </a:buClr>
            </a:pPr>
            <a:r>
              <a:rPr lang="en-US" altLang="en-US" sz="1400" dirty="0"/>
              <a:t>Schottky Barrier</a:t>
            </a:r>
          </a:p>
          <a:p>
            <a:pPr marL="309562" lvl="1" indent="0">
              <a:spcBef>
                <a:spcPts val="600"/>
              </a:spcBef>
              <a:spcAft>
                <a:spcPts val="0"/>
              </a:spcAft>
              <a:buClr>
                <a:schemeClr val="tx1"/>
              </a:buClr>
              <a:buNone/>
            </a:pPr>
            <a:r>
              <a:rPr lang="en-US" altLang="en-US" sz="1400" dirty="0"/>
              <a:t>Bidirectional</a:t>
            </a:r>
          </a:p>
          <a:p>
            <a:pPr marL="581025" lvl="1" indent="-271463">
              <a:spcBef>
                <a:spcPts val="0"/>
              </a:spcBef>
              <a:spcAft>
                <a:spcPts val="0"/>
              </a:spcAft>
              <a:buClr>
                <a:schemeClr val="tx1"/>
              </a:buClr>
            </a:pPr>
            <a:r>
              <a:rPr lang="en-US" altLang="en-US" sz="1400" dirty="0"/>
              <a:t>Mixed ionic-electronic conduction</a:t>
            </a:r>
          </a:p>
          <a:p>
            <a:pPr marL="581025" lvl="1" indent="-271463">
              <a:spcBef>
                <a:spcPts val="0"/>
              </a:spcBef>
              <a:spcAft>
                <a:spcPts val="0"/>
              </a:spcAft>
              <a:buClr>
                <a:schemeClr val="tx1"/>
              </a:buClr>
            </a:pPr>
            <a:r>
              <a:rPr lang="en-US" altLang="en-US" sz="1400" dirty="0"/>
              <a:t>Tunneling barrier</a:t>
            </a:r>
          </a:p>
          <a:p>
            <a:pPr marL="581025" lvl="1" indent="-271463">
              <a:spcBef>
                <a:spcPts val="0"/>
              </a:spcBef>
              <a:spcAft>
                <a:spcPts val="0"/>
              </a:spcAft>
              <a:buClr>
                <a:schemeClr val="tx1"/>
              </a:buClr>
            </a:pPr>
            <a:r>
              <a:rPr lang="en-US" altLang="en-US" sz="1400" dirty="0"/>
              <a:t>Metal–insulator transitions</a:t>
            </a:r>
          </a:p>
          <a:p>
            <a:pPr marL="581025" lvl="1" indent="-271463">
              <a:spcBef>
                <a:spcPts val="0"/>
              </a:spcBef>
              <a:spcAft>
                <a:spcPts val="0"/>
              </a:spcAft>
              <a:buClr>
                <a:schemeClr val="tx1"/>
              </a:buClr>
            </a:pPr>
            <a:r>
              <a:rPr lang="en-US" altLang="en-US" sz="1400" dirty="0"/>
              <a:t>Ovonic threshold switching</a:t>
            </a:r>
          </a:p>
          <a:p>
            <a:pPr>
              <a:buClr>
                <a:schemeClr val="tx1"/>
              </a:buClr>
            </a:pPr>
            <a:endParaRPr lang="en-US" altLang="en-US" sz="1400" dirty="0"/>
          </a:p>
          <a:p>
            <a:pPr>
              <a:buClr>
                <a:schemeClr val="tx1"/>
              </a:buClr>
            </a:pPr>
            <a:endParaRPr lang="en-US" sz="1400" dirty="0"/>
          </a:p>
        </p:txBody>
      </p:sp>
      <p:sp>
        <p:nvSpPr>
          <p:cNvPr id="7" name="Content Placeholder 3">
            <a:extLst>
              <a:ext uri="{FF2B5EF4-FFF2-40B4-BE49-F238E27FC236}">
                <a16:creationId xmlns:a16="http://schemas.microsoft.com/office/drawing/2014/main" id="{5B744384-183B-494A-95D9-2D3115419C8E}"/>
              </a:ext>
            </a:extLst>
          </p:cNvPr>
          <p:cNvSpPr txBox="1">
            <a:spLocks/>
          </p:cNvSpPr>
          <p:nvPr/>
        </p:nvSpPr>
        <p:spPr>
          <a:xfrm>
            <a:off x="4503353" y="3701409"/>
            <a:ext cx="3075464" cy="2061149"/>
          </a:xfrm>
          <a:prstGeom prst="rect">
            <a:avLst/>
          </a:prstGeom>
        </p:spPr>
        <p:txBody>
          <a:bodyPr/>
          <a:lstStyle>
            <a:lvl1pPr marL="309003" indent="-309003" algn="l" defTabSz="1219080" rtl="0" eaLnBrk="1" latinLnBrk="0" hangingPunct="1">
              <a:spcBef>
                <a:spcPct val="20000"/>
              </a:spcBef>
              <a:spcAft>
                <a:spcPts val="800"/>
              </a:spcAft>
              <a:buClr>
                <a:schemeClr val="accent1"/>
              </a:buClr>
              <a:buFont typeface="Wingdings" panose="05000000000000000000" pitchFamily="2" charset="2"/>
              <a:buChar char="§"/>
              <a:tabLst>
                <a:tab pos="74077"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09" indent="-450803" algn="l" defTabSz="121908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080" indent="-385196" algn="l" defTabSz="1219080" rtl="0" eaLnBrk="1" latinLnBrk="0" hangingPunct="1">
              <a:spcBef>
                <a:spcPts val="0"/>
              </a:spcBef>
              <a:spcAft>
                <a:spcPts val="800"/>
              </a:spcAft>
              <a:buClr>
                <a:schemeClr val="accent1"/>
              </a:buClr>
              <a:buFont typeface="Wingdings" panose="05000000000000000000" pitchFamily="2" charset="2"/>
              <a:buChar char="§"/>
              <a:tabLst>
                <a:tab pos="1293156" algn="l"/>
              </a:tabLst>
              <a:defRPr sz="1800" kern="1200">
                <a:solidFill>
                  <a:schemeClr val="tx1"/>
                </a:solidFill>
                <a:latin typeface="Segoe UI" panose="020B0502040204020203" pitchFamily="34" charset="0"/>
                <a:ea typeface="+mn-ea"/>
                <a:cs typeface="Segoe UI" panose="020B0502040204020203" pitchFamily="34" charset="0"/>
              </a:defRPr>
            </a:lvl3pPr>
            <a:lvl4pPr marL="1546148" indent="-292086"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09" indent="-227002" algn="l" defTabSz="121908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95275" indent="0">
              <a:buClr>
                <a:schemeClr val="tx1"/>
              </a:buClr>
              <a:buNone/>
              <a:tabLst>
                <a:tab pos="73025" algn="l"/>
              </a:tabLst>
            </a:pPr>
            <a:r>
              <a:rPr lang="en-US" altLang="en-US" sz="1400" b="1" u="sng" dirty="0"/>
              <a:t>Potential Memory Options</a:t>
            </a:r>
            <a:r>
              <a:rPr lang="en-US" altLang="en-US" sz="1400" b="1" dirty="0"/>
              <a:t>:</a:t>
            </a:r>
            <a:endParaRPr lang="en-US" altLang="en-US" sz="1400" dirty="0"/>
          </a:p>
          <a:p>
            <a:pPr marL="581025" lvl="1" indent="-271463">
              <a:spcBef>
                <a:spcPts val="0"/>
              </a:spcBef>
              <a:spcAft>
                <a:spcPts val="0"/>
              </a:spcAft>
              <a:buClr>
                <a:schemeClr val="tx1"/>
              </a:buClr>
            </a:pPr>
            <a:r>
              <a:rPr lang="en-US" altLang="en-US" sz="1400" dirty="0"/>
              <a:t>Spin polarization</a:t>
            </a:r>
          </a:p>
          <a:p>
            <a:pPr marL="581025" lvl="1" indent="-271463">
              <a:spcBef>
                <a:spcPts val="0"/>
              </a:spcBef>
              <a:spcAft>
                <a:spcPts val="0"/>
              </a:spcAft>
              <a:buClr>
                <a:schemeClr val="tx1"/>
              </a:buClr>
            </a:pPr>
            <a:r>
              <a:rPr lang="en-US" altLang="en-US" sz="1400" dirty="0"/>
              <a:t>Phase change/segregation</a:t>
            </a:r>
          </a:p>
          <a:p>
            <a:pPr marL="581025" lvl="1" indent="-271463">
              <a:spcBef>
                <a:spcPts val="0"/>
              </a:spcBef>
              <a:spcAft>
                <a:spcPts val="0"/>
              </a:spcAft>
              <a:buClr>
                <a:schemeClr val="tx1"/>
              </a:buClr>
            </a:pPr>
            <a:r>
              <a:rPr lang="en-US" altLang="en-US" sz="1400" dirty="0"/>
              <a:t>Ferroelectric hysteresis</a:t>
            </a:r>
          </a:p>
          <a:p>
            <a:pPr marL="581025" lvl="1" indent="-271463">
              <a:spcBef>
                <a:spcPts val="0"/>
              </a:spcBef>
              <a:spcAft>
                <a:spcPts val="0"/>
              </a:spcAft>
              <a:buClr>
                <a:schemeClr val="tx1"/>
              </a:buClr>
            </a:pPr>
            <a:r>
              <a:rPr lang="en-US" altLang="en-US" sz="1400" dirty="0">
                <a:sym typeface="Wingdings" panose="05000000000000000000" pitchFamily="2" charset="2"/>
              </a:rPr>
              <a:t>Interfacial barrier modulation</a:t>
            </a:r>
          </a:p>
          <a:p>
            <a:pPr marL="581025" lvl="1" indent="-271463">
              <a:spcBef>
                <a:spcPts val="0"/>
              </a:spcBef>
              <a:spcAft>
                <a:spcPts val="0"/>
              </a:spcAft>
              <a:buClr>
                <a:schemeClr val="tx1"/>
              </a:buClr>
            </a:pPr>
            <a:r>
              <a:rPr lang="en-US" altLang="en-US" sz="1400" dirty="0">
                <a:sym typeface="Wingdings" panose="05000000000000000000" pitchFamily="2" charset="2"/>
              </a:rPr>
              <a:t>Oxygen vacancy relocation</a:t>
            </a:r>
            <a:endParaRPr lang="en-US" altLang="en-US" sz="1400" dirty="0"/>
          </a:p>
          <a:p>
            <a:pPr marL="581025" lvl="1" indent="-271463">
              <a:spcBef>
                <a:spcPts val="0"/>
              </a:spcBef>
              <a:spcAft>
                <a:spcPts val="0"/>
              </a:spcAft>
              <a:buClr>
                <a:schemeClr val="tx1"/>
              </a:buClr>
            </a:pPr>
            <a:r>
              <a:rPr lang="en-US" altLang="en-US" sz="1400" dirty="0"/>
              <a:t>Ionic transport</a:t>
            </a:r>
          </a:p>
          <a:p>
            <a:pPr marL="581025" lvl="1" indent="-271463">
              <a:spcBef>
                <a:spcPts val="0"/>
              </a:spcBef>
              <a:spcAft>
                <a:spcPts val="0"/>
              </a:spcAft>
              <a:buClr>
                <a:schemeClr val="tx1"/>
              </a:buClr>
            </a:pPr>
            <a:r>
              <a:rPr lang="en-US" altLang="en-US" sz="1400" dirty="0"/>
              <a:t>NRAM (?)</a:t>
            </a:r>
          </a:p>
        </p:txBody>
      </p:sp>
      <p:pic>
        <p:nvPicPr>
          <p:cNvPr id="26" name="Picture 25">
            <a:extLst>
              <a:ext uri="{FF2B5EF4-FFF2-40B4-BE49-F238E27FC236}">
                <a16:creationId xmlns:a16="http://schemas.microsoft.com/office/drawing/2014/main" id="{098A71B2-A852-C546-BE77-87ECCE51A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6294" y="3513670"/>
            <a:ext cx="2851530" cy="2553788"/>
          </a:xfrm>
          <a:prstGeom prst="rect">
            <a:avLst/>
          </a:prstGeom>
        </p:spPr>
      </p:pic>
      <p:sp>
        <p:nvSpPr>
          <p:cNvPr id="27" name="Text Box 224">
            <a:extLst>
              <a:ext uri="{FF2B5EF4-FFF2-40B4-BE49-F238E27FC236}">
                <a16:creationId xmlns:a16="http://schemas.microsoft.com/office/drawing/2014/main" id="{1E0CDF3A-3054-7340-AC85-CE0EB666EA4C}"/>
              </a:ext>
            </a:extLst>
          </p:cNvPr>
          <p:cNvSpPr txBox="1">
            <a:spLocks noChangeArrowheads="1"/>
          </p:cNvSpPr>
          <p:nvPr/>
        </p:nvSpPr>
        <p:spPr bwMode="auto">
          <a:xfrm rot="21207352">
            <a:off x="1580601" y="4715262"/>
            <a:ext cx="553000" cy="216848"/>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Bitlines</a:t>
            </a:r>
            <a:endParaRPr lang="en-US" sz="1400" b="1">
              <a:latin typeface="Neo Sans Intel" pitchFamily="34" charset="0"/>
            </a:endParaRPr>
          </a:p>
        </p:txBody>
      </p:sp>
      <p:sp>
        <p:nvSpPr>
          <p:cNvPr id="29" name="Text Box 224">
            <a:extLst>
              <a:ext uri="{FF2B5EF4-FFF2-40B4-BE49-F238E27FC236}">
                <a16:creationId xmlns:a16="http://schemas.microsoft.com/office/drawing/2014/main" id="{2DDC9C55-2A6A-C04C-BE3F-593C1B220E58}"/>
              </a:ext>
            </a:extLst>
          </p:cNvPr>
          <p:cNvSpPr txBox="1">
            <a:spLocks noChangeArrowheads="1"/>
          </p:cNvSpPr>
          <p:nvPr/>
        </p:nvSpPr>
        <p:spPr bwMode="auto">
          <a:xfrm>
            <a:off x="3153277" y="4989320"/>
            <a:ext cx="984800" cy="646331"/>
          </a:xfrm>
          <a:prstGeom prst="rect">
            <a:avLst/>
          </a:prstGeom>
          <a:noFill/>
          <a:ln w="9525">
            <a:noFill/>
            <a:miter lim="800000"/>
            <a:headEnd/>
            <a:tailEnd/>
          </a:ln>
          <a:effectLst/>
        </p:spPr>
        <p:txBody>
          <a:bodyPr wrap="square" lIns="0" tIns="0" rIns="0" bIns="0">
            <a:spAutoFit/>
          </a:bodyPr>
          <a:lstStyle/>
          <a:p>
            <a:r>
              <a:rPr lang="en-US" sz="1400" b="1">
                <a:latin typeface="Neo Sans Intel" pitchFamily="34" charset="0"/>
              </a:rPr>
              <a:t>Selector &amp; Memory Devices</a:t>
            </a:r>
          </a:p>
        </p:txBody>
      </p:sp>
      <p:sp>
        <p:nvSpPr>
          <p:cNvPr id="31" name="Text Box 224">
            <a:extLst>
              <a:ext uri="{FF2B5EF4-FFF2-40B4-BE49-F238E27FC236}">
                <a16:creationId xmlns:a16="http://schemas.microsoft.com/office/drawing/2014/main" id="{FF951D85-95BE-B24F-9D48-DC218F69F91B}"/>
              </a:ext>
            </a:extLst>
          </p:cNvPr>
          <p:cNvSpPr txBox="1">
            <a:spLocks noChangeArrowheads="1"/>
          </p:cNvSpPr>
          <p:nvPr/>
        </p:nvSpPr>
        <p:spPr bwMode="auto">
          <a:xfrm rot="20462358">
            <a:off x="3474617" y="5717998"/>
            <a:ext cx="984800" cy="215444"/>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Wordlines</a:t>
            </a:r>
            <a:endParaRPr lang="en-US" sz="1400" b="1">
              <a:latin typeface="Neo Sans Intel" pitchFamily="34" charset="0"/>
            </a:endParaRPr>
          </a:p>
        </p:txBody>
      </p:sp>
      <p:sp>
        <p:nvSpPr>
          <p:cNvPr id="32" name="Text Box 224">
            <a:extLst>
              <a:ext uri="{FF2B5EF4-FFF2-40B4-BE49-F238E27FC236}">
                <a16:creationId xmlns:a16="http://schemas.microsoft.com/office/drawing/2014/main" id="{1BEC8BA9-4864-A94A-B942-ECBE0AD22CAF}"/>
              </a:ext>
            </a:extLst>
          </p:cNvPr>
          <p:cNvSpPr txBox="1">
            <a:spLocks noChangeArrowheads="1"/>
          </p:cNvSpPr>
          <p:nvPr/>
        </p:nvSpPr>
        <p:spPr bwMode="auto">
          <a:xfrm rot="1622578">
            <a:off x="3523411" y="3844706"/>
            <a:ext cx="984800" cy="215444"/>
          </a:xfrm>
          <a:prstGeom prst="rect">
            <a:avLst/>
          </a:prstGeom>
          <a:noFill/>
          <a:ln w="9525">
            <a:noFill/>
            <a:miter lim="800000"/>
            <a:headEnd/>
            <a:tailEnd/>
          </a:ln>
          <a:effectLst/>
        </p:spPr>
        <p:txBody>
          <a:bodyPr wrap="square" lIns="0" tIns="0" rIns="0" bIns="0">
            <a:spAutoFit/>
          </a:bodyPr>
          <a:lstStyle/>
          <a:p>
            <a:r>
              <a:rPr lang="en-US" sz="1400" b="1" err="1">
                <a:latin typeface="Neo Sans Intel" pitchFamily="34" charset="0"/>
              </a:rPr>
              <a:t>Wordlines</a:t>
            </a:r>
            <a:endParaRPr lang="en-US" sz="1400" b="1">
              <a:latin typeface="Neo Sans Intel" pitchFamily="34" charset="0"/>
            </a:endParaRPr>
          </a:p>
        </p:txBody>
      </p:sp>
    </p:spTree>
    <p:extLst>
      <p:ext uri="{BB962C8B-B14F-4D97-AF65-F5344CB8AC3E}">
        <p14:creationId xmlns:p14="http://schemas.microsoft.com/office/powerpoint/2010/main" val="318831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C512-EA89-4E50-81FA-7BB57E426755}"/>
              </a:ext>
            </a:extLst>
          </p:cNvPr>
          <p:cNvSpPr>
            <a:spLocks noGrp="1"/>
          </p:cNvSpPr>
          <p:nvPr>
            <p:ph type="title"/>
          </p:nvPr>
        </p:nvSpPr>
        <p:spPr>
          <a:xfrm>
            <a:off x="187906" y="55027"/>
            <a:ext cx="11666935" cy="493970"/>
          </a:xfrm>
        </p:spPr>
        <p:txBody>
          <a:bodyPr/>
          <a:lstStyle/>
          <a:p>
            <a:r>
              <a:rPr lang="en-US" sz="2800" b="1" dirty="0">
                <a:latin typeface="Calibri" panose="020F0502020204030204" pitchFamily="34" charset="0"/>
                <a:cs typeface="Calibri" panose="020F0502020204030204" pitchFamily="34" charset="0"/>
              </a:rPr>
              <a:t>Long gestation of Disruptive Memory Technologies –  An Intel’s example of 3D </a:t>
            </a:r>
            <a:r>
              <a:rPr lang="en-US" sz="2800" b="1" dirty="0" err="1">
                <a:latin typeface="Calibri" panose="020F0502020204030204" pitchFamily="34" charset="0"/>
                <a:cs typeface="Calibri" panose="020F0502020204030204" pitchFamily="34" charset="0"/>
              </a:rPr>
              <a:t>XPoint</a:t>
            </a:r>
            <a:r>
              <a:rPr lang="en-US" sz="2800" b="1" dirty="0">
                <a:latin typeface="Calibri" panose="020F0502020204030204" pitchFamily="34" charset="0"/>
                <a:cs typeface="Calibri" panose="020F0502020204030204" pitchFamily="34" charset="0"/>
              </a:rPr>
              <a:t> </a:t>
            </a:r>
          </a:p>
        </p:txBody>
      </p:sp>
      <p:sp>
        <p:nvSpPr>
          <p:cNvPr id="90" name="Text Placeholder 89">
            <a:extLst>
              <a:ext uri="{FF2B5EF4-FFF2-40B4-BE49-F238E27FC236}">
                <a16:creationId xmlns:a16="http://schemas.microsoft.com/office/drawing/2014/main" id="{4ECC6C78-AFF9-01BA-028A-CBFB2CAB59E6}"/>
              </a:ext>
            </a:extLst>
          </p:cNvPr>
          <p:cNvSpPr>
            <a:spLocks noGrp="1"/>
          </p:cNvSpPr>
          <p:nvPr>
            <p:ph type="body" sz="quarter" idx="13"/>
          </p:nvPr>
        </p:nvSpPr>
        <p:spPr/>
        <p:txBody>
          <a:bodyPr>
            <a:normAutofit fontScale="92500" lnSpcReduction="10000"/>
          </a:bodyPr>
          <a:lstStyle/>
          <a:p>
            <a:r>
              <a:rPr lang="en-US" sz="2800" dirty="0"/>
              <a:t>In Pursuit of a Dream     ········     A Half Century Endeavor  </a:t>
            </a:r>
          </a:p>
        </p:txBody>
      </p:sp>
      <p:grpSp>
        <p:nvGrpSpPr>
          <p:cNvPr id="5" name="Group 4">
            <a:extLst>
              <a:ext uri="{FF2B5EF4-FFF2-40B4-BE49-F238E27FC236}">
                <a16:creationId xmlns:a16="http://schemas.microsoft.com/office/drawing/2014/main" id="{DC1E4D32-F512-47D7-BBDA-E971C1FB28FB}"/>
              </a:ext>
            </a:extLst>
          </p:cNvPr>
          <p:cNvGrpSpPr/>
          <p:nvPr/>
        </p:nvGrpSpPr>
        <p:grpSpPr>
          <a:xfrm>
            <a:off x="2842126" y="723630"/>
            <a:ext cx="2976115" cy="2407379"/>
            <a:chOff x="194737" y="838200"/>
            <a:chExt cx="2976890" cy="2408006"/>
          </a:xfrm>
        </p:grpSpPr>
        <p:sp>
          <p:nvSpPr>
            <p:cNvPr id="6" name="TextBox 5">
              <a:extLst>
                <a:ext uri="{FF2B5EF4-FFF2-40B4-BE49-F238E27FC236}">
                  <a16:creationId xmlns:a16="http://schemas.microsoft.com/office/drawing/2014/main" id="{74A3A046-415B-4668-BC64-4C191E13BEED}"/>
                </a:ext>
              </a:extLst>
            </p:cNvPr>
            <p:cNvSpPr txBox="1"/>
            <p:nvPr/>
          </p:nvSpPr>
          <p:spPr>
            <a:xfrm>
              <a:off x="194737" y="1030069"/>
              <a:ext cx="2976890" cy="646331"/>
            </a:xfrm>
            <a:prstGeom prst="rect">
              <a:avLst/>
            </a:prstGeom>
            <a:noFill/>
            <a:ln>
              <a:noFill/>
            </a:ln>
          </p:spPr>
          <p:txBody>
            <a:bodyPr wrap="square" rtlCol="0">
              <a:spAutoFit/>
            </a:bodyPr>
            <a:lstStyle/>
            <a:p>
              <a:pPr algn="ctr"/>
              <a:r>
                <a:rPr lang="en-US" sz="1200" b="1" dirty="0">
                  <a:latin typeface="Calibri" panose="020F0502020204030204" pitchFamily="34" charset="0"/>
                  <a:cs typeface="Calibri" panose="020F0502020204030204" pitchFamily="34" charset="0"/>
                </a:rPr>
                <a:t>4Kb 200nm feature, 4-mask </a:t>
              </a:r>
              <a:r>
                <a:rPr lang="en-US" sz="1200" b="1" dirty="0" err="1">
                  <a:latin typeface="Calibri" panose="020F0502020204030204" pitchFamily="34" charset="0"/>
                  <a:cs typeface="Calibri" panose="020F0502020204030204" pitchFamily="34" charset="0"/>
                </a:rPr>
                <a:t>Sublitho</a:t>
              </a:r>
              <a:r>
                <a:rPr lang="en-US" sz="1200" b="1" dirty="0">
                  <a:latin typeface="Calibri" panose="020F0502020204030204" pitchFamily="34" charset="0"/>
                  <a:cs typeface="Calibri" panose="020F0502020204030204" pitchFamily="34" charset="0"/>
                </a:rPr>
                <a:t> Heater </a:t>
              </a:r>
            </a:p>
            <a:p>
              <a:pPr algn="ctr"/>
              <a:r>
                <a:rPr lang="en-US" sz="1200" b="1" dirty="0">
                  <a:latin typeface="Calibri" panose="020F0502020204030204" pitchFamily="34" charset="0"/>
                  <a:cs typeface="Calibri" panose="020F0502020204030204" pitchFamily="34" charset="0"/>
                </a:rPr>
                <a:t>Damascene PM Subtractive SD</a:t>
              </a:r>
            </a:p>
            <a:p>
              <a:pPr algn="ctr"/>
              <a:r>
                <a:rPr lang="en-US" sz="1200" b="1" dirty="0">
                  <a:latin typeface="Calibri" panose="020F0502020204030204" pitchFamily="34" charset="0"/>
                  <a:cs typeface="Calibri" panose="020F0502020204030204" pitchFamily="34" charset="0"/>
                </a:rPr>
                <a:t>2003~2006    Santa Clara, CA</a:t>
              </a:r>
              <a:endParaRPr lang="en-US" sz="1200" b="1" baseline="30000" dirty="0">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F60DD352-BA6D-4808-94AA-8C5D9F8F3432}"/>
                </a:ext>
              </a:extLst>
            </p:cNvPr>
            <p:cNvGrpSpPr>
              <a:grpSpLocks noChangeAspect="1"/>
            </p:cNvGrpSpPr>
            <p:nvPr/>
          </p:nvGrpSpPr>
          <p:grpSpPr>
            <a:xfrm>
              <a:off x="481655" y="1687700"/>
              <a:ext cx="2497819" cy="1380011"/>
              <a:chOff x="-1479507" y="1947973"/>
              <a:chExt cx="2298700" cy="1270000"/>
            </a:xfrm>
          </p:grpSpPr>
          <p:pic>
            <p:nvPicPr>
              <p:cNvPr id="9" name="Picture 8">
                <a:extLst>
                  <a:ext uri="{FF2B5EF4-FFF2-40B4-BE49-F238E27FC236}">
                    <a16:creationId xmlns:a16="http://schemas.microsoft.com/office/drawing/2014/main" id="{A41CBE7F-FF9A-46B3-B4F1-561B590FD46D}"/>
                  </a:ext>
                </a:extLst>
              </p:cNvPr>
              <p:cNvPicPr>
                <a:picLocks noChangeAspect="1"/>
              </p:cNvPicPr>
              <p:nvPr/>
            </p:nvPicPr>
            <p:blipFill>
              <a:blip r:embed="rId2"/>
              <a:stretch>
                <a:fillRect/>
              </a:stretch>
            </p:blipFill>
            <p:spPr>
              <a:xfrm>
                <a:off x="-1479507" y="1947973"/>
                <a:ext cx="2298700" cy="1270000"/>
              </a:xfrm>
              <a:prstGeom prst="rect">
                <a:avLst/>
              </a:prstGeom>
              <a:ln>
                <a:noFill/>
              </a:ln>
            </p:spPr>
          </p:pic>
          <p:sp>
            <p:nvSpPr>
              <p:cNvPr id="10" name="Text Box 8">
                <a:extLst>
                  <a:ext uri="{FF2B5EF4-FFF2-40B4-BE49-F238E27FC236}">
                    <a16:creationId xmlns:a16="http://schemas.microsoft.com/office/drawing/2014/main" id="{DC977A5E-4700-4B89-9EAB-5572E52AA7CD}"/>
                  </a:ext>
                </a:extLst>
              </p:cNvPr>
              <p:cNvSpPr txBox="1">
                <a:spLocks noChangeAspect="1" noChangeArrowheads="1"/>
              </p:cNvSpPr>
              <p:nvPr/>
            </p:nvSpPr>
            <p:spPr bwMode="auto">
              <a:xfrm>
                <a:off x="-1159575" y="2448364"/>
                <a:ext cx="330737" cy="226589"/>
              </a:xfrm>
              <a:prstGeom prst="rect">
                <a:avLst/>
              </a:prstGeom>
              <a:noFill/>
              <a:ln w="9525">
                <a:noFill/>
                <a:miter lim="800000"/>
                <a:headEnd/>
                <a:tailEnd/>
              </a:ln>
            </p:spPr>
            <p:txBody>
              <a:bodyPr wrap="none" lIns="91412" tIns="45706" rIns="91412" bIns="45706">
                <a:spAutoFit/>
              </a:bodyPr>
              <a:lstStyle/>
              <a:p>
                <a:pPr eaLnBrk="1" hangingPunct="1"/>
                <a:r>
                  <a:rPr lang="en-US" sz="1000" dirty="0">
                    <a:solidFill>
                      <a:srgbClr val="FFFF00"/>
                    </a:solidFill>
                    <a:latin typeface="Neo Sans Intel Medium" pitchFamily="34" charset="0"/>
                    <a:cs typeface="Arial" pitchFamily="34" charset="0"/>
                  </a:rPr>
                  <a:t>PM</a:t>
                </a:r>
              </a:p>
            </p:txBody>
          </p:sp>
          <p:sp>
            <p:nvSpPr>
              <p:cNvPr id="11" name="Text Box 9">
                <a:extLst>
                  <a:ext uri="{FF2B5EF4-FFF2-40B4-BE49-F238E27FC236}">
                    <a16:creationId xmlns:a16="http://schemas.microsoft.com/office/drawing/2014/main" id="{753A2EB9-39EF-4CFC-80AC-20DCDDB09664}"/>
                  </a:ext>
                </a:extLst>
              </p:cNvPr>
              <p:cNvSpPr txBox="1">
                <a:spLocks noChangeAspect="1" noChangeArrowheads="1"/>
              </p:cNvSpPr>
              <p:nvPr/>
            </p:nvSpPr>
            <p:spPr bwMode="auto">
              <a:xfrm>
                <a:off x="-66754" y="2215335"/>
                <a:ext cx="296806" cy="226589"/>
              </a:xfrm>
              <a:prstGeom prst="rect">
                <a:avLst/>
              </a:prstGeom>
              <a:noFill/>
              <a:ln w="9525">
                <a:noFill/>
                <a:miter lim="800000"/>
                <a:headEnd/>
                <a:tailEnd/>
              </a:ln>
            </p:spPr>
            <p:txBody>
              <a:bodyPr wrap="none" lIns="91412" tIns="45706" rIns="91412" bIns="45706">
                <a:spAutoFit/>
              </a:bodyPr>
              <a:lstStyle/>
              <a:p>
                <a:pPr eaLnBrk="1" hangingPunct="1"/>
                <a:r>
                  <a:rPr lang="en-US" sz="1000" dirty="0">
                    <a:solidFill>
                      <a:srgbClr val="FFFF00"/>
                    </a:solidFill>
                    <a:latin typeface="Neo Sans Intel Medium" pitchFamily="34" charset="0"/>
                    <a:cs typeface="Arial" pitchFamily="34" charset="0"/>
                  </a:rPr>
                  <a:t>SD</a:t>
                </a:r>
              </a:p>
            </p:txBody>
          </p:sp>
          <p:sp>
            <p:nvSpPr>
              <p:cNvPr id="12" name="Line 13">
                <a:extLst>
                  <a:ext uri="{FF2B5EF4-FFF2-40B4-BE49-F238E27FC236}">
                    <a16:creationId xmlns:a16="http://schemas.microsoft.com/office/drawing/2014/main" id="{07E643E9-D058-42CB-8A67-32A59B165056}"/>
                  </a:ext>
                </a:extLst>
              </p:cNvPr>
              <p:cNvSpPr>
                <a:spLocks noChangeAspect="1" noChangeShapeType="1"/>
              </p:cNvSpPr>
              <p:nvPr/>
            </p:nvSpPr>
            <p:spPr bwMode="auto">
              <a:xfrm flipH="1">
                <a:off x="-742755" y="2368418"/>
                <a:ext cx="467377" cy="0"/>
              </a:xfrm>
              <a:prstGeom prst="line">
                <a:avLst/>
              </a:prstGeom>
              <a:noFill/>
              <a:ln w="9525">
                <a:noFill/>
                <a:round/>
                <a:headEnd type="triangle"/>
                <a:tailEnd type="triangle" w="med" len="med"/>
              </a:ln>
            </p:spPr>
            <p:txBody>
              <a:bodyPr/>
              <a:lstStyle/>
              <a:p>
                <a:endParaRPr lang="en-US" sz="1000"/>
              </a:p>
            </p:txBody>
          </p:sp>
          <p:sp>
            <p:nvSpPr>
              <p:cNvPr id="13" name="Line 10">
                <a:extLst>
                  <a:ext uri="{FF2B5EF4-FFF2-40B4-BE49-F238E27FC236}">
                    <a16:creationId xmlns:a16="http://schemas.microsoft.com/office/drawing/2014/main" id="{60586886-CBC8-483C-9D2C-827C2038D61C}"/>
                  </a:ext>
                </a:extLst>
              </p:cNvPr>
              <p:cNvSpPr>
                <a:spLocks noChangeAspect="1" noChangeShapeType="1"/>
              </p:cNvSpPr>
              <p:nvPr/>
            </p:nvSpPr>
            <p:spPr bwMode="auto">
              <a:xfrm flipH="1">
                <a:off x="-841136" y="2774525"/>
                <a:ext cx="917335" cy="0"/>
              </a:xfrm>
              <a:prstGeom prst="line">
                <a:avLst/>
              </a:prstGeom>
              <a:noFill/>
              <a:ln w="9525">
                <a:noFill/>
                <a:round/>
                <a:headEnd type="triangle"/>
                <a:tailEnd type="triangle" w="med" len="med"/>
              </a:ln>
            </p:spPr>
            <p:txBody>
              <a:bodyPr/>
              <a:lstStyle/>
              <a:p>
                <a:endParaRPr lang="en-US" sz="1000"/>
              </a:p>
            </p:txBody>
          </p:sp>
          <p:sp>
            <p:nvSpPr>
              <p:cNvPr id="14" name="Text Box 8">
                <a:extLst>
                  <a:ext uri="{FF2B5EF4-FFF2-40B4-BE49-F238E27FC236}">
                    <a16:creationId xmlns:a16="http://schemas.microsoft.com/office/drawing/2014/main" id="{7F565AEF-6C0F-483A-AAAE-8D2B4AFEF163}"/>
                  </a:ext>
                </a:extLst>
              </p:cNvPr>
              <p:cNvSpPr txBox="1">
                <a:spLocks noChangeAspect="1" noChangeArrowheads="1"/>
              </p:cNvSpPr>
              <p:nvPr/>
            </p:nvSpPr>
            <p:spPr bwMode="auto">
              <a:xfrm>
                <a:off x="-1294656" y="2664563"/>
                <a:ext cx="411873" cy="226589"/>
              </a:xfrm>
              <a:prstGeom prst="rect">
                <a:avLst/>
              </a:prstGeom>
              <a:noFill/>
              <a:ln w="9525">
                <a:noFill/>
                <a:miter lim="800000"/>
                <a:headEnd/>
                <a:tailEnd/>
              </a:ln>
            </p:spPr>
            <p:txBody>
              <a:bodyPr wrap="none" lIns="91412" tIns="45706" rIns="91412" bIns="45706">
                <a:spAutoFit/>
              </a:bodyPr>
              <a:lstStyle/>
              <a:p>
                <a:pPr eaLnBrk="1" hangingPunct="1"/>
                <a:r>
                  <a:rPr lang="en-US" sz="1000" dirty="0" err="1">
                    <a:solidFill>
                      <a:srgbClr val="FFFF00"/>
                    </a:solidFill>
                    <a:latin typeface="Neo Sans Intel Medium" pitchFamily="34" charset="0"/>
                    <a:cs typeface="Arial" pitchFamily="34" charset="0"/>
                  </a:rPr>
                  <a:t>TiSiN</a:t>
                </a:r>
                <a:endParaRPr lang="en-US" sz="1000" dirty="0">
                  <a:solidFill>
                    <a:srgbClr val="FFFF00"/>
                  </a:solidFill>
                  <a:latin typeface="Neo Sans Intel Medium" pitchFamily="34" charset="0"/>
                  <a:cs typeface="Arial" pitchFamily="34" charset="0"/>
                </a:endParaRPr>
              </a:p>
            </p:txBody>
          </p:sp>
          <p:sp>
            <p:nvSpPr>
              <p:cNvPr id="15" name="Line 10">
                <a:extLst>
                  <a:ext uri="{FF2B5EF4-FFF2-40B4-BE49-F238E27FC236}">
                    <a16:creationId xmlns:a16="http://schemas.microsoft.com/office/drawing/2014/main" id="{B5C6B978-4601-4081-8ABB-92EC7A93CA81}"/>
                  </a:ext>
                </a:extLst>
              </p:cNvPr>
              <p:cNvSpPr>
                <a:spLocks noChangeAspect="1" noChangeShapeType="1"/>
              </p:cNvSpPr>
              <p:nvPr/>
            </p:nvSpPr>
            <p:spPr bwMode="auto">
              <a:xfrm flipH="1">
                <a:off x="-699080" y="2417618"/>
                <a:ext cx="403385" cy="0"/>
              </a:xfrm>
              <a:prstGeom prst="line">
                <a:avLst/>
              </a:prstGeom>
              <a:noFill/>
              <a:ln w="9525">
                <a:noFill/>
                <a:round/>
                <a:headEnd type="triangle"/>
                <a:tailEnd type="triangle" w="med" len="med"/>
              </a:ln>
            </p:spPr>
            <p:txBody>
              <a:bodyPr/>
              <a:lstStyle/>
              <a:p>
                <a:endParaRPr lang="en-US" sz="1000"/>
              </a:p>
            </p:txBody>
          </p:sp>
          <p:sp>
            <p:nvSpPr>
              <p:cNvPr id="16" name="Line 10">
                <a:extLst>
                  <a:ext uri="{FF2B5EF4-FFF2-40B4-BE49-F238E27FC236}">
                    <a16:creationId xmlns:a16="http://schemas.microsoft.com/office/drawing/2014/main" id="{1942BDF9-61F4-4885-9B1C-77DB90AD329C}"/>
                  </a:ext>
                </a:extLst>
              </p:cNvPr>
              <p:cNvSpPr>
                <a:spLocks noChangeAspect="1" noChangeShapeType="1"/>
              </p:cNvSpPr>
              <p:nvPr/>
            </p:nvSpPr>
            <p:spPr bwMode="auto">
              <a:xfrm flipH="1">
                <a:off x="-779160" y="2219800"/>
                <a:ext cx="503783" cy="0"/>
              </a:xfrm>
              <a:prstGeom prst="line">
                <a:avLst/>
              </a:prstGeom>
              <a:noFill/>
              <a:ln w="9525">
                <a:noFill/>
                <a:round/>
                <a:headEnd type="triangle"/>
                <a:tailEnd type="triangle" w="med" len="med"/>
              </a:ln>
            </p:spPr>
            <p:txBody>
              <a:bodyPr/>
              <a:lstStyle/>
              <a:p>
                <a:endParaRPr lang="en-US" sz="1000"/>
              </a:p>
            </p:txBody>
          </p:sp>
          <p:sp>
            <p:nvSpPr>
              <p:cNvPr id="17" name="Text Box 9">
                <a:extLst>
                  <a:ext uri="{FF2B5EF4-FFF2-40B4-BE49-F238E27FC236}">
                    <a16:creationId xmlns:a16="http://schemas.microsoft.com/office/drawing/2014/main" id="{0A10D88D-007A-494E-951F-DC40D5C022CE}"/>
                  </a:ext>
                </a:extLst>
              </p:cNvPr>
              <p:cNvSpPr txBox="1">
                <a:spLocks noChangeAspect="1" noChangeArrowheads="1"/>
              </p:cNvSpPr>
              <p:nvPr/>
            </p:nvSpPr>
            <p:spPr bwMode="auto">
              <a:xfrm>
                <a:off x="-253406" y="2071656"/>
                <a:ext cx="425150" cy="226589"/>
              </a:xfrm>
              <a:prstGeom prst="rect">
                <a:avLst/>
              </a:prstGeom>
              <a:noFill/>
              <a:ln w="9525">
                <a:noFill/>
                <a:miter lim="800000"/>
                <a:headEnd/>
                <a:tailEnd/>
              </a:ln>
            </p:spPr>
            <p:txBody>
              <a:bodyPr wrap="none" lIns="91412" tIns="45706" rIns="91412" bIns="45706">
                <a:spAutoFit/>
              </a:bodyPr>
              <a:lstStyle/>
              <a:p>
                <a:pPr eaLnBrk="1" hangingPunct="1"/>
                <a:r>
                  <a:rPr lang="en-US" sz="1000" dirty="0" err="1">
                    <a:solidFill>
                      <a:srgbClr val="FFFF00"/>
                    </a:solidFill>
                    <a:latin typeface="Neo Sans Intel Medium" pitchFamily="34" charset="0"/>
                    <a:cs typeface="Arial" pitchFamily="34" charset="0"/>
                  </a:rPr>
                  <a:t>TiAlN</a:t>
                </a:r>
                <a:endParaRPr lang="en-US" sz="1000" dirty="0">
                  <a:solidFill>
                    <a:srgbClr val="FFFF00"/>
                  </a:solidFill>
                  <a:latin typeface="Neo Sans Intel Medium" pitchFamily="34" charset="0"/>
                  <a:cs typeface="Arial" pitchFamily="34" charset="0"/>
                </a:endParaRPr>
              </a:p>
            </p:txBody>
          </p:sp>
          <p:sp>
            <p:nvSpPr>
              <p:cNvPr id="18" name="Text Box 9">
                <a:extLst>
                  <a:ext uri="{FF2B5EF4-FFF2-40B4-BE49-F238E27FC236}">
                    <a16:creationId xmlns:a16="http://schemas.microsoft.com/office/drawing/2014/main" id="{63709C22-3656-47CB-B327-C3FF7DB501FD}"/>
                  </a:ext>
                </a:extLst>
              </p:cNvPr>
              <p:cNvSpPr txBox="1">
                <a:spLocks noChangeAspect="1" noChangeArrowheads="1"/>
              </p:cNvSpPr>
              <p:nvPr/>
            </p:nvSpPr>
            <p:spPr bwMode="auto">
              <a:xfrm>
                <a:off x="-320392" y="2333630"/>
                <a:ext cx="425150" cy="226589"/>
              </a:xfrm>
              <a:prstGeom prst="rect">
                <a:avLst/>
              </a:prstGeom>
              <a:noFill/>
              <a:ln w="9525">
                <a:noFill/>
                <a:miter lim="800000"/>
                <a:headEnd/>
                <a:tailEnd/>
              </a:ln>
            </p:spPr>
            <p:txBody>
              <a:bodyPr wrap="none" lIns="91412" tIns="45706" rIns="91412" bIns="45706">
                <a:spAutoFit/>
              </a:bodyPr>
              <a:lstStyle/>
              <a:p>
                <a:pPr eaLnBrk="1" hangingPunct="1"/>
                <a:r>
                  <a:rPr lang="en-US" sz="1000" dirty="0" err="1">
                    <a:solidFill>
                      <a:srgbClr val="FFFF00"/>
                    </a:solidFill>
                    <a:latin typeface="Neo Sans Intel Medium" pitchFamily="34" charset="0"/>
                    <a:cs typeface="Arial" pitchFamily="34" charset="0"/>
                  </a:rPr>
                  <a:t>TiAlN</a:t>
                </a:r>
                <a:endParaRPr lang="en-US" sz="1000" dirty="0">
                  <a:solidFill>
                    <a:srgbClr val="FFFF00"/>
                  </a:solidFill>
                  <a:latin typeface="Neo Sans Intel Medium" pitchFamily="34" charset="0"/>
                  <a:cs typeface="Arial" pitchFamily="34" charset="0"/>
                </a:endParaRPr>
              </a:p>
            </p:txBody>
          </p:sp>
          <p:sp>
            <p:nvSpPr>
              <p:cNvPr id="19" name="Text Box 15">
                <a:extLst>
                  <a:ext uri="{FF2B5EF4-FFF2-40B4-BE49-F238E27FC236}">
                    <a16:creationId xmlns:a16="http://schemas.microsoft.com/office/drawing/2014/main" id="{0084D062-F993-43F7-81F7-B7BEDB54DDCE}"/>
                  </a:ext>
                </a:extLst>
              </p:cNvPr>
              <p:cNvSpPr txBox="1">
                <a:spLocks noChangeArrowheads="1"/>
              </p:cNvSpPr>
              <p:nvPr/>
            </p:nvSpPr>
            <p:spPr bwMode="auto">
              <a:xfrm>
                <a:off x="-1361761" y="2985181"/>
                <a:ext cx="397128" cy="226593"/>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00" b="1" dirty="0">
                    <a:solidFill>
                      <a:srgbClr val="FFFF00"/>
                    </a:solidFill>
                    <a:latin typeface="Verdana" panose="020B0604030504040204" pitchFamily="34" charset="0"/>
                    <a:cs typeface="Arial" panose="020B0604020202020204" pitchFamily="34" charset="0"/>
                  </a:rPr>
                  <a:t>cell</a:t>
                </a:r>
              </a:p>
            </p:txBody>
          </p:sp>
        </p:grpSp>
        <p:sp>
          <p:nvSpPr>
            <p:cNvPr id="8" name="Rounded Rectangle 13">
              <a:extLst>
                <a:ext uri="{FF2B5EF4-FFF2-40B4-BE49-F238E27FC236}">
                  <a16:creationId xmlns:a16="http://schemas.microsoft.com/office/drawing/2014/main" id="{E9C0EE81-5F6C-42C3-BE8D-11BFD1262BB0}"/>
                </a:ext>
              </a:extLst>
            </p:cNvPr>
            <p:cNvSpPr/>
            <p:nvPr/>
          </p:nvSpPr>
          <p:spPr>
            <a:xfrm>
              <a:off x="194737" y="838200"/>
              <a:ext cx="2976890" cy="240800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20" name="Group 19">
            <a:extLst>
              <a:ext uri="{FF2B5EF4-FFF2-40B4-BE49-F238E27FC236}">
                <a16:creationId xmlns:a16="http://schemas.microsoft.com/office/drawing/2014/main" id="{4E95F787-EA36-4DB0-A485-A2AADA0535CB}"/>
              </a:ext>
            </a:extLst>
          </p:cNvPr>
          <p:cNvGrpSpPr/>
          <p:nvPr/>
        </p:nvGrpSpPr>
        <p:grpSpPr>
          <a:xfrm>
            <a:off x="5965271" y="695311"/>
            <a:ext cx="3302435" cy="2407380"/>
            <a:chOff x="3286061" y="838199"/>
            <a:chExt cx="3303295" cy="2408007"/>
          </a:xfrm>
        </p:grpSpPr>
        <p:sp>
          <p:nvSpPr>
            <p:cNvPr id="21" name="TextBox 20">
              <a:extLst>
                <a:ext uri="{FF2B5EF4-FFF2-40B4-BE49-F238E27FC236}">
                  <a16:creationId xmlns:a16="http://schemas.microsoft.com/office/drawing/2014/main" id="{C95BDA0A-5FFB-441E-9CD5-6CA08E4D38A2}"/>
                </a:ext>
              </a:extLst>
            </p:cNvPr>
            <p:cNvSpPr txBox="1"/>
            <p:nvPr/>
          </p:nvSpPr>
          <p:spPr>
            <a:xfrm>
              <a:off x="3286061" y="1030069"/>
              <a:ext cx="3082756" cy="646331"/>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64Mb 180nm ½ Pitch 6-Mask </a:t>
              </a:r>
              <a:r>
                <a:rPr lang="en-US" sz="1200" b="1" dirty="0" err="1">
                  <a:latin typeface="Calibri" panose="020F0502020204030204" pitchFamily="34" charset="0"/>
                  <a:cs typeface="Calibri" panose="020F0502020204030204" pitchFamily="34" charset="0"/>
                </a:rPr>
                <a:t>Sublitho</a:t>
              </a:r>
              <a:r>
                <a:rPr lang="en-US" sz="1200" b="1" dirty="0">
                  <a:latin typeface="Calibri" panose="020F0502020204030204" pitchFamily="34" charset="0"/>
                  <a:cs typeface="Calibri" panose="020F0502020204030204" pitchFamily="34" charset="0"/>
                </a:rPr>
                <a:t> Heater Damascene PM, Subtractive SD</a:t>
              </a:r>
            </a:p>
            <a:p>
              <a:pPr algn="ctr"/>
              <a:r>
                <a:rPr lang="en-US" sz="1200" b="1" dirty="0">
                  <a:latin typeface="Calibri" panose="020F0502020204030204" pitchFamily="34" charset="0"/>
                  <a:cs typeface="Calibri" panose="020F0502020204030204" pitchFamily="34" charset="0"/>
                </a:rPr>
                <a:t>2007~2009    Santa Clara, CA</a:t>
              </a:r>
            </a:p>
          </p:txBody>
        </p:sp>
        <p:grpSp>
          <p:nvGrpSpPr>
            <p:cNvPr id="22" name="Group 21">
              <a:extLst>
                <a:ext uri="{FF2B5EF4-FFF2-40B4-BE49-F238E27FC236}">
                  <a16:creationId xmlns:a16="http://schemas.microsoft.com/office/drawing/2014/main" id="{C95D0519-8327-49BB-B867-6C62374A59A9}"/>
                </a:ext>
              </a:extLst>
            </p:cNvPr>
            <p:cNvGrpSpPr>
              <a:grpSpLocks noChangeAspect="1"/>
            </p:cNvGrpSpPr>
            <p:nvPr/>
          </p:nvGrpSpPr>
          <p:grpSpPr>
            <a:xfrm>
              <a:off x="3390139" y="1689990"/>
              <a:ext cx="3199217" cy="1397641"/>
              <a:chOff x="2286001" y="2250555"/>
              <a:chExt cx="4376294" cy="1911870"/>
            </a:xfrm>
          </p:grpSpPr>
          <p:pic>
            <p:nvPicPr>
              <p:cNvPr id="24" name="Picture 23">
                <a:extLst>
                  <a:ext uri="{FF2B5EF4-FFF2-40B4-BE49-F238E27FC236}">
                    <a16:creationId xmlns:a16="http://schemas.microsoft.com/office/drawing/2014/main" id="{D5217855-BAB3-433C-92B5-2CE72EE117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1" y="2590800"/>
                <a:ext cx="1056769" cy="135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a:extLst>
                  <a:ext uri="{FF2B5EF4-FFF2-40B4-BE49-F238E27FC236}">
                    <a16:creationId xmlns:a16="http://schemas.microsoft.com/office/drawing/2014/main" id="{39E46F70-F134-4121-BDCD-C15474054F27}"/>
                  </a:ext>
                </a:extLst>
              </p:cNvPr>
              <p:cNvGrpSpPr/>
              <p:nvPr/>
            </p:nvGrpSpPr>
            <p:grpSpPr>
              <a:xfrm>
                <a:off x="5562603" y="2934275"/>
                <a:ext cx="1099692" cy="613369"/>
                <a:chOff x="2802199" y="2260076"/>
                <a:chExt cx="1022286" cy="591979"/>
              </a:xfrm>
            </p:grpSpPr>
            <p:sp>
              <p:nvSpPr>
                <p:cNvPr id="35" name="Text Box 8">
                  <a:extLst>
                    <a:ext uri="{FF2B5EF4-FFF2-40B4-BE49-F238E27FC236}">
                      <a16:creationId xmlns:a16="http://schemas.microsoft.com/office/drawing/2014/main" id="{E3DDF8C4-1AAB-4F8C-8FA4-FD3884EAF198}"/>
                    </a:ext>
                  </a:extLst>
                </p:cNvPr>
                <p:cNvSpPr txBox="1">
                  <a:spLocks noChangeAspect="1" noChangeArrowheads="1"/>
                </p:cNvSpPr>
                <p:nvPr/>
              </p:nvSpPr>
              <p:spPr bwMode="auto">
                <a:xfrm>
                  <a:off x="3022980" y="2526994"/>
                  <a:ext cx="801505" cy="325061"/>
                </a:xfrm>
                <a:prstGeom prst="rect">
                  <a:avLst/>
                </a:prstGeom>
                <a:noFill/>
                <a:ln w="9525">
                  <a:noFill/>
                  <a:miter lim="800000"/>
                  <a:headEnd/>
                  <a:tailEnd/>
                </a:ln>
              </p:spPr>
              <p:txBody>
                <a:bodyPr wrap="none" lIns="91412" tIns="45706" rIns="91412" bIns="45706">
                  <a:spAutoFit/>
                </a:bodyPr>
                <a:lstStyle/>
                <a:p>
                  <a:pPr eaLnBrk="1" hangingPunct="1"/>
                  <a:r>
                    <a:rPr lang="en-US" sz="1000" dirty="0">
                      <a:solidFill>
                        <a:srgbClr val="FFFF00"/>
                      </a:solidFill>
                      <a:latin typeface="Neo Sans Intel Medium" pitchFamily="34" charset="0"/>
                      <a:cs typeface="Arial" pitchFamily="34" charset="0"/>
                    </a:rPr>
                    <a:t>Memory</a:t>
                  </a:r>
                </a:p>
              </p:txBody>
            </p:sp>
            <p:sp>
              <p:nvSpPr>
                <p:cNvPr id="36" name="Text Box 9">
                  <a:extLst>
                    <a:ext uri="{FF2B5EF4-FFF2-40B4-BE49-F238E27FC236}">
                      <a16:creationId xmlns:a16="http://schemas.microsoft.com/office/drawing/2014/main" id="{D9876575-6A11-4B5C-A943-3E5B3A2D19D0}"/>
                    </a:ext>
                  </a:extLst>
                </p:cNvPr>
                <p:cNvSpPr txBox="1">
                  <a:spLocks noChangeAspect="1" noChangeArrowheads="1"/>
                </p:cNvSpPr>
                <p:nvPr/>
              </p:nvSpPr>
              <p:spPr bwMode="auto">
                <a:xfrm>
                  <a:off x="3022980" y="2260076"/>
                  <a:ext cx="777044" cy="325061"/>
                </a:xfrm>
                <a:prstGeom prst="rect">
                  <a:avLst/>
                </a:prstGeom>
                <a:noFill/>
                <a:ln w="9525">
                  <a:noFill/>
                  <a:miter lim="800000"/>
                  <a:headEnd/>
                  <a:tailEnd/>
                </a:ln>
              </p:spPr>
              <p:txBody>
                <a:bodyPr wrap="none" lIns="91412" tIns="45706" rIns="91412" bIns="45706">
                  <a:spAutoFit/>
                </a:bodyPr>
                <a:lstStyle/>
                <a:p>
                  <a:pPr eaLnBrk="1" hangingPunct="1"/>
                  <a:r>
                    <a:rPr lang="en-US" sz="1000" dirty="0">
                      <a:solidFill>
                        <a:srgbClr val="FFFF00"/>
                      </a:solidFill>
                      <a:latin typeface="Neo Sans Intel Medium" pitchFamily="34" charset="0"/>
                      <a:cs typeface="Arial" pitchFamily="34" charset="0"/>
                    </a:rPr>
                    <a:t>Selector</a:t>
                  </a:r>
                </a:p>
              </p:txBody>
            </p:sp>
            <p:sp>
              <p:nvSpPr>
                <p:cNvPr id="37" name="Line 10">
                  <a:extLst>
                    <a:ext uri="{FF2B5EF4-FFF2-40B4-BE49-F238E27FC236}">
                      <a16:creationId xmlns:a16="http://schemas.microsoft.com/office/drawing/2014/main" id="{817CA835-D074-459C-A21D-76EE89719BF8}"/>
                    </a:ext>
                  </a:extLst>
                </p:cNvPr>
                <p:cNvSpPr>
                  <a:spLocks noChangeAspect="1" noChangeShapeType="1"/>
                </p:cNvSpPr>
                <p:nvPr/>
              </p:nvSpPr>
              <p:spPr bwMode="auto">
                <a:xfrm flipH="1">
                  <a:off x="2802199" y="2649257"/>
                  <a:ext cx="250210" cy="0"/>
                </a:xfrm>
                <a:prstGeom prst="line">
                  <a:avLst/>
                </a:prstGeom>
                <a:noFill/>
                <a:ln w="9525">
                  <a:solidFill>
                    <a:schemeClr val="tx1"/>
                  </a:solidFill>
                  <a:round/>
                  <a:headEnd/>
                  <a:tailEnd type="triangle" w="med" len="med"/>
                </a:ln>
              </p:spPr>
              <p:txBody>
                <a:bodyPr/>
                <a:lstStyle/>
                <a:p>
                  <a:endParaRPr lang="en-US" sz="1000"/>
                </a:p>
              </p:txBody>
            </p:sp>
            <p:sp>
              <p:nvSpPr>
                <p:cNvPr id="38" name="Line 13">
                  <a:extLst>
                    <a:ext uri="{FF2B5EF4-FFF2-40B4-BE49-F238E27FC236}">
                      <a16:creationId xmlns:a16="http://schemas.microsoft.com/office/drawing/2014/main" id="{DC567F26-0F0B-431F-BF58-977D0C7DC02A}"/>
                    </a:ext>
                  </a:extLst>
                </p:cNvPr>
                <p:cNvSpPr>
                  <a:spLocks noChangeAspect="1" noChangeShapeType="1"/>
                </p:cNvSpPr>
                <p:nvPr/>
              </p:nvSpPr>
              <p:spPr bwMode="auto">
                <a:xfrm flipH="1">
                  <a:off x="2802199" y="2419961"/>
                  <a:ext cx="250212" cy="0"/>
                </a:xfrm>
                <a:prstGeom prst="line">
                  <a:avLst/>
                </a:prstGeom>
                <a:noFill/>
                <a:ln w="9525">
                  <a:solidFill>
                    <a:schemeClr val="tx1"/>
                  </a:solidFill>
                  <a:round/>
                  <a:headEnd/>
                  <a:tailEnd type="triangle" w="med" len="med"/>
                </a:ln>
              </p:spPr>
              <p:txBody>
                <a:bodyPr/>
                <a:lstStyle/>
                <a:p>
                  <a:endParaRPr lang="en-US" sz="1000"/>
                </a:p>
              </p:txBody>
            </p:sp>
          </p:grpSp>
          <p:pic>
            <p:nvPicPr>
              <p:cNvPr id="26" name="Picture 16">
                <a:extLst>
                  <a:ext uri="{FF2B5EF4-FFF2-40B4-BE49-F238E27FC236}">
                    <a16:creationId xmlns:a16="http://schemas.microsoft.com/office/drawing/2014/main" id="{CD2C1DE2-C3B0-491F-A485-C6C27354FEC0}"/>
                  </a:ext>
                </a:extLst>
              </p:cNvPr>
              <p:cNvPicPr>
                <a:picLocks noChangeAspect="1" noChangeArrowheads="1"/>
              </p:cNvPicPr>
              <p:nvPr/>
            </p:nvPicPr>
            <p:blipFill>
              <a:blip r:embed="rId4" cstate="print"/>
              <a:srcRect/>
              <a:stretch>
                <a:fillRect/>
              </a:stretch>
            </p:blipFill>
            <p:spPr bwMode="auto">
              <a:xfrm>
                <a:off x="2286001" y="2250555"/>
                <a:ext cx="2275325" cy="1911870"/>
              </a:xfrm>
              <a:prstGeom prst="rect">
                <a:avLst/>
              </a:prstGeom>
              <a:noFill/>
              <a:ln w="9525">
                <a:noFill/>
                <a:miter lim="800000"/>
                <a:headEnd/>
                <a:tailEnd/>
              </a:ln>
            </p:spPr>
          </p:pic>
          <p:sp>
            <p:nvSpPr>
              <p:cNvPr id="27" name="AutoShape 18">
                <a:extLst>
                  <a:ext uri="{FF2B5EF4-FFF2-40B4-BE49-F238E27FC236}">
                    <a16:creationId xmlns:a16="http://schemas.microsoft.com/office/drawing/2014/main" id="{99FDF310-8688-496D-8DE6-3744E8BA56C8}"/>
                  </a:ext>
                </a:extLst>
              </p:cNvPr>
              <p:cNvSpPr>
                <a:spLocks noChangeArrowheads="1"/>
              </p:cNvSpPr>
              <p:nvPr/>
            </p:nvSpPr>
            <p:spPr bwMode="auto">
              <a:xfrm>
                <a:off x="3276602" y="2714625"/>
                <a:ext cx="262908" cy="417904"/>
              </a:xfrm>
              <a:prstGeom prst="roundRect">
                <a:avLst>
                  <a:gd name="adj" fmla="val 16667"/>
                </a:avLst>
              </a:prstGeom>
              <a:noFill/>
              <a:ln w="22225">
                <a:solidFill>
                  <a:srgbClr val="FFFF00"/>
                </a:solidFill>
                <a:round/>
                <a:headEnd type="none" w="sm" len="sm"/>
                <a:tailEnd type="none" w="sm" len="sm"/>
              </a:ln>
            </p:spPr>
            <p:txBody>
              <a:bodyPr wrap="none" anchor="ctr"/>
              <a:lstStyle/>
              <a:p>
                <a:endParaRPr lang="en-US" sz="1000">
                  <a:cs typeface="Arial" pitchFamily="34" charset="0"/>
                </a:endParaRPr>
              </a:p>
            </p:txBody>
          </p:sp>
          <p:sp>
            <p:nvSpPr>
              <p:cNvPr id="28" name="AutoShape 19">
                <a:extLst>
                  <a:ext uri="{FF2B5EF4-FFF2-40B4-BE49-F238E27FC236}">
                    <a16:creationId xmlns:a16="http://schemas.microsoft.com/office/drawing/2014/main" id="{C56333F3-FFFC-4B0B-BBD7-B1A6C1EBA10F}"/>
                  </a:ext>
                </a:extLst>
              </p:cNvPr>
              <p:cNvSpPr>
                <a:spLocks noChangeArrowheads="1"/>
              </p:cNvSpPr>
              <p:nvPr/>
            </p:nvSpPr>
            <p:spPr bwMode="auto">
              <a:xfrm rot="10800000">
                <a:off x="3679487" y="2882183"/>
                <a:ext cx="983637" cy="236860"/>
              </a:xfrm>
              <a:prstGeom prst="notchedRightArrow">
                <a:avLst>
                  <a:gd name="adj1" fmla="val 50000"/>
                  <a:gd name="adj2" fmla="val 69565"/>
                </a:avLst>
              </a:prstGeom>
              <a:solidFill>
                <a:srgbClr val="FFFF00">
                  <a:alpha val="47842"/>
                </a:srgbClr>
              </a:solidFill>
              <a:ln w="12700">
                <a:solidFill>
                  <a:srgbClr val="339966"/>
                </a:solidFill>
                <a:miter lim="800000"/>
                <a:headEnd type="none" w="sm" len="sm"/>
                <a:tailEnd type="none" w="sm" len="sm"/>
              </a:ln>
            </p:spPr>
            <p:txBody>
              <a:bodyPr wrap="none" anchor="ctr"/>
              <a:lstStyle/>
              <a:p>
                <a:endParaRPr lang="en-US" sz="1000">
                  <a:cs typeface="Arial" pitchFamily="34" charset="0"/>
                </a:endParaRPr>
              </a:p>
            </p:txBody>
          </p:sp>
          <p:sp>
            <p:nvSpPr>
              <p:cNvPr id="29" name="Line 10">
                <a:extLst>
                  <a:ext uri="{FF2B5EF4-FFF2-40B4-BE49-F238E27FC236}">
                    <a16:creationId xmlns:a16="http://schemas.microsoft.com/office/drawing/2014/main" id="{A540A590-DA3A-4C88-8E1C-2043C1AABB33}"/>
                  </a:ext>
                </a:extLst>
              </p:cNvPr>
              <p:cNvSpPr>
                <a:spLocks noChangeAspect="1" noChangeShapeType="1"/>
              </p:cNvSpPr>
              <p:nvPr/>
            </p:nvSpPr>
            <p:spPr bwMode="auto">
              <a:xfrm flipH="1">
                <a:off x="5428022" y="3655465"/>
                <a:ext cx="429347" cy="0"/>
              </a:xfrm>
              <a:prstGeom prst="line">
                <a:avLst/>
              </a:prstGeom>
              <a:noFill/>
              <a:ln w="9525">
                <a:solidFill>
                  <a:schemeClr val="tx1"/>
                </a:solidFill>
                <a:round/>
                <a:headEnd/>
                <a:tailEnd type="triangle" w="med" len="med"/>
              </a:ln>
            </p:spPr>
            <p:txBody>
              <a:bodyPr/>
              <a:lstStyle/>
              <a:p>
                <a:endParaRPr lang="en-US" sz="1000"/>
              </a:p>
            </p:txBody>
          </p:sp>
          <p:sp>
            <p:nvSpPr>
              <p:cNvPr id="30" name="Text Box 8">
                <a:extLst>
                  <a:ext uri="{FF2B5EF4-FFF2-40B4-BE49-F238E27FC236}">
                    <a16:creationId xmlns:a16="http://schemas.microsoft.com/office/drawing/2014/main" id="{D87E97C2-3DB8-44F3-89A5-97D374065738}"/>
                  </a:ext>
                </a:extLst>
              </p:cNvPr>
              <p:cNvSpPr txBox="1">
                <a:spLocks noChangeAspect="1" noChangeArrowheads="1"/>
              </p:cNvSpPr>
              <p:nvPr/>
            </p:nvSpPr>
            <p:spPr bwMode="auto">
              <a:xfrm>
                <a:off x="5808294" y="3524419"/>
                <a:ext cx="612215" cy="336807"/>
              </a:xfrm>
              <a:prstGeom prst="rect">
                <a:avLst/>
              </a:prstGeom>
              <a:noFill/>
              <a:ln w="9525">
                <a:noFill/>
                <a:miter lim="800000"/>
                <a:headEnd/>
                <a:tailEnd/>
              </a:ln>
            </p:spPr>
            <p:txBody>
              <a:bodyPr wrap="none" lIns="91412" tIns="45706" rIns="91412" bIns="45706">
                <a:spAutoFit/>
              </a:bodyPr>
              <a:lstStyle/>
              <a:p>
                <a:pPr eaLnBrk="1" hangingPunct="1"/>
                <a:r>
                  <a:rPr lang="en-US" sz="1000" dirty="0" err="1">
                    <a:solidFill>
                      <a:srgbClr val="FFFF00"/>
                    </a:solidFill>
                    <a:latin typeface="Neo Sans Intel Medium" pitchFamily="34" charset="0"/>
                    <a:cs typeface="Arial" pitchFamily="34" charset="0"/>
                  </a:rPr>
                  <a:t>TiSiN</a:t>
                </a:r>
                <a:endParaRPr lang="en-US" sz="1000" dirty="0">
                  <a:solidFill>
                    <a:srgbClr val="FFFF00"/>
                  </a:solidFill>
                  <a:latin typeface="Neo Sans Intel Medium" pitchFamily="34" charset="0"/>
                  <a:cs typeface="Arial" pitchFamily="34" charset="0"/>
                </a:endParaRPr>
              </a:p>
            </p:txBody>
          </p:sp>
          <p:sp>
            <p:nvSpPr>
              <p:cNvPr id="31" name="Text Box 8">
                <a:extLst>
                  <a:ext uri="{FF2B5EF4-FFF2-40B4-BE49-F238E27FC236}">
                    <a16:creationId xmlns:a16="http://schemas.microsoft.com/office/drawing/2014/main" id="{59D00235-BBA4-4F4F-AD95-2D9C652F7B48}"/>
                  </a:ext>
                </a:extLst>
              </p:cNvPr>
              <p:cNvSpPr txBox="1">
                <a:spLocks noChangeAspect="1" noChangeArrowheads="1"/>
              </p:cNvSpPr>
              <p:nvPr/>
            </p:nvSpPr>
            <p:spPr bwMode="auto">
              <a:xfrm>
                <a:off x="6058548" y="3083200"/>
                <a:ext cx="346888" cy="336807"/>
              </a:xfrm>
              <a:prstGeom prst="rect">
                <a:avLst/>
              </a:prstGeom>
              <a:noFill/>
              <a:ln w="9525">
                <a:noFill/>
                <a:miter lim="800000"/>
                <a:headEnd/>
                <a:tailEnd/>
              </a:ln>
            </p:spPr>
            <p:txBody>
              <a:bodyPr wrap="none" lIns="91412" tIns="45706" rIns="91412" bIns="45706">
                <a:spAutoFit/>
              </a:bodyPr>
              <a:lstStyle/>
              <a:p>
                <a:pPr eaLnBrk="1" hangingPunct="1"/>
                <a:r>
                  <a:rPr lang="en-US" sz="1000" dirty="0">
                    <a:solidFill>
                      <a:srgbClr val="FFFF00"/>
                    </a:solidFill>
                    <a:latin typeface="Neo Sans Intel Medium" pitchFamily="34" charset="0"/>
                    <a:cs typeface="Arial" pitchFamily="34" charset="0"/>
                  </a:rPr>
                  <a:t>C</a:t>
                </a:r>
              </a:p>
            </p:txBody>
          </p:sp>
          <p:sp>
            <p:nvSpPr>
              <p:cNvPr id="32" name="Line 10">
                <a:extLst>
                  <a:ext uri="{FF2B5EF4-FFF2-40B4-BE49-F238E27FC236}">
                    <a16:creationId xmlns:a16="http://schemas.microsoft.com/office/drawing/2014/main" id="{6725A27C-3BB2-4F98-A8F3-3BD8E2FF71C8}"/>
                  </a:ext>
                </a:extLst>
              </p:cNvPr>
              <p:cNvSpPr>
                <a:spLocks noChangeAspect="1" noChangeShapeType="1"/>
              </p:cNvSpPr>
              <p:nvPr/>
            </p:nvSpPr>
            <p:spPr bwMode="auto">
              <a:xfrm flipH="1">
                <a:off x="5562600" y="3206490"/>
                <a:ext cx="495919" cy="0"/>
              </a:xfrm>
              <a:prstGeom prst="line">
                <a:avLst/>
              </a:prstGeom>
              <a:noFill/>
              <a:ln w="9525">
                <a:solidFill>
                  <a:schemeClr val="tx1"/>
                </a:solidFill>
                <a:round/>
                <a:headEnd/>
                <a:tailEnd type="triangle" w="med" len="med"/>
              </a:ln>
            </p:spPr>
            <p:txBody>
              <a:bodyPr/>
              <a:lstStyle/>
              <a:p>
                <a:endParaRPr lang="en-US" sz="1000"/>
              </a:p>
            </p:txBody>
          </p:sp>
          <p:sp>
            <p:nvSpPr>
              <p:cNvPr id="33" name="Line 10">
                <a:extLst>
                  <a:ext uri="{FF2B5EF4-FFF2-40B4-BE49-F238E27FC236}">
                    <a16:creationId xmlns:a16="http://schemas.microsoft.com/office/drawing/2014/main" id="{BE73EF4F-5998-4C11-9DCE-7806EF3A1C91}"/>
                  </a:ext>
                </a:extLst>
              </p:cNvPr>
              <p:cNvSpPr>
                <a:spLocks noChangeAspect="1" noChangeShapeType="1"/>
              </p:cNvSpPr>
              <p:nvPr/>
            </p:nvSpPr>
            <p:spPr bwMode="auto">
              <a:xfrm flipH="1">
                <a:off x="5552139" y="2920702"/>
                <a:ext cx="495919" cy="0"/>
              </a:xfrm>
              <a:prstGeom prst="line">
                <a:avLst/>
              </a:prstGeom>
              <a:noFill/>
              <a:ln w="9525">
                <a:solidFill>
                  <a:schemeClr val="tx1"/>
                </a:solidFill>
                <a:round/>
                <a:headEnd/>
                <a:tailEnd type="triangle" w="med" len="med"/>
              </a:ln>
            </p:spPr>
            <p:txBody>
              <a:bodyPr/>
              <a:lstStyle/>
              <a:p>
                <a:endParaRPr lang="en-US" sz="1000"/>
              </a:p>
            </p:txBody>
          </p:sp>
          <p:sp>
            <p:nvSpPr>
              <p:cNvPr id="34" name="Text Box 8">
                <a:extLst>
                  <a:ext uri="{FF2B5EF4-FFF2-40B4-BE49-F238E27FC236}">
                    <a16:creationId xmlns:a16="http://schemas.microsoft.com/office/drawing/2014/main" id="{1AF00690-6248-4673-AC09-EF031716FDFD}"/>
                  </a:ext>
                </a:extLst>
              </p:cNvPr>
              <p:cNvSpPr txBox="1">
                <a:spLocks noChangeAspect="1" noChangeArrowheads="1"/>
              </p:cNvSpPr>
              <p:nvPr/>
            </p:nvSpPr>
            <p:spPr bwMode="auto">
              <a:xfrm>
                <a:off x="6058547" y="2741616"/>
                <a:ext cx="346888" cy="336807"/>
              </a:xfrm>
              <a:prstGeom prst="rect">
                <a:avLst/>
              </a:prstGeom>
              <a:noFill/>
              <a:ln w="9525">
                <a:noFill/>
                <a:miter lim="800000"/>
                <a:headEnd/>
                <a:tailEnd/>
              </a:ln>
            </p:spPr>
            <p:txBody>
              <a:bodyPr wrap="none" lIns="91412" tIns="45706" rIns="91412" bIns="45706">
                <a:spAutoFit/>
              </a:bodyPr>
              <a:lstStyle/>
              <a:p>
                <a:pPr eaLnBrk="1" hangingPunct="1"/>
                <a:r>
                  <a:rPr lang="en-US" sz="1000" dirty="0">
                    <a:solidFill>
                      <a:srgbClr val="FFFF00"/>
                    </a:solidFill>
                    <a:latin typeface="Neo Sans Intel Medium" pitchFamily="34" charset="0"/>
                    <a:cs typeface="Arial" pitchFamily="34" charset="0"/>
                  </a:rPr>
                  <a:t>C</a:t>
                </a:r>
              </a:p>
            </p:txBody>
          </p:sp>
        </p:grpSp>
        <p:sp>
          <p:nvSpPr>
            <p:cNvPr id="23" name="Rounded Rectangle 87">
              <a:extLst>
                <a:ext uri="{FF2B5EF4-FFF2-40B4-BE49-F238E27FC236}">
                  <a16:creationId xmlns:a16="http://schemas.microsoft.com/office/drawing/2014/main" id="{68121E14-349C-4B48-9A4B-1F490E503661}"/>
                </a:ext>
              </a:extLst>
            </p:cNvPr>
            <p:cNvSpPr/>
            <p:nvPr/>
          </p:nvSpPr>
          <p:spPr>
            <a:xfrm>
              <a:off x="3319267" y="838199"/>
              <a:ext cx="3183377" cy="240800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39" name="Group 38">
            <a:extLst>
              <a:ext uri="{FF2B5EF4-FFF2-40B4-BE49-F238E27FC236}">
                <a16:creationId xmlns:a16="http://schemas.microsoft.com/office/drawing/2014/main" id="{658766F3-C898-4144-AD73-0D9E02A9CA99}"/>
              </a:ext>
            </a:extLst>
          </p:cNvPr>
          <p:cNvGrpSpPr/>
          <p:nvPr/>
        </p:nvGrpSpPr>
        <p:grpSpPr>
          <a:xfrm>
            <a:off x="9367404" y="695310"/>
            <a:ext cx="2627298" cy="2407381"/>
            <a:chOff x="6516018" y="838198"/>
            <a:chExt cx="2627982" cy="2408008"/>
          </a:xfrm>
        </p:grpSpPr>
        <p:grpSp>
          <p:nvGrpSpPr>
            <p:cNvPr id="40" name="Group 39">
              <a:extLst>
                <a:ext uri="{FF2B5EF4-FFF2-40B4-BE49-F238E27FC236}">
                  <a16:creationId xmlns:a16="http://schemas.microsoft.com/office/drawing/2014/main" id="{E5EB8CEC-C738-4CCF-A36C-4F564058E9F3}"/>
                </a:ext>
              </a:extLst>
            </p:cNvPr>
            <p:cNvGrpSpPr>
              <a:grpSpLocks noChangeAspect="1"/>
            </p:cNvGrpSpPr>
            <p:nvPr/>
          </p:nvGrpSpPr>
          <p:grpSpPr>
            <a:xfrm>
              <a:off x="6761205" y="1633667"/>
              <a:ext cx="2270866" cy="1510289"/>
              <a:chOff x="5045174" y="3581400"/>
              <a:chExt cx="3641626" cy="2555875"/>
            </a:xfrm>
          </p:grpSpPr>
          <p:pic>
            <p:nvPicPr>
              <p:cNvPr id="43" name="Picture 181" descr="1379608">
                <a:extLst>
                  <a:ext uri="{FF2B5EF4-FFF2-40B4-BE49-F238E27FC236}">
                    <a16:creationId xmlns:a16="http://schemas.microsoft.com/office/drawing/2014/main" id="{F0839E80-2E26-433D-A568-24395F859B30}"/>
                  </a:ext>
                </a:extLst>
              </p:cNvPr>
              <p:cNvPicPr>
                <a:picLocks noChangeAspect="1" noChangeArrowheads="1"/>
              </p:cNvPicPr>
              <p:nvPr/>
            </p:nvPicPr>
            <p:blipFill rotWithShape="1">
              <a:blip r:embed="rId5" cstate="print"/>
              <a:srcRect l="48734" t="-476" b="20395"/>
              <a:stretch/>
            </p:blipFill>
            <p:spPr bwMode="auto">
              <a:xfrm>
                <a:off x="5045174" y="3581400"/>
                <a:ext cx="2181124" cy="2555875"/>
              </a:xfrm>
              <a:prstGeom prst="rect">
                <a:avLst/>
              </a:prstGeom>
              <a:noFill/>
              <a:ln w="9525">
                <a:noFill/>
                <a:miter lim="800000"/>
                <a:headEnd/>
                <a:tailEnd/>
              </a:ln>
            </p:spPr>
          </p:pic>
          <p:cxnSp>
            <p:nvCxnSpPr>
              <p:cNvPr id="44" name="Straight Connector 43">
                <a:extLst>
                  <a:ext uri="{FF2B5EF4-FFF2-40B4-BE49-F238E27FC236}">
                    <a16:creationId xmlns:a16="http://schemas.microsoft.com/office/drawing/2014/main" id="{979071A7-132B-404F-BA08-25829D1EE40A}"/>
                  </a:ext>
                </a:extLst>
              </p:cNvPr>
              <p:cNvCxnSpPr/>
              <p:nvPr/>
            </p:nvCxnSpPr>
            <p:spPr>
              <a:xfrm>
                <a:off x="5791200" y="3886200"/>
                <a:ext cx="466725" cy="95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7">
                <a:extLst>
                  <a:ext uri="{FF2B5EF4-FFF2-40B4-BE49-F238E27FC236}">
                    <a16:creationId xmlns:a16="http://schemas.microsoft.com/office/drawing/2014/main" id="{6AE00A07-8E96-4770-87FD-A3F605E00952}"/>
                  </a:ext>
                </a:extLst>
              </p:cNvPr>
              <p:cNvSpPr txBox="1">
                <a:spLocks noChangeArrowheads="1"/>
              </p:cNvSpPr>
              <p:nvPr/>
            </p:nvSpPr>
            <p:spPr bwMode="auto">
              <a:xfrm>
                <a:off x="6324600" y="3657601"/>
                <a:ext cx="990602" cy="781280"/>
              </a:xfrm>
              <a:prstGeom prst="rect">
                <a:avLst/>
              </a:prstGeom>
              <a:noFill/>
              <a:ln w="9525">
                <a:noFill/>
                <a:miter lim="800000"/>
                <a:headEnd/>
                <a:tailEnd/>
              </a:ln>
            </p:spPr>
            <p:txBody>
              <a:bodyPr>
                <a:spAutoFit/>
              </a:bodyPr>
              <a:lstStyle/>
              <a:p>
                <a:pPr algn="ctr" eaLnBrk="1" hangingPunct="1"/>
                <a:r>
                  <a:rPr lang="en-US" sz="800" dirty="0">
                    <a:solidFill>
                      <a:srgbClr val="FFFF00"/>
                    </a:solidFill>
                    <a:latin typeface="Calibri" panose="020F0502020204030204" pitchFamily="34" charset="0"/>
                    <a:cs typeface="Calibri" panose="020F0502020204030204" pitchFamily="34" charset="0"/>
                  </a:rPr>
                  <a:t>X-section along ROW</a:t>
                </a:r>
              </a:p>
            </p:txBody>
          </p:sp>
          <p:grpSp>
            <p:nvGrpSpPr>
              <p:cNvPr id="46" name="Group 6">
                <a:extLst>
                  <a:ext uri="{FF2B5EF4-FFF2-40B4-BE49-F238E27FC236}">
                    <a16:creationId xmlns:a16="http://schemas.microsoft.com/office/drawing/2014/main" id="{C23AD24E-23E7-447A-A640-9A9B6D293122}"/>
                  </a:ext>
                </a:extLst>
              </p:cNvPr>
              <p:cNvGrpSpPr>
                <a:grpSpLocks/>
              </p:cNvGrpSpPr>
              <p:nvPr/>
            </p:nvGrpSpPr>
            <p:grpSpPr bwMode="auto">
              <a:xfrm>
                <a:off x="6096000" y="3581400"/>
                <a:ext cx="2590800" cy="2555875"/>
                <a:chOff x="3997" y="2456"/>
                <a:chExt cx="1632" cy="1610"/>
              </a:xfrm>
            </p:grpSpPr>
            <p:pic>
              <p:nvPicPr>
                <p:cNvPr id="47" name="Picture 4">
                  <a:extLst>
                    <a:ext uri="{FF2B5EF4-FFF2-40B4-BE49-F238E27FC236}">
                      <a16:creationId xmlns:a16="http://schemas.microsoft.com/office/drawing/2014/main" id="{E30D1E0B-DCA4-4758-BE0E-4E38A56424A2}"/>
                    </a:ext>
                  </a:extLst>
                </p:cNvPr>
                <p:cNvPicPr>
                  <a:picLocks noChangeAspect="1" noChangeArrowheads="1"/>
                </p:cNvPicPr>
                <p:nvPr/>
              </p:nvPicPr>
              <p:blipFill>
                <a:blip r:embed="rId6" cstate="print"/>
                <a:srcRect/>
                <a:stretch>
                  <a:fillRect/>
                </a:stretch>
              </p:blipFill>
              <p:spPr bwMode="auto">
                <a:xfrm>
                  <a:off x="4713" y="2456"/>
                  <a:ext cx="916" cy="1610"/>
                </a:xfrm>
                <a:prstGeom prst="rect">
                  <a:avLst/>
                </a:prstGeom>
                <a:noFill/>
                <a:ln w="9525">
                  <a:noFill/>
                  <a:miter lim="800000"/>
                  <a:headEnd/>
                  <a:tailEnd/>
                </a:ln>
              </p:spPr>
            </p:pic>
            <p:sp>
              <p:nvSpPr>
                <p:cNvPr id="48" name="TextBox 10">
                  <a:extLst>
                    <a:ext uri="{FF2B5EF4-FFF2-40B4-BE49-F238E27FC236}">
                      <a16:creationId xmlns:a16="http://schemas.microsoft.com/office/drawing/2014/main" id="{8463344A-F249-427F-A772-535648EFE64A}"/>
                    </a:ext>
                  </a:extLst>
                </p:cNvPr>
                <p:cNvSpPr txBox="1">
                  <a:spLocks noChangeArrowheads="1"/>
                </p:cNvSpPr>
                <p:nvPr/>
              </p:nvSpPr>
              <p:spPr bwMode="auto">
                <a:xfrm>
                  <a:off x="4254" y="2880"/>
                  <a:ext cx="294" cy="269"/>
                </a:xfrm>
                <a:prstGeom prst="rect">
                  <a:avLst/>
                </a:prstGeom>
                <a:noFill/>
                <a:ln w="9525">
                  <a:noFill/>
                  <a:miter lim="800000"/>
                  <a:headEnd/>
                  <a:tailEnd/>
                </a:ln>
              </p:spPr>
              <p:txBody>
                <a:bodyPr wrap="none" lIns="82037" tIns="41018" rIns="82037" bIns="41018">
                  <a:spAutoFit/>
                </a:bodyPr>
                <a:lstStyle/>
                <a:p>
                  <a:pPr eaLnBrk="1" hangingPunct="1"/>
                  <a:r>
                    <a:rPr lang="en-US" sz="1050">
                      <a:solidFill>
                        <a:srgbClr val="FFFF00"/>
                      </a:solidFill>
                      <a:latin typeface="Calibri" panose="020F0502020204030204" pitchFamily="34" charset="0"/>
                      <a:cs typeface="Calibri" panose="020F0502020204030204" pitchFamily="34" charset="0"/>
                    </a:rPr>
                    <a:t>W</a:t>
                  </a:r>
                </a:p>
              </p:txBody>
            </p:sp>
            <p:sp>
              <p:nvSpPr>
                <p:cNvPr id="49" name="TextBox 11">
                  <a:extLst>
                    <a:ext uri="{FF2B5EF4-FFF2-40B4-BE49-F238E27FC236}">
                      <a16:creationId xmlns:a16="http://schemas.microsoft.com/office/drawing/2014/main" id="{A2B2B4BD-26BB-4756-A573-68A900A1D60D}"/>
                    </a:ext>
                  </a:extLst>
                </p:cNvPr>
                <p:cNvSpPr txBox="1">
                  <a:spLocks noChangeArrowheads="1"/>
                </p:cNvSpPr>
                <p:nvPr/>
              </p:nvSpPr>
              <p:spPr bwMode="auto">
                <a:xfrm>
                  <a:off x="4254" y="3031"/>
                  <a:ext cx="244" cy="269"/>
                </a:xfrm>
                <a:prstGeom prst="rect">
                  <a:avLst/>
                </a:prstGeom>
                <a:noFill/>
                <a:ln w="9525">
                  <a:noFill/>
                  <a:miter lim="800000"/>
                  <a:headEnd/>
                  <a:tailEnd/>
                </a:ln>
              </p:spPr>
              <p:txBody>
                <a:bodyPr wrap="none" lIns="82037" tIns="41018" rIns="82037" bIns="41018">
                  <a:spAutoFit/>
                </a:bodyPr>
                <a:lstStyle/>
                <a:p>
                  <a:pPr eaLnBrk="1" hangingPunct="1"/>
                  <a:r>
                    <a:rPr lang="en-US" sz="1050" dirty="0">
                      <a:solidFill>
                        <a:srgbClr val="FFFF00"/>
                      </a:solidFill>
                      <a:latin typeface="Calibri" panose="020F0502020204030204" pitchFamily="34" charset="0"/>
                      <a:cs typeface="Calibri" panose="020F0502020204030204" pitchFamily="34" charset="0"/>
                    </a:rPr>
                    <a:t>C</a:t>
                  </a:r>
                </a:p>
              </p:txBody>
            </p:sp>
            <p:sp>
              <p:nvSpPr>
                <p:cNvPr id="50" name="TextBox 12">
                  <a:extLst>
                    <a:ext uri="{FF2B5EF4-FFF2-40B4-BE49-F238E27FC236}">
                      <a16:creationId xmlns:a16="http://schemas.microsoft.com/office/drawing/2014/main" id="{D6BBEE9A-DD65-4A2A-BC0F-1D2530B7C5A8}"/>
                    </a:ext>
                  </a:extLst>
                </p:cNvPr>
                <p:cNvSpPr txBox="1">
                  <a:spLocks noChangeArrowheads="1"/>
                </p:cNvSpPr>
                <p:nvPr/>
              </p:nvSpPr>
              <p:spPr bwMode="auto">
                <a:xfrm>
                  <a:off x="4214" y="3134"/>
                  <a:ext cx="619" cy="261"/>
                </a:xfrm>
                <a:prstGeom prst="rect">
                  <a:avLst/>
                </a:prstGeom>
                <a:noFill/>
                <a:ln w="9525">
                  <a:noFill/>
                  <a:miter lim="800000"/>
                  <a:headEnd/>
                  <a:tailEnd/>
                </a:ln>
              </p:spPr>
              <p:txBody>
                <a:bodyPr wrap="none" lIns="82037" tIns="41018" rIns="82037" bIns="41018">
                  <a:spAutoFit/>
                </a:bodyPr>
                <a:lstStyle/>
                <a:p>
                  <a:pPr eaLnBrk="1" hangingPunct="1"/>
                  <a:r>
                    <a:rPr lang="en-US" sz="1050" dirty="0">
                      <a:solidFill>
                        <a:srgbClr val="FFFF00"/>
                      </a:solidFill>
                      <a:latin typeface="Calibri" panose="020F0502020204030204" pitchFamily="34" charset="0"/>
                      <a:cs typeface="Calibri" panose="020F0502020204030204" pitchFamily="34" charset="0"/>
                    </a:rPr>
                    <a:t>Selector</a:t>
                  </a:r>
                </a:p>
              </p:txBody>
            </p:sp>
            <p:sp>
              <p:nvSpPr>
                <p:cNvPr id="51" name="TextBox 13">
                  <a:extLst>
                    <a:ext uri="{FF2B5EF4-FFF2-40B4-BE49-F238E27FC236}">
                      <a16:creationId xmlns:a16="http://schemas.microsoft.com/office/drawing/2014/main" id="{56FCCE7F-B5D0-4B8B-857D-C025719B07C4}"/>
                    </a:ext>
                  </a:extLst>
                </p:cNvPr>
                <p:cNvSpPr txBox="1">
                  <a:spLocks noChangeArrowheads="1"/>
                </p:cNvSpPr>
                <p:nvPr/>
              </p:nvSpPr>
              <p:spPr bwMode="auto">
                <a:xfrm>
                  <a:off x="4224" y="3515"/>
                  <a:ext cx="640" cy="261"/>
                </a:xfrm>
                <a:prstGeom prst="rect">
                  <a:avLst/>
                </a:prstGeom>
                <a:noFill/>
                <a:ln w="9525">
                  <a:noFill/>
                  <a:miter lim="800000"/>
                  <a:headEnd/>
                  <a:tailEnd/>
                </a:ln>
              </p:spPr>
              <p:txBody>
                <a:bodyPr wrap="none" lIns="82037" tIns="41018" rIns="82037" bIns="41018">
                  <a:spAutoFit/>
                </a:bodyPr>
                <a:lstStyle/>
                <a:p>
                  <a:pPr eaLnBrk="1" hangingPunct="1"/>
                  <a:r>
                    <a:rPr lang="en-US" sz="1050" dirty="0">
                      <a:solidFill>
                        <a:srgbClr val="FFFF00"/>
                      </a:solidFill>
                      <a:latin typeface="Calibri" panose="020F0502020204030204" pitchFamily="34" charset="0"/>
                      <a:cs typeface="Calibri" panose="020F0502020204030204" pitchFamily="34" charset="0"/>
                    </a:rPr>
                    <a:t>Memory</a:t>
                  </a:r>
                </a:p>
              </p:txBody>
            </p:sp>
            <p:sp>
              <p:nvSpPr>
                <p:cNvPr id="52" name="TextBox 14">
                  <a:extLst>
                    <a:ext uri="{FF2B5EF4-FFF2-40B4-BE49-F238E27FC236}">
                      <a16:creationId xmlns:a16="http://schemas.microsoft.com/office/drawing/2014/main" id="{01DD1590-682A-4EE9-A19A-4810ACC93A68}"/>
                    </a:ext>
                  </a:extLst>
                </p:cNvPr>
                <p:cNvSpPr txBox="1">
                  <a:spLocks noChangeArrowheads="1"/>
                </p:cNvSpPr>
                <p:nvPr/>
              </p:nvSpPr>
              <p:spPr bwMode="auto">
                <a:xfrm>
                  <a:off x="3997" y="3327"/>
                  <a:ext cx="1034" cy="269"/>
                </a:xfrm>
                <a:prstGeom prst="rect">
                  <a:avLst/>
                </a:prstGeom>
                <a:noFill/>
                <a:ln w="9525">
                  <a:noFill/>
                  <a:miter lim="800000"/>
                  <a:headEnd/>
                  <a:tailEnd/>
                </a:ln>
              </p:spPr>
              <p:txBody>
                <a:bodyPr wrap="none" lIns="82037" tIns="41018" rIns="82037" bIns="41018">
                  <a:spAutoFit/>
                </a:bodyPr>
                <a:lstStyle/>
                <a:p>
                  <a:pPr eaLnBrk="1" hangingPunct="1"/>
                  <a:r>
                    <a:rPr lang="en-US" sz="1050" dirty="0">
                      <a:solidFill>
                        <a:srgbClr val="FFFF00"/>
                      </a:solidFill>
                      <a:latin typeface="Calibri" panose="020F0502020204030204" pitchFamily="34" charset="0"/>
                      <a:cs typeface="Calibri" panose="020F0502020204030204" pitchFamily="34" charset="0"/>
                    </a:rPr>
                    <a:t>Mid Electrodes</a:t>
                  </a:r>
                </a:p>
              </p:txBody>
            </p:sp>
            <p:cxnSp>
              <p:nvCxnSpPr>
                <p:cNvPr id="53" name="Straight Arrow Connector 18">
                  <a:extLst>
                    <a:ext uri="{FF2B5EF4-FFF2-40B4-BE49-F238E27FC236}">
                      <a16:creationId xmlns:a16="http://schemas.microsoft.com/office/drawing/2014/main" id="{0A101C54-A9FC-4533-9DC7-4C8CF73CE320}"/>
                    </a:ext>
                  </a:extLst>
                </p:cNvPr>
                <p:cNvCxnSpPr>
                  <a:cxnSpLocks noChangeShapeType="1"/>
                  <a:stCxn id="48" idx="3"/>
                </p:cNvCxnSpPr>
                <p:nvPr/>
              </p:nvCxnSpPr>
              <p:spPr bwMode="auto">
                <a:xfrm flipV="1">
                  <a:off x="4548" y="2965"/>
                  <a:ext cx="535" cy="50"/>
                </a:xfrm>
                <a:prstGeom prst="straightConnector1">
                  <a:avLst/>
                </a:prstGeom>
                <a:noFill/>
                <a:ln w="9525" algn="ctr">
                  <a:solidFill>
                    <a:srgbClr val="FF0000"/>
                  </a:solidFill>
                  <a:round/>
                  <a:headEnd/>
                  <a:tailEnd type="arrow" w="med" len="med"/>
                </a:ln>
              </p:spPr>
            </p:cxnSp>
            <p:cxnSp>
              <p:nvCxnSpPr>
                <p:cNvPr id="54" name="Straight Arrow Connector 22">
                  <a:extLst>
                    <a:ext uri="{FF2B5EF4-FFF2-40B4-BE49-F238E27FC236}">
                      <a16:creationId xmlns:a16="http://schemas.microsoft.com/office/drawing/2014/main" id="{0B1E645B-777D-4CC7-BC7A-4A831CF1962E}"/>
                    </a:ext>
                  </a:extLst>
                </p:cNvPr>
                <p:cNvCxnSpPr>
                  <a:cxnSpLocks noChangeShapeType="1"/>
                  <a:stCxn id="49" idx="3"/>
                </p:cNvCxnSpPr>
                <p:nvPr/>
              </p:nvCxnSpPr>
              <p:spPr bwMode="auto">
                <a:xfrm flipV="1">
                  <a:off x="4498" y="3134"/>
                  <a:ext cx="541" cy="31"/>
                </a:xfrm>
                <a:prstGeom prst="straightConnector1">
                  <a:avLst/>
                </a:prstGeom>
                <a:noFill/>
                <a:ln w="9525" algn="ctr">
                  <a:solidFill>
                    <a:srgbClr val="FF0000"/>
                  </a:solidFill>
                  <a:round/>
                  <a:headEnd/>
                  <a:tailEnd type="arrow" w="med" len="med"/>
                </a:ln>
              </p:spPr>
            </p:cxnSp>
            <p:cxnSp>
              <p:nvCxnSpPr>
                <p:cNvPr id="55" name="Straight Arrow Connector 26">
                  <a:extLst>
                    <a:ext uri="{FF2B5EF4-FFF2-40B4-BE49-F238E27FC236}">
                      <a16:creationId xmlns:a16="http://schemas.microsoft.com/office/drawing/2014/main" id="{3583F8CA-70A8-45C8-9B5D-C57F53D6C7AB}"/>
                    </a:ext>
                  </a:extLst>
                </p:cNvPr>
                <p:cNvCxnSpPr>
                  <a:cxnSpLocks noChangeShapeType="1"/>
                  <a:stCxn id="50" idx="3"/>
                </p:cNvCxnSpPr>
                <p:nvPr/>
              </p:nvCxnSpPr>
              <p:spPr bwMode="auto">
                <a:xfrm flipV="1">
                  <a:off x="4833" y="3261"/>
                  <a:ext cx="250" cy="3"/>
                </a:xfrm>
                <a:prstGeom prst="straightConnector1">
                  <a:avLst/>
                </a:prstGeom>
                <a:noFill/>
                <a:ln w="9525" algn="ctr">
                  <a:solidFill>
                    <a:srgbClr val="FF0000"/>
                  </a:solidFill>
                  <a:round/>
                  <a:headEnd/>
                  <a:tailEnd type="arrow" w="med" len="med"/>
                </a:ln>
              </p:spPr>
            </p:cxnSp>
            <p:cxnSp>
              <p:nvCxnSpPr>
                <p:cNvPr id="56" name="Straight Arrow Connector 26">
                  <a:extLst>
                    <a:ext uri="{FF2B5EF4-FFF2-40B4-BE49-F238E27FC236}">
                      <a16:creationId xmlns:a16="http://schemas.microsoft.com/office/drawing/2014/main" id="{94AAF85B-4FB5-497A-A7A4-54721B0BF234}"/>
                    </a:ext>
                  </a:extLst>
                </p:cNvPr>
                <p:cNvCxnSpPr>
                  <a:cxnSpLocks noChangeShapeType="1"/>
                  <a:stCxn id="52" idx="3"/>
                </p:cNvCxnSpPr>
                <p:nvPr/>
              </p:nvCxnSpPr>
              <p:spPr bwMode="auto">
                <a:xfrm flipV="1">
                  <a:off x="5031" y="3431"/>
                  <a:ext cx="64" cy="31"/>
                </a:xfrm>
                <a:prstGeom prst="straightConnector1">
                  <a:avLst/>
                </a:prstGeom>
                <a:noFill/>
                <a:ln w="9525" algn="ctr">
                  <a:solidFill>
                    <a:srgbClr val="FF0000"/>
                  </a:solidFill>
                  <a:round/>
                  <a:headEnd/>
                  <a:tailEnd type="arrow" w="med" len="med"/>
                </a:ln>
              </p:spPr>
            </p:cxnSp>
            <p:cxnSp>
              <p:nvCxnSpPr>
                <p:cNvPr id="57" name="Straight Arrow Connector 26">
                  <a:extLst>
                    <a:ext uri="{FF2B5EF4-FFF2-40B4-BE49-F238E27FC236}">
                      <a16:creationId xmlns:a16="http://schemas.microsoft.com/office/drawing/2014/main" id="{71A62B60-C610-4C83-97A4-988324841079}"/>
                    </a:ext>
                  </a:extLst>
                </p:cNvPr>
                <p:cNvCxnSpPr>
                  <a:cxnSpLocks noChangeShapeType="1"/>
                  <a:stCxn id="51" idx="3"/>
                </p:cNvCxnSpPr>
                <p:nvPr/>
              </p:nvCxnSpPr>
              <p:spPr bwMode="auto">
                <a:xfrm flipV="1">
                  <a:off x="4864" y="3642"/>
                  <a:ext cx="219" cy="4"/>
                </a:xfrm>
                <a:prstGeom prst="straightConnector1">
                  <a:avLst/>
                </a:prstGeom>
                <a:noFill/>
                <a:ln w="9525" algn="ctr">
                  <a:solidFill>
                    <a:srgbClr val="FF0000"/>
                  </a:solidFill>
                  <a:round/>
                  <a:headEnd/>
                  <a:tailEnd type="arrow" w="med" len="med"/>
                </a:ln>
              </p:spPr>
            </p:cxnSp>
          </p:grpSp>
        </p:grpSp>
        <p:sp>
          <p:nvSpPr>
            <p:cNvPr id="41" name="TextBox 40">
              <a:extLst>
                <a:ext uri="{FF2B5EF4-FFF2-40B4-BE49-F238E27FC236}">
                  <a16:creationId xmlns:a16="http://schemas.microsoft.com/office/drawing/2014/main" id="{96385B23-93B0-40DC-916E-6B97D62CB0CD}"/>
                </a:ext>
              </a:extLst>
            </p:cNvPr>
            <p:cNvSpPr txBox="1"/>
            <p:nvPr/>
          </p:nvSpPr>
          <p:spPr>
            <a:xfrm>
              <a:off x="6649845" y="990600"/>
              <a:ext cx="2423315" cy="646331"/>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64Mb 100nm feature, 2-Mask</a:t>
              </a:r>
            </a:p>
            <a:p>
              <a:pPr algn="ctr"/>
              <a:r>
                <a:rPr lang="en-US" sz="1200" b="1" dirty="0">
                  <a:latin typeface="Calibri" panose="020F0502020204030204" pitchFamily="34" charset="0"/>
                  <a:cs typeface="Calibri" panose="020F0502020204030204" pitchFamily="34" charset="0"/>
                </a:rPr>
                <a:t>Self-Aligned, Subtractive Cell</a:t>
              </a:r>
            </a:p>
            <a:p>
              <a:pPr algn="ctr"/>
              <a:r>
                <a:rPr lang="en-US" sz="1200" b="1" dirty="0">
                  <a:latin typeface="Calibri" panose="020F0502020204030204" pitchFamily="34" charset="0"/>
                  <a:cs typeface="Calibri" panose="020F0502020204030204" pitchFamily="34" charset="0"/>
                </a:rPr>
                <a:t>2010~2011   </a:t>
              </a:r>
              <a:r>
                <a:rPr lang="en-US" sz="1200" b="1" dirty="0" err="1">
                  <a:latin typeface="Calibri" panose="020F0502020204030204" pitchFamily="34" charset="0"/>
                  <a:cs typeface="Calibri" panose="020F0502020204030204" pitchFamily="34" charset="0"/>
                </a:rPr>
                <a:t>Agrate</a:t>
              </a:r>
              <a:r>
                <a:rPr lang="en-US" sz="1200" b="1" dirty="0">
                  <a:latin typeface="Calibri" panose="020F0502020204030204" pitchFamily="34" charset="0"/>
                  <a:cs typeface="Calibri" panose="020F0502020204030204" pitchFamily="34" charset="0"/>
                </a:rPr>
                <a:t>, Italy</a:t>
              </a:r>
            </a:p>
          </p:txBody>
        </p:sp>
        <p:sp>
          <p:nvSpPr>
            <p:cNvPr id="42" name="Rounded Rectangle 88">
              <a:extLst>
                <a:ext uri="{FF2B5EF4-FFF2-40B4-BE49-F238E27FC236}">
                  <a16:creationId xmlns:a16="http://schemas.microsoft.com/office/drawing/2014/main" id="{1406EDF1-C61B-4BBD-B86B-AEAD4AD23DB5}"/>
                </a:ext>
              </a:extLst>
            </p:cNvPr>
            <p:cNvSpPr/>
            <p:nvPr/>
          </p:nvSpPr>
          <p:spPr>
            <a:xfrm>
              <a:off x="6516018" y="838198"/>
              <a:ext cx="2627982" cy="24080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58" name="Group 57">
            <a:extLst>
              <a:ext uri="{FF2B5EF4-FFF2-40B4-BE49-F238E27FC236}">
                <a16:creationId xmlns:a16="http://schemas.microsoft.com/office/drawing/2014/main" id="{5DAD5366-37F4-4119-BA40-816370C03733}"/>
              </a:ext>
            </a:extLst>
          </p:cNvPr>
          <p:cNvGrpSpPr/>
          <p:nvPr/>
        </p:nvGrpSpPr>
        <p:grpSpPr>
          <a:xfrm>
            <a:off x="58859" y="3281317"/>
            <a:ext cx="2976115" cy="2859456"/>
            <a:chOff x="9220200" y="838198"/>
            <a:chExt cx="2819400" cy="2408008"/>
          </a:xfrm>
        </p:grpSpPr>
        <p:pic>
          <p:nvPicPr>
            <p:cNvPr id="59" name="Picture 2">
              <a:extLst>
                <a:ext uri="{FF2B5EF4-FFF2-40B4-BE49-F238E27FC236}">
                  <a16:creationId xmlns:a16="http://schemas.microsoft.com/office/drawing/2014/main" id="{DACD0A45-8145-4426-AEB2-E00F0BF10C66}"/>
                </a:ext>
              </a:extLst>
            </p:cNvPr>
            <p:cNvPicPr>
              <a:picLocks noChangeAspect="1" noChangeArrowheads="1"/>
            </p:cNvPicPr>
            <p:nvPr/>
          </p:nvPicPr>
          <p:blipFill rotWithShape="1">
            <a:blip r:embed="rId7" cstate="print"/>
            <a:srcRect b="11398"/>
            <a:stretch/>
          </p:blipFill>
          <p:spPr bwMode="auto">
            <a:xfrm>
              <a:off x="9361880" y="1626167"/>
              <a:ext cx="2480431" cy="1437801"/>
            </a:xfrm>
            <a:prstGeom prst="rect">
              <a:avLst/>
            </a:prstGeom>
            <a:noFill/>
            <a:ln w="12700" cap="flat" cmpd="sng">
              <a:noFill/>
              <a:prstDash val="solid"/>
              <a:miter lim="800000"/>
              <a:headEnd type="none" w="sm" len="sm"/>
              <a:tailEnd type="none" w="sm" len="sm"/>
            </a:ln>
          </p:spPr>
        </p:pic>
        <p:sp>
          <p:nvSpPr>
            <p:cNvPr id="60" name="TextBox 59">
              <a:extLst>
                <a:ext uri="{FF2B5EF4-FFF2-40B4-BE49-F238E27FC236}">
                  <a16:creationId xmlns:a16="http://schemas.microsoft.com/office/drawing/2014/main" id="{4E03F4EA-1ACD-404C-BE4A-7A6C3A9E3369}"/>
                </a:ext>
              </a:extLst>
            </p:cNvPr>
            <p:cNvSpPr txBox="1"/>
            <p:nvPr/>
          </p:nvSpPr>
          <p:spPr>
            <a:xfrm>
              <a:off x="9220200" y="990600"/>
              <a:ext cx="2819400" cy="646331"/>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64Mb 50nm ½ Pitch, 2-Mask</a:t>
              </a:r>
            </a:p>
            <a:p>
              <a:pPr algn="ctr"/>
              <a:r>
                <a:rPr lang="en-US" sz="1200" b="1" dirty="0">
                  <a:latin typeface="Calibri" panose="020F0502020204030204" pitchFamily="34" charset="0"/>
                  <a:cs typeface="Calibri" panose="020F0502020204030204" pitchFamily="34" charset="0"/>
                </a:rPr>
                <a:t>Dual Deck, Self Aligned Subtractive Cell</a:t>
              </a:r>
            </a:p>
            <a:p>
              <a:pPr algn="ctr"/>
              <a:r>
                <a:rPr lang="en-US" sz="1200" b="1" dirty="0">
                  <a:latin typeface="Calibri" panose="020F0502020204030204" pitchFamily="34" charset="0"/>
                  <a:cs typeface="Calibri" panose="020F0502020204030204" pitchFamily="34" charset="0"/>
                </a:rPr>
                <a:t> 2012~2013  </a:t>
              </a:r>
              <a:r>
                <a:rPr lang="en-US" sz="1200" b="1" dirty="0" err="1">
                  <a:latin typeface="Calibri" panose="020F0502020204030204" pitchFamily="34" charset="0"/>
                  <a:cs typeface="Calibri" panose="020F0502020204030204" pitchFamily="34" charset="0"/>
                </a:rPr>
                <a:t>Agrate</a:t>
              </a:r>
              <a:r>
                <a:rPr lang="en-US" sz="1200" b="1" dirty="0">
                  <a:latin typeface="Calibri" panose="020F0502020204030204" pitchFamily="34" charset="0"/>
                  <a:cs typeface="Calibri" panose="020F0502020204030204" pitchFamily="34" charset="0"/>
                </a:rPr>
                <a:t>, Italy</a:t>
              </a:r>
            </a:p>
          </p:txBody>
        </p:sp>
        <p:sp>
          <p:nvSpPr>
            <p:cNvPr id="61" name="Rounded Rectangle 89">
              <a:extLst>
                <a:ext uri="{FF2B5EF4-FFF2-40B4-BE49-F238E27FC236}">
                  <a16:creationId xmlns:a16="http://schemas.microsoft.com/office/drawing/2014/main" id="{4CDC2FEF-42F3-4F4A-BF57-BCA064FADB71}"/>
                </a:ext>
              </a:extLst>
            </p:cNvPr>
            <p:cNvSpPr/>
            <p:nvPr/>
          </p:nvSpPr>
          <p:spPr>
            <a:xfrm>
              <a:off x="9291201" y="838198"/>
              <a:ext cx="2661982" cy="24080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grpSp>
        <p:nvGrpSpPr>
          <p:cNvPr id="62" name="Group 61">
            <a:extLst>
              <a:ext uri="{FF2B5EF4-FFF2-40B4-BE49-F238E27FC236}">
                <a16:creationId xmlns:a16="http://schemas.microsoft.com/office/drawing/2014/main" id="{C9E2B280-A992-4C5F-B272-3DD5BB434C31}"/>
              </a:ext>
            </a:extLst>
          </p:cNvPr>
          <p:cNvGrpSpPr/>
          <p:nvPr/>
        </p:nvGrpSpPr>
        <p:grpSpPr>
          <a:xfrm>
            <a:off x="3143251" y="3205730"/>
            <a:ext cx="3035932" cy="2935043"/>
            <a:chOff x="925676" y="3388792"/>
            <a:chExt cx="3036723" cy="2935808"/>
          </a:xfrm>
        </p:grpSpPr>
        <p:pic>
          <p:nvPicPr>
            <p:cNvPr id="63" name="23" descr="image002">
              <a:extLst>
                <a:ext uri="{FF2B5EF4-FFF2-40B4-BE49-F238E27FC236}">
                  <a16:creationId xmlns:a16="http://schemas.microsoft.com/office/drawing/2014/main" id="{B4847E59-112B-4A63-A724-5F15E2634661}"/>
                </a:ext>
              </a:extLst>
            </p:cNvPr>
            <p:cNvPicPr>
              <a:picLocks noChangeAspect="1" noChangeArrowheads="1"/>
            </p:cNvPicPr>
            <p:nvPr/>
          </p:nvPicPr>
          <p:blipFill>
            <a:blip r:embed="rId8" cstate="print"/>
            <a:srcRect/>
            <a:stretch>
              <a:fillRect/>
            </a:stretch>
          </p:blipFill>
          <p:spPr bwMode="auto">
            <a:xfrm>
              <a:off x="1071880" y="4150079"/>
              <a:ext cx="2743113" cy="1958975"/>
            </a:xfrm>
            <a:prstGeom prst="rect">
              <a:avLst/>
            </a:prstGeom>
            <a:noFill/>
            <a:ln w="9525">
              <a:noFill/>
              <a:miter lim="800000"/>
              <a:headEnd/>
              <a:tailEnd/>
            </a:ln>
          </p:spPr>
        </p:pic>
        <p:sp>
          <p:nvSpPr>
            <p:cNvPr id="64" name="TextBox 63">
              <a:extLst>
                <a:ext uri="{FF2B5EF4-FFF2-40B4-BE49-F238E27FC236}">
                  <a16:creationId xmlns:a16="http://schemas.microsoft.com/office/drawing/2014/main" id="{BCBDA099-8211-447A-9059-D7C096DD4D06}"/>
                </a:ext>
              </a:extLst>
            </p:cNvPr>
            <p:cNvSpPr txBox="1"/>
            <p:nvPr/>
          </p:nvSpPr>
          <p:spPr>
            <a:xfrm>
              <a:off x="1071880" y="3468469"/>
              <a:ext cx="2743114" cy="646331"/>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128Gb 41nm Pitch</a:t>
              </a:r>
            </a:p>
            <a:p>
              <a:pPr algn="ctr"/>
              <a:r>
                <a:rPr lang="en-US" sz="1200" b="1" dirty="0">
                  <a:latin typeface="Calibri" panose="020F0502020204030204" pitchFamily="34" charset="0"/>
                  <a:cs typeface="Calibri" panose="020F0502020204030204" pitchFamily="34" charset="0"/>
                </a:rPr>
                <a:t>Dual Deck Self Aligned Subtractive Cell </a:t>
              </a:r>
            </a:p>
            <a:p>
              <a:pPr algn="ctr"/>
              <a:r>
                <a:rPr lang="en-US" sz="1200" b="1" dirty="0">
                  <a:latin typeface="Calibri" panose="020F0502020204030204" pitchFamily="34" charset="0"/>
                  <a:cs typeface="Calibri" panose="020F0502020204030204" pitchFamily="34" charset="0"/>
                </a:rPr>
                <a:t>2013-2017 Boise, ID</a:t>
              </a:r>
            </a:p>
          </p:txBody>
        </p:sp>
        <p:sp>
          <p:nvSpPr>
            <p:cNvPr id="65" name="Rounded Rectangle 90">
              <a:extLst>
                <a:ext uri="{FF2B5EF4-FFF2-40B4-BE49-F238E27FC236}">
                  <a16:creationId xmlns:a16="http://schemas.microsoft.com/office/drawing/2014/main" id="{AF09E9BF-6E7C-4382-9B39-8180DA64ED9B}"/>
                </a:ext>
              </a:extLst>
            </p:cNvPr>
            <p:cNvSpPr/>
            <p:nvPr/>
          </p:nvSpPr>
          <p:spPr>
            <a:xfrm>
              <a:off x="925676" y="3388792"/>
              <a:ext cx="3036723" cy="29358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3" name="TextBox 2">
              <a:extLst>
                <a:ext uri="{FF2B5EF4-FFF2-40B4-BE49-F238E27FC236}">
                  <a16:creationId xmlns:a16="http://schemas.microsoft.com/office/drawing/2014/main" id="{743DEA15-9F56-14B4-C068-E5BB1B0174C0}"/>
                </a:ext>
              </a:extLst>
            </p:cNvPr>
            <p:cNvSpPr txBox="1"/>
            <p:nvPr/>
          </p:nvSpPr>
          <p:spPr>
            <a:xfrm>
              <a:off x="1359674" y="5202687"/>
              <a:ext cx="2124888" cy="277071"/>
            </a:xfrm>
            <a:prstGeom prst="rect">
              <a:avLst/>
            </a:prstGeom>
            <a:noFill/>
          </p:spPr>
          <p:txBody>
            <a:bodyPr wrap="square" rtlCol="0">
              <a:spAutoFit/>
            </a:bodyPr>
            <a:lstStyle/>
            <a:p>
              <a:pPr algn="ctr"/>
              <a:r>
                <a:rPr lang="en-US" sz="1200" b="1" dirty="0">
                  <a:solidFill>
                    <a:srgbClr val="FFFF00"/>
                  </a:solidFill>
                </a:rPr>
                <a:t>1</a:t>
              </a:r>
              <a:r>
                <a:rPr lang="en-US" sz="1200" b="1" baseline="30000" dirty="0">
                  <a:solidFill>
                    <a:srgbClr val="FFFF00"/>
                  </a:solidFill>
                </a:rPr>
                <a:t>st</a:t>
              </a:r>
              <a:r>
                <a:rPr lang="en-US" sz="1200" b="1" dirty="0">
                  <a:solidFill>
                    <a:srgbClr val="FFFF00"/>
                  </a:solidFill>
                </a:rPr>
                <a:t> Production Generation</a:t>
              </a:r>
            </a:p>
          </p:txBody>
        </p:sp>
      </p:grpSp>
      <p:grpSp>
        <p:nvGrpSpPr>
          <p:cNvPr id="67" name="Group 66">
            <a:extLst>
              <a:ext uri="{FF2B5EF4-FFF2-40B4-BE49-F238E27FC236}">
                <a16:creationId xmlns:a16="http://schemas.microsoft.com/office/drawing/2014/main" id="{85B52D62-C980-4F6A-98EF-68FAEEECD1BC}"/>
              </a:ext>
            </a:extLst>
          </p:cNvPr>
          <p:cNvGrpSpPr/>
          <p:nvPr/>
        </p:nvGrpSpPr>
        <p:grpSpPr>
          <a:xfrm>
            <a:off x="6320271" y="3245115"/>
            <a:ext cx="3107524" cy="2935043"/>
            <a:chOff x="4541833" y="3394156"/>
            <a:chExt cx="3108333" cy="2935808"/>
          </a:xfrm>
        </p:grpSpPr>
        <p:pic>
          <p:nvPicPr>
            <p:cNvPr id="68" name="Picture 67">
              <a:extLst>
                <a:ext uri="{FF2B5EF4-FFF2-40B4-BE49-F238E27FC236}">
                  <a16:creationId xmlns:a16="http://schemas.microsoft.com/office/drawing/2014/main" id="{35DED1EF-70BC-49AF-8F84-97753E753DBE}"/>
                </a:ext>
              </a:extLst>
            </p:cNvPr>
            <p:cNvPicPr>
              <a:picLocks noChangeAspect="1"/>
            </p:cNvPicPr>
            <p:nvPr/>
          </p:nvPicPr>
          <p:blipFill rotWithShape="1">
            <a:blip r:embed="rId9"/>
            <a:srcRect t="4554" b="4545"/>
            <a:stretch/>
          </p:blipFill>
          <p:spPr>
            <a:xfrm>
              <a:off x="4859306" y="4150078"/>
              <a:ext cx="2350974" cy="1958975"/>
            </a:xfrm>
            <a:prstGeom prst="rect">
              <a:avLst/>
            </a:prstGeom>
          </p:spPr>
        </p:pic>
        <p:sp>
          <p:nvSpPr>
            <p:cNvPr id="69" name="TextBox 68">
              <a:extLst>
                <a:ext uri="{FF2B5EF4-FFF2-40B4-BE49-F238E27FC236}">
                  <a16:creationId xmlns:a16="http://schemas.microsoft.com/office/drawing/2014/main" id="{759D6C8D-161A-40B7-B698-C1EF6AC0D215}"/>
                </a:ext>
              </a:extLst>
            </p:cNvPr>
            <p:cNvSpPr txBox="1"/>
            <p:nvPr/>
          </p:nvSpPr>
          <p:spPr>
            <a:xfrm>
              <a:off x="4541833" y="3468469"/>
              <a:ext cx="3108333" cy="646331"/>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256Gb 41nm Pitch </a:t>
              </a:r>
            </a:p>
            <a:p>
              <a:pPr algn="ctr"/>
              <a:r>
                <a:rPr lang="en-US" sz="1200" b="1" dirty="0">
                  <a:latin typeface="Calibri" panose="020F0502020204030204" pitchFamily="34" charset="0"/>
                  <a:cs typeface="Calibri" panose="020F0502020204030204" pitchFamily="34" charset="0"/>
                </a:rPr>
                <a:t>Quad Deck Self Aligned Subtractive Cell </a:t>
              </a:r>
            </a:p>
            <a:p>
              <a:pPr algn="ctr"/>
              <a:r>
                <a:rPr lang="en-US" sz="1200" b="1" dirty="0">
                  <a:latin typeface="Calibri" panose="020F0502020204030204" pitchFamily="34" charset="0"/>
                  <a:cs typeface="Calibri" panose="020F0502020204030204" pitchFamily="34" charset="0"/>
                </a:rPr>
                <a:t>2015-2020  Lehi, UT &amp; Rio Rancho, NM</a:t>
              </a:r>
            </a:p>
          </p:txBody>
        </p:sp>
        <p:sp>
          <p:nvSpPr>
            <p:cNvPr id="70" name="Rounded Rectangle 91">
              <a:extLst>
                <a:ext uri="{FF2B5EF4-FFF2-40B4-BE49-F238E27FC236}">
                  <a16:creationId xmlns:a16="http://schemas.microsoft.com/office/drawing/2014/main" id="{D938CE0C-779B-4403-A591-EA01BBFF487E}"/>
                </a:ext>
              </a:extLst>
            </p:cNvPr>
            <p:cNvSpPr/>
            <p:nvPr/>
          </p:nvSpPr>
          <p:spPr>
            <a:xfrm>
              <a:off x="4553439" y="3394156"/>
              <a:ext cx="3036723" cy="29358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sp>
          <p:nvSpPr>
            <p:cNvPr id="71" name="TextBox 70">
              <a:extLst>
                <a:ext uri="{FF2B5EF4-FFF2-40B4-BE49-F238E27FC236}">
                  <a16:creationId xmlns:a16="http://schemas.microsoft.com/office/drawing/2014/main" id="{D74B8111-72F2-4C3A-8D4F-308ED6AF0507}"/>
                </a:ext>
              </a:extLst>
            </p:cNvPr>
            <p:cNvSpPr txBox="1"/>
            <p:nvPr/>
          </p:nvSpPr>
          <p:spPr>
            <a:xfrm>
              <a:off x="4927154" y="5161910"/>
              <a:ext cx="2150583" cy="277071"/>
            </a:xfrm>
            <a:prstGeom prst="rect">
              <a:avLst/>
            </a:prstGeom>
            <a:noFill/>
          </p:spPr>
          <p:txBody>
            <a:bodyPr wrap="square" rtlCol="0">
              <a:spAutoFit/>
            </a:bodyPr>
            <a:lstStyle/>
            <a:p>
              <a:pPr algn="ctr"/>
              <a:r>
                <a:rPr lang="en-US" sz="1200" b="1" dirty="0">
                  <a:solidFill>
                    <a:srgbClr val="FFFF00"/>
                  </a:solidFill>
                </a:rPr>
                <a:t>2</a:t>
              </a:r>
              <a:r>
                <a:rPr lang="en-US" sz="1200" b="1" baseline="30000" dirty="0">
                  <a:solidFill>
                    <a:srgbClr val="FFFF00"/>
                  </a:solidFill>
                </a:rPr>
                <a:t>nd</a:t>
              </a:r>
              <a:r>
                <a:rPr lang="en-US" sz="1200" b="1" dirty="0">
                  <a:solidFill>
                    <a:srgbClr val="FFFF00"/>
                  </a:solidFill>
                </a:rPr>
                <a:t> Production Generation</a:t>
              </a:r>
            </a:p>
          </p:txBody>
        </p:sp>
      </p:grpSp>
      <p:grpSp>
        <p:nvGrpSpPr>
          <p:cNvPr id="4" name="Group 3">
            <a:extLst>
              <a:ext uri="{FF2B5EF4-FFF2-40B4-BE49-F238E27FC236}">
                <a16:creationId xmlns:a16="http://schemas.microsoft.com/office/drawing/2014/main" id="{EED7FC39-7DFE-C290-2327-B6CFA4B2444F}"/>
              </a:ext>
            </a:extLst>
          </p:cNvPr>
          <p:cNvGrpSpPr/>
          <p:nvPr/>
        </p:nvGrpSpPr>
        <p:grpSpPr>
          <a:xfrm>
            <a:off x="9475801" y="3179610"/>
            <a:ext cx="2705202" cy="2916022"/>
            <a:chOff x="8460128" y="3413186"/>
            <a:chExt cx="2705202" cy="2916022"/>
          </a:xfrm>
        </p:grpSpPr>
        <p:grpSp>
          <p:nvGrpSpPr>
            <p:cNvPr id="72" name="Group 71">
              <a:extLst>
                <a:ext uri="{FF2B5EF4-FFF2-40B4-BE49-F238E27FC236}">
                  <a16:creationId xmlns:a16="http://schemas.microsoft.com/office/drawing/2014/main" id="{AD73D14E-F983-4D00-99B1-5F7E145AF474}"/>
                </a:ext>
              </a:extLst>
            </p:cNvPr>
            <p:cNvGrpSpPr/>
            <p:nvPr/>
          </p:nvGrpSpPr>
          <p:grpSpPr>
            <a:xfrm>
              <a:off x="8460128" y="3413186"/>
              <a:ext cx="2705202" cy="2916022"/>
              <a:chOff x="8377005" y="3394156"/>
              <a:chExt cx="2789619" cy="2935808"/>
            </a:xfrm>
          </p:grpSpPr>
          <p:sp>
            <p:nvSpPr>
              <p:cNvPr id="73" name="TextBox 72">
                <a:extLst>
                  <a:ext uri="{FF2B5EF4-FFF2-40B4-BE49-F238E27FC236}">
                    <a16:creationId xmlns:a16="http://schemas.microsoft.com/office/drawing/2014/main" id="{7FA47DB1-BC78-4D14-8286-3966F47232BD}"/>
                  </a:ext>
                </a:extLst>
              </p:cNvPr>
              <p:cNvSpPr txBox="1"/>
              <p:nvPr/>
            </p:nvSpPr>
            <p:spPr>
              <a:xfrm>
                <a:off x="8377005" y="3505200"/>
                <a:ext cx="2789619" cy="461665"/>
              </a:xfrm>
              <a:prstGeom prst="rect">
                <a:avLst/>
              </a:prstGeom>
              <a:noFill/>
            </p:spPr>
            <p:txBody>
              <a:bodyPr wrap="square" rtlCol="0">
                <a:spAutoFit/>
              </a:bodyPr>
              <a:lstStyle/>
              <a:p>
                <a:pPr algn="ctr"/>
                <a:r>
                  <a:rPr lang="en-US" sz="1200" b="1" dirty="0">
                    <a:latin typeface="Calibri" panose="020F0502020204030204" pitchFamily="34" charset="0"/>
                    <a:cs typeface="Calibri" panose="020F0502020204030204" pitchFamily="34" charset="0"/>
                  </a:rPr>
                  <a:t>Scaled Line/Space  </a:t>
                </a:r>
              </a:p>
              <a:p>
                <a:pPr algn="ctr"/>
                <a:r>
                  <a:rPr lang="en-US" sz="1200" b="1" dirty="0">
                    <a:latin typeface="Calibri" panose="020F0502020204030204" pitchFamily="34" charset="0"/>
                    <a:cs typeface="Calibri" panose="020F0502020204030204" pitchFamily="34" charset="0"/>
                  </a:rPr>
                  <a:t>2019-2022   Rio Rancho, NM</a:t>
                </a:r>
              </a:p>
            </p:txBody>
          </p:sp>
          <p:sp>
            <p:nvSpPr>
              <p:cNvPr id="74" name="Rounded Rectangle 92">
                <a:extLst>
                  <a:ext uri="{FF2B5EF4-FFF2-40B4-BE49-F238E27FC236}">
                    <a16:creationId xmlns:a16="http://schemas.microsoft.com/office/drawing/2014/main" id="{3CF80D02-94BC-46D4-B83D-8B5A5A217F8B}"/>
                  </a:ext>
                </a:extLst>
              </p:cNvPr>
              <p:cNvSpPr/>
              <p:nvPr/>
            </p:nvSpPr>
            <p:spPr>
              <a:xfrm>
                <a:off x="8438865" y="3394156"/>
                <a:ext cx="2534392" cy="293580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75" name="TextBox 74">
              <a:extLst>
                <a:ext uri="{FF2B5EF4-FFF2-40B4-BE49-F238E27FC236}">
                  <a16:creationId xmlns:a16="http://schemas.microsoft.com/office/drawing/2014/main" id="{D5629AA7-7081-4E65-BD72-C30F894E9C9E}"/>
                </a:ext>
              </a:extLst>
            </p:cNvPr>
            <p:cNvSpPr txBox="1"/>
            <p:nvPr/>
          </p:nvSpPr>
          <p:spPr>
            <a:xfrm>
              <a:off x="8756278" y="4731396"/>
              <a:ext cx="2025979" cy="707061"/>
            </a:xfrm>
            <a:prstGeom prst="rect">
              <a:avLst/>
            </a:prstGeom>
            <a:noFill/>
          </p:spPr>
          <p:txBody>
            <a:bodyPr wrap="square" rtlCol="0">
              <a:spAutoFit/>
            </a:bodyPr>
            <a:lstStyle/>
            <a:p>
              <a:pPr algn="ctr"/>
              <a:r>
                <a:rPr lang="en-US" sz="1998" b="1" dirty="0">
                  <a:solidFill>
                    <a:srgbClr val="FFFF00"/>
                  </a:solidFill>
                </a:rPr>
                <a:t>3</a:t>
              </a:r>
              <a:r>
                <a:rPr lang="en-US" sz="1998" b="1" baseline="30000" dirty="0">
                  <a:solidFill>
                    <a:srgbClr val="FFFF00"/>
                  </a:solidFill>
                </a:rPr>
                <a:t>rd</a:t>
              </a:r>
              <a:r>
                <a:rPr lang="en-US" sz="1998" b="1" dirty="0">
                  <a:solidFill>
                    <a:srgbClr val="FFFF00"/>
                  </a:solidFill>
                </a:rPr>
                <a:t> Production Generation</a:t>
              </a:r>
            </a:p>
          </p:txBody>
        </p:sp>
        <p:pic>
          <p:nvPicPr>
            <p:cNvPr id="76" name="Picture 75">
              <a:extLst>
                <a:ext uri="{FF2B5EF4-FFF2-40B4-BE49-F238E27FC236}">
                  <a16:creationId xmlns:a16="http://schemas.microsoft.com/office/drawing/2014/main" id="{C6039A67-CC96-45F8-B61E-3E341407BD37}"/>
                </a:ext>
              </a:extLst>
            </p:cNvPr>
            <p:cNvPicPr>
              <a:picLocks noChangeAspect="1"/>
            </p:cNvPicPr>
            <p:nvPr/>
          </p:nvPicPr>
          <p:blipFill>
            <a:blip r:embed="rId10"/>
            <a:stretch>
              <a:fillRect/>
            </a:stretch>
          </p:blipFill>
          <p:spPr>
            <a:xfrm>
              <a:off x="8689213" y="4089461"/>
              <a:ext cx="2025979" cy="2018895"/>
            </a:xfrm>
            <a:prstGeom prst="rect">
              <a:avLst/>
            </a:prstGeom>
          </p:spPr>
        </p:pic>
        <p:sp>
          <p:nvSpPr>
            <p:cNvPr id="77" name="TextBox 76">
              <a:extLst>
                <a:ext uri="{FF2B5EF4-FFF2-40B4-BE49-F238E27FC236}">
                  <a16:creationId xmlns:a16="http://schemas.microsoft.com/office/drawing/2014/main" id="{6B02A80F-C567-47A7-990E-9249C6ADC450}"/>
                </a:ext>
              </a:extLst>
            </p:cNvPr>
            <p:cNvSpPr txBox="1"/>
            <p:nvPr/>
          </p:nvSpPr>
          <p:spPr>
            <a:xfrm>
              <a:off x="8488196" y="5605108"/>
              <a:ext cx="2428011" cy="276999"/>
            </a:xfrm>
            <a:prstGeom prst="rect">
              <a:avLst/>
            </a:prstGeom>
            <a:noFill/>
          </p:spPr>
          <p:txBody>
            <a:bodyPr wrap="square" rtlCol="0">
              <a:spAutoFit/>
            </a:bodyPr>
            <a:lstStyle/>
            <a:p>
              <a:pPr algn="ctr"/>
              <a:r>
                <a:rPr lang="en-US" sz="1200" b="1" dirty="0">
                  <a:solidFill>
                    <a:srgbClr val="FFFF00"/>
                  </a:solidFill>
                </a:rPr>
                <a:t>3</a:t>
              </a:r>
              <a:r>
                <a:rPr lang="en-US" sz="1200" b="1" baseline="30000" dirty="0">
                  <a:solidFill>
                    <a:srgbClr val="FFFF00"/>
                  </a:solidFill>
                </a:rPr>
                <a:t>rd</a:t>
              </a:r>
              <a:r>
                <a:rPr lang="en-US" sz="1200" b="1" dirty="0">
                  <a:solidFill>
                    <a:srgbClr val="FFFF00"/>
                  </a:solidFill>
                </a:rPr>
                <a:t>  Generation Development</a:t>
              </a:r>
            </a:p>
          </p:txBody>
        </p:sp>
      </p:grpSp>
      <p:grpSp>
        <p:nvGrpSpPr>
          <p:cNvPr id="85" name="Group 84">
            <a:extLst>
              <a:ext uri="{FF2B5EF4-FFF2-40B4-BE49-F238E27FC236}">
                <a16:creationId xmlns:a16="http://schemas.microsoft.com/office/drawing/2014/main" id="{DC8E500D-FCED-3E47-5801-83E731C2FE70}"/>
              </a:ext>
            </a:extLst>
          </p:cNvPr>
          <p:cNvGrpSpPr/>
          <p:nvPr/>
        </p:nvGrpSpPr>
        <p:grpSpPr>
          <a:xfrm>
            <a:off x="159831" y="691242"/>
            <a:ext cx="2487800" cy="2407379"/>
            <a:chOff x="159831" y="857502"/>
            <a:chExt cx="2487800" cy="2407379"/>
          </a:xfrm>
        </p:grpSpPr>
        <p:pic>
          <p:nvPicPr>
            <p:cNvPr id="79" name="Picture 78">
              <a:extLst>
                <a:ext uri="{FF2B5EF4-FFF2-40B4-BE49-F238E27FC236}">
                  <a16:creationId xmlns:a16="http://schemas.microsoft.com/office/drawing/2014/main" id="{2AB06E0A-CCFC-E08E-D8F6-2825C3E7DB39}"/>
                </a:ext>
              </a:extLst>
            </p:cNvPr>
            <p:cNvPicPr>
              <a:picLocks noChangeAspect="1"/>
            </p:cNvPicPr>
            <p:nvPr/>
          </p:nvPicPr>
          <p:blipFill rotWithShape="1">
            <a:blip r:embed="rId11">
              <a:extLst>
                <a:ext uri="{28A0092B-C50C-407E-A947-70E740481C1C}">
                  <a14:useLocalDpi xmlns:a14="http://schemas.microsoft.com/office/drawing/2010/main" val="0"/>
                </a:ext>
              </a:extLst>
            </a:blip>
            <a:srcRect l="9102" t="10198" r="23513" b="71669"/>
            <a:stretch/>
          </p:blipFill>
          <p:spPr>
            <a:xfrm>
              <a:off x="425441" y="987815"/>
              <a:ext cx="1926974" cy="671031"/>
            </a:xfrm>
            <a:prstGeom prst="rect">
              <a:avLst/>
            </a:prstGeom>
          </p:spPr>
        </p:pic>
        <p:pic>
          <p:nvPicPr>
            <p:cNvPr id="80" name="Picture 79">
              <a:extLst>
                <a:ext uri="{FF2B5EF4-FFF2-40B4-BE49-F238E27FC236}">
                  <a16:creationId xmlns:a16="http://schemas.microsoft.com/office/drawing/2014/main" id="{917F781F-2DD9-3A1F-319E-EDD55CB11973}"/>
                </a:ext>
              </a:extLst>
            </p:cNvPr>
            <p:cNvPicPr>
              <a:picLocks noChangeAspect="1"/>
            </p:cNvPicPr>
            <p:nvPr/>
          </p:nvPicPr>
          <p:blipFill>
            <a:blip r:embed="rId12"/>
            <a:stretch>
              <a:fillRect/>
            </a:stretch>
          </p:blipFill>
          <p:spPr>
            <a:xfrm>
              <a:off x="1421118" y="1849716"/>
              <a:ext cx="932431" cy="1307144"/>
            </a:xfrm>
            <a:prstGeom prst="rect">
              <a:avLst/>
            </a:prstGeom>
          </p:spPr>
        </p:pic>
        <p:pic>
          <p:nvPicPr>
            <p:cNvPr id="81" name="Picture 80">
              <a:extLst>
                <a:ext uri="{FF2B5EF4-FFF2-40B4-BE49-F238E27FC236}">
                  <a16:creationId xmlns:a16="http://schemas.microsoft.com/office/drawing/2014/main" id="{BB51AD8C-B087-6A51-6D76-53B0CC2BEFDB}"/>
                </a:ext>
              </a:extLst>
            </p:cNvPr>
            <p:cNvPicPr>
              <a:picLocks noChangeAspect="1"/>
            </p:cNvPicPr>
            <p:nvPr/>
          </p:nvPicPr>
          <p:blipFill rotWithShape="1">
            <a:blip r:embed="rId13">
              <a:extLst>
                <a:ext uri="{28A0092B-C50C-407E-A947-70E740481C1C}">
                  <a14:useLocalDpi xmlns:a14="http://schemas.microsoft.com/office/drawing/2010/main" val="0"/>
                </a:ext>
              </a:extLst>
            </a:blip>
            <a:srcRect r="3911" b="7158"/>
            <a:stretch/>
          </p:blipFill>
          <p:spPr>
            <a:xfrm>
              <a:off x="422304" y="1849716"/>
              <a:ext cx="991147" cy="1317554"/>
            </a:xfrm>
            <a:prstGeom prst="rect">
              <a:avLst/>
            </a:prstGeom>
          </p:spPr>
        </p:pic>
        <p:sp>
          <p:nvSpPr>
            <p:cNvPr id="83" name="TextBox 82">
              <a:extLst>
                <a:ext uri="{FF2B5EF4-FFF2-40B4-BE49-F238E27FC236}">
                  <a16:creationId xmlns:a16="http://schemas.microsoft.com/office/drawing/2014/main" id="{945DA1AD-7A0C-36AF-A446-900D90648046}"/>
                </a:ext>
              </a:extLst>
            </p:cNvPr>
            <p:cNvSpPr txBox="1"/>
            <p:nvPr/>
          </p:nvSpPr>
          <p:spPr>
            <a:xfrm>
              <a:off x="279129" y="1658846"/>
              <a:ext cx="2180684" cy="184666"/>
            </a:xfrm>
            <a:prstGeom prst="rect">
              <a:avLst/>
            </a:prstGeom>
            <a:noFill/>
          </p:spPr>
          <p:txBody>
            <a:bodyPr wrap="square" lIns="0" tIns="0" rIns="0" bIns="0" rtlCol="0">
              <a:spAutoFit/>
            </a:bodyPr>
            <a:lstStyle/>
            <a:p>
              <a:pPr algn="ctr"/>
              <a:r>
                <a:rPr lang="en-US" sz="1200" b="1" dirty="0">
                  <a:solidFill>
                    <a:schemeClr val="accent4">
                      <a:lumMod val="20000"/>
                      <a:lumOff val="80000"/>
                    </a:schemeClr>
                  </a:solidFill>
                  <a:latin typeface="Calibri" panose="020F0502020204030204" pitchFamily="34" charset="0"/>
                  <a:cs typeface="Calibri" panose="020F0502020204030204" pitchFamily="34" charset="0"/>
                </a:rPr>
                <a:t>September 28, 1970</a:t>
              </a:r>
            </a:p>
          </p:txBody>
        </p:sp>
        <p:sp>
          <p:nvSpPr>
            <p:cNvPr id="84" name="Rounded Rectangle 13">
              <a:extLst>
                <a:ext uri="{FF2B5EF4-FFF2-40B4-BE49-F238E27FC236}">
                  <a16:creationId xmlns:a16="http://schemas.microsoft.com/office/drawing/2014/main" id="{E34AB6D4-1E79-780A-21A6-61C91DA78386}"/>
                </a:ext>
              </a:extLst>
            </p:cNvPr>
            <p:cNvSpPr/>
            <p:nvPr/>
          </p:nvSpPr>
          <p:spPr>
            <a:xfrm>
              <a:off x="159831" y="857502"/>
              <a:ext cx="2487800" cy="240737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sp>
        <p:nvSpPr>
          <p:cNvPr id="89" name="Title 1">
            <a:extLst>
              <a:ext uri="{FF2B5EF4-FFF2-40B4-BE49-F238E27FC236}">
                <a16:creationId xmlns:a16="http://schemas.microsoft.com/office/drawing/2014/main" id="{3C137F3F-C25B-68F4-E49A-6F2CD273DC38}"/>
              </a:ext>
            </a:extLst>
          </p:cNvPr>
          <p:cNvSpPr txBox="1">
            <a:spLocks/>
          </p:cNvSpPr>
          <p:nvPr/>
        </p:nvSpPr>
        <p:spPr>
          <a:xfrm>
            <a:off x="2964733" y="5065739"/>
            <a:ext cx="6868800" cy="281566"/>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cap="none" spc="0"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algn="r" fontAlgn="auto">
              <a:spcAft>
                <a:spcPts val="0"/>
              </a:spcAft>
            </a:pPr>
            <a:endParaRPr lang="en-US" sz="2400" dirty="0"/>
          </a:p>
        </p:txBody>
      </p:sp>
    </p:spTree>
    <p:extLst>
      <p:ext uri="{BB962C8B-B14F-4D97-AF65-F5344CB8AC3E}">
        <p14:creationId xmlns:p14="http://schemas.microsoft.com/office/powerpoint/2010/main" val="32644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89"/>
                                        </p:tgtEl>
                                        <p:attrNameLst>
                                          <p:attrName>style.visibility</p:attrName>
                                        </p:attrNameLst>
                                      </p:cBhvr>
                                      <p:to>
                                        <p:strVal val="visible"/>
                                      </p:to>
                                    </p:set>
                                    <p:animEffect transition="in" filter="blinds(horizontal)">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C50D-E109-174B-8FF6-DCD733E1F96A}"/>
              </a:ext>
            </a:extLst>
          </p:cNvPr>
          <p:cNvSpPr>
            <a:spLocks noGrp="1"/>
          </p:cNvSpPr>
          <p:nvPr>
            <p:ph type="title"/>
          </p:nvPr>
        </p:nvSpPr>
        <p:spPr>
          <a:xfrm>
            <a:off x="500431" y="324386"/>
            <a:ext cx="10360501" cy="1030142"/>
          </a:xfrm>
        </p:spPr>
        <p:txBody>
          <a:bodyPr/>
          <a:lstStyle/>
          <a:p>
            <a:r>
              <a:rPr lang="en-US" sz="3200" b="1" dirty="0">
                <a:latin typeface="Calibri" panose="020F0502020204030204" pitchFamily="34" charset="0"/>
                <a:cs typeface="Calibri" panose="020F0502020204030204" pitchFamily="34" charset="0"/>
              </a:rPr>
              <a:t>Long gestation of Disruptive Memory Technologies </a:t>
            </a:r>
            <a:br>
              <a:rPr lang="en-US" sz="3200" b="1" dirty="0">
                <a:latin typeface="Calibri" panose="020F0502020204030204" pitchFamily="34" charset="0"/>
                <a:cs typeface="Calibri" panose="020F0502020204030204" pitchFamily="34" charset="0"/>
              </a:rPr>
            </a:br>
            <a:r>
              <a:rPr lang="en-US" sz="3200" dirty="0"/>
              <a:t>In Pursuit of a Dream …</a:t>
            </a:r>
          </a:p>
        </p:txBody>
      </p:sp>
      <p:sp>
        <p:nvSpPr>
          <p:cNvPr id="4" name="Slide Number Placeholder 3">
            <a:extLst>
              <a:ext uri="{FF2B5EF4-FFF2-40B4-BE49-F238E27FC236}">
                <a16:creationId xmlns:a16="http://schemas.microsoft.com/office/drawing/2014/main" id="{7CC5EF35-5DB4-4241-A358-42B09B1858A8}"/>
              </a:ext>
            </a:extLst>
          </p:cNvPr>
          <p:cNvSpPr>
            <a:spLocks noGrp="1"/>
          </p:cNvSpPr>
          <p:nvPr>
            <p:ph type="sldNum" sz="quarter" idx="12"/>
          </p:nvPr>
        </p:nvSpPr>
        <p:spPr/>
        <p:txBody>
          <a:bodyPr/>
          <a:lstStyle/>
          <a:p>
            <a:fld id="{518727FE-8BA6-410E-8B18-E4109D39D295}" type="slidenum">
              <a:rPr lang="en-US" smtClean="0"/>
              <a:pPr/>
              <a:t>29</a:t>
            </a:fld>
            <a:endParaRPr lang="en-US" sz="1400"/>
          </a:p>
        </p:txBody>
      </p:sp>
      <p:sp>
        <p:nvSpPr>
          <p:cNvPr id="3" name="Content Placeholder 2">
            <a:extLst>
              <a:ext uri="{FF2B5EF4-FFF2-40B4-BE49-F238E27FC236}">
                <a16:creationId xmlns:a16="http://schemas.microsoft.com/office/drawing/2014/main" id="{9477B342-695B-9242-A5D1-30A79AE1AD11}"/>
              </a:ext>
            </a:extLst>
          </p:cNvPr>
          <p:cNvSpPr>
            <a:spLocks noGrp="1"/>
          </p:cNvSpPr>
          <p:nvPr>
            <p:ph type="body" sz="quarter" idx="13"/>
          </p:nvPr>
        </p:nvSpPr>
        <p:spPr/>
        <p:txBody>
          <a:bodyPr/>
          <a:lstStyle/>
          <a:p>
            <a:r>
              <a:rPr lang="en-US"/>
              <a:t>Conclusion</a:t>
            </a:r>
          </a:p>
        </p:txBody>
      </p:sp>
      <p:grpSp>
        <p:nvGrpSpPr>
          <p:cNvPr id="24" name="Group 23">
            <a:extLst>
              <a:ext uri="{FF2B5EF4-FFF2-40B4-BE49-F238E27FC236}">
                <a16:creationId xmlns:a16="http://schemas.microsoft.com/office/drawing/2014/main" id="{256BCBB1-D48F-E243-9F31-BC4EFA6C28FC}"/>
              </a:ext>
            </a:extLst>
          </p:cNvPr>
          <p:cNvGrpSpPr/>
          <p:nvPr/>
        </p:nvGrpSpPr>
        <p:grpSpPr>
          <a:xfrm>
            <a:off x="734462" y="1645315"/>
            <a:ext cx="4571505" cy="4564003"/>
            <a:chOff x="734462" y="1645315"/>
            <a:chExt cx="4571505" cy="4564003"/>
          </a:xfrm>
        </p:grpSpPr>
        <p:pic>
          <p:nvPicPr>
            <p:cNvPr id="9" name="Picture 8">
              <a:extLst>
                <a:ext uri="{FF2B5EF4-FFF2-40B4-BE49-F238E27FC236}">
                  <a16:creationId xmlns:a16="http://schemas.microsoft.com/office/drawing/2014/main" id="{9157E5F7-D488-604F-91CD-52EF338B9299}"/>
                </a:ext>
              </a:extLst>
            </p:cNvPr>
            <p:cNvPicPr>
              <a:picLocks noChangeAspect="1"/>
            </p:cNvPicPr>
            <p:nvPr/>
          </p:nvPicPr>
          <p:blipFill rotWithShape="1">
            <a:blip r:embed="rId3">
              <a:extLst>
                <a:ext uri="{28A0092B-C50C-407E-A947-70E740481C1C}">
                  <a14:useLocalDpi xmlns:a14="http://schemas.microsoft.com/office/drawing/2010/main" val="0"/>
                </a:ext>
              </a:extLst>
            </a:blip>
            <a:srcRect l="9102" t="6176" r="23513" b="70105"/>
            <a:stretch/>
          </p:blipFill>
          <p:spPr>
            <a:xfrm>
              <a:off x="3107696" y="1645315"/>
              <a:ext cx="2198271" cy="1001368"/>
            </a:xfrm>
            <a:prstGeom prst="rect">
              <a:avLst/>
            </a:prstGeom>
          </p:spPr>
        </p:pic>
        <p:pic>
          <p:nvPicPr>
            <p:cNvPr id="17" name="Picture 16">
              <a:extLst>
                <a:ext uri="{FF2B5EF4-FFF2-40B4-BE49-F238E27FC236}">
                  <a16:creationId xmlns:a16="http://schemas.microsoft.com/office/drawing/2014/main" id="{8B51A324-886A-3F4E-84B3-6A0950714309}"/>
                </a:ext>
              </a:extLst>
            </p:cNvPr>
            <p:cNvPicPr>
              <a:picLocks noChangeAspect="1"/>
            </p:cNvPicPr>
            <p:nvPr/>
          </p:nvPicPr>
          <p:blipFill>
            <a:blip r:embed="rId4"/>
            <a:stretch>
              <a:fillRect/>
            </a:stretch>
          </p:blipFill>
          <p:spPr>
            <a:xfrm>
              <a:off x="3107696" y="2622620"/>
              <a:ext cx="2198271" cy="3081688"/>
            </a:xfrm>
            <a:prstGeom prst="rect">
              <a:avLst/>
            </a:prstGeom>
          </p:spPr>
        </p:pic>
        <p:pic>
          <p:nvPicPr>
            <p:cNvPr id="7" name="Picture 6">
              <a:extLst>
                <a:ext uri="{FF2B5EF4-FFF2-40B4-BE49-F238E27FC236}">
                  <a16:creationId xmlns:a16="http://schemas.microsoft.com/office/drawing/2014/main" id="{E0E2F55D-DFA3-0A44-B9EE-8550A0817E93}"/>
                </a:ext>
              </a:extLst>
            </p:cNvPr>
            <p:cNvPicPr>
              <a:picLocks noChangeAspect="1"/>
            </p:cNvPicPr>
            <p:nvPr/>
          </p:nvPicPr>
          <p:blipFill rotWithShape="1">
            <a:blip r:embed="rId5">
              <a:extLst>
                <a:ext uri="{28A0092B-C50C-407E-A947-70E740481C1C}">
                  <a14:useLocalDpi xmlns:a14="http://schemas.microsoft.com/office/drawing/2010/main" val="0"/>
                </a:ext>
              </a:extLst>
            </a:blip>
            <a:srcRect r="3911" b="7158"/>
            <a:stretch/>
          </p:blipFill>
          <p:spPr>
            <a:xfrm>
              <a:off x="734462" y="2646111"/>
              <a:ext cx="2680471" cy="3563207"/>
            </a:xfrm>
            <a:prstGeom prst="rect">
              <a:avLst/>
            </a:prstGeom>
          </p:spPr>
        </p:pic>
        <p:sp>
          <p:nvSpPr>
            <p:cNvPr id="23" name="TextBox 22">
              <a:extLst>
                <a:ext uri="{FF2B5EF4-FFF2-40B4-BE49-F238E27FC236}">
                  <a16:creationId xmlns:a16="http://schemas.microsoft.com/office/drawing/2014/main" id="{4291EC35-0E7F-DD4F-B2DE-070409E2A5B1}"/>
                </a:ext>
              </a:extLst>
            </p:cNvPr>
            <p:cNvSpPr txBox="1"/>
            <p:nvPr/>
          </p:nvSpPr>
          <p:spPr>
            <a:xfrm>
              <a:off x="1193065" y="1716967"/>
              <a:ext cx="1672894"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September 28</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1970</a:t>
              </a:r>
            </a:p>
          </p:txBody>
        </p:sp>
      </p:grpSp>
      <p:grpSp>
        <p:nvGrpSpPr>
          <p:cNvPr id="27" name="Group 26">
            <a:extLst>
              <a:ext uri="{FF2B5EF4-FFF2-40B4-BE49-F238E27FC236}">
                <a16:creationId xmlns:a16="http://schemas.microsoft.com/office/drawing/2014/main" id="{265FFFD7-964A-A94A-AE46-6DBD27E54DD9}"/>
              </a:ext>
            </a:extLst>
          </p:cNvPr>
          <p:cNvGrpSpPr/>
          <p:nvPr/>
        </p:nvGrpSpPr>
        <p:grpSpPr>
          <a:xfrm>
            <a:off x="5459295" y="1146512"/>
            <a:ext cx="3270818" cy="4393687"/>
            <a:chOff x="5426831" y="1254829"/>
            <a:chExt cx="3270818" cy="4393687"/>
          </a:xfrm>
        </p:grpSpPr>
        <p:pic>
          <p:nvPicPr>
            <p:cNvPr id="16" name="Picture 15">
              <a:extLst>
                <a:ext uri="{FF2B5EF4-FFF2-40B4-BE49-F238E27FC236}">
                  <a16:creationId xmlns:a16="http://schemas.microsoft.com/office/drawing/2014/main" id="{69EDE559-45EF-FB4B-A697-22771792BC83}"/>
                </a:ext>
              </a:extLst>
            </p:cNvPr>
            <p:cNvPicPr>
              <a:picLocks noChangeAspect="1"/>
            </p:cNvPicPr>
            <p:nvPr/>
          </p:nvPicPr>
          <p:blipFill>
            <a:blip r:embed="rId6"/>
            <a:stretch>
              <a:fillRect/>
            </a:stretch>
          </p:blipFill>
          <p:spPr>
            <a:xfrm>
              <a:off x="5452922" y="1254829"/>
              <a:ext cx="3244726" cy="519761"/>
            </a:xfrm>
            <a:prstGeom prst="rect">
              <a:avLst/>
            </a:prstGeom>
          </p:spPr>
        </p:pic>
        <p:pic>
          <p:nvPicPr>
            <p:cNvPr id="21" name="Picture 20">
              <a:extLst>
                <a:ext uri="{FF2B5EF4-FFF2-40B4-BE49-F238E27FC236}">
                  <a16:creationId xmlns:a16="http://schemas.microsoft.com/office/drawing/2014/main" id="{3EE32128-1882-734E-8278-7C0166A10447}"/>
                </a:ext>
              </a:extLst>
            </p:cNvPr>
            <p:cNvPicPr>
              <a:picLocks noChangeAspect="1"/>
            </p:cNvPicPr>
            <p:nvPr/>
          </p:nvPicPr>
          <p:blipFill rotWithShape="1">
            <a:blip r:embed="rId7"/>
            <a:srcRect r="2057"/>
            <a:stretch/>
          </p:blipFill>
          <p:spPr>
            <a:xfrm>
              <a:off x="5452922" y="1832536"/>
              <a:ext cx="3244727" cy="2522639"/>
            </a:xfrm>
            <a:prstGeom prst="rect">
              <a:avLst/>
            </a:prstGeom>
          </p:spPr>
        </p:pic>
        <p:pic>
          <p:nvPicPr>
            <p:cNvPr id="19" name="Picture 18">
              <a:extLst>
                <a:ext uri="{FF2B5EF4-FFF2-40B4-BE49-F238E27FC236}">
                  <a16:creationId xmlns:a16="http://schemas.microsoft.com/office/drawing/2014/main" id="{B548CF19-EB3F-AD40-822B-0F09209E7B0F}"/>
                </a:ext>
              </a:extLst>
            </p:cNvPr>
            <p:cNvPicPr>
              <a:picLocks noChangeAspect="1"/>
            </p:cNvPicPr>
            <p:nvPr/>
          </p:nvPicPr>
          <p:blipFill>
            <a:blip r:embed="rId8"/>
            <a:stretch>
              <a:fillRect/>
            </a:stretch>
          </p:blipFill>
          <p:spPr>
            <a:xfrm>
              <a:off x="6978540" y="3605920"/>
              <a:ext cx="1719108" cy="2042596"/>
            </a:xfrm>
            <a:prstGeom prst="rect">
              <a:avLst/>
            </a:prstGeom>
          </p:spPr>
        </p:pic>
        <p:sp>
          <p:nvSpPr>
            <p:cNvPr id="25" name="TextBox 24">
              <a:extLst>
                <a:ext uri="{FF2B5EF4-FFF2-40B4-BE49-F238E27FC236}">
                  <a16:creationId xmlns:a16="http://schemas.microsoft.com/office/drawing/2014/main" id="{4D5E4D6C-E46B-1749-96DC-E494F92D2843}"/>
                </a:ext>
              </a:extLst>
            </p:cNvPr>
            <p:cNvSpPr txBox="1"/>
            <p:nvPr/>
          </p:nvSpPr>
          <p:spPr>
            <a:xfrm>
              <a:off x="5426831" y="4717614"/>
              <a:ext cx="1526380"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December 8 </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2009</a:t>
              </a:r>
            </a:p>
          </p:txBody>
        </p:sp>
      </p:grpSp>
      <p:grpSp>
        <p:nvGrpSpPr>
          <p:cNvPr id="28" name="Group 27">
            <a:extLst>
              <a:ext uri="{FF2B5EF4-FFF2-40B4-BE49-F238E27FC236}">
                <a16:creationId xmlns:a16="http://schemas.microsoft.com/office/drawing/2014/main" id="{B22AE8EB-3D0A-3E44-84EA-AFA8E3514B06}"/>
              </a:ext>
            </a:extLst>
          </p:cNvPr>
          <p:cNvGrpSpPr/>
          <p:nvPr/>
        </p:nvGrpSpPr>
        <p:grpSpPr>
          <a:xfrm>
            <a:off x="9005890" y="512064"/>
            <a:ext cx="2682504" cy="4465391"/>
            <a:chOff x="9043835" y="472235"/>
            <a:chExt cx="2682504" cy="4465391"/>
          </a:xfrm>
        </p:grpSpPr>
        <p:pic>
          <p:nvPicPr>
            <p:cNvPr id="22" name="Picture 21">
              <a:extLst>
                <a:ext uri="{FF2B5EF4-FFF2-40B4-BE49-F238E27FC236}">
                  <a16:creationId xmlns:a16="http://schemas.microsoft.com/office/drawing/2014/main" id="{678C0793-1A8F-F24F-8248-F1969C491BA8}"/>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9043835" y="472235"/>
              <a:ext cx="2682504" cy="3757761"/>
            </a:xfrm>
            <a:prstGeom prst="rect">
              <a:avLst/>
            </a:prstGeom>
            <a:noFill/>
            <a:ln w="9525" cmpd="sng">
              <a:solidFill>
                <a:srgbClr val="000000"/>
              </a:solidFill>
              <a:miter lim="800000"/>
              <a:headEnd/>
              <a:tailEnd/>
            </a:ln>
            <a:effectLst/>
          </p:spPr>
        </p:pic>
        <p:sp>
          <p:nvSpPr>
            <p:cNvPr id="26" name="TextBox 25">
              <a:extLst>
                <a:ext uri="{FF2B5EF4-FFF2-40B4-BE49-F238E27FC236}">
                  <a16:creationId xmlns:a16="http://schemas.microsoft.com/office/drawing/2014/main" id="{300270B9-C43F-C94E-9097-F3E5EC5114F2}"/>
                </a:ext>
              </a:extLst>
            </p:cNvPr>
            <p:cNvSpPr txBox="1"/>
            <p:nvPr/>
          </p:nvSpPr>
          <p:spPr>
            <a:xfrm>
              <a:off x="9763602" y="4229996"/>
              <a:ext cx="1242969" cy="707630"/>
            </a:xfrm>
            <a:prstGeom prst="rect">
              <a:avLst/>
            </a:prstGeom>
            <a:noFill/>
          </p:spPr>
          <p:txBody>
            <a:bodyPr wrap="none" rtlCol="0">
              <a:spAutoFit/>
            </a:bodyPr>
            <a:lstStyle/>
            <a:p>
              <a:pPr algn="ctr"/>
              <a:r>
                <a:rPr lang="en-US" b="1">
                  <a:solidFill>
                    <a:schemeClr val="accent4">
                      <a:lumMod val="20000"/>
                      <a:lumOff val="80000"/>
                    </a:schemeClr>
                  </a:solidFill>
                  <a:latin typeface="Calibri" panose="020F0502020204030204" pitchFamily="34" charset="0"/>
                  <a:cs typeface="Calibri" panose="020F0502020204030204" pitchFamily="34" charset="0"/>
                </a:rPr>
                <a:t>August 13</a:t>
              </a:r>
            </a:p>
            <a:p>
              <a:pPr algn="ctr"/>
              <a:r>
                <a:rPr lang="en-US" b="1">
                  <a:solidFill>
                    <a:schemeClr val="accent4">
                      <a:lumMod val="20000"/>
                      <a:lumOff val="80000"/>
                    </a:schemeClr>
                  </a:solidFill>
                  <a:latin typeface="Calibri" panose="020F0502020204030204" pitchFamily="34" charset="0"/>
                  <a:cs typeface="Calibri" panose="020F0502020204030204" pitchFamily="34" charset="0"/>
                </a:rPr>
                <a:t>2020</a:t>
              </a:r>
            </a:p>
          </p:txBody>
        </p:sp>
      </p:grpSp>
      <p:sp>
        <p:nvSpPr>
          <p:cNvPr id="29" name="Title 1">
            <a:extLst>
              <a:ext uri="{FF2B5EF4-FFF2-40B4-BE49-F238E27FC236}">
                <a16:creationId xmlns:a16="http://schemas.microsoft.com/office/drawing/2014/main" id="{90DFA8BA-979F-3743-9EA4-23ADB993B799}"/>
              </a:ext>
            </a:extLst>
          </p:cNvPr>
          <p:cNvSpPr txBox="1">
            <a:spLocks/>
          </p:cNvSpPr>
          <p:nvPr/>
        </p:nvSpPr>
        <p:spPr>
          <a:xfrm>
            <a:off x="6901543" y="5870059"/>
            <a:ext cx="4931774" cy="493970"/>
          </a:xfrm>
          <a:prstGeom prst="rect">
            <a:avLst/>
          </a:prstGeom>
        </p:spPr>
        <p:txBody>
          <a:bodyPr vert="horz" lIns="130622" tIns="65311" rIns="130622" bIns="65311" anchor="ctr">
            <a:noAutofit/>
          </a:bodyPr>
          <a:lstStyle>
            <a:lvl1pPr algn="l" rtl="0" eaLnBrk="1" latinLnBrk="0" hangingPunct="1">
              <a:spcBef>
                <a:spcPct val="0"/>
              </a:spcBef>
              <a:buNone/>
              <a:defRPr kumimoji="0" sz="3600" b="1" kern="1200" cap="none" spc="0" baseline="0">
                <a:solidFill>
                  <a:schemeClr val="tx2">
                    <a:satMod val="200000"/>
                  </a:schemeClr>
                </a:solidFill>
                <a:latin typeface="Calibri" panose="020F0502020204030204" pitchFamily="34" charset="0"/>
                <a:ea typeface="+mj-ea"/>
                <a:cs typeface="Calibri" panose="020F0502020204030204" pitchFamily="34" charset="0"/>
              </a:defRPr>
            </a:lvl1pPr>
            <a:extLst/>
          </a:lstStyle>
          <a:p>
            <a:pPr fontAlgn="auto">
              <a:spcAft>
                <a:spcPts val="0"/>
              </a:spcAft>
            </a:pPr>
            <a:r>
              <a:rPr lang="en-US"/>
              <a:t>A Half Century Endeavor  </a:t>
            </a:r>
          </a:p>
        </p:txBody>
      </p:sp>
    </p:spTree>
    <p:extLst>
      <p:ext uri="{BB962C8B-B14F-4D97-AF65-F5344CB8AC3E}">
        <p14:creationId xmlns:p14="http://schemas.microsoft.com/office/powerpoint/2010/main" val="138087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52150-146C-ED22-CD82-36EE8510B015}"/>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F295EAF-163E-E0F0-C78A-B12CB7F79588}"/>
              </a:ext>
            </a:extLst>
          </p:cNvPr>
          <p:cNvSpPr>
            <a:spLocks noGrp="1"/>
          </p:cNvSpPr>
          <p:nvPr>
            <p:ph idx="1"/>
          </p:nvPr>
        </p:nvSpPr>
        <p:spPr/>
        <p:txBody>
          <a:bodyPr>
            <a:normAutofit/>
          </a:bodyPr>
          <a:lstStyle/>
          <a:p>
            <a:r>
              <a:rPr lang="en-US" dirty="0"/>
              <a:t>Travel down the time tunnel of electron devices – </a:t>
            </a:r>
          </a:p>
          <a:p>
            <a:pPr lvl="1"/>
            <a:r>
              <a:rPr lang="en-US" dirty="0"/>
              <a:t>A Centennial Journey of Electrical Charges</a:t>
            </a:r>
          </a:p>
          <a:p>
            <a:r>
              <a:rPr lang="en-US" dirty="0"/>
              <a:t>State of Art of Memory Technologies –</a:t>
            </a:r>
          </a:p>
          <a:p>
            <a:pPr lvl="1"/>
            <a:r>
              <a:rPr lang="en-US" dirty="0"/>
              <a:t>System hierarchy and incumbent deployment</a:t>
            </a:r>
          </a:p>
          <a:p>
            <a:pPr lvl="1"/>
            <a:r>
              <a:rPr lang="en-US" dirty="0"/>
              <a:t>A holistic view of Memories: Cell, Array and Subsystem</a:t>
            </a:r>
          </a:p>
          <a:p>
            <a:r>
              <a:rPr lang="en-US" dirty="0"/>
              <a:t>Memories in next decade – </a:t>
            </a:r>
          </a:p>
          <a:p>
            <a:pPr lvl="1"/>
            <a:r>
              <a:rPr lang="en-US" dirty="0"/>
              <a:t>Cache, Memory and Storage </a:t>
            </a:r>
          </a:p>
          <a:p>
            <a:pPr lvl="1"/>
            <a:r>
              <a:rPr lang="en-US" dirty="0"/>
              <a:t>Near Memory and Storage Class Memory</a:t>
            </a:r>
          </a:p>
          <a:p>
            <a:pPr lvl="1"/>
            <a:endParaRPr lang="en-US" dirty="0"/>
          </a:p>
        </p:txBody>
      </p:sp>
      <p:sp>
        <p:nvSpPr>
          <p:cNvPr id="4" name="Slide Number Placeholder 3">
            <a:extLst>
              <a:ext uri="{FF2B5EF4-FFF2-40B4-BE49-F238E27FC236}">
                <a16:creationId xmlns:a16="http://schemas.microsoft.com/office/drawing/2014/main" id="{26537EB0-09E9-9D42-E493-910C5ACD6E91}"/>
              </a:ext>
            </a:extLst>
          </p:cNvPr>
          <p:cNvSpPr>
            <a:spLocks noGrp="1"/>
          </p:cNvSpPr>
          <p:nvPr>
            <p:ph type="sldNum" sz="quarter" idx="12"/>
          </p:nvPr>
        </p:nvSpPr>
        <p:spPr/>
        <p:txBody>
          <a:bodyPr/>
          <a:lstStyle/>
          <a:p>
            <a:fld id="{518727FE-8BA6-410E-8B18-E4109D39D295}" type="slidenum">
              <a:rPr lang="en-US" smtClean="0"/>
              <a:pPr/>
              <a:t>3</a:t>
            </a:fld>
            <a:endParaRPr lang="en-US" sz="1400"/>
          </a:p>
        </p:txBody>
      </p:sp>
      <p:sp>
        <p:nvSpPr>
          <p:cNvPr id="5" name="Text Placeholder 4">
            <a:extLst>
              <a:ext uri="{FF2B5EF4-FFF2-40B4-BE49-F238E27FC236}">
                <a16:creationId xmlns:a16="http://schemas.microsoft.com/office/drawing/2014/main" id="{BB5BB4FF-1DDA-32DF-A7CE-8499C626D93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1024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D8656B-45B0-2D6A-820B-E7AE50241327}"/>
              </a:ext>
            </a:extLst>
          </p:cNvPr>
          <p:cNvSpPr>
            <a:spLocks noGrp="1"/>
          </p:cNvSpPr>
          <p:nvPr>
            <p:ph type="title"/>
          </p:nvPr>
        </p:nvSpPr>
        <p:spPr/>
        <p:txBody>
          <a:bodyPr/>
          <a:lstStyle/>
          <a:p>
            <a:r>
              <a:rPr lang="en-US" sz="2800" dirty="0"/>
              <a:t>3D NAND in next decade will continue to drive $/bit on par with  HDD</a:t>
            </a:r>
          </a:p>
        </p:txBody>
      </p:sp>
      <p:sp>
        <p:nvSpPr>
          <p:cNvPr id="3" name="Slide Number Placeholder 2">
            <a:extLst>
              <a:ext uri="{FF2B5EF4-FFF2-40B4-BE49-F238E27FC236}">
                <a16:creationId xmlns:a16="http://schemas.microsoft.com/office/drawing/2014/main" id="{5295BF39-2967-2887-2336-A452FE8BBE00}"/>
              </a:ext>
            </a:extLst>
          </p:cNvPr>
          <p:cNvSpPr>
            <a:spLocks noGrp="1"/>
          </p:cNvSpPr>
          <p:nvPr>
            <p:ph type="sldNum" sz="quarter" idx="12"/>
          </p:nvPr>
        </p:nvSpPr>
        <p:spPr/>
        <p:txBody>
          <a:bodyPr/>
          <a:lstStyle/>
          <a:p>
            <a:fld id="{17AA2687-1D62-4697-B07C-AE046A4947FE}" type="slidenum">
              <a:rPr lang="en-US" smtClean="0"/>
              <a:pPr/>
              <a:t>30</a:t>
            </a:fld>
            <a:endParaRPr lang="en-US" sz="1400"/>
          </a:p>
        </p:txBody>
      </p:sp>
      <p:sp>
        <p:nvSpPr>
          <p:cNvPr id="65" name="Text Placeholder 64">
            <a:extLst>
              <a:ext uri="{FF2B5EF4-FFF2-40B4-BE49-F238E27FC236}">
                <a16:creationId xmlns:a16="http://schemas.microsoft.com/office/drawing/2014/main" id="{C48445BA-2A99-534A-0774-F9C086C5C451}"/>
              </a:ext>
            </a:extLst>
          </p:cNvPr>
          <p:cNvSpPr>
            <a:spLocks noGrp="1"/>
          </p:cNvSpPr>
          <p:nvPr>
            <p:ph type="body" sz="quarter" idx="13"/>
          </p:nvPr>
        </p:nvSpPr>
        <p:spPr/>
        <p:txBody>
          <a:bodyPr>
            <a:normAutofit lnSpcReduction="10000"/>
          </a:bodyPr>
          <a:lstStyle/>
          <a:p>
            <a:r>
              <a:rPr lang="en-US" sz="2400" dirty="0"/>
              <a:t>Tiering/Decking engineering + multi-level placement algorithm </a:t>
            </a:r>
          </a:p>
        </p:txBody>
      </p:sp>
      <p:sp>
        <p:nvSpPr>
          <p:cNvPr id="63" name="Freeform: Shape 125">
            <a:extLst>
              <a:ext uri="{FF2B5EF4-FFF2-40B4-BE49-F238E27FC236}">
                <a16:creationId xmlns:a16="http://schemas.microsoft.com/office/drawing/2014/main" id="{1A1F7282-A935-9184-F859-16AC84B29531}"/>
              </a:ext>
            </a:extLst>
          </p:cNvPr>
          <p:cNvSpPr/>
          <p:nvPr/>
        </p:nvSpPr>
        <p:spPr>
          <a:xfrm>
            <a:off x="2631687" y="2546486"/>
            <a:ext cx="1592875" cy="565386"/>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 name="Picture 1">
            <a:extLst>
              <a:ext uri="{FF2B5EF4-FFF2-40B4-BE49-F238E27FC236}">
                <a16:creationId xmlns:a16="http://schemas.microsoft.com/office/drawing/2014/main" id="{21FC5675-7A0C-AB63-AEAC-8EE4044E62C5}"/>
              </a:ext>
            </a:extLst>
          </p:cNvPr>
          <p:cNvPicPr>
            <a:picLocks noChangeAspect="1"/>
          </p:cNvPicPr>
          <p:nvPr/>
        </p:nvPicPr>
        <p:blipFill>
          <a:blip r:embed="rId2"/>
          <a:stretch>
            <a:fillRect/>
          </a:stretch>
        </p:blipFill>
        <p:spPr>
          <a:xfrm>
            <a:off x="4570373" y="1010797"/>
            <a:ext cx="7385623" cy="3499829"/>
          </a:xfrm>
          <a:prstGeom prst="rect">
            <a:avLst/>
          </a:prstGeom>
        </p:spPr>
      </p:pic>
      <p:grpSp>
        <p:nvGrpSpPr>
          <p:cNvPr id="8" name="Group 7">
            <a:extLst>
              <a:ext uri="{FF2B5EF4-FFF2-40B4-BE49-F238E27FC236}">
                <a16:creationId xmlns:a16="http://schemas.microsoft.com/office/drawing/2014/main" id="{D127F55C-D523-16C1-6CE8-0E3963200031}"/>
              </a:ext>
            </a:extLst>
          </p:cNvPr>
          <p:cNvGrpSpPr/>
          <p:nvPr/>
        </p:nvGrpSpPr>
        <p:grpSpPr>
          <a:xfrm>
            <a:off x="299591" y="1184754"/>
            <a:ext cx="5347241" cy="4488491"/>
            <a:chOff x="609441" y="1369562"/>
            <a:chExt cx="5347241" cy="4488491"/>
          </a:xfrm>
        </p:grpSpPr>
        <p:grpSp>
          <p:nvGrpSpPr>
            <p:cNvPr id="9" name="Group 8">
              <a:extLst>
                <a:ext uri="{FF2B5EF4-FFF2-40B4-BE49-F238E27FC236}">
                  <a16:creationId xmlns:a16="http://schemas.microsoft.com/office/drawing/2014/main" id="{1D8070E0-5AEB-0FCA-EF0E-63C310979ED1}"/>
                </a:ext>
              </a:extLst>
            </p:cNvPr>
            <p:cNvGrpSpPr/>
            <p:nvPr/>
          </p:nvGrpSpPr>
          <p:grpSpPr>
            <a:xfrm>
              <a:off x="609441" y="1369562"/>
              <a:ext cx="5347241" cy="4488491"/>
              <a:chOff x="2375118" y="1262425"/>
              <a:chExt cx="4116510" cy="2869113"/>
            </a:xfrm>
          </p:grpSpPr>
          <p:grpSp>
            <p:nvGrpSpPr>
              <p:cNvPr id="11" name="Group 10">
                <a:extLst>
                  <a:ext uri="{FF2B5EF4-FFF2-40B4-BE49-F238E27FC236}">
                    <a16:creationId xmlns:a16="http://schemas.microsoft.com/office/drawing/2014/main" id="{7A2CCB19-3F87-42A9-E68E-C58420BF7433}"/>
                  </a:ext>
                </a:extLst>
              </p:cNvPr>
              <p:cNvGrpSpPr/>
              <p:nvPr/>
            </p:nvGrpSpPr>
            <p:grpSpPr>
              <a:xfrm>
                <a:off x="2718111" y="2805394"/>
                <a:ext cx="3431012" cy="844949"/>
                <a:chOff x="4722427" y="3160506"/>
                <a:chExt cx="2745009" cy="534459"/>
              </a:xfrm>
            </p:grpSpPr>
            <p:sp>
              <p:nvSpPr>
                <p:cNvPr id="56" name="Freeform: Shape 80">
                  <a:extLst>
                    <a:ext uri="{FF2B5EF4-FFF2-40B4-BE49-F238E27FC236}">
                      <a16:creationId xmlns:a16="http://schemas.microsoft.com/office/drawing/2014/main" id="{257E12BC-8EBA-C7A9-D2C4-09CAB3998AA1}"/>
                    </a:ext>
                  </a:extLst>
                </p:cNvPr>
                <p:cNvSpPr/>
                <p:nvPr/>
              </p:nvSpPr>
              <p:spPr>
                <a:xfrm>
                  <a:off x="4722427" y="3409120"/>
                  <a:ext cx="2743200" cy="285750"/>
                </a:xfrm>
                <a:custGeom>
                  <a:avLst/>
                  <a:gdLst>
                    <a:gd name="connsiteX0" fmla="*/ 5879 w 2743200"/>
                    <a:gd name="connsiteY0" fmla="*/ 123512 h 285750"/>
                    <a:gd name="connsiteX1" fmla="*/ 403071 w 2743200"/>
                    <a:gd name="connsiteY1" fmla="*/ 5879 h 285750"/>
                    <a:gd name="connsiteX2" fmla="*/ 2344838 w 2743200"/>
                    <a:gd name="connsiteY2" fmla="*/ 5879 h 285750"/>
                    <a:gd name="connsiteX3" fmla="*/ 2742888 w 2743200"/>
                    <a:gd name="connsiteY3" fmla="*/ 129227 h 285750"/>
                    <a:gd name="connsiteX4" fmla="*/ 2523431 w 2743200"/>
                    <a:gd name="connsiteY4" fmla="*/ 281437 h 285750"/>
                    <a:gd name="connsiteX5" fmla="*/ 225716 w 2743200"/>
                    <a:gd name="connsiteY5" fmla="*/ 28143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838" y="5879"/>
                      </a:lnTo>
                      <a:lnTo>
                        <a:pt x="2742888" y="129227"/>
                      </a:lnTo>
                      <a:lnTo>
                        <a:pt x="2523431" y="281437"/>
                      </a:lnTo>
                      <a:lnTo>
                        <a:pt x="225716" y="281437"/>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7" name="Freeform: Shape 81">
                  <a:extLst>
                    <a:ext uri="{FF2B5EF4-FFF2-40B4-BE49-F238E27FC236}">
                      <a16:creationId xmlns:a16="http://schemas.microsoft.com/office/drawing/2014/main" id="{0BD6516B-7749-29DF-3DEC-7A51EABC6E7F}"/>
                    </a:ext>
                  </a:extLst>
                </p:cNvPr>
                <p:cNvSpPr/>
                <p:nvPr/>
              </p:nvSpPr>
              <p:spPr>
                <a:xfrm>
                  <a:off x="4722427" y="3262054"/>
                  <a:ext cx="447675" cy="428625"/>
                </a:xfrm>
                <a:custGeom>
                  <a:avLst/>
                  <a:gdLst>
                    <a:gd name="connsiteX0" fmla="*/ 269435 w 447675"/>
                    <a:gd name="connsiteY0" fmla="*/ 5879 h 428625"/>
                    <a:gd name="connsiteX1" fmla="*/ 5879 w 447675"/>
                    <a:gd name="connsiteY1" fmla="*/ 270578 h 428625"/>
                    <a:gd name="connsiteX2" fmla="*/ 225716 w 447675"/>
                    <a:gd name="connsiteY2" fmla="*/ 428503 h 428625"/>
                    <a:gd name="connsiteX3" fmla="*/ 446981 w 447675"/>
                    <a:gd name="connsiteY3" fmla="*/ 132656 h 428625"/>
                  </a:gdLst>
                  <a:ahLst/>
                  <a:cxnLst>
                    <a:cxn ang="0">
                      <a:pos x="connsiteX0" y="connsiteY0"/>
                    </a:cxn>
                    <a:cxn ang="0">
                      <a:pos x="connsiteX1" y="connsiteY1"/>
                    </a:cxn>
                    <a:cxn ang="0">
                      <a:pos x="connsiteX2" y="connsiteY2"/>
                    </a:cxn>
                    <a:cxn ang="0">
                      <a:pos x="connsiteX3" y="connsiteY3"/>
                    </a:cxn>
                  </a:cxnLst>
                  <a:rect l="l" t="t" r="r" b="b"/>
                  <a:pathLst>
                    <a:path w="447675" h="428625">
                      <a:moveTo>
                        <a:pt x="269435" y="5879"/>
                      </a:moveTo>
                      <a:lnTo>
                        <a:pt x="5879" y="270578"/>
                      </a:lnTo>
                      <a:lnTo>
                        <a:pt x="225716" y="428503"/>
                      </a:lnTo>
                      <a:lnTo>
                        <a:pt x="446981" y="132656"/>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8" name="Freeform: Shape 82">
                  <a:extLst>
                    <a:ext uri="{FF2B5EF4-FFF2-40B4-BE49-F238E27FC236}">
                      <a16:creationId xmlns:a16="http://schemas.microsoft.com/office/drawing/2014/main" id="{F938A2EC-B822-2ECD-4988-7F029E3ECF10}"/>
                    </a:ext>
                  </a:extLst>
                </p:cNvPr>
                <p:cNvSpPr/>
                <p:nvPr/>
              </p:nvSpPr>
              <p:spPr>
                <a:xfrm>
                  <a:off x="5119989" y="3160506"/>
                  <a:ext cx="200025" cy="257175"/>
                </a:xfrm>
                <a:custGeom>
                  <a:avLst/>
                  <a:gdLst>
                    <a:gd name="connsiteX0" fmla="*/ 196580 w 200025"/>
                    <a:gd name="connsiteY0" fmla="*/ 5509 h 257175"/>
                    <a:gd name="connsiteX1" fmla="*/ 5509 w 200025"/>
                    <a:gd name="connsiteY1" fmla="*/ 254492 h 257175"/>
                  </a:gdLst>
                  <a:ahLst/>
                  <a:cxnLst>
                    <a:cxn ang="0">
                      <a:pos x="connsiteX0" y="connsiteY0"/>
                    </a:cxn>
                    <a:cxn ang="0">
                      <a:pos x="connsiteX1" y="connsiteY1"/>
                    </a:cxn>
                  </a:cxnLst>
                  <a:rect l="l" t="t" r="r" b="b"/>
                  <a:pathLst>
                    <a:path w="200025" h="257175">
                      <a:moveTo>
                        <a:pt x="196580" y="5509"/>
                      </a:moveTo>
                      <a:lnTo>
                        <a:pt x="5509"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9" name="Freeform: Shape 83">
                  <a:extLst>
                    <a:ext uri="{FF2B5EF4-FFF2-40B4-BE49-F238E27FC236}">
                      <a16:creationId xmlns:a16="http://schemas.microsoft.com/office/drawing/2014/main" id="{9DAD71CC-A74B-4116-6AB6-C5FC6DDE0D8F}"/>
                    </a:ext>
                  </a:extLst>
                </p:cNvPr>
                <p:cNvSpPr/>
                <p:nvPr/>
              </p:nvSpPr>
              <p:spPr>
                <a:xfrm>
                  <a:off x="6863921" y="3160506"/>
                  <a:ext cx="200025" cy="257175"/>
                </a:xfrm>
                <a:custGeom>
                  <a:avLst/>
                  <a:gdLst>
                    <a:gd name="connsiteX0" fmla="*/ 5509 w 200025"/>
                    <a:gd name="connsiteY0" fmla="*/ 5509 h 257175"/>
                    <a:gd name="connsiteX1" fmla="*/ 203343 w 200025"/>
                    <a:gd name="connsiteY1" fmla="*/ 254492 h 257175"/>
                  </a:gdLst>
                  <a:ahLst/>
                  <a:cxnLst>
                    <a:cxn ang="0">
                      <a:pos x="connsiteX0" y="connsiteY0"/>
                    </a:cxn>
                    <a:cxn ang="0">
                      <a:pos x="connsiteX1" y="connsiteY1"/>
                    </a:cxn>
                  </a:cxnLst>
                  <a:rect l="l" t="t" r="r" b="b"/>
                  <a:pathLst>
                    <a:path w="200025" h="257175">
                      <a:moveTo>
                        <a:pt x="5509" y="5509"/>
                      </a:moveTo>
                      <a:lnTo>
                        <a:pt x="203343" y="254492"/>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0" name="Freeform: Shape 85">
                  <a:extLst>
                    <a:ext uri="{FF2B5EF4-FFF2-40B4-BE49-F238E27FC236}">
                      <a16:creationId xmlns:a16="http://schemas.microsoft.com/office/drawing/2014/main" id="{627A9288-4BC3-A370-54F4-3B899ED8DCDD}"/>
                    </a:ext>
                  </a:extLst>
                </p:cNvPr>
                <p:cNvSpPr/>
                <p:nvPr/>
              </p:nvSpPr>
              <p:spPr>
                <a:xfrm>
                  <a:off x="4986353" y="3160506"/>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04 h 238125"/>
                    <a:gd name="connsiteX5" fmla="*/ 183055 w 2209800"/>
                    <a:gd name="connsiteY5" fmla="*/ 23420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04"/>
                      </a:lnTo>
                      <a:lnTo>
                        <a:pt x="183055" y="23420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1" name="Freeform: Shape 86">
                  <a:extLst>
                    <a:ext uri="{FF2B5EF4-FFF2-40B4-BE49-F238E27FC236}">
                      <a16:creationId xmlns:a16="http://schemas.microsoft.com/office/drawing/2014/main" id="{3615B889-F55D-F0A4-C2FE-F2521C375F73}"/>
                    </a:ext>
                  </a:extLst>
                </p:cNvPr>
                <p:cNvSpPr/>
                <p:nvPr/>
              </p:nvSpPr>
              <p:spPr>
                <a:xfrm>
                  <a:off x="4942264" y="3388831"/>
                  <a:ext cx="2295525" cy="304800"/>
                </a:xfrm>
                <a:custGeom>
                  <a:avLst/>
                  <a:gdLst>
                    <a:gd name="connsiteX0" fmla="*/ 5879 w 2295525"/>
                    <a:gd name="connsiteY0" fmla="*/ 301725 h 304800"/>
                    <a:gd name="connsiteX1" fmla="*/ 2295498 w 2295525"/>
                    <a:gd name="connsiteY1" fmla="*/ 301725 h 304800"/>
                    <a:gd name="connsiteX2" fmla="*/ 2069089 w 2295525"/>
                    <a:gd name="connsiteY2" fmla="*/ 5879 h 304800"/>
                    <a:gd name="connsiteX3" fmla="*/ 227144 w 2295525"/>
                    <a:gd name="connsiteY3" fmla="*/ 5879 h 304800"/>
                  </a:gdLst>
                  <a:ahLst/>
                  <a:cxnLst>
                    <a:cxn ang="0">
                      <a:pos x="connsiteX0" y="connsiteY0"/>
                    </a:cxn>
                    <a:cxn ang="0">
                      <a:pos x="connsiteX1" y="connsiteY1"/>
                    </a:cxn>
                    <a:cxn ang="0">
                      <a:pos x="connsiteX2" y="connsiteY2"/>
                    </a:cxn>
                    <a:cxn ang="0">
                      <a:pos x="connsiteX3" y="connsiteY3"/>
                    </a:cxn>
                  </a:cxnLst>
                  <a:rect l="l" t="t" r="r" b="b"/>
                  <a:pathLst>
                    <a:path w="2295525" h="304800">
                      <a:moveTo>
                        <a:pt x="5879" y="301725"/>
                      </a:moveTo>
                      <a:lnTo>
                        <a:pt x="2295498" y="301725"/>
                      </a:lnTo>
                      <a:lnTo>
                        <a:pt x="2069089" y="5879"/>
                      </a:lnTo>
                      <a:lnTo>
                        <a:pt x="227144" y="5879"/>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62" name="Freeform: Shape 87">
                  <a:extLst>
                    <a:ext uri="{FF2B5EF4-FFF2-40B4-BE49-F238E27FC236}">
                      <a16:creationId xmlns:a16="http://schemas.microsoft.com/office/drawing/2014/main" id="{84B3A3FD-8E4F-F12B-06E5-2C1A79195E22}"/>
                    </a:ext>
                  </a:extLst>
                </p:cNvPr>
                <p:cNvSpPr/>
                <p:nvPr/>
              </p:nvSpPr>
              <p:spPr>
                <a:xfrm>
                  <a:off x="7010236" y="3266340"/>
                  <a:ext cx="457200" cy="428625"/>
                </a:xfrm>
                <a:custGeom>
                  <a:avLst/>
                  <a:gdLst>
                    <a:gd name="connsiteX0" fmla="*/ 227525 w 457200"/>
                    <a:gd name="connsiteY0" fmla="*/ 424217 h 428625"/>
                    <a:gd name="connsiteX1" fmla="*/ 455078 w 457200"/>
                    <a:gd name="connsiteY1" fmla="*/ 272007 h 428625"/>
                    <a:gd name="connsiteX2" fmla="*/ 183424 w 457200"/>
                    <a:gd name="connsiteY2" fmla="*/ 5879 h 428625"/>
                    <a:gd name="connsiteX3" fmla="*/ 5879 w 457200"/>
                    <a:gd name="connsiteY3" fmla="*/ 128370 h 428625"/>
                  </a:gdLst>
                  <a:ahLst/>
                  <a:cxnLst>
                    <a:cxn ang="0">
                      <a:pos x="connsiteX0" y="connsiteY0"/>
                    </a:cxn>
                    <a:cxn ang="0">
                      <a:pos x="connsiteX1" y="connsiteY1"/>
                    </a:cxn>
                    <a:cxn ang="0">
                      <a:pos x="connsiteX2" y="connsiteY2"/>
                    </a:cxn>
                    <a:cxn ang="0">
                      <a:pos x="connsiteX3" y="connsiteY3"/>
                    </a:cxn>
                  </a:cxnLst>
                  <a:rect l="l" t="t" r="r" b="b"/>
                  <a:pathLst>
                    <a:path w="457200" h="428625">
                      <a:moveTo>
                        <a:pt x="227525" y="424217"/>
                      </a:moveTo>
                      <a:lnTo>
                        <a:pt x="455078" y="272007"/>
                      </a:lnTo>
                      <a:lnTo>
                        <a:pt x="183424" y="5879"/>
                      </a:lnTo>
                      <a:lnTo>
                        <a:pt x="5879" y="128370"/>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2" name="Group 11">
                <a:extLst>
                  <a:ext uri="{FF2B5EF4-FFF2-40B4-BE49-F238E27FC236}">
                    <a16:creationId xmlns:a16="http://schemas.microsoft.com/office/drawing/2014/main" id="{9905C929-93A3-DE99-EFD4-33723CFAA63D}"/>
                  </a:ext>
                </a:extLst>
              </p:cNvPr>
              <p:cNvGrpSpPr/>
              <p:nvPr/>
            </p:nvGrpSpPr>
            <p:grpSpPr>
              <a:xfrm>
                <a:off x="2381449" y="3589618"/>
                <a:ext cx="4110179" cy="541920"/>
                <a:chOff x="12456098" y="5203261"/>
                <a:chExt cx="7756959" cy="807082"/>
              </a:xfrm>
            </p:grpSpPr>
            <p:sp>
              <p:nvSpPr>
                <p:cNvPr id="53" name="Freeform: Shape 89">
                  <a:extLst>
                    <a:ext uri="{FF2B5EF4-FFF2-40B4-BE49-F238E27FC236}">
                      <a16:creationId xmlns:a16="http://schemas.microsoft.com/office/drawing/2014/main" id="{1EA8410E-5020-E9BD-09E2-419DD807441F}"/>
                    </a:ext>
                  </a:extLst>
                </p:cNvPr>
                <p:cNvSpPr/>
                <p:nvPr/>
              </p:nvSpPr>
              <p:spPr>
                <a:xfrm>
                  <a:off x="13014554" y="5203261"/>
                  <a:ext cx="582893" cy="739825"/>
                </a:xfrm>
                <a:custGeom>
                  <a:avLst/>
                  <a:gdLst>
                    <a:gd name="connsiteX0" fmla="*/ 579537 w 582892"/>
                    <a:gd name="connsiteY0" fmla="*/ 16597 h 739825"/>
                    <a:gd name="connsiteX1" fmla="*/ 16597 w 582892"/>
                    <a:gd name="connsiteY1" fmla="*/ 724364 h 739825"/>
                  </a:gdLst>
                  <a:ahLst/>
                  <a:cxnLst>
                    <a:cxn ang="0">
                      <a:pos x="connsiteX0" y="connsiteY0"/>
                    </a:cxn>
                    <a:cxn ang="0">
                      <a:pos x="connsiteX1" y="connsiteY1"/>
                    </a:cxn>
                  </a:cxnLst>
                  <a:rect l="l" t="t" r="r" b="b"/>
                  <a:pathLst>
                    <a:path w="582892" h="739825">
                      <a:moveTo>
                        <a:pt x="579537" y="16597"/>
                      </a:moveTo>
                      <a:lnTo>
                        <a:pt x="16597"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4" name="Freeform: Shape 90">
                  <a:extLst>
                    <a:ext uri="{FF2B5EF4-FFF2-40B4-BE49-F238E27FC236}">
                      <a16:creationId xmlns:a16="http://schemas.microsoft.com/office/drawing/2014/main" id="{6FAC6EB0-5DBF-343A-5F19-874339ABD77E}"/>
                    </a:ext>
                  </a:extLst>
                </p:cNvPr>
                <p:cNvSpPr/>
                <p:nvPr/>
              </p:nvSpPr>
              <p:spPr>
                <a:xfrm>
                  <a:off x="19059602" y="5203261"/>
                  <a:ext cx="560474" cy="739825"/>
                </a:xfrm>
                <a:custGeom>
                  <a:avLst/>
                  <a:gdLst>
                    <a:gd name="connsiteX0" fmla="*/ 16598 w 560473"/>
                    <a:gd name="connsiteY0" fmla="*/ 16597 h 739825"/>
                    <a:gd name="connsiteX1" fmla="*/ 546806 w 560473"/>
                    <a:gd name="connsiteY1" fmla="*/ 724364 h 739825"/>
                  </a:gdLst>
                  <a:ahLst/>
                  <a:cxnLst>
                    <a:cxn ang="0">
                      <a:pos x="connsiteX0" y="connsiteY0"/>
                    </a:cxn>
                    <a:cxn ang="0">
                      <a:pos x="connsiteX1" y="connsiteY1"/>
                    </a:cxn>
                  </a:cxnLst>
                  <a:rect l="l" t="t" r="r" b="b"/>
                  <a:pathLst>
                    <a:path w="560473" h="739825">
                      <a:moveTo>
                        <a:pt x="16598" y="16597"/>
                      </a:moveTo>
                      <a:lnTo>
                        <a:pt x="546806" y="724364"/>
                      </a:lnTo>
                    </a:path>
                  </a:pathLst>
                </a:custGeom>
                <a:gradFill>
                  <a:gsLst>
                    <a:gs pos="0">
                      <a:schemeClr val="tx2">
                        <a:lumMod val="75000"/>
                        <a:alpha val="49000"/>
                      </a:schemeClr>
                    </a:gs>
                    <a:gs pos="100000">
                      <a:srgbClr val="0A0B10">
                        <a:alpha val="0"/>
                      </a:srgbClr>
                    </a:gs>
                  </a:gsLst>
                  <a:lin ang="3600000" scaled="0"/>
                </a:gradFill>
                <a:ln w="6350">
                  <a:solidFill>
                    <a:srgbClr val="0088EE">
                      <a:alpha val="50000"/>
                    </a:srgbClr>
                  </a:soli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5" name="Freeform: Shape 91">
                  <a:extLst>
                    <a:ext uri="{FF2B5EF4-FFF2-40B4-BE49-F238E27FC236}">
                      <a16:creationId xmlns:a16="http://schemas.microsoft.com/office/drawing/2014/main" id="{F7130293-0386-F2BB-5923-65E56BB4DAFE}"/>
                    </a:ext>
                  </a:extLst>
                </p:cNvPr>
                <p:cNvSpPr/>
                <p:nvPr/>
              </p:nvSpPr>
              <p:spPr>
                <a:xfrm>
                  <a:off x="12456098" y="5203261"/>
                  <a:ext cx="7756959" cy="807082"/>
                </a:xfrm>
                <a:custGeom>
                  <a:avLst/>
                  <a:gdLst>
                    <a:gd name="connsiteX0" fmla="*/ 16597 w 7756959"/>
                    <a:gd name="connsiteY0" fmla="*/ 348846 h 807082"/>
                    <a:gd name="connsiteX1" fmla="*/ 1137994 w 7756959"/>
                    <a:gd name="connsiteY1" fmla="*/ 16597 h 807082"/>
                    <a:gd name="connsiteX2" fmla="*/ 6620101 w 7756959"/>
                    <a:gd name="connsiteY2" fmla="*/ 16597 h 807082"/>
                    <a:gd name="connsiteX3" fmla="*/ 7744188 w 7756959"/>
                    <a:gd name="connsiteY3" fmla="*/ 364988 h 807082"/>
                    <a:gd name="connsiteX4" fmla="*/ 7124528 w 7756959"/>
                    <a:gd name="connsiteY4" fmla="*/ 794759 h 807082"/>
                    <a:gd name="connsiteX5" fmla="*/ 637154 w 7756959"/>
                    <a:gd name="connsiteY5" fmla="*/ 794759 h 8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959" h="807082">
                      <a:moveTo>
                        <a:pt x="16597" y="348846"/>
                      </a:moveTo>
                      <a:lnTo>
                        <a:pt x="1137994" y="16597"/>
                      </a:lnTo>
                      <a:lnTo>
                        <a:pt x="6620101" y="16597"/>
                      </a:lnTo>
                      <a:lnTo>
                        <a:pt x="7744188" y="364988"/>
                      </a:lnTo>
                      <a:lnTo>
                        <a:pt x="7124528" y="794759"/>
                      </a:lnTo>
                      <a:lnTo>
                        <a:pt x="637154" y="79475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grpSp>
            <p:nvGrpSpPr>
              <p:cNvPr id="13" name="Group 12">
                <a:extLst>
                  <a:ext uri="{FF2B5EF4-FFF2-40B4-BE49-F238E27FC236}">
                    <a16:creationId xmlns:a16="http://schemas.microsoft.com/office/drawing/2014/main" id="{14A29C1A-B308-6F0F-7AD4-72F4C3CD154E}"/>
                  </a:ext>
                </a:extLst>
              </p:cNvPr>
              <p:cNvGrpSpPr/>
              <p:nvPr/>
            </p:nvGrpSpPr>
            <p:grpSpPr>
              <a:xfrm>
                <a:off x="2375118" y="3201818"/>
                <a:ext cx="4095453" cy="923970"/>
                <a:chOff x="4455906" y="4532438"/>
                <a:chExt cx="3276600" cy="584443"/>
              </a:xfrm>
            </p:grpSpPr>
            <p:sp>
              <p:nvSpPr>
                <p:cNvPr id="46" name="Freeform: Shape 93">
                  <a:extLst>
                    <a:ext uri="{FF2B5EF4-FFF2-40B4-BE49-F238E27FC236}">
                      <a16:creationId xmlns:a16="http://schemas.microsoft.com/office/drawing/2014/main" id="{E8BD6C50-7828-B574-0275-38C4998641EB}"/>
                    </a:ext>
                  </a:extLst>
                </p:cNvPr>
                <p:cNvSpPr/>
                <p:nvPr/>
              </p:nvSpPr>
              <p:spPr>
                <a:xfrm>
                  <a:off x="4455906" y="4783506"/>
                  <a:ext cx="3276600" cy="333375"/>
                </a:xfrm>
                <a:custGeom>
                  <a:avLst/>
                  <a:gdLst>
                    <a:gd name="connsiteX0" fmla="*/ 5509 w 3276600"/>
                    <a:gd name="connsiteY0" fmla="*/ 138859 h 333375"/>
                    <a:gd name="connsiteX1" fmla="*/ 474615 w 3276600"/>
                    <a:gd name="connsiteY1" fmla="*/ 5509 h 333375"/>
                    <a:gd name="connsiteX2" fmla="*/ 2803478 w 3276600"/>
                    <a:gd name="connsiteY2" fmla="*/ 5509 h 333375"/>
                    <a:gd name="connsiteX3" fmla="*/ 3274965 w 3276600"/>
                    <a:gd name="connsiteY3" fmla="*/ 146002 h 333375"/>
                    <a:gd name="connsiteX4" fmla="*/ 3013789 w 3276600"/>
                    <a:gd name="connsiteY4" fmla="*/ 327930 h 333375"/>
                    <a:gd name="connsiteX5" fmla="*/ 267446 w 3276600"/>
                    <a:gd name="connsiteY5" fmla="*/ 32793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6600" h="333375">
                      <a:moveTo>
                        <a:pt x="5509" y="138859"/>
                      </a:moveTo>
                      <a:lnTo>
                        <a:pt x="474615" y="5509"/>
                      </a:lnTo>
                      <a:lnTo>
                        <a:pt x="2803478" y="5509"/>
                      </a:lnTo>
                      <a:lnTo>
                        <a:pt x="3274965" y="146002"/>
                      </a:lnTo>
                      <a:lnTo>
                        <a:pt x="3013789" y="327930"/>
                      </a:lnTo>
                      <a:lnTo>
                        <a:pt x="267446" y="327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7" name="Freeform: Shape 94">
                  <a:extLst>
                    <a:ext uri="{FF2B5EF4-FFF2-40B4-BE49-F238E27FC236}">
                      <a16:creationId xmlns:a16="http://schemas.microsoft.com/office/drawing/2014/main" id="{1A3E2660-9A38-9447-4DA2-9BA16146A62D}"/>
                    </a:ext>
                  </a:extLst>
                </p:cNvPr>
                <p:cNvSpPr/>
                <p:nvPr/>
              </p:nvSpPr>
              <p:spPr>
                <a:xfrm>
                  <a:off x="4455906" y="4650441"/>
                  <a:ext cx="495300" cy="457200"/>
                </a:xfrm>
                <a:custGeom>
                  <a:avLst/>
                  <a:gdLst>
                    <a:gd name="connsiteX0" fmla="*/ 276781 w 495300"/>
                    <a:gd name="connsiteY0" fmla="*/ 5509 h 457200"/>
                    <a:gd name="connsiteX1" fmla="*/ 5509 w 495300"/>
                    <a:gd name="connsiteY1" fmla="*/ 271923 h 457200"/>
                    <a:gd name="connsiteX2" fmla="*/ 267446 w 495300"/>
                    <a:gd name="connsiteY2" fmla="*/ 460994 h 457200"/>
                    <a:gd name="connsiteX3" fmla="*/ 496618 w 495300"/>
                    <a:gd name="connsiteY3" fmla="*/ 163528 h 457200"/>
                  </a:gdLst>
                  <a:ahLst/>
                  <a:cxnLst>
                    <a:cxn ang="0">
                      <a:pos x="connsiteX0" y="connsiteY0"/>
                    </a:cxn>
                    <a:cxn ang="0">
                      <a:pos x="connsiteX1" y="connsiteY1"/>
                    </a:cxn>
                    <a:cxn ang="0">
                      <a:pos x="connsiteX2" y="connsiteY2"/>
                    </a:cxn>
                    <a:cxn ang="0">
                      <a:pos x="connsiteX3" y="connsiteY3"/>
                    </a:cxn>
                  </a:cxnLst>
                  <a:rect l="l" t="t" r="r" b="b"/>
                  <a:pathLst>
                    <a:path w="495300" h="457200">
                      <a:moveTo>
                        <a:pt x="276781" y="5509"/>
                      </a:moveTo>
                      <a:lnTo>
                        <a:pt x="5509" y="271923"/>
                      </a:lnTo>
                      <a:lnTo>
                        <a:pt x="267446" y="460994"/>
                      </a:lnTo>
                      <a:lnTo>
                        <a:pt x="496618" y="163528"/>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8" name="Freeform: Shape 95">
                  <a:extLst>
                    <a:ext uri="{FF2B5EF4-FFF2-40B4-BE49-F238E27FC236}">
                      <a16:creationId xmlns:a16="http://schemas.microsoft.com/office/drawing/2014/main" id="{97A920F0-108B-AF59-B3E0-979E9367270C}"/>
                    </a:ext>
                  </a:extLst>
                </p:cNvPr>
                <p:cNvSpPr/>
                <p:nvPr/>
              </p:nvSpPr>
              <p:spPr>
                <a:xfrm>
                  <a:off x="4924642" y="4532438"/>
                  <a:ext cx="209550" cy="257175"/>
                </a:xfrm>
                <a:custGeom>
                  <a:avLst/>
                  <a:gdLst>
                    <a:gd name="connsiteX0" fmla="*/ 205237 w 209550"/>
                    <a:gd name="connsiteY0" fmla="*/ 5879 h 257175"/>
                    <a:gd name="connsiteX1" fmla="*/ 5879 w 209550"/>
                    <a:gd name="connsiteY1" fmla="*/ 256577 h 257175"/>
                  </a:gdLst>
                  <a:ahLst/>
                  <a:cxnLst>
                    <a:cxn ang="0">
                      <a:pos x="connsiteX0" y="connsiteY0"/>
                    </a:cxn>
                    <a:cxn ang="0">
                      <a:pos x="connsiteX1" y="connsiteY1"/>
                    </a:cxn>
                  </a:cxnLst>
                  <a:rect l="l" t="t" r="r" b="b"/>
                  <a:pathLst>
                    <a:path w="209550" h="257175">
                      <a:moveTo>
                        <a:pt x="205237" y="5879"/>
                      </a:moveTo>
                      <a:lnTo>
                        <a:pt x="5879"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9" name="Freeform: Shape 96">
                  <a:extLst>
                    <a:ext uri="{FF2B5EF4-FFF2-40B4-BE49-F238E27FC236}">
                      <a16:creationId xmlns:a16="http://schemas.microsoft.com/office/drawing/2014/main" id="{75DF59D1-9C10-7985-21D2-FE19F2123C1C}"/>
                    </a:ext>
                  </a:extLst>
                </p:cNvPr>
                <p:cNvSpPr/>
                <p:nvPr/>
              </p:nvSpPr>
              <p:spPr>
                <a:xfrm>
                  <a:off x="7065672" y="4532438"/>
                  <a:ext cx="190500" cy="257175"/>
                </a:xfrm>
                <a:custGeom>
                  <a:avLst/>
                  <a:gdLst>
                    <a:gd name="connsiteX0" fmla="*/ 5879 w 190500"/>
                    <a:gd name="connsiteY0" fmla="*/ 5879 h 257175"/>
                    <a:gd name="connsiteX1" fmla="*/ 193712 w 190500"/>
                    <a:gd name="connsiteY1" fmla="*/ 256577 h 257175"/>
                  </a:gdLst>
                  <a:ahLst/>
                  <a:cxnLst>
                    <a:cxn ang="0">
                      <a:pos x="connsiteX0" y="connsiteY0"/>
                    </a:cxn>
                    <a:cxn ang="0">
                      <a:pos x="connsiteX1" y="connsiteY1"/>
                    </a:cxn>
                  </a:cxnLst>
                  <a:rect l="l" t="t" r="r" b="b"/>
                  <a:pathLst>
                    <a:path w="190500" h="257175">
                      <a:moveTo>
                        <a:pt x="5879" y="5879"/>
                      </a:moveTo>
                      <a:lnTo>
                        <a:pt x="193712" y="256577"/>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0" name="Freeform: Shape 97">
                  <a:extLst>
                    <a:ext uri="{FF2B5EF4-FFF2-40B4-BE49-F238E27FC236}">
                      <a16:creationId xmlns:a16="http://schemas.microsoft.com/office/drawing/2014/main" id="{02242E7E-28AE-6C28-1ECB-47682603DB7A}"/>
                    </a:ext>
                  </a:extLst>
                </p:cNvPr>
                <p:cNvSpPr/>
                <p:nvPr/>
              </p:nvSpPr>
              <p:spPr>
                <a:xfrm>
                  <a:off x="4726808" y="4532438"/>
                  <a:ext cx="2743200" cy="285750"/>
                </a:xfrm>
                <a:custGeom>
                  <a:avLst/>
                  <a:gdLst>
                    <a:gd name="connsiteX0" fmla="*/ 5879 w 2743200"/>
                    <a:gd name="connsiteY0" fmla="*/ 123512 h 285750"/>
                    <a:gd name="connsiteX1" fmla="*/ 403071 w 2743200"/>
                    <a:gd name="connsiteY1" fmla="*/ 5879 h 285750"/>
                    <a:gd name="connsiteX2" fmla="*/ 2344743 w 2743200"/>
                    <a:gd name="connsiteY2" fmla="*/ 5879 h 285750"/>
                    <a:gd name="connsiteX3" fmla="*/ 2742887 w 2743200"/>
                    <a:gd name="connsiteY3" fmla="*/ 129227 h 285750"/>
                    <a:gd name="connsiteX4" fmla="*/ 2523431 w 2743200"/>
                    <a:gd name="connsiteY4" fmla="*/ 281532 h 285750"/>
                    <a:gd name="connsiteX5" fmla="*/ 225716 w 2743200"/>
                    <a:gd name="connsiteY5" fmla="*/ 28153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200" h="285750">
                      <a:moveTo>
                        <a:pt x="5879" y="123512"/>
                      </a:moveTo>
                      <a:lnTo>
                        <a:pt x="403071" y="5879"/>
                      </a:lnTo>
                      <a:lnTo>
                        <a:pt x="2344743" y="5879"/>
                      </a:lnTo>
                      <a:lnTo>
                        <a:pt x="2742887" y="129227"/>
                      </a:lnTo>
                      <a:lnTo>
                        <a:pt x="2523431" y="281532"/>
                      </a:lnTo>
                      <a:lnTo>
                        <a:pt x="225716" y="281532"/>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1" name="Freeform: Shape 98">
                  <a:extLst>
                    <a:ext uri="{FF2B5EF4-FFF2-40B4-BE49-F238E27FC236}">
                      <a16:creationId xmlns:a16="http://schemas.microsoft.com/office/drawing/2014/main" id="{7EA23AE9-D4B7-A0B1-3F44-ECF36FDB752E}"/>
                    </a:ext>
                  </a:extLst>
                </p:cNvPr>
                <p:cNvSpPr/>
                <p:nvPr/>
              </p:nvSpPr>
              <p:spPr>
                <a:xfrm>
                  <a:off x="4717844" y="4808461"/>
                  <a:ext cx="2752725" cy="304800"/>
                </a:xfrm>
                <a:custGeom>
                  <a:avLst/>
                  <a:gdLst>
                    <a:gd name="connsiteX0" fmla="*/ 234680 w 2752725"/>
                    <a:gd name="connsiteY0" fmla="*/ 5509 h 304800"/>
                    <a:gd name="connsiteX1" fmla="*/ 2524204 w 2752725"/>
                    <a:gd name="connsiteY1" fmla="*/ 5509 h 304800"/>
                    <a:gd name="connsiteX2" fmla="*/ 2751852 w 2752725"/>
                    <a:gd name="connsiteY2" fmla="*/ 302974 h 304800"/>
                    <a:gd name="connsiteX3" fmla="*/ 5509 w 2752725"/>
                    <a:gd name="connsiteY3" fmla="*/ 302974 h 304800"/>
                  </a:gdLst>
                  <a:ahLst/>
                  <a:cxnLst>
                    <a:cxn ang="0">
                      <a:pos x="connsiteX0" y="connsiteY0"/>
                    </a:cxn>
                    <a:cxn ang="0">
                      <a:pos x="connsiteX1" y="connsiteY1"/>
                    </a:cxn>
                    <a:cxn ang="0">
                      <a:pos x="connsiteX2" y="connsiteY2"/>
                    </a:cxn>
                    <a:cxn ang="0">
                      <a:pos x="connsiteX3" y="connsiteY3"/>
                    </a:cxn>
                  </a:cxnLst>
                  <a:rect l="l" t="t" r="r" b="b"/>
                  <a:pathLst>
                    <a:path w="2752725" h="304800">
                      <a:moveTo>
                        <a:pt x="234680" y="5509"/>
                      </a:moveTo>
                      <a:lnTo>
                        <a:pt x="2524204" y="5509"/>
                      </a:lnTo>
                      <a:lnTo>
                        <a:pt x="2751852" y="302974"/>
                      </a:lnTo>
                      <a:lnTo>
                        <a:pt x="5509" y="302974"/>
                      </a:lnTo>
                      <a:close/>
                    </a:path>
                  </a:pathLst>
                </a:custGeom>
                <a:gradFill>
                  <a:gsLst>
                    <a:gs pos="0">
                      <a:schemeClr val="tx2">
                        <a:lumMod val="75000"/>
                        <a:alpha val="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52" name="Freeform: Shape 99">
                  <a:extLst>
                    <a:ext uri="{FF2B5EF4-FFF2-40B4-BE49-F238E27FC236}">
                      <a16:creationId xmlns:a16="http://schemas.microsoft.com/office/drawing/2014/main" id="{728C6F6B-2B27-4C88-8F82-D8081C392187}"/>
                    </a:ext>
                  </a:extLst>
                </p:cNvPr>
                <p:cNvSpPr/>
                <p:nvPr/>
              </p:nvSpPr>
              <p:spPr>
                <a:xfrm>
                  <a:off x="7236540" y="4656156"/>
                  <a:ext cx="495300" cy="457200"/>
                </a:xfrm>
                <a:custGeom>
                  <a:avLst/>
                  <a:gdLst>
                    <a:gd name="connsiteX0" fmla="*/ 5509 w 495300"/>
                    <a:gd name="connsiteY0" fmla="*/ 157813 h 457200"/>
                    <a:gd name="connsiteX1" fmla="*/ 233156 w 495300"/>
                    <a:gd name="connsiteY1" fmla="*/ 455279 h 457200"/>
                    <a:gd name="connsiteX2" fmla="*/ 494332 w 495300"/>
                    <a:gd name="connsiteY2" fmla="*/ 273352 h 457200"/>
                    <a:gd name="connsiteX3" fmla="*/ 233156 w 495300"/>
                    <a:gd name="connsiteY3" fmla="*/ 5509 h 457200"/>
                  </a:gdLst>
                  <a:ahLst/>
                  <a:cxnLst>
                    <a:cxn ang="0">
                      <a:pos x="connsiteX0" y="connsiteY0"/>
                    </a:cxn>
                    <a:cxn ang="0">
                      <a:pos x="connsiteX1" y="connsiteY1"/>
                    </a:cxn>
                    <a:cxn ang="0">
                      <a:pos x="connsiteX2" y="connsiteY2"/>
                    </a:cxn>
                    <a:cxn ang="0">
                      <a:pos x="connsiteX3" y="connsiteY3"/>
                    </a:cxn>
                  </a:cxnLst>
                  <a:rect l="l" t="t" r="r" b="b"/>
                  <a:pathLst>
                    <a:path w="495300" h="457200">
                      <a:moveTo>
                        <a:pt x="5509" y="157813"/>
                      </a:moveTo>
                      <a:lnTo>
                        <a:pt x="233156" y="455279"/>
                      </a:lnTo>
                      <a:lnTo>
                        <a:pt x="494332" y="273352"/>
                      </a:lnTo>
                      <a:lnTo>
                        <a:pt x="233156" y="5509"/>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4" name="Picture 13">
                <a:extLst>
                  <a:ext uri="{FF2B5EF4-FFF2-40B4-BE49-F238E27FC236}">
                    <a16:creationId xmlns:a16="http://schemas.microsoft.com/office/drawing/2014/main" id="{07D3C9E1-897B-9766-10F9-CAD79432667B}"/>
                  </a:ext>
                </a:extLst>
              </p:cNvPr>
              <p:cNvPicPr>
                <a:picLocks noChangeAspect="1"/>
              </p:cNvPicPr>
              <p:nvPr/>
            </p:nvPicPr>
            <p:blipFill rotWithShape="1">
              <a:blip r:embed="rId3">
                <a:lum bright="70000" contrast="-70000"/>
              </a:blip>
              <a:srcRect t="29070" b="11283"/>
              <a:stretch/>
            </p:blipFill>
            <p:spPr>
              <a:xfrm>
                <a:off x="4240156" y="3825869"/>
                <a:ext cx="450347" cy="173685"/>
              </a:xfrm>
              <a:prstGeom prst="rect">
                <a:avLst/>
              </a:prstGeom>
            </p:spPr>
          </p:pic>
          <p:pic>
            <p:nvPicPr>
              <p:cNvPr id="15" name="Picture 14">
                <a:extLst>
                  <a:ext uri="{FF2B5EF4-FFF2-40B4-BE49-F238E27FC236}">
                    <a16:creationId xmlns:a16="http://schemas.microsoft.com/office/drawing/2014/main" id="{5ED05BED-701C-FD90-402C-31CE6A8DAEEB}"/>
                  </a:ext>
                </a:extLst>
              </p:cNvPr>
              <p:cNvPicPr>
                <a:picLocks noChangeAspect="1"/>
              </p:cNvPicPr>
              <p:nvPr/>
            </p:nvPicPr>
            <p:blipFill rotWithShape="1">
              <a:blip r:embed="rId4">
                <a:biLevel thresh="25000"/>
              </a:blip>
              <a:srcRect t="27733" b="10926"/>
              <a:stretch/>
            </p:blipFill>
            <p:spPr>
              <a:xfrm>
                <a:off x="3891494" y="3335325"/>
                <a:ext cx="1211212" cy="183424"/>
              </a:xfrm>
              <a:prstGeom prst="rect">
                <a:avLst/>
              </a:prstGeom>
            </p:spPr>
          </p:pic>
          <p:grpSp>
            <p:nvGrpSpPr>
              <p:cNvPr id="16" name="Group 15">
                <a:extLst>
                  <a:ext uri="{FF2B5EF4-FFF2-40B4-BE49-F238E27FC236}">
                    <a16:creationId xmlns:a16="http://schemas.microsoft.com/office/drawing/2014/main" id="{14F2A4C8-B8FB-CF23-9083-B2A2494FB929}"/>
                  </a:ext>
                </a:extLst>
              </p:cNvPr>
              <p:cNvGrpSpPr/>
              <p:nvPr/>
            </p:nvGrpSpPr>
            <p:grpSpPr>
              <a:xfrm>
                <a:off x="3041588" y="2423735"/>
                <a:ext cx="2762514" cy="758193"/>
                <a:chOff x="4987906" y="2434170"/>
                <a:chExt cx="2210170" cy="479583"/>
              </a:xfrm>
            </p:grpSpPr>
            <p:sp>
              <p:nvSpPr>
                <p:cNvPr id="39" name="Freeform: Shape 103">
                  <a:extLst>
                    <a:ext uri="{FF2B5EF4-FFF2-40B4-BE49-F238E27FC236}">
                      <a16:creationId xmlns:a16="http://schemas.microsoft.com/office/drawing/2014/main" id="{1827CBD6-651C-7A57-5462-EF4CD54AAD6E}"/>
                    </a:ext>
                  </a:extLst>
                </p:cNvPr>
                <p:cNvSpPr/>
                <p:nvPr/>
              </p:nvSpPr>
              <p:spPr>
                <a:xfrm>
                  <a:off x="4988276" y="2674951"/>
                  <a:ext cx="2209800" cy="238125"/>
                </a:xfrm>
                <a:custGeom>
                  <a:avLst/>
                  <a:gdLst>
                    <a:gd name="connsiteX0" fmla="*/ 5509 w 2209800"/>
                    <a:gd name="connsiteY0" fmla="*/ 107426 h 238125"/>
                    <a:gd name="connsiteX1" fmla="*/ 330216 w 2209800"/>
                    <a:gd name="connsiteY1" fmla="*/ 5509 h 238125"/>
                    <a:gd name="connsiteX2" fmla="*/ 1883077 w 2209800"/>
                    <a:gd name="connsiteY2" fmla="*/ 5509 h 238125"/>
                    <a:gd name="connsiteX3" fmla="*/ 2207308 w 2209800"/>
                    <a:gd name="connsiteY3" fmla="*/ 111712 h 238125"/>
                    <a:gd name="connsiteX4" fmla="*/ 2029762 w 2209800"/>
                    <a:gd name="connsiteY4" fmla="*/ 234299 h 238125"/>
                    <a:gd name="connsiteX5" fmla="*/ 182959 w 2209800"/>
                    <a:gd name="connsiteY5" fmla="*/ 234299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238125">
                      <a:moveTo>
                        <a:pt x="5509" y="107426"/>
                      </a:moveTo>
                      <a:lnTo>
                        <a:pt x="330216" y="5509"/>
                      </a:lnTo>
                      <a:lnTo>
                        <a:pt x="1883077" y="5509"/>
                      </a:lnTo>
                      <a:lnTo>
                        <a:pt x="2207308" y="111712"/>
                      </a:lnTo>
                      <a:lnTo>
                        <a:pt x="2029762" y="234299"/>
                      </a:lnTo>
                      <a:lnTo>
                        <a:pt x="182959" y="234299"/>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0" name="Freeform: Shape 104">
                  <a:extLst>
                    <a:ext uri="{FF2B5EF4-FFF2-40B4-BE49-F238E27FC236}">
                      <a16:creationId xmlns:a16="http://schemas.microsoft.com/office/drawing/2014/main" id="{578D8C71-4249-6290-ECE5-B059E73568F1}"/>
                    </a:ext>
                  </a:extLst>
                </p:cNvPr>
                <p:cNvSpPr/>
                <p:nvPr/>
              </p:nvSpPr>
              <p:spPr>
                <a:xfrm>
                  <a:off x="4987906" y="2520371"/>
                  <a:ext cx="400050" cy="390525"/>
                </a:xfrm>
                <a:custGeom>
                  <a:avLst/>
                  <a:gdLst>
                    <a:gd name="connsiteX0" fmla="*/ 267435 w 400050"/>
                    <a:gd name="connsiteY0" fmla="*/ 5879 h 390525"/>
                    <a:gd name="connsiteX1" fmla="*/ 5879 w 400050"/>
                    <a:gd name="connsiteY1" fmla="*/ 262006 h 390525"/>
                    <a:gd name="connsiteX2" fmla="*/ 183329 w 400050"/>
                    <a:gd name="connsiteY2" fmla="*/ 388879 h 390525"/>
                    <a:gd name="connsiteX3" fmla="*/ 403643 w 400050"/>
                    <a:gd name="connsiteY3" fmla="*/ 101605 h 390525"/>
                  </a:gdLst>
                  <a:ahLst/>
                  <a:cxnLst>
                    <a:cxn ang="0">
                      <a:pos x="connsiteX0" y="connsiteY0"/>
                    </a:cxn>
                    <a:cxn ang="0">
                      <a:pos x="connsiteX1" y="connsiteY1"/>
                    </a:cxn>
                    <a:cxn ang="0">
                      <a:pos x="connsiteX2" y="connsiteY2"/>
                    </a:cxn>
                    <a:cxn ang="0">
                      <a:pos x="connsiteX3" y="connsiteY3"/>
                    </a:cxn>
                  </a:cxnLst>
                  <a:rect l="l" t="t" r="r" b="b"/>
                  <a:pathLst>
                    <a:path w="400050" h="390525">
                      <a:moveTo>
                        <a:pt x="267435" y="5879"/>
                      </a:moveTo>
                      <a:lnTo>
                        <a:pt x="5879" y="262006"/>
                      </a:lnTo>
                      <a:lnTo>
                        <a:pt x="183329" y="388879"/>
                      </a:lnTo>
                      <a:lnTo>
                        <a:pt x="403643" y="101605"/>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1" name="Freeform: Shape 105">
                  <a:extLst>
                    <a:ext uri="{FF2B5EF4-FFF2-40B4-BE49-F238E27FC236}">
                      <a16:creationId xmlns:a16="http://schemas.microsoft.com/office/drawing/2014/main" id="{B5D84DAD-1B9C-51E2-91A8-43DA0033A98A}"/>
                    </a:ext>
                  </a:extLst>
                </p:cNvPr>
                <p:cNvSpPr/>
                <p:nvPr/>
              </p:nvSpPr>
              <p:spPr>
                <a:xfrm>
                  <a:off x="5312613" y="2434170"/>
                  <a:ext cx="200025" cy="247650"/>
                </a:xfrm>
                <a:custGeom>
                  <a:avLst/>
                  <a:gdLst>
                    <a:gd name="connsiteX0" fmla="*/ 195617 w 200025"/>
                    <a:gd name="connsiteY0" fmla="*/ 5879 h 247650"/>
                    <a:gd name="connsiteX1" fmla="*/ 5879 w 200025"/>
                    <a:gd name="connsiteY1" fmla="*/ 246290 h 247650"/>
                  </a:gdLst>
                  <a:ahLst/>
                  <a:cxnLst>
                    <a:cxn ang="0">
                      <a:pos x="connsiteX0" y="connsiteY0"/>
                    </a:cxn>
                    <a:cxn ang="0">
                      <a:pos x="connsiteX1" y="connsiteY1"/>
                    </a:cxn>
                  </a:cxnLst>
                  <a:rect l="l" t="t" r="r" b="b"/>
                  <a:pathLst>
                    <a:path w="200025" h="247650">
                      <a:moveTo>
                        <a:pt x="195617" y="5879"/>
                      </a:moveTo>
                      <a:lnTo>
                        <a:pt x="5879"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2" name="Freeform: Shape 106">
                  <a:extLst>
                    <a:ext uri="{FF2B5EF4-FFF2-40B4-BE49-F238E27FC236}">
                      <a16:creationId xmlns:a16="http://schemas.microsoft.com/office/drawing/2014/main" id="{54E5ED8B-5A46-8E8F-EB39-57FC9B2EB006}"/>
                    </a:ext>
                  </a:extLst>
                </p:cNvPr>
                <p:cNvSpPr/>
                <p:nvPr/>
              </p:nvSpPr>
              <p:spPr>
                <a:xfrm>
                  <a:off x="6671449" y="2434170"/>
                  <a:ext cx="200025" cy="247650"/>
                </a:xfrm>
                <a:custGeom>
                  <a:avLst/>
                  <a:gdLst>
                    <a:gd name="connsiteX0" fmla="*/ 5879 w 200025"/>
                    <a:gd name="connsiteY0" fmla="*/ 5879 h 247650"/>
                    <a:gd name="connsiteX1" fmla="*/ 199903 w 200025"/>
                    <a:gd name="connsiteY1" fmla="*/ 246290 h 247650"/>
                  </a:gdLst>
                  <a:ahLst/>
                  <a:cxnLst>
                    <a:cxn ang="0">
                      <a:pos x="connsiteX0" y="connsiteY0"/>
                    </a:cxn>
                    <a:cxn ang="0">
                      <a:pos x="connsiteX1" y="connsiteY1"/>
                    </a:cxn>
                  </a:cxnLst>
                  <a:rect l="l" t="t" r="r" b="b"/>
                  <a:pathLst>
                    <a:path w="200025" h="247650">
                      <a:moveTo>
                        <a:pt x="5879" y="5879"/>
                      </a:moveTo>
                      <a:lnTo>
                        <a:pt x="199903" y="246290"/>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3" name="Freeform: Shape 107">
                  <a:extLst>
                    <a:ext uri="{FF2B5EF4-FFF2-40B4-BE49-F238E27FC236}">
                      <a16:creationId xmlns:a16="http://schemas.microsoft.com/office/drawing/2014/main" id="{041D8178-E1A1-FD40-2CCF-ECA8D69791C8}"/>
                    </a:ext>
                  </a:extLst>
                </p:cNvPr>
                <p:cNvSpPr/>
                <p:nvPr/>
              </p:nvSpPr>
              <p:spPr>
                <a:xfrm>
                  <a:off x="5250214" y="2434922"/>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097 w 1676400"/>
                    <a:gd name="connsiteY3" fmla="*/ 94185 h 190500"/>
                    <a:gd name="connsiteX4" fmla="*/ 1542080 w 1676400"/>
                    <a:gd name="connsiteY4" fmla="*/ 187054 h 190500"/>
                    <a:gd name="connsiteX5" fmla="*/ 140667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097" y="94185"/>
                      </a:lnTo>
                      <a:lnTo>
                        <a:pt x="1542080" y="187054"/>
                      </a:lnTo>
                      <a:lnTo>
                        <a:pt x="140667"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4" name="Freeform: Shape 108">
                  <a:extLst>
                    <a:ext uri="{FF2B5EF4-FFF2-40B4-BE49-F238E27FC236}">
                      <a16:creationId xmlns:a16="http://schemas.microsoft.com/office/drawing/2014/main" id="{019E4FAB-D964-669D-7A87-1C1B03E692BC}"/>
                    </a:ext>
                  </a:extLst>
                </p:cNvPr>
                <p:cNvSpPr/>
                <p:nvPr/>
              </p:nvSpPr>
              <p:spPr>
                <a:xfrm>
                  <a:off x="5165356" y="2616097"/>
                  <a:ext cx="1857375" cy="295275"/>
                </a:xfrm>
                <a:custGeom>
                  <a:avLst/>
                  <a:gdLst>
                    <a:gd name="connsiteX0" fmla="*/ 5879 w 1857375"/>
                    <a:gd name="connsiteY0" fmla="*/ 293153 h 295275"/>
                    <a:gd name="connsiteX1" fmla="*/ 1852681 w 1857375"/>
                    <a:gd name="connsiteY1" fmla="*/ 293153 h 295275"/>
                    <a:gd name="connsiteX2" fmla="*/ 1626938 w 1857375"/>
                    <a:gd name="connsiteY2" fmla="*/ 5879 h 295275"/>
                    <a:gd name="connsiteX3" fmla="*/ 226192 w 1857375"/>
                    <a:gd name="connsiteY3" fmla="*/ 5879 h 295275"/>
                  </a:gdLst>
                  <a:ahLst/>
                  <a:cxnLst>
                    <a:cxn ang="0">
                      <a:pos x="connsiteX0" y="connsiteY0"/>
                    </a:cxn>
                    <a:cxn ang="0">
                      <a:pos x="connsiteX1" y="connsiteY1"/>
                    </a:cxn>
                    <a:cxn ang="0">
                      <a:pos x="connsiteX2" y="connsiteY2"/>
                    </a:cxn>
                    <a:cxn ang="0">
                      <a:pos x="connsiteX3" y="connsiteY3"/>
                    </a:cxn>
                  </a:cxnLst>
                  <a:rect l="l" t="t" r="r" b="b"/>
                  <a:pathLst>
                    <a:path w="1857375" h="295275">
                      <a:moveTo>
                        <a:pt x="5879" y="293153"/>
                      </a:moveTo>
                      <a:lnTo>
                        <a:pt x="1852681" y="293153"/>
                      </a:lnTo>
                      <a:lnTo>
                        <a:pt x="1626938" y="5879"/>
                      </a:lnTo>
                      <a:lnTo>
                        <a:pt x="226192" y="5879"/>
                      </a:lnTo>
                      <a:close/>
                    </a:path>
                  </a:pathLst>
                </a:custGeom>
                <a:gradFill>
                  <a:gsLst>
                    <a:gs pos="0">
                      <a:schemeClr val="tx2">
                        <a:lumMod val="75000"/>
                        <a:alpha val="2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45" name="Freeform: Shape 109">
                  <a:extLst>
                    <a:ext uri="{FF2B5EF4-FFF2-40B4-BE49-F238E27FC236}">
                      <a16:creationId xmlns:a16="http://schemas.microsoft.com/office/drawing/2014/main" id="{B4FFD148-2CDA-6785-1B99-8E0C18DD1D30}"/>
                    </a:ext>
                  </a:extLst>
                </p:cNvPr>
                <p:cNvSpPr/>
                <p:nvPr/>
              </p:nvSpPr>
              <p:spPr>
                <a:xfrm>
                  <a:off x="6786416" y="2523228"/>
                  <a:ext cx="409575" cy="390525"/>
                </a:xfrm>
                <a:custGeom>
                  <a:avLst/>
                  <a:gdLst>
                    <a:gd name="connsiteX0" fmla="*/ 141896 w 409575"/>
                    <a:gd name="connsiteY0" fmla="*/ 5879 h 390525"/>
                    <a:gd name="connsiteX1" fmla="*/ 409167 w 409575"/>
                    <a:gd name="connsiteY1" fmla="*/ 263435 h 390525"/>
                    <a:gd name="connsiteX2" fmla="*/ 231621 w 409575"/>
                    <a:gd name="connsiteY2" fmla="*/ 386021 h 390525"/>
                    <a:gd name="connsiteX3" fmla="*/ 5879 w 409575"/>
                    <a:gd name="connsiteY3" fmla="*/ 98747 h 390525"/>
                  </a:gdLst>
                  <a:ahLst/>
                  <a:cxnLst>
                    <a:cxn ang="0">
                      <a:pos x="connsiteX0" y="connsiteY0"/>
                    </a:cxn>
                    <a:cxn ang="0">
                      <a:pos x="connsiteX1" y="connsiteY1"/>
                    </a:cxn>
                    <a:cxn ang="0">
                      <a:pos x="connsiteX2" y="connsiteY2"/>
                    </a:cxn>
                    <a:cxn ang="0">
                      <a:pos x="connsiteX3" y="connsiteY3"/>
                    </a:cxn>
                  </a:cxnLst>
                  <a:rect l="l" t="t" r="r" b="b"/>
                  <a:pathLst>
                    <a:path w="409575" h="390525">
                      <a:moveTo>
                        <a:pt x="141896" y="5879"/>
                      </a:moveTo>
                      <a:lnTo>
                        <a:pt x="409167" y="263435"/>
                      </a:lnTo>
                      <a:lnTo>
                        <a:pt x="231621" y="386021"/>
                      </a:lnTo>
                      <a:lnTo>
                        <a:pt x="5879" y="98747"/>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7" name="Picture 16">
                <a:extLst>
                  <a:ext uri="{FF2B5EF4-FFF2-40B4-BE49-F238E27FC236}">
                    <a16:creationId xmlns:a16="http://schemas.microsoft.com/office/drawing/2014/main" id="{FC8376E4-A3E5-83F1-109F-2A1FF34AF288}"/>
                  </a:ext>
                </a:extLst>
              </p:cNvPr>
              <p:cNvPicPr>
                <a:picLocks noChangeAspect="1"/>
              </p:cNvPicPr>
              <p:nvPr/>
            </p:nvPicPr>
            <p:blipFill>
              <a:blip r:embed="rId5">
                <a:biLevel thresh="25000"/>
              </a:blip>
              <a:stretch>
                <a:fillRect/>
              </a:stretch>
            </p:blipFill>
            <p:spPr>
              <a:xfrm>
                <a:off x="3907183" y="2893768"/>
                <a:ext cx="1040453" cy="204635"/>
              </a:xfrm>
              <a:prstGeom prst="rect">
                <a:avLst/>
              </a:prstGeom>
            </p:spPr>
          </p:pic>
          <p:grpSp>
            <p:nvGrpSpPr>
              <p:cNvPr id="18" name="Group 17">
                <a:extLst>
                  <a:ext uri="{FF2B5EF4-FFF2-40B4-BE49-F238E27FC236}">
                    <a16:creationId xmlns:a16="http://schemas.microsoft.com/office/drawing/2014/main" id="{47AB0266-A8DB-ED9C-8B16-A0A763491CBE}"/>
                  </a:ext>
                </a:extLst>
              </p:cNvPr>
              <p:cNvGrpSpPr/>
              <p:nvPr/>
            </p:nvGrpSpPr>
            <p:grpSpPr>
              <a:xfrm>
                <a:off x="3373445" y="2050657"/>
                <a:ext cx="2098800" cy="673097"/>
                <a:chOff x="5255827" y="3212714"/>
                <a:chExt cx="1679162" cy="425757"/>
              </a:xfrm>
            </p:grpSpPr>
            <p:sp>
              <p:nvSpPr>
                <p:cNvPr id="32" name="Freeform: Shape 112">
                  <a:extLst>
                    <a:ext uri="{FF2B5EF4-FFF2-40B4-BE49-F238E27FC236}">
                      <a16:creationId xmlns:a16="http://schemas.microsoft.com/office/drawing/2014/main" id="{3CA121B9-710C-70F5-11D7-43494C8DF25C}"/>
                    </a:ext>
                  </a:extLst>
                </p:cNvPr>
                <p:cNvSpPr/>
                <p:nvPr/>
              </p:nvSpPr>
              <p:spPr>
                <a:xfrm>
                  <a:off x="5256579" y="3447971"/>
                  <a:ext cx="1676400" cy="190500"/>
                </a:xfrm>
                <a:custGeom>
                  <a:avLst/>
                  <a:gdLst>
                    <a:gd name="connsiteX0" fmla="*/ 5126 w 1676400"/>
                    <a:gd name="connsiteY0" fmla="*/ 91328 h 190500"/>
                    <a:gd name="connsiteX1" fmla="*/ 258015 w 1676400"/>
                    <a:gd name="connsiteY1" fmla="*/ 5126 h 190500"/>
                    <a:gd name="connsiteX2" fmla="*/ 1427114 w 1676400"/>
                    <a:gd name="connsiteY2" fmla="*/ 5126 h 190500"/>
                    <a:gd name="connsiteX3" fmla="*/ 1678193 w 1676400"/>
                    <a:gd name="connsiteY3" fmla="*/ 94185 h 190500"/>
                    <a:gd name="connsiteX4" fmla="*/ 1542080 w 1676400"/>
                    <a:gd name="connsiteY4" fmla="*/ 187054 h 190500"/>
                    <a:gd name="connsiteX5" fmla="*/ 140762 w 1676400"/>
                    <a:gd name="connsiteY5" fmla="*/ 18705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00" h="190500">
                      <a:moveTo>
                        <a:pt x="5126" y="91328"/>
                      </a:moveTo>
                      <a:lnTo>
                        <a:pt x="258015" y="5126"/>
                      </a:lnTo>
                      <a:lnTo>
                        <a:pt x="1427114" y="5126"/>
                      </a:lnTo>
                      <a:lnTo>
                        <a:pt x="1678193" y="94185"/>
                      </a:lnTo>
                      <a:lnTo>
                        <a:pt x="1542080" y="187054"/>
                      </a:lnTo>
                      <a:lnTo>
                        <a:pt x="140762" y="187054"/>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3" name="Freeform: Shape 113">
                  <a:extLst>
                    <a:ext uri="{FF2B5EF4-FFF2-40B4-BE49-F238E27FC236}">
                      <a16:creationId xmlns:a16="http://schemas.microsoft.com/office/drawing/2014/main" id="{608BE060-C252-129D-BD8E-187920ADD316}"/>
                    </a:ext>
                  </a:extLst>
                </p:cNvPr>
                <p:cNvSpPr/>
                <p:nvPr/>
              </p:nvSpPr>
              <p:spPr>
                <a:xfrm>
                  <a:off x="5255827" y="3283294"/>
                  <a:ext cx="361950" cy="352425"/>
                </a:xfrm>
                <a:custGeom>
                  <a:avLst/>
                  <a:gdLst>
                    <a:gd name="connsiteX0" fmla="*/ 268388 w 361950"/>
                    <a:gd name="connsiteY0" fmla="*/ 5879 h 352425"/>
                    <a:gd name="connsiteX1" fmla="*/ 5879 w 361950"/>
                    <a:gd name="connsiteY1" fmla="*/ 256005 h 352425"/>
                    <a:gd name="connsiteX2" fmla="*/ 141515 w 361950"/>
                    <a:gd name="connsiteY2" fmla="*/ 351731 h 352425"/>
                    <a:gd name="connsiteX3" fmla="*/ 363352 w 361950"/>
                    <a:gd name="connsiteY3" fmla="*/ 70363 h 352425"/>
                  </a:gdLst>
                  <a:ahLst/>
                  <a:cxnLst>
                    <a:cxn ang="0">
                      <a:pos x="connsiteX0" y="connsiteY0"/>
                    </a:cxn>
                    <a:cxn ang="0">
                      <a:pos x="connsiteX1" y="connsiteY1"/>
                    </a:cxn>
                    <a:cxn ang="0">
                      <a:pos x="connsiteX2" y="connsiteY2"/>
                    </a:cxn>
                    <a:cxn ang="0">
                      <a:pos x="connsiteX3" y="connsiteY3"/>
                    </a:cxn>
                  </a:cxnLst>
                  <a:rect l="l" t="t" r="r" b="b"/>
                  <a:pathLst>
                    <a:path w="361950" h="352425">
                      <a:moveTo>
                        <a:pt x="268388" y="5879"/>
                      </a:moveTo>
                      <a:lnTo>
                        <a:pt x="5879" y="256005"/>
                      </a:lnTo>
                      <a:lnTo>
                        <a:pt x="141515" y="351731"/>
                      </a:lnTo>
                      <a:lnTo>
                        <a:pt x="363352" y="70363"/>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4" name="Freeform: Shape 114">
                  <a:extLst>
                    <a:ext uri="{FF2B5EF4-FFF2-40B4-BE49-F238E27FC236}">
                      <a16:creationId xmlns:a16="http://schemas.microsoft.com/office/drawing/2014/main" id="{6E63219C-2B34-1D08-488B-6D5300A93387}"/>
                    </a:ext>
                  </a:extLst>
                </p:cNvPr>
                <p:cNvSpPr/>
                <p:nvPr/>
              </p:nvSpPr>
              <p:spPr>
                <a:xfrm>
                  <a:off x="5508715" y="3212714"/>
                  <a:ext cx="200025" cy="238125"/>
                </a:xfrm>
                <a:custGeom>
                  <a:avLst/>
                  <a:gdLst>
                    <a:gd name="connsiteX0" fmla="*/ 198474 w 200025"/>
                    <a:gd name="connsiteY0" fmla="*/ 5879 h 238125"/>
                    <a:gd name="connsiteX1" fmla="*/ 5879 w 200025"/>
                    <a:gd name="connsiteY1" fmla="*/ 240384 h 238125"/>
                  </a:gdLst>
                  <a:ahLst/>
                  <a:cxnLst>
                    <a:cxn ang="0">
                      <a:pos x="connsiteX0" y="connsiteY0"/>
                    </a:cxn>
                    <a:cxn ang="0">
                      <a:pos x="connsiteX1" y="connsiteY1"/>
                    </a:cxn>
                  </a:cxnLst>
                  <a:rect l="l" t="t" r="r" b="b"/>
                  <a:pathLst>
                    <a:path w="200025" h="238125">
                      <a:moveTo>
                        <a:pt x="198474" y="5879"/>
                      </a:moveTo>
                      <a:lnTo>
                        <a:pt x="587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5" name="Freeform: Shape 115">
                  <a:extLst>
                    <a:ext uri="{FF2B5EF4-FFF2-40B4-BE49-F238E27FC236}">
                      <a16:creationId xmlns:a16="http://schemas.microsoft.com/office/drawing/2014/main" id="{538AB349-0A18-B23F-EA6B-19B60DC5301D}"/>
                    </a:ext>
                  </a:extLst>
                </p:cNvPr>
                <p:cNvSpPr/>
                <p:nvPr/>
              </p:nvSpPr>
              <p:spPr>
                <a:xfrm>
                  <a:off x="6498553" y="3212714"/>
                  <a:ext cx="190500" cy="238125"/>
                </a:xfrm>
                <a:custGeom>
                  <a:avLst/>
                  <a:gdLst>
                    <a:gd name="connsiteX0" fmla="*/ 5879 w 190500"/>
                    <a:gd name="connsiteY0" fmla="*/ 5879 h 238125"/>
                    <a:gd name="connsiteX1" fmla="*/ 185139 w 190500"/>
                    <a:gd name="connsiteY1" fmla="*/ 240384 h 238125"/>
                  </a:gdLst>
                  <a:ahLst/>
                  <a:cxnLst>
                    <a:cxn ang="0">
                      <a:pos x="connsiteX0" y="connsiteY0"/>
                    </a:cxn>
                    <a:cxn ang="0">
                      <a:pos x="connsiteX1" y="connsiteY1"/>
                    </a:cxn>
                  </a:cxnLst>
                  <a:rect l="l" t="t" r="r" b="b"/>
                  <a:pathLst>
                    <a:path w="190500" h="238125">
                      <a:moveTo>
                        <a:pt x="5879" y="5879"/>
                      </a:moveTo>
                      <a:lnTo>
                        <a:pt x="185139" y="240384"/>
                      </a:lnTo>
                    </a:path>
                  </a:pathLst>
                </a:custGeom>
                <a:gradFill>
                  <a:gsLst>
                    <a:gs pos="0">
                      <a:schemeClr val="tx2">
                        <a:lumMod val="75000"/>
                        <a:alpha val="49000"/>
                      </a:schemeClr>
                    </a:gs>
                    <a:gs pos="100000">
                      <a:srgbClr val="0A0B10">
                        <a:alpha val="0"/>
                      </a:srgbClr>
                    </a:gs>
                  </a:gsLst>
                  <a:lin ang="36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6" name="Freeform: Shape 116">
                  <a:extLst>
                    <a:ext uri="{FF2B5EF4-FFF2-40B4-BE49-F238E27FC236}">
                      <a16:creationId xmlns:a16="http://schemas.microsoft.com/office/drawing/2014/main" id="{14A20F0D-50D6-7C8B-8D6C-1D6E9BB4C998}"/>
                    </a:ext>
                  </a:extLst>
                </p:cNvPr>
                <p:cNvSpPr/>
                <p:nvPr/>
              </p:nvSpPr>
              <p:spPr>
                <a:xfrm>
                  <a:off x="5519481" y="3213859"/>
                  <a:ext cx="1162050" cy="142875"/>
                </a:xfrm>
                <a:custGeom>
                  <a:avLst/>
                  <a:gdLst>
                    <a:gd name="connsiteX0" fmla="*/ 4733 w 1162050"/>
                    <a:gd name="connsiteY0" fmla="*/ 75314 h 142875"/>
                    <a:gd name="connsiteX1" fmla="*/ 187709 w 1162050"/>
                    <a:gd name="connsiteY1" fmla="*/ 4733 h 142875"/>
                    <a:gd name="connsiteX2" fmla="*/ 984951 w 1162050"/>
                    <a:gd name="connsiteY2" fmla="*/ 4733 h 142875"/>
                    <a:gd name="connsiteX3" fmla="*/ 1164783 w 1162050"/>
                    <a:gd name="connsiteY3" fmla="*/ 76742 h 142875"/>
                    <a:gd name="connsiteX4" fmla="*/ 1068962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314"/>
                      </a:moveTo>
                      <a:lnTo>
                        <a:pt x="187709" y="4733"/>
                      </a:lnTo>
                      <a:lnTo>
                        <a:pt x="984951" y="4733"/>
                      </a:lnTo>
                      <a:lnTo>
                        <a:pt x="1164783" y="76742"/>
                      </a:lnTo>
                      <a:lnTo>
                        <a:pt x="1068962"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7" name="Freeform: Shape 117">
                  <a:extLst>
                    <a:ext uri="{FF2B5EF4-FFF2-40B4-BE49-F238E27FC236}">
                      <a16:creationId xmlns:a16="http://schemas.microsoft.com/office/drawing/2014/main" id="{788E6CD4-3E82-CDCD-31E4-B048615981F3}"/>
                    </a:ext>
                  </a:extLst>
                </p:cNvPr>
                <p:cNvSpPr/>
                <p:nvPr/>
              </p:nvSpPr>
              <p:spPr>
                <a:xfrm>
                  <a:off x="5392129" y="3347778"/>
                  <a:ext cx="1409700" cy="285750"/>
                </a:xfrm>
                <a:custGeom>
                  <a:avLst/>
                  <a:gdLst>
                    <a:gd name="connsiteX0" fmla="*/ 1406530 w 1409700"/>
                    <a:gd name="connsiteY0" fmla="*/ 287247 h 285750"/>
                    <a:gd name="connsiteX1" fmla="*/ 5879 w 1409700"/>
                    <a:gd name="connsiteY1" fmla="*/ 287247 h 285750"/>
                    <a:gd name="connsiteX2" fmla="*/ 227049 w 1409700"/>
                    <a:gd name="connsiteY2" fmla="*/ 5879 h 285750"/>
                    <a:gd name="connsiteX3" fmla="*/ 1196313 w 1409700"/>
                    <a:gd name="connsiteY3" fmla="*/ 5879 h 285750"/>
                  </a:gdLst>
                  <a:ahLst/>
                  <a:cxnLst>
                    <a:cxn ang="0">
                      <a:pos x="connsiteX0" y="connsiteY0"/>
                    </a:cxn>
                    <a:cxn ang="0">
                      <a:pos x="connsiteX1" y="connsiteY1"/>
                    </a:cxn>
                    <a:cxn ang="0">
                      <a:pos x="connsiteX2" y="connsiteY2"/>
                    </a:cxn>
                    <a:cxn ang="0">
                      <a:pos x="connsiteX3" y="connsiteY3"/>
                    </a:cxn>
                  </a:cxnLst>
                  <a:rect l="l" t="t" r="r" b="b"/>
                  <a:pathLst>
                    <a:path w="1409700" h="285750">
                      <a:moveTo>
                        <a:pt x="1406530" y="287247"/>
                      </a:moveTo>
                      <a:lnTo>
                        <a:pt x="5879" y="287247"/>
                      </a:lnTo>
                      <a:lnTo>
                        <a:pt x="227049" y="5879"/>
                      </a:lnTo>
                      <a:lnTo>
                        <a:pt x="1196313" y="5879"/>
                      </a:lnTo>
                      <a:close/>
                    </a:path>
                  </a:pathLst>
                </a:custGeom>
                <a:gradFill>
                  <a:gsLst>
                    <a:gs pos="0">
                      <a:schemeClr val="tx2">
                        <a:lumMod val="75000"/>
                        <a:alpha val="31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8" name="Freeform: Shape 118">
                  <a:extLst>
                    <a:ext uri="{FF2B5EF4-FFF2-40B4-BE49-F238E27FC236}">
                      <a16:creationId xmlns:a16="http://schemas.microsoft.com/office/drawing/2014/main" id="{4A642155-37B5-A2FE-6062-0BAC0F51E990}"/>
                    </a:ext>
                  </a:extLst>
                </p:cNvPr>
                <p:cNvSpPr/>
                <p:nvPr/>
              </p:nvSpPr>
              <p:spPr>
                <a:xfrm>
                  <a:off x="6582564" y="3284723"/>
                  <a:ext cx="352425" cy="352425"/>
                </a:xfrm>
                <a:custGeom>
                  <a:avLst/>
                  <a:gdLst>
                    <a:gd name="connsiteX0" fmla="*/ 101700 w 352425"/>
                    <a:gd name="connsiteY0" fmla="*/ 5879 h 352425"/>
                    <a:gd name="connsiteX1" fmla="*/ 352208 w 352425"/>
                    <a:gd name="connsiteY1" fmla="*/ 257434 h 352425"/>
                    <a:gd name="connsiteX2" fmla="*/ 216095 w 352425"/>
                    <a:gd name="connsiteY2" fmla="*/ 350303 h 352425"/>
                    <a:gd name="connsiteX3" fmla="*/ 5879 w 352425"/>
                    <a:gd name="connsiteY3" fmla="*/ 68934 h 352425"/>
                  </a:gdLst>
                  <a:ahLst/>
                  <a:cxnLst>
                    <a:cxn ang="0">
                      <a:pos x="connsiteX0" y="connsiteY0"/>
                    </a:cxn>
                    <a:cxn ang="0">
                      <a:pos x="connsiteX1" y="connsiteY1"/>
                    </a:cxn>
                    <a:cxn ang="0">
                      <a:pos x="connsiteX2" y="connsiteY2"/>
                    </a:cxn>
                    <a:cxn ang="0">
                      <a:pos x="connsiteX3" y="connsiteY3"/>
                    </a:cxn>
                  </a:cxnLst>
                  <a:rect l="l" t="t" r="r" b="b"/>
                  <a:pathLst>
                    <a:path w="352425" h="352425">
                      <a:moveTo>
                        <a:pt x="101700" y="5879"/>
                      </a:moveTo>
                      <a:lnTo>
                        <a:pt x="352208" y="257434"/>
                      </a:lnTo>
                      <a:lnTo>
                        <a:pt x="216095" y="350303"/>
                      </a:lnTo>
                      <a:lnTo>
                        <a:pt x="5879" y="68934"/>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19" name="Picture 18">
                <a:extLst>
                  <a:ext uri="{FF2B5EF4-FFF2-40B4-BE49-F238E27FC236}">
                    <a16:creationId xmlns:a16="http://schemas.microsoft.com/office/drawing/2014/main" id="{2804900B-D5CD-78A1-B4F5-E8A054EF8E03}"/>
                  </a:ext>
                </a:extLst>
              </p:cNvPr>
              <p:cNvPicPr>
                <a:picLocks noChangeAspect="1"/>
              </p:cNvPicPr>
              <p:nvPr/>
            </p:nvPicPr>
            <p:blipFill>
              <a:blip r:embed="rId6">
                <a:biLevel thresh="25000"/>
              </a:blip>
              <a:stretch>
                <a:fillRect/>
              </a:stretch>
            </p:blipFill>
            <p:spPr>
              <a:xfrm>
                <a:off x="4273053" y="2415639"/>
                <a:ext cx="308715" cy="203239"/>
              </a:xfrm>
              <a:prstGeom prst="rect">
                <a:avLst/>
              </a:prstGeom>
            </p:spPr>
          </p:pic>
          <p:grpSp>
            <p:nvGrpSpPr>
              <p:cNvPr id="20" name="Group 19">
                <a:extLst>
                  <a:ext uri="{FF2B5EF4-FFF2-40B4-BE49-F238E27FC236}">
                    <a16:creationId xmlns:a16="http://schemas.microsoft.com/office/drawing/2014/main" id="{33181A35-1CE0-5639-C649-5DD19F0935BF}"/>
                  </a:ext>
                </a:extLst>
              </p:cNvPr>
              <p:cNvGrpSpPr/>
              <p:nvPr/>
            </p:nvGrpSpPr>
            <p:grpSpPr>
              <a:xfrm>
                <a:off x="3695900" y="1779694"/>
                <a:ext cx="1453889" cy="499026"/>
                <a:chOff x="5508239" y="3698877"/>
                <a:chExt cx="1163195" cy="315651"/>
              </a:xfrm>
            </p:grpSpPr>
            <p:sp>
              <p:nvSpPr>
                <p:cNvPr id="27" name="Freeform: Shape 121">
                  <a:extLst>
                    <a:ext uri="{FF2B5EF4-FFF2-40B4-BE49-F238E27FC236}">
                      <a16:creationId xmlns:a16="http://schemas.microsoft.com/office/drawing/2014/main" id="{9DCD0AF7-B82D-D535-E119-9B8A59DD15BF}"/>
                    </a:ext>
                  </a:extLst>
                </p:cNvPr>
                <p:cNvSpPr/>
                <p:nvPr/>
              </p:nvSpPr>
              <p:spPr>
                <a:xfrm>
                  <a:off x="5509384" y="3871179"/>
                  <a:ext cx="1162050" cy="142875"/>
                </a:xfrm>
                <a:custGeom>
                  <a:avLst/>
                  <a:gdLst>
                    <a:gd name="connsiteX0" fmla="*/ 4733 w 1162050"/>
                    <a:gd name="connsiteY0" fmla="*/ 75218 h 142875"/>
                    <a:gd name="connsiteX1" fmla="*/ 187709 w 1162050"/>
                    <a:gd name="connsiteY1" fmla="*/ 4733 h 142875"/>
                    <a:gd name="connsiteX2" fmla="*/ 984951 w 1162050"/>
                    <a:gd name="connsiteY2" fmla="*/ 4733 h 142875"/>
                    <a:gd name="connsiteX3" fmla="*/ 1164879 w 1162050"/>
                    <a:gd name="connsiteY3" fmla="*/ 76647 h 142875"/>
                    <a:gd name="connsiteX4" fmla="*/ 1069057 w 1162050"/>
                    <a:gd name="connsiteY4" fmla="*/ 139798 h 142875"/>
                    <a:gd name="connsiteX5" fmla="*/ 99698 w 1162050"/>
                    <a:gd name="connsiteY5" fmla="*/ 139798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50" h="142875">
                      <a:moveTo>
                        <a:pt x="4733" y="75218"/>
                      </a:moveTo>
                      <a:lnTo>
                        <a:pt x="187709" y="4733"/>
                      </a:lnTo>
                      <a:lnTo>
                        <a:pt x="984951" y="4733"/>
                      </a:lnTo>
                      <a:lnTo>
                        <a:pt x="1164879" y="76647"/>
                      </a:lnTo>
                      <a:lnTo>
                        <a:pt x="1069057" y="139798"/>
                      </a:lnTo>
                      <a:lnTo>
                        <a:pt x="99698" y="139798"/>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8" name="Freeform: Shape 122">
                  <a:extLst>
                    <a:ext uri="{FF2B5EF4-FFF2-40B4-BE49-F238E27FC236}">
                      <a16:creationId xmlns:a16="http://schemas.microsoft.com/office/drawing/2014/main" id="{B8A790A4-8713-7B08-8D6A-F1208FAE4981}"/>
                    </a:ext>
                  </a:extLst>
                </p:cNvPr>
                <p:cNvSpPr/>
                <p:nvPr/>
              </p:nvSpPr>
              <p:spPr>
                <a:xfrm>
                  <a:off x="5508239" y="3752495"/>
                  <a:ext cx="266700" cy="257175"/>
                </a:xfrm>
                <a:custGeom>
                  <a:avLst/>
                  <a:gdLst>
                    <a:gd name="connsiteX0" fmla="*/ 197045 w 266700"/>
                    <a:gd name="connsiteY0" fmla="*/ 5879 h 257175"/>
                    <a:gd name="connsiteX1" fmla="*/ 5879 w 266700"/>
                    <a:gd name="connsiteY1" fmla="*/ 193902 h 257175"/>
                    <a:gd name="connsiteX2" fmla="*/ 100843 w 266700"/>
                    <a:gd name="connsiteY2" fmla="*/ 258482 h 257175"/>
                    <a:gd name="connsiteX3" fmla="*/ 261530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97045" y="5879"/>
                      </a:moveTo>
                      <a:lnTo>
                        <a:pt x="5879" y="193902"/>
                      </a:lnTo>
                      <a:lnTo>
                        <a:pt x="100843" y="258482"/>
                      </a:lnTo>
                      <a:lnTo>
                        <a:pt x="261530"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9" name="Freeform: Shape 123">
                  <a:extLst>
                    <a:ext uri="{FF2B5EF4-FFF2-40B4-BE49-F238E27FC236}">
                      <a16:creationId xmlns:a16="http://schemas.microsoft.com/office/drawing/2014/main" id="{166FB1C9-A3A9-A183-DDAD-65AE5CAC9036}"/>
                    </a:ext>
                  </a:extLst>
                </p:cNvPr>
                <p:cNvSpPr/>
                <p:nvPr/>
              </p:nvSpPr>
              <p:spPr>
                <a:xfrm>
                  <a:off x="5700651" y="3698877"/>
                  <a:ext cx="771525" cy="95250"/>
                </a:xfrm>
                <a:custGeom>
                  <a:avLst/>
                  <a:gdLst>
                    <a:gd name="connsiteX0" fmla="*/ 4633 w 771525"/>
                    <a:gd name="connsiteY0" fmla="*/ 59497 h 95250"/>
                    <a:gd name="connsiteX1" fmla="*/ 137793 w 771525"/>
                    <a:gd name="connsiteY1" fmla="*/ 4633 h 95250"/>
                    <a:gd name="connsiteX2" fmla="*/ 646809 w 771525"/>
                    <a:gd name="connsiteY2" fmla="*/ 4633 h 95250"/>
                    <a:gd name="connsiteX3" fmla="*/ 775206 w 771525"/>
                    <a:gd name="connsiteY3" fmla="*/ 59497 h 95250"/>
                    <a:gd name="connsiteX4" fmla="*/ 709293 w 771525"/>
                    <a:gd name="connsiteY4" fmla="*/ 92930 h 95250"/>
                    <a:gd name="connsiteX5" fmla="*/ 69118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793" y="4633"/>
                      </a:lnTo>
                      <a:lnTo>
                        <a:pt x="646809" y="4633"/>
                      </a:lnTo>
                      <a:lnTo>
                        <a:pt x="775206" y="59497"/>
                      </a:lnTo>
                      <a:lnTo>
                        <a:pt x="709293" y="92930"/>
                      </a:lnTo>
                      <a:lnTo>
                        <a:pt x="69118"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0" name="Freeform: Shape 124">
                  <a:extLst>
                    <a:ext uri="{FF2B5EF4-FFF2-40B4-BE49-F238E27FC236}">
                      <a16:creationId xmlns:a16="http://schemas.microsoft.com/office/drawing/2014/main" id="{D8AA808B-1D3B-3B19-CF9D-6739A0B2A9B2}"/>
                    </a:ext>
                  </a:extLst>
                </p:cNvPr>
                <p:cNvSpPr/>
                <p:nvPr/>
              </p:nvSpPr>
              <p:spPr>
                <a:xfrm>
                  <a:off x="6404065" y="3752495"/>
                  <a:ext cx="266700" cy="257175"/>
                </a:xfrm>
                <a:custGeom>
                  <a:avLst/>
                  <a:gdLst>
                    <a:gd name="connsiteX0" fmla="*/ 174376 w 266700"/>
                    <a:gd name="connsiteY0" fmla="*/ 258482 h 257175"/>
                    <a:gd name="connsiteX1" fmla="*/ 270197 w 266700"/>
                    <a:gd name="connsiteY1" fmla="*/ 195331 h 257175"/>
                    <a:gd name="connsiteX2" fmla="*/ 71792 w 266700"/>
                    <a:gd name="connsiteY2" fmla="*/ 5879 h 257175"/>
                    <a:gd name="connsiteX3" fmla="*/ 5879 w 266700"/>
                    <a:gd name="connsiteY3" fmla="*/ 39311 h 257175"/>
                  </a:gdLst>
                  <a:ahLst/>
                  <a:cxnLst>
                    <a:cxn ang="0">
                      <a:pos x="connsiteX0" y="connsiteY0"/>
                    </a:cxn>
                    <a:cxn ang="0">
                      <a:pos x="connsiteX1" y="connsiteY1"/>
                    </a:cxn>
                    <a:cxn ang="0">
                      <a:pos x="connsiteX2" y="connsiteY2"/>
                    </a:cxn>
                    <a:cxn ang="0">
                      <a:pos x="connsiteX3" y="connsiteY3"/>
                    </a:cxn>
                  </a:cxnLst>
                  <a:rect l="l" t="t" r="r" b="b"/>
                  <a:pathLst>
                    <a:path w="266700" h="257175">
                      <a:moveTo>
                        <a:pt x="174376" y="258482"/>
                      </a:moveTo>
                      <a:lnTo>
                        <a:pt x="270197" y="195331"/>
                      </a:lnTo>
                      <a:lnTo>
                        <a:pt x="71792" y="5879"/>
                      </a:lnTo>
                      <a:lnTo>
                        <a:pt x="5879" y="3931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31" name="Freeform: Shape 125">
                  <a:extLst>
                    <a:ext uri="{FF2B5EF4-FFF2-40B4-BE49-F238E27FC236}">
                      <a16:creationId xmlns:a16="http://schemas.microsoft.com/office/drawing/2014/main" id="{A9E287B7-49AD-13BB-B6FD-F8E84A0C52C2}"/>
                    </a:ext>
                  </a:extLst>
                </p:cNvPr>
                <p:cNvSpPr/>
                <p:nvPr/>
              </p:nvSpPr>
              <p:spPr>
                <a:xfrm>
                  <a:off x="5603203" y="3785928"/>
                  <a:ext cx="981075" cy="228600"/>
                </a:xfrm>
                <a:custGeom>
                  <a:avLst/>
                  <a:gdLst>
                    <a:gd name="connsiteX0" fmla="*/ 5879 w 981075"/>
                    <a:gd name="connsiteY0" fmla="*/ 225049 h 228600"/>
                    <a:gd name="connsiteX1" fmla="*/ 975238 w 981075"/>
                    <a:gd name="connsiteY1" fmla="*/ 225049 h 228600"/>
                    <a:gd name="connsiteX2" fmla="*/ 806741 w 981075"/>
                    <a:gd name="connsiteY2" fmla="*/ 5879 h 228600"/>
                    <a:gd name="connsiteX3" fmla="*/ 166565 w 981075"/>
                    <a:gd name="connsiteY3" fmla="*/ 5879 h 228600"/>
                  </a:gdLst>
                  <a:ahLst/>
                  <a:cxnLst>
                    <a:cxn ang="0">
                      <a:pos x="connsiteX0" y="connsiteY0"/>
                    </a:cxn>
                    <a:cxn ang="0">
                      <a:pos x="connsiteX1" y="connsiteY1"/>
                    </a:cxn>
                    <a:cxn ang="0">
                      <a:pos x="connsiteX2" y="connsiteY2"/>
                    </a:cxn>
                    <a:cxn ang="0">
                      <a:pos x="connsiteX3" y="connsiteY3"/>
                    </a:cxn>
                  </a:cxnLst>
                  <a:rect l="l" t="t" r="r" b="b"/>
                  <a:pathLst>
                    <a:path w="981075" h="228600">
                      <a:moveTo>
                        <a:pt x="5879" y="225049"/>
                      </a:moveTo>
                      <a:lnTo>
                        <a:pt x="975238" y="225049"/>
                      </a:lnTo>
                      <a:lnTo>
                        <a:pt x="806741" y="5879"/>
                      </a:lnTo>
                      <a:lnTo>
                        <a:pt x="166565" y="5879"/>
                      </a:lnTo>
                      <a:close/>
                    </a:path>
                  </a:pathLst>
                </a:custGeom>
                <a:gradFill>
                  <a:gsLst>
                    <a:gs pos="0">
                      <a:schemeClr val="tx2">
                        <a:lumMod val="75000"/>
                        <a:alpha val="39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grpSp>
          <p:pic>
            <p:nvPicPr>
              <p:cNvPr id="21" name="Picture 20">
                <a:extLst>
                  <a:ext uri="{FF2B5EF4-FFF2-40B4-BE49-F238E27FC236}">
                    <a16:creationId xmlns:a16="http://schemas.microsoft.com/office/drawing/2014/main" id="{78F3C744-F29F-E054-8CDF-3DD1DF63DB67}"/>
                  </a:ext>
                </a:extLst>
              </p:cNvPr>
              <p:cNvPicPr>
                <a:picLocks noChangeAspect="1"/>
              </p:cNvPicPr>
              <p:nvPr/>
            </p:nvPicPr>
            <p:blipFill rotWithShape="1">
              <a:blip r:embed="rId7">
                <a:biLevel thresh="25000"/>
              </a:blip>
              <a:srcRect b="19590"/>
              <a:stretch/>
            </p:blipFill>
            <p:spPr>
              <a:xfrm>
                <a:off x="3998540" y="2051674"/>
                <a:ext cx="898907" cy="144271"/>
              </a:xfrm>
              <a:prstGeom prst="rect">
                <a:avLst/>
              </a:prstGeom>
            </p:spPr>
          </p:pic>
          <p:sp>
            <p:nvSpPr>
              <p:cNvPr id="22" name="Freeform: Shape 127">
                <a:extLst>
                  <a:ext uri="{FF2B5EF4-FFF2-40B4-BE49-F238E27FC236}">
                    <a16:creationId xmlns:a16="http://schemas.microsoft.com/office/drawing/2014/main" id="{4CE91187-EA2D-69B5-E20F-1E52833F6648}"/>
                  </a:ext>
                </a:extLst>
              </p:cNvPr>
              <p:cNvSpPr/>
              <p:nvPr/>
            </p:nvSpPr>
            <p:spPr>
              <a:xfrm>
                <a:off x="3939852" y="1779694"/>
                <a:ext cx="964337" cy="150584"/>
              </a:xfrm>
              <a:custGeom>
                <a:avLst/>
                <a:gdLst>
                  <a:gd name="connsiteX0" fmla="*/ 4633 w 771525"/>
                  <a:gd name="connsiteY0" fmla="*/ 59497 h 95250"/>
                  <a:gd name="connsiteX1" fmla="*/ 137888 w 771525"/>
                  <a:gd name="connsiteY1" fmla="*/ 4633 h 95250"/>
                  <a:gd name="connsiteX2" fmla="*/ 646904 w 771525"/>
                  <a:gd name="connsiteY2" fmla="*/ 4633 h 95250"/>
                  <a:gd name="connsiteX3" fmla="*/ 775206 w 771525"/>
                  <a:gd name="connsiteY3" fmla="*/ 59497 h 95250"/>
                  <a:gd name="connsiteX4" fmla="*/ 709388 w 771525"/>
                  <a:gd name="connsiteY4" fmla="*/ 92930 h 95250"/>
                  <a:gd name="connsiteX5" fmla="*/ 69213 w 771525"/>
                  <a:gd name="connsiteY5" fmla="*/ 929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1525" h="95250">
                    <a:moveTo>
                      <a:pt x="4633" y="59497"/>
                    </a:moveTo>
                    <a:lnTo>
                      <a:pt x="137888" y="4633"/>
                    </a:lnTo>
                    <a:lnTo>
                      <a:pt x="646904" y="4633"/>
                    </a:lnTo>
                    <a:lnTo>
                      <a:pt x="775206" y="59497"/>
                    </a:lnTo>
                    <a:lnTo>
                      <a:pt x="709388" y="92930"/>
                    </a:lnTo>
                    <a:lnTo>
                      <a:pt x="69213" y="92930"/>
                    </a:lnTo>
                    <a:close/>
                  </a:path>
                </a:pathLst>
              </a:custGeom>
              <a:gradFill>
                <a:gsLst>
                  <a:gs pos="0">
                    <a:schemeClr val="tx2">
                      <a:lumMod val="75000"/>
                      <a:alpha val="45000"/>
                    </a:schemeClr>
                  </a:gs>
                  <a:gs pos="100000">
                    <a:srgbClr val="0A0B10">
                      <a:alpha val="2000"/>
                    </a:srgbClr>
                  </a:gs>
                </a:gsLst>
                <a:lin ang="16200000" scaled="0"/>
              </a:gradFill>
              <a:ln w="6350">
                <a:gradFill>
                  <a:gsLst>
                    <a:gs pos="0">
                      <a:srgbClr val="0088EE">
                        <a:alpha val="18000"/>
                      </a:srgbClr>
                    </a:gs>
                    <a:gs pos="100000">
                      <a:srgbClr val="0088EE">
                        <a:alpha val="44000"/>
                      </a:srgbClr>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3" name="Freeform: Shape 128">
                <a:extLst>
                  <a:ext uri="{FF2B5EF4-FFF2-40B4-BE49-F238E27FC236}">
                    <a16:creationId xmlns:a16="http://schemas.microsoft.com/office/drawing/2014/main" id="{431693D1-D3DB-6E8B-129F-A53FEF6E1401}"/>
                  </a:ext>
                </a:extLst>
              </p:cNvPr>
              <p:cNvSpPr/>
              <p:nvPr/>
            </p:nvSpPr>
            <p:spPr>
              <a:xfrm>
                <a:off x="3938296" y="1262425"/>
                <a:ext cx="488121" cy="662572"/>
              </a:xfrm>
              <a:custGeom>
                <a:avLst/>
                <a:gdLst>
                  <a:gd name="connsiteX0" fmla="*/ 390689 w 390525"/>
                  <a:gd name="connsiteY0" fmla="*/ 5879 h 419100"/>
                  <a:gd name="connsiteX1" fmla="*/ 5879 w 390525"/>
                  <a:gd name="connsiteY1" fmla="*/ 386688 h 419100"/>
                  <a:gd name="connsiteX2" fmla="*/ 70458 w 390525"/>
                  <a:gd name="connsiteY2" fmla="*/ 420121 h 419100"/>
                </a:gdLst>
                <a:ahLst/>
                <a:cxnLst>
                  <a:cxn ang="0">
                    <a:pos x="connsiteX0" y="connsiteY0"/>
                  </a:cxn>
                  <a:cxn ang="0">
                    <a:pos x="connsiteX1" y="connsiteY1"/>
                  </a:cxn>
                  <a:cxn ang="0">
                    <a:pos x="connsiteX2" y="connsiteY2"/>
                  </a:cxn>
                </a:cxnLst>
                <a:rect l="l" t="t" r="r" b="b"/>
                <a:pathLst>
                  <a:path w="390525" h="419100">
                    <a:moveTo>
                      <a:pt x="390689" y="5879"/>
                    </a:moveTo>
                    <a:lnTo>
                      <a:pt x="5879" y="386688"/>
                    </a:lnTo>
                    <a:lnTo>
                      <a:pt x="70458"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4" name="Freeform: Shape 129">
                <a:extLst>
                  <a:ext uri="{FF2B5EF4-FFF2-40B4-BE49-F238E27FC236}">
                    <a16:creationId xmlns:a16="http://schemas.microsoft.com/office/drawing/2014/main" id="{1D8080E1-347C-4EEB-EB88-AF035DA1FD96}"/>
                  </a:ext>
                </a:extLst>
              </p:cNvPr>
              <p:cNvSpPr/>
              <p:nvPr/>
            </p:nvSpPr>
            <p:spPr>
              <a:xfrm>
                <a:off x="4419273" y="1262425"/>
                <a:ext cx="488121" cy="662572"/>
              </a:xfrm>
              <a:custGeom>
                <a:avLst/>
                <a:gdLst>
                  <a:gd name="connsiteX0" fmla="*/ 5879 w 390525"/>
                  <a:gd name="connsiteY0" fmla="*/ 5879 h 419100"/>
                  <a:gd name="connsiteX1" fmla="*/ 391641 w 390525"/>
                  <a:gd name="connsiteY1" fmla="*/ 386688 h 419100"/>
                  <a:gd name="connsiteX2" fmla="*/ 325823 w 390525"/>
                  <a:gd name="connsiteY2" fmla="*/ 420121 h 419100"/>
                </a:gdLst>
                <a:ahLst/>
                <a:cxnLst>
                  <a:cxn ang="0">
                    <a:pos x="connsiteX0" y="connsiteY0"/>
                  </a:cxn>
                  <a:cxn ang="0">
                    <a:pos x="connsiteX1" y="connsiteY1"/>
                  </a:cxn>
                  <a:cxn ang="0">
                    <a:pos x="connsiteX2" y="connsiteY2"/>
                  </a:cxn>
                </a:cxnLst>
                <a:rect l="l" t="t" r="r" b="b"/>
                <a:pathLst>
                  <a:path w="390525" h="419100">
                    <a:moveTo>
                      <a:pt x="5879" y="5879"/>
                    </a:moveTo>
                    <a:lnTo>
                      <a:pt x="391641" y="386688"/>
                    </a:lnTo>
                    <a:lnTo>
                      <a:pt x="325823" y="420121"/>
                    </a:lnTo>
                    <a:close/>
                  </a:path>
                </a:pathLst>
              </a:custGeom>
              <a:gradFill>
                <a:gsLst>
                  <a:gs pos="0">
                    <a:schemeClr val="tx2">
                      <a:lumMod val="75000"/>
                      <a:alpha val="49000"/>
                    </a:schemeClr>
                  </a:gs>
                  <a:gs pos="100000">
                    <a:srgbClr val="0A0B10">
                      <a:alpha val="0"/>
                    </a:srgbClr>
                  </a:gs>
                </a:gsLst>
                <a:lin ang="3600000" scaled="0"/>
              </a:gradFill>
              <a:ln w="6350">
                <a:gradFill>
                  <a:gsLst>
                    <a:gs pos="0">
                      <a:schemeClr val="tx1"/>
                    </a:gs>
                    <a:gs pos="100000">
                      <a:srgbClr val="0088EE"/>
                    </a:gs>
                  </a:gsLst>
                  <a:lin ang="1080000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sp>
            <p:nvSpPr>
              <p:cNvPr id="25" name="Freeform: Shape 130">
                <a:extLst>
                  <a:ext uri="{FF2B5EF4-FFF2-40B4-BE49-F238E27FC236}">
                    <a16:creationId xmlns:a16="http://schemas.microsoft.com/office/drawing/2014/main" id="{260BA97D-6A3B-5ECC-68F5-FB6DA138ED1C}"/>
                  </a:ext>
                </a:extLst>
              </p:cNvPr>
              <p:cNvSpPr/>
              <p:nvPr/>
            </p:nvSpPr>
            <p:spPr>
              <a:xfrm>
                <a:off x="4019014" y="1262425"/>
                <a:ext cx="809567" cy="662572"/>
              </a:xfrm>
              <a:custGeom>
                <a:avLst/>
                <a:gdLst>
                  <a:gd name="connsiteX0" fmla="*/ 5879 w 647700"/>
                  <a:gd name="connsiteY0" fmla="*/ 420121 h 419100"/>
                  <a:gd name="connsiteX1" fmla="*/ 646054 w 647700"/>
                  <a:gd name="connsiteY1" fmla="*/ 420121 h 419100"/>
                  <a:gd name="connsiteX2" fmla="*/ 326109 w 647700"/>
                  <a:gd name="connsiteY2" fmla="*/ 5879 h 419100"/>
                </a:gdLst>
                <a:ahLst/>
                <a:cxnLst>
                  <a:cxn ang="0">
                    <a:pos x="connsiteX0" y="connsiteY0"/>
                  </a:cxn>
                  <a:cxn ang="0">
                    <a:pos x="connsiteX1" y="connsiteY1"/>
                  </a:cxn>
                  <a:cxn ang="0">
                    <a:pos x="connsiteX2" y="connsiteY2"/>
                  </a:cxn>
                </a:cxnLst>
                <a:rect l="l" t="t" r="r" b="b"/>
                <a:pathLst>
                  <a:path w="647700" h="419100">
                    <a:moveTo>
                      <a:pt x="5879" y="420121"/>
                    </a:moveTo>
                    <a:lnTo>
                      <a:pt x="646054" y="420121"/>
                    </a:lnTo>
                    <a:lnTo>
                      <a:pt x="326109" y="5879"/>
                    </a:lnTo>
                    <a:close/>
                  </a:path>
                </a:pathLst>
              </a:custGeom>
              <a:gradFill>
                <a:gsLst>
                  <a:gs pos="0">
                    <a:schemeClr val="tx2">
                      <a:lumMod val="75000"/>
                      <a:alpha val="40000"/>
                    </a:schemeClr>
                  </a:gs>
                  <a:gs pos="100000">
                    <a:schemeClr val="tx2">
                      <a:lumMod val="75000"/>
                      <a:alpha val="37000"/>
                    </a:schemeClr>
                  </a:gs>
                </a:gsLst>
                <a:lin ang="0" scaled="0"/>
              </a:gradFill>
              <a:ln w="6350">
                <a:gradFill>
                  <a:gsLst>
                    <a:gs pos="0">
                      <a:schemeClr val="bg2">
                        <a:lumMod val="60000"/>
                        <a:lumOff val="40000"/>
                      </a:schemeClr>
                    </a:gs>
                    <a:gs pos="100000">
                      <a:schemeClr val="tx1"/>
                    </a:gs>
                  </a:gsLst>
                  <a:lin ang="0" scaled="0"/>
                </a:gradFill>
                <a:miter lim="400000"/>
              </a:ln>
              <a:effectLst>
                <a:outerShdw blurRad="50800" dist="12700" dir="5400000" algn="t"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457052"/>
                <a:endParaRPr lang="en-US" sz="4266" kern="0">
                  <a:solidFill>
                    <a:prstClr val="white"/>
                  </a:solidFill>
                  <a:latin typeface="Intel Clear Light" panose="020B0404020203020204" pitchFamily="34" charset="0"/>
                </a:endParaRPr>
              </a:p>
            </p:txBody>
          </p:sp>
          <p:pic>
            <p:nvPicPr>
              <p:cNvPr id="26" name="Picture 25">
                <a:extLst>
                  <a:ext uri="{FF2B5EF4-FFF2-40B4-BE49-F238E27FC236}">
                    <a16:creationId xmlns:a16="http://schemas.microsoft.com/office/drawing/2014/main" id="{AC0023C2-BC89-DFE3-0E74-2A9E9E489D37}"/>
                  </a:ext>
                </a:extLst>
              </p:cNvPr>
              <p:cNvPicPr>
                <a:picLocks noChangeAspect="1"/>
              </p:cNvPicPr>
              <p:nvPr/>
            </p:nvPicPr>
            <p:blipFill>
              <a:blip r:embed="rId8">
                <a:biLevel thresh="25000"/>
              </a:blip>
              <a:stretch>
                <a:fillRect/>
              </a:stretch>
            </p:blipFill>
            <p:spPr>
              <a:xfrm>
                <a:off x="4234980" y="1619590"/>
                <a:ext cx="426025" cy="348270"/>
              </a:xfrm>
              <a:prstGeom prst="rect">
                <a:avLst/>
              </a:prstGeom>
            </p:spPr>
          </p:pic>
        </p:grpSp>
        <p:sp>
          <p:nvSpPr>
            <p:cNvPr id="10" name="Oval 9">
              <a:extLst>
                <a:ext uri="{FF2B5EF4-FFF2-40B4-BE49-F238E27FC236}">
                  <a16:creationId xmlns:a16="http://schemas.microsoft.com/office/drawing/2014/main" id="{F5C27761-E171-001B-4CB4-B3A297D5A5D2}"/>
                </a:ext>
              </a:extLst>
            </p:cNvPr>
            <p:cNvSpPr/>
            <p:nvPr/>
          </p:nvSpPr>
          <p:spPr>
            <a:xfrm>
              <a:off x="2423223" y="5187916"/>
              <a:ext cx="1729285" cy="612310"/>
            </a:xfrm>
            <a:prstGeom prst="ellipse">
              <a:avLst/>
            </a:prstGeom>
            <a:noFill/>
            <a:ln w="38100">
              <a:solidFill>
                <a:srgbClr val="FF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8"/>
            </a:p>
          </p:txBody>
        </p:sp>
      </p:grpSp>
      <p:pic>
        <p:nvPicPr>
          <p:cNvPr id="67" name="Picture 66">
            <a:extLst>
              <a:ext uri="{FF2B5EF4-FFF2-40B4-BE49-F238E27FC236}">
                <a16:creationId xmlns:a16="http://schemas.microsoft.com/office/drawing/2014/main" id="{3D140377-3FC0-5CA8-8CE5-0B898739C999}"/>
              </a:ext>
            </a:extLst>
          </p:cNvPr>
          <p:cNvPicPr>
            <a:picLocks noChangeAspect="1"/>
          </p:cNvPicPr>
          <p:nvPr/>
        </p:nvPicPr>
        <p:blipFill>
          <a:blip r:embed="rId9"/>
          <a:stretch>
            <a:fillRect/>
          </a:stretch>
        </p:blipFill>
        <p:spPr>
          <a:xfrm>
            <a:off x="6128592" y="4536804"/>
            <a:ext cx="2688855" cy="1680534"/>
          </a:xfrm>
          <a:prstGeom prst="rect">
            <a:avLst/>
          </a:prstGeom>
        </p:spPr>
      </p:pic>
      <p:sp>
        <p:nvSpPr>
          <p:cNvPr id="68" name="TextBox 67">
            <a:extLst>
              <a:ext uri="{FF2B5EF4-FFF2-40B4-BE49-F238E27FC236}">
                <a16:creationId xmlns:a16="http://schemas.microsoft.com/office/drawing/2014/main" id="{379DE4D4-1E45-3CB0-E7FC-F09EF3163631}"/>
              </a:ext>
            </a:extLst>
          </p:cNvPr>
          <p:cNvSpPr txBox="1"/>
          <p:nvPr/>
        </p:nvSpPr>
        <p:spPr>
          <a:xfrm>
            <a:off x="9070364" y="4908576"/>
            <a:ext cx="2509020" cy="261610"/>
          </a:xfrm>
          <a:prstGeom prst="rect">
            <a:avLst/>
          </a:prstGeom>
          <a:noFill/>
        </p:spPr>
        <p:txBody>
          <a:bodyPr wrap="none" rtlCol="0">
            <a:spAutoFit/>
          </a:bodyPr>
          <a:lstStyle/>
          <a:p>
            <a:r>
              <a:rPr lang="en-US" sz="1100" i="1" dirty="0" err="1">
                <a:latin typeface="Calibri" panose="020F0502020204030204" pitchFamily="34" charset="0"/>
                <a:cs typeface="Calibri" panose="020F0502020204030204" pitchFamily="34" charset="0"/>
              </a:rPr>
              <a:t>Kinam</a:t>
            </a:r>
            <a:r>
              <a:rPr lang="en-US" sz="1100" i="1" dirty="0">
                <a:latin typeface="Calibri" panose="020F0502020204030204" pitchFamily="34" charset="0"/>
                <a:cs typeface="Calibri" panose="020F0502020204030204" pitchFamily="34" charset="0"/>
              </a:rPr>
              <a:t> Kim, IEDM’21, Plenary Session 1.1</a:t>
            </a:r>
          </a:p>
        </p:txBody>
      </p:sp>
    </p:spTree>
    <p:extLst>
      <p:ext uri="{BB962C8B-B14F-4D97-AF65-F5344CB8AC3E}">
        <p14:creationId xmlns:p14="http://schemas.microsoft.com/office/powerpoint/2010/main" val="1294132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25671-343F-50B9-7614-C886077ABDA4}"/>
              </a:ext>
            </a:extLst>
          </p:cNvPr>
          <p:cNvSpPr>
            <a:spLocks noGrp="1"/>
          </p:cNvSpPr>
          <p:nvPr>
            <p:ph type="title"/>
          </p:nvPr>
        </p:nvSpPr>
        <p:spPr/>
        <p:txBody>
          <a:bodyPr/>
          <a:lstStyle/>
          <a:p>
            <a:r>
              <a:rPr lang="en-US" dirty="0"/>
              <a:t>Takeaway of Advances of  Memory Technologies </a:t>
            </a:r>
          </a:p>
        </p:txBody>
      </p:sp>
      <p:sp>
        <p:nvSpPr>
          <p:cNvPr id="6" name="Content Placeholder 5">
            <a:extLst>
              <a:ext uri="{FF2B5EF4-FFF2-40B4-BE49-F238E27FC236}">
                <a16:creationId xmlns:a16="http://schemas.microsoft.com/office/drawing/2014/main" id="{7C1360A8-8A5C-20E2-5134-C2F65557A168}"/>
              </a:ext>
            </a:extLst>
          </p:cNvPr>
          <p:cNvSpPr>
            <a:spLocks noGrp="1"/>
          </p:cNvSpPr>
          <p:nvPr>
            <p:ph idx="1"/>
          </p:nvPr>
        </p:nvSpPr>
        <p:spPr>
          <a:xfrm>
            <a:off x="470647" y="1180111"/>
            <a:ext cx="11214847" cy="5175449"/>
          </a:xfrm>
        </p:spPr>
        <p:txBody>
          <a:bodyPr>
            <a:noAutofit/>
          </a:bodyPr>
          <a:lstStyle/>
          <a:p>
            <a:r>
              <a:rPr lang="en-US" sz="2000" dirty="0"/>
              <a:t>Universal memory</a:t>
            </a:r>
          </a:p>
          <a:p>
            <a:pPr lvl="1">
              <a:spcBef>
                <a:spcPts val="0"/>
              </a:spcBef>
            </a:pPr>
            <a:r>
              <a:rPr lang="en-US" sz="2000" dirty="0"/>
              <a:t>Universal memory often sought, but hierarchy always existed and likely always will be</a:t>
            </a:r>
          </a:p>
          <a:p>
            <a:pPr lvl="1">
              <a:spcBef>
                <a:spcPts val="0"/>
              </a:spcBef>
            </a:pPr>
            <a:r>
              <a:rPr lang="en-US" sz="2000" dirty="0" err="1"/>
              <a:t>FoM</a:t>
            </a:r>
            <a:r>
              <a:rPr lang="en-US" sz="2000" dirty="0"/>
              <a:t> must be </a:t>
            </a:r>
            <a:r>
              <a:rPr lang="en-US" sz="2000" dirty="0">
                <a:sym typeface="Wingdings" pitchFamily="2" charset="2"/>
              </a:rPr>
              <a:t>benchmarked with respect to the corresponding </a:t>
            </a:r>
            <a:r>
              <a:rPr lang="en-US" sz="2000" i="1" dirty="0">
                <a:ea typeface="Calibri" pitchFamily="34" charset="0"/>
                <a:cs typeface="Arial" pitchFamily="34" charset="0"/>
              </a:rPr>
              <a:t>hierarchy of memories</a:t>
            </a:r>
            <a:endParaRPr lang="en-US" sz="2000" dirty="0"/>
          </a:p>
          <a:p>
            <a:r>
              <a:rPr lang="en-US" sz="2000" dirty="0"/>
              <a:t>Disrupt memory technology</a:t>
            </a:r>
          </a:p>
          <a:p>
            <a:pPr lvl="1">
              <a:spcBef>
                <a:spcPts val="0"/>
              </a:spcBef>
            </a:pPr>
            <a:r>
              <a:rPr lang="en-US" sz="2000" dirty="0"/>
              <a:t>﻿Typically long gestation of Disruptive Memory Technologies </a:t>
            </a:r>
          </a:p>
          <a:p>
            <a:pPr lvl="1">
              <a:spcBef>
                <a:spcPts val="0"/>
              </a:spcBef>
            </a:pPr>
            <a:r>
              <a:rPr lang="en-US" sz="2000" dirty="0"/>
              <a:t>Mainstream memories hard to establish; hard to displace or to replace;</a:t>
            </a:r>
            <a:br>
              <a:rPr lang="en-US" sz="2000" dirty="0"/>
            </a:br>
            <a:r>
              <a:rPr lang="en-US" sz="2000" dirty="0"/>
              <a:t>DRAM replaced Core memory in 1960’s and SSD displacing spin drive in 2000’s</a:t>
            </a:r>
          </a:p>
          <a:p>
            <a:pPr lvl="1">
              <a:spcBef>
                <a:spcPts val="0"/>
              </a:spcBef>
            </a:pPr>
            <a:r>
              <a:rPr lang="en-US" sz="2000" dirty="0"/>
              <a:t>Memory technology research to productization can take decades and once productized, achieving mainstream is still not guaranteed</a:t>
            </a:r>
          </a:p>
          <a:p>
            <a:r>
              <a:rPr lang="en-US" sz="2000" dirty="0"/>
              <a:t>Memory Subsystem</a:t>
            </a:r>
          </a:p>
          <a:p>
            <a:pPr lvl="1">
              <a:spcBef>
                <a:spcPts val="0"/>
              </a:spcBef>
            </a:pPr>
            <a:r>
              <a:rPr lang="en-US" sz="2000" dirty="0"/>
              <a:t>Modular, Modular, Modular </a:t>
            </a:r>
          </a:p>
          <a:p>
            <a:pPr lvl="1">
              <a:spcBef>
                <a:spcPts val="0"/>
              </a:spcBef>
            </a:pPr>
            <a:r>
              <a:rPr lang="en-US" sz="2000" dirty="0"/>
              <a:t>Power/Thermal conscious: Energy from I/O and from moving bits back/forth becoming limiting</a:t>
            </a:r>
          </a:p>
          <a:p>
            <a:pPr lvl="1">
              <a:spcBef>
                <a:spcPts val="0"/>
              </a:spcBef>
            </a:pPr>
            <a:r>
              <a:rPr lang="en-US" sz="2000" dirty="0"/>
              <a:t>3D (monolithic, wafer-wafer) and packaging of multi-chip </a:t>
            </a:r>
          </a:p>
          <a:p>
            <a:pPr lvl="2">
              <a:spcBef>
                <a:spcPts val="0"/>
              </a:spcBef>
              <a:buFont typeface="System Font Regular"/>
              <a:buChar char="➙"/>
            </a:pPr>
            <a:r>
              <a:rPr lang="en-US" sz="2000" dirty="0">
                <a:sym typeface="Wingdings" pitchFamily="2" charset="2"/>
              </a:rPr>
              <a:t>TTM and Cost driven</a:t>
            </a:r>
          </a:p>
          <a:p>
            <a:pPr lvl="1">
              <a:spcBef>
                <a:spcPts val="0"/>
              </a:spcBef>
            </a:pPr>
            <a:r>
              <a:rPr lang="en-US" sz="2000" dirty="0"/>
              <a:t>Pair memory tech research with compute architecture/hierarchy research.</a:t>
            </a:r>
          </a:p>
          <a:p>
            <a:pPr lvl="1">
              <a:spcBef>
                <a:spcPts val="0"/>
              </a:spcBef>
            </a:pPr>
            <a:r>
              <a:rPr lang="en-US" sz="2000" dirty="0"/>
              <a:t>Software (often ignored ) </a:t>
            </a:r>
            <a:r>
              <a:rPr lang="en-US" sz="2000"/>
              <a:t>enabling to alleviate adoption barriers or to unlock </a:t>
            </a:r>
            <a:r>
              <a:rPr lang="en-US" sz="2000" dirty="0"/>
              <a:t>value</a:t>
            </a:r>
          </a:p>
        </p:txBody>
      </p:sp>
      <p:sp>
        <p:nvSpPr>
          <p:cNvPr id="3" name="Slide Number Placeholder 2">
            <a:extLst>
              <a:ext uri="{FF2B5EF4-FFF2-40B4-BE49-F238E27FC236}">
                <a16:creationId xmlns:a16="http://schemas.microsoft.com/office/drawing/2014/main" id="{F91FAED6-1B4C-DB63-D03F-1E18F069CC17}"/>
              </a:ext>
            </a:extLst>
          </p:cNvPr>
          <p:cNvSpPr>
            <a:spLocks noGrp="1"/>
          </p:cNvSpPr>
          <p:nvPr>
            <p:ph type="sldNum" sz="quarter" idx="12"/>
          </p:nvPr>
        </p:nvSpPr>
        <p:spPr/>
        <p:txBody>
          <a:bodyPr/>
          <a:lstStyle/>
          <a:p>
            <a:fld id="{17AA2687-1D62-4697-B07C-AE046A4947FE}" type="slidenum">
              <a:rPr lang="en-US" smtClean="0"/>
              <a:pPr/>
              <a:t>31</a:t>
            </a:fld>
            <a:endParaRPr lang="en-US" sz="1400"/>
          </a:p>
        </p:txBody>
      </p:sp>
      <p:sp>
        <p:nvSpPr>
          <p:cNvPr id="7" name="Text Placeholder 6">
            <a:extLst>
              <a:ext uri="{FF2B5EF4-FFF2-40B4-BE49-F238E27FC236}">
                <a16:creationId xmlns:a16="http://schemas.microsoft.com/office/drawing/2014/main" id="{40AF73DD-37FA-D963-D9B7-1E07596ED6C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38776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840C2-A841-2FAE-732A-73B340D6EFEA}"/>
              </a:ext>
            </a:extLst>
          </p:cNvPr>
          <p:cNvSpPr>
            <a:spLocks noGrp="1"/>
          </p:cNvSpPr>
          <p:nvPr>
            <p:ph type="ctrTitle"/>
          </p:nvPr>
        </p:nvSpPr>
        <p:spPr/>
        <p:txBody>
          <a:bodyPr/>
          <a:lstStyle/>
          <a:p>
            <a:r>
              <a:rPr lang="en-US" sz="4000" dirty="0"/>
              <a:t>Travel down the time tunnel of electron devices</a:t>
            </a:r>
            <a:br>
              <a:rPr lang="en-US" sz="4000" dirty="0"/>
            </a:br>
            <a:endParaRPr lang="en-US" sz="4000" dirty="0"/>
          </a:p>
        </p:txBody>
      </p:sp>
      <p:sp>
        <p:nvSpPr>
          <p:cNvPr id="3" name="Subtitle 2">
            <a:extLst>
              <a:ext uri="{FF2B5EF4-FFF2-40B4-BE49-F238E27FC236}">
                <a16:creationId xmlns:a16="http://schemas.microsoft.com/office/drawing/2014/main" id="{257BBEBE-B2A8-1DDE-8868-E8AF9432329F}"/>
              </a:ext>
            </a:extLst>
          </p:cNvPr>
          <p:cNvSpPr>
            <a:spLocks noGrp="1"/>
          </p:cNvSpPr>
          <p:nvPr>
            <p:ph type="subTitle" idx="1"/>
          </p:nvPr>
        </p:nvSpPr>
        <p:spPr/>
        <p:txBody>
          <a:bodyPr>
            <a:normAutofit/>
          </a:bodyPr>
          <a:lstStyle/>
          <a:p>
            <a:r>
              <a:rPr lang="en-US" sz="3200" dirty="0"/>
              <a:t>A Centennial Journey of Electrical Charges</a:t>
            </a:r>
          </a:p>
        </p:txBody>
      </p:sp>
      <p:sp>
        <p:nvSpPr>
          <p:cNvPr id="4" name="Text Placeholder 3">
            <a:extLst>
              <a:ext uri="{FF2B5EF4-FFF2-40B4-BE49-F238E27FC236}">
                <a16:creationId xmlns:a16="http://schemas.microsoft.com/office/drawing/2014/main" id="{2C4F9BE0-FDD2-6785-8645-CB5E8A166F4A}"/>
              </a:ext>
            </a:extLst>
          </p:cNvPr>
          <p:cNvSpPr>
            <a:spLocks noGrp="1"/>
          </p:cNvSpPr>
          <p:nvPr>
            <p:ph type="body" sz="quarter" idx="10"/>
          </p:nvPr>
        </p:nvSpPr>
        <p:spPr/>
        <p:txBody>
          <a:bodyPr>
            <a:normAutofit fontScale="70000" lnSpcReduction="20000"/>
          </a:bodyPr>
          <a:lstStyle/>
          <a:p>
            <a:r>
              <a:rPr lang="en-US" sz="2400" dirty="0"/>
              <a:t>A chat at Graduate School of Advanced Technology at National Taiwan University May/29/2023</a:t>
            </a:r>
            <a:endParaRPr lang="en-US" sz="1200" dirty="0"/>
          </a:p>
        </p:txBody>
      </p:sp>
    </p:spTree>
    <p:extLst>
      <p:ext uri="{BB962C8B-B14F-4D97-AF65-F5344CB8AC3E}">
        <p14:creationId xmlns:p14="http://schemas.microsoft.com/office/powerpoint/2010/main" val="19858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E70C-21C3-2994-9C07-FBAF5354B20C}"/>
              </a:ext>
            </a:extLst>
          </p:cNvPr>
          <p:cNvSpPr>
            <a:spLocks noGrp="1"/>
          </p:cNvSpPr>
          <p:nvPr>
            <p:ph type="title"/>
          </p:nvPr>
        </p:nvSpPr>
        <p:spPr/>
        <p:txBody>
          <a:bodyPr/>
          <a:lstStyle/>
          <a:p>
            <a:r>
              <a:rPr lang="en-US" dirty="0"/>
              <a:t>Discoveries of Electron</a:t>
            </a:r>
          </a:p>
        </p:txBody>
      </p:sp>
      <p:sp>
        <p:nvSpPr>
          <p:cNvPr id="3" name="Content Placeholder 2">
            <a:extLst>
              <a:ext uri="{FF2B5EF4-FFF2-40B4-BE49-F238E27FC236}">
                <a16:creationId xmlns:a16="http://schemas.microsoft.com/office/drawing/2014/main" id="{DFBFBC93-33A5-E41B-C183-C9049526A72D}"/>
              </a:ext>
            </a:extLst>
          </p:cNvPr>
          <p:cNvSpPr>
            <a:spLocks noGrp="1"/>
          </p:cNvSpPr>
          <p:nvPr>
            <p:ph idx="1"/>
          </p:nvPr>
        </p:nvSpPr>
        <p:spPr>
          <a:xfrm>
            <a:off x="1218881" y="4808245"/>
            <a:ext cx="10360501" cy="1574554"/>
          </a:xfrm>
        </p:spPr>
        <p:txBody>
          <a:bodyPr>
            <a:normAutofit fontScale="55000" lnSpcReduction="20000"/>
          </a:bodyPr>
          <a:lstStyle/>
          <a:p>
            <a:pPr marL="0" indent="0">
              <a:lnSpc>
                <a:spcPct val="120000"/>
              </a:lnSpc>
              <a:spcBef>
                <a:spcPts val="0"/>
              </a:spcBef>
              <a:buNone/>
            </a:pPr>
            <a:r>
              <a:rPr lang="en-US" altLang="en-US" sz="3200" b="1" dirty="0"/>
              <a:t>1897</a:t>
            </a:r>
            <a:r>
              <a:rPr lang="en-US" altLang="en-US" sz="3200" dirty="0"/>
              <a:t> </a:t>
            </a:r>
            <a:r>
              <a:rPr lang="en-US" altLang="en-US" sz="3200" b="1" dirty="0"/>
              <a:t>Sir Joseph John Thomson</a:t>
            </a:r>
            <a:r>
              <a:rPr lang="en-US" altLang="en-US" sz="3200" dirty="0"/>
              <a:t> (1856 - 1940) discovered and identified the electron, </a:t>
            </a:r>
            <a:r>
              <a:rPr lang="en-US" altLang="zh-TW" sz="3200" dirty="0">
                <a:ea typeface="PMingLiU" panose="02020500000000000000" pitchFamily="18" charset="-120"/>
              </a:rPr>
              <a:t>for which he received the Nobel Prize for physics in 1906.</a:t>
            </a:r>
            <a:r>
              <a:rPr lang="en-US" altLang="en-US" sz="3200" dirty="0"/>
              <a:t> Thomson demonstrated that cathode rays were actually units of electrical current made up of negatively charged particles of subatomic size as an integral part of all matter and theorized the "plum pudding" model of atomic structure in which a quantity of negatively charged electrons was embedded in a sphere of positive electricity, the two charges neutralizing each other.</a:t>
            </a:r>
          </a:p>
        </p:txBody>
      </p:sp>
      <p:sp>
        <p:nvSpPr>
          <p:cNvPr id="4" name="Slide Number Placeholder 3">
            <a:extLst>
              <a:ext uri="{FF2B5EF4-FFF2-40B4-BE49-F238E27FC236}">
                <a16:creationId xmlns:a16="http://schemas.microsoft.com/office/drawing/2014/main" id="{42047BDC-48B2-8D31-CD7D-DB19F0C7BC8C}"/>
              </a:ext>
            </a:extLst>
          </p:cNvPr>
          <p:cNvSpPr>
            <a:spLocks noGrp="1"/>
          </p:cNvSpPr>
          <p:nvPr>
            <p:ph type="sldNum" sz="quarter" idx="12"/>
          </p:nvPr>
        </p:nvSpPr>
        <p:spPr/>
        <p:txBody>
          <a:bodyPr/>
          <a:lstStyle/>
          <a:p>
            <a:fld id="{518727FE-8BA6-410E-8B18-E4109D39D295}" type="slidenum">
              <a:rPr lang="en-US" smtClean="0"/>
              <a:pPr/>
              <a:t>5</a:t>
            </a:fld>
            <a:endParaRPr lang="en-US" sz="1400" dirty="0"/>
          </a:p>
        </p:txBody>
      </p:sp>
      <p:sp>
        <p:nvSpPr>
          <p:cNvPr id="5" name="Text Placeholder 4">
            <a:extLst>
              <a:ext uri="{FF2B5EF4-FFF2-40B4-BE49-F238E27FC236}">
                <a16:creationId xmlns:a16="http://schemas.microsoft.com/office/drawing/2014/main" id="{AD6C0AE0-EA41-877A-8633-24B7706FA1DD}"/>
              </a:ext>
            </a:extLst>
          </p:cNvPr>
          <p:cNvSpPr>
            <a:spLocks noGrp="1"/>
          </p:cNvSpPr>
          <p:nvPr>
            <p:ph type="body" sz="quarter" idx="13"/>
          </p:nvPr>
        </p:nvSpPr>
        <p:spPr/>
        <p:txBody>
          <a:bodyPr/>
          <a:lstStyle/>
          <a:p>
            <a:endParaRPr lang="en-US"/>
          </a:p>
        </p:txBody>
      </p:sp>
      <p:pic>
        <p:nvPicPr>
          <p:cNvPr id="6" name="Picture 7">
            <a:extLst>
              <a:ext uri="{FF2B5EF4-FFF2-40B4-BE49-F238E27FC236}">
                <a16:creationId xmlns:a16="http://schemas.microsoft.com/office/drawing/2014/main" id="{26B377A4-FDDA-7576-0B7C-870018BE8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318" y="1349401"/>
            <a:ext cx="1272174" cy="152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8CFD5BCD-53E5-98AD-ECFD-82ED63EC8FE4}"/>
              </a:ext>
            </a:extLst>
          </p:cNvPr>
          <p:cNvSpPr>
            <a:spLocks noChangeArrowheads="1"/>
          </p:cNvSpPr>
          <p:nvPr/>
        </p:nvSpPr>
        <p:spPr bwMode="auto">
          <a:xfrm>
            <a:off x="4284617" y="1484477"/>
            <a:ext cx="690589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spcBef>
                <a:spcPts val="0"/>
              </a:spcBef>
            </a:pPr>
            <a:r>
              <a:rPr lang="en-US" altLang="zh-TW" sz="1800" b="1" dirty="0">
                <a:ea typeface="PMingLiU" panose="02020500000000000000" pitchFamily="18" charset="-120"/>
              </a:rPr>
              <a:t>1895</a:t>
            </a:r>
            <a:r>
              <a:rPr lang="en-US" altLang="zh-TW" sz="1800" dirty="0">
                <a:ea typeface="PMingLiU" panose="02020500000000000000" pitchFamily="18" charset="-120"/>
              </a:rPr>
              <a:t> </a:t>
            </a:r>
            <a:r>
              <a:rPr lang="en-US" altLang="zh-TW" sz="1800" b="1" dirty="0">
                <a:ea typeface="PMingLiU" panose="02020500000000000000" pitchFamily="18" charset="-120"/>
              </a:rPr>
              <a:t>Wilhelm Conrad </a:t>
            </a:r>
            <a:r>
              <a:rPr lang="en-US" altLang="zh-TW" sz="1800" b="1" dirty="0" err="1">
                <a:ea typeface="PMingLiU" panose="02020500000000000000" pitchFamily="18" charset="-120"/>
              </a:rPr>
              <a:t>Röntgen</a:t>
            </a:r>
            <a:r>
              <a:rPr lang="en-US" altLang="zh-TW" sz="1800" dirty="0">
                <a:ea typeface="PMingLiU" panose="02020500000000000000" pitchFamily="18" charset="-120"/>
              </a:rPr>
              <a:t> (1845 - 1923) discovered X rays, for which he received the first Nobel Prize for physics in 1901. The “hand” was taken in 1896 with  cathode-ray discharge. He later demonstrated the metallurgical and medical use of X rays. </a:t>
            </a:r>
          </a:p>
        </p:txBody>
      </p:sp>
      <p:pic>
        <p:nvPicPr>
          <p:cNvPr id="10" name="Picture 14" descr="Joseph John Thomson">
            <a:extLst>
              <a:ext uri="{FF2B5EF4-FFF2-40B4-BE49-F238E27FC236}">
                <a16:creationId xmlns:a16="http://schemas.microsoft.com/office/drawing/2014/main" id="{38948A26-0CC4-2B5B-EA16-394E48F1C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144" y="2991264"/>
            <a:ext cx="1227479" cy="1730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Wilhelm Conrad Röntgen">
            <a:extLst>
              <a:ext uri="{FF2B5EF4-FFF2-40B4-BE49-F238E27FC236}">
                <a16:creationId xmlns:a16="http://schemas.microsoft.com/office/drawing/2014/main" id="{CD34CBE8-6777-73FC-C65E-4EBD399A6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083" y="1352010"/>
            <a:ext cx="1081088"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0A0D9D-30EC-165E-1DDA-BC9802572BCB}"/>
              </a:ext>
            </a:extLst>
          </p:cNvPr>
          <p:cNvSpPr txBox="1"/>
          <p:nvPr/>
        </p:nvSpPr>
        <p:spPr>
          <a:xfrm>
            <a:off x="5278669" y="2632889"/>
            <a:ext cx="5911846"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www.nobelprize.org</a:t>
            </a:r>
            <a:r>
              <a:rPr lang="en-US" sz="1000" b="1" i="0" dirty="0">
                <a:solidFill>
                  <a:schemeClr val="tx2"/>
                </a:solidFill>
                <a:effectLst/>
                <a:latin typeface="Calibri" panose="020F0502020204030204" pitchFamily="34" charset="0"/>
                <a:cs typeface="Calibri" panose="020F0502020204030204" pitchFamily="34" charset="0"/>
              </a:rPr>
              <a:t>/prizes/physics/1901/summary</a:t>
            </a:r>
            <a:r>
              <a:rPr lang="en-US" sz="1000" b="1" i="0" dirty="0">
                <a:effectLst/>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B67CE8A0-7417-59B2-F445-5DE18BA8E34B}"/>
              </a:ext>
            </a:extLst>
          </p:cNvPr>
          <p:cNvSpPr txBox="1"/>
          <p:nvPr/>
        </p:nvSpPr>
        <p:spPr>
          <a:xfrm>
            <a:off x="7652327" y="6259688"/>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www.nobelprize.org</a:t>
            </a:r>
            <a:r>
              <a:rPr lang="en-US" sz="1000" b="1" i="0" dirty="0">
                <a:solidFill>
                  <a:schemeClr val="tx2"/>
                </a:solidFill>
                <a:effectLst/>
                <a:latin typeface="Calibri" panose="020F0502020204030204" pitchFamily="34" charset="0"/>
                <a:cs typeface="Calibri" panose="020F0502020204030204" pitchFamily="34" charset="0"/>
              </a:rPr>
              <a:t>/prizes/physics/1906/summary/</a:t>
            </a:r>
          </a:p>
        </p:txBody>
      </p:sp>
      <p:pic>
        <p:nvPicPr>
          <p:cNvPr id="1026" name="Picture 2" descr="FEATURE-early mass-spectrometry-p76-350">
            <a:extLst>
              <a:ext uri="{FF2B5EF4-FFF2-40B4-BE49-F238E27FC236}">
                <a16:creationId xmlns:a16="http://schemas.microsoft.com/office/drawing/2014/main" id="{89CB8D9E-8871-D7D2-58E6-0EB827B48F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28" b="35840"/>
          <a:stretch/>
        </p:blipFill>
        <p:spPr bwMode="auto">
          <a:xfrm>
            <a:off x="3034576" y="3024737"/>
            <a:ext cx="5815330" cy="1700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7B60-32C2-BA51-1760-1A178965FC5F}"/>
              </a:ext>
            </a:extLst>
          </p:cNvPr>
          <p:cNvSpPr>
            <a:spLocks noGrp="1"/>
          </p:cNvSpPr>
          <p:nvPr>
            <p:ph type="title"/>
          </p:nvPr>
        </p:nvSpPr>
        <p:spPr>
          <a:xfrm>
            <a:off x="1218883" y="391996"/>
            <a:ext cx="10360501" cy="493970"/>
          </a:xfrm>
        </p:spPr>
        <p:txBody>
          <a:bodyPr/>
          <a:lstStyle/>
          <a:p>
            <a:r>
              <a:rPr lang="en-US" altLang="en-US" sz="3600" dirty="0"/>
              <a:t>Innovations of Vacuum Electron Devices</a:t>
            </a:r>
            <a:endParaRPr lang="en-US" dirty="0"/>
          </a:p>
        </p:txBody>
      </p:sp>
      <p:sp>
        <p:nvSpPr>
          <p:cNvPr id="4" name="Slide Number Placeholder 3">
            <a:extLst>
              <a:ext uri="{FF2B5EF4-FFF2-40B4-BE49-F238E27FC236}">
                <a16:creationId xmlns:a16="http://schemas.microsoft.com/office/drawing/2014/main" id="{A1923886-2C5E-2B71-D805-A6B8CBEFADCB}"/>
              </a:ext>
            </a:extLst>
          </p:cNvPr>
          <p:cNvSpPr>
            <a:spLocks noGrp="1"/>
          </p:cNvSpPr>
          <p:nvPr>
            <p:ph type="sldNum" sz="quarter" idx="12"/>
          </p:nvPr>
        </p:nvSpPr>
        <p:spPr/>
        <p:txBody>
          <a:bodyPr/>
          <a:lstStyle/>
          <a:p>
            <a:fld id="{518727FE-8BA6-410E-8B18-E4109D39D295}" type="slidenum">
              <a:rPr lang="en-US" smtClean="0"/>
              <a:pPr/>
              <a:t>6</a:t>
            </a:fld>
            <a:endParaRPr lang="en-US" sz="1400"/>
          </a:p>
        </p:txBody>
      </p:sp>
      <p:sp>
        <p:nvSpPr>
          <p:cNvPr id="10" name="Rectangle 27">
            <a:extLst>
              <a:ext uri="{FF2B5EF4-FFF2-40B4-BE49-F238E27FC236}">
                <a16:creationId xmlns:a16="http://schemas.microsoft.com/office/drawing/2014/main" id="{6E458BC1-731C-2BEB-DB70-979DF48A29AE}"/>
              </a:ext>
            </a:extLst>
          </p:cNvPr>
          <p:cNvSpPr>
            <a:spLocks noChangeArrowheads="1"/>
          </p:cNvSpPr>
          <p:nvPr/>
        </p:nvSpPr>
        <p:spPr bwMode="auto">
          <a:xfrm>
            <a:off x="6155055" y="978915"/>
            <a:ext cx="4917454"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1800" b="1" dirty="0"/>
              <a:t>1907</a:t>
            </a:r>
            <a:r>
              <a:rPr lang="en-US" altLang="en-US" sz="1800" dirty="0"/>
              <a:t> </a:t>
            </a:r>
            <a:r>
              <a:rPr lang="en-US" altLang="en-US" sz="1800" b="1" dirty="0"/>
              <a:t>Lee De Forest</a:t>
            </a:r>
            <a:r>
              <a:rPr lang="en-US" altLang="en-US" sz="1800" dirty="0"/>
              <a:t> (1873 - 1961) added a grid electrode to </a:t>
            </a:r>
          </a:p>
          <a:p>
            <a:pPr eaLnBrk="1" hangingPunct="1"/>
            <a:r>
              <a:rPr lang="en-US" altLang="en-US" sz="1800" dirty="0"/>
              <a:t>Flemings' valve and </a:t>
            </a:r>
          </a:p>
          <a:p>
            <a:pPr eaLnBrk="1" hangingPunct="1"/>
            <a:r>
              <a:rPr lang="en-US" altLang="en-US" sz="1800" dirty="0"/>
              <a:t>created the triode tube, </a:t>
            </a:r>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r>
              <a:rPr lang="en-US" altLang="en-US" sz="1800" dirty="0"/>
              <a:t>later improved and </a:t>
            </a:r>
          </a:p>
          <a:p>
            <a:pPr eaLnBrk="1" hangingPunct="1"/>
            <a:r>
              <a:rPr lang="en-US" altLang="en-US" sz="1800" dirty="0"/>
              <a:t>called the </a:t>
            </a:r>
            <a:r>
              <a:rPr lang="en-US" altLang="en-US" sz="1800" dirty="0" err="1"/>
              <a:t>Audion</a:t>
            </a:r>
            <a:r>
              <a:rPr lang="en-US" altLang="en-US" sz="1800" dirty="0"/>
              <a:t>. </a:t>
            </a:r>
          </a:p>
          <a:p>
            <a:pPr eaLnBrk="1" hangingPunct="1"/>
            <a:r>
              <a:rPr lang="en-US" altLang="en-US" sz="1800" dirty="0"/>
              <a:t>He was a prolific inventor, and was </a:t>
            </a:r>
          </a:p>
          <a:p>
            <a:pPr eaLnBrk="1" hangingPunct="1"/>
            <a:r>
              <a:rPr lang="en-US" altLang="en-US" sz="1800" dirty="0"/>
              <a:t>granted more than 300 patents in Electronics</a:t>
            </a:r>
          </a:p>
        </p:txBody>
      </p:sp>
      <p:sp>
        <p:nvSpPr>
          <p:cNvPr id="11" name="Rectangle 19">
            <a:extLst>
              <a:ext uri="{FF2B5EF4-FFF2-40B4-BE49-F238E27FC236}">
                <a16:creationId xmlns:a16="http://schemas.microsoft.com/office/drawing/2014/main" id="{F3699C12-7CA1-05C6-1531-59DC2F884B60}"/>
              </a:ext>
            </a:extLst>
          </p:cNvPr>
          <p:cNvSpPr>
            <a:spLocks noChangeArrowheads="1"/>
          </p:cNvSpPr>
          <p:nvPr/>
        </p:nvSpPr>
        <p:spPr bwMode="auto">
          <a:xfrm>
            <a:off x="1341120" y="977328"/>
            <a:ext cx="412813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r" eaLnBrk="1" hangingPunct="1"/>
            <a:r>
              <a:rPr lang="en-US" altLang="zh-TW" sz="1800" b="1" dirty="0">
                <a:ea typeface="PMingLiU" panose="02020500000000000000" pitchFamily="18" charset="-120"/>
              </a:rPr>
              <a:t>1905</a:t>
            </a:r>
            <a:r>
              <a:rPr lang="en-US" altLang="zh-TW" sz="1800" dirty="0">
                <a:ea typeface="PMingLiU" panose="02020500000000000000" pitchFamily="18" charset="-120"/>
              </a:rPr>
              <a:t> </a:t>
            </a:r>
            <a:r>
              <a:rPr lang="en-US" altLang="zh-TW" sz="1800" b="1" dirty="0">
                <a:ea typeface="PMingLiU" panose="02020500000000000000" pitchFamily="18" charset="-120"/>
              </a:rPr>
              <a:t>Sir John Ambrose Fleming</a:t>
            </a:r>
            <a:r>
              <a:rPr lang="en-US" altLang="zh-TW" sz="1800" dirty="0">
                <a:ea typeface="PMingLiU" panose="02020500000000000000" pitchFamily="18" charset="-120"/>
              </a:rPr>
              <a:t> (1849 - 1945) made </a:t>
            </a:r>
          </a:p>
          <a:p>
            <a:pPr algn="r" eaLnBrk="1" hangingPunct="1"/>
            <a:r>
              <a:rPr lang="en-US" altLang="zh-TW" sz="1800" dirty="0">
                <a:ea typeface="PMingLiU" panose="02020500000000000000" pitchFamily="18" charset="-120"/>
              </a:rPr>
              <a:t>the first diode tube, </a:t>
            </a:r>
          </a:p>
          <a:p>
            <a:pPr algn="r" eaLnBrk="1" hangingPunct="1"/>
            <a:r>
              <a:rPr lang="en-US" altLang="zh-TW" sz="1800" dirty="0">
                <a:ea typeface="PMingLiU" panose="02020500000000000000" pitchFamily="18" charset="-120"/>
              </a:rPr>
              <a:t>the Fleming valve. </a:t>
            </a: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endParaRPr lang="en-US" altLang="zh-TW" sz="1800" dirty="0">
              <a:ea typeface="PMingLiU" panose="02020500000000000000" pitchFamily="18" charset="-120"/>
            </a:endParaRPr>
          </a:p>
          <a:p>
            <a:pPr algn="r" eaLnBrk="1" hangingPunct="1"/>
            <a:r>
              <a:rPr lang="en-US" altLang="zh-TW" sz="1800" dirty="0">
                <a:ea typeface="PMingLiU" panose="02020500000000000000" pitchFamily="18" charset="-120"/>
              </a:rPr>
              <a:t>The device had </a:t>
            </a:r>
          </a:p>
          <a:p>
            <a:pPr algn="r" eaLnBrk="1" hangingPunct="1"/>
            <a:r>
              <a:rPr lang="en-US" altLang="zh-TW" sz="1800" dirty="0">
                <a:ea typeface="PMingLiU" panose="02020500000000000000" pitchFamily="18" charset="-120"/>
              </a:rPr>
              <a:t>three leads, two </a:t>
            </a:r>
          </a:p>
          <a:p>
            <a:pPr algn="r" eaLnBrk="1" hangingPunct="1"/>
            <a:r>
              <a:rPr lang="en-US" altLang="zh-TW" sz="1800" dirty="0">
                <a:ea typeface="PMingLiU" panose="02020500000000000000" pitchFamily="18" charset="-120"/>
              </a:rPr>
              <a:t>for the heater and the  </a:t>
            </a:r>
          </a:p>
          <a:p>
            <a:pPr algn="r" eaLnBrk="1" hangingPunct="1"/>
            <a:r>
              <a:rPr lang="en-US" altLang="zh-TW" sz="1800" dirty="0">
                <a:ea typeface="PMingLiU" panose="02020500000000000000" pitchFamily="18" charset="-120"/>
              </a:rPr>
              <a:t>cathode and the other for the plate. </a:t>
            </a:r>
          </a:p>
        </p:txBody>
      </p:sp>
      <p:pic>
        <p:nvPicPr>
          <p:cNvPr id="12" name="Picture 16">
            <a:extLst>
              <a:ext uri="{FF2B5EF4-FFF2-40B4-BE49-F238E27FC236}">
                <a16:creationId xmlns:a16="http://schemas.microsoft.com/office/drawing/2014/main" id="{9CA42C50-61D6-EABA-3195-037CF7660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185" y="3828547"/>
            <a:ext cx="1373188"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a:extLst>
              <a:ext uri="{FF2B5EF4-FFF2-40B4-BE49-F238E27FC236}">
                <a16:creationId xmlns:a16="http://schemas.microsoft.com/office/drawing/2014/main" id="{CC81CF4B-B339-5104-E690-37E7A6160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0055" y="2710013"/>
            <a:ext cx="297180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a:extLst>
              <a:ext uri="{FF2B5EF4-FFF2-40B4-BE49-F238E27FC236}">
                <a16:creationId xmlns:a16="http://schemas.microsoft.com/office/drawing/2014/main" id="{C0EC659C-3FF0-2E30-6333-550338629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0636" y="1827714"/>
            <a:ext cx="2009775" cy="17764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a:extLst>
              <a:ext uri="{FF2B5EF4-FFF2-40B4-BE49-F238E27FC236}">
                <a16:creationId xmlns:a16="http://schemas.microsoft.com/office/drawing/2014/main" id="{8DC126A1-5B60-7592-0B8E-5CE3E5456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909" y="4077784"/>
            <a:ext cx="2133600" cy="1808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6">
            <a:extLst>
              <a:ext uri="{FF2B5EF4-FFF2-40B4-BE49-F238E27FC236}">
                <a16:creationId xmlns:a16="http://schemas.microsoft.com/office/drawing/2014/main" id="{93FE10CD-5FF3-2AA9-C2B8-64257DC736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8185" y="1632052"/>
            <a:ext cx="1400175" cy="2057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F161DBE-C828-CEA0-3691-F7F06338D773}"/>
              </a:ext>
            </a:extLst>
          </p:cNvPr>
          <p:cNvSpPr txBox="1"/>
          <p:nvPr/>
        </p:nvSpPr>
        <p:spPr>
          <a:xfrm>
            <a:off x="1927234" y="6502513"/>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madeupinbritain.uk</a:t>
            </a:r>
            <a:r>
              <a:rPr lang="en-US" sz="1000" b="1" i="0" dirty="0">
                <a:solidFill>
                  <a:schemeClr val="tx2"/>
                </a:solidFill>
                <a:effectLst/>
                <a:latin typeface="Calibri" panose="020F0502020204030204" pitchFamily="34" charset="0"/>
                <a:cs typeface="Calibri" panose="020F0502020204030204" pitchFamily="34" charset="0"/>
              </a:rPr>
              <a:t>/</a:t>
            </a:r>
            <a:r>
              <a:rPr lang="en-US" sz="1000" b="1" i="0" dirty="0" err="1">
                <a:solidFill>
                  <a:schemeClr val="tx2"/>
                </a:solidFill>
                <a:effectLst/>
                <a:latin typeface="Calibri" panose="020F0502020204030204" pitchFamily="34" charset="0"/>
                <a:cs typeface="Calibri" panose="020F0502020204030204" pitchFamily="34" charset="0"/>
              </a:rPr>
              <a:t>Vacuum_Tube</a:t>
            </a:r>
            <a:endParaRPr lang="en-US" sz="1000" b="1" i="0" dirty="0">
              <a:solidFill>
                <a:schemeClr val="tx2"/>
              </a:solidFill>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4D11678-2CCB-2261-9EF4-BEDE8ACC27ED}"/>
              </a:ext>
            </a:extLst>
          </p:cNvPr>
          <p:cNvSpPr txBox="1"/>
          <p:nvPr/>
        </p:nvSpPr>
        <p:spPr>
          <a:xfrm>
            <a:off x="7534321" y="6514226"/>
            <a:ext cx="3538188" cy="246221"/>
          </a:xfrm>
          <a:prstGeom prst="rect">
            <a:avLst/>
          </a:prstGeom>
          <a:noFill/>
        </p:spPr>
        <p:txBody>
          <a:bodyPr wrap="square" rtlCol="0">
            <a:spAutoFit/>
          </a:bodyPr>
          <a:lstStyle/>
          <a:p>
            <a:pPr algn="r"/>
            <a:r>
              <a:rPr lang="en-US" sz="1000" b="1" i="0" dirty="0">
                <a:solidFill>
                  <a:schemeClr val="tx2"/>
                </a:solidFill>
                <a:effectLst/>
                <a:latin typeface="Calibri" panose="020F0502020204030204" pitchFamily="34" charset="0"/>
                <a:cs typeface="Calibri" panose="020F0502020204030204" pitchFamily="34" charset="0"/>
              </a:rPr>
              <a:t>https://</a:t>
            </a:r>
            <a:r>
              <a:rPr lang="en-US" sz="1000" b="1" i="0" dirty="0" err="1">
                <a:solidFill>
                  <a:schemeClr val="tx2"/>
                </a:solidFill>
                <a:effectLst/>
                <a:latin typeface="Calibri" panose="020F0502020204030204" pitchFamily="34" charset="0"/>
                <a:cs typeface="Calibri" panose="020F0502020204030204" pitchFamily="34" charset="0"/>
              </a:rPr>
              <a:t>www.britannica.com</a:t>
            </a:r>
            <a:r>
              <a:rPr lang="en-US" sz="1000" b="1" i="0" dirty="0">
                <a:solidFill>
                  <a:schemeClr val="tx2"/>
                </a:solidFill>
                <a:effectLst/>
                <a:latin typeface="Calibri" panose="020F0502020204030204" pitchFamily="34" charset="0"/>
                <a:cs typeface="Calibri" panose="020F0502020204030204" pitchFamily="34" charset="0"/>
              </a:rPr>
              <a:t>/biography/Lee-de-Forest</a:t>
            </a:r>
          </a:p>
        </p:txBody>
      </p:sp>
    </p:spTree>
    <p:extLst>
      <p:ext uri="{BB962C8B-B14F-4D97-AF65-F5344CB8AC3E}">
        <p14:creationId xmlns:p14="http://schemas.microsoft.com/office/powerpoint/2010/main" val="3102900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7E405-1D94-367C-8CAB-2BAEECEB26ED}"/>
              </a:ext>
            </a:extLst>
          </p:cNvPr>
          <p:cNvSpPr>
            <a:spLocks noGrp="1"/>
          </p:cNvSpPr>
          <p:nvPr>
            <p:ph type="title"/>
          </p:nvPr>
        </p:nvSpPr>
        <p:spPr>
          <a:xfrm>
            <a:off x="1218883" y="512063"/>
            <a:ext cx="10360501" cy="1399863"/>
          </a:xfrm>
        </p:spPr>
        <p:txBody>
          <a:bodyPr/>
          <a:lstStyle/>
          <a:p>
            <a:pPr>
              <a:spcBef>
                <a:spcPts val="1200"/>
              </a:spcBef>
            </a:pPr>
            <a:r>
              <a:rPr lang="en-US" altLang="en-US" dirty="0"/>
              <a:t>Revolution of Electronics – </a:t>
            </a:r>
            <a:br>
              <a:rPr lang="en-US" altLang="en-US" dirty="0"/>
            </a:br>
            <a:r>
              <a:rPr lang="en-US" altLang="en-US" sz="2800" dirty="0"/>
              <a:t>From Vacuum Science to Solid State Physics</a:t>
            </a:r>
            <a:endParaRPr lang="en-US" dirty="0"/>
          </a:p>
        </p:txBody>
      </p:sp>
      <p:sp>
        <p:nvSpPr>
          <p:cNvPr id="3" name="Slide Number Placeholder 2">
            <a:extLst>
              <a:ext uri="{FF2B5EF4-FFF2-40B4-BE49-F238E27FC236}">
                <a16:creationId xmlns:a16="http://schemas.microsoft.com/office/drawing/2014/main" id="{E15C5056-AF82-2B63-060F-EB0B34A32563}"/>
              </a:ext>
            </a:extLst>
          </p:cNvPr>
          <p:cNvSpPr>
            <a:spLocks noGrp="1"/>
          </p:cNvSpPr>
          <p:nvPr>
            <p:ph type="sldNum" sz="quarter" idx="12"/>
          </p:nvPr>
        </p:nvSpPr>
        <p:spPr/>
        <p:txBody>
          <a:bodyPr/>
          <a:lstStyle/>
          <a:p>
            <a:fld id="{17AA2687-1D62-4697-B07C-AE046A4947FE}" type="slidenum">
              <a:rPr lang="en-US" smtClean="0"/>
              <a:pPr/>
              <a:t>7</a:t>
            </a:fld>
            <a:endParaRPr lang="en-US" sz="1400"/>
          </a:p>
        </p:txBody>
      </p:sp>
      <p:sp>
        <p:nvSpPr>
          <p:cNvPr id="4" name="Text Placeholder 3">
            <a:extLst>
              <a:ext uri="{FF2B5EF4-FFF2-40B4-BE49-F238E27FC236}">
                <a16:creationId xmlns:a16="http://schemas.microsoft.com/office/drawing/2014/main" id="{2B268244-B6D1-EF6A-3C68-E9865F282A02}"/>
              </a:ext>
            </a:extLst>
          </p:cNvPr>
          <p:cNvSpPr>
            <a:spLocks noGrp="1"/>
          </p:cNvSpPr>
          <p:nvPr>
            <p:ph type="body" sz="quarter" idx="13"/>
          </p:nvPr>
        </p:nvSpPr>
        <p:spPr/>
        <p:txBody>
          <a:bodyPr/>
          <a:lstStyle/>
          <a:p>
            <a:endParaRPr lang="en-US"/>
          </a:p>
        </p:txBody>
      </p:sp>
      <p:pic>
        <p:nvPicPr>
          <p:cNvPr id="7" name="Picture 9">
            <a:extLst>
              <a:ext uri="{FF2B5EF4-FFF2-40B4-BE49-F238E27FC236}">
                <a16:creationId xmlns:a16="http://schemas.microsoft.com/office/drawing/2014/main" id="{BCC94527-80F5-81CA-13B1-F35F5FCA7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112" y="1911926"/>
            <a:ext cx="327660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0">
            <a:extLst>
              <a:ext uri="{FF2B5EF4-FFF2-40B4-BE49-F238E27FC236}">
                <a16:creationId xmlns:a16="http://schemas.microsoft.com/office/drawing/2014/main" id="{C404F3C1-239D-9884-94AA-85D19EBAB682}"/>
              </a:ext>
            </a:extLst>
          </p:cNvPr>
          <p:cNvSpPr>
            <a:spLocks noChangeArrowheads="1"/>
          </p:cNvSpPr>
          <p:nvPr/>
        </p:nvSpPr>
        <p:spPr bwMode="auto">
          <a:xfrm>
            <a:off x="1218883" y="2384223"/>
            <a:ext cx="314068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hangingPunct="1"/>
            <a:r>
              <a:rPr lang="en-US" altLang="en-US" sz="1600" b="1" dirty="0">
                <a:latin typeface="Arial" panose="020B0604020202020204" pitchFamily="34" charset="0"/>
              </a:rPr>
              <a:t>In 1948,</a:t>
            </a:r>
            <a:r>
              <a:rPr lang="en-US" altLang="en-US" sz="1600" dirty="0">
                <a:latin typeface="Arial" panose="020B0604020202020204" pitchFamily="34" charset="0"/>
              </a:rPr>
              <a:t> </a:t>
            </a:r>
            <a:r>
              <a:rPr lang="en-US" altLang="en-US" sz="1600" b="1" dirty="0">
                <a:latin typeface="Arial" panose="020B0604020202020204" pitchFamily="34" charset="0"/>
              </a:rPr>
              <a:t>John Bardeen </a:t>
            </a:r>
            <a:r>
              <a:rPr lang="en-US" altLang="en-US" sz="1600" dirty="0">
                <a:latin typeface="Arial" panose="020B0604020202020204" pitchFamily="34" charset="0"/>
              </a:rPr>
              <a:t>(1908 - 1991), </a:t>
            </a:r>
            <a:r>
              <a:rPr lang="en-US" altLang="en-US" sz="1600" b="1" dirty="0">
                <a:latin typeface="Arial" panose="020B0604020202020204" pitchFamily="34" charset="0"/>
              </a:rPr>
              <a:t>William Bradford Shockley</a:t>
            </a:r>
            <a:r>
              <a:rPr lang="en-US" altLang="en-US" sz="1600" dirty="0">
                <a:latin typeface="Arial" panose="020B0604020202020204" pitchFamily="34" charset="0"/>
              </a:rPr>
              <a:t> (1910 - 1989), </a:t>
            </a:r>
            <a:r>
              <a:rPr lang="en-US" altLang="en-US" sz="1600" b="1" dirty="0">
                <a:latin typeface="Arial" panose="020B0604020202020204" pitchFamily="34" charset="0"/>
              </a:rPr>
              <a:t>Walter Houser Brattain</a:t>
            </a:r>
            <a:r>
              <a:rPr lang="en-US" altLang="en-US" sz="1600" dirty="0">
                <a:latin typeface="Arial" panose="020B0604020202020204" pitchFamily="34" charset="0"/>
              </a:rPr>
              <a:t> (1902 - 1987) invented the transistor for Bell labs, sharing the 1956 Nobel Physics prize for the invention. </a:t>
            </a:r>
          </a:p>
        </p:txBody>
      </p:sp>
      <p:pic>
        <p:nvPicPr>
          <p:cNvPr id="9" name="Picture 11">
            <a:extLst>
              <a:ext uri="{FF2B5EF4-FFF2-40B4-BE49-F238E27FC236}">
                <a16:creationId xmlns:a16="http://schemas.microsoft.com/office/drawing/2014/main" id="{FF893AF8-5C0D-B8F1-8AFA-CA5853BBD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272" y="985384"/>
            <a:ext cx="32035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3">
            <a:extLst>
              <a:ext uri="{FF2B5EF4-FFF2-40B4-BE49-F238E27FC236}">
                <a16:creationId xmlns:a16="http://schemas.microsoft.com/office/drawing/2014/main" id="{6D50B569-8C4F-2029-8CA7-ACEBA31E4D2E}"/>
              </a:ext>
            </a:extLst>
          </p:cNvPr>
          <p:cNvSpPr>
            <a:spLocks noChangeArrowheads="1"/>
          </p:cNvSpPr>
          <p:nvPr/>
        </p:nvSpPr>
        <p:spPr bwMode="auto">
          <a:xfrm>
            <a:off x="1278414" y="5089236"/>
            <a:ext cx="9631998" cy="127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accent2"/>
              </a:buClr>
              <a:buChar char="•"/>
              <a:defRPr sz="3200" b="1">
                <a:solidFill>
                  <a:schemeClr val="tx1"/>
                </a:solidFill>
                <a:latin typeface="Arial" panose="020B0604020202020204" pitchFamily="34" charset="0"/>
              </a:defRPr>
            </a:lvl1pPr>
            <a:lvl2pPr marL="742950" indent="-285750">
              <a:spcBef>
                <a:spcPct val="20000"/>
              </a:spcBef>
              <a:buClr>
                <a:schemeClr val="accent2"/>
              </a:buClr>
              <a:buChar char="–"/>
              <a:defRPr sz="3200">
                <a:solidFill>
                  <a:schemeClr val="tx1"/>
                </a:solidFill>
                <a:latin typeface="Arial" panose="020B0604020202020204" pitchFamily="34" charset="0"/>
              </a:defRPr>
            </a:lvl2pPr>
            <a:lvl3pPr marL="1143000" indent="-228600">
              <a:spcBef>
                <a:spcPct val="20000"/>
              </a:spcBef>
              <a:buClr>
                <a:schemeClr val="accent2"/>
              </a:buClr>
              <a:buChar char="•"/>
              <a:defRPr sz="2800">
                <a:solidFill>
                  <a:schemeClr val="tx1"/>
                </a:solidFill>
                <a:latin typeface="Arial" panose="020B0604020202020204" pitchFamily="34" charset="0"/>
              </a:defRPr>
            </a:lvl3pPr>
            <a:lvl4pPr marL="1600200" indent="-228600">
              <a:spcBef>
                <a:spcPct val="20000"/>
              </a:spcBef>
              <a:buClr>
                <a:schemeClr val="accent2"/>
              </a:buClr>
              <a:buChar char="–"/>
              <a:defRPr sz="2400">
                <a:solidFill>
                  <a:schemeClr val="tx1"/>
                </a:solidFill>
                <a:latin typeface="Arial" panose="020B0604020202020204" pitchFamily="34" charset="0"/>
              </a:defRPr>
            </a:lvl4pPr>
            <a:lvl5pPr marL="2057400" indent="-228600">
              <a:spcBef>
                <a:spcPct val="20000"/>
              </a:spcBef>
              <a:buClr>
                <a:schemeClr val="accent2"/>
              </a:buClr>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sz="2400">
                <a:solidFill>
                  <a:schemeClr val="tx1"/>
                </a:solidFill>
                <a:latin typeface="Arial" panose="020B0604020202020204" pitchFamily="34" charset="0"/>
              </a:defRPr>
            </a:lvl9pPr>
          </a:lstStyle>
          <a:p>
            <a:pPr>
              <a:buFontTx/>
              <a:buNone/>
            </a:pPr>
            <a:r>
              <a:rPr lang="en-US" altLang="en-US" sz="1800" b="0" dirty="0">
                <a:latin typeface="Calibri" panose="020F0502020204030204" pitchFamily="34" charset="0"/>
                <a:cs typeface="Calibri" panose="020F0502020204030204" pitchFamily="34" charset="0"/>
              </a:rPr>
              <a:t>Shockley’s insight of “minority carrier injection” became the bible of the new era</a:t>
            </a:r>
          </a:p>
          <a:p>
            <a:pPr marL="800100" lvl="2" indent="0">
              <a:buNone/>
            </a:pPr>
            <a:r>
              <a:rPr lang="en-US" altLang="en-US" sz="1200" b="0" dirty="0"/>
              <a:t>[1] W. Shockley, “The Theory of </a:t>
            </a:r>
            <a:r>
              <a:rPr lang="en-US" altLang="en-US" sz="1200" b="0" i="1" dirty="0"/>
              <a:t>P-N </a:t>
            </a:r>
            <a:r>
              <a:rPr lang="en-US" altLang="en-US" sz="1200" b="0" dirty="0"/>
              <a:t>Junctions in Semiconductors and </a:t>
            </a:r>
            <a:r>
              <a:rPr lang="en-US" altLang="en-US" sz="1200" b="0" i="1" dirty="0"/>
              <a:t>P-N </a:t>
            </a:r>
            <a:r>
              <a:rPr lang="en-US" altLang="en-US" sz="1200" b="0" dirty="0"/>
              <a:t>Junction Transistors.” Nokia Bell Lab, July 1949 </a:t>
            </a:r>
          </a:p>
          <a:p>
            <a:pPr marL="800100" lvl="2" indent="0">
              <a:buNone/>
            </a:pPr>
            <a:r>
              <a:rPr lang="en-US" altLang="en-US" sz="1200" b="0" dirty="0"/>
              <a:t>[2] W. Shockley, “</a:t>
            </a:r>
            <a:r>
              <a:rPr lang="en-US" altLang="en-US" sz="1200" b="0" i="1" dirty="0"/>
              <a:t>Electrons and Holes in Semiconductors: With Applications to Transistor Electronics”, </a:t>
            </a:r>
            <a:r>
              <a:rPr lang="en-US" altLang="en-US" sz="1200" b="0" dirty="0"/>
              <a:t>Van Nostrand, Jan, 1050</a:t>
            </a:r>
          </a:p>
        </p:txBody>
      </p:sp>
    </p:spTree>
    <p:extLst>
      <p:ext uri="{BB962C8B-B14F-4D97-AF65-F5344CB8AC3E}">
        <p14:creationId xmlns:p14="http://schemas.microsoft.com/office/powerpoint/2010/main" val="310941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779A-F5AF-2847-BF13-EBA989827786}"/>
              </a:ext>
            </a:extLst>
          </p:cNvPr>
          <p:cNvSpPr>
            <a:spLocks noGrp="1"/>
          </p:cNvSpPr>
          <p:nvPr>
            <p:ph type="title"/>
          </p:nvPr>
        </p:nvSpPr>
        <p:spPr>
          <a:xfrm>
            <a:off x="1218883" y="260394"/>
            <a:ext cx="10360501" cy="615400"/>
          </a:xfrm>
        </p:spPr>
        <p:txBody>
          <a:bodyPr/>
          <a:lstStyle/>
          <a:p>
            <a:r>
              <a:rPr lang="en-US" sz="2800" spc="0" dirty="0"/>
              <a:t>Thermionic emission (single-/dual-carrier) and beyond</a:t>
            </a:r>
          </a:p>
        </p:txBody>
      </p:sp>
      <p:sp>
        <p:nvSpPr>
          <p:cNvPr id="3" name="Content Placeholder 2">
            <a:extLst>
              <a:ext uri="{FF2B5EF4-FFF2-40B4-BE49-F238E27FC236}">
                <a16:creationId xmlns:a16="http://schemas.microsoft.com/office/drawing/2014/main" id="{2D19857A-604A-8C41-877B-1D08168A2A9F}"/>
              </a:ext>
            </a:extLst>
          </p:cNvPr>
          <p:cNvSpPr>
            <a:spLocks noGrp="1"/>
          </p:cNvSpPr>
          <p:nvPr>
            <p:ph idx="1"/>
          </p:nvPr>
        </p:nvSpPr>
        <p:spPr>
          <a:xfrm>
            <a:off x="1114350" y="933361"/>
            <a:ext cx="10194010" cy="865167"/>
          </a:xfrm>
        </p:spPr>
        <p:txBody>
          <a:bodyPr>
            <a:normAutofit/>
          </a:bodyPr>
          <a:lstStyle/>
          <a:p>
            <a:pPr marL="0" indent="0">
              <a:buNone/>
            </a:pPr>
            <a:r>
              <a:rPr lang="en-US" sz="2400" b="1" dirty="0"/>
              <a:t>Diode:  two terminals and exhibiting a nonlinear I-V</a:t>
            </a:r>
            <a:r>
              <a:rPr lang="en-US" sz="2400" b="1" i="1" dirty="0"/>
              <a:t>, </a:t>
            </a:r>
            <a:r>
              <a:rPr lang="en-US" sz="2400" i="1" dirty="0"/>
              <a:t>IEEE Standard Dictionary of Electrical and Electronics Terms, 1980</a:t>
            </a:r>
          </a:p>
          <a:p>
            <a:endParaRPr lang="en-US" sz="2400" dirty="0"/>
          </a:p>
        </p:txBody>
      </p:sp>
      <p:sp>
        <p:nvSpPr>
          <p:cNvPr id="4" name="Slide Number Placeholder 3">
            <a:extLst>
              <a:ext uri="{FF2B5EF4-FFF2-40B4-BE49-F238E27FC236}">
                <a16:creationId xmlns:a16="http://schemas.microsoft.com/office/drawing/2014/main" id="{CDF26D7C-F57D-484C-8E9B-F3852C4BACA0}"/>
              </a:ext>
            </a:extLst>
          </p:cNvPr>
          <p:cNvSpPr>
            <a:spLocks noGrp="1"/>
          </p:cNvSpPr>
          <p:nvPr>
            <p:ph type="sldNum" sz="quarter" idx="12"/>
          </p:nvPr>
        </p:nvSpPr>
        <p:spPr/>
        <p:txBody>
          <a:bodyPr/>
          <a:lstStyle/>
          <a:p>
            <a:fld id="{518727FE-8BA6-410E-8B18-E4109D39D295}" type="slidenum">
              <a:rPr lang="en-US" smtClean="0"/>
              <a:pPr/>
              <a:t>8</a:t>
            </a:fld>
            <a:endParaRPr lang="en-US" sz="1400"/>
          </a:p>
        </p:txBody>
      </p:sp>
      <p:sp>
        <p:nvSpPr>
          <p:cNvPr id="5" name="Text Placeholder 4">
            <a:extLst>
              <a:ext uri="{FF2B5EF4-FFF2-40B4-BE49-F238E27FC236}">
                <a16:creationId xmlns:a16="http://schemas.microsoft.com/office/drawing/2014/main" id="{B533E0F0-7E30-2B4B-8459-53436FE37979}"/>
              </a:ext>
            </a:extLst>
          </p:cNvPr>
          <p:cNvSpPr>
            <a:spLocks noGrp="1"/>
          </p:cNvSpPr>
          <p:nvPr>
            <p:ph type="body" sz="quarter" idx="13"/>
          </p:nvPr>
        </p:nvSpPr>
        <p:spPr/>
        <p:txBody>
          <a:bodyPr>
            <a:normAutofit fontScale="92500" lnSpcReduction="10000"/>
          </a:bodyPr>
          <a:lstStyle/>
          <a:p>
            <a:pPr algn="r"/>
            <a:r>
              <a:rPr lang="en-US"/>
              <a:t>§ : </a:t>
            </a:r>
            <a:r>
              <a:rPr lang="en-US" err="1"/>
              <a:t>Kowk</a:t>
            </a:r>
            <a:r>
              <a:rPr lang="en-US"/>
              <a:t> K. Ng, Complete guide to semiconductor devices, 2</a:t>
            </a:r>
            <a:r>
              <a:rPr lang="en-US" baseline="30000"/>
              <a:t>nd</a:t>
            </a:r>
            <a:r>
              <a:rPr lang="en-US"/>
              <a:t> ed., 2002</a:t>
            </a:r>
            <a:br>
              <a:rPr lang="en-US"/>
            </a:br>
            <a:r>
              <a:rPr lang="en-US"/>
              <a:t>¶ :https://</a:t>
            </a:r>
            <a:r>
              <a:rPr lang="en-US" err="1"/>
              <a:t>www.digikey.com</a:t>
            </a:r>
            <a:r>
              <a:rPr lang="en-US"/>
              <a:t>/</a:t>
            </a:r>
            <a:r>
              <a:rPr lang="en-US" err="1"/>
              <a:t>en</a:t>
            </a:r>
            <a:r>
              <a:rPr lang="en-US"/>
              <a:t>/articles/design-in-</a:t>
            </a:r>
            <a:r>
              <a:rPr lang="en-US" err="1"/>
              <a:t>tvs</a:t>
            </a:r>
            <a:r>
              <a:rPr lang="en-US"/>
              <a:t>-diode-protection-enhance-can-bus-reliability</a:t>
            </a:r>
          </a:p>
        </p:txBody>
      </p:sp>
      <p:pic>
        <p:nvPicPr>
          <p:cNvPr id="7" name="Picture 2">
            <a:extLst>
              <a:ext uri="{FF2B5EF4-FFF2-40B4-BE49-F238E27FC236}">
                <a16:creationId xmlns:a16="http://schemas.microsoft.com/office/drawing/2014/main" id="{BC44039C-2565-8B4F-9393-A27D34671EE2}"/>
              </a:ext>
            </a:extLst>
          </p:cNvPr>
          <p:cNvPicPr>
            <a:picLocks noChangeAspect="1" noChangeArrowheads="1"/>
          </p:cNvPicPr>
          <p:nvPr/>
        </p:nvPicPr>
        <p:blipFill>
          <a:blip r:embed="rId2" cstate="print"/>
          <a:srcRect/>
          <a:stretch>
            <a:fillRect/>
          </a:stretch>
        </p:blipFill>
        <p:spPr bwMode="auto">
          <a:xfrm>
            <a:off x="3277172" y="2056326"/>
            <a:ext cx="1860907" cy="1751442"/>
          </a:xfrm>
          <a:prstGeom prst="rect">
            <a:avLst/>
          </a:prstGeom>
          <a:noFill/>
          <a:ln w="9525">
            <a:noFill/>
            <a:miter lim="800000"/>
            <a:headEnd/>
            <a:tailEnd/>
          </a:ln>
        </p:spPr>
      </p:pic>
      <p:sp>
        <p:nvSpPr>
          <p:cNvPr id="8" name="Content Placeholder 3">
            <a:extLst>
              <a:ext uri="{FF2B5EF4-FFF2-40B4-BE49-F238E27FC236}">
                <a16:creationId xmlns:a16="http://schemas.microsoft.com/office/drawing/2014/main" id="{8F29DDE3-CD0B-7C46-AB1F-3874D901EDCC}"/>
              </a:ext>
            </a:extLst>
          </p:cNvPr>
          <p:cNvSpPr txBox="1">
            <a:spLocks/>
          </p:cNvSpPr>
          <p:nvPr/>
        </p:nvSpPr>
        <p:spPr>
          <a:xfrm>
            <a:off x="1114350" y="1960926"/>
            <a:ext cx="10194010" cy="4133340"/>
          </a:xfrm>
          <a:prstGeom prst="rect">
            <a:avLst/>
          </a:prstGeom>
          <a:ln w="38100">
            <a:solidFill>
              <a:srgbClr val="FFFF00"/>
            </a:solidFill>
          </a:ln>
        </p:spPr>
        <p:txBody>
          <a:bodyPr>
            <a:normAutofit/>
          </a:bodyPr>
          <a:lstStyle>
            <a:lvl1pPr marL="489695" indent="-408080" algn="l" rtl="0" eaLnBrk="1" latinLnBrk="0" hangingPunct="1">
              <a:spcBef>
                <a:spcPts val="833"/>
              </a:spcBef>
              <a:buClr>
                <a:schemeClr val="tx2"/>
              </a:buClr>
              <a:buSzPct val="95000"/>
              <a:buFont typeface="Wingdings" pitchFamily="2" charset="2"/>
              <a:buChar char=""/>
              <a:defRPr kumimoji="0" sz="3582" kern="1200">
                <a:solidFill>
                  <a:schemeClr val="tx1"/>
                </a:solidFill>
                <a:latin typeface="Neo Sans Intel" pitchFamily="34" charset="0"/>
                <a:ea typeface="+mn-ea"/>
                <a:cs typeface="+mn-cs"/>
              </a:defRPr>
            </a:lvl1pPr>
            <a:lvl2pPr marL="881452" indent="-340066" algn="l" rtl="0" eaLnBrk="1" latinLnBrk="0" hangingPunct="1">
              <a:spcBef>
                <a:spcPct val="20000"/>
              </a:spcBef>
              <a:buClr>
                <a:schemeClr val="tx2"/>
              </a:buClr>
              <a:buSzPct val="90000"/>
              <a:buFont typeface="Neo Sans Intel" pitchFamily="34" charset="0"/>
              <a:buChar char="—"/>
              <a:defRPr kumimoji="0" sz="3082" kern="1200">
                <a:solidFill>
                  <a:schemeClr val="tx1"/>
                </a:solidFill>
                <a:latin typeface="Neo Sans Intel" pitchFamily="34" charset="0"/>
                <a:ea typeface="+mn-ea"/>
                <a:cs typeface="+mn-cs"/>
              </a:defRPr>
            </a:lvl2pPr>
            <a:lvl3pPr marL="1186151" indent="-272053" algn="l" rtl="0" eaLnBrk="1" latinLnBrk="0" hangingPunct="1">
              <a:spcBef>
                <a:spcPct val="20000"/>
              </a:spcBef>
              <a:buClr>
                <a:schemeClr val="accent2"/>
              </a:buClr>
              <a:buFont typeface="Wingdings 2"/>
              <a:buChar char=""/>
              <a:defRPr kumimoji="0" sz="2833" kern="1200">
                <a:solidFill>
                  <a:schemeClr val="tx1"/>
                </a:solidFill>
                <a:latin typeface="Neo Sans Intel" pitchFamily="34" charset="0"/>
                <a:ea typeface="+mn-ea"/>
                <a:cs typeface="+mn-cs"/>
              </a:defRPr>
            </a:lvl3pPr>
            <a:lvl4pPr marL="1501733" indent="-272053" algn="l" rtl="0" eaLnBrk="1" latinLnBrk="0" hangingPunct="1">
              <a:spcBef>
                <a:spcPct val="20000"/>
              </a:spcBef>
              <a:buClr>
                <a:schemeClr val="accent3"/>
              </a:buClr>
              <a:buFont typeface="Wingdings 3"/>
              <a:buChar char=""/>
              <a:defRPr kumimoji="0" sz="2583" kern="1200">
                <a:solidFill>
                  <a:schemeClr val="tx1"/>
                </a:solidFill>
                <a:latin typeface="Neo Sans Intel" pitchFamily="34" charset="0"/>
                <a:ea typeface="+mn-ea"/>
                <a:cs typeface="+mn-cs"/>
              </a:defRPr>
            </a:lvl4pPr>
            <a:lvl5pPr marL="1762904" indent="-250289" algn="l" rtl="0" eaLnBrk="1" latinLnBrk="0" hangingPunct="1">
              <a:spcBef>
                <a:spcPct val="20000"/>
              </a:spcBef>
              <a:buClr>
                <a:schemeClr val="accent3"/>
              </a:buClr>
              <a:buFont typeface="Wingdings 2"/>
              <a:buChar char=""/>
              <a:defRPr kumimoji="0" sz="2416" kern="1200">
                <a:solidFill>
                  <a:schemeClr val="tx1"/>
                </a:solidFill>
                <a:latin typeface="Neo Sans Intel" pitchFamily="34" charset="0"/>
                <a:ea typeface="+mn-ea"/>
                <a:cs typeface="+mn-cs"/>
              </a:defRPr>
            </a:lvl5pPr>
            <a:lvl6pPr marL="2034957" indent="-250289" algn="l" rtl="0" eaLnBrk="1" latinLnBrk="0" hangingPunct="1">
              <a:spcBef>
                <a:spcPct val="20000"/>
              </a:spcBef>
              <a:buClr>
                <a:schemeClr val="accent3"/>
              </a:buClr>
              <a:buFont typeface="Wingdings 2"/>
              <a:buChar char=""/>
              <a:defRPr kumimoji="0" sz="2166" kern="1200">
                <a:solidFill>
                  <a:schemeClr val="tx1"/>
                </a:solidFill>
                <a:latin typeface="+mn-lt"/>
                <a:ea typeface="+mn-ea"/>
                <a:cs typeface="+mn-cs"/>
              </a:defRPr>
            </a:lvl6pPr>
            <a:lvl7pPr marL="226348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7pPr>
            <a:lvl8pPr marL="2492006"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8pPr>
            <a:lvl9pPr marL="2720531" indent="-217642" algn="l" rtl="0" eaLnBrk="1" latinLnBrk="0" hangingPunct="1">
              <a:spcBef>
                <a:spcPct val="20000"/>
              </a:spcBef>
              <a:buClr>
                <a:schemeClr val="accent4"/>
              </a:buClr>
              <a:buFont typeface="Wingdings 2"/>
              <a:buChar char=""/>
              <a:defRPr kumimoji="0" sz="1916" kern="1200">
                <a:solidFill>
                  <a:schemeClr val="tx1"/>
                </a:solidFill>
                <a:latin typeface="+mn-lt"/>
                <a:ea typeface="+mn-ea"/>
                <a:cs typeface="+mn-cs"/>
              </a:defRPr>
            </a:lvl9pPr>
            <a:extLst/>
          </a:lstStyle>
          <a:p>
            <a:pPr algn="ctr" fontAlgn="auto">
              <a:spcAft>
                <a:spcPts val="0"/>
              </a:spcAft>
              <a:buFont typeface="Wingdings" pitchFamily="2" charset="2"/>
              <a:buNone/>
            </a:pPr>
            <a:r>
              <a:rPr lang="en-US" sz="1800">
                <a:solidFill>
                  <a:srgbClr val="FFFF00"/>
                </a:solidFill>
              </a:rPr>
              <a:t>      </a:t>
            </a:r>
            <a:endParaRPr lang="en-US" sz="1800" i="1">
              <a:solidFill>
                <a:srgbClr val="FFFF00"/>
              </a:solidFill>
            </a:endParaRPr>
          </a:p>
        </p:txBody>
      </p:sp>
      <p:pic>
        <p:nvPicPr>
          <p:cNvPr id="9" name="Picture 4">
            <a:extLst>
              <a:ext uri="{FF2B5EF4-FFF2-40B4-BE49-F238E27FC236}">
                <a16:creationId xmlns:a16="http://schemas.microsoft.com/office/drawing/2014/main" id="{7F4FEC38-ACB3-CD4B-83F8-0AF01D9E4CA2}"/>
              </a:ext>
            </a:extLst>
          </p:cNvPr>
          <p:cNvPicPr>
            <a:picLocks noChangeAspect="1" noChangeArrowheads="1"/>
          </p:cNvPicPr>
          <p:nvPr/>
        </p:nvPicPr>
        <p:blipFill>
          <a:blip r:embed="rId3" cstate="print"/>
          <a:srcRect/>
          <a:stretch>
            <a:fillRect/>
          </a:stretch>
        </p:blipFill>
        <p:spPr bwMode="auto">
          <a:xfrm>
            <a:off x="5973946" y="2035266"/>
            <a:ext cx="1860907" cy="1696709"/>
          </a:xfrm>
          <a:prstGeom prst="rect">
            <a:avLst/>
          </a:prstGeom>
          <a:noFill/>
          <a:ln w="9525">
            <a:noFill/>
            <a:miter lim="800000"/>
            <a:headEnd/>
            <a:tailEnd/>
          </a:ln>
        </p:spPr>
      </p:pic>
      <p:sp>
        <p:nvSpPr>
          <p:cNvPr id="10" name="TextBox 9">
            <a:extLst>
              <a:ext uri="{FF2B5EF4-FFF2-40B4-BE49-F238E27FC236}">
                <a16:creationId xmlns:a16="http://schemas.microsoft.com/office/drawing/2014/main" id="{A6EED3EC-BB09-6242-B057-04E90B444DB9}"/>
              </a:ext>
            </a:extLst>
          </p:cNvPr>
          <p:cNvSpPr txBox="1"/>
          <p:nvPr/>
        </p:nvSpPr>
        <p:spPr>
          <a:xfrm>
            <a:off x="3575876" y="3860415"/>
            <a:ext cx="1247210" cy="399981"/>
          </a:xfrm>
          <a:prstGeom prst="rect">
            <a:avLst/>
          </a:prstGeom>
          <a:noFill/>
        </p:spPr>
        <p:txBody>
          <a:bodyPr wrap="square" rtlCol="0">
            <a:spAutoFit/>
          </a:bodyPr>
          <a:lstStyle/>
          <a:p>
            <a:r>
              <a:rPr lang="en-US">
                <a:solidFill>
                  <a:srgbClr val="FFFF00"/>
                </a:solidFill>
              </a:rPr>
              <a:t>L-Shape</a:t>
            </a:r>
          </a:p>
        </p:txBody>
      </p:sp>
      <p:sp>
        <p:nvSpPr>
          <p:cNvPr id="11" name="TextBox 10">
            <a:extLst>
              <a:ext uri="{FF2B5EF4-FFF2-40B4-BE49-F238E27FC236}">
                <a16:creationId xmlns:a16="http://schemas.microsoft.com/office/drawing/2014/main" id="{7BB96405-67C2-BA4F-9976-8846C1DE89A3}"/>
              </a:ext>
            </a:extLst>
          </p:cNvPr>
          <p:cNvSpPr txBox="1"/>
          <p:nvPr/>
        </p:nvSpPr>
        <p:spPr>
          <a:xfrm>
            <a:off x="9112989" y="3807768"/>
            <a:ext cx="979755" cy="369332"/>
          </a:xfrm>
          <a:prstGeom prst="rect">
            <a:avLst/>
          </a:prstGeom>
          <a:noFill/>
        </p:spPr>
        <p:txBody>
          <a:bodyPr wrap="none" rtlCol="0">
            <a:spAutoFit/>
          </a:bodyPr>
          <a:lstStyle/>
          <a:p>
            <a:r>
              <a:rPr lang="en-US">
                <a:solidFill>
                  <a:srgbClr val="FFFF00"/>
                </a:solidFill>
              </a:rPr>
              <a:t>N-Shape</a:t>
            </a:r>
          </a:p>
        </p:txBody>
      </p:sp>
      <p:sp>
        <p:nvSpPr>
          <p:cNvPr id="12" name="TextBox 11">
            <a:extLst>
              <a:ext uri="{FF2B5EF4-FFF2-40B4-BE49-F238E27FC236}">
                <a16:creationId xmlns:a16="http://schemas.microsoft.com/office/drawing/2014/main" id="{7A76CD8A-4A8C-5248-B95D-2B5A10BC8CAE}"/>
              </a:ext>
            </a:extLst>
          </p:cNvPr>
          <p:cNvSpPr txBox="1"/>
          <p:nvPr/>
        </p:nvSpPr>
        <p:spPr>
          <a:xfrm>
            <a:off x="6399132" y="3842930"/>
            <a:ext cx="936475" cy="369332"/>
          </a:xfrm>
          <a:prstGeom prst="rect">
            <a:avLst/>
          </a:prstGeom>
          <a:noFill/>
        </p:spPr>
        <p:txBody>
          <a:bodyPr wrap="none" rtlCol="0">
            <a:spAutoFit/>
          </a:bodyPr>
          <a:lstStyle/>
          <a:p>
            <a:r>
              <a:rPr lang="en-US">
                <a:solidFill>
                  <a:srgbClr val="FFFF00"/>
                </a:solidFill>
              </a:rPr>
              <a:t>S-Shape</a:t>
            </a:r>
          </a:p>
        </p:txBody>
      </p:sp>
      <p:pic>
        <p:nvPicPr>
          <p:cNvPr id="16" name="Picture 1">
            <a:extLst>
              <a:ext uri="{FF2B5EF4-FFF2-40B4-BE49-F238E27FC236}">
                <a16:creationId xmlns:a16="http://schemas.microsoft.com/office/drawing/2014/main" id="{30757B54-73EE-8C4B-BC5F-7D8D44D177BE}"/>
              </a:ext>
            </a:extLst>
          </p:cNvPr>
          <p:cNvPicPr>
            <a:picLocks noChangeAspect="1" noChangeArrowheads="1"/>
          </p:cNvPicPr>
          <p:nvPr/>
        </p:nvPicPr>
        <p:blipFill>
          <a:blip r:embed="rId4" cstate="print"/>
          <a:srcRect/>
          <a:stretch>
            <a:fillRect/>
          </a:stretch>
        </p:blipFill>
        <p:spPr bwMode="auto">
          <a:xfrm>
            <a:off x="8680255" y="2025583"/>
            <a:ext cx="1860907" cy="1751442"/>
          </a:xfrm>
          <a:prstGeom prst="rect">
            <a:avLst/>
          </a:prstGeom>
          <a:noFill/>
          <a:ln w="9525">
            <a:noFill/>
            <a:miter lim="800000"/>
            <a:headEnd/>
            <a:tailEnd/>
          </a:ln>
        </p:spPr>
      </p:pic>
      <p:pic>
        <p:nvPicPr>
          <p:cNvPr id="17" name="Picture 16">
            <a:extLst>
              <a:ext uri="{FF2B5EF4-FFF2-40B4-BE49-F238E27FC236}">
                <a16:creationId xmlns:a16="http://schemas.microsoft.com/office/drawing/2014/main" id="{18458F23-F615-6C45-8DA8-1EB509F78F0A}"/>
              </a:ext>
            </a:extLst>
          </p:cNvPr>
          <p:cNvPicPr>
            <a:picLocks noChangeAspect="1"/>
          </p:cNvPicPr>
          <p:nvPr/>
        </p:nvPicPr>
        <p:blipFill>
          <a:blip r:embed="rId5"/>
          <a:stretch>
            <a:fillRect/>
          </a:stretch>
        </p:blipFill>
        <p:spPr>
          <a:xfrm>
            <a:off x="3277172" y="4325147"/>
            <a:ext cx="1886442" cy="1601801"/>
          </a:xfrm>
          <a:prstGeom prst="rect">
            <a:avLst/>
          </a:prstGeom>
        </p:spPr>
      </p:pic>
      <p:pic>
        <p:nvPicPr>
          <p:cNvPr id="18" name="Picture 17">
            <a:extLst>
              <a:ext uri="{FF2B5EF4-FFF2-40B4-BE49-F238E27FC236}">
                <a16:creationId xmlns:a16="http://schemas.microsoft.com/office/drawing/2014/main" id="{580AFCEE-B1E2-0249-A683-7D6723BEF7B3}"/>
              </a:ext>
            </a:extLst>
          </p:cNvPr>
          <p:cNvPicPr>
            <a:picLocks noChangeAspect="1"/>
          </p:cNvPicPr>
          <p:nvPr/>
        </p:nvPicPr>
        <p:blipFill>
          <a:blip r:embed="rId6"/>
          <a:stretch>
            <a:fillRect/>
          </a:stretch>
        </p:blipFill>
        <p:spPr>
          <a:xfrm>
            <a:off x="5977537" y="4323216"/>
            <a:ext cx="1892312" cy="1683601"/>
          </a:xfrm>
          <a:prstGeom prst="rect">
            <a:avLst/>
          </a:prstGeom>
        </p:spPr>
      </p:pic>
      <p:pic>
        <p:nvPicPr>
          <p:cNvPr id="19" name="Picture 18">
            <a:extLst>
              <a:ext uri="{FF2B5EF4-FFF2-40B4-BE49-F238E27FC236}">
                <a16:creationId xmlns:a16="http://schemas.microsoft.com/office/drawing/2014/main" id="{36A62554-B585-A346-9B4A-892528C2DBB2}"/>
              </a:ext>
            </a:extLst>
          </p:cNvPr>
          <p:cNvPicPr>
            <a:picLocks noChangeAspect="1"/>
          </p:cNvPicPr>
          <p:nvPr/>
        </p:nvPicPr>
        <p:blipFill>
          <a:blip r:embed="rId7"/>
          <a:stretch>
            <a:fillRect/>
          </a:stretch>
        </p:blipFill>
        <p:spPr>
          <a:xfrm>
            <a:off x="8651491" y="4255373"/>
            <a:ext cx="2075169" cy="1751443"/>
          </a:xfrm>
          <a:prstGeom prst="rect">
            <a:avLst/>
          </a:prstGeom>
        </p:spPr>
      </p:pic>
      <p:sp>
        <p:nvSpPr>
          <p:cNvPr id="24" name="TextBox 23">
            <a:extLst>
              <a:ext uri="{FF2B5EF4-FFF2-40B4-BE49-F238E27FC236}">
                <a16:creationId xmlns:a16="http://schemas.microsoft.com/office/drawing/2014/main" id="{B12F7B3B-7576-C44E-BA9B-0D9CD7EB9C7C}"/>
              </a:ext>
            </a:extLst>
          </p:cNvPr>
          <p:cNvSpPr txBox="1"/>
          <p:nvPr/>
        </p:nvSpPr>
        <p:spPr>
          <a:xfrm>
            <a:off x="1293503" y="2578232"/>
            <a:ext cx="1748564" cy="1015278"/>
          </a:xfrm>
          <a:prstGeom prst="rect">
            <a:avLst/>
          </a:prstGeom>
          <a:noFill/>
        </p:spPr>
        <p:txBody>
          <a:bodyPr wrap="square" rtlCol="0">
            <a:spAutoFit/>
          </a:bodyPr>
          <a:lstStyle/>
          <a:p>
            <a:r>
              <a:rPr lang="en-US">
                <a:solidFill>
                  <a:srgbClr val="FFFF00"/>
                </a:solidFill>
              </a:rPr>
              <a:t>Unidirectional</a:t>
            </a:r>
          </a:p>
          <a:p>
            <a:r>
              <a:rPr lang="en-US">
                <a:solidFill>
                  <a:srgbClr val="FFFF00"/>
                </a:solidFill>
              </a:rPr>
              <a:t>Asymmetric</a:t>
            </a:r>
          </a:p>
          <a:p>
            <a:r>
              <a:rPr lang="en-US">
                <a:solidFill>
                  <a:srgbClr val="FFFF00"/>
                </a:solidFill>
              </a:rPr>
              <a:t>Unipolar</a:t>
            </a:r>
          </a:p>
        </p:txBody>
      </p:sp>
      <p:sp>
        <p:nvSpPr>
          <p:cNvPr id="25" name="TextBox 24">
            <a:extLst>
              <a:ext uri="{FF2B5EF4-FFF2-40B4-BE49-F238E27FC236}">
                <a16:creationId xmlns:a16="http://schemas.microsoft.com/office/drawing/2014/main" id="{62204B6C-AB1E-1C41-94F3-1EAC717BC022}"/>
              </a:ext>
            </a:extLst>
          </p:cNvPr>
          <p:cNvSpPr txBox="1"/>
          <p:nvPr/>
        </p:nvSpPr>
        <p:spPr>
          <a:xfrm>
            <a:off x="1293503" y="4618408"/>
            <a:ext cx="1585899" cy="1015278"/>
          </a:xfrm>
          <a:prstGeom prst="rect">
            <a:avLst/>
          </a:prstGeom>
          <a:noFill/>
        </p:spPr>
        <p:txBody>
          <a:bodyPr wrap="square" rtlCol="0">
            <a:spAutoFit/>
          </a:bodyPr>
          <a:lstStyle/>
          <a:p>
            <a:r>
              <a:rPr lang="en-US">
                <a:solidFill>
                  <a:srgbClr val="FFFF00"/>
                </a:solidFill>
              </a:rPr>
              <a:t>Bidirectional</a:t>
            </a:r>
          </a:p>
          <a:p>
            <a:r>
              <a:rPr lang="en-US">
                <a:solidFill>
                  <a:srgbClr val="FFFF00"/>
                </a:solidFill>
              </a:rPr>
              <a:t>Symmetric Ambipolar</a:t>
            </a:r>
          </a:p>
        </p:txBody>
      </p:sp>
      <p:sp>
        <p:nvSpPr>
          <p:cNvPr id="20" name="Rectangle 19">
            <a:extLst>
              <a:ext uri="{FF2B5EF4-FFF2-40B4-BE49-F238E27FC236}">
                <a16:creationId xmlns:a16="http://schemas.microsoft.com/office/drawing/2014/main" id="{963ABE91-0C46-BF4F-B65C-E853A39BDB6D}"/>
              </a:ext>
            </a:extLst>
          </p:cNvPr>
          <p:cNvSpPr/>
          <p:nvPr/>
        </p:nvSpPr>
        <p:spPr>
          <a:xfrm>
            <a:off x="3042067" y="4226210"/>
            <a:ext cx="335348"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p>
        </p:txBody>
      </p:sp>
      <p:sp>
        <p:nvSpPr>
          <p:cNvPr id="28" name="Rectangle 27">
            <a:extLst>
              <a:ext uri="{FF2B5EF4-FFF2-40B4-BE49-F238E27FC236}">
                <a16:creationId xmlns:a16="http://schemas.microsoft.com/office/drawing/2014/main" id="{14F68094-4A3B-F144-B8CD-272E11259084}"/>
              </a:ext>
            </a:extLst>
          </p:cNvPr>
          <p:cNvSpPr/>
          <p:nvPr/>
        </p:nvSpPr>
        <p:spPr>
          <a:xfrm>
            <a:off x="5672368" y="1976874"/>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29" name="Rectangle 28">
            <a:extLst>
              <a:ext uri="{FF2B5EF4-FFF2-40B4-BE49-F238E27FC236}">
                <a16:creationId xmlns:a16="http://schemas.microsoft.com/office/drawing/2014/main" id="{5E911973-D4EA-7E4A-A95F-CF802E87E130}"/>
              </a:ext>
            </a:extLst>
          </p:cNvPr>
          <p:cNvSpPr/>
          <p:nvPr/>
        </p:nvSpPr>
        <p:spPr>
          <a:xfrm>
            <a:off x="2989168" y="1960926"/>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0" name="Rectangle 29">
            <a:extLst>
              <a:ext uri="{FF2B5EF4-FFF2-40B4-BE49-F238E27FC236}">
                <a16:creationId xmlns:a16="http://schemas.microsoft.com/office/drawing/2014/main" id="{D6D4ED57-F201-B747-8A1A-F7AFF6BF3C34}"/>
              </a:ext>
            </a:extLst>
          </p:cNvPr>
          <p:cNvSpPr/>
          <p:nvPr/>
        </p:nvSpPr>
        <p:spPr>
          <a:xfrm>
            <a:off x="8404587" y="1975438"/>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1" name="Rectangle 30">
            <a:extLst>
              <a:ext uri="{FF2B5EF4-FFF2-40B4-BE49-F238E27FC236}">
                <a16:creationId xmlns:a16="http://schemas.microsoft.com/office/drawing/2014/main" id="{4D9A9B63-4619-5D45-92B4-D8340993B22D}"/>
              </a:ext>
            </a:extLst>
          </p:cNvPr>
          <p:cNvSpPr/>
          <p:nvPr/>
        </p:nvSpPr>
        <p:spPr>
          <a:xfrm>
            <a:off x="5672368" y="4207175"/>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
        <p:nvSpPr>
          <p:cNvPr id="32" name="Rectangle 31">
            <a:extLst>
              <a:ext uri="{FF2B5EF4-FFF2-40B4-BE49-F238E27FC236}">
                <a16:creationId xmlns:a16="http://schemas.microsoft.com/office/drawing/2014/main" id="{50BEEA5D-9DD1-CB4B-99FC-F597A97A275F}"/>
              </a:ext>
            </a:extLst>
          </p:cNvPr>
          <p:cNvSpPr/>
          <p:nvPr/>
        </p:nvSpPr>
        <p:spPr>
          <a:xfrm>
            <a:off x="8369467" y="4207175"/>
            <a:ext cx="441146" cy="399981"/>
          </a:xfrm>
          <a:prstGeom prst="rect">
            <a:avLst/>
          </a:prstGeom>
        </p:spPr>
        <p:txBody>
          <a:bodyPr wrap="none">
            <a:spAutoFit/>
          </a:bodyPr>
          <a:lstStyle/>
          <a:p>
            <a:r>
              <a:rPr lang="en-US">
                <a:solidFill>
                  <a:srgbClr val="FFFF00"/>
                </a:solidFill>
                <a:latin typeface="Calibri" panose="020F0502020204030204" pitchFamily="34" charset="0"/>
                <a:cs typeface="Calibri" panose="020F0502020204030204" pitchFamily="34" charset="0"/>
              </a:rPr>
              <a:t>§</a:t>
            </a:r>
            <a:endParaRPr lang="en-US">
              <a:solidFill>
                <a:srgbClr val="FFFF00"/>
              </a:solidFill>
            </a:endParaRPr>
          </a:p>
        </p:txBody>
      </p:sp>
    </p:spTree>
    <p:extLst>
      <p:ext uri="{BB962C8B-B14F-4D97-AF65-F5344CB8AC3E}">
        <p14:creationId xmlns:p14="http://schemas.microsoft.com/office/powerpoint/2010/main" val="2895922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953148C-0FA4-604D-8A01-DDAD4B70E70F}"/>
              </a:ext>
            </a:extLst>
          </p:cNvPr>
          <p:cNvSpPr>
            <a:spLocks noGrp="1"/>
          </p:cNvSpPr>
          <p:nvPr>
            <p:ph type="title"/>
          </p:nvPr>
        </p:nvSpPr>
        <p:spPr/>
        <p:txBody>
          <a:bodyPr/>
          <a:lstStyle/>
          <a:p>
            <a:r>
              <a:rPr lang="en-US" sz="2800" spc="0"/>
              <a:t>Thin Film Diode Candidates for Cross Point Memory</a:t>
            </a:r>
          </a:p>
        </p:txBody>
      </p:sp>
      <p:sp>
        <p:nvSpPr>
          <p:cNvPr id="7" name="Slide Number Placeholder 6">
            <a:extLst>
              <a:ext uri="{FF2B5EF4-FFF2-40B4-BE49-F238E27FC236}">
                <a16:creationId xmlns:a16="http://schemas.microsoft.com/office/drawing/2014/main" id="{8E1BE52D-F0C0-034C-8E45-6C3D2DF7B3DB}"/>
              </a:ext>
            </a:extLst>
          </p:cNvPr>
          <p:cNvSpPr>
            <a:spLocks noGrp="1"/>
          </p:cNvSpPr>
          <p:nvPr>
            <p:ph type="sldNum" sz="quarter" idx="12"/>
          </p:nvPr>
        </p:nvSpPr>
        <p:spPr/>
        <p:txBody>
          <a:bodyPr/>
          <a:lstStyle/>
          <a:p>
            <a:fld id="{6BB64760-54A4-47C5-96F5-6B538CBEB93F}" type="slidenum">
              <a:rPr lang="en-US" smtClean="0"/>
              <a:pPr/>
              <a:t>9</a:t>
            </a:fld>
            <a:endParaRPr lang="en-US" sz="1400"/>
          </a:p>
        </p:txBody>
      </p:sp>
      <p:sp>
        <p:nvSpPr>
          <p:cNvPr id="12" name="Text Placeholder 11">
            <a:extLst>
              <a:ext uri="{FF2B5EF4-FFF2-40B4-BE49-F238E27FC236}">
                <a16:creationId xmlns:a16="http://schemas.microsoft.com/office/drawing/2014/main" id="{9AE85003-9DA8-D947-B9B4-609CEB6821AA}"/>
              </a:ext>
            </a:extLst>
          </p:cNvPr>
          <p:cNvSpPr>
            <a:spLocks noGrp="1"/>
          </p:cNvSpPr>
          <p:nvPr>
            <p:ph type="body" sz="quarter" idx="13"/>
          </p:nvPr>
        </p:nvSpPr>
        <p:spPr/>
        <p:txBody>
          <a:bodyPr/>
          <a:lstStyle/>
          <a:p>
            <a:endParaRPr lang="en-US"/>
          </a:p>
        </p:txBody>
      </p:sp>
      <p:sp>
        <p:nvSpPr>
          <p:cNvPr id="13" name="Rectangle 17">
            <a:extLst>
              <a:ext uri="{FF2B5EF4-FFF2-40B4-BE49-F238E27FC236}">
                <a16:creationId xmlns:a16="http://schemas.microsoft.com/office/drawing/2014/main" id="{E6DB4F89-CCB6-FD41-A052-A93D4E4C6FE4}"/>
              </a:ext>
            </a:extLst>
          </p:cNvPr>
          <p:cNvSpPr>
            <a:spLocks noChangeArrowheads="1"/>
          </p:cNvSpPr>
          <p:nvPr/>
        </p:nvSpPr>
        <p:spPr bwMode="auto">
          <a:xfrm>
            <a:off x="1925279" y="3303926"/>
            <a:ext cx="1580346" cy="523208"/>
          </a:xfrm>
          <a:prstGeom prst="rect">
            <a:avLst/>
          </a:prstGeom>
          <a:noFill/>
          <a:ln w="9525">
            <a:noFill/>
            <a:miter lim="800000"/>
            <a:headEnd/>
            <a:tailEnd/>
          </a:ln>
          <a:effectLst/>
        </p:spPr>
        <p:txBody>
          <a:bodyPr wrap="none" lIns="91429" tIns="45714" rIns="91429" bIns="45714">
            <a:spAutoFit/>
          </a:bodyPr>
          <a:lstStyle/>
          <a:p>
            <a:pPr algn="ctr"/>
            <a:r>
              <a:rPr lang="en-US" sz="1400" b="0">
                <a:latin typeface="Neo Sans Intel Medium" pitchFamily="34" charset="0"/>
              </a:rPr>
              <a:t>Y. </a:t>
            </a:r>
            <a:r>
              <a:rPr lang="en-US" sz="1400" b="0" err="1">
                <a:latin typeface="Neo Sans Intel Medium" pitchFamily="34" charset="0"/>
              </a:rPr>
              <a:t>Sasago</a:t>
            </a:r>
            <a:r>
              <a:rPr lang="en-US" sz="1400" b="0">
                <a:latin typeface="Neo Sans Intel Medium" pitchFamily="34" charset="0"/>
              </a:rPr>
              <a:t>, </a:t>
            </a:r>
            <a:r>
              <a:rPr lang="en-US" sz="1400" b="0" i="1">
                <a:latin typeface="Neo Sans Intel Medium" pitchFamily="34" charset="0"/>
              </a:rPr>
              <a:t>et. al., </a:t>
            </a:r>
          </a:p>
          <a:p>
            <a:pPr algn="ctr"/>
            <a:r>
              <a:rPr lang="en-US" sz="1400" b="0" i="1">
                <a:latin typeface="Neo Sans Intel Medium" pitchFamily="34" charset="0"/>
              </a:rPr>
              <a:t>VLSI</a:t>
            </a:r>
            <a:r>
              <a:rPr lang="en-US" sz="1400" b="0">
                <a:latin typeface="Neo Sans Intel Medium" pitchFamily="34" charset="0"/>
              </a:rPr>
              <a:t> ’09. T2B-1</a:t>
            </a:r>
          </a:p>
        </p:txBody>
      </p:sp>
      <p:pic>
        <p:nvPicPr>
          <p:cNvPr id="14" name="Picture 22">
            <a:extLst>
              <a:ext uri="{FF2B5EF4-FFF2-40B4-BE49-F238E27FC236}">
                <a16:creationId xmlns:a16="http://schemas.microsoft.com/office/drawing/2014/main" id="{5F96D258-622D-214C-8CDB-DD46724A61B3}"/>
              </a:ext>
            </a:extLst>
          </p:cNvPr>
          <p:cNvPicPr>
            <a:picLocks noChangeAspect="1" noChangeArrowheads="1"/>
          </p:cNvPicPr>
          <p:nvPr/>
        </p:nvPicPr>
        <p:blipFill>
          <a:blip r:embed="rId2" cstate="print"/>
          <a:srcRect/>
          <a:stretch>
            <a:fillRect/>
          </a:stretch>
        </p:blipFill>
        <p:spPr bwMode="auto">
          <a:xfrm>
            <a:off x="1755015" y="1170326"/>
            <a:ext cx="2138129" cy="2141421"/>
          </a:xfrm>
          <a:prstGeom prst="rect">
            <a:avLst/>
          </a:prstGeom>
          <a:noFill/>
          <a:ln w="9525">
            <a:noFill/>
            <a:miter lim="800000"/>
            <a:headEnd/>
            <a:tailEnd/>
          </a:ln>
          <a:effectLst/>
        </p:spPr>
      </p:pic>
      <p:grpSp>
        <p:nvGrpSpPr>
          <p:cNvPr id="32" name="Group 31">
            <a:extLst>
              <a:ext uri="{FF2B5EF4-FFF2-40B4-BE49-F238E27FC236}">
                <a16:creationId xmlns:a16="http://schemas.microsoft.com/office/drawing/2014/main" id="{9FB30968-2B96-F245-B3E1-8B222817CDC8}"/>
              </a:ext>
            </a:extLst>
          </p:cNvPr>
          <p:cNvGrpSpPr/>
          <p:nvPr/>
        </p:nvGrpSpPr>
        <p:grpSpPr>
          <a:xfrm>
            <a:off x="8646467" y="3903334"/>
            <a:ext cx="1774531" cy="2580608"/>
            <a:chOff x="8646467" y="3903334"/>
            <a:chExt cx="1774531" cy="2580608"/>
          </a:xfrm>
        </p:grpSpPr>
        <p:pic>
          <p:nvPicPr>
            <p:cNvPr id="16" name="Picture 15">
              <a:extLst>
                <a:ext uri="{FF2B5EF4-FFF2-40B4-BE49-F238E27FC236}">
                  <a16:creationId xmlns:a16="http://schemas.microsoft.com/office/drawing/2014/main" id="{B61C4C24-F4D1-9D44-89FC-EE0F348B5E11}"/>
                </a:ext>
              </a:extLst>
            </p:cNvPr>
            <p:cNvPicPr>
              <a:picLocks noChangeAspect="1" noChangeArrowheads="1"/>
            </p:cNvPicPr>
            <p:nvPr/>
          </p:nvPicPr>
          <p:blipFill rotWithShape="1">
            <a:blip r:embed="rId3" cstate="print"/>
            <a:srcRect b="12903"/>
            <a:stretch/>
          </p:blipFill>
          <p:spPr bwMode="auto">
            <a:xfrm>
              <a:off x="8646467" y="3903334"/>
              <a:ext cx="1774531" cy="2057400"/>
            </a:xfrm>
            <a:prstGeom prst="rect">
              <a:avLst/>
            </a:prstGeom>
            <a:noFill/>
            <a:ln w="9525">
              <a:noFill/>
              <a:miter lim="800000"/>
              <a:headEnd/>
              <a:tailEnd/>
            </a:ln>
            <a:effectLst/>
          </p:spPr>
        </p:pic>
        <p:sp>
          <p:nvSpPr>
            <p:cNvPr id="20" name="Text Box 11">
              <a:extLst>
                <a:ext uri="{FF2B5EF4-FFF2-40B4-BE49-F238E27FC236}">
                  <a16:creationId xmlns:a16="http://schemas.microsoft.com/office/drawing/2014/main" id="{EF7E5946-A596-3B44-998D-C889F92BE663}"/>
                </a:ext>
              </a:extLst>
            </p:cNvPr>
            <p:cNvSpPr txBox="1">
              <a:spLocks noChangeArrowheads="1"/>
            </p:cNvSpPr>
            <p:nvPr/>
          </p:nvSpPr>
          <p:spPr bwMode="auto">
            <a:xfrm>
              <a:off x="9238311" y="4589134"/>
              <a:ext cx="525462" cy="2682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1" i="0" u="none" strike="noStrike" cap="none" normalizeH="0" baseline="0">
                  <a:ln>
                    <a:noFill/>
                  </a:ln>
                  <a:solidFill>
                    <a:srgbClr val="FFFF00"/>
                  </a:solidFill>
                  <a:effectLst/>
                  <a:latin typeface="Calibri" pitchFamily="34" charset="0"/>
                  <a:cs typeface="Arial" pitchFamily="34" charset="0"/>
                </a:rPr>
                <a:t>OTS</a:t>
              </a:r>
              <a:endParaRPr kumimoji="0" lang="en-US" sz="1200" b="1" i="0" u="none" strike="noStrike" cap="none" normalizeH="0" baseline="0">
                <a:ln>
                  <a:noFill/>
                </a:ln>
                <a:solidFill>
                  <a:srgbClr val="FFFF00"/>
                </a:solidFill>
                <a:effectLst/>
                <a:latin typeface="Arial" pitchFamily="34" charset="0"/>
                <a:cs typeface="Arial" pitchFamily="34" charset="0"/>
              </a:endParaRPr>
            </a:p>
          </p:txBody>
        </p:sp>
        <p:sp>
          <p:nvSpPr>
            <p:cNvPr id="23" name="Rectangle 17">
              <a:extLst>
                <a:ext uri="{FF2B5EF4-FFF2-40B4-BE49-F238E27FC236}">
                  <a16:creationId xmlns:a16="http://schemas.microsoft.com/office/drawing/2014/main" id="{46D5A751-C3DF-8041-8A74-3E05E303BE05}"/>
                </a:ext>
              </a:extLst>
            </p:cNvPr>
            <p:cNvSpPr>
              <a:spLocks noChangeArrowheads="1"/>
            </p:cNvSpPr>
            <p:nvPr/>
          </p:nvSpPr>
          <p:spPr bwMode="auto">
            <a:xfrm>
              <a:off x="8779942" y="5960734"/>
              <a:ext cx="1490771" cy="523208"/>
            </a:xfrm>
            <a:prstGeom prst="rect">
              <a:avLst/>
            </a:prstGeom>
            <a:noFill/>
            <a:ln w="9525">
              <a:noFill/>
              <a:miter lim="800000"/>
              <a:headEnd/>
              <a:tailEnd/>
            </a:ln>
            <a:effectLst/>
          </p:spPr>
          <p:txBody>
            <a:bodyPr wrap="none" lIns="91429" tIns="45714" rIns="91429" bIns="45714">
              <a:spAutoFit/>
            </a:bodyPr>
            <a:lstStyle/>
            <a:p>
              <a:pPr algn="ctr"/>
              <a:r>
                <a:rPr lang="en-US" sz="1400">
                  <a:latin typeface="Neo Sans Intel Medium" pitchFamily="34" charset="0"/>
                </a:rPr>
                <a:t>D</a:t>
              </a:r>
              <a:r>
                <a:rPr lang="en-US" sz="1400" b="0">
                  <a:latin typeface="Neo Sans Intel Medium" pitchFamily="34" charset="0"/>
                </a:rPr>
                <a:t>. Kau, </a:t>
              </a:r>
              <a:r>
                <a:rPr lang="en-US" sz="1400" b="0" i="1">
                  <a:latin typeface="Neo Sans Intel Medium" pitchFamily="34" charset="0"/>
                </a:rPr>
                <a:t>et. al., </a:t>
              </a:r>
            </a:p>
            <a:p>
              <a:pPr algn="ctr"/>
              <a:r>
                <a:rPr lang="en-US" sz="1400" i="1">
                  <a:latin typeface="Neo Sans Intel Medium" pitchFamily="34" charset="0"/>
                </a:rPr>
                <a:t>IEDM </a:t>
              </a:r>
              <a:r>
                <a:rPr lang="en-US" sz="1400" b="0">
                  <a:latin typeface="Neo Sans Intel Medium" pitchFamily="34" charset="0"/>
                </a:rPr>
                <a:t>’09. S27.1</a:t>
              </a:r>
            </a:p>
          </p:txBody>
        </p:sp>
      </p:grpSp>
      <p:pic>
        <p:nvPicPr>
          <p:cNvPr id="24" name="Picture 16">
            <a:extLst>
              <a:ext uri="{FF2B5EF4-FFF2-40B4-BE49-F238E27FC236}">
                <a16:creationId xmlns:a16="http://schemas.microsoft.com/office/drawing/2014/main" id="{3BE6765F-AE5C-464F-9744-A92FAFB70744}"/>
              </a:ext>
            </a:extLst>
          </p:cNvPr>
          <p:cNvPicPr>
            <a:picLocks noChangeAspect="1" noChangeArrowheads="1"/>
          </p:cNvPicPr>
          <p:nvPr/>
        </p:nvPicPr>
        <p:blipFill>
          <a:blip r:embed="rId4" cstate="print"/>
          <a:srcRect/>
          <a:stretch>
            <a:fillRect/>
          </a:stretch>
        </p:blipFill>
        <p:spPr bwMode="auto">
          <a:xfrm>
            <a:off x="1740850" y="3903334"/>
            <a:ext cx="2209800" cy="2057400"/>
          </a:xfrm>
          <a:prstGeom prst="rect">
            <a:avLst/>
          </a:prstGeom>
          <a:noFill/>
          <a:ln w="9525">
            <a:noFill/>
            <a:miter lim="800000"/>
            <a:headEnd/>
            <a:tailEnd/>
          </a:ln>
        </p:spPr>
      </p:pic>
      <p:sp>
        <p:nvSpPr>
          <p:cNvPr id="25" name="Rectangle 17">
            <a:extLst>
              <a:ext uri="{FF2B5EF4-FFF2-40B4-BE49-F238E27FC236}">
                <a16:creationId xmlns:a16="http://schemas.microsoft.com/office/drawing/2014/main" id="{D51A0F75-8BD9-2F47-93CD-DB92214960C1}"/>
              </a:ext>
            </a:extLst>
          </p:cNvPr>
          <p:cNvSpPr>
            <a:spLocks noChangeArrowheads="1"/>
          </p:cNvSpPr>
          <p:nvPr/>
        </p:nvSpPr>
        <p:spPr bwMode="auto">
          <a:xfrm>
            <a:off x="1740850" y="5960734"/>
            <a:ext cx="2176792" cy="523208"/>
          </a:xfrm>
          <a:prstGeom prst="rect">
            <a:avLst/>
          </a:prstGeom>
          <a:noFill/>
          <a:ln w="9525">
            <a:noFill/>
            <a:miter lim="800000"/>
            <a:headEnd/>
            <a:tailEnd/>
          </a:ln>
          <a:effectLst/>
        </p:spPr>
        <p:txBody>
          <a:bodyPr wrap="none" lIns="91429" tIns="45714" rIns="91429" bIns="45714">
            <a:spAutoFit/>
          </a:bodyPr>
          <a:lstStyle/>
          <a:p>
            <a:pPr algn="ctr"/>
            <a:r>
              <a:rPr lang="en-US" sz="1400" b="1">
                <a:latin typeface="Neo Sans Intel" pitchFamily="34" charset="0"/>
              </a:rPr>
              <a:t>K. </a:t>
            </a:r>
            <a:r>
              <a:rPr lang="en-US" sz="1400" b="1" err="1">
                <a:latin typeface="Neo Sans Intel" pitchFamily="34" charset="0"/>
              </a:rPr>
              <a:t>Gopalakrishnan</a:t>
            </a:r>
            <a:r>
              <a:rPr lang="en-US" sz="1400" b="0">
                <a:latin typeface="Neo Sans Intel" pitchFamily="34" charset="0"/>
              </a:rPr>
              <a:t>, </a:t>
            </a:r>
            <a:r>
              <a:rPr lang="en-US" sz="1400" b="0" i="1">
                <a:latin typeface="Neo Sans Intel Medium" pitchFamily="34" charset="0"/>
              </a:rPr>
              <a:t>et. al., </a:t>
            </a:r>
          </a:p>
          <a:p>
            <a:pPr algn="ctr"/>
            <a:r>
              <a:rPr lang="en-US" sz="1400" i="1">
                <a:latin typeface="Neo Sans Intel Medium" pitchFamily="34" charset="0"/>
              </a:rPr>
              <a:t>VLSI</a:t>
            </a:r>
            <a:r>
              <a:rPr lang="en-US" sz="1400" b="0">
                <a:latin typeface="Neo Sans Intel Medium" pitchFamily="34" charset="0"/>
              </a:rPr>
              <a:t> ’10. TS19.41</a:t>
            </a:r>
          </a:p>
        </p:txBody>
      </p:sp>
      <p:sp>
        <p:nvSpPr>
          <p:cNvPr id="27" name="Rectangle 26">
            <a:extLst>
              <a:ext uri="{FF2B5EF4-FFF2-40B4-BE49-F238E27FC236}">
                <a16:creationId xmlns:a16="http://schemas.microsoft.com/office/drawing/2014/main" id="{BF8525FB-9F07-1D46-B9FD-DAA42A895DDF}"/>
              </a:ext>
            </a:extLst>
          </p:cNvPr>
          <p:cNvSpPr/>
          <p:nvPr/>
        </p:nvSpPr>
        <p:spPr>
          <a:xfrm>
            <a:off x="5175871" y="3303915"/>
            <a:ext cx="1752600" cy="523220"/>
          </a:xfrm>
          <a:prstGeom prst="rect">
            <a:avLst/>
          </a:prstGeom>
        </p:spPr>
        <p:txBody>
          <a:bodyPr wrap="square">
            <a:spAutoFit/>
          </a:bodyPr>
          <a:lstStyle/>
          <a:p>
            <a:pPr algn="ctr"/>
            <a:r>
              <a:rPr lang="en-US" sz="1400">
                <a:latin typeface="Neo Sans Intel Medium" pitchFamily="34" charset="0"/>
              </a:rPr>
              <a:t>B. ﻿</a:t>
            </a:r>
            <a:r>
              <a:rPr lang="en-US" sz="1400" err="1">
                <a:latin typeface="Neo Sans Intel Medium" pitchFamily="34" charset="0"/>
              </a:rPr>
              <a:t>Govoreanu</a:t>
            </a:r>
            <a:r>
              <a:rPr lang="en-US" sz="1400">
                <a:latin typeface="Neo Sans Intel Medium" pitchFamily="34" charset="0"/>
              </a:rPr>
              <a:t>, </a:t>
            </a:r>
            <a:r>
              <a:rPr lang="en-US" sz="1400" i="1" err="1">
                <a:latin typeface="Neo Sans Intel Medium" pitchFamily="34" charset="0"/>
              </a:rPr>
              <a:t>et.al</a:t>
            </a:r>
            <a:r>
              <a:rPr lang="en-US" sz="1400" i="1">
                <a:latin typeface="Neo Sans Intel Medium" pitchFamily="34" charset="0"/>
              </a:rPr>
              <a:t>., </a:t>
            </a:r>
          </a:p>
          <a:p>
            <a:pPr algn="ctr"/>
            <a:r>
              <a:rPr lang="en-US" sz="1400" i="1">
                <a:latin typeface="Neo Sans Intel Medium" pitchFamily="34" charset="0"/>
              </a:rPr>
              <a:t>IEDM’13</a:t>
            </a:r>
            <a:r>
              <a:rPr lang="en-US" sz="1400">
                <a:latin typeface="Neo Sans Intel Medium" pitchFamily="34" charset="0"/>
              </a:rPr>
              <a:t>. S10.2</a:t>
            </a:r>
          </a:p>
        </p:txBody>
      </p:sp>
      <p:sp>
        <p:nvSpPr>
          <p:cNvPr id="29" name="Rectangle 28">
            <a:extLst>
              <a:ext uri="{FF2B5EF4-FFF2-40B4-BE49-F238E27FC236}">
                <a16:creationId xmlns:a16="http://schemas.microsoft.com/office/drawing/2014/main" id="{C403EF5B-717C-9340-A21F-250DD5A6A17C}"/>
              </a:ext>
            </a:extLst>
          </p:cNvPr>
          <p:cNvSpPr/>
          <p:nvPr/>
        </p:nvSpPr>
        <p:spPr>
          <a:xfrm>
            <a:off x="8211198" y="3311747"/>
            <a:ext cx="2577044" cy="523220"/>
          </a:xfrm>
          <a:prstGeom prst="rect">
            <a:avLst/>
          </a:prstGeom>
        </p:spPr>
        <p:txBody>
          <a:bodyPr wrap="square">
            <a:spAutoFit/>
          </a:bodyPr>
          <a:lstStyle/>
          <a:p>
            <a:pPr algn="ctr"/>
            <a:r>
              <a:rPr lang="en-US" sz="1400">
                <a:latin typeface="Neo Sans Intel Medium" pitchFamily="34" charset="0"/>
              </a:rPr>
              <a:t>S. Yasuda, </a:t>
            </a:r>
            <a:r>
              <a:rPr lang="en-US" sz="1400" i="1" err="1">
                <a:latin typeface="Neo Sans Intel Medium" pitchFamily="34" charset="0"/>
              </a:rPr>
              <a:t>et.al</a:t>
            </a:r>
            <a:r>
              <a:rPr lang="en-US" sz="1400" i="1">
                <a:latin typeface="Neo Sans Intel Medium" pitchFamily="34" charset="0"/>
              </a:rPr>
              <a:t>.,</a:t>
            </a:r>
          </a:p>
          <a:p>
            <a:pPr algn="ctr"/>
            <a:r>
              <a:rPr lang="en-US" sz="1400" i="1">
                <a:latin typeface="Neo Sans Intel Medium" pitchFamily="34" charset="0"/>
              </a:rPr>
              <a:t>VLSI, 2017.</a:t>
            </a:r>
            <a:r>
              <a:rPr lang="en-US" sz="1400">
                <a:latin typeface="Neo Sans Intel Medium" pitchFamily="34" charset="0"/>
              </a:rPr>
              <a:t> T2-4</a:t>
            </a:r>
            <a:endParaRPr lang="en-US" sz="1400" i="1">
              <a:latin typeface="Neo Sans Intel Medium" pitchFamily="34" charset="0"/>
            </a:endParaRPr>
          </a:p>
        </p:txBody>
      </p:sp>
      <p:sp>
        <p:nvSpPr>
          <p:cNvPr id="33" name="Rectangle 17">
            <a:extLst>
              <a:ext uri="{FF2B5EF4-FFF2-40B4-BE49-F238E27FC236}">
                <a16:creationId xmlns:a16="http://schemas.microsoft.com/office/drawing/2014/main" id="{B69D056C-2C15-A545-BF04-907DE53E5E67}"/>
              </a:ext>
            </a:extLst>
          </p:cNvPr>
          <p:cNvSpPr>
            <a:spLocks noChangeArrowheads="1"/>
          </p:cNvSpPr>
          <p:nvPr/>
        </p:nvSpPr>
        <p:spPr bwMode="auto">
          <a:xfrm>
            <a:off x="5501404" y="5960734"/>
            <a:ext cx="1363364" cy="523208"/>
          </a:xfrm>
          <a:prstGeom prst="rect">
            <a:avLst/>
          </a:prstGeom>
          <a:noFill/>
          <a:ln w="9525">
            <a:noFill/>
            <a:miter lim="800000"/>
            <a:headEnd/>
            <a:tailEnd/>
          </a:ln>
          <a:effectLst/>
        </p:spPr>
        <p:txBody>
          <a:bodyPr wrap="none" lIns="91429" tIns="45714" rIns="91429" bIns="45714">
            <a:spAutoFit/>
          </a:bodyPr>
          <a:lstStyle/>
          <a:p>
            <a:pPr algn="ctr"/>
            <a:r>
              <a:rPr lang="en-US" sz="1400" b="0">
                <a:latin typeface="Neo Sans Intel Medium" pitchFamily="34" charset="0"/>
              </a:rPr>
              <a:t>S.G. Kim, </a:t>
            </a:r>
            <a:r>
              <a:rPr lang="en-US" sz="1400" b="0" i="1">
                <a:latin typeface="Neo Sans Intel Medium" pitchFamily="34" charset="0"/>
              </a:rPr>
              <a:t>et. al., </a:t>
            </a:r>
          </a:p>
          <a:p>
            <a:pPr algn="ctr"/>
            <a:r>
              <a:rPr lang="en-US" sz="1400" i="1">
                <a:latin typeface="Neo Sans Intel Medium" pitchFamily="34" charset="0"/>
              </a:rPr>
              <a:t>IEDM </a:t>
            </a:r>
            <a:r>
              <a:rPr lang="en-US" sz="1400" b="0">
                <a:latin typeface="Neo Sans Intel Medium" pitchFamily="34" charset="0"/>
              </a:rPr>
              <a:t>’15. S10.3</a:t>
            </a:r>
          </a:p>
        </p:txBody>
      </p:sp>
      <p:pic>
        <p:nvPicPr>
          <p:cNvPr id="35" name="Picture 34">
            <a:extLst>
              <a:ext uri="{FF2B5EF4-FFF2-40B4-BE49-F238E27FC236}">
                <a16:creationId xmlns:a16="http://schemas.microsoft.com/office/drawing/2014/main" id="{2C480EBB-FB30-5042-A09A-4C2DFC515E20}"/>
              </a:ext>
            </a:extLst>
          </p:cNvPr>
          <p:cNvPicPr>
            <a:picLocks noChangeAspect="1"/>
          </p:cNvPicPr>
          <p:nvPr/>
        </p:nvPicPr>
        <p:blipFill rotWithShape="1">
          <a:blip r:embed="rId5"/>
          <a:srcRect l="3278" t="3909" r="2540" b="3055"/>
          <a:stretch/>
        </p:blipFill>
        <p:spPr>
          <a:xfrm>
            <a:off x="8295682" y="1157845"/>
            <a:ext cx="2427087" cy="2073328"/>
          </a:xfrm>
          <a:prstGeom prst="rect">
            <a:avLst/>
          </a:prstGeom>
        </p:spPr>
      </p:pic>
      <p:pic>
        <p:nvPicPr>
          <p:cNvPr id="36" name="Picture 35">
            <a:extLst>
              <a:ext uri="{FF2B5EF4-FFF2-40B4-BE49-F238E27FC236}">
                <a16:creationId xmlns:a16="http://schemas.microsoft.com/office/drawing/2014/main" id="{1A50818A-34DD-A94F-9654-AF4E7230B132}"/>
              </a:ext>
            </a:extLst>
          </p:cNvPr>
          <p:cNvPicPr>
            <a:picLocks noChangeAspect="1"/>
          </p:cNvPicPr>
          <p:nvPr/>
        </p:nvPicPr>
        <p:blipFill>
          <a:blip r:embed="rId6"/>
          <a:stretch>
            <a:fillRect/>
          </a:stretch>
        </p:blipFill>
        <p:spPr>
          <a:xfrm>
            <a:off x="5023472" y="3935037"/>
            <a:ext cx="2189097" cy="2073327"/>
          </a:xfrm>
          <a:prstGeom prst="rect">
            <a:avLst/>
          </a:prstGeom>
        </p:spPr>
      </p:pic>
      <p:pic>
        <p:nvPicPr>
          <p:cNvPr id="37" name="Picture 36">
            <a:extLst>
              <a:ext uri="{FF2B5EF4-FFF2-40B4-BE49-F238E27FC236}">
                <a16:creationId xmlns:a16="http://schemas.microsoft.com/office/drawing/2014/main" id="{A641C88A-61B8-F44B-8050-E34FC9D10B8D}"/>
              </a:ext>
            </a:extLst>
          </p:cNvPr>
          <p:cNvPicPr>
            <a:picLocks noChangeAspect="1"/>
          </p:cNvPicPr>
          <p:nvPr/>
        </p:nvPicPr>
        <p:blipFill>
          <a:blip r:embed="rId7"/>
          <a:stretch>
            <a:fillRect/>
          </a:stretch>
        </p:blipFill>
        <p:spPr>
          <a:xfrm>
            <a:off x="5029064" y="1170326"/>
            <a:ext cx="2183504" cy="2073327"/>
          </a:xfrm>
          <a:prstGeom prst="rect">
            <a:avLst/>
          </a:prstGeom>
        </p:spPr>
      </p:pic>
    </p:spTree>
    <p:extLst>
      <p:ext uri="{BB962C8B-B14F-4D97-AF65-F5344CB8AC3E}">
        <p14:creationId xmlns:p14="http://schemas.microsoft.com/office/powerpoint/2010/main" val="15427169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Presentation9" id="{73A67BD2-C838-AF42-B4E2-A3BBF6430652}" vid="{E1626C11-1718-DD4F-9CD4-E9AF1C8161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Metro</Template>
  <TotalTime>9341</TotalTime>
  <Words>3149</Words>
  <Application>Microsoft Macintosh PowerPoint</Application>
  <PresentationFormat>Custom</PresentationFormat>
  <Paragraphs>698</Paragraphs>
  <Slides>31</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Neo Sans Intel</vt:lpstr>
      <vt:lpstr>Neo Sans Intel Medium</vt:lpstr>
      <vt:lpstr>System Font Regular</vt:lpstr>
      <vt:lpstr>Arial</vt:lpstr>
      <vt:lpstr>Calibri</vt:lpstr>
      <vt:lpstr>Cambria Math</vt:lpstr>
      <vt:lpstr>Corbel</vt:lpstr>
      <vt:lpstr>Intel Clear Light</vt:lpstr>
      <vt:lpstr>Intel Clear Pro</vt:lpstr>
      <vt:lpstr>Segoe UI</vt:lpstr>
      <vt:lpstr>Symbol</vt:lpstr>
      <vt:lpstr>Verdana</vt:lpstr>
      <vt:lpstr>Wingdings</vt:lpstr>
      <vt:lpstr>Wingdings 2</vt:lpstr>
      <vt:lpstr>Wingdings 3</vt:lpstr>
      <vt:lpstr>Metro</vt:lpstr>
      <vt:lpstr>Scaling in Electron Devices and Electronic Systems  A decadal projection in memory technologies</vt:lpstr>
      <vt:lpstr>Abstract</vt:lpstr>
      <vt:lpstr>Outline</vt:lpstr>
      <vt:lpstr>Travel down the time tunnel of electron devices </vt:lpstr>
      <vt:lpstr>Discoveries of Electron</vt:lpstr>
      <vt:lpstr>Innovations of Vacuum Electron Devices</vt:lpstr>
      <vt:lpstr>Revolution of Electronics –  From Vacuum Science to Solid State Physics</vt:lpstr>
      <vt:lpstr>Thermionic emission (single-/dual-carrier) and beyond</vt:lpstr>
      <vt:lpstr>Thin Film Diode Candidates for Cross Point Memory</vt:lpstr>
      <vt:lpstr>Threshold Switching Phenomenology &amp; Mechanisms </vt:lpstr>
      <vt:lpstr>State of Art of Memory Technologies </vt:lpstr>
      <vt:lpstr>Every Day Data is EXPLODING</vt:lpstr>
      <vt:lpstr>Incumbent Technologies in Memory/Storage Hierarchy each of which has greater capacity than the preceding but which is less quickly accessible</vt:lpstr>
      <vt:lpstr>A memory cell consists one storage element and one or more access switch(es)</vt:lpstr>
      <vt:lpstr>Multi-ported SRAM Symmetry</vt:lpstr>
      <vt:lpstr>Why “Multi-Port Memories”</vt:lpstr>
      <vt:lpstr> Array Capacity: n·m"·" w bits  with 1RW, 1R1W, 2R2W cells</vt:lpstr>
      <vt:lpstr> n·m·w-bit array 4 RW ports vs. 2R2W ports  </vt:lpstr>
      <vt:lpstr>Memories in next decade</vt:lpstr>
      <vt:lpstr>Gaps to fill between Caches, Main Memory &amp; Storage beyond scaling</vt:lpstr>
      <vt:lpstr>Cache Memory in next decade</vt:lpstr>
      <vt:lpstr>Emerging Memories for In Package Memory candidates</vt:lpstr>
      <vt:lpstr>Compute Memory Disaggregation</vt:lpstr>
      <vt:lpstr>Chiplet stacking to improve packing density, Power and Bandwidth</vt:lpstr>
      <vt:lpstr>DRAM’s Journey beyond Trench Capacitor</vt:lpstr>
      <vt:lpstr>Emerging Memories for Persistent Memory in 3D Cross Point Architectures</vt:lpstr>
      <vt:lpstr>Consideration of architecting a cross point memory technology</vt:lpstr>
      <vt:lpstr>Long gestation of Disruptive Memory Technologies –  An Intel’s example of 3D XPoint </vt:lpstr>
      <vt:lpstr>Long gestation of Disruptive Memory Technologies  In Pursuit of a Dream …</vt:lpstr>
      <vt:lpstr>3D NAND in next decade will continue to drive $/bit on par with  HDD</vt:lpstr>
      <vt:lpstr>Takeaway of Advances of  Memory Technologies </vt:lpstr>
    </vt:vector>
  </TitlesOfParts>
  <Manager/>
  <Company>Intel Corporation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Selectors </dc:title>
  <dc:subject/>
  <dc:creator>Kau, Derchang</dc:creator>
  <cp:keywords/>
  <dc:description/>
  <cp:lastModifiedBy>Kau, Derchang</cp:lastModifiedBy>
  <cp:revision>2</cp:revision>
  <dcterms:created xsi:type="dcterms:W3CDTF">2020-10-17T19:21:16Z</dcterms:created>
  <dcterms:modified xsi:type="dcterms:W3CDTF">2023-05-17T14:33:23Z</dcterms:modified>
  <cp:category/>
</cp:coreProperties>
</file>