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7" r:id="rId1"/>
    <p:sldMasterId id="2147483697" r:id="rId2"/>
    <p:sldMasterId id="2147483707" r:id="rId3"/>
    <p:sldMasterId id="2147483716" r:id="rId4"/>
    <p:sldMasterId id="2147483725" r:id="rId5"/>
    <p:sldMasterId id="2147483735" r:id="rId6"/>
    <p:sldMasterId id="2147483745" r:id="rId7"/>
    <p:sldMasterId id="2147483755" r:id="rId8"/>
  </p:sldMasterIdLst>
  <p:notesMasterIdLst>
    <p:notesMasterId r:id="rId11"/>
  </p:notesMasterIdLst>
  <p:handoutMasterIdLst>
    <p:handoutMasterId r:id="rId12"/>
  </p:handoutMasterIdLst>
  <p:sldIdLst>
    <p:sldId id="950" r:id="rId9"/>
    <p:sldId id="920" r:id="rId10"/>
  </p:sldIdLst>
  <p:sldSz cx="14630400" cy="8229600"/>
  <p:notesSz cx="7010400" cy="92964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2400" userDrawn="1">
          <p15:clr>
            <a:srgbClr val="A4A3A4"/>
          </p15:clr>
        </p15:guide>
        <p15:guide id="7" pos="8752" userDrawn="1">
          <p15:clr>
            <a:srgbClr val="A4A3A4"/>
          </p15:clr>
        </p15:guide>
        <p15:guide id="8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6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3308"/>
    <a:srgbClr val="F8F8F8"/>
    <a:srgbClr val="00B0F0"/>
    <a:srgbClr val="009FDF"/>
    <a:srgbClr val="0071C5"/>
    <a:srgbClr val="FD9208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1" autoAdjust="0"/>
    <p:restoredTop sz="93250" autoAdjust="0"/>
  </p:normalViewPr>
  <p:slideViewPr>
    <p:cSldViewPr snapToGrid="0">
      <p:cViewPr varScale="1">
        <p:scale>
          <a:sx n="55" d="100"/>
          <a:sy n="55" d="100"/>
        </p:scale>
        <p:origin x="36" y="304"/>
      </p:cViewPr>
      <p:guideLst>
        <p:guide orient="horz" pos="2400"/>
        <p:guide pos="875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howGuides="1">
      <p:cViewPr>
        <p:scale>
          <a:sx n="70" d="100"/>
          <a:sy n="70" d="100"/>
        </p:scale>
        <p:origin x="3014" y="-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10/15/2017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31520" rtl="0" eaLnBrk="1" latinLnBrk="0" hangingPunct="1">
      <a:defRPr sz="1920" kern="1200">
        <a:solidFill>
          <a:schemeClr val="tx1"/>
        </a:solidFill>
        <a:latin typeface="Intel Clear"/>
        <a:ea typeface="+mn-ea"/>
        <a:cs typeface="+mn-cs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Intel Clear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Intel Clear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Intel Clear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Intel Clear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1" y="2152657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3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9848" y="3181993"/>
            <a:ext cx="13610704" cy="1510109"/>
          </a:xfrm>
        </p:spPr>
        <p:txBody>
          <a:bodyPr anchor="b" anchorCtr="0"/>
          <a:lstStyle>
            <a:lvl1pPr marL="0" algn="ctr" defTabSz="731520" rtl="0" eaLnBrk="1" latinLnBrk="0" hangingPunct="1">
              <a:defRPr lang="en-US" sz="9600" kern="1200" dirty="0">
                <a:solidFill>
                  <a:schemeClr val="accent6"/>
                </a:solidFill>
                <a:effectLst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4298504"/>
            <a:ext cx="8240266" cy="1413602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6400">
                <a:solidFill>
                  <a:schemeClr val="accent6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418913" y="1893156"/>
            <a:ext cx="7277102" cy="13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0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3079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09" y="1779016"/>
            <a:ext cx="4608587" cy="46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5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2591339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640" b="0" cap="none" spc="160" baseline="0">
                <a:solidFill>
                  <a:schemeClr val="tx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Bold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981" y="4404280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2560" b="0" baseline="0">
                <a:solidFill>
                  <a:schemeClr val="tx1"/>
                </a:solidFill>
                <a:latin typeface="+mn-lt"/>
                <a:cs typeface="Intel Clear" panose="020B0604020203020204" pitchFamily="34" charset="0"/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Regular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8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1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4774" y="2828526"/>
            <a:ext cx="10520855" cy="1510109"/>
          </a:xfrm>
        </p:spPr>
        <p:txBody>
          <a:bodyPr anchor="b" anchorCtr="0"/>
          <a:lstStyle>
            <a:lvl1pPr algn="ctr"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4580575"/>
            <a:ext cx="8240266" cy="1413601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9" y="623151"/>
            <a:ext cx="2931073" cy="12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20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7134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233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8"/>
            <a:ext cx="6464300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8"/>
            <a:ext cx="6466842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2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50138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6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991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07" y="2217020"/>
            <a:ext cx="3744390" cy="37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5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1" y="2940057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3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9848" y="4443867"/>
            <a:ext cx="13610704" cy="1510109"/>
          </a:xfrm>
        </p:spPr>
        <p:txBody>
          <a:bodyPr anchor="b" anchorCtr="0"/>
          <a:lstStyle>
            <a:lvl1pPr marL="0" algn="ctr" defTabSz="731520" rtl="0" eaLnBrk="1" latinLnBrk="0" hangingPunct="1">
              <a:defRPr lang="en-US" sz="9600" kern="1200" dirty="0">
                <a:solidFill>
                  <a:schemeClr val="tx1"/>
                </a:solidFill>
                <a:effectLst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5560378"/>
            <a:ext cx="8240266" cy="1413602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64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878728" y="3406026"/>
            <a:ext cx="6357472" cy="12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290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2591339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640" b="0" cap="none" spc="160" baseline="0">
                <a:solidFill>
                  <a:schemeClr val="tx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Bold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981" y="4404280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2560" b="0" baseline="0">
                <a:solidFill>
                  <a:schemeClr val="tx1"/>
                </a:solidFill>
                <a:latin typeface="+mn-lt"/>
                <a:cs typeface="Intel Clear" panose="020B0604020203020204" pitchFamily="34" charset="0"/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Regular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0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1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4774" y="2828526"/>
            <a:ext cx="10520855" cy="1510109"/>
          </a:xfrm>
        </p:spPr>
        <p:txBody>
          <a:bodyPr anchor="b" anchorCtr="0"/>
          <a:lstStyle>
            <a:lvl1pPr algn="ctr"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4580575"/>
            <a:ext cx="8240266" cy="1413601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9" y="623151"/>
            <a:ext cx="2931073" cy="12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82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5042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6781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8"/>
            <a:ext cx="6464300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8"/>
            <a:ext cx="6466842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2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664882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37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2209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07" y="2217020"/>
            <a:ext cx="3744390" cy="37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2591339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640" b="0" cap="none" spc="160" baseline="0">
                <a:solidFill>
                  <a:schemeClr val="tx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Bold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981" y="4404280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2560" b="0" baseline="0">
                <a:solidFill>
                  <a:schemeClr val="tx1"/>
                </a:solidFill>
                <a:latin typeface="+mn-lt"/>
                <a:cs typeface="Intel Clear" panose="020B0604020203020204" pitchFamily="34" charset="0"/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Regular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6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1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4774" y="2828526"/>
            <a:ext cx="10520855" cy="1510109"/>
          </a:xfrm>
        </p:spPr>
        <p:txBody>
          <a:bodyPr anchor="b" anchorCtr="0"/>
          <a:lstStyle>
            <a:lvl1pPr algn="ctr"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4580575"/>
            <a:ext cx="8240266" cy="1413601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9" y="623151"/>
            <a:ext cx="2931073" cy="12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73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1" y="2152657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3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9848" y="4526233"/>
            <a:ext cx="13610704" cy="1510109"/>
          </a:xfrm>
        </p:spPr>
        <p:txBody>
          <a:bodyPr anchor="b" anchorCtr="0"/>
          <a:lstStyle>
            <a:lvl1pPr marL="0" algn="ctr" defTabSz="731520" rtl="0" eaLnBrk="1" latinLnBrk="0" hangingPunct="1">
              <a:defRPr lang="en-US" sz="9600" kern="1200" dirty="0">
                <a:solidFill>
                  <a:schemeClr val="tx1"/>
                </a:solidFill>
                <a:effectLst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5642744"/>
            <a:ext cx="8240266" cy="1413602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64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467101" y="1979157"/>
            <a:ext cx="7696200" cy="14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878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162" y="7786401"/>
            <a:ext cx="407034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1910"/>
            <a:r>
              <a:rPr lang="en-US" sz="1920" dirty="0">
                <a:solidFill>
                  <a:prstClr val="white"/>
                </a:solidFill>
              </a:rPr>
              <a:t>Intel Confidential: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069245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7771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8"/>
            <a:ext cx="6464300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8"/>
            <a:ext cx="6466842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2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4378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10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81089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09" y="1779016"/>
            <a:ext cx="4608587" cy="46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81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2591339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640" b="0" cap="none" spc="160" baseline="0">
                <a:solidFill>
                  <a:schemeClr val="tx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Bold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981" y="4404280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2560" b="0" baseline="0">
                <a:solidFill>
                  <a:schemeClr val="tx1"/>
                </a:solidFill>
                <a:latin typeface="+mn-lt"/>
                <a:cs typeface="Intel Clear" panose="020B0604020203020204" pitchFamily="34" charset="0"/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Regular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6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3" y="114302"/>
            <a:ext cx="13893800" cy="7219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700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1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4774" y="2828526"/>
            <a:ext cx="10520855" cy="1510109"/>
          </a:xfrm>
        </p:spPr>
        <p:txBody>
          <a:bodyPr anchor="b" anchorCtr="0"/>
          <a:lstStyle>
            <a:lvl1pPr algn="ctr"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4580575"/>
            <a:ext cx="8240266" cy="1413601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9" y="623151"/>
            <a:ext cx="2931073" cy="12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3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162" y="7786401"/>
            <a:ext cx="407034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1910"/>
            <a:r>
              <a:rPr lang="en-US" sz="1920" dirty="0">
                <a:solidFill>
                  <a:prstClr val="white"/>
                </a:solidFill>
              </a:rPr>
              <a:t>Intel Confidential: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89673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1" y="2152657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3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9848" y="3181993"/>
            <a:ext cx="13610704" cy="1510109"/>
          </a:xfrm>
        </p:spPr>
        <p:txBody>
          <a:bodyPr anchor="b" anchorCtr="0"/>
          <a:lstStyle>
            <a:lvl1pPr marL="0" algn="ctr" defTabSz="731520" rtl="0" eaLnBrk="1" latinLnBrk="0" hangingPunct="1">
              <a:defRPr lang="en-US" sz="9600" kern="1200" dirty="0">
                <a:solidFill>
                  <a:schemeClr val="accent6"/>
                </a:solidFill>
                <a:effectLst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4298504"/>
            <a:ext cx="8240266" cy="1413602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 sz="6400">
                <a:solidFill>
                  <a:schemeClr val="accent6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213" y="1172095"/>
            <a:ext cx="1999971" cy="13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3030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855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8"/>
            <a:ext cx="6464300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8"/>
            <a:ext cx="6466842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2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093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3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03378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09" y="1779016"/>
            <a:ext cx="4608587" cy="46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96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2591339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640" b="0" cap="none" spc="160" baseline="0">
                <a:solidFill>
                  <a:schemeClr val="tx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Bold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981" y="4404280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2560" b="0" baseline="0">
                <a:solidFill>
                  <a:schemeClr val="tx1"/>
                </a:solidFill>
                <a:latin typeface="+mn-lt"/>
                <a:cs typeface="Intel Clear" panose="020B0604020203020204" pitchFamily="34" charset="0"/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Regular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7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3" y="114302"/>
            <a:ext cx="13893800" cy="7219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2414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1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4774" y="2828526"/>
            <a:ext cx="10520855" cy="1510109"/>
          </a:xfrm>
        </p:spPr>
        <p:txBody>
          <a:bodyPr anchor="b" anchorCtr="0"/>
          <a:lstStyle>
            <a:lvl1pPr algn="ctr"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4580575"/>
            <a:ext cx="8240266" cy="1413601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9" y="623151"/>
            <a:ext cx="2931073" cy="12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5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162" y="7786401"/>
            <a:ext cx="407034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1910"/>
            <a:r>
              <a:rPr lang="en-US" sz="1920" dirty="0">
                <a:solidFill>
                  <a:prstClr val="white"/>
                </a:solidFill>
              </a:rPr>
              <a:t>Intel Confidential: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91794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8118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801910"/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4774" y="2828526"/>
            <a:ext cx="10520855" cy="1510109"/>
          </a:xfrm>
        </p:spPr>
        <p:txBody>
          <a:bodyPr anchor="b" anchorCtr="0"/>
          <a:lstStyle>
            <a:lvl1pPr algn="ctr"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95067" y="4580575"/>
            <a:ext cx="8240266" cy="1413601"/>
          </a:xfrm>
        </p:spPr>
        <p:txBody>
          <a:bodyPr anchorCtr="0"/>
          <a:lstStyle>
            <a:lvl1pPr marL="0" indent="0" algn="ctr"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9" y="623151"/>
            <a:ext cx="2931073" cy="12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30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8"/>
            <a:ext cx="6464300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8"/>
            <a:ext cx="6466842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2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7227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7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55018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09" y="1779016"/>
            <a:ext cx="4608587" cy="46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33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2591339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640" b="0" cap="none" spc="160" baseline="0">
                <a:solidFill>
                  <a:schemeClr val="tx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Bold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981" y="4404280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2560" b="0" baseline="0">
                <a:solidFill>
                  <a:schemeClr val="tx1"/>
                </a:solidFill>
                <a:latin typeface="+mn-lt"/>
                <a:cs typeface="Intel Clear" panose="020B0604020203020204" pitchFamily="34" charset="0"/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Regular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4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3" y="114302"/>
            <a:ext cx="13893800" cy="7219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417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72D4-7BB5-4211-A869-F6D197D393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13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659B-67C0-414B-9386-6908EC0C907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9920" y="7728943"/>
            <a:ext cx="582938" cy="384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82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E3C8-6B6E-411C-8E4A-C7B1950872B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59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737360"/>
            <a:ext cx="6096000" cy="557784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737360"/>
            <a:ext cx="6096000" cy="557784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413F-1BFA-447D-AB7F-46B7DA12DB0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162" y="7786401"/>
            <a:ext cx="407034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1910"/>
            <a:r>
              <a:rPr lang="en-US" sz="1920" dirty="0">
                <a:solidFill>
                  <a:prstClr val="white"/>
                </a:solidFill>
              </a:rPr>
              <a:t>Intel Confidential: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23056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36FF-735E-4C4A-BCF5-648E6148AF5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52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02E9-AAC1-4A06-9E34-84539AF0550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96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7EB8B-0013-40F8-800C-91FB1C85C73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51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A5FF-BC1C-4349-B5F2-5B26DCE45B5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61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DA07-397F-4068-B7C1-02AA0260F40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725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B661-FFB4-431D-AAFF-E6FBB8C5D3E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923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4160" y="548640"/>
            <a:ext cx="3108960" cy="67665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548640"/>
            <a:ext cx="9083040" cy="6766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5960-0434-461F-8687-FF4357BF0B0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4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103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8"/>
            <a:ext cx="6464300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8"/>
            <a:ext cx="6466842" cy="767713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00915" indent="0">
              <a:buNone/>
              <a:defRPr sz="1700" b="1"/>
            </a:lvl2pPr>
            <a:lvl3pPr marL="801828" indent="0">
              <a:buNone/>
              <a:defRPr sz="1600" b="1"/>
            </a:lvl3pPr>
            <a:lvl4pPr marL="1202743" indent="0">
              <a:buNone/>
              <a:defRPr sz="1400" b="1"/>
            </a:lvl4pPr>
            <a:lvl5pPr marL="1603657" indent="0">
              <a:buNone/>
              <a:defRPr sz="1400" b="1"/>
            </a:lvl5pPr>
            <a:lvl6pPr marL="2004572" indent="0">
              <a:buNone/>
              <a:defRPr sz="1400" b="1"/>
            </a:lvl6pPr>
            <a:lvl7pPr marL="2405485" indent="0">
              <a:buNone/>
              <a:defRPr sz="1400" b="1"/>
            </a:lvl7pPr>
            <a:lvl8pPr marL="2806400" indent="0">
              <a:buNone/>
              <a:defRPr sz="1400" b="1"/>
            </a:lvl8pPr>
            <a:lvl9pPr marL="320731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2" cy="474154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2097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91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84201" y="457204"/>
            <a:ext cx="13456922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82" tIns="40342" rIns="80682" bIns="40342" anchor="ctr" anchorCtr="1"/>
          <a:lstStyle/>
          <a:p>
            <a:pPr defTabSz="801930">
              <a:lnSpc>
                <a:spcPct val="90000"/>
              </a:lnSpc>
              <a:spcBef>
                <a:spcPct val="0"/>
              </a:spcBef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1" y="2152657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8" indent="-197678" defTabSz="801930">
              <a:buFont typeface="Wingdings" pitchFamily="2" charset="2"/>
              <a:buChar char=""/>
            </a:pPr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4"/>
            <a:ext cx="13167360" cy="5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54457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>
    <p:fade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04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2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7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9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97678" indent="-19767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99765" indent="-19767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01848" indent="-19767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212518" indent="-210208" algn="l" rtl="0" eaLnBrk="1" fontAlgn="base" hangingPunct="1">
        <a:spcBef>
          <a:spcPct val="20000"/>
        </a:spcBef>
        <a:spcAft>
          <a:spcPct val="0"/>
        </a:spcAft>
        <a:buChar char="–"/>
        <a:defRPr sz="170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514603" indent="-201856" algn="l" rtl="0" eaLnBrk="1" fontAlgn="base" hangingPunct="1">
        <a:spcBef>
          <a:spcPct val="20000"/>
        </a:spcBef>
        <a:spcAft>
          <a:spcPct val="0"/>
        </a:spcAft>
        <a:buChar char="•"/>
        <a:defRPr sz="170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915528" indent="-201856" algn="l" rtl="0" eaLnBrk="1" fontAlgn="base" hangingPunct="1">
        <a:spcBef>
          <a:spcPct val="20000"/>
        </a:spcBef>
        <a:spcAft>
          <a:spcPct val="0"/>
        </a:spcAft>
        <a:buChar char="•"/>
        <a:defRPr sz="170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453" indent="-201856" algn="l" rtl="0" eaLnBrk="1" fontAlgn="base" hangingPunct="1">
        <a:spcBef>
          <a:spcPct val="20000"/>
        </a:spcBef>
        <a:spcAft>
          <a:spcPct val="0"/>
        </a:spcAft>
        <a:buChar char="•"/>
        <a:defRPr sz="170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376" indent="-201856" algn="l" rtl="0" eaLnBrk="1" fontAlgn="base" hangingPunct="1">
        <a:spcBef>
          <a:spcPct val="20000"/>
        </a:spcBef>
        <a:spcAft>
          <a:spcPct val="0"/>
        </a:spcAft>
        <a:buChar char="•"/>
        <a:defRPr sz="170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299" indent="-201856" algn="l" rtl="0" eaLnBrk="1" fontAlgn="base" hangingPunct="1">
        <a:spcBef>
          <a:spcPct val="20000"/>
        </a:spcBef>
        <a:spcAft>
          <a:spcPct val="0"/>
        </a:spcAft>
        <a:buChar char="•"/>
        <a:defRPr sz="170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25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48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73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98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622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546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470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394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84203" y="457204"/>
            <a:ext cx="13456921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82" tIns="40343" rIns="80682" bIns="40343" anchor="ctr" anchorCtr="1"/>
          <a:lstStyle/>
          <a:p>
            <a:pPr defTabSz="801910">
              <a:lnSpc>
                <a:spcPct val="90000"/>
              </a:lnSpc>
              <a:spcBef>
                <a:spcPct val="0"/>
              </a:spcBef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4" indent="-197674" defTabSz="801910">
              <a:buFont typeface="Wingdings" pitchFamily="2" charset="2"/>
              <a:buChar char=""/>
            </a:pPr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7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4"/>
            <a:ext cx="13167360" cy="5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24281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1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2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4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97674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99752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01828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212488" indent="-210203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514566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915480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395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308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222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1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28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4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57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72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8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40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31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84203" y="457204"/>
            <a:ext cx="13456921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82" tIns="40343" rIns="80682" bIns="40343" anchor="ctr" anchorCtr="1"/>
          <a:lstStyle/>
          <a:p>
            <a:pPr defTabSz="801910">
              <a:lnSpc>
                <a:spcPct val="90000"/>
              </a:lnSpc>
              <a:spcBef>
                <a:spcPct val="0"/>
              </a:spcBef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4" indent="-197674" defTabSz="801910">
              <a:buFont typeface="Wingdings" pitchFamily="2" charset="2"/>
              <a:buChar char=""/>
            </a:pPr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7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4"/>
            <a:ext cx="13167360" cy="5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546" y="7549720"/>
            <a:ext cx="708035" cy="4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1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2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4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97674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99752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01828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212488" indent="-210203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514566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915480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395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308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222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1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28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4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57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72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8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40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31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84203" y="457204"/>
            <a:ext cx="13456921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82" tIns="40343" rIns="80682" bIns="40343" anchor="ctr" anchorCtr="1"/>
          <a:lstStyle/>
          <a:p>
            <a:pPr defTabSz="801910">
              <a:lnSpc>
                <a:spcPct val="90000"/>
              </a:lnSpc>
              <a:spcBef>
                <a:spcPct val="0"/>
              </a:spcBef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4" indent="-197674" defTabSz="801910">
              <a:buFont typeface="Wingdings" pitchFamily="2" charset="2"/>
              <a:buChar char=""/>
            </a:pPr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7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4"/>
            <a:ext cx="13167360" cy="5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546" y="7549720"/>
            <a:ext cx="708035" cy="4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658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1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2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4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97674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99752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01828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212488" indent="-210203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514566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915480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395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308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222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1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28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4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57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72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8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40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31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84203" y="457204"/>
            <a:ext cx="13456921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82" tIns="40343" rIns="80682" bIns="40343" anchor="ctr" anchorCtr="1"/>
          <a:lstStyle/>
          <a:p>
            <a:pPr defTabSz="801910">
              <a:lnSpc>
                <a:spcPct val="90000"/>
              </a:lnSpc>
              <a:spcBef>
                <a:spcPct val="0"/>
              </a:spcBef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4" indent="-197674" defTabSz="801910">
              <a:buFont typeface="Wingdings" pitchFamily="2" charset="2"/>
              <a:buChar char=""/>
            </a:pPr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7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4"/>
            <a:ext cx="13167360" cy="5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95343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1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2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4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97674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99752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01828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212488" indent="-210203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514566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915480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395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308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222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1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28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4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57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72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8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40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31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84203" y="457204"/>
            <a:ext cx="13456921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82" tIns="40343" rIns="80682" bIns="40343" anchor="ctr" anchorCtr="1"/>
          <a:lstStyle/>
          <a:p>
            <a:pPr defTabSz="801910">
              <a:lnSpc>
                <a:spcPct val="90000"/>
              </a:lnSpc>
              <a:spcBef>
                <a:spcPct val="0"/>
              </a:spcBef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4" indent="-197674" defTabSz="801910">
              <a:buFont typeface="Wingdings" pitchFamily="2" charset="2"/>
              <a:buChar char=""/>
            </a:pPr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7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4"/>
            <a:ext cx="13167360" cy="5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17059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1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2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4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97674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99752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01828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212488" indent="-210203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514566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915480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395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308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222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1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28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4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57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72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8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40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31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84203" y="457204"/>
            <a:ext cx="13456921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82" tIns="40343" rIns="80682" bIns="40343" anchor="ctr" anchorCtr="1"/>
          <a:lstStyle/>
          <a:p>
            <a:pPr defTabSz="801910">
              <a:lnSpc>
                <a:spcPct val="90000"/>
              </a:lnSpc>
              <a:spcBef>
                <a:spcPct val="0"/>
              </a:spcBef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4" indent="-197674" defTabSz="801910">
              <a:buFont typeface="Wingdings" pitchFamily="2" charset="2"/>
              <a:buChar char=""/>
            </a:pPr>
            <a:endParaRPr lang="en-US" sz="210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7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4"/>
            <a:ext cx="13167360" cy="5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66482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1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2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4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97674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99752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01828" indent="-19767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212488" indent="-210203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514566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915480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395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308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222" indent="-201851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1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28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4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57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72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85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400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313" algn="l" defTabSz="8018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548640"/>
            <a:ext cx="1243584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7280" y="1737360"/>
            <a:ext cx="1243584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7280" y="7498080"/>
            <a:ext cx="30480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8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8080"/>
            <a:ext cx="46329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8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8080"/>
            <a:ext cx="30480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8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EBC3D0-2B96-43E2-873C-B28AF3C7867F}" type="slidenum">
              <a:rPr lang="en-US" altLang="en-US" smtClean="0">
                <a:solidFill>
                  <a:srgbClr val="FFFFFF"/>
                </a:solidFill>
              </a:rPr>
              <a:pPr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65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5pPr>
      <a:lvl6pPr marL="548640"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1097280"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645920"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2194560"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 b="1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 b="1">
          <a:solidFill>
            <a:schemeClr val="tx1"/>
          </a:solidFill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 b="1">
          <a:solidFill>
            <a:schemeClr val="tx1"/>
          </a:solidFill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5pPr>
      <a:lvl6pPr marL="301752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6pPr>
      <a:lvl7pPr marL="356616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7pPr>
      <a:lvl8pPr marL="411480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8pPr>
      <a:lvl9pPr marL="466344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" y="277707"/>
            <a:ext cx="14348178" cy="914400"/>
          </a:xfrm>
        </p:spPr>
        <p:txBody>
          <a:bodyPr/>
          <a:lstStyle/>
          <a:p>
            <a:pPr algn="ctr"/>
            <a:r>
              <a:rPr lang="en-US" sz="3900" dirty="0" smtClean="0"/>
              <a:t>Moore’s Law: Non-Volatile Memories Leading the Way to 3D</a:t>
            </a:r>
            <a:endParaRPr lang="en-US" sz="3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87" y="1429173"/>
            <a:ext cx="11146292" cy="64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" y="277707"/>
            <a:ext cx="14348178" cy="914400"/>
          </a:xfrm>
        </p:spPr>
        <p:txBody>
          <a:bodyPr/>
          <a:lstStyle/>
          <a:p>
            <a:pPr algn="ctr"/>
            <a:r>
              <a:rPr lang="en-US" sz="3900" dirty="0" smtClean="0"/>
              <a:t>Moore’s Law: Non-Volatile Memories Leading the Way to 3D</a:t>
            </a:r>
            <a:endParaRPr lang="en-US" sz="3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50" y="1881179"/>
            <a:ext cx="10187299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ane Launch">
  <a:themeElements>
    <a:clrScheme name="intel2015">
      <a:dk1>
        <a:sysClr val="windowText" lastClr="000000"/>
      </a:dk1>
      <a:lt1>
        <a:sysClr val="window" lastClr="FFFFFF"/>
      </a:lt1>
      <a:dk2>
        <a:srgbClr val="0071C5"/>
      </a:dk2>
      <a:lt2>
        <a:srgbClr val="FFFFFF"/>
      </a:lt2>
      <a:accent1>
        <a:srgbClr val="00AEEF"/>
      </a:accent1>
      <a:accent2>
        <a:srgbClr val="C4D600"/>
      </a:accent2>
      <a:accent3>
        <a:srgbClr val="F3D54E"/>
      </a:accent3>
      <a:accent4>
        <a:srgbClr val="FFA300"/>
      </a:accent4>
      <a:accent5>
        <a:srgbClr val="FC4C02"/>
      </a:accent5>
      <a:accent6>
        <a:srgbClr val="003C71"/>
      </a:accent6>
      <a:hlink>
        <a:srgbClr val="F3D54E"/>
      </a:hlink>
      <a:folHlink>
        <a:srgbClr val="FFFFFF"/>
      </a:folHlink>
    </a:clrScheme>
    <a:fontScheme name="Intel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6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1170299" fontAlgn="base">
          <a:lnSpc>
            <a:spcPct val="70000"/>
          </a:lnSpc>
          <a:spcBef>
            <a:spcPct val="0"/>
          </a:spcBef>
          <a:spcAft>
            <a:spcPct val="0"/>
          </a:spcAft>
          <a:defRPr sz="4800" b="1" kern="0" dirty="0" smtClean="0">
            <a:latin typeface="Intel Clear Pro" panose="020B0804020202060201" pitchFamily="34" charset="0"/>
            <a:ea typeface="Intel Clear Pro" panose="020B0804020202060201" pitchFamily="34" charset="0"/>
            <a:cs typeface="Intel Clear Pro" panose="020B0804020202060201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el16x9">
  <a:themeElements>
    <a:clrScheme name="intel2015">
      <a:dk1>
        <a:sysClr val="windowText" lastClr="000000"/>
      </a:dk1>
      <a:lt1>
        <a:sysClr val="window" lastClr="FFFFFF"/>
      </a:lt1>
      <a:dk2>
        <a:srgbClr val="0071C5"/>
      </a:dk2>
      <a:lt2>
        <a:srgbClr val="FFFFFF"/>
      </a:lt2>
      <a:accent1>
        <a:srgbClr val="00AEEF"/>
      </a:accent1>
      <a:accent2>
        <a:srgbClr val="C4D600"/>
      </a:accent2>
      <a:accent3>
        <a:srgbClr val="F3D54E"/>
      </a:accent3>
      <a:accent4>
        <a:srgbClr val="FFA300"/>
      </a:accent4>
      <a:accent5>
        <a:srgbClr val="FC4C02"/>
      </a:accent5>
      <a:accent6>
        <a:srgbClr val="003C71"/>
      </a:accent6>
      <a:hlink>
        <a:srgbClr val="F3D54E"/>
      </a:hlink>
      <a:folHlink>
        <a:srgbClr val="FFFFFF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tel16x9">
  <a:themeElements>
    <a:clrScheme name="intel2015">
      <a:dk1>
        <a:sysClr val="windowText" lastClr="000000"/>
      </a:dk1>
      <a:lt1>
        <a:sysClr val="window" lastClr="FFFFFF"/>
      </a:lt1>
      <a:dk2>
        <a:srgbClr val="0071C5"/>
      </a:dk2>
      <a:lt2>
        <a:srgbClr val="FFFFFF"/>
      </a:lt2>
      <a:accent1>
        <a:srgbClr val="00AEEF"/>
      </a:accent1>
      <a:accent2>
        <a:srgbClr val="C4D600"/>
      </a:accent2>
      <a:accent3>
        <a:srgbClr val="F3D54E"/>
      </a:accent3>
      <a:accent4>
        <a:srgbClr val="FFA300"/>
      </a:accent4>
      <a:accent5>
        <a:srgbClr val="FC4C02"/>
      </a:accent5>
      <a:accent6>
        <a:srgbClr val="003C71"/>
      </a:accent6>
      <a:hlink>
        <a:srgbClr val="F3D54E"/>
      </a:hlink>
      <a:folHlink>
        <a:srgbClr val="FFFFFF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ntel16x9">
  <a:themeElements>
    <a:clrScheme name="intel2015">
      <a:dk1>
        <a:sysClr val="windowText" lastClr="000000"/>
      </a:dk1>
      <a:lt1>
        <a:sysClr val="window" lastClr="FFFFFF"/>
      </a:lt1>
      <a:dk2>
        <a:srgbClr val="0071C5"/>
      </a:dk2>
      <a:lt2>
        <a:srgbClr val="FFFFFF"/>
      </a:lt2>
      <a:accent1>
        <a:srgbClr val="00AEEF"/>
      </a:accent1>
      <a:accent2>
        <a:srgbClr val="C4D600"/>
      </a:accent2>
      <a:accent3>
        <a:srgbClr val="F3D54E"/>
      </a:accent3>
      <a:accent4>
        <a:srgbClr val="FFA300"/>
      </a:accent4>
      <a:accent5>
        <a:srgbClr val="FC4C02"/>
      </a:accent5>
      <a:accent6>
        <a:srgbClr val="003C71"/>
      </a:accent6>
      <a:hlink>
        <a:srgbClr val="F3D54E"/>
      </a:hlink>
      <a:folHlink>
        <a:srgbClr val="FFFFFF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ntel16x9">
  <a:themeElements>
    <a:clrScheme name="intel2015">
      <a:dk1>
        <a:sysClr val="windowText" lastClr="000000"/>
      </a:dk1>
      <a:lt1>
        <a:sysClr val="window" lastClr="FFFFFF"/>
      </a:lt1>
      <a:dk2>
        <a:srgbClr val="0071C5"/>
      </a:dk2>
      <a:lt2>
        <a:srgbClr val="FFFFFF"/>
      </a:lt2>
      <a:accent1>
        <a:srgbClr val="00AEEF"/>
      </a:accent1>
      <a:accent2>
        <a:srgbClr val="C4D600"/>
      </a:accent2>
      <a:accent3>
        <a:srgbClr val="F3D54E"/>
      </a:accent3>
      <a:accent4>
        <a:srgbClr val="FFA300"/>
      </a:accent4>
      <a:accent5>
        <a:srgbClr val="FC4C02"/>
      </a:accent5>
      <a:accent6>
        <a:srgbClr val="003C71"/>
      </a:accent6>
      <a:hlink>
        <a:srgbClr val="F3D54E"/>
      </a:hlink>
      <a:folHlink>
        <a:srgbClr val="FFFFFF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ntel16x9">
  <a:themeElements>
    <a:clrScheme name="intel2015">
      <a:dk1>
        <a:sysClr val="windowText" lastClr="000000"/>
      </a:dk1>
      <a:lt1>
        <a:sysClr val="window" lastClr="FFFFFF"/>
      </a:lt1>
      <a:dk2>
        <a:srgbClr val="0071C5"/>
      </a:dk2>
      <a:lt2>
        <a:srgbClr val="FFFFFF"/>
      </a:lt2>
      <a:accent1>
        <a:srgbClr val="00AEEF"/>
      </a:accent1>
      <a:accent2>
        <a:srgbClr val="C4D600"/>
      </a:accent2>
      <a:accent3>
        <a:srgbClr val="F3D54E"/>
      </a:accent3>
      <a:accent4>
        <a:srgbClr val="FFA300"/>
      </a:accent4>
      <a:accent5>
        <a:srgbClr val="FC4C02"/>
      </a:accent5>
      <a:accent6>
        <a:srgbClr val="003C71"/>
      </a:accent6>
      <a:hlink>
        <a:srgbClr val="F3D54E"/>
      </a:hlink>
      <a:folHlink>
        <a:srgbClr val="FFFFFF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intel16x9">
  <a:themeElements>
    <a:clrScheme name="intel2015">
      <a:dk1>
        <a:sysClr val="windowText" lastClr="000000"/>
      </a:dk1>
      <a:lt1>
        <a:sysClr val="window" lastClr="FFFFFF"/>
      </a:lt1>
      <a:dk2>
        <a:srgbClr val="0071C5"/>
      </a:dk2>
      <a:lt2>
        <a:srgbClr val="FFFFFF"/>
      </a:lt2>
      <a:accent1>
        <a:srgbClr val="00AEEF"/>
      </a:accent1>
      <a:accent2>
        <a:srgbClr val="C4D600"/>
      </a:accent2>
      <a:accent3>
        <a:srgbClr val="F3D54E"/>
      </a:accent3>
      <a:accent4>
        <a:srgbClr val="FFA300"/>
      </a:accent4>
      <a:accent5>
        <a:srgbClr val="FC4C02"/>
      </a:accent5>
      <a:accent6>
        <a:srgbClr val="003C71"/>
      </a:accent6>
      <a:hlink>
        <a:srgbClr val="F3D54E"/>
      </a:hlink>
      <a:folHlink>
        <a:srgbClr val="FFFFFF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Neo Sans Intel</vt:lpstr>
      <vt:lpstr>Neo Sans Intel Medium</vt:lpstr>
      <vt:lpstr>Arial</vt:lpstr>
      <vt:lpstr>Intel Clear</vt:lpstr>
      <vt:lpstr>Intel Clear Pro</vt:lpstr>
      <vt:lpstr>Times New Roman</vt:lpstr>
      <vt:lpstr>Wingdings</vt:lpstr>
      <vt:lpstr>Optane Launch</vt:lpstr>
      <vt:lpstr>intel16x9</vt:lpstr>
      <vt:lpstr>1_intel16x9</vt:lpstr>
      <vt:lpstr>2_intel16x9</vt:lpstr>
      <vt:lpstr>3_intel16x9</vt:lpstr>
      <vt:lpstr>4_intel16x9</vt:lpstr>
      <vt:lpstr>5_intel16x9</vt:lpstr>
      <vt:lpstr>Office Theme</vt:lpstr>
      <vt:lpstr>Moore’s Law: Non-Volatile Memories Leading the Way to 3D</vt:lpstr>
      <vt:lpstr>Moore’s Law: Non-Volatile Memories Leading the Way to 3D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CTPClassification=CTP_PUBLIC:VisualMarkings=</cp:keywords>
  <cp:lastModifiedBy/>
  <cp:revision>1</cp:revision>
  <dcterms:created xsi:type="dcterms:W3CDTF">2015-05-06T16:36:39Z</dcterms:created>
  <dcterms:modified xsi:type="dcterms:W3CDTF">2017-10-15T22:55:03Z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4eb50fa0-edca-431a-8df1-f7a7e3bfe0cc</vt:lpwstr>
  </property>
  <property fmtid="{D5CDD505-2E9C-101B-9397-08002B2CF9AE}" pid="3" name="CTP_TimeStamp">
    <vt:lpwstr>2017-10-14 23:14:10Z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