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2.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3.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4.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5.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6.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7.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notesSlides/notesSlide8.xml" ContentType="application/vnd.openxmlformats-officedocument.presentationml.notesSlide+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notesSlides/notesSlide9.xml" ContentType="application/vnd.openxmlformats-officedocument.presentationml.notesSlide+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notesSlides/notesSlide10.xml" ContentType="application/vnd.openxmlformats-officedocument.presentationml.notesSlide+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notesSlides/notesSlide11.xml" ContentType="application/vnd.openxmlformats-officedocument.presentationml.notesSlide+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notesSlides/notesSlide12.xml" ContentType="application/vnd.openxmlformats-officedocument.presentationml.notesSlide+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notesSlides/notesSlide13.xml" ContentType="application/vnd.openxmlformats-officedocument.presentationml.notesSlide+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notesSlides/notesSlide14.xml" ContentType="application/vnd.openxmlformats-officedocument.presentationml.notesSlide+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notesSlides/notesSlide15.xml" ContentType="application/vnd.openxmlformats-officedocument.presentationml.notesSlide+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notesSlides/notesSlide16.xml" ContentType="application/vnd.openxmlformats-officedocument.presentationml.notesSlide+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notesSlides/notesSlide17.xml" ContentType="application/vnd.openxmlformats-officedocument.presentationml.notesSlide+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notesSlides/notesSlide18.xml" ContentType="application/vnd.openxmlformats-officedocument.presentationml.notesSlide+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notesSlides/notesSlide19.xml" ContentType="application/vnd.openxmlformats-officedocument.presentationml.notesSlide+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notesSlides/notesSlide20.xml" ContentType="application/vnd.openxmlformats-officedocument.presentationml.notesSlide+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notesSlides/notesSlide21.xml" ContentType="application/vnd.openxmlformats-officedocument.presentationml.notesSlide+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notesSlides/notesSlide22.xml" ContentType="application/vnd.openxmlformats-officedocument.presentationml.notesSlide+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147308565" r:id="rId5"/>
    <p:sldId id="2147308563" r:id="rId6"/>
    <p:sldId id="2147308567" r:id="rId7"/>
    <p:sldId id="2147308570" r:id="rId8"/>
    <p:sldId id="2147308564" r:id="rId9"/>
    <p:sldId id="2147308572" r:id="rId10"/>
    <p:sldId id="2147308573" r:id="rId11"/>
    <p:sldId id="2147308574" r:id="rId12"/>
    <p:sldId id="2147308575" r:id="rId13"/>
    <p:sldId id="2147308576" r:id="rId14"/>
    <p:sldId id="2147308577" r:id="rId15"/>
    <p:sldId id="2147308578" r:id="rId16"/>
    <p:sldId id="2147308579" r:id="rId17"/>
    <p:sldId id="2147308569" r:id="rId18"/>
    <p:sldId id="2147308583" r:id="rId19"/>
    <p:sldId id="2147308584" r:id="rId20"/>
    <p:sldId id="2147308585" r:id="rId21"/>
    <p:sldId id="2147308586" r:id="rId22"/>
    <p:sldId id="2147308587" r:id="rId23"/>
    <p:sldId id="2147308588" r:id="rId24"/>
    <p:sldId id="2147308589" r:id="rId25"/>
    <p:sldId id="2147308590" r:id="rId26"/>
    <p:sldId id="2147308591" r:id="rId27"/>
    <p:sldId id="2147308592" r:id="rId28"/>
    <p:sldId id="2147308593" r:id="rId29"/>
    <p:sldId id="2147308594" r:id="rId30"/>
    <p:sldId id="2147308595" r:id="rId31"/>
    <p:sldId id="2147308596" r:id="rId32"/>
    <p:sldId id="2147308597" r:id="rId33"/>
    <p:sldId id="2147308598" r:id="rId34"/>
    <p:sldId id="2147308599" r:id="rId35"/>
    <p:sldId id="2147308600" r:id="rId36"/>
    <p:sldId id="2147308601" r:id="rId37"/>
    <p:sldId id="2147308602" r:id="rId38"/>
    <p:sldId id="2147308603" r:id="rId39"/>
    <p:sldId id="2147308604" r:id="rId40"/>
    <p:sldId id="2147308605" r:id="rId41"/>
    <p:sldId id="2147308580" r:id="rId42"/>
    <p:sldId id="2147308581" r:id="rId43"/>
    <p:sldId id="2147308606" r:id="rId44"/>
    <p:sldId id="2147308607" r:id="rId45"/>
    <p:sldId id="2147308608" r:id="rId46"/>
    <p:sldId id="2147308609" r:id="rId47"/>
    <p:sldId id="2147308610" r:id="rId48"/>
    <p:sldId id="2147308611" r:id="rId49"/>
    <p:sldId id="2147308566" r:id="rId50"/>
    <p:sldId id="2147308582" r:id="rId51"/>
    <p:sldId id="2147308568" r:id="rId52"/>
    <p:sldId id="214730857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EB6CE-3531-8C43-8460-5E468180441E}" v="678" dt="2021-10-20T22:05:11.812"/>
    <p1510:client id="{FAA041A8-D5C9-FD4C-9A1D-883FEE58235E}" v="2614" dt="2021-10-20T19:49:36.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05" autoAdjust="0"/>
    <p:restoredTop sz="94660"/>
  </p:normalViewPr>
  <p:slideViewPr>
    <p:cSldViewPr snapToGrid="0">
      <p:cViewPr>
        <p:scale>
          <a:sx n="170" d="100"/>
          <a:sy n="170" d="100"/>
        </p:scale>
        <p:origin x="60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2EFEB6CE-3531-8C43-8460-5E468180441E}"/>
    <pc:docChg chg="undo custSel addSld modSld sldOrd">
      <pc:chgData name="Kau, Derchang" userId="b9148588-e694-4445-9765-2c9aad6149ce" providerId="ADAL" clId="{2EFEB6CE-3531-8C43-8460-5E468180441E}" dt="2021-10-20T22:34:36.212" v="1585" actId="20578"/>
      <pc:docMkLst>
        <pc:docMk/>
      </pc:docMkLst>
      <pc:sldChg chg="modSp mod">
        <pc:chgData name="Kau, Derchang" userId="b9148588-e694-4445-9765-2c9aad6149ce" providerId="ADAL" clId="{2EFEB6CE-3531-8C43-8460-5E468180441E}" dt="2021-10-19T15:56:37.717" v="940" actId="20577"/>
        <pc:sldMkLst>
          <pc:docMk/>
          <pc:sldMk cId="3596882128" sldId="2147308563"/>
        </pc:sldMkLst>
        <pc:spChg chg="mod">
          <ac:chgData name="Kau, Derchang" userId="b9148588-e694-4445-9765-2c9aad6149ce" providerId="ADAL" clId="{2EFEB6CE-3531-8C43-8460-5E468180441E}" dt="2021-10-19T15:56:37.717" v="940" actId="20577"/>
          <ac:spMkLst>
            <pc:docMk/>
            <pc:sldMk cId="3596882128" sldId="2147308563"/>
            <ac:spMk id="10" creationId="{FCFC60E7-D1C4-4231-B09E-E07A5716EDE7}"/>
          </ac:spMkLst>
        </pc:spChg>
        <pc:spChg chg="mod">
          <ac:chgData name="Kau, Derchang" userId="b9148588-e694-4445-9765-2c9aad6149ce" providerId="ADAL" clId="{2EFEB6CE-3531-8C43-8460-5E468180441E}" dt="2021-10-19T15:54:41.403" v="923"/>
          <ac:spMkLst>
            <pc:docMk/>
            <pc:sldMk cId="3596882128" sldId="2147308563"/>
            <ac:spMk id="27" creationId="{1B09BFFC-A4BE-45A0-992E-33AF33C18BD6}"/>
          </ac:spMkLst>
        </pc:spChg>
      </pc:sldChg>
      <pc:sldChg chg="modSp mod ord">
        <pc:chgData name="Kau, Derchang" userId="b9148588-e694-4445-9765-2c9aad6149ce" providerId="ADAL" clId="{2EFEB6CE-3531-8C43-8460-5E468180441E}" dt="2021-10-19T15:37:52.164" v="311" actId="20577"/>
        <pc:sldMkLst>
          <pc:docMk/>
          <pc:sldMk cId="3917300623" sldId="2147308564"/>
        </pc:sldMkLst>
        <pc:spChg chg="mod">
          <ac:chgData name="Kau, Derchang" userId="b9148588-e694-4445-9765-2c9aad6149ce" providerId="ADAL" clId="{2EFEB6CE-3531-8C43-8460-5E468180441E}" dt="2021-10-19T15:37:52.164" v="311" actId="20577"/>
          <ac:spMkLst>
            <pc:docMk/>
            <pc:sldMk cId="3917300623" sldId="2147308564"/>
            <ac:spMk id="5" creationId="{822BAD5B-3246-4D61-A2AF-95819F5A9311}"/>
          </ac:spMkLst>
        </pc:spChg>
      </pc:sldChg>
      <pc:sldChg chg="modSp mod">
        <pc:chgData name="Kau, Derchang" userId="b9148588-e694-4445-9765-2c9aad6149ce" providerId="ADAL" clId="{2EFEB6CE-3531-8C43-8460-5E468180441E}" dt="2021-10-19T16:14:51.231" v="1112" actId="20577"/>
        <pc:sldMkLst>
          <pc:docMk/>
          <pc:sldMk cId="1659571543" sldId="2147308566"/>
        </pc:sldMkLst>
        <pc:graphicFrameChg chg="mod modGraphic">
          <ac:chgData name="Kau, Derchang" userId="b9148588-e694-4445-9765-2c9aad6149ce" providerId="ADAL" clId="{2EFEB6CE-3531-8C43-8460-5E468180441E}" dt="2021-10-19T16:14:51.231" v="1112" actId="20577"/>
          <ac:graphicFrameMkLst>
            <pc:docMk/>
            <pc:sldMk cId="1659571543" sldId="2147308566"/>
            <ac:graphicFrameMk id="4" creationId="{AF665D24-62AD-4209-9450-3C67B12815F5}"/>
          </ac:graphicFrameMkLst>
        </pc:graphicFrameChg>
      </pc:sldChg>
      <pc:sldChg chg="modSp mod">
        <pc:chgData name="Kau, Derchang" userId="b9148588-e694-4445-9765-2c9aad6149ce" providerId="ADAL" clId="{2EFEB6CE-3531-8C43-8460-5E468180441E}" dt="2021-10-19T15:36:27.616" v="307"/>
        <pc:sldMkLst>
          <pc:docMk/>
          <pc:sldMk cId="3638319297" sldId="2147308567"/>
        </pc:sldMkLst>
        <pc:graphicFrameChg chg="mod modGraphic">
          <ac:chgData name="Kau, Derchang" userId="b9148588-e694-4445-9765-2c9aad6149ce" providerId="ADAL" clId="{2EFEB6CE-3531-8C43-8460-5E468180441E}" dt="2021-10-19T15:36:27.616" v="307"/>
          <ac:graphicFrameMkLst>
            <pc:docMk/>
            <pc:sldMk cId="3638319297" sldId="2147308567"/>
            <ac:graphicFrameMk id="20" creationId="{8ADA7FDF-E641-4B2C-9CA8-029EF3016ED7}"/>
          </ac:graphicFrameMkLst>
        </pc:graphicFrameChg>
      </pc:sldChg>
      <pc:sldChg chg="modSp add mod ord">
        <pc:chgData name="Kau, Derchang" userId="b9148588-e694-4445-9765-2c9aad6149ce" providerId="ADAL" clId="{2EFEB6CE-3531-8C43-8460-5E468180441E}" dt="2021-10-20T16:24:42.766" v="1499" actId="20577"/>
        <pc:sldMkLst>
          <pc:docMk/>
          <pc:sldMk cId="199551914" sldId="2147308568"/>
        </pc:sldMkLst>
        <pc:spChg chg="mod">
          <ac:chgData name="Kau, Derchang" userId="b9148588-e694-4445-9765-2c9aad6149ce" providerId="ADAL" clId="{2EFEB6CE-3531-8C43-8460-5E468180441E}" dt="2021-10-20T16:24:42.766" v="1499" actId="20577"/>
          <ac:spMkLst>
            <pc:docMk/>
            <pc:sldMk cId="199551914" sldId="2147308568"/>
            <ac:spMk id="5" creationId="{822BAD5B-3246-4D61-A2AF-95819F5A9311}"/>
          </ac:spMkLst>
        </pc:spChg>
      </pc:sldChg>
      <pc:sldChg chg="modSp add ord">
        <pc:chgData name="Kau, Derchang" userId="b9148588-e694-4445-9765-2c9aad6149ce" providerId="ADAL" clId="{2EFEB6CE-3531-8C43-8460-5E468180441E}" dt="2021-10-20T04:12:09.824" v="1472"/>
        <pc:sldMkLst>
          <pc:docMk/>
          <pc:sldMk cId="1037546369" sldId="2147308569"/>
        </pc:sldMkLst>
        <pc:spChg chg="mod">
          <ac:chgData name="Kau, Derchang" userId="b9148588-e694-4445-9765-2c9aad6149ce" providerId="ADAL" clId="{2EFEB6CE-3531-8C43-8460-5E468180441E}" dt="2021-10-20T04:12:09.824" v="1472"/>
          <ac:spMkLst>
            <pc:docMk/>
            <pc:sldMk cId="1037546369" sldId="2147308569"/>
            <ac:spMk id="27" creationId="{1B09BFFC-A4BE-45A0-992E-33AF33C18BD6}"/>
          </ac:spMkLst>
        </pc:spChg>
      </pc:sldChg>
      <pc:sldChg chg="modSp add mod">
        <pc:chgData name="Kau, Derchang" userId="b9148588-e694-4445-9765-2c9aad6149ce" providerId="ADAL" clId="{2EFEB6CE-3531-8C43-8460-5E468180441E}" dt="2021-10-19T15:55:04.554" v="938" actId="20577"/>
        <pc:sldMkLst>
          <pc:docMk/>
          <pc:sldMk cId="358506530" sldId="2147308570"/>
        </pc:sldMkLst>
        <pc:spChg chg="mod">
          <ac:chgData name="Kau, Derchang" userId="b9148588-e694-4445-9765-2c9aad6149ce" providerId="ADAL" clId="{2EFEB6CE-3531-8C43-8460-5E468180441E}" dt="2021-10-19T15:55:04.554" v="938" actId="20577"/>
          <ac:spMkLst>
            <pc:docMk/>
            <pc:sldMk cId="358506530" sldId="2147308570"/>
            <ac:spMk id="27" creationId="{1B09BFFC-A4BE-45A0-992E-33AF33C18BD6}"/>
          </ac:spMkLst>
        </pc:spChg>
      </pc:sldChg>
      <pc:sldChg chg="addSp delSp modSp new mod modClrScheme chgLayout">
        <pc:chgData name="Kau, Derchang" userId="b9148588-e694-4445-9765-2c9aad6149ce" providerId="ADAL" clId="{2EFEB6CE-3531-8C43-8460-5E468180441E}" dt="2021-10-19T16:12:25.714" v="1058" actId="20577"/>
        <pc:sldMkLst>
          <pc:docMk/>
          <pc:sldMk cId="188527037" sldId="2147308571"/>
        </pc:sldMkLst>
        <pc:spChg chg="add del mod">
          <ac:chgData name="Kau, Derchang" userId="b9148588-e694-4445-9765-2c9aad6149ce" providerId="ADAL" clId="{2EFEB6CE-3531-8C43-8460-5E468180441E}" dt="2021-10-19T16:10:29.839" v="966" actId="478"/>
          <ac:spMkLst>
            <pc:docMk/>
            <pc:sldMk cId="188527037" sldId="2147308571"/>
            <ac:spMk id="2" creationId="{8771DAA3-0635-CB4B-9830-6D13615DF41D}"/>
          </ac:spMkLst>
        </pc:spChg>
        <pc:spChg chg="add mod">
          <ac:chgData name="Kau, Derchang" userId="b9148588-e694-4445-9765-2c9aad6149ce" providerId="ADAL" clId="{2EFEB6CE-3531-8C43-8460-5E468180441E}" dt="2021-10-19T16:12:25.714" v="1058" actId="20577"/>
          <ac:spMkLst>
            <pc:docMk/>
            <pc:sldMk cId="188527037" sldId="2147308571"/>
            <ac:spMk id="3" creationId="{8CBBD0B4-3469-CE46-A700-5601C07F78BC}"/>
          </ac:spMkLst>
        </pc:spChg>
        <pc:spChg chg="add del mod">
          <ac:chgData name="Kau, Derchang" userId="b9148588-e694-4445-9765-2c9aad6149ce" providerId="ADAL" clId="{2EFEB6CE-3531-8C43-8460-5E468180441E}" dt="2021-10-19T16:10:36.623" v="967" actId="478"/>
          <ac:spMkLst>
            <pc:docMk/>
            <pc:sldMk cId="188527037" sldId="2147308571"/>
            <ac:spMk id="5" creationId="{E1930160-1E2C-154E-B48D-E800F2E70AAE}"/>
          </ac:spMkLst>
        </pc:spChg>
      </pc:sldChg>
      <pc:sldChg chg="modSp add mod">
        <pc:chgData name="Kau, Derchang" userId="b9148588-e694-4445-9765-2c9aad6149ce" providerId="ADAL" clId="{2EFEB6CE-3531-8C43-8460-5E468180441E}" dt="2021-10-19T16:26:00.448" v="1127" actId="20577"/>
        <pc:sldMkLst>
          <pc:docMk/>
          <pc:sldMk cId="3347422098" sldId="2147308572"/>
        </pc:sldMkLst>
        <pc:spChg chg="mod">
          <ac:chgData name="Kau, Derchang" userId="b9148588-e694-4445-9765-2c9aad6149ce" providerId="ADAL" clId="{2EFEB6CE-3531-8C43-8460-5E468180441E}" dt="2021-10-19T16:26:00.448" v="1127" actId="20577"/>
          <ac:spMkLst>
            <pc:docMk/>
            <pc:sldMk cId="3347422098" sldId="2147308572"/>
            <ac:spMk id="27" creationId="{1B09BFFC-A4BE-45A0-992E-33AF33C18BD6}"/>
          </ac:spMkLst>
        </pc:spChg>
      </pc:sldChg>
      <pc:sldChg chg="modSp add mod">
        <pc:chgData name="Kau, Derchang" userId="b9148588-e694-4445-9765-2c9aad6149ce" providerId="ADAL" clId="{2EFEB6CE-3531-8C43-8460-5E468180441E}" dt="2021-10-19T16:26:11.271" v="1129"/>
        <pc:sldMkLst>
          <pc:docMk/>
          <pc:sldMk cId="1221934323" sldId="2147308573"/>
        </pc:sldMkLst>
        <pc:spChg chg="mod">
          <ac:chgData name="Kau, Derchang" userId="b9148588-e694-4445-9765-2c9aad6149ce" providerId="ADAL" clId="{2EFEB6CE-3531-8C43-8460-5E468180441E}" dt="2021-10-19T16:26:11.271" v="1129"/>
          <ac:spMkLst>
            <pc:docMk/>
            <pc:sldMk cId="1221934323" sldId="2147308573"/>
            <ac:spMk id="5" creationId="{822BAD5B-3246-4D61-A2AF-95819F5A9311}"/>
          </ac:spMkLst>
        </pc:spChg>
      </pc:sldChg>
      <pc:sldChg chg="modSp add mod">
        <pc:chgData name="Kau, Derchang" userId="b9148588-e694-4445-9765-2c9aad6149ce" providerId="ADAL" clId="{2EFEB6CE-3531-8C43-8460-5E468180441E}" dt="2021-10-19T20:30:26.353" v="1137"/>
        <pc:sldMkLst>
          <pc:docMk/>
          <pc:sldMk cId="71603324" sldId="2147308574"/>
        </pc:sldMkLst>
        <pc:spChg chg="mod">
          <ac:chgData name="Kau, Derchang" userId="b9148588-e694-4445-9765-2c9aad6149ce" providerId="ADAL" clId="{2EFEB6CE-3531-8C43-8460-5E468180441E}" dt="2021-10-19T20:30:26.353" v="1137"/>
          <ac:spMkLst>
            <pc:docMk/>
            <pc:sldMk cId="71603324" sldId="2147308574"/>
            <ac:spMk id="27" creationId="{1B09BFFC-A4BE-45A0-992E-33AF33C18BD6}"/>
          </ac:spMkLst>
        </pc:spChg>
      </pc:sldChg>
      <pc:sldChg chg="modSp add mod">
        <pc:chgData name="Kau, Derchang" userId="b9148588-e694-4445-9765-2c9aad6149ce" providerId="ADAL" clId="{2EFEB6CE-3531-8C43-8460-5E468180441E}" dt="2021-10-19T16:55:40.911" v="1136"/>
        <pc:sldMkLst>
          <pc:docMk/>
          <pc:sldMk cId="3858786659" sldId="2147308575"/>
        </pc:sldMkLst>
        <pc:spChg chg="mod">
          <ac:chgData name="Kau, Derchang" userId="b9148588-e694-4445-9765-2c9aad6149ce" providerId="ADAL" clId="{2EFEB6CE-3531-8C43-8460-5E468180441E}" dt="2021-10-19T16:55:40.911" v="1136"/>
          <ac:spMkLst>
            <pc:docMk/>
            <pc:sldMk cId="3858786659" sldId="2147308575"/>
            <ac:spMk id="5" creationId="{822BAD5B-3246-4D61-A2AF-95819F5A9311}"/>
          </ac:spMkLst>
        </pc:spChg>
      </pc:sldChg>
      <pc:sldChg chg="modSp add">
        <pc:chgData name="Kau, Derchang" userId="b9148588-e694-4445-9765-2c9aad6149ce" providerId="ADAL" clId="{2EFEB6CE-3531-8C43-8460-5E468180441E}" dt="2021-10-19T21:17:06.352" v="1139"/>
        <pc:sldMkLst>
          <pc:docMk/>
          <pc:sldMk cId="3280512343" sldId="2147308576"/>
        </pc:sldMkLst>
        <pc:spChg chg="mod">
          <ac:chgData name="Kau, Derchang" userId="b9148588-e694-4445-9765-2c9aad6149ce" providerId="ADAL" clId="{2EFEB6CE-3531-8C43-8460-5E468180441E}" dt="2021-10-19T21:17:06.352" v="1139"/>
          <ac:spMkLst>
            <pc:docMk/>
            <pc:sldMk cId="3280512343" sldId="2147308576"/>
            <ac:spMk id="27" creationId="{1B09BFFC-A4BE-45A0-992E-33AF33C18BD6}"/>
          </ac:spMkLst>
        </pc:spChg>
      </pc:sldChg>
      <pc:sldChg chg="modSp add">
        <pc:chgData name="Kau, Derchang" userId="b9148588-e694-4445-9765-2c9aad6149ce" providerId="ADAL" clId="{2EFEB6CE-3531-8C43-8460-5E468180441E}" dt="2021-10-19T21:17:15.534" v="1140"/>
        <pc:sldMkLst>
          <pc:docMk/>
          <pc:sldMk cId="941339231" sldId="2147308577"/>
        </pc:sldMkLst>
        <pc:spChg chg="mod">
          <ac:chgData name="Kau, Derchang" userId="b9148588-e694-4445-9765-2c9aad6149ce" providerId="ADAL" clId="{2EFEB6CE-3531-8C43-8460-5E468180441E}" dt="2021-10-19T21:17:15.534" v="1140"/>
          <ac:spMkLst>
            <pc:docMk/>
            <pc:sldMk cId="941339231" sldId="2147308577"/>
            <ac:spMk id="5" creationId="{822BAD5B-3246-4D61-A2AF-95819F5A9311}"/>
          </ac:spMkLst>
        </pc:spChg>
      </pc:sldChg>
      <pc:sldChg chg="modSp add mod">
        <pc:chgData name="Kau, Derchang" userId="b9148588-e694-4445-9765-2c9aad6149ce" providerId="ADAL" clId="{2EFEB6CE-3531-8C43-8460-5E468180441E}" dt="2021-10-19T22:59:41.769" v="1461" actId="20577"/>
        <pc:sldMkLst>
          <pc:docMk/>
          <pc:sldMk cId="3368621426" sldId="2147308578"/>
        </pc:sldMkLst>
        <pc:spChg chg="mod">
          <ac:chgData name="Kau, Derchang" userId="b9148588-e694-4445-9765-2c9aad6149ce" providerId="ADAL" clId="{2EFEB6CE-3531-8C43-8460-5E468180441E}" dt="2021-10-19T22:50:36.066" v="1154" actId="20577"/>
          <ac:spMkLst>
            <pc:docMk/>
            <pc:sldMk cId="3368621426" sldId="2147308578"/>
            <ac:spMk id="27" creationId="{1B09BFFC-A4BE-45A0-992E-33AF33C18BD6}"/>
          </ac:spMkLst>
        </pc:spChg>
        <pc:graphicFrameChg chg="modGraphic">
          <ac:chgData name="Kau, Derchang" userId="b9148588-e694-4445-9765-2c9aad6149ce" providerId="ADAL" clId="{2EFEB6CE-3531-8C43-8460-5E468180441E}" dt="2021-10-19T22:59:41.769" v="1461" actId="20577"/>
          <ac:graphicFrameMkLst>
            <pc:docMk/>
            <pc:sldMk cId="3368621426" sldId="2147308578"/>
            <ac:graphicFrameMk id="31" creationId="{B02ED52A-4561-4FD8-B2C4-C6B7F615D545}"/>
          </ac:graphicFrameMkLst>
        </pc:graphicFrameChg>
      </pc:sldChg>
      <pc:sldChg chg="modSp add mod">
        <pc:chgData name="Kau, Derchang" userId="b9148588-e694-4445-9765-2c9aad6149ce" providerId="ADAL" clId="{2EFEB6CE-3531-8C43-8460-5E468180441E}" dt="2021-10-19T22:50:48.111" v="1156"/>
        <pc:sldMkLst>
          <pc:docMk/>
          <pc:sldMk cId="2496865522" sldId="2147308579"/>
        </pc:sldMkLst>
        <pc:spChg chg="mod">
          <ac:chgData name="Kau, Derchang" userId="b9148588-e694-4445-9765-2c9aad6149ce" providerId="ADAL" clId="{2EFEB6CE-3531-8C43-8460-5E468180441E}" dt="2021-10-19T22:50:48.111" v="1156"/>
          <ac:spMkLst>
            <pc:docMk/>
            <pc:sldMk cId="2496865522" sldId="2147308579"/>
            <ac:spMk id="5" creationId="{822BAD5B-3246-4D61-A2AF-95819F5A9311}"/>
          </ac:spMkLst>
        </pc:spChg>
      </pc:sldChg>
      <pc:sldChg chg="modSp add ord">
        <pc:chgData name="Kau, Derchang" userId="b9148588-e694-4445-9765-2c9aad6149ce" providerId="ADAL" clId="{2EFEB6CE-3531-8C43-8460-5E468180441E}" dt="2021-10-20T22:34:36.212" v="1585" actId="20578"/>
        <pc:sldMkLst>
          <pc:docMk/>
          <pc:sldMk cId="75194957" sldId="2147308580"/>
        </pc:sldMkLst>
        <pc:spChg chg="mod">
          <ac:chgData name="Kau, Derchang" userId="b9148588-e694-4445-9765-2c9aad6149ce" providerId="ADAL" clId="{2EFEB6CE-3531-8C43-8460-5E468180441E}" dt="2021-10-20T00:10:37.464" v="1464"/>
          <ac:spMkLst>
            <pc:docMk/>
            <pc:sldMk cId="75194957" sldId="2147308580"/>
            <ac:spMk id="27" creationId="{1B09BFFC-A4BE-45A0-992E-33AF33C18BD6}"/>
          </ac:spMkLst>
        </pc:spChg>
      </pc:sldChg>
      <pc:sldChg chg="modSp add ord">
        <pc:chgData name="Kau, Derchang" userId="b9148588-e694-4445-9765-2c9aad6149ce" providerId="ADAL" clId="{2EFEB6CE-3531-8C43-8460-5E468180441E}" dt="2021-10-20T22:34:36.212" v="1585" actId="20578"/>
        <pc:sldMkLst>
          <pc:docMk/>
          <pc:sldMk cId="2224908394" sldId="2147308581"/>
        </pc:sldMkLst>
        <pc:spChg chg="mod">
          <ac:chgData name="Kau, Derchang" userId="b9148588-e694-4445-9765-2c9aad6149ce" providerId="ADAL" clId="{2EFEB6CE-3531-8C43-8460-5E468180441E}" dt="2021-10-20T00:10:46.234" v="1465"/>
          <ac:spMkLst>
            <pc:docMk/>
            <pc:sldMk cId="2224908394" sldId="2147308581"/>
            <ac:spMk id="5" creationId="{822BAD5B-3246-4D61-A2AF-95819F5A9311}"/>
          </ac:spMkLst>
        </pc:spChg>
      </pc:sldChg>
      <pc:sldChg chg="modSp add mod ord">
        <pc:chgData name="Kau, Derchang" userId="b9148588-e694-4445-9765-2c9aad6149ce" providerId="ADAL" clId="{2EFEB6CE-3531-8C43-8460-5E468180441E}" dt="2021-10-20T16:24:36.200" v="1498" actId="20577"/>
        <pc:sldMkLst>
          <pc:docMk/>
          <pc:sldMk cId="2554330120" sldId="2147308582"/>
        </pc:sldMkLst>
        <pc:spChg chg="mod">
          <ac:chgData name="Kau, Derchang" userId="b9148588-e694-4445-9765-2c9aad6149ce" providerId="ADAL" clId="{2EFEB6CE-3531-8C43-8460-5E468180441E}" dt="2021-10-20T16:24:36.200" v="1498" actId="20577"/>
          <ac:spMkLst>
            <pc:docMk/>
            <pc:sldMk cId="2554330120" sldId="2147308582"/>
            <ac:spMk id="27" creationId="{1B09BFFC-A4BE-45A0-992E-33AF33C18BD6}"/>
          </ac:spMkLst>
        </pc:spChg>
      </pc:sldChg>
      <pc:sldChg chg="modSp add">
        <pc:chgData name="Kau, Derchang" userId="b9148588-e694-4445-9765-2c9aad6149ce" providerId="ADAL" clId="{2EFEB6CE-3531-8C43-8460-5E468180441E}" dt="2021-10-20T01:49:07.390" v="1467"/>
        <pc:sldMkLst>
          <pc:docMk/>
          <pc:sldMk cId="2089835540" sldId="2147308583"/>
        </pc:sldMkLst>
        <pc:spChg chg="mod">
          <ac:chgData name="Kau, Derchang" userId="b9148588-e694-4445-9765-2c9aad6149ce" providerId="ADAL" clId="{2EFEB6CE-3531-8C43-8460-5E468180441E}" dt="2021-10-20T01:49:07.390" v="1467"/>
          <ac:spMkLst>
            <pc:docMk/>
            <pc:sldMk cId="2089835540" sldId="2147308583"/>
            <ac:spMk id="5" creationId="{822BAD5B-3246-4D61-A2AF-95819F5A9311}"/>
          </ac:spMkLst>
        </pc:spChg>
      </pc:sldChg>
      <pc:sldChg chg="modSp add mod">
        <pc:chgData name="Kau, Derchang" userId="b9148588-e694-4445-9765-2c9aad6149ce" providerId="ADAL" clId="{2EFEB6CE-3531-8C43-8460-5E468180441E}" dt="2021-10-20T04:13:06.384" v="1477" actId="20577"/>
        <pc:sldMkLst>
          <pc:docMk/>
          <pc:sldMk cId="1808699985" sldId="2147308584"/>
        </pc:sldMkLst>
        <pc:spChg chg="mod">
          <ac:chgData name="Kau, Derchang" userId="b9148588-e694-4445-9765-2c9aad6149ce" providerId="ADAL" clId="{2EFEB6CE-3531-8C43-8460-5E468180441E}" dt="2021-10-20T04:13:06.384" v="1477" actId="20577"/>
          <ac:spMkLst>
            <pc:docMk/>
            <pc:sldMk cId="1808699985" sldId="2147308584"/>
            <ac:spMk id="27" creationId="{1B09BFFC-A4BE-45A0-992E-33AF33C18BD6}"/>
          </ac:spMkLst>
        </pc:spChg>
      </pc:sldChg>
      <pc:sldChg chg="modSp add">
        <pc:chgData name="Kau, Derchang" userId="b9148588-e694-4445-9765-2c9aad6149ce" providerId="ADAL" clId="{2EFEB6CE-3531-8C43-8460-5E468180441E}" dt="2021-10-20T04:13:14.256" v="1478"/>
        <pc:sldMkLst>
          <pc:docMk/>
          <pc:sldMk cId="2932742077" sldId="2147308585"/>
        </pc:sldMkLst>
        <pc:spChg chg="mod">
          <ac:chgData name="Kau, Derchang" userId="b9148588-e694-4445-9765-2c9aad6149ce" providerId="ADAL" clId="{2EFEB6CE-3531-8C43-8460-5E468180441E}" dt="2021-10-20T04:13:14.256" v="1478"/>
          <ac:spMkLst>
            <pc:docMk/>
            <pc:sldMk cId="2932742077" sldId="2147308585"/>
            <ac:spMk id="5" creationId="{822BAD5B-3246-4D61-A2AF-95819F5A9311}"/>
          </ac:spMkLst>
        </pc:spChg>
      </pc:sldChg>
      <pc:sldChg chg="modSp add mod">
        <pc:chgData name="Kau, Derchang" userId="b9148588-e694-4445-9765-2c9aad6149ce" providerId="ADAL" clId="{2EFEB6CE-3531-8C43-8460-5E468180441E}" dt="2021-10-20T07:37:02.577" v="1481"/>
        <pc:sldMkLst>
          <pc:docMk/>
          <pc:sldMk cId="2248543005" sldId="2147308586"/>
        </pc:sldMkLst>
        <pc:spChg chg="mod">
          <ac:chgData name="Kau, Derchang" userId="b9148588-e694-4445-9765-2c9aad6149ce" providerId="ADAL" clId="{2EFEB6CE-3531-8C43-8460-5E468180441E}" dt="2021-10-20T07:37:02.577" v="1481"/>
          <ac:spMkLst>
            <pc:docMk/>
            <pc:sldMk cId="2248543005" sldId="2147308586"/>
            <ac:spMk id="27" creationId="{1B09BFFC-A4BE-45A0-992E-33AF33C18BD6}"/>
          </ac:spMkLst>
        </pc:spChg>
      </pc:sldChg>
      <pc:sldChg chg="modSp add">
        <pc:chgData name="Kau, Derchang" userId="b9148588-e694-4445-9765-2c9aad6149ce" providerId="ADAL" clId="{2EFEB6CE-3531-8C43-8460-5E468180441E}" dt="2021-10-20T07:37:12.557" v="1482"/>
        <pc:sldMkLst>
          <pc:docMk/>
          <pc:sldMk cId="830302326" sldId="2147308587"/>
        </pc:sldMkLst>
        <pc:spChg chg="mod">
          <ac:chgData name="Kau, Derchang" userId="b9148588-e694-4445-9765-2c9aad6149ce" providerId="ADAL" clId="{2EFEB6CE-3531-8C43-8460-5E468180441E}" dt="2021-10-20T07:37:12.557" v="1482"/>
          <ac:spMkLst>
            <pc:docMk/>
            <pc:sldMk cId="830302326" sldId="2147308587"/>
            <ac:spMk id="5" creationId="{822BAD5B-3246-4D61-A2AF-95819F5A9311}"/>
          </ac:spMkLst>
        </pc:spChg>
      </pc:sldChg>
      <pc:sldChg chg="modSp add mod">
        <pc:chgData name="Kau, Derchang" userId="b9148588-e694-4445-9765-2c9aad6149ce" providerId="ADAL" clId="{2EFEB6CE-3531-8C43-8460-5E468180441E}" dt="2021-10-20T15:08:33.334" v="1485"/>
        <pc:sldMkLst>
          <pc:docMk/>
          <pc:sldMk cId="3563292635" sldId="2147308588"/>
        </pc:sldMkLst>
        <pc:spChg chg="mod">
          <ac:chgData name="Kau, Derchang" userId="b9148588-e694-4445-9765-2c9aad6149ce" providerId="ADAL" clId="{2EFEB6CE-3531-8C43-8460-5E468180441E}" dt="2021-10-20T15:08:33.334" v="1485"/>
          <ac:spMkLst>
            <pc:docMk/>
            <pc:sldMk cId="3563292635" sldId="2147308588"/>
            <ac:spMk id="27" creationId="{1B09BFFC-A4BE-45A0-992E-33AF33C18BD6}"/>
          </ac:spMkLst>
        </pc:spChg>
      </pc:sldChg>
      <pc:sldChg chg="modSp add">
        <pc:chgData name="Kau, Derchang" userId="b9148588-e694-4445-9765-2c9aad6149ce" providerId="ADAL" clId="{2EFEB6CE-3531-8C43-8460-5E468180441E}" dt="2021-10-20T15:08:45.635" v="1486"/>
        <pc:sldMkLst>
          <pc:docMk/>
          <pc:sldMk cId="653843938" sldId="2147308589"/>
        </pc:sldMkLst>
        <pc:spChg chg="mod">
          <ac:chgData name="Kau, Derchang" userId="b9148588-e694-4445-9765-2c9aad6149ce" providerId="ADAL" clId="{2EFEB6CE-3531-8C43-8460-5E468180441E}" dt="2021-10-20T15:08:45.635" v="1486"/>
          <ac:spMkLst>
            <pc:docMk/>
            <pc:sldMk cId="653843938" sldId="2147308589"/>
            <ac:spMk id="5" creationId="{822BAD5B-3246-4D61-A2AF-95819F5A9311}"/>
          </ac:spMkLst>
        </pc:spChg>
      </pc:sldChg>
      <pc:sldChg chg="modSp add mod">
        <pc:chgData name="Kau, Derchang" userId="b9148588-e694-4445-9765-2c9aad6149ce" providerId="ADAL" clId="{2EFEB6CE-3531-8C43-8460-5E468180441E}" dt="2021-10-20T15:49:10.823" v="1491"/>
        <pc:sldMkLst>
          <pc:docMk/>
          <pc:sldMk cId="293516094" sldId="2147308590"/>
        </pc:sldMkLst>
        <pc:spChg chg="mod">
          <ac:chgData name="Kau, Derchang" userId="b9148588-e694-4445-9765-2c9aad6149ce" providerId="ADAL" clId="{2EFEB6CE-3531-8C43-8460-5E468180441E}" dt="2021-10-20T15:49:10.823" v="1491"/>
          <ac:spMkLst>
            <pc:docMk/>
            <pc:sldMk cId="293516094" sldId="2147308590"/>
            <ac:spMk id="27" creationId="{1B09BFFC-A4BE-45A0-992E-33AF33C18BD6}"/>
          </ac:spMkLst>
        </pc:spChg>
      </pc:sldChg>
      <pc:sldChg chg="modSp add mod">
        <pc:chgData name="Kau, Derchang" userId="b9148588-e694-4445-9765-2c9aad6149ce" providerId="ADAL" clId="{2EFEB6CE-3531-8C43-8460-5E468180441E}" dt="2021-10-20T15:49:18.539" v="1493"/>
        <pc:sldMkLst>
          <pc:docMk/>
          <pc:sldMk cId="3355862026" sldId="2147308591"/>
        </pc:sldMkLst>
        <pc:spChg chg="mod">
          <ac:chgData name="Kau, Derchang" userId="b9148588-e694-4445-9765-2c9aad6149ce" providerId="ADAL" clId="{2EFEB6CE-3531-8C43-8460-5E468180441E}" dt="2021-10-20T15:49:18.539" v="1493"/>
          <ac:spMkLst>
            <pc:docMk/>
            <pc:sldMk cId="3355862026" sldId="2147308591"/>
            <ac:spMk id="5" creationId="{822BAD5B-3246-4D61-A2AF-95819F5A9311}"/>
          </ac:spMkLst>
        </pc:spChg>
      </pc:sldChg>
      <pc:sldChg chg="modSp add mod">
        <pc:chgData name="Kau, Derchang" userId="b9148588-e694-4445-9765-2c9aad6149ce" providerId="ADAL" clId="{2EFEB6CE-3531-8C43-8460-5E468180441E}" dt="2021-10-20T16:24:16.990" v="1496"/>
        <pc:sldMkLst>
          <pc:docMk/>
          <pc:sldMk cId="3354119475" sldId="2147308592"/>
        </pc:sldMkLst>
        <pc:spChg chg="mod">
          <ac:chgData name="Kau, Derchang" userId="b9148588-e694-4445-9765-2c9aad6149ce" providerId="ADAL" clId="{2EFEB6CE-3531-8C43-8460-5E468180441E}" dt="2021-10-20T16:24:16.990" v="1496"/>
          <ac:spMkLst>
            <pc:docMk/>
            <pc:sldMk cId="3354119475" sldId="2147308592"/>
            <ac:spMk id="27" creationId="{1B09BFFC-A4BE-45A0-992E-33AF33C18BD6}"/>
          </ac:spMkLst>
        </pc:spChg>
      </pc:sldChg>
      <pc:sldChg chg="modSp add">
        <pc:chgData name="Kau, Derchang" userId="b9148588-e694-4445-9765-2c9aad6149ce" providerId="ADAL" clId="{2EFEB6CE-3531-8C43-8460-5E468180441E}" dt="2021-10-20T16:24:28.280" v="1497"/>
        <pc:sldMkLst>
          <pc:docMk/>
          <pc:sldMk cId="1504790397" sldId="2147308593"/>
        </pc:sldMkLst>
        <pc:spChg chg="mod">
          <ac:chgData name="Kau, Derchang" userId="b9148588-e694-4445-9765-2c9aad6149ce" providerId="ADAL" clId="{2EFEB6CE-3531-8C43-8460-5E468180441E}" dt="2021-10-20T16:24:28.280" v="1497"/>
          <ac:spMkLst>
            <pc:docMk/>
            <pc:sldMk cId="1504790397" sldId="2147308593"/>
            <ac:spMk id="5" creationId="{822BAD5B-3246-4D61-A2AF-95819F5A9311}"/>
          </ac:spMkLst>
        </pc:spChg>
      </pc:sldChg>
      <pc:sldChg chg="modSp add">
        <pc:chgData name="Kau, Derchang" userId="b9148588-e694-4445-9765-2c9aad6149ce" providerId="ADAL" clId="{2EFEB6CE-3531-8C43-8460-5E468180441E}" dt="2021-10-20T16:25:39.460" v="1503"/>
        <pc:sldMkLst>
          <pc:docMk/>
          <pc:sldMk cId="809243217" sldId="2147308594"/>
        </pc:sldMkLst>
        <pc:spChg chg="mod">
          <ac:chgData name="Kau, Derchang" userId="b9148588-e694-4445-9765-2c9aad6149ce" providerId="ADAL" clId="{2EFEB6CE-3531-8C43-8460-5E468180441E}" dt="2021-10-20T16:25:39.460" v="1503"/>
          <ac:spMkLst>
            <pc:docMk/>
            <pc:sldMk cId="809243217" sldId="2147308594"/>
            <ac:spMk id="27" creationId="{1B09BFFC-A4BE-45A0-992E-33AF33C18BD6}"/>
          </ac:spMkLst>
        </pc:spChg>
      </pc:sldChg>
      <pc:sldChg chg="modSp add">
        <pc:chgData name="Kau, Derchang" userId="b9148588-e694-4445-9765-2c9aad6149ce" providerId="ADAL" clId="{2EFEB6CE-3531-8C43-8460-5E468180441E}" dt="2021-10-20T16:25:32.217" v="1502"/>
        <pc:sldMkLst>
          <pc:docMk/>
          <pc:sldMk cId="2500182173" sldId="2147308595"/>
        </pc:sldMkLst>
        <pc:spChg chg="mod">
          <ac:chgData name="Kau, Derchang" userId="b9148588-e694-4445-9765-2c9aad6149ce" providerId="ADAL" clId="{2EFEB6CE-3531-8C43-8460-5E468180441E}" dt="2021-10-20T16:25:32.217" v="1502"/>
          <ac:spMkLst>
            <pc:docMk/>
            <pc:sldMk cId="2500182173" sldId="2147308595"/>
            <ac:spMk id="5" creationId="{822BAD5B-3246-4D61-A2AF-95819F5A9311}"/>
          </ac:spMkLst>
        </pc:spChg>
      </pc:sldChg>
      <pc:sldChg chg="modSp add mod">
        <pc:chgData name="Kau, Derchang" userId="b9148588-e694-4445-9765-2c9aad6149ce" providerId="ADAL" clId="{2EFEB6CE-3531-8C43-8460-5E468180441E}" dt="2021-10-20T22:05:11.812" v="1584" actId="21"/>
        <pc:sldMkLst>
          <pc:docMk/>
          <pc:sldMk cId="210483373" sldId="2147308596"/>
        </pc:sldMkLst>
        <pc:spChg chg="mod">
          <ac:chgData name="Kau, Derchang" userId="b9148588-e694-4445-9765-2c9aad6149ce" providerId="ADAL" clId="{2EFEB6CE-3531-8C43-8460-5E468180441E}" dt="2021-10-20T16:59:48.918" v="1505"/>
          <ac:spMkLst>
            <pc:docMk/>
            <pc:sldMk cId="210483373" sldId="2147308596"/>
            <ac:spMk id="27" creationId="{1B09BFFC-A4BE-45A0-992E-33AF33C18BD6}"/>
          </ac:spMkLst>
        </pc:spChg>
        <pc:graphicFrameChg chg="mod modGraphic">
          <ac:chgData name="Kau, Derchang" userId="b9148588-e694-4445-9765-2c9aad6149ce" providerId="ADAL" clId="{2EFEB6CE-3531-8C43-8460-5E468180441E}" dt="2021-10-20T22:05:11.812" v="1584" actId="21"/>
          <ac:graphicFrameMkLst>
            <pc:docMk/>
            <pc:sldMk cId="210483373" sldId="2147308596"/>
            <ac:graphicFrameMk id="31" creationId="{B02ED52A-4561-4FD8-B2C4-C6B7F615D545}"/>
          </ac:graphicFrameMkLst>
        </pc:graphicFrameChg>
      </pc:sldChg>
      <pc:sldChg chg="modSp add">
        <pc:chgData name="Kau, Derchang" userId="b9148588-e694-4445-9765-2c9aad6149ce" providerId="ADAL" clId="{2EFEB6CE-3531-8C43-8460-5E468180441E}" dt="2021-10-20T16:59:58.757" v="1506"/>
        <pc:sldMkLst>
          <pc:docMk/>
          <pc:sldMk cId="4099607333" sldId="2147308597"/>
        </pc:sldMkLst>
        <pc:spChg chg="mod">
          <ac:chgData name="Kau, Derchang" userId="b9148588-e694-4445-9765-2c9aad6149ce" providerId="ADAL" clId="{2EFEB6CE-3531-8C43-8460-5E468180441E}" dt="2021-10-20T16:59:58.757" v="1506"/>
          <ac:spMkLst>
            <pc:docMk/>
            <pc:sldMk cId="4099607333" sldId="2147308597"/>
            <ac:spMk id="5" creationId="{822BAD5B-3246-4D61-A2AF-95819F5A9311}"/>
          </ac:spMkLst>
        </pc:spChg>
      </pc:sldChg>
      <pc:sldChg chg="modSp add mod">
        <pc:chgData name="Kau, Derchang" userId="b9148588-e694-4445-9765-2c9aad6149ce" providerId="ADAL" clId="{2EFEB6CE-3531-8C43-8460-5E468180441E}" dt="2021-10-20T17:20:13.911" v="1537"/>
        <pc:sldMkLst>
          <pc:docMk/>
          <pc:sldMk cId="3081373593" sldId="2147308598"/>
        </pc:sldMkLst>
        <pc:spChg chg="mod">
          <ac:chgData name="Kau, Derchang" userId="b9148588-e694-4445-9765-2c9aad6149ce" providerId="ADAL" clId="{2EFEB6CE-3531-8C43-8460-5E468180441E}" dt="2021-10-20T17:20:13.911" v="1537"/>
          <ac:spMkLst>
            <pc:docMk/>
            <pc:sldMk cId="3081373593" sldId="2147308598"/>
            <ac:spMk id="27" creationId="{1B09BFFC-A4BE-45A0-992E-33AF33C18BD6}"/>
          </ac:spMkLst>
        </pc:spChg>
      </pc:sldChg>
      <pc:sldChg chg="modSp add">
        <pc:chgData name="Kau, Derchang" userId="b9148588-e694-4445-9765-2c9aad6149ce" providerId="ADAL" clId="{2EFEB6CE-3531-8C43-8460-5E468180441E}" dt="2021-10-20T17:20:24.303" v="1538"/>
        <pc:sldMkLst>
          <pc:docMk/>
          <pc:sldMk cId="3106890565" sldId="2147308599"/>
        </pc:sldMkLst>
        <pc:spChg chg="mod">
          <ac:chgData name="Kau, Derchang" userId="b9148588-e694-4445-9765-2c9aad6149ce" providerId="ADAL" clId="{2EFEB6CE-3531-8C43-8460-5E468180441E}" dt="2021-10-20T17:20:24.303" v="1538"/>
          <ac:spMkLst>
            <pc:docMk/>
            <pc:sldMk cId="3106890565" sldId="2147308599"/>
            <ac:spMk id="5" creationId="{822BAD5B-3246-4D61-A2AF-95819F5A9311}"/>
          </ac:spMkLst>
        </pc:spChg>
      </pc:sldChg>
      <pc:sldChg chg="modSp add mod">
        <pc:chgData name="Kau, Derchang" userId="b9148588-e694-4445-9765-2c9aad6149ce" providerId="ADAL" clId="{2EFEB6CE-3531-8C43-8460-5E468180441E}" dt="2021-10-20T17:55:48.533" v="1544"/>
        <pc:sldMkLst>
          <pc:docMk/>
          <pc:sldMk cId="3323779355" sldId="2147308600"/>
        </pc:sldMkLst>
        <pc:spChg chg="mod">
          <ac:chgData name="Kau, Derchang" userId="b9148588-e694-4445-9765-2c9aad6149ce" providerId="ADAL" clId="{2EFEB6CE-3531-8C43-8460-5E468180441E}" dt="2021-10-20T17:55:48.533" v="1544"/>
          <ac:spMkLst>
            <pc:docMk/>
            <pc:sldMk cId="3323779355" sldId="2147308600"/>
            <ac:spMk id="27" creationId="{1B09BFFC-A4BE-45A0-992E-33AF33C18BD6}"/>
          </ac:spMkLst>
        </pc:spChg>
      </pc:sldChg>
      <pc:sldChg chg="modSp add">
        <pc:chgData name="Kau, Derchang" userId="b9148588-e694-4445-9765-2c9aad6149ce" providerId="ADAL" clId="{2EFEB6CE-3531-8C43-8460-5E468180441E}" dt="2021-10-20T17:55:54.261" v="1545"/>
        <pc:sldMkLst>
          <pc:docMk/>
          <pc:sldMk cId="3843915987" sldId="2147308601"/>
        </pc:sldMkLst>
        <pc:spChg chg="mod">
          <ac:chgData name="Kau, Derchang" userId="b9148588-e694-4445-9765-2c9aad6149ce" providerId="ADAL" clId="{2EFEB6CE-3531-8C43-8460-5E468180441E}" dt="2021-10-20T17:55:54.261" v="1545"/>
          <ac:spMkLst>
            <pc:docMk/>
            <pc:sldMk cId="3843915987" sldId="2147308601"/>
            <ac:spMk id="5" creationId="{822BAD5B-3246-4D61-A2AF-95819F5A9311}"/>
          </ac:spMkLst>
        </pc:spChg>
      </pc:sldChg>
      <pc:sldChg chg="modSp add">
        <pc:chgData name="Kau, Derchang" userId="b9148588-e694-4445-9765-2c9aad6149ce" providerId="ADAL" clId="{2EFEB6CE-3531-8C43-8460-5E468180441E}" dt="2021-10-20T17:54:59.976" v="1541"/>
        <pc:sldMkLst>
          <pc:docMk/>
          <pc:sldMk cId="2233706388" sldId="2147308602"/>
        </pc:sldMkLst>
        <pc:spChg chg="mod">
          <ac:chgData name="Kau, Derchang" userId="b9148588-e694-4445-9765-2c9aad6149ce" providerId="ADAL" clId="{2EFEB6CE-3531-8C43-8460-5E468180441E}" dt="2021-10-20T17:54:59.976" v="1541"/>
          <ac:spMkLst>
            <pc:docMk/>
            <pc:sldMk cId="2233706388" sldId="2147308602"/>
            <ac:spMk id="27" creationId="{1B09BFFC-A4BE-45A0-992E-33AF33C18BD6}"/>
          </ac:spMkLst>
        </pc:spChg>
      </pc:sldChg>
      <pc:sldChg chg="modSp add">
        <pc:chgData name="Kau, Derchang" userId="b9148588-e694-4445-9765-2c9aad6149ce" providerId="ADAL" clId="{2EFEB6CE-3531-8C43-8460-5E468180441E}" dt="2021-10-20T17:55:03.935" v="1542"/>
        <pc:sldMkLst>
          <pc:docMk/>
          <pc:sldMk cId="3188225610" sldId="2147308603"/>
        </pc:sldMkLst>
        <pc:spChg chg="mod">
          <ac:chgData name="Kau, Derchang" userId="b9148588-e694-4445-9765-2c9aad6149ce" providerId="ADAL" clId="{2EFEB6CE-3531-8C43-8460-5E468180441E}" dt="2021-10-20T17:55:03.935" v="1542"/>
          <ac:spMkLst>
            <pc:docMk/>
            <pc:sldMk cId="3188225610" sldId="2147308603"/>
            <ac:spMk id="5" creationId="{822BAD5B-3246-4D61-A2AF-95819F5A9311}"/>
          </ac:spMkLst>
        </pc:spChg>
      </pc:sldChg>
      <pc:sldChg chg="modSp add">
        <pc:chgData name="Kau, Derchang" userId="b9148588-e694-4445-9765-2c9aad6149ce" providerId="ADAL" clId="{2EFEB6CE-3531-8C43-8460-5E468180441E}" dt="2021-10-20T18:47:33.216" v="1547"/>
        <pc:sldMkLst>
          <pc:docMk/>
          <pc:sldMk cId="2332073482" sldId="2147308604"/>
        </pc:sldMkLst>
        <pc:spChg chg="mod">
          <ac:chgData name="Kau, Derchang" userId="b9148588-e694-4445-9765-2c9aad6149ce" providerId="ADAL" clId="{2EFEB6CE-3531-8C43-8460-5E468180441E}" dt="2021-10-20T18:47:33.216" v="1547"/>
          <ac:spMkLst>
            <pc:docMk/>
            <pc:sldMk cId="2332073482" sldId="2147308604"/>
            <ac:spMk id="27" creationId="{1B09BFFC-A4BE-45A0-992E-33AF33C18BD6}"/>
          </ac:spMkLst>
        </pc:spChg>
      </pc:sldChg>
      <pc:sldChg chg="modSp add">
        <pc:chgData name="Kau, Derchang" userId="b9148588-e694-4445-9765-2c9aad6149ce" providerId="ADAL" clId="{2EFEB6CE-3531-8C43-8460-5E468180441E}" dt="2021-10-20T18:47:42.739" v="1548"/>
        <pc:sldMkLst>
          <pc:docMk/>
          <pc:sldMk cId="2610564925" sldId="2147308605"/>
        </pc:sldMkLst>
        <pc:spChg chg="mod">
          <ac:chgData name="Kau, Derchang" userId="b9148588-e694-4445-9765-2c9aad6149ce" providerId="ADAL" clId="{2EFEB6CE-3531-8C43-8460-5E468180441E}" dt="2021-10-20T18:47:42.739" v="1548"/>
          <ac:spMkLst>
            <pc:docMk/>
            <pc:sldMk cId="2610564925" sldId="2147308605"/>
            <ac:spMk id="5" creationId="{822BAD5B-3246-4D61-A2AF-95819F5A9311}"/>
          </ac:spMkLst>
        </pc:spChg>
      </pc:sldChg>
      <pc:sldChg chg="modSp add mod">
        <pc:chgData name="Kau, Derchang" userId="b9148588-e694-4445-9765-2c9aad6149ce" providerId="ADAL" clId="{2EFEB6CE-3531-8C43-8460-5E468180441E}" dt="2021-10-20T19:12:22.471" v="1559" actId="20577"/>
        <pc:sldMkLst>
          <pc:docMk/>
          <pc:sldMk cId="371605071" sldId="2147308606"/>
        </pc:sldMkLst>
        <pc:spChg chg="mod">
          <ac:chgData name="Kau, Derchang" userId="b9148588-e694-4445-9765-2c9aad6149ce" providerId="ADAL" clId="{2EFEB6CE-3531-8C43-8460-5E468180441E}" dt="2021-10-20T19:12:22.471" v="1559" actId="20577"/>
          <ac:spMkLst>
            <pc:docMk/>
            <pc:sldMk cId="371605071" sldId="2147308606"/>
            <ac:spMk id="27" creationId="{1B09BFFC-A4BE-45A0-992E-33AF33C18BD6}"/>
          </ac:spMkLst>
        </pc:spChg>
      </pc:sldChg>
      <pc:sldChg chg="modSp add">
        <pc:chgData name="Kau, Derchang" userId="b9148588-e694-4445-9765-2c9aad6149ce" providerId="ADAL" clId="{2EFEB6CE-3531-8C43-8460-5E468180441E}" dt="2021-10-20T19:12:35.605" v="1560"/>
        <pc:sldMkLst>
          <pc:docMk/>
          <pc:sldMk cId="1078712399" sldId="2147308607"/>
        </pc:sldMkLst>
        <pc:spChg chg="mod">
          <ac:chgData name="Kau, Derchang" userId="b9148588-e694-4445-9765-2c9aad6149ce" providerId="ADAL" clId="{2EFEB6CE-3531-8C43-8460-5E468180441E}" dt="2021-10-20T19:12:35.605" v="1560"/>
          <ac:spMkLst>
            <pc:docMk/>
            <pc:sldMk cId="1078712399" sldId="2147308607"/>
            <ac:spMk id="5" creationId="{822BAD5B-3246-4D61-A2AF-95819F5A9311}"/>
          </ac:spMkLst>
        </pc:spChg>
      </pc:sldChg>
      <pc:sldChg chg="modSp add mod">
        <pc:chgData name="Kau, Derchang" userId="b9148588-e694-4445-9765-2c9aad6149ce" providerId="ADAL" clId="{2EFEB6CE-3531-8C43-8460-5E468180441E}" dt="2021-10-20T19:22:34.670" v="1577"/>
        <pc:sldMkLst>
          <pc:docMk/>
          <pc:sldMk cId="900829451" sldId="2147308608"/>
        </pc:sldMkLst>
        <pc:spChg chg="mod">
          <ac:chgData name="Kau, Derchang" userId="b9148588-e694-4445-9765-2c9aad6149ce" providerId="ADAL" clId="{2EFEB6CE-3531-8C43-8460-5E468180441E}" dt="2021-10-20T19:22:34.670" v="1577"/>
          <ac:spMkLst>
            <pc:docMk/>
            <pc:sldMk cId="900829451" sldId="2147308608"/>
            <ac:spMk id="27" creationId="{1B09BFFC-A4BE-45A0-992E-33AF33C18BD6}"/>
          </ac:spMkLst>
        </pc:spChg>
      </pc:sldChg>
      <pc:sldChg chg="modSp add mod">
        <pc:chgData name="Kau, Derchang" userId="b9148588-e694-4445-9765-2c9aad6149ce" providerId="ADAL" clId="{2EFEB6CE-3531-8C43-8460-5E468180441E}" dt="2021-10-20T19:22:20.422" v="1575" actId="20577"/>
        <pc:sldMkLst>
          <pc:docMk/>
          <pc:sldMk cId="3711971300" sldId="2147308609"/>
        </pc:sldMkLst>
        <pc:spChg chg="mod">
          <ac:chgData name="Kau, Derchang" userId="b9148588-e694-4445-9765-2c9aad6149ce" providerId="ADAL" clId="{2EFEB6CE-3531-8C43-8460-5E468180441E}" dt="2021-10-20T19:22:20.422" v="1575" actId="20577"/>
          <ac:spMkLst>
            <pc:docMk/>
            <pc:sldMk cId="3711971300" sldId="2147308609"/>
            <ac:spMk id="5" creationId="{822BAD5B-3246-4D61-A2AF-95819F5A9311}"/>
          </ac:spMkLst>
        </pc:spChg>
      </pc:sldChg>
      <pc:sldChg chg="modSp add">
        <pc:chgData name="Kau, Derchang" userId="b9148588-e694-4445-9765-2c9aad6149ce" providerId="ADAL" clId="{2EFEB6CE-3531-8C43-8460-5E468180441E}" dt="2021-10-20T19:43:39.973" v="1579"/>
        <pc:sldMkLst>
          <pc:docMk/>
          <pc:sldMk cId="1255572253" sldId="2147308610"/>
        </pc:sldMkLst>
        <pc:spChg chg="mod">
          <ac:chgData name="Kau, Derchang" userId="b9148588-e694-4445-9765-2c9aad6149ce" providerId="ADAL" clId="{2EFEB6CE-3531-8C43-8460-5E468180441E}" dt="2021-10-20T19:43:39.973" v="1579"/>
          <ac:spMkLst>
            <pc:docMk/>
            <pc:sldMk cId="1255572253" sldId="2147308610"/>
            <ac:spMk id="27" creationId="{1B09BFFC-A4BE-45A0-992E-33AF33C18BD6}"/>
          </ac:spMkLst>
        </pc:spChg>
      </pc:sldChg>
      <pc:sldChg chg="modSp add mod">
        <pc:chgData name="Kau, Derchang" userId="b9148588-e694-4445-9765-2c9aad6149ce" providerId="ADAL" clId="{2EFEB6CE-3531-8C43-8460-5E468180441E}" dt="2021-10-20T19:43:47.791" v="1581"/>
        <pc:sldMkLst>
          <pc:docMk/>
          <pc:sldMk cId="2518910336" sldId="2147308611"/>
        </pc:sldMkLst>
        <pc:spChg chg="mod">
          <ac:chgData name="Kau, Derchang" userId="b9148588-e694-4445-9765-2c9aad6149ce" providerId="ADAL" clId="{2EFEB6CE-3531-8C43-8460-5E468180441E}" dt="2021-10-20T19:43:47.791" v="1581"/>
          <ac:spMkLst>
            <pc:docMk/>
            <pc:sldMk cId="2518910336" sldId="2147308611"/>
            <ac:spMk id="5" creationId="{822BAD5B-3246-4D61-A2AF-95819F5A9311}"/>
          </ac:spMkLst>
        </pc:spChg>
      </pc:sldChg>
    </pc:docChg>
  </pc:docChgLst>
  <pc:docChgLst>
    <pc:chgData name="Kau, Derchang" userId="b9148588-e694-4445-9765-2c9aad6149ce" providerId="ADAL" clId="{FAA041A8-D5C9-FD4C-9A1D-883FEE58235E}"/>
    <pc:docChg chg="undo redo custSel modSld">
      <pc:chgData name="Kau, Derchang" userId="b9148588-e694-4445-9765-2c9aad6149ce" providerId="ADAL" clId="{FAA041A8-D5C9-FD4C-9A1D-883FEE58235E}" dt="2021-10-20T19:49:36.882" v="2614"/>
      <pc:docMkLst>
        <pc:docMk/>
      </pc:docMkLst>
      <pc:sldChg chg="addSp delSp modSp">
        <pc:chgData name="Kau, Derchang" userId="b9148588-e694-4445-9765-2c9aad6149ce" providerId="ADAL" clId="{FAA041A8-D5C9-FD4C-9A1D-883FEE58235E}" dt="2021-10-20T00:33:38.982" v="267"/>
        <pc:sldMkLst>
          <pc:docMk/>
          <pc:sldMk cId="3596882128" sldId="2147308563"/>
        </pc:sldMkLst>
        <pc:grpChg chg="add">
          <ac:chgData name="Kau, Derchang" userId="b9148588-e694-4445-9765-2c9aad6149ce" providerId="ADAL" clId="{FAA041A8-D5C9-FD4C-9A1D-883FEE58235E}" dt="2021-10-19T16:03:35.925" v="3"/>
          <ac:grpSpMkLst>
            <pc:docMk/>
            <pc:sldMk cId="3596882128" sldId="2147308563"/>
            <ac:grpSpMk id="25" creationId="{09DBF09D-6C75-E244-BD83-6E99E53A63D6}"/>
          </ac:grpSpMkLst>
        </pc:grpChg>
        <pc:grpChg chg="add">
          <ac:chgData name="Kau, Derchang" userId="b9148588-e694-4445-9765-2c9aad6149ce" providerId="ADAL" clId="{FAA041A8-D5C9-FD4C-9A1D-883FEE58235E}" dt="2021-10-19T16:03:50.358" v="6"/>
          <ac:grpSpMkLst>
            <pc:docMk/>
            <pc:sldMk cId="3596882128" sldId="2147308563"/>
            <ac:grpSpMk id="33" creationId="{DEFD72E9-B8E4-1E4D-9887-2D7E8A520C1C}"/>
          </ac:grpSpMkLst>
        </pc:grpChg>
        <pc:grpChg chg="add">
          <ac:chgData name="Kau, Derchang" userId="b9148588-e694-4445-9765-2c9aad6149ce" providerId="ADAL" clId="{FAA041A8-D5C9-FD4C-9A1D-883FEE58235E}" dt="2021-10-19T16:04:14.983" v="9"/>
          <ac:grpSpMkLst>
            <pc:docMk/>
            <pc:sldMk cId="3596882128" sldId="2147308563"/>
            <ac:grpSpMk id="36" creationId="{087D7C8A-B994-DB49-936F-456F84A5D7BC}"/>
          </ac:grpSpMkLst>
        </pc:grpChg>
        <pc:grpChg chg="add del">
          <ac:chgData name="Kau, Derchang" userId="b9148588-e694-4445-9765-2c9aad6149ce" providerId="ADAL" clId="{FAA041A8-D5C9-FD4C-9A1D-883FEE58235E}" dt="2021-10-19T16:05:33.614" v="13"/>
          <ac:grpSpMkLst>
            <pc:docMk/>
            <pc:sldMk cId="3596882128" sldId="2147308563"/>
            <ac:grpSpMk id="39" creationId="{3B9E89C6-6EEC-D040-B2D7-9B51AF6101AF}"/>
          </ac:grpSpMkLst>
        </pc:grpChg>
        <pc:grpChg chg="add">
          <ac:chgData name="Kau, Derchang" userId="b9148588-e694-4445-9765-2c9aad6149ce" providerId="ADAL" clId="{FAA041A8-D5C9-FD4C-9A1D-883FEE58235E}" dt="2021-10-19T16:06:19.641" v="24"/>
          <ac:grpSpMkLst>
            <pc:docMk/>
            <pc:sldMk cId="3596882128" sldId="2147308563"/>
            <ac:grpSpMk id="49" creationId="{6E0059F1-9BB7-9C4F-9C4A-31714168C7B6}"/>
          </ac:grpSpMkLst>
        </pc:grpChg>
        <pc:grpChg chg="add">
          <ac:chgData name="Kau, Derchang" userId="b9148588-e694-4445-9765-2c9aad6149ce" providerId="ADAL" clId="{FAA041A8-D5C9-FD4C-9A1D-883FEE58235E}" dt="2021-10-19T16:06:19.641" v="24"/>
          <ac:grpSpMkLst>
            <pc:docMk/>
            <pc:sldMk cId="3596882128" sldId="2147308563"/>
            <ac:grpSpMk id="50" creationId="{8EA1B96F-C777-A84E-80FC-2B1DE4E7FABE}"/>
          </ac:grpSpMkLst>
        </pc:grpChg>
        <pc:grpChg chg="add del">
          <ac:chgData name="Kau, Derchang" userId="b9148588-e694-4445-9765-2c9aad6149ce" providerId="ADAL" clId="{FAA041A8-D5C9-FD4C-9A1D-883FEE58235E}" dt="2021-10-20T00:32:49.760" v="241"/>
          <ac:grpSpMkLst>
            <pc:docMk/>
            <pc:sldMk cId="3596882128" sldId="2147308563"/>
            <ac:grpSpMk id="57" creationId="{700CC3DC-48AE-4C44-9E86-11D8BB080FEB}"/>
          </ac:grpSpMkLst>
        </pc:grpChg>
        <pc:grpChg chg="add del">
          <ac:chgData name="Kau, Derchang" userId="b9148588-e694-4445-9765-2c9aad6149ce" providerId="ADAL" clId="{FAA041A8-D5C9-FD4C-9A1D-883FEE58235E}" dt="2021-10-20T00:33:31.895" v="253"/>
          <ac:grpSpMkLst>
            <pc:docMk/>
            <pc:sldMk cId="3596882128" sldId="2147308563"/>
            <ac:grpSpMk id="58" creationId="{949F5BD5-CD9A-5E44-9392-62B81F5EA247}"/>
          </ac:grpSpMkLst>
        </pc:grpChg>
        <pc:grpChg chg="add">
          <ac:chgData name="Kau, Derchang" userId="b9148588-e694-4445-9765-2c9aad6149ce" providerId="ADAL" clId="{FAA041A8-D5C9-FD4C-9A1D-883FEE58235E}" dt="2021-10-20T00:33:31.895" v="253"/>
          <ac:grpSpMkLst>
            <pc:docMk/>
            <pc:sldMk cId="3596882128" sldId="2147308563"/>
            <ac:grpSpMk id="61" creationId="{1E1F39CA-2DAE-C443-A194-4D4A40327E17}"/>
          </ac:grpSpMkLst>
        </pc:grpChg>
        <pc:grpChg chg="add del">
          <ac:chgData name="Kau, Derchang" userId="b9148588-e694-4445-9765-2c9aad6149ce" providerId="ADAL" clId="{FAA041A8-D5C9-FD4C-9A1D-883FEE58235E}" dt="2021-10-20T00:33:38.982" v="267"/>
          <ac:grpSpMkLst>
            <pc:docMk/>
            <pc:sldMk cId="3596882128" sldId="2147308563"/>
            <ac:grpSpMk id="69" creationId="{050B288A-F54C-8C4D-8D60-CFD734B5FCEE}"/>
          </ac:grpSpMkLst>
        </pc:grpChg>
        <pc:grpChg chg="add">
          <ac:chgData name="Kau, Derchang" userId="b9148588-e694-4445-9765-2c9aad6149ce" providerId="ADAL" clId="{FAA041A8-D5C9-FD4C-9A1D-883FEE58235E}" dt="2021-10-20T00:33:38.982" v="267"/>
          <ac:grpSpMkLst>
            <pc:docMk/>
            <pc:sldMk cId="3596882128" sldId="2147308563"/>
            <ac:grpSpMk id="75" creationId="{8FCA76B6-AF1A-9940-BFBD-FA9DEAC1BA4B}"/>
          </ac:grpSpMkLst>
        </pc:grpChg>
        <pc:graphicFrameChg chg="mod">
          <ac:chgData name="Kau, Derchang" userId="b9148588-e694-4445-9765-2c9aad6149ce" providerId="ADAL" clId="{FAA041A8-D5C9-FD4C-9A1D-883FEE58235E}" dt="2021-10-19T16:07:17.779" v="30" actId="1076"/>
          <ac:graphicFrameMkLst>
            <pc:docMk/>
            <pc:sldMk cId="3596882128" sldId="2147308563"/>
            <ac:graphicFrameMk id="31" creationId="{B02ED52A-4561-4FD8-B2C4-C6B7F615D545}"/>
          </ac:graphicFrameMkLst>
        </pc:graphicFrameChg>
        <pc:inkChg chg="add">
          <ac:chgData name="Kau, Derchang" userId="b9148588-e694-4445-9765-2c9aad6149ce" providerId="ADAL" clId="{FAA041A8-D5C9-FD4C-9A1D-883FEE58235E}" dt="2021-10-19T16:08:29.102" v="33"/>
          <ac:inkMkLst>
            <pc:docMk/>
            <pc:sldMk cId="3596882128" sldId="2147308563"/>
            <ac:inkMk id="2" creationId="{1A31D190-A847-E24C-99AF-892ACCAE511F}"/>
          </ac:inkMkLst>
        </pc:inkChg>
        <pc:inkChg chg="add del">
          <ac:chgData name="Kau, Derchang" userId="b9148588-e694-4445-9765-2c9aad6149ce" providerId="ADAL" clId="{FAA041A8-D5C9-FD4C-9A1D-883FEE58235E}" dt="2021-10-19T16:07:42.662" v="31"/>
          <ac:inkMkLst>
            <pc:docMk/>
            <pc:sldMk cId="3596882128" sldId="2147308563"/>
            <ac:inkMk id="2" creationId="{932601EB-0C97-A948-9E2B-3E48A0C3518B}"/>
          </ac:inkMkLst>
        </pc:inkChg>
        <pc:inkChg chg="add">
          <ac:chgData name="Kau, Derchang" userId="b9148588-e694-4445-9765-2c9aad6149ce" providerId="ADAL" clId="{FAA041A8-D5C9-FD4C-9A1D-883FEE58235E}" dt="2021-10-20T00:33:03.957" v="243"/>
          <ac:inkMkLst>
            <pc:docMk/>
            <pc:sldMk cId="3596882128" sldId="2147308563"/>
            <ac:inkMk id="2" creationId="{BB95BD9B-A6FB-B846-871D-97FA2C78F8DB}"/>
          </ac:inkMkLst>
        </pc:inkChg>
        <pc:inkChg chg="add">
          <ac:chgData name="Kau, Derchang" userId="b9148588-e694-4445-9765-2c9aad6149ce" providerId="ADAL" clId="{FAA041A8-D5C9-FD4C-9A1D-883FEE58235E}" dt="2021-10-19T16:03:34.879" v="1"/>
          <ac:inkMkLst>
            <pc:docMk/>
            <pc:sldMk cId="3596882128" sldId="2147308563"/>
            <ac:inkMk id="5" creationId="{F2A714E6-EBAC-7C45-80E9-9F45511D85E6}"/>
          </ac:inkMkLst>
        </pc:inkChg>
        <pc:inkChg chg="add">
          <ac:chgData name="Kau, Derchang" userId="b9148588-e694-4445-9765-2c9aad6149ce" providerId="ADAL" clId="{FAA041A8-D5C9-FD4C-9A1D-883FEE58235E}" dt="2021-10-19T16:03:35.241" v="2"/>
          <ac:inkMkLst>
            <pc:docMk/>
            <pc:sldMk cId="3596882128" sldId="2147308563"/>
            <ac:inkMk id="7" creationId="{115CC13F-2EF1-7F41-8EFD-81912E8EC081}"/>
          </ac:inkMkLst>
        </pc:inkChg>
        <pc:inkChg chg="add">
          <ac:chgData name="Kau, Derchang" userId="b9148588-e694-4445-9765-2c9aad6149ce" providerId="ADAL" clId="{FAA041A8-D5C9-FD4C-9A1D-883FEE58235E}" dt="2021-10-19T16:03:49.314" v="4"/>
          <ac:inkMkLst>
            <pc:docMk/>
            <pc:sldMk cId="3596882128" sldId="2147308563"/>
            <ac:inkMk id="29" creationId="{BBC16B83-C97E-A842-8897-261BE5AEF3C2}"/>
          </ac:inkMkLst>
        </pc:inkChg>
        <pc:inkChg chg="add">
          <ac:chgData name="Kau, Derchang" userId="b9148588-e694-4445-9765-2c9aad6149ce" providerId="ADAL" clId="{FAA041A8-D5C9-FD4C-9A1D-883FEE58235E}" dt="2021-10-19T16:03:49.554" v="5"/>
          <ac:inkMkLst>
            <pc:docMk/>
            <pc:sldMk cId="3596882128" sldId="2147308563"/>
            <ac:inkMk id="32" creationId="{3323A878-8B0E-E545-8622-BC2DF8FF93F5}"/>
          </ac:inkMkLst>
        </pc:inkChg>
        <pc:inkChg chg="add">
          <ac:chgData name="Kau, Derchang" userId="b9148588-e694-4445-9765-2c9aad6149ce" providerId="ADAL" clId="{FAA041A8-D5C9-FD4C-9A1D-883FEE58235E}" dt="2021-10-19T16:04:13.959" v="7"/>
          <ac:inkMkLst>
            <pc:docMk/>
            <pc:sldMk cId="3596882128" sldId="2147308563"/>
            <ac:inkMk id="34" creationId="{0C392A14-1FA1-0F46-8836-9F8992C5201A}"/>
          </ac:inkMkLst>
        </pc:inkChg>
        <pc:inkChg chg="add">
          <ac:chgData name="Kau, Derchang" userId="b9148588-e694-4445-9765-2c9aad6149ce" providerId="ADAL" clId="{FAA041A8-D5C9-FD4C-9A1D-883FEE58235E}" dt="2021-10-19T16:04:14.238" v="8"/>
          <ac:inkMkLst>
            <pc:docMk/>
            <pc:sldMk cId="3596882128" sldId="2147308563"/>
            <ac:inkMk id="35" creationId="{11F4DDC6-1992-2643-B8B5-F881BCE2C376}"/>
          </ac:inkMkLst>
        </pc:inkChg>
        <pc:inkChg chg="add del">
          <ac:chgData name="Kau, Derchang" userId="b9148588-e694-4445-9765-2c9aad6149ce" providerId="ADAL" clId="{FAA041A8-D5C9-FD4C-9A1D-883FEE58235E}" dt="2021-10-20T00:33:26.123" v="249"/>
          <ac:inkMkLst>
            <pc:docMk/>
            <pc:sldMk cId="3596882128" sldId="2147308563"/>
            <ac:inkMk id="37" creationId="{3F38B029-B5EB-CC47-BD63-93CE057D347B}"/>
          </ac:inkMkLst>
        </pc:inkChg>
        <pc:inkChg chg="add del topLvl">
          <ac:chgData name="Kau, Derchang" userId="b9148588-e694-4445-9765-2c9aad6149ce" providerId="ADAL" clId="{FAA041A8-D5C9-FD4C-9A1D-883FEE58235E}" dt="2021-10-19T16:05:34.320" v="14"/>
          <ac:inkMkLst>
            <pc:docMk/>
            <pc:sldMk cId="3596882128" sldId="2147308563"/>
            <ac:inkMk id="37" creationId="{7A6968A2-EC1F-7547-AD40-EA44ABBC78E0}"/>
          </ac:inkMkLst>
        </pc:inkChg>
        <pc:inkChg chg="add">
          <ac:chgData name="Kau, Derchang" userId="b9148588-e694-4445-9765-2c9aad6149ce" providerId="ADAL" clId="{FAA041A8-D5C9-FD4C-9A1D-883FEE58235E}" dt="2021-10-19T16:08:28.655" v="32"/>
          <ac:inkMkLst>
            <pc:docMk/>
            <pc:sldMk cId="3596882128" sldId="2147308563"/>
            <ac:inkMk id="37" creationId="{FCD92C25-8FD3-5443-82C0-1A724BDD6D25}"/>
          </ac:inkMkLst>
        </pc:inkChg>
        <pc:inkChg chg="add del">
          <ac:chgData name="Kau, Derchang" userId="b9148588-e694-4445-9765-2c9aad6149ce" providerId="ADAL" clId="{FAA041A8-D5C9-FD4C-9A1D-883FEE58235E}" dt="2021-10-20T00:33:27.530" v="250"/>
          <ac:inkMkLst>
            <pc:docMk/>
            <pc:sldMk cId="3596882128" sldId="2147308563"/>
            <ac:inkMk id="38" creationId="{0FEA72E0-C3B9-9F42-A765-BC2C7567BF05}"/>
          </ac:inkMkLst>
        </pc:inkChg>
        <pc:inkChg chg="add del topLvl">
          <ac:chgData name="Kau, Derchang" userId="b9148588-e694-4445-9765-2c9aad6149ce" providerId="ADAL" clId="{FAA041A8-D5C9-FD4C-9A1D-883FEE58235E}" dt="2021-10-19T16:05:33.614" v="13"/>
          <ac:inkMkLst>
            <pc:docMk/>
            <pc:sldMk cId="3596882128" sldId="2147308563"/>
            <ac:inkMk id="38" creationId="{85029DEF-7FE1-5B46-AEDB-094922519577}"/>
          </ac:inkMkLst>
        </pc:inkChg>
        <pc:inkChg chg="add topLvl">
          <ac:chgData name="Kau, Derchang" userId="b9148588-e694-4445-9765-2c9aad6149ce" providerId="ADAL" clId="{FAA041A8-D5C9-FD4C-9A1D-883FEE58235E}" dt="2021-10-20T00:33:31.895" v="253"/>
          <ac:inkMkLst>
            <pc:docMk/>
            <pc:sldMk cId="3596882128" sldId="2147308563"/>
            <ac:inkMk id="39" creationId="{11520563-6A7A-F744-A83D-5E7282C1284C}"/>
          </ac:inkMkLst>
        </pc:inkChg>
        <pc:inkChg chg="add">
          <ac:chgData name="Kau, Derchang" userId="b9148588-e694-4445-9765-2c9aad6149ce" providerId="ADAL" clId="{FAA041A8-D5C9-FD4C-9A1D-883FEE58235E}" dt="2021-10-19T16:06:14.539" v="15"/>
          <ac:inkMkLst>
            <pc:docMk/>
            <pc:sldMk cId="3596882128" sldId="2147308563"/>
            <ac:inkMk id="40" creationId="{2EF2E33F-1F02-204D-BA10-749E2D3DB254}"/>
          </ac:inkMkLst>
        </pc:inkChg>
        <pc:inkChg chg="add">
          <ac:chgData name="Kau, Derchang" userId="b9148588-e694-4445-9765-2c9aad6149ce" providerId="ADAL" clId="{FAA041A8-D5C9-FD4C-9A1D-883FEE58235E}" dt="2021-10-19T16:06:15.563" v="16"/>
          <ac:inkMkLst>
            <pc:docMk/>
            <pc:sldMk cId="3596882128" sldId="2147308563"/>
            <ac:inkMk id="41" creationId="{598C43D7-1FC6-1641-A585-F0905434EE6D}"/>
          </ac:inkMkLst>
        </pc:inkChg>
        <pc:inkChg chg="add">
          <ac:chgData name="Kau, Derchang" userId="b9148588-e694-4445-9765-2c9aad6149ce" providerId="ADAL" clId="{FAA041A8-D5C9-FD4C-9A1D-883FEE58235E}" dt="2021-10-19T16:06:15.883" v="17"/>
          <ac:inkMkLst>
            <pc:docMk/>
            <pc:sldMk cId="3596882128" sldId="2147308563"/>
            <ac:inkMk id="42" creationId="{9D3DE2A2-0E43-8D44-994D-454E4CE0F797}"/>
          </ac:inkMkLst>
        </pc:inkChg>
        <pc:inkChg chg="add">
          <ac:chgData name="Kau, Derchang" userId="b9148588-e694-4445-9765-2c9aad6149ce" providerId="ADAL" clId="{FAA041A8-D5C9-FD4C-9A1D-883FEE58235E}" dt="2021-10-19T16:06:16.600" v="18"/>
          <ac:inkMkLst>
            <pc:docMk/>
            <pc:sldMk cId="3596882128" sldId="2147308563"/>
            <ac:inkMk id="43" creationId="{E3D76D7B-16D3-4048-80C3-19FD97D8AD25}"/>
          </ac:inkMkLst>
        </pc:inkChg>
        <pc:inkChg chg="add">
          <ac:chgData name="Kau, Derchang" userId="b9148588-e694-4445-9765-2c9aad6149ce" providerId="ADAL" clId="{FAA041A8-D5C9-FD4C-9A1D-883FEE58235E}" dt="2021-10-19T16:06:16.901" v="19"/>
          <ac:inkMkLst>
            <pc:docMk/>
            <pc:sldMk cId="3596882128" sldId="2147308563"/>
            <ac:inkMk id="44" creationId="{08B3BE11-5EB9-284E-807A-3958D8C460FA}"/>
          </ac:inkMkLst>
        </pc:inkChg>
        <pc:inkChg chg="add">
          <ac:chgData name="Kau, Derchang" userId="b9148588-e694-4445-9765-2c9aad6149ce" providerId="ADAL" clId="{FAA041A8-D5C9-FD4C-9A1D-883FEE58235E}" dt="2021-10-19T16:06:17.813" v="20"/>
          <ac:inkMkLst>
            <pc:docMk/>
            <pc:sldMk cId="3596882128" sldId="2147308563"/>
            <ac:inkMk id="45" creationId="{4E49DDD6-49A9-DB41-919D-4E2A5D5176B4}"/>
          </ac:inkMkLst>
        </pc:inkChg>
        <pc:inkChg chg="add">
          <ac:chgData name="Kau, Derchang" userId="b9148588-e694-4445-9765-2c9aad6149ce" providerId="ADAL" clId="{FAA041A8-D5C9-FD4C-9A1D-883FEE58235E}" dt="2021-10-19T16:06:18.093" v="21"/>
          <ac:inkMkLst>
            <pc:docMk/>
            <pc:sldMk cId="3596882128" sldId="2147308563"/>
            <ac:inkMk id="46" creationId="{07F4587B-9554-784C-9983-51D35DA9FF4D}"/>
          </ac:inkMkLst>
        </pc:inkChg>
        <pc:inkChg chg="add">
          <ac:chgData name="Kau, Derchang" userId="b9148588-e694-4445-9765-2c9aad6149ce" providerId="ADAL" clId="{FAA041A8-D5C9-FD4C-9A1D-883FEE58235E}" dt="2021-10-19T16:06:18.620" v="22"/>
          <ac:inkMkLst>
            <pc:docMk/>
            <pc:sldMk cId="3596882128" sldId="2147308563"/>
            <ac:inkMk id="47" creationId="{551D9955-934A-1E4E-8043-AD88EF45E605}"/>
          </ac:inkMkLst>
        </pc:inkChg>
        <pc:inkChg chg="add">
          <ac:chgData name="Kau, Derchang" userId="b9148588-e694-4445-9765-2c9aad6149ce" providerId="ADAL" clId="{FAA041A8-D5C9-FD4C-9A1D-883FEE58235E}" dt="2021-10-19T16:06:18.976" v="23"/>
          <ac:inkMkLst>
            <pc:docMk/>
            <pc:sldMk cId="3596882128" sldId="2147308563"/>
            <ac:inkMk id="48" creationId="{8A225B87-9FC5-8F47-8C34-45AAFC0D0299}"/>
          </ac:inkMkLst>
        </pc:inkChg>
        <pc:inkChg chg="add topLvl">
          <ac:chgData name="Kau, Derchang" userId="b9148588-e694-4445-9765-2c9aad6149ce" providerId="ADAL" clId="{FAA041A8-D5C9-FD4C-9A1D-883FEE58235E}" dt="2021-10-20T00:33:31.895" v="253"/>
          <ac:inkMkLst>
            <pc:docMk/>
            <pc:sldMk cId="3596882128" sldId="2147308563"/>
            <ac:inkMk id="51" creationId="{1DA36F44-1C46-C048-913C-A4058CD40ADA}"/>
          </ac:inkMkLst>
        </pc:inkChg>
        <pc:inkChg chg="add del">
          <ac:chgData name="Kau, Derchang" userId="b9148588-e694-4445-9765-2c9aad6149ce" providerId="ADAL" clId="{FAA041A8-D5C9-FD4C-9A1D-883FEE58235E}" dt="2021-10-19T16:06:44.542" v="26"/>
          <ac:inkMkLst>
            <pc:docMk/>
            <pc:sldMk cId="3596882128" sldId="2147308563"/>
            <ac:inkMk id="51" creationId="{9B540F23-BCA4-1248-82FB-398582C25CF6}"/>
          </ac:inkMkLst>
        </pc:inkChg>
        <pc:inkChg chg="add">
          <ac:chgData name="Kau, Derchang" userId="b9148588-e694-4445-9765-2c9aad6149ce" providerId="ADAL" clId="{FAA041A8-D5C9-FD4C-9A1D-883FEE58235E}" dt="2021-10-19T16:06:48.874" v="27"/>
          <ac:inkMkLst>
            <pc:docMk/>
            <pc:sldMk cId="3596882128" sldId="2147308563"/>
            <ac:inkMk id="52" creationId="{D08C2A95-FDDA-AE45-916C-DE6326FAEAE2}"/>
          </ac:inkMkLst>
        </pc:inkChg>
        <pc:inkChg chg="add">
          <ac:chgData name="Kau, Derchang" userId="b9148588-e694-4445-9765-2c9aad6149ce" providerId="ADAL" clId="{FAA041A8-D5C9-FD4C-9A1D-883FEE58235E}" dt="2021-10-19T16:06:54.755" v="28"/>
          <ac:inkMkLst>
            <pc:docMk/>
            <pc:sldMk cId="3596882128" sldId="2147308563"/>
            <ac:inkMk id="53" creationId="{F55D6BD7-472B-8F42-A5E8-21BA9FBC9EC6}"/>
          </ac:inkMkLst>
        </pc:inkChg>
        <pc:inkChg chg="add">
          <ac:chgData name="Kau, Derchang" userId="b9148588-e694-4445-9765-2c9aad6149ce" providerId="ADAL" clId="{FAA041A8-D5C9-FD4C-9A1D-883FEE58235E}" dt="2021-10-19T16:07:11.513" v="29"/>
          <ac:inkMkLst>
            <pc:docMk/>
            <pc:sldMk cId="3596882128" sldId="2147308563"/>
            <ac:inkMk id="54" creationId="{4C2AFA3E-D015-2F48-8678-DCF17350949A}"/>
          </ac:inkMkLst>
        </pc:inkChg>
        <pc:inkChg chg="del topLvl">
          <ac:chgData name="Kau, Derchang" userId="b9148588-e694-4445-9765-2c9aad6149ce" providerId="ADAL" clId="{FAA041A8-D5C9-FD4C-9A1D-883FEE58235E}" dt="2021-10-20T00:33:00.503" v="242"/>
          <ac:inkMkLst>
            <pc:docMk/>
            <pc:sldMk cId="3596882128" sldId="2147308563"/>
            <ac:inkMk id="55" creationId="{FCD92C25-8FD3-5443-82C0-1A724BDD6D25}"/>
          </ac:inkMkLst>
        </pc:inkChg>
        <pc:inkChg chg="del topLvl">
          <ac:chgData name="Kau, Derchang" userId="b9148588-e694-4445-9765-2c9aad6149ce" providerId="ADAL" clId="{FAA041A8-D5C9-FD4C-9A1D-883FEE58235E}" dt="2021-10-20T00:32:49.760" v="241"/>
          <ac:inkMkLst>
            <pc:docMk/>
            <pc:sldMk cId="3596882128" sldId="2147308563"/>
            <ac:inkMk id="56" creationId="{1A31D190-A847-E24C-99AF-892ACCAE511F}"/>
          </ac:inkMkLst>
        </pc:inkChg>
        <pc:inkChg chg="add">
          <ac:chgData name="Kau, Derchang" userId="b9148588-e694-4445-9765-2c9aad6149ce" providerId="ADAL" clId="{FAA041A8-D5C9-FD4C-9A1D-883FEE58235E}" dt="2021-10-20T00:33:30.148" v="251"/>
          <ac:inkMkLst>
            <pc:docMk/>
            <pc:sldMk cId="3596882128" sldId="2147308563"/>
            <ac:inkMk id="59" creationId="{644A3D82-29FA-C94A-9543-225A6A906A01}"/>
          </ac:inkMkLst>
        </pc:inkChg>
        <pc:inkChg chg="add">
          <ac:chgData name="Kau, Derchang" userId="b9148588-e694-4445-9765-2c9aad6149ce" providerId="ADAL" clId="{FAA041A8-D5C9-FD4C-9A1D-883FEE58235E}" dt="2021-10-20T00:33:31.103" v="252"/>
          <ac:inkMkLst>
            <pc:docMk/>
            <pc:sldMk cId="3596882128" sldId="2147308563"/>
            <ac:inkMk id="60" creationId="{13BFDD9F-BD68-5345-BBCC-44795D3DE1C9}"/>
          </ac:inkMkLst>
        </pc:inkChg>
        <pc:inkChg chg="add topLvl">
          <ac:chgData name="Kau, Derchang" userId="b9148588-e694-4445-9765-2c9aad6149ce" providerId="ADAL" clId="{FAA041A8-D5C9-FD4C-9A1D-883FEE58235E}" dt="2021-10-20T00:33:38.982" v="267"/>
          <ac:inkMkLst>
            <pc:docMk/>
            <pc:sldMk cId="3596882128" sldId="2147308563"/>
            <ac:inkMk id="62" creationId="{FA2AC276-D08C-5446-BC1F-83CCB777983A}"/>
          </ac:inkMkLst>
        </pc:inkChg>
        <pc:inkChg chg="add topLvl">
          <ac:chgData name="Kau, Derchang" userId="b9148588-e694-4445-9765-2c9aad6149ce" providerId="ADAL" clId="{FAA041A8-D5C9-FD4C-9A1D-883FEE58235E}" dt="2021-10-20T00:33:38.982" v="267"/>
          <ac:inkMkLst>
            <pc:docMk/>
            <pc:sldMk cId="3596882128" sldId="2147308563"/>
            <ac:inkMk id="63" creationId="{508B027E-01FB-F64B-9EA1-F019874DDD65}"/>
          </ac:inkMkLst>
        </pc:inkChg>
        <pc:inkChg chg="add topLvl">
          <ac:chgData name="Kau, Derchang" userId="b9148588-e694-4445-9765-2c9aad6149ce" providerId="ADAL" clId="{FAA041A8-D5C9-FD4C-9A1D-883FEE58235E}" dt="2021-10-20T00:33:38.982" v="267"/>
          <ac:inkMkLst>
            <pc:docMk/>
            <pc:sldMk cId="3596882128" sldId="2147308563"/>
            <ac:inkMk id="64" creationId="{B230F506-6980-2D4E-AF31-900CAFD1AE69}"/>
          </ac:inkMkLst>
        </pc:inkChg>
        <pc:inkChg chg="add topLvl">
          <ac:chgData name="Kau, Derchang" userId="b9148588-e694-4445-9765-2c9aad6149ce" providerId="ADAL" clId="{FAA041A8-D5C9-FD4C-9A1D-883FEE58235E}" dt="2021-10-20T00:33:38.982" v="267"/>
          <ac:inkMkLst>
            <pc:docMk/>
            <pc:sldMk cId="3596882128" sldId="2147308563"/>
            <ac:inkMk id="65" creationId="{0690C075-67E6-574B-9EAD-2E1D6DBE0F8A}"/>
          </ac:inkMkLst>
        </pc:inkChg>
        <pc:inkChg chg="add topLvl">
          <ac:chgData name="Kau, Derchang" userId="b9148588-e694-4445-9765-2c9aad6149ce" providerId="ADAL" clId="{FAA041A8-D5C9-FD4C-9A1D-883FEE58235E}" dt="2021-10-20T00:33:38.982" v="267"/>
          <ac:inkMkLst>
            <pc:docMk/>
            <pc:sldMk cId="3596882128" sldId="2147308563"/>
            <ac:inkMk id="66" creationId="{ECBC0E17-8784-594C-B023-3BEA5771B1A2}"/>
          </ac:inkMkLst>
        </pc:inkChg>
        <pc:inkChg chg="add topLvl">
          <ac:chgData name="Kau, Derchang" userId="b9148588-e694-4445-9765-2c9aad6149ce" providerId="ADAL" clId="{FAA041A8-D5C9-FD4C-9A1D-883FEE58235E}" dt="2021-10-20T00:33:38.982" v="267"/>
          <ac:inkMkLst>
            <pc:docMk/>
            <pc:sldMk cId="3596882128" sldId="2147308563"/>
            <ac:inkMk id="67" creationId="{8F5EB8C7-262E-1945-AA96-16280AD1CCA8}"/>
          </ac:inkMkLst>
        </pc:inkChg>
        <pc:inkChg chg="add topLvl">
          <ac:chgData name="Kau, Derchang" userId="b9148588-e694-4445-9765-2c9aad6149ce" providerId="ADAL" clId="{FAA041A8-D5C9-FD4C-9A1D-883FEE58235E}" dt="2021-10-20T00:33:38.982" v="267"/>
          <ac:inkMkLst>
            <pc:docMk/>
            <pc:sldMk cId="3596882128" sldId="2147308563"/>
            <ac:inkMk id="68" creationId="{9A022837-5385-6A46-B3C9-7957E3CDB93A}"/>
          </ac:inkMkLst>
        </pc:inkChg>
        <pc:inkChg chg="add">
          <ac:chgData name="Kau, Derchang" userId="b9148588-e694-4445-9765-2c9aad6149ce" providerId="ADAL" clId="{FAA041A8-D5C9-FD4C-9A1D-883FEE58235E}" dt="2021-10-20T00:33:36.851" v="262"/>
          <ac:inkMkLst>
            <pc:docMk/>
            <pc:sldMk cId="3596882128" sldId="2147308563"/>
            <ac:inkMk id="70" creationId="{926D7351-AD50-034F-8040-838B59FBF8CB}"/>
          </ac:inkMkLst>
        </pc:inkChg>
        <pc:inkChg chg="add">
          <ac:chgData name="Kau, Derchang" userId="b9148588-e694-4445-9765-2c9aad6149ce" providerId="ADAL" clId="{FAA041A8-D5C9-FD4C-9A1D-883FEE58235E}" dt="2021-10-20T00:33:37.201" v="263"/>
          <ac:inkMkLst>
            <pc:docMk/>
            <pc:sldMk cId="3596882128" sldId="2147308563"/>
            <ac:inkMk id="71" creationId="{14513973-42A6-B54C-922F-85EC1BFC1886}"/>
          </ac:inkMkLst>
        </pc:inkChg>
        <pc:inkChg chg="add">
          <ac:chgData name="Kau, Derchang" userId="b9148588-e694-4445-9765-2c9aad6149ce" providerId="ADAL" clId="{FAA041A8-D5C9-FD4C-9A1D-883FEE58235E}" dt="2021-10-20T00:33:37.566" v="264"/>
          <ac:inkMkLst>
            <pc:docMk/>
            <pc:sldMk cId="3596882128" sldId="2147308563"/>
            <ac:inkMk id="72" creationId="{A65B3341-30D1-9544-B5D5-3E9DBE081069}"/>
          </ac:inkMkLst>
        </pc:inkChg>
        <pc:inkChg chg="add">
          <ac:chgData name="Kau, Derchang" userId="b9148588-e694-4445-9765-2c9aad6149ce" providerId="ADAL" clId="{FAA041A8-D5C9-FD4C-9A1D-883FEE58235E}" dt="2021-10-20T00:33:37.880" v="265"/>
          <ac:inkMkLst>
            <pc:docMk/>
            <pc:sldMk cId="3596882128" sldId="2147308563"/>
            <ac:inkMk id="73" creationId="{E4ACAE7E-B7E5-A64F-BC66-0FE0F8242EEB}"/>
          </ac:inkMkLst>
        </pc:inkChg>
        <pc:inkChg chg="add">
          <ac:chgData name="Kau, Derchang" userId="b9148588-e694-4445-9765-2c9aad6149ce" providerId="ADAL" clId="{FAA041A8-D5C9-FD4C-9A1D-883FEE58235E}" dt="2021-10-20T00:33:38.193" v="266"/>
          <ac:inkMkLst>
            <pc:docMk/>
            <pc:sldMk cId="3596882128" sldId="2147308563"/>
            <ac:inkMk id="74" creationId="{341F004C-8E0E-6A40-B70C-92FA8868A35A}"/>
          </ac:inkMkLst>
        </pc:inkChg>
      </pc:sldChg>
      <pc:sldChg chg="addSp delSp">
        <pc:chgData name="Kau, Derchang" userId="b9148588-e694-4445-9765-2c9aad6149ce" providerId="ADAL" clId="{FAA041A8-D5C9-FD4C-9A1D-883FEE58235E}" dt="2021-10-20T01:54:00.349" v="410"/>
        <pc:sldMkLst>
          <pc:docMk/>
          <pc:sldMk cId="1037546369" sldId="2147308569"/>
        </pc:sldMkLst>
        <pc:grpChg chg="add">
          <ac:chgData name="Kau, Derchang" userId="b9148588-e694-4445-9765-2c9aad6149ce" providerId="ADAL" clId="{FAA041A8-D5C9-FD4C-9A1D-883FEE58235E}" dt="2021-10-20T01:49:38.705" v="270"/>
          <ac:grpSpMkLst>
            <pc:docMk/>
            <pc:sldMk cId="1037546369" sldId="2147308569"/>
            <ac:grpSpMk id="7" creationId="{55EAFEF6-EED4-134D-A612-8295F631E45B}"/>
          </ac:grpSpMkLst>
        </pc:grpChg>
        <pc:grpChg chg="add">
          <ac:chgData name="Kau, Derchang" userId="b9148588-e694-4445-9765-2c9aad6149ce" providerId="ADAL" clId="{FAA041A8-D5C9-FD4C-9A1D-883FEE58235E}" dt="2021-10-20T01:50:05.272" v="273"/>
          <ac:grpSpMkLst>
            <pc:docMk/>
            <pc:sldMk cId="1037546369" sldId="2147308569"/>
            <ac:grpSpMk id="32" creationId="{E8B3ADAE-7137-D246-9F2F-87A74EAE753C}"/>
          </ac:grpSpMkLst>
        </pc:grpChg>
        <pc:grpChg chg="add">
          <ac:chgData name="Kau, Derchang" userId="b9148588-e694-4445-9765-2c9aad6149ce" providerId="ADAL" clId="{FAA041A8-D5C9-FD4C-9A1D-883FEE58235E}" dt="2021-10-20T01:50:21.181" v="276"/>
          <ac:grpSpMkLst>
            <pc:docMk/>
            <pc:sldMk cId="1037546369" sldId="2147308569"/>
            <ac:grpSpMk id="35" creationId="{4B67EBA6-BCC6-B743-B507-00F457E7C8F8}"/>
          </ac:grpSpMkLst>
        </pc:grpChg>
        <pc:grpChg chg="add">
          <ac:chgData name="Kau, Derchang" userId="b9148588-e694-4445-9765-2c9aad6149ce" providerId="ADAL" clId="{FAA041A8-D5C9-FD4C-9A1D-883FEE58235E}" dt="2021-10-20T01:50:29.247" v="279"/>
          <ac:grpSpMkLst>
            <pc:docMk/>
            <pc:sldMk cId="1037546369" sldId="2147308569"/>
            <ac:grpSpMk id="38" creationId="{D99CD753-BAA1-3F4B-A68E-5A0B2ACB56B8}"/>
          </ac:grpSpMkLst>
        </pc:grpChg>
        <pc:grpChg chg="add">
          <ac:chgData name="Kau, Derchang" userId="b9148588-e694-4445-9765-2c9aad6149ce" providerId="ADAL" clId="{FAA041A8-D5C9-FD4C-9A1D-883FEE58235E}" dt="2021-10-20T01:50:48.921" v="283"/>
          <ac:grpSpMkLst>
            <pc:docMk/>
            <pc:sldMk cId="1037546369" sldId="2147308569"/>
            <ac:grpSpMk id="42" creationId="{B71F47B4-2091-6D45-B109-0CC9C6CDDCCD}"/>
          </ac:grpSpMkLst>
        </pc:grpChg>
        <pc:grpChg chg="add">
          <ac:chgData name="Kau, Derchang" userId="b9148588-e694-4445-9765-2c9aad6149ce" providerId="ADAL" clId="{FAA041A8-D5C9-FD4C-9A1D-883FEE58235E}" dt="2021-10-20T01:51:12.724" v="286"/>
          <ac:grpSpMkLst>
            <pc:docMk/>
            <pc:sldMk cId="1037546369" sldId="2147308569"/>
            <ac:grpSpMk id="45" creationId="{EE3FDAF6-6599-0844-8B19-82BB8562C444}"/>
          </ac:grpSpMkLst>
        </pc:grpChg>
        <pc:grpChg chg="add">
          <ac:chgData name="Kau, Derchang" userId="b9148588-e694-4445-9765-2c9aad6149ce" providerId="ADAL" clId="{FAA041A8-D5C9-FD4C-9A1D-883FEE58235E}" dt="2021-10-20T01:51:26.462" v="289"/>
          <ac:grpSpMkLst>
            <pc:docMk/>
            <pc:sldMk cId="1037546369" sldId="2147308569"/>
            <ac:grpSpMk id="48" creationId="{E11549ED-CB0F-8D4E-B0E0-C16CB8190B75}"/>
          </ac:grpSpMkLst>
        </pc:grpChg>
        <pc:grpChg chg="add">
          <ac:chgData name="Kau, Derchang" userId="b9148588-e694-4445-9765-2c9aad6149ce" providerId="ADAL" clId="{FAA041A8-D5C9-FD4C-9A1D-883FEE58235E}" dt="2021-10-20T01:51:34.217" v="292"/>
          <ac:grpSpMkLst>
            <pc:docMk/>
            <pc:sldMk cId="1037546369" sldId="2147308569"/>
            <ac:grpSpMk id="51" creationId="{2680731E-C9F6-9F43-A01F-E8A5FB6421CA}"/>
          </ac:grpSpMkLst>
        </pc:grpChg>
        <pc:grpChg chg="add">
          <ac:chgData name="Kau, Derchang" userId="b9148588-e694-4445-9765-2c9aad6149ce" providerId="ADAL" clId="{FAA041A8-D5C9-FD4C-9A1D-883FEE58235E}" dt="2021-10-20T01:51:45.584" v="296"/>
          <ac:grpSpMkLst>
            <pc:docMk/>
            <pc:sldMk cId="1037546369" sldId="2147308569"/>
            <ac:grpSpMk id="55" creationId="{2592CE94-4842-1740-BAC4-F8FCAC6EA361}"/>
          </ac:grpSpMkLst>
        </pc:grpChg>
        <pc:grpChg chg="add">
          <ac:chgData name="Kau, Derchang" userId="b9148588-e694-4445-9765-2c9aad6149ce" providerId="ADAL" clId="{FAA041A8-D5C9-FD4C-9A1D-883FEE58235E}" dt="2021-10-20T01:51:58.614" v="300"/>
          <ac:grpSpMkLst>
            <pc:docMk/>
            <pc:sldMk cId="1037546369" sldId="2147308569"/>
            <ac:grpSpMk id="59" creationId="{BE118985-D586-6541-9D54-AE86BB58DE26}"/>
          </ac:grpSpMkLst>
        </pc:grpChg>
        <pc:grpChg chg="add">
          <ac:chgData name="Kau, Derchang" userId="b9148588-e694-4445-9765-2c9aad6149ce" providerId="ADAL" clId="{FAA041A8-D5C9-FD4C-9A1D-883FEE58235E}" dt="2021-10-20T01:52:22.466" v="303"/>
          <ac:grpSpMkLst>
            <pc:docMk/>
            <pc:sldMk cId="1037546369" sldId="2147308569"/>
            <ac:grpSpMk id="62" creationId="{0D43E14F-A878-4A40-A3DB-1B5433EBBBFD}"/>
          </ac:grpSpMkLst>
        </pc:grpChg>
        <pc:grpChg chg="add del">
          <ac:chgData name="Kau, Derchang" userId="b9148588-e694-4445-9765-2c9aad6149ce" providerId="ADAL" clId="{FAA041A8-D5C9-FD4C-9A1D-883FEE58235E}" dt="2021-10-20T01:52:48.384" v="316"/>
          <ac:grpSpMkLst>
            <pc:docMk/>
            <pc:sldMk cId="1037546369" sldId="2147308569"/>
            <ac:grpSpMk id="70" creationId="{C52A4C04-9751-CC4A-A908-534BD132E121}"/>
          </ac:grpSpMkLst>
        </pc:grpChg>
        <pc:grpChg chg="add del">
          <ac:chgData name="Kau, Derchang" userId="b9148588-e694-4445-9765-2c9aad6149ce" providerId="ADAL" clId="{FAA041A8-D5C9-FD4C-9A1D-883FEE58235E}" dt="2021-10-20T01:52:58.239" v="326"/>
          <ac:grpSpMkLst>
            <pc:docMk/>
            <pc:sldMk cId="1037546369" sldId="2147308569"/>
            <ac:grpSpMk id="75" creationId="{2AFDA435-96C8-034F-B700-E18E91A42A9D}"/>
          </ac:grpSpMkLst>
        </pc:grpChg>
        <pc:grpChg chg="add del">
          <ac:chgData name="Kau, Derchang" userId="b9148588-e694-4445-9765-2c9aad6149ce" providerId="ADAL" clId="{FAA041A8-D5C9-FD4C-9A1D-883FEE58235E}" dt="2021-10-20T01:53:03.178" v="332"/>
          <ac:grpSpMkLst>
            <pc:docMk/>
            <pc:sldMk cId="1037546369" sldId="2147308569"/>
            <ac:grpSpMk id="85" creationId="{0D39F048-3766-FF4E-BEEE-19083F0E2003}"/>
          </ac:grpSpMkLst>
        </pc:grpChg>
        <pc:grpChg chg="add del">
          <ac:chgData name="Kau, Derchang" userId="b9148588-e694-4445-9765-2c9aad6149ce" providerId="ADAL" clId="{FAA041A8-D5C9-FD4C-9A1D-883FEE58235E}" dt="2021-10-20T01:53:07.050" v="341"/>
          <ac:grpSpMkLst>
            <pc:docMk/>
            <pc:sldMk cId="1037546369" sldId="2147308569"/>
            <ac:grpSpMk id="91" creationId="{96514343-7C56-4341-BA1B-1C771FFD7862}"/>
          </ac:grpSpMkLst>
        </pc:grpChg>
        <pc:grpChg chg="add">
          <ac:chgData name="Kau, Derchang" userId="b9148588-e694-4445-9765-2c9aad6149ce" providerId="ADAL" clId="{FAA041A8-D5C9-FD4C-9A1D-883FEE58235E}" dt="2021-10-20T01:53:07.050" v="341"/>
          <ac:grpSpMkLst>
            <pc:docMk/>
            <pc:sldMk cId="1037546369" sldId="2147308569"/>
            <ac:grpSpMk id="100" creationId="{95F93DEC-F122-0749-8233-112B50850F27}"/>
          </ac:grpSpMkLst>
        </pc:grpChg>
        <pc:grpChg chg="add del">
          <ac:chgData name="Kau, Derchang" userId="b9148588-e694-4445-9765-2c9aad6149ce" providerId="ADAL" clId="{FAA041A8-D5C9-FD4C-9A1D-883FEE58235E}" dt="2021-10-20T01:53:33.935" v="374"/>
          <ac:grpSpMkLst>
            <pc:docMk/>
            <pc:sldMk cId="1037546369" sldId="2147308569"/>
            <ac:grpSpMk id="104" creationId="{43C1BB78-98D2-A341-8487-099A6BBD588B}"/>
          </ac:grpSpMkLst>
        </pc:grpChg>
        <pc:grpChg chg="add del">
          <ac:chgData name="Kau, Derchang" userId="b9148588-e694-4445-9765-2c9aad6149ce" providerId="ADAL" clId="{FAA041A8-D5C9-FD4C-9A1D-883FEE58235E}" dt="2021-10-20T01:53:30.900" v="368"/>
          <ac:grpSpMkLst>
            <pc:docMk/>
            <pc:sldMk cId="1037546369" sldId="2147308569"/>
            <ac:grpSpMk id="111" creationId="{56DCBD44-5748-1B49-AABA-7B0B307B5FC7}"/>
          </ac:grpSpMkLst>
        </pc:grpChg>
        <pc:grpChg chg="add del">
          <ac:chgData name="Kau, Derchang" userId="b9148588-e694-4445-9765-2c9aad6149ce" providerId="ADAL" clId="{FAA041A8-D5C9-FD4C-9A1D-883FEE58235E}" dt="2021-10-20T01:53:29.600" v="361"/>
          <ac:grpSpMkLst>
            <pc:docMk/>
            <pc:sldMk cId="1037546369" sldId="2147308569"/>
            <ac:grpSpMk id="119" creationId="{48A4BBDB-AA73-6D4D-AAA0-CC701E82033C}"/>
          </ac:grpSpMkLst>
        </pc:grpChg>
        <pc:grpChg chg="add">
          <ac:chgData name="Kau, Derchang" userId="b9148588-e694-4445-9765-2c9aad6149ce" providerId="ADAL" clId="{FAA041A8-D5C9-FD4C-9A1D-883FEE58235E}" dt="2021-10-20T01:53:38.119" v="377"/>
          <ac:grpSpMkLst>
            <pc:docMk/>
            <pc:sldMk cId="1037546369" sldId="2147308569"/>
            <ac:grpSpMk id="122" creationId="{A50D23FD-B69D-E844-8F3A-5B568A75DF6B}"/>
          </ac:grpSpMkLst>
        </pc:grpChg>
        <pc:grpChg chg="add del">
          <ac:chgData name="Kau, Derchang" userId="b9148588-e694-4445-9765-2c9aad6149ce" providerId="ADAL" clId="{FAA041A8-D5C9-FD4C-9A1D-883FEE58235E}" dt="2021-10-20T01:53:47.538" v="384"/>
          <ac:grpSpMkLst>
            <pc:docMk/>
            <pc:sldMk cId="1037546369" sldId="2147308569"/>
            <ac:grpSpMk id="128" creationId="{F0116DFC-E3AB-244D-9BEA-071C72DE399C}"/>
          </ac:grpSpMkLst>
        </pc:grpChg>
        <pc:grpChg chg="add">
          <ac:chgData name="Kau, Derchang" userId="b9148588-e694-4445-9765-2c9aad6149ce" providerId="ADAL" clId="{FAA041A8-D5C9-FD4C-9A1D-883FEE58235E}" dt="2021-10-20T01:54:00.349" v="410"/>
          <ac:grpSpMkLst>
            <pc:docMk/>
            <pc:sldMk cId="1037546369" sldId="2147308569"/>
            <ac:grpSpMk id="151" creationId="{82B39B49-72D6-244D-B887-10A8B370ACB3}"/>
          </ac:grpSpMkLst>
        </pc:grpChg>
        <pc:inkChg chg="add">
          <ac:chgData name="Kau, Derchang" userId="b9148588-e694-4445-9765-2c9aad6149ce" providerId="ADAL" clId="{FAA041A8-D5C9-FD4C-9A1D-883FEE58235E}" dt="2021-10-20T01:49:37.604" v="268"/>
          <ac:inkMkLst>
            <pc:docMk/>
            <pc:sldMk cId="1037546369" sldId="2147308569"/>
            <ac:inkMk id="2" creationId="{7FDE203E-8AA8-E344-ABC0-656FAE727494}"/>
          </ac:inkMkLst>
        </pc:inkChg>
        <pc:inkChg chg="add">
          <ac:chgData name="Kau, Derchang" userId="b9148588-e694-4445-9765-2c9aad6149ce" providerId="ADAL" clId="{FAA041A8-D5C9-FD4C-9A1D-883FEE58235E}" dt="2021-10-20T01:49:38.028" v="269"/>
          <ac:inkMkLst>
            <pc:docMk/>
            <pc:sldMk cId="1037546369" sldId="2147308569"/>
            <ac:inkMk id="5" creationId="{20A3347F-9E8A-F347-A6DF-63892DAE5870}"/>
          </ac:inkMkLst>
        </pc:inkChg>
        <pc:inkChg chg="add">
          <ac:chgData name="Kau, Derchang" userId="b9148588-e694-4445-9765-2c9aad6149ce" providerId="ADAL" clId="{FAA041A8-D5C9-FD4C-9A1D-883FEE58235E}" dt="2021-10-20T01:50:04.207" v="271"/>
          <ac:inkMkLst>
            <pc:docMk/>
            <pc:sldMk cId="1037546369" sldId="2147308569"/>
            <ac:inkMk id="25" creationId="{89359DB9-EE9D-ED41-8F96-94C581C61A3E}"/>
          </ac:inkMkLst>
        </pc:inkChg>
        <pc:inkChg chg="add">
          <ac:chgData name="Kau, Derchang" userId="b9148588-e694-4445-9765-2c9aad6149ce" providerId="ADAL" clId="{FAA041A8-D5C9-FD4C-9A1D-883FEE58235E}" dt="2021-10-20T01:50:04.589" v="272"/>
          <ac:inkMkLst>
            <pc:docMk/>
            <pc:sldMk cId="1037546369" sldId="2147308569"/>
            <ac:inkMk id="29" creationId="{5882D21A-30B0-9941-AD04-ACC2246EADE8}"/>
          </ac:inkMkLst>
        </pc:inkChg>
        <pc:inkChg chg="add">
          <ac:chgData name="Kau, Derchang" userId="b9148588-e694-4445-9765-2c9aad6149ce" providerId="ADAL" clId="{FAA041A8-D5C9-FD4C-9A1D-883FEE58235E}" dt="2021-10-20T01:50:20.106" v="274"/>
          <ac:inkMkLst>
            <pc:docMk/>
            <pc:sldMk cId="1037546369" sldId="2147308569"/>
            <ac:inkMk id="33" creationId="{A7B855A7-0667-5643-B2B8-741E00FC4AEB}"/>
          </ac:inkMkLst>
        </pc:inkChg>
        <pc:inkChg chg="add">
          <ac:chgData name="Kau, Derchang" userId="b9148588-e694-4445-9765-2c9aad6149ce" providerId="ADAL" clId="{FAA041A8-D5C9-FD4C-9A1D-883FEE58235E}" dt="2021-10-20T01:50:20.493" v="275"/>
          <ac:inkMkLst>
            <pc:docMk/>
            <pc:sldMk cId="1037546369" sldId="2147308569"/>
            <ac:inkMk id="34" creationId="{0AA41A0C-9903-B045-8F93-96FC0BBC064E}"/>
          </ac:inkMkLst>
        </pc:inkChg>
        <pc:inkChg chg="add">
          <ac:chgData name="Kau, Derchang" userId="b9148588-e694-4445-9765-2c9aad6149ce" providerId="ADAL" clId="{FAA041A8-D5C9-FD4C-9A1D-883FEE58235E}" dt="2021-10-20T01:50:28.231" v="277"/>
          <ac:inkMkLst>
            <pc:docMk/>
            <pc:sldMk cId="1037546369" sldId="2147308569"/>
            <ac:inkMk id="36" creationId="{0CBABE10-2358-704D-9443-F0AE8530E307}"/>
          </ac:inkMkLst>
        </pc:inkChg>
        <pc:inkChg chg="add">
          <ac:chgData name="Kau, Derchang" userId="b9148588-e694-4445-9765-2c9aad6149ce" providerId="ADAL" clId="{FAA041A8-D5C9-FD4C-9A1D-883FEE58235E}" dt="2021-10-20T01:50:28.514" v="278"/>
          <ac:inkMkLst>
            <pc:docMk/>
            <pc:sldMk cId="1037546369" sldId="2147308569"/>
            <ac:inkMk id="37" creationId="{64F7627D-BF56-3A47-9AA1-CF87A33CF179}"/>
          </ac:inkMkLst>
        </pc:inkChg>
        <pc:inkChg chg="add">
          <ac:chgData name="Kau, Derchang" userId="b9148588-e694-4445-9765-2c9aad6149ce" providerId="ADAL" clId="{FAA041A8-D5C9-FD4C-9A1D-883FEE58235E}" dt="2021-10-20T01:50:39.840" v="280"/>
          <ac:inkMkLst>
            <pc:docMk/>
            <pc:sldMk cId="1037546369" sldId="2147308569"/>
            <ac:inkMk id="39" creationId="{2195963F-041E-2343-950D-A6CBFD4F0B3B}"/>
          </ac:inkMkLst>
        </pc:inkChg>
        <pc:inkChg chg="add">
          <ac:chgData name="Kau, Derchang" userId="b9148588-e694-4445-9765-2c9aad6149ce" providerId="ADAL" clId="{FAA041A8-D5C9-FD4C-9A1D-883FEE58235E}" dt="2021-10-20T01:50:47.799" v="281"/>
          <ac:inkMkLst>
            <pc:docMk/>
            <pc:sldMk cId="1037546369" sldId="2147308569"/>
            <ac:inkMk id="40" creationId="{E1F370FF-3D2C-8B4A-B38F-4BD45D7674C0}"/>
          </ac:inkMkLst>
        </pc:inkChg>
        <pc:inkChg chg="add">
          <ac:chgData name="Kau, Derchang" userId="b9148588-e694-4445-9765-2c9aad6149ce" providerId="ADAL" clId="{FAA041A8-D5C9-FD4C-9A1D-883FEE58235E}" dt="2021-10-20T01:50:48.312" v="282"/>
          <ac:inkMkLst>
            <pc:docMk/>
            <pc:sldMk cId="1037546369" sldId="2147308569"/>
            <ac:inkMk id="41" creationId="{795CB66F-C57E-B84F-9D81-36C070A0CEBB}"/>
          </ac:inkMkLst>
        </pc:inkChg>
        <pc:inkChg chg="add">
          <ac:chgData name="Kau, Derchang" userId="b9148588-e694-4445-9765-2c9aad6149ce" providerId="ADAL" clId="{FAA041A8-D5C9-FD4C-9A1D-883FEE58235E}" dt="2021-10-20T01:51:11.702" v="284"/>
          <ac:inkMkLst>
            <pc:docMk/>
            <pc:sldMk cId="1037546369" sldId="2147308569"/>
            <ac:inkMk id="43" creationId="{5197FB06-12A3-634E-9DF4-A026C98D2AE9}"/>
          </ac:inkMkLst>
        </pc:inkChg>
        <pc:inkChg chg="add">
          <ac:chgData name="Kau, Derchang" userId="b9148588-e694-4445-9765-2c9aad6149ce" providerId="ADAL" clId="{FAA041A8-D5C9-FD4C-9A1D-883FEE58235E}" dt="2021-10-20T01:51:11.984" v="285"/>
          <ac:inkMkLst>
            <pc:docMk/>
            <pc:sldMk cId="1037546369" sldId="2147308569"/>
            <ac:inkMk id="44" creationId="{71B1F0E9-2096-DE40-A0F2-0CBE8497B698}"/>
          </ac:inkMkLst>
        </pc:inkChg>
        <pc:inkChg chg="add">
          <ac:chgData name="Kau, Derchang" userId="b9148588-e694-4445-9765-2c9aad6149ce" providerId="ADAL" clId="{FAA041A8-D5C9-FD4C-9A1D-883FEE58235E}" dt="2021-10-20T01:51:25.401" v="287"/>
          <ac:inkMkLst>
            <pc:docMk/>
            <pc:sldMk cId="1037546369" sldId="2147308569"/>
            <ac:inkMk id="46" creationId="{990B61CB-F4E4-094B-989F-F202980B33D5}"/>
          </ac:inkMkLst>
        </pc:inkChg>
        <pc:inkChg chg="add">
          <ac:chgData name="Kau, Derchang" userId="b9148588-e694-4445-9765-2c9aad6149ce" providerId="ADAL" clId="{FAA041A8-D5C9-FD4C-9A1D-883FEE58235E}" dt="2021-10-20T01:51:25.643" v="288"/>
          <ac:inkMkLst>
            <pc:docMk/>
            <pc:sldMk cId="1037546369" sldId="2147308569"/>
            <ac:inkMk id="47" creationId="{249B24B1-57A1-1848-A820-6DCA1F92EEF1}"/>
          </ac:inkMkLst>
        </pc:inkChg>
        <pc:inkChg chg="add">
          <ac:chgData name="Kau, Derchang" userId="b9148588-e694-4445-9765-2c9aad6149ce" providerId="ADAL" clId="{FAA041A8-D5C9-FD4C-9A1D-883FEE58235E}" dt="2021-10-20T01:51:33.155" v="290"/>
          <ac:inkMkLst>
            <pc:docMk/>
            <pc:sldMk cId="1037546369" sldId="2147308569"/>
            <ac:inkMk id="49" creationId="{2858B7DB-13A7-4349-A811-C0D88206C428}"/>
          </ac:inkMkLst>
        </pc:inkChg>
        <pc:inkChg chg="add">
          <ac:chgData name="Kau, Derchang" userId="b9148588-e694-4445-9765-2c9aad6149ce" providerId="ADAL" clId="{FAA041A8-D5C9-FD4C-9A1D-883FEE58235E}" dt="2021-10-20T01:51:33.427" v="291"/>
          <ac:inkMkLst>
            <pc:docMk/>
            <pc:sldMk cId="1037546369" sldId="2147308569"/>
            <ac:inkMk id="50" creationId="{D59F4C5B-9151-1542-A35F-D0A35E484E31}"/>
          </ac:inkMkLst>
        </pc:inkChg>
        <pc:inkChg chg="add">
          <ac:chgData name="Kau, Derchang" userId="b9148588-e694-4445-9765-2c9aad6149ce" providerId="ADAL" clId="{FAA041A8-D5C9-FD4C-9A1D-883FEE58235E}" dt="2021-10-20T01:51:35.761" v="293"/>
          <ac:inkMkLst>
            <pc:docMk/>
            <pc:sldMk cId="1037546369" sldId="2147308569"/>
            <ac:inkMk id="52" creationId="{4424140B-F073-7E4D-BD3E-ABBA24012134}"/>
          </ac:inkMkLst>
        </pc:inkChg>
        <pc:inkChg chg="add">
          <ac:chgData name="Kau, Derchang" userId="b9148588-e694-4445-9765-2c9aad6149ce" providerId="ADAL" clId="{FAA041A8-D5C9-FD4C-9A1D-883FEE58235E}" dt="2021-10-20T01:51:43.868" v="294"/>
          <ac:inkMkLst>
            <pc:docMk/>
            <pc:sldMk cId="1037546369" sldId="2147308569"/>
            <ac:inkMk id="53" creationId="{2C131F90-5893-374D-8D9B-E535DDDC9005}"/>
          </ac:inkMkLst>
        </pc:inkChg>
        <pc:inkChg chg="add">
          <ac:chgData name="Kau, Derchang" userId="b9148588-e694-4445-9765-2c9aad6149ce" providerId="ADAL" clId="{FAA041A8-D5C9-FD4C-9A1D-883FEE58235E}" dt="2021-10-20T01:51:44.971" v="295"/>
          <ac:inkMkLst>
            <pc:docMk/>
            <pc:sldMk cId="1037546369" sldId="2147308569"/>
            <ac:inkMk id="54" creationId="{97F8C15E-9A01-E84F-9F3D-0A3A89677563}"/>
          </ac:inkMkLst>
        </pc:inkChg>
        <pc:inkChg chg="add">
          <ac:chgData name="Kau, Derchang" userId="b9148588-e694-4445-9765-2c9aad6149ce" providerId="ADAL" clId="{FAA041A8-D5C9-FD4C-9A1D-883FEE58235E}" dt="2021-10-20T01:51:50.682" v="297"/>
          <ac:inkMkLst>
            <pc:docMk/>
            <pc:sldMk cId="1037546369" sldId="2147308569"/>
            <ac:inkMk id="56" creationId="{D2190781-3E95-794D-9CA2-1FE2A4B9C22B}"/>
          </ac:inkMkLst>
        </pc:inkChg>
        <pc:inkChg chg="add">
          <ac:chgData name="Kau, Derchang" userId="b9148588-e694-4445-9765-2c9aad6149ce" providerId="ADAL" clId="{FAA041A8-D5C9-FD4C-9A1D-883FEE58235E}" dt="2021-10-20T01:51:57.580" v="298"/>
          <ac:inkMkLst>
            <pc:docMk/>
            <pc:sldMk cId="1037546369" sldId="2147308569"/>
            <ac:inkMk id="57" creationId="{2BDF1CCE-1FFC-C547-91AE-84780B3C36A0}"/>
          </ac:inkMkLst>
        </pc:inkChg>
        <pc:inkChg chg="add">
          <ac:chgData name="Kau, Derchang" userId="b9148588-e694-4445-9765-2c9aad6149ce" providerId="ADAL" clId="{FAA041A8-D5C9-FD4C-9A1D-883FEE58235E}" dt="2021-10-20T01:51:57.905" v="299"/>
          <ac:inkMkLst>
            <pc:docMk/>
            <pc:sldMk cId="1037546369" sldId="2147308569"/>
            <ac:inkMk id="58" creationId="{CA9AE089-7EE8-8143-B865-FEB283E2654B}"/>
          </ac:inkMkLst>
        </pc:inkChg>
        <pc:inkChg chg="add">
          <ac:chgData name="Kau, Derchang" userId="b9148588-e694-4445-9765-2c9aad6149ce" providerId="ADAL" clId="{FAA041A8-D5C9-FD4C-9A1D-883FEE58235E}" dt="2021-10-20T01:52:21.427" v="301"/>
          <ac:inkMkLst>
            <pc:docMk/>
            <pc:sldMk cId="1037546369" sldId="2147308569"/>
            <ac:inkMk id="60" creationId="{F5072B7A-A97E-6A41-A9E4-9D3E26FE7000}"/>
          </ac:inkMkLst>
        </pc:inkChg>
        <pc:inkChg chg="add">
          <ac:chgData name="Kau, Derchang" userId="b9148588-e694-4445-9765-2c9aad6149ce" providerId="ADAL" clId="{FAA041A8-D5C9-FD4C-9A1D-883FEE58235E}" dt="2021-10-20T01:52:21.699" v="302"/>
          <ac:inkMkLst>
            <pc:docMk/>
            <pc:sldMk cId="1037546369" sldId="2147308569"/>
            <ac:inkMk id="61" creationId="{2C93BF67-F2C8-5240-96DE-C6CFC9F24CD4}"/>
          </ac:inkMkLst>
        </pc:inkChg>
        <pc:inkChg chg="add topLvl">
          <ac:chgData name="Kau, Derchang" userId="b9148588-e694-4445-9765-2c9aad6149ce" providerId="ADAL" clId="{FAA041A8-D5C9-FD4C-9A1D-883FEE58235E}" dt="2021-10-20T01:53:07.050" v="341"/>
          <ac:inkMkLst>
            <pc:docMk/>
            <pc:sldMk cId="1037546369" sldId="2147308569"/>
            <ac:inkMk id="63" creationId="{D0095FB6-CFB9-F843-8E42-67BE468902D9}"/>
          </ac:inkMkLst>
        </pc:inkChg>
        <pc:inkChg chg="add topLvl">
          <ac:chgData name="Kau, Derchang" userId="b9148588-e694-4445-9765-2c9aad6149ce" providerId="ADAL" clId="{FAA041A8-D5C9-FD4C-9A1D-883FEE58235E}" dt="2021-10-20T01:53:07.050" v="341"/>
          <ac:inkMkLst>
            <pc:docMk/>
            <pc:sldMk cId="1037546369" sldId="2147308569"/>
            <ac:inkMk id="64" creationId="{EE65461B-3269-6E41-B565-BCDBA3713618}"/>
          </ac:inkMkLst>
        </pc:inkChg>
        <pc:inkChg chg="add topLvl">
          <ac:chgData name="Kau, Derchang" userId="b9148588-e694-4445-9765-2c9aad6149ce" providerId="ADAL" clId="{FAA041A8-D5C9-FD4C-9A1D-883FEE58235E}" dt="2021-10-20T01:53:07.050" v="341"/>
          <ac:inkMkLst>
            <pc:docMk/>
            <pc:sldMk cId="1037546369" sldId="2147308569"/>
            <ac:inkMk id="65" creationId="{6317FCDC-1B4C-154D-AF7E-C70A497A76EA}"/>
          </ac:inkMkLst>
        </pc:inkChg>
        <pc:inkChg chg="add topLvl">
          <ac:chgData name="Kau, Derchang" userId="b9148588-e694-4445-9765-2c9aad6149ce" providerId="ADAL" clId="{FAA041A8-D5C9-FD4C-9A1D-883FEE58235E}" dt="2021-10-20T01:53:07.050" v="341"/>
          <ac:inkMkLst>
            <pc:docMk/>
            <pc:sldMk cId="1037546369" sldId="2147308569"/>
            <ac:inkMk id="66" creationId="{8FDCA8CE-9FDA-144F-B7C5-B779462F7F32}"/>
          </ac:inkMkLst>
        </pc:inkChg>
        <pc:inkChg chg="add topLvl">
          <ac:chgData name="Kau, Derchang" userId="b9148588-e694-4445-9765-2c9aad6149ce" providerId="ADAL" clId="{FAA041A8-D5C9-FD4C-9A1D-883FEE58235E}" dt="2021-10-20T01:53:07.050" v="341"/>
          <ac:inkMkLst>
            <pc:docMk/>
            <pc:sldMk cId="1037546369" sldId="2147308569"/>
            <ac:inkMk id="67" creationId="{001F51DE-2B7D-9B4A-B226-C1E368A2FCD7}"/>
          </ac:inkMkLst>
        </pc:inkChg>
        <pc:inkChg chg="add topLvl">
          <ac:chgData name="Kau, Derchang" userId="b9148588-e694-4445-9765-2c9aad6149ce" providerId="ADAL" clId="{FAA041A8-D5C9-FD4C-9A1D-883FEE58235E}" dt="2021-10-20T01:53:07.050" v="341"/>
          <ac:inkMkLst>
            <pc:docMk/>
            <pc:sldMk cId="1037546369" sldId="2147308569"/>
            <ac:inkMk id="68" creationId="{1266C174-A93D-0B49-9AB5-99E545F1119B}"/>
          </ac:inkMkLst>
        </pc:inkChg>
        <pc:inkChg chg="add topLvl">
          <ac:chgData name="Kau, Derchang" userId="b9148588-e694-4445-9765-2c9aad6149ce" providerId="ADAL" clId="{FAA041A8-D5C9-FD4C-9A1D-883FEE58235E}" dt="2021-10-20T01:53:07.050" v="341"/>
          <ac:inkMkLst>
            <pc:docMk/>
            <pc:sldMk cId="1037546369" sldId="2147308569"/>
            <ac:inkMk id="69" creationId="{C096003A-96A6-FB4C-B342-85C8C3D84C51}"/>
          </ac:inkMkLst>
        </pc:inkChg>
        <pc:inkChg chg="add topLvl">
          <ac:chgData name="Kau, Derchang" userId="b9148588-e694-4445-9765-2c9aad6149ce" providerId="ADAL" clId="{FAA041A8-D5C9-FD4C-9A1D-883FEE58235E}" dt="2021-10-20T01:53:07.050" v="341"/>
          <ac:inkMkLst>
            <pc:docMk/>
            <pc:sldMk cId="1037546369" sldId="2147308569"/>
            <ac:inkMk id="71" creationId="{B000D05A-DDAE-DB42-AA6D-911765DAA5BB}"/>
          </ac:inkMkLst>
        </pc:inkChg>
        <pc:inkChg chg="add topLvl">
          <ac:chgData name="Kau, Derchang" userId="b9148588-e694-4445-9765-2c9aad6149ce" providerId="ADAL" clId="{FAA041A8-D5C9-FD4C-9A1D-883FEE58235E}" dt="2021-10-20T01:53:07.050" v="341"/>
          <ac:inkMkLst>
            <pc:docMk/>
            <pc:sldMk cId="1037546369" sldId="2147308569"/>
            <ac:inkMk id="72" creationId="{956EE60D-6CBE-2C43-B51B-3C638C6B7D9D}"/>
          </ac:inkMkLst>
        </pc:inkChg>
        <pc:inkChg chg="add topLvl">
          <ac:chgData name="Kau, Derchang" userId="b9148588-e694-4445-9765-2c9aad6149ce" providerId="ADAL" clId="{FAA041A8-D5C9-FD4C-9A1D-883FEE58235E}" dt="2021-10-20T01:53:07.050" v="341"/>
          <ac:inkMkLst>
            <pc:docMk/>
            <pc:sldMk cId="1037546369" sldId="2147308569"/>
            <ac:inkMk id="73" creationId="{DC98B78F-A8C2-6B40-8141-3D7F286218C1}"/>
          </ac:inkMkLst>
        </pc:inkChg>
        <pc:inkChg chg="add topLvl">
          <ac:chgData name="Kau, Derchang" userId="b9148588-e694-4445-9765-2c9aad6149ce" providerId="ADAL" clId="{FAA041A8-D5C9-FD4C-9A1D-883FEE58235E}" dt="2021-10-20T01:53:07.050" v="341"/>
          <ac:inkMkLst>
            <pc:docMk/>
            <pc:sldMk cId="1037546369" sldId="2147308569"/>
            <ac:inkMk id="74" creationId="{82151C0B-D27A-2E41-A185-FA9F9AFCBB11}"/>
          </ac:inkMkLst>
        </pc:inkChg>
        <pc:inkChg chg="add topLvl">
          <ac:chgData name="Kau, Derchang" userId="b9148588-e694-4445-9765-2c9aad6149ce" providerId="ADAL" clId="{FAA041A8-D5C9-FD4C-9A1D-883FEE58235E}" dt="2021-10-20T01:53:07.050" v="341"/>
          <ac:inkMkLst>
            <pc:docMk/>
            <pc:sldMk cId="1037546369" sldId="2147308569"/>
            <ac:inkMk id="76" creationId="{4966ED51-458B-614F-AC4E-8E1A9215B709}"/>
          </ac:inkMkLst>
        </pc:inkChg>
        <pc:inkChg chg="add topLvl">
          <ac:chgData name="Kau, Derchang" userId="b9148588-e694-4445-9765-2c9aad6149ce" providerId="ADAL" clId="{FAA041A8-D5C9-FD4C-9A1D-883FEE58235E}" dt="2021-10-20T01:53:07.050" v="341"/>
          <ac:inkMkLst>
            <pc:docMk/>
            <pc:sldMk cId="1037546369" sldId="2147308569"/>
            <ac:inkMk id="77" creationId="{77824DC0-30BD-6846-B614-5A7AA33CDA22}"/>
          </ac:inkMkLst>
        </pc:inkChg>
        <pc:inkChg chg="add topLvl">
          <ac:chgData name="Kau, Derchang" userId="b9148588-e694-4445-9765-2c9aad6149ce" providerId="ADAL" clId="{FAA041A8-D5C9-FD4C-9A1D-883FEE58235E}" dt="2021-10-20T01:53:07.050" v="341"/>
          <ac:inkMkLst>
            <pc:docMk/>
            <pc:sldMk cId="1037546369" sldId="2147308569"/>
            <ac:inkMk id="78" creationId="{BAB7AB38-9765-B641-8AB5-F278A102246C}"/>
          </ac:inkMkLst>
        </pc:inkChg>
        <pc:inkChg chg="add topLvl">
          <ac:chgData name="Kau, Derchang" userId="b9148588-e694-4445-9765-2c9aad6149ce" providerId="ADAL" clId="{FAA041A8-D5C9-FD4C-9A1D-883FEE58235E}" dt="2021-10-20T01:53:07.050" v="341"/>
          <ac:inkMkLst>
            <pc:docMk/>
            <pc:sldMk cId="1037546369" sldId="2147308569"/>
            <ac:inkMk id="79" creationId="{9E7D2940-D072-6A46-915E-4ADA95FD038E}"/>
          </ac:inkMkLst>
        </pc:inkChg>
        <pc:inkChg chg="add topLvl">
          <ac:chgData name="Kau, Derchang" userId="b9148588-e694-4445-9765-2c9aad6149ce" providerId="ADAL" clId="{FAA041A8-D5C9-FD4C-9A1D-883FEE58235E}" dt="2021-10-20T01:53:07.050" v="341"/>
          <ac:inkMkLst>
            <pc:docMk/>
            <pc:sldMk cId="1037546369" sldId="2147308569"/>
            <ac:inkMk id="80" creationId="{85FD98E0-90EF-5A47-A5F0-505BFD48EEB3}"/>
          </ac:inkMkLst>
        </pc:inkChg>
        <pc:inkChg chg="add topLvl">
          <ac:chgData name="Kau, Derchang" userId="b9148588-e694-4445-9765-2c9aad6149ce" providerId="ADAL" clId="{FAA041A8-D5C9-FD4C-9A1D-883FEE58235E}" dt="2021-10-20T01:53:07.050" v="341"/>
          <ac:inkMkLst>
            <pc:docMk/>
            <pc:sldMk cId="1037546369" sldId="2147308569"/>
            <ac:inkMk id="81" creationId="{AA11783A-129B-1E47-B3AC-344CF41C9EC4}"/>
          </ac:inkMkLst>
        </pc:inkChg>
        <pc:inkChg chg="add topLvl">
          <ac:chgData name="Kau, Derchang" userId="b9148588-e694-4445-9765-2c9aad6149ce" providerId="ADAL" clId="{FAA041A8-D5C9-FD4C-9A1D-883FEE58235E}" dt="2021-10-20T01:53:07.050" v="341"/>
          <ac:inkMkLst>
            <pc:docMk/>
            <pc:sldMk cId="1037546369" sldId="2147308569"/>
            <ac:inkMk id="82" creationId="{152A6203-DEFD-A448-95F6-79AB7E7FE685}"/>
          </ac:inkMkLst>
        </pc:inkChg>
        <pc:inkChg chg="add topLvl">
          <ac:chgData name="Kau, Derchang" userId="b9148588-e694-4445-9765-2c9aad6149ce" providerId="ADAL" clId="{FAA041A8-D5C9-FD4C-9A1D-883FEE58235E}" dt="2021-10-20T01:53:07.050" v="341"/>
          <ac:inkMkLst>
            <pc:docMk/>
            <pc:sldMk cId="1037546369" sldId="2147308569"/>
            <ac:inkMk id="83" creationId="{6FFE9462-DD18-A943-9135-4A8BD3667BA2}"/>
          </ac:inkMkLst>
        </pc:inkChg>
        <pc:inkChg chg="add topLvl">
          <ac:chgData name="Kau, Derchang" userId="b9148588-e694-4445-9765-2c9aad6149ce" providerId="ADAL" clId="{FAA041A8-D5C9-FD4C-9A1D-883FEE58235E}" dt="2021-10-20T01:53:07.050" v="341"/>
          <ac:inkMkLst>
            <pc:docMk/>
            <pc:sldMk cId="1037546369" sldId="2147308569"/>
            <ac:inkMk id="84" creationId="{15B114DE-CAFC-8643-AE5D-B8C645D1D5E8}"/>
          </ac:inkMkLst>
        </pc:inkChg>
        <pc:inkChg chg="add topLvl">
          <ac:chgData name="Kau, Derchang" userId="b9148588-e694-4445-9765-2c9aad6149ce" providerId="ADAL" clId="{FAA041A8-D5C9-FD4C-9A1D-883FEE58235E}" dt="2021-10-20T01:53:07.050" v="341"/>
          <ac:inkMkLst>
            <pc:docMk/>
            <pc:sldMk cId="1037546369" sldId="2147308569"/>
            <ac:inkMk id="86" creationId="{ABF45F33-E0DF-9241-9F6C-F3558F6DE4C7}"/>
          </ac:inkMkLst>
        </pc:inkChg>
        <pc:inkChg chg="add topLvl">
          <ac:chgData name="Kau, Derchang" userId="b9148588-e694-4445-9765-2c9aad6149ce" providerId="ADAL" clId="{FAA041A8-D5C9-FD4C-9A1D-883FEE58235E}" dt="2021-10-20T01:53:07.050" v="341"/>
          <ac:inkMkLst>
            <pc:docMk/>
            <pc:sldMk cId="1037546369" sldId="2147308569"/>
            <ac:inkMk id="87" creationId="{2AF0B88F-02DF-F848-82F3-4E705DB6F941}"/>
          </ac:inkMkLst>
        </pc:inkChg>
        <pc:inkChg chg="add topLvl">
          <ac:chgData name="Kau, Derchang" userId="b9148588-e694-4445-9765-2c9aad6149ce" providerId="ADAL" clId="{FAA041A8-D5C9-FD4C-9A1D-883FEE58235E}" dt="2021-10-20T01:53:07.050" v="341"/>
          <ac:inkMkLst>
            <pc:docMk/>
            <pc:sldMk cId="1037546369" sldId="2147308569"/>
            <ac:inkMk id="88" creationId="{B2F655AF-3973-5949-A7B1-C7CD604EBB07}"/>
          </ac:inkMkLst>
        </pc:inkChg>
        <pc:inkChg chg="add topLvl">
          <ac:chgData name="Kau, Derchang" userId="b9148588-e694-4445-9765-2c9aad6149ce" providerId="ADAL" clId="{FAA041A8-D5C9-FD4C-9A1D-883FEE58235E}" dt="2021-10-20T01:53:07.050" v="341"/>
          <ac:inkMkLst>
            <pc:docMk/>
            <pc:sldMk cId="1037546369" sldId="2147308569"/>
            <ac:inkMk id="89" creationId="{8FC8EF83-3302-594B-831C-B8A62478B582}"/>
          </ac:inkMkLst>
        </pc:inkChg>
        <pc:inkChg chg="add topLvl">
          <ac:chgData name="Kau, Derchang" userId="b9148588-e694-4445-9765-2c9aad6149ce" providerId="ADAL" clId="{FAA041A8-D5C9-FD4C-9A1D-883FEE58235E}" dt="2021-10-20T01:53:07.050" v="341"/>
          <ac:inkMkLst>
            <pc:docMk/>
            <pc:sldMk cId="1037546369" sldId="2147308569"/>
            <ac:inkMk id="90" creationId="{1A29A850-116F-DC4A-9EF1-53855C388A92}"/>
          </ac:inkMkLst>
        </pc:inkChg>
        <pc:inkChg chg="add">
          <ac:chgData name="Kau, Derchang" userId="b9148588-e694-4445-9765-2c9aad6149ce" providerId="ADAL" clId="{FAA041A8-D5C9-FD4C-9A1D-883FEE58235E}" dt="2021-10-20T01:53:04.147" v="333"/>
          <ac:inkMkLst>
            <pc:docMk/>
            <pc:sldMk cId="1037546369" sldId="2147308569"/>
            <ac:inkMk id="92" creationId="{A37447CB-71D1-C241-86A9-F4E2ECA38E00}"/>
          </ac:inkMkLst>
        </pc:inkChg>
        <pc:inkChg chg="add">
          <ac:chgData name="Kau, Derchang" userId="b9148588-e694-4445-9765-2c9aad6149ce" providerId="ADAL" clId="{FAA041A8-D5C9-FD4C-9A1D-883FEE58235E}" dt="2021-10-20T01:53:04.412" v="334"/>
          <ac:inkMkLst>
            <pc:docMk/>
            <pc:sldMk cId="1037546369" sldId="2147308569"/>
            <ac:inkMk id="93" creationId="{54A40093-80EE-5749-BEA1-679E84188E01}"/>
          </ac:inkMkLst>
        </pc:inkChg>
        <pc:inkChg chg="add">
          <ac:chgData name="Kau, Derchang" userId="b9148588-e694-4445-9765-2c9aad6149ce" providerId="ADAL" clId="{FAA041A8-D5C9-FD4C-9A1D-883FEE58235E}" dt="2021-10-20T01:53:04.710" v="335"/>
          <ac:inkMkLst>
            <pc:docMk/>
            <pc:sldMk cId="1037546369" sldId="2147308569"/>
            <ac:inkMk id="94" creationId="{1E55661A-86CB-F149-96CD-CDB16ADDC599}"/>
          </ac:inkMkLst>
        </pc:inkChg>
        <pc:inkChg chg="add">
          <ac:chgData name="Kau, Derchang" userId="b9148588-e694-4445-9765-2c9aad6149ce" providerId="ADAL" clId="{FAA041A8-D5C9-FD4C-9A1D-883FEE58235E}" dt="2021-10-20T01:53:05.231" v="336"/>
          <ac:inkMkLst>
            <pc:docMk/>
            <pc:sldMk cId="1037546369" sldId="2147308569"/>
            <ac:inkMk id="95" creationId="{8AA57BC1-0DFE-584D-AE35-804FA73CFE0D}"/>
          </ac:inkMkLst>
        </pc:inkChg>
        <pc:inkChg chg="add">
          <ac:chgData name="Kau, Derchang" userId="b9148588-e694-4445-9765-2c9aad6149ce" providerId="ADAL" clId="{FAA041A8-D5C9-FD4C-9A1D-883FEE58235E}" dt="2021-10-20T01:53:05.390" v="337"/>
          <ac:inkMkLst>
            <pc:docMk/>
            <pc:sldMk cId="1037546369" sldId="2147308569"/>
            <ac:inkMk id="96" creationId="{FF6B36FF-B957-4A40-A3C0-A181C09B74C7}"/>
          </ac:inkMkLst>
        </pc:inkChg>
        <pc:inkChg chg="add">
          <ac:chgData name="Kau, Derchang" userId="b9148588-e694-4445-9765-2c9aad6149ce" providerId="ADAL" clId="{FAA041A8-D5C9-FD4C-9A1D-883FEE58235E}" dt="2021-10-20T01:53:05.561" v="338"/>
          <ac:inkMkLst>
            <pc:docMk/>
            <pc:sldMk cId="1037546369" sldId="2147308569"/>
            <ac:inkMk id="97" creationId="{C8A38A14-8320-E24B-9528-11DC5BD212E9}"/>
          </ac:inkMkLst>
        </pc:inkChg>
        <pc:inkChg chg="add">
          <ac:chgData name="Kau, Derchang" userId="b9148588-e694-4445-9765-2c9aad6149ce" providerId="ADAL" clId="{FAA041A8-D5C9-FD4C-9A1D-883FEE58235E}" dt="2021-10-20T01:53:05.714" v="339"/>
          <ac:inkMkLst>
            <pc:docMk/>
            <pc:sldMk cId="1037546369" sldId="2147308569"/>
            <ac:inkMk id="98" creationId="{746C9FE6-DD74-2C45-BB55-79F841F8812F}"/>
          </ac:inkMkLst>
        </pc:inkChg>
        <pc:inkChg chg="add">
          <ac:chgData name="Kau, Derchang" userId="b9148588-e694-4445-9765-2c9aad6149ce" providerId="ADAL" clId="{FAA041A8-D5C9-FD4C-9A1D-883FEE58235E}" dt="2021-10-20T01:53:06.168" v="340"/>
          <ac:inkMkLst>
            <pc:docMk/>
            <pc:sldMk cId="1037546369" sldId="2147308569"/>
            <ac:inkMk id="99" creationId="{B21A9F50-A18F-854B-9494-0BAF2C8C840B}"/>
          </ac:inkMkLst>
        </pc:inkChg>
        <pc:inkChg chg="add topLvl">
          <ac:chgData name="Kau, Derchang" userId="b9148588-e694-4445-9765-2c9aad6149ce" providerId="ADAL" clId="{FAA041A8-D5C9-FD4C-9A1D-883FEE58235E}" dt="2021-10-20T01:53:33.935" v="374"/>
          <ac:inkMkLst>
            <pc:docMk/>
            <pc:sldMk cId="1037546369" sldId="2147308569"/>
            <ac:inkMk id="101" creationId="{7EE791B6-7206-7943-B408-1907DE87E780}"/>
          </ac:inkMkLst>
        </pc:inkChg>
        <pc:inkChg chg="add topLvl">
          <ac:chgData name="Kau, Derchang" userId="b9148588-e694-4445-9765-2c9aad6149ce" providerId="ADAL" clId="{FAA041A8-D5C9-FD4C-9A1D-883FEE58235E}" dt="2021-10-20T01:53:33.935" v="374"/>
          <ac:inkMkLst>
            <pc:docMk/>
            <pc:sldMk cId="1037546369" sldId="2147308569"/>
            <ac:inkMk id="102" creationId="{A88FCFFC-6EAD-8142-BB9F-8C931CB6BB44}"/>
          </ac:inkMkLst>
        </pc:inkChg>
        <pc:inkChg chg="add del topLvl">
          <ac:chgData name="Kau, Derchang" userId="b9148588-e694-4445-9765-2c9aad6149ce" providerId="ADAL" clId="{FAA041A8-D5C9-FD4C-9A1D-883FEE58235E}" dt="2021-10-20T01:53:33.935" v="374"/>
          <ac:inkMkLst>
            <pc:docMk/>
            <pc:sldMk cId="1037546369" sldId="2147308569"/>
            <ac:inkMk id="103" creationId="{C825DD46-A19D-7247-BC91-5F46E7B3A5C5}"/>
          </ac:inkMkLst>
        </pc:inkChg>
        <pc:inkChg chg="add del topLvl">
          <ac:chgData name="Kau, Derchang" userId="b9148588-e694-4445-9765-2c9aad6149ce" providerId="ADAL" clId="{FAA041A8-D5C9-FD4C-9A1D-883FEE58235E}" dt="2021-10-20T01:53:33.685" v="373"/>
          <ac:inkMkLst>
            <pc:docMk/>
            <pc:sldMk cId="1037546369" sldId="2147308569"/>
            <ac:inkMk id="105" creationId="{0F2D12E4-00C9-1748-BEB4-35DFB56B3F74}"/>
          </ac:inkMkLst>
        </pc:inkChg>
        <pc:inkChg chg="add del topLvl">
          <ac:chgData name="Kau, Derchang" userId="b9148588-e694-4445-9765-2c9aad6149ce" providerId="ADAL" clId="{FAA041A8-D5C9-FD4C-9A1D-883FEE58235E}" dt="2021-10-20T01:53:33.483" v="372"/>
          <ac:inkMkLst>
            <pc:docMk/>
            <pc:sldMk cId="1037546369" sldId="2147308569"/>
            <ac:inkMk id="106" creationId="{D20D094B-1561-F24D-9A47-0A117A1676C9}"/>
          </ac:inkMkLst>
        </pc:inkChg>
        <pc:inkChg chg="add del topLvl">
          <ac:chgData name="Kau, Derchang" userId="b9148588-e694-4445-9765-2c9aad6149ce" providerId="ADAL" clId="{FAA041A8-D5C9-FD4C-9A1D-883FEE58235E}" dt="2021-10-20T01:53:33.286" v="371"/>
          <ac:inkMkLst>
            <pc:docMk/>
            <pc:sldMk cId="1037546369" sldId="2147308569"/>
            <ac:inkMk id="107" creationId="{4733D368-DF33-334E-8A3F-68A67AA7D9FD}"/>
          </ac:inkMkLst>
        </pc:inkChg>
        <pc:inkChg chg="add del topLvl">
          <ac:chgData name="Kau, Derchang" userId="b9148588-e694-4445-9765-2c9aad6149ce" providerId="ADAL" clId="{FAA041A8-D5C9-FD4C-9A1D-883FEE58235E}" dt="2021-10-20T01:53:32.884" v="370"/>
          <ac:inkMkLst>
            <pc:docMk/>
            <pc:sldMk cId="1037546369" sldId="2147308569"/>
            <ac:inkMk id="108" creationId="{F3905B70-19A2-BC4D-9B51-D47AB6AD3774}"/>
          </ac:inkMkLst>
        </pc:inkChg>
        <pc:inkChg chg="add del topLvl">
          <ac:chgData name="Kau, Derchang" userId="b9148588-e694-4445-9765-2c9aad6149ce" providerId="ADAL" clId="{FAA041A8-D5C9-FD4C-9A1D-883FEE58235E}" dt="2021-10-20T01:53:31.421" v="369"/>
          <ac:inkMkLst>
            <pc:docMk/>
            <pc:sldMk cId="1037546369" sldId="2147308569"/>
            <ac:inkMk id="109" creationId="{1FE90980-5DFF-7348-87F5-728312285EE1}"/>
          </ac:inkMkLst>
        </pc:inkChg>
        <pc:inkChg chg="add del topLvl">
          <ac:chgData name="Kau, Derchang" userId="b9148588-e694-4445-9765-2c9aad6149ce" providerId="ADAL" clId="{FAA041A8-D5C9-FD4C-9A1D-883FEE58235E}" dt="2021-10-20T01:53:30.900" v="368"/>
          <ac:inkMkLst>
            <pc:docMk/>
            <pc:sldMk cId="1037546369" sldId="2147308569"/>
            <ac:inkMk id="110" creationId="{CEB44D7B-D170-7946-95AB-AD5032E1CDB9}"/>
          </ac:inkMkLst>
        </pc:inkChg>
        <pc:inkChg chg="add del topLvl">
          <ac:chgData name="Kau, Derchang" userId="b9148588-e694-4445-9765-2c9aad6149ce" providerId="ADAL" clId="{FAA041A8-D5C9-FD4C-9A1D-883FEE58235E}" dt="2021-10-20T01:53:30.635" v="367"/>
          <ac:inkMkLst>
            <pc:docMk/>
            <pc:sldMk cId="1037546369" sldId="2147308569"/>
            <ac:inkMk id="112" creationId="{AE13BFE4-80A1-3A46-BAC2-F9352148DCBB}"/>
          </ac:inkMkLst>
        </pc:inkChg>
        <pc:inkChg chg="add del topLvl">
          <ac:chgData name="Kau, Derchang" userId="b9148588-e694-4445-9765-2c9aad6149ce" providerId="ADAL" clId="{FAA041A8-D5C9-FD4C-9A1D-883FEE58235E}" dt="2021-10-20T01:53:30.464" v="366"/>
          <ac:inkMkLst>
            <pc:docMk/>
            <pc:sldMk cId="1037546369" sldId="2147308569"/>
            <ac:inkMk id="113" creationId="{8C053503-0D42-6646-9748-00BDE016449E}"/>
          </ac:inkMkLst>
        </pc:inkChg>
        <pc:inkChg chg="add del topLvl">
          <ac:chgData name="Kau, Derchang" userId="b9148588-e694-4445-9765-2c9aad6149ce" providerId="ADAL" clId="{FAA041A8-D5C9-FD4C-9A1D-883FEE58235E}" dt="2021-10-20T01:53:30.295" v="365"/>
          <ac:inkMkLst>
            <pc:docMk/>
            <pc:sldMk cId="1037546369" sldId="2147308569"/>
            <ac:inkMk id="114" creationId="{E5355E63-246F-CF41-B431-FAC446259F06}"/>
          </ac:inkMkLst>
        </pc:inkChg>
        <pc:inkChg chg="add del topLvl">
          <ac:chgData name="Kau, Derchang" userId="b9148588-e694-4445-9765-2c9aad6149ce" providerId="ADAL" clId="{FAA041A8-D5C9-FD4C-9A1D-883FEE58235E}" dt="2021-10-20T01:53:30.115" v="364"/>
          <ac:inkMkLst>
            <pc:docMk/>
            <pc:sldMk cId="1037546369" sldId="2147308569"/>
            <ac:inkMk id="115" creationId="{656A0FD2-1072-7342-84F6-3FF647FD30A0}"/>
          </ac:inkMkLst>
        </pc:inkChg>
        <pc:inkChg chg="add del topLvl">
          <ac:chgData name="Kau, Derchang" userId="b9148588-e694-4445-9765-2c9aad6149ce" providerId="ADAL" clId="{FAA041A8-D5C9-FD4C-9A1D-883FEE58235E}" dt="2021-10-20T01:53:29.928" v="363"/>
          <ac:inkMkLst>
            <pc:docMk/>
            <pc:sldMk cId="1037546369" sldId="2147308569"/>
            <ac:inkMk id="116" creationId="{3B9EB691-E96F-6846-A967-A7478BA44AAF}"/>
          </ac:inkMkLst>
        </pc:inkChg>
        <pc:inkChg chg="add del topLvl">
          <ac:chgData name="Kau, Derchang" userId="b9148588-e694-4445-9765-2c9aad6149ce" providerId="ADAL" clId="{FAA041A8-D5C9-FD4C-9A1D-883FEE58235E}" dt="2021-10-20T01:53:29.754" v="362"/>
          <ac:inkMkLst>
            <pc:docMk/>
            <pc:sldMk cId="1037546369" sldId="2147308569"/>
            <ac:inkMk id="117" creationId="{965FC070-F74E-774A-8E65-A1825C56B22C}"/>
          </ac:inkMkLst>
        </pc:inkChg>
        <pc:inkChg chg="add del topLvl">
          <ac:chgData name="Kau, Derchang" userId="b9148588-e694-4445-9765-2c9aad6149ce" providerId="ADAL" clId="{FAA041A8-D5C9-FD4C-9A1D-883FEE58235E}" dt="2021-10-20T01:53:29.600" v="361"/>
          <ac:inkMkLst>
            <pc:docMk/>
            <pc:sldMk cId="1037546369" sldId="2147308569"/>
            <ac:inkMk id="118" creationId="{EAFC40EA-6355-0E42-9BF5-ED75AA65D644}"/>
          </ac:inkMkLst>
        </pc:inkChg>
        <pc:inkChg chg="add">
          <ac:chgData name="Kau, Derchang" userId="b9148588-e694-4445-9765-2c9aad6149ce" providerId="ADAL" clId="{FAA041A8-D5C9-FD4C-9A1D-883FEE58235E}" dt="2021-10-20T01:53:36.484" v="375"/>
          <ac:inkMkLst>
            <pc:docMk/>
            <pc:sldMk cId="1037546369" sldId="2147308569"/>
            <ac:inkMk id="120" creationId="{70F7AEE4-EBCA-784F-8FCA-2E2EB294905B}"/>
          </ac:inkMkLst>
        </pc:inkChg>
        <pc:inkChg chg="add">
          <ac:chgData name="Kau, Derchang" userId="b9148588-e694-4445-9765-2c9aad6149ce" providerId="ADAL" clId="{FAA041A8-D5C9-FD4C-9A1D-883FEE58235E}" dt="2021-10-20T01:53:37.146" v="376"/>
          <ac:inkMkLst>
            <pc:docMk/>
            <pc:sldMk cId="1037546369" sldId="2147308569"/>
            <ac:inkMk id="121" creationId="{078ACBCC-F75D-CB4C-B21E-ABC12076B8DE}"/>
          </ac:inkMkLst>
        </pc:inkChg>
        <pc:inkChg chg="add topLvl">
          <ac:chgData name="Kau, Derchang" userId="b9148588-e694-4445-9765-2c9aad6149ce" providerId="ADAL" clId="{FAA041A8-D5C9-FD4C-9A1D-883FEE58235E}" dt="2021-10-20T01:53:47.538" v="384"/>
          <ac:inkMkLst>
            <pc:docMk/>
            <pc:sldMk cId="1037546369" sldId="2147308569"/>
            <ac:inkMk id="123" creationId="{19117E43-F78D-F242-A7B6-E853D2C78C8C}"/>
          </ac:inkMkLst>
        </pc:inkChg>
        <pc:inkChg chg="add del topLvl">
          <ac:chgData name="Kau, Derchang" userId="b9148588-e694-4445-9765-2c9aad6149ce" providerId="ADAL" clId="{FAA041A8-D5C9-FD4C-9A1D-883FEE58235E}" dt="2021-10-20T01:53:48.300" v="387"/>
          <ac:inkMkLst>
            <pc:docMk/>
            <pc:sldMk cId="1037546369" sldId="2147308569"/>
            <ac:inkMk id="124" creationId="{2D8A27B7-B7F3-CF42-A3EB-4CFA3709449B}"/>
          </ac:inkMkLst>
        </pc:inkChg>
        <pc:inkChg chg="add del topLvl">
          <ac:chgData name="Kau, Derchang" userId="b9148588-e694-4445-9765-2c9aad6149ce" providerId="ADAL" clId="{FAA041A8-D5C9-FD4C-9A1D-883FEE58235E}" dt="2021-10-20T01:53:48.116" v="386"/>
          <ac:inkMkLst>
            <pc:docMk/>
            <pc:sldMk cId="1037546369" sldId="2147308569"/>
            <ac:inkMk id="125" creationId="{240BFACC-633B-9746-A3FE-43CF386006D1}"/>
          </ac:inkMkLst>
        </pc:inkChg>
        <pc:inkChg chg="add del topLvl">
          <ac:chgData name="Kau, Derchang" userId="b9148588-e694-4445-9765-2c9aad6149ce" providerId="ADAL" clId="{FAA041A8-D5C9-FD4C-9A1D-883FEE58235E}" dt="2021-10-20T01:53:47.717" v="385"/>
          <ac:inkMkLst>
            <pc:docMk/>
            <pc:sldMk cId="1037546369" sldId="2147308569"/>
            <ac:inkMk id="126" creationId="{72CAF465-01D8-3F4A-B805-03660EC29B26}"/>
          </ac:inkMkLst>
        </pc:inkChg>
        <pc:inkChg chg="add del topLvl">
          <ac:chgData name="Kau, Derchang" userId="b9148588-e694-4445-9765-2c9aad6149ce" providerId="ADAL" clId="{FAA041A8-D5C9-FD4C-9A1D-883FEE58235E}" dt="2021-10-20T01:53:47.538" v="384"/>
          <ac:inkMkLst>
            <pc:docMk/>
            <pc:sldMk cId="1037546369" sldId="2147308569"/>
            <ac:inkMk id="127" creationId="{0DFC5628-78D8-7C4C-B7A3-8E4EB13DB95C}"/>
          </ac:inkMkLst>
        </pc:inkChg>
        <pc:inkChg chg="add">
          <ac:chgData name="Kau, Derchang" userId="b9148588-e694-4445-9765-2c9aad6149ce" providerId="ADAL" clId="{FAA041A8-D5C9-FD4C-9A1D-883FEE58235E}" dt="2021-10-20T01:53:50.540" v="388"/>
          <ac:inkMkLst>
            <pc:docMk/>
            <pc:sldMk cId="1037546369" sldId="2147308569"/>
            <ac:inkMk id="129" creationId="{3C08C798-8ED0-C047-A11F-F532EAE6FC48}"/>
          </ac:inkMkLst>
        </pc:inkChg>
        <pc:inkChg chg="add">
          <ac:chgData name="Kau, Derchang" userId="b9148588-e694-4445-9765-2c9aad6149ce" providerId="ADAL" clId="{FAA041A8-D5C9-FD4C-9A1D-883FEE58235E}" dt="2021-10-20T01:53:51.149" v="389"/>
          <ac:inkMkLst>
            <pc:docMk/>
            <pc:sldMk cId="1037546369" sldId="2147308569"/>
            <ac:inkMk id="130" creationId="{66B2ED80-38AA-D14F-A030-8C575B653DA0}"/>
          </ac:inkMkLst>
        </pc:inkChg>
        <pc:inkChg chg="add">
          <ac:chgData name="Kau, Derchang" userId="b9148588-e694-4445-9765-2c9aad6149ce" providerId="ADAL" clId="{FAA041A8-D5C9-FD4C-9A1D-883FEE58235E}" dt="2021-10-20T01:53:51.600" v="390"/>
          <ac:inkMkLst>
            <pc:docMk/>
            <pc:sldMk cId="1037546369" sldId="2147308569"/>
            <ac:inkMk id="131" creationId="{BE5B123D-2CE2-994B-AE11-170619DD8C26}"/>
          </ac:inkMkLst>
        </pc:inkChg>
        <pc:inkChg chg="add">
          <ac:chgData name="Kau, Derchang" userId="b9148588-e694-4445-9765-2c9aad6149ce" providerId="ADAL" clId="{FAA041A8-D5C9-FD4C-9A1D-883FEE58235E}" dt="2021-10-20T01:53:51.885" v="391"/>
          <ac:inkMkLst>
            <pc:docMk/>
            <pc:sldMk cId="1037546369" sldId="2147308569"/>
            <ac:inkMk id="132" creationId="{1569D98E-4330-9243-9239-E299469A5155}"/>
          </ac:inkMkLst>
        </pc:inkChg>
        <pc:inkChg chg="add">
          <ac:chgData name="Kau, Derchang" userId="b9148588-e694-4445-9765-2c9aad6149ce" providerId="ADAL" clId="{FAA041A8-D5C9-FD4C-9A1D-883FEE58235E}" dt="2021-10-20T01:53:52.203" v="392"/>
          <ac:inkMkLst>
            <pc:docMk/>
            <pc:sldMk cId="1037546369" sldId="2147308569"/>
            <ac:inkMk id="133" creationId="{14A0BF7C-ED82-424D-9340-6969CF5D8ADD}"/>
          </ac:inkMkLst>
        </pc:inkChg>
        <pc:inkChg chg="add">
          <ac:chgData name="Kau, Derchang" userId="b9148588-e694-4445-9765-2c9aad6149ce" providerId="ADAL" clId="{FAA041A8-D5C9-FD4C-9A1D-883FEE58235E}" dt="2021-10-20T01:53:53.349" v="393"/>
          <ac:inkMkLst>
            <pc:docMk/>
            <pc:sldMk cId="1037546369" sldId="2147308569"/>
            <ac:inkMk id="134" creationId="{A4B9F6C7-BA1A-5740-A912-E6333FD09FFC}"/>
          </ac:inkMkLst>
        </pc:inkChg>
        <pc:inkChg chg="add">
          <ac:chgData name="Kau, Derchang" userId="b9148588-e694-4445-9765-2c9aad6149ce" providerId="ADAL" clId="{FAA041A8-D5C9-FD4C-9A1D-883FEE58235E}" dt="2021-10-20T01:53:54.251" v="394"/>
          <ac:inkMkLst>
            <pc:docMk/>
            <pc:sldMk cId="1037546369" sldId="2147308569"/>
            <ac:inkMk id="135" creationId="{FB9569AB-959C-7D40-BC1F-7F8CB279A6E1}"/>
          </ac:inkMkLst>
        </pc:inkChg>
        <pc:inkChg chg="add">
          <ac:chgData name="Kau, Derchang" userId="b9148588-e694-4445-9765-2c9aad6149ce" providerId="ADAL" clId="{FAA041A8-D5C9-FD4C-9A1D-883FEE58235E}" dt="2021-10-20T01:53:54.497" v="395"/>
          <ac:inkMkLst>
            <pc:docMk/>
            <pc:sldMk cId="1037546369" sldId="2147308569"/>
            <ac:inkMk id="136" creationId="{E76D12D0-80FB-EF48-B5CB-B72604D78D4A}"/>
          </ac:inkMkLst>
        </pc:inkChg>
        <pc:inkChg chg="add">
          <ac:chgData name="Kau, Derchang" userId="b9148588-e694-4445-9765-2c9aad6149ce" providerId="ADAL" clId="{FAA041A8-D5C9-FD4C-9A1D-883FEE58235E}" dt="2021-10-20T01:53:54.911" v="396"/>
          <ac:inkMkLst>
            <pc:docMk/>
            <pc:sldMk cId="1037546369" sldId="2147308569"/>
            <ac:inkMk id="137" creationId="{1CE545D8-6B85-B849-8B92-F40A62699D12}"/>
          </ac:inkMkLst>
        </pc:inkChg>
        <pc:inkChg chg="add">
          <ac:chgData name="Kau, Derchang" userId="b9148588-e694-4445-9765-2c9aad6149ce" providerId="ADAL" clId="{FAA041A8-D5C9-FD4C-9A1D-883FEE58235E}" dt="2021-10-20T01:53:55.299" v="397"/>
          <ac:inkMkLst>
            <pc:docMk/>
            <pc:sldMk cId="1037546369" sldId="2147308569"/>
            <ac:inkMk id="138" creationId="{FB538F93-D7A3-8948-8854-78C994D21A5C}"/>
          </ac:inkMkLst>
        </pc:inkChg>
        <pc:inkChg chg="add">
          <ac:chgData name="Kau, Derchang" userId="b9148588-e694-4445-9765-2c9aad6149ce" providerId="ADAL" clId="{FAA041A8-D5C9-FD4C-9A1D-883FEE58235E}" dt="2021-10-20T01:53:55.783" v="398"/>
          <ac:inkMkLst>
            <pc:docMk/>
            <pc:sldMk cId="1037546369" sldId="2147308569"/>
            <ac:inkMk id="139" creationId="{AEC7BCDE-AFF8-404D-AA96-3757C45491E5}"/>
          </ac:inkMkLst>
        </pc:inkChg>
        <pc:inkChg chg="add">
          <ac:chgData name="Kau, Derchang" userId="b9148588-e694-4445-9765-2c9aad6149ce" providerId="ADAL" clId="{FAA041A8-D5C9-FD4C-9A1D-883FEE58235E}" dt="2021-10-20T01:53:56.574" v="399"/>
          <ac:inkMkLst>
            <pc:docMk/>
            <pc:sldMk cId="1037546369" sldId="2147308569"/>
            <ac:inkMk id="140" creationId="{16F31BE7-22F2-8446-A01F-9D731911B67F}"/>
          </ac:inkMkLst>
        </pc:inkChg>
        <pc:inkChg chg="add">
          <ac:chgData name="Kau, Derchang" userId="b9148588-e694-4445-9765-2c9aad6149ce" providerId="ADAL" clId="{FAA041A8-D5C9-FD4C-9A1D-883FEE58235E}" dt="2021-10-20T01:53:57.285" v="400"/>
          <ac:inkMkLst>
            <pc:docMk/>
            <pc:sldMk cId="1037546369" sldId="2147308569"/>
            <ac:inkMk id="141" creationId="{6230A82A-F5BF-D04C-9650-7FD58AFC922C}"/>
          </ac:inkMkLst>
        </pc:inkChg>
        <pc:inkChg chg="add">
          <ac:chgData name="Kau, Derchang" userId="b9148588-e694-4445-9765-2c9aad6149ce" providerId="ADAL" clId="{FAA041A8-D5C9-FD4C-9A1D-883FEE58235E}" dt="2021-10-20T01:53:57.651" v="401"/>
          <ac:inkMkLst>
            <pc:docMk/>
            <pc:sldMk cId="1037546369" sldId="2147308569"/>
            <ac:inkMk id="142" creationId="{5C5C5975-D635-E848-9955-CF7FF9478709}"/>
          </ac:inkMkLst>
        </pc:inkChg>
        <pc:inkChg chg="add">
          <ac:chgData name="Kau, Derchang" userId="b9148588-e694-4445-9765-2c9aad6149ce" providerId="ADAL" clId="{FAA041A8-D5C9-FD4C-9A1D-883FEE58235E}" dt="2021-10-20T01:53:57.739" v="402"/>
          <ac:inkMkLst>
            <pc:docMk/>
            <pc:sldMk cId="1037546369" sldId="2147308569"/>
            <ac:inkMk id="143" creationId="{1F173D86-99F2-E541-B283-2D367E49FDD8}"/>
          </ac:inkMkLst>
        </pc:inkChg>
        <pc:inkChg chg="add">
          <ac:chgData name="Kau, Derchang" userId="b9148588-e694-4445-9765-2c9aad6149ce" providerId="ADAL" clId="{FAA041A8-D5C9-FD4C-9A1D-883FEE58235E}" dt="2021-10-20T01:53:57.995" v="403"/>
          <ac:inkMkLst>
            <pc:docMk/>
            <pc:sldMk cId="1037546369" sldId="2147308569"/>
            <ac:inkMk id="144" creationId="{A8B9F9DD-EF35-2D42-88FE-40DDA93D5805}"/>
          </ac:inkMkLst>
        </pc:inkChg>
        <pc:inkChg chg="add">
          <ac:chgData name="Kau, Derchang" userId="b9148588-e694-4445-9765-2c9aad6149ce" providerId="ADAL" clId="{FAA041A8-D5C9-FD4C-9A1D-883FEE58235E}" dt="2021-10-20T01:53:58.236" v="404"/>
          <ac:inkMkLst>
            <pc:docMk/>
            <pc:sldMk cId="1037546369" sldId="2147308569"/>
            <ac:inkMk id="145" creationId="{82430D5E-1EFB-2347-941E-80E9945E2796}"/>
          </ac:inkMkLst>
        </pc:inkChg>
        <pc:inkChg chg="add">
          <ac:chgData name="Kau, Derchang" userId="b9148588-e694-4445-9765-2c9aad6149ce" providerId="ADAL" clId="{FAA041A8-D5C9-FD4C-9A1D-883FEE58235E}" dt="2021-10-20T01:53:58.286" v="405"/>
          <ac:inkMkLst>
            <pc:docMk/>
            <pc:sldMk cId="1037546369" sldId="2147308569"/>
            <ac:inkMk id="146" creationId="{BE293194-3BAA-C843-A6C8-AF92E7BA7B4A}"/>
          </ac:inkMkLst>
        </pc:inkChg>
        <pc:inkChg chg="add">
          <ac:chgData name="Kau, Derchang" userId="b9148588-e694-4445-9765-2c9aad6149ce" providerId="ADAL" clId="{FAA041A8-D5C9-FD4C-9A1D-883FEE58235E}" dt="2021-10-20T01:53:58.587" v="406"/>
          <ac:inkMkLst>
            <pc:docMk/>
            <pc:sldMk cId="1037546369" sldId="2147308569"/>
            <ac:inkMk id="147" creationId="{3346D161-49EE-014A-A7FF-4A8A8596961E}"/>
          </ac:inkMkLst>
        </pc:inkChg>
        <pc:inkChg chg="add">
          <ac:chgData name="Kau, Derchang" userId="b9148588-e694-4445-9765-2c9aad6149ce" providerId="ADAL" clId="{FAA041A8-D5C9-FD4C-9A1D-883FEE58235E}" dt="2021-10-20T01:53:59.011" v="407"/>
          <ac:inkMkLst>
            <pc:docMk/>
            <pc:sldMk cId="1037546369" sldId="2147308569"/>
            <ac:inkMk id="148" creationId="{BE4686A5-9022-0742-BB1E-E9852877DB11}"/>
          </ac:inkMkLst>
        </pc:inkChg>
        <pc:inkChg chg="add">
          <ac:chgData name="Kau, Derchang" userId="b9148588-e694-4445-9765-2c9aad6149ce" providerId="ADAL" clId="{FAA041A8-D5C9-FD4C-9A1D-883FEE58235E}" dt="2021-10-20T01:53:59.397" v="408"/>
          <ac:inkMkLst>
            <pc:docMk/>
            <pc:sldMk cId="1037546369" sldId="2147308569"/>
            <ac:inkMk id="149" creationId="{4A216263-C71E-F145-AC9F-F6FF33364367}"/>
          </ac:inkMkLst>
        </pc:inkChg>
        <pc:inkChg chg="add">
          <ac:chgData name="Kau, Derchang" userId="b9148588-e694-4445-9765-2c9aad6149ce" providerId="ADAL" clId="{FAA041A8-D5C9-FD4C-9A1D-883FEE58235E}" dt="2021-10-20T01:53:59.628" v="409"/>
          <ac:inkMkLst>
            <pc:docMk/>
            <pc:sldMk cId="1037546369" sldId="2147308569"/>
            <ac:inkMk id="150" creationId="{76A487BB-AB2D-9C46-A7F0-DB7390EDCA30}"/>
          </ac:inkMkLst>
        </pc:inkChg>
      </pc:sldChg>
      <pc:sldChg chg="addSp">
        <pc:chgData name="Kau, Derchang" userId="b9148588-e694-4445-9765-2c9aad6149ce" providerId="ADAL" clId="{FAA041A8-D5C9-FD4C-9A1D-883FEE58235E}" dt="2021-10-19T16:20:38.182" v="64"/>
        <pc:sldMkLst>
          <pc:docMk/>
          <pc:sldMk cId="358506530" sldId="2147308570"/>
        </pc:sldMkLst>
        <pc:grpChg chg="add">
          <ac:chgData name="Kau, Derchang" userId="b9148588-e694-4445-9765-2c9aad6149ce" providerId="ADAL" clId="{FAA041A8-D5C9-FD4C-9A1D-883FEE58235E}" dt="2021-10-19T16:19:04.652" v="39"/>
          <ac:grpSpMkLst>
            <pc:docMk/>
            <pc:sldMk cId="358506530" sldId="2147308570"/>
            <ac:grpSpMk id="29" creationId="{9F5AB0B5-A582-3B43-B56B-76855287A77D}"/>
          </ac:grpSpMkLst>
        </pc:grpChg>
        <pc:grpChg chg="add">
          <ac:chgData name="Kau, Derchang" userId="b9148588-e694-4445-9765-2c9aad6149ce" providerId="ADAL" clId="{FAA041A8-D5C9-FD4C-9A1D-883FEE58235E}" dt="2021-10-19T16:19:04.652" v="39"/>
          <ac:grpSpMkLst>
            <pc:docMk/>
            <pc:sldMk cId="358506530" sldId="2147308570"/>
            <ac:grpSpMk id="32" creationId="{45301F18-0FB9-584F-B138-FA2663878870}"/>
          </ac:grpSpMkLst>
        </pc:grpChg>
        <pc:grpChg chg="add">
          <ac:chgData name="Kau, Derchang" userId="b9148588-e694-4445-9765-2c9aad6149ce" providerId="ADAL" clId="{FAA041A8-D5C9-FD4C-9A1D-883FEE58235E}" dt="2021-10-19T16:19:15.138" v="42"/>
          <ac:grpSpMkLst>
            <pc:docMk/>
            <pc:sldMk cId="358506530" sldId="2147308570"/>
            <ac:grpSpMk id="35" creationId="{30A9B4CB-7E9A-1148-8716-421E5034B55C}"/>
          </ac:grpSpMkLst>
        </pc:grpChg>
        <pc:grpChg chg="add">
          <ac:chgData name="Kau, Derchang" userId="b9148588-e694-4445-9765-2c9aad6149ce" providerId="ADAL" clId="{FAA041A8-D5C9-FD4C-9A1D-883FEE58235E}" dt="2021-10-19T16:19:29.635" v="46"/>
          <ac:grpSpMkLst>
            <pc:docMk/>
            <pc:sldMk cId="358506530" sldId="2147308570"/>
            <ac:grpSpMk id="39" creationId="{B8922362-FB91-4149-B392-E43622FE8B51}"/>
          </ac:grpSpMkLst>
        </pc:grpChg>
        <pc:grpChg chg="add">
          <ac:chgData name="Kau, Derchang" userId="b9148588-e694-4445-9765-2c9aad6149ce" providerId="ADAL" clId="{FAA041A8-D5C9-FD4C-9A1D-883FEE58235E}" dt="2021-10-19T16:19:43.017" v="49"/>
          <ac:grpSpMkLst>
            <pc:docMk/>
            <pc:sldMk cId="358506530" sldId="2147308570"/>
            <ac:grpSpMk id="42" creationId="{B84E7B9B-1DE4-4148-8BCB-B247A6009567}"/>
          </ac:grpSpMkLst>
        </pc:grpChg>
        <pc:grpChg chg="add">
          <ac:chgData name="Kau, Derchang" userId="b9148588-e694-4445-9765-2c9aad6149ce" providerId="ADAL" clId="{FAA041A8-D5C9-FD4C-9A1D-883FEE58235E}" dt="2021-10-19T16:20:00.904" v="53"/>
          <ac:grpSpMkLst>
            <pc:docMk/>
            <pc:sldMk cId="358506530" sldId="2147308570"/>
            <ac:grpSpMk id="46" creationId="{A487270F-C6CD-C644-B886-B365381CA141}"/>
          </ac:grpSpMkLst>
        </pc:grpChg>
        <pc:grpChg chg="add">
          <ac:chgData name="Kau, Derchang" userId="b9148588-e694-4445-9765-2c9aad6149ce" providerId="ADAL" clId="{FAA041A8-D5C9-FD4C-9A1D-883FEE58235E}" dt="2021-10-19T16:20:06.448" v="56"/>
          <ac:grpSpMkLst>
            <pc:docMk/>
            <pc:sldMk cId="358506530" sldId="2147308570"/>
            <ac:grpSpMk id="49" creationId="{A99E344E-7C89-8044-BDFA-5D18C3FB9EC7}"/>
          </ac:grpSpMkLst>
        </pc:grpChg>
        <pc:grpChg chg="add">
          <ac:chgData name="Kau, Derchang" userId="b9148588-e694-4445-9765-2c9aad6149ce" providerId="ADAL" clId="{FAA041A8-D5C9-FD4C-9A1D-883FEE58235E}" dt="2021-10-19T16:20:27.039" v="59"/>
          <ac:grpSpMkLst>
            <pc:docMk/>
            <pc:sldMk cId="358506530" sldId="2147308570"/>
            <ac:grpSpMk id="52" creationId="{F2D42633-7C09-6A49-92F4-B309EA6D2E0E}"/>
          </ac:grpSpMkLst>
        </pc:grpChg>
        <pc:inkChg chg="add">
          <ac:chgData name="Kau, Derchang" userId="b9148588-e694-4445-9765-2c9aad6149ce" providerId="ADAL" clId="{FAA041A8-D5C9-FD4C-9A1D-883FEE58235E}" dt="2021-10-19T16:19:02.539" v="35"/>
          <ac:inkMkLst>
            <pc:docMk/>
            <pc:sldMk cId="358506530" sldId="2147308570"/>
            <ac:inkMk id="2" creationId="{4BFC8938-8945-9A47-83D1-24F224837890}"/>
          </ac:inkMkLst>
        </pc:inkChg>
        <pc:inkChg chg="add">
          <ac:chgData name="Kau, Derchang" userId="b9148588-e694-4445-9765-2c9aad6149ce" providerId="ADAL" clId="{FAA041A8-D5C9-FD4C-9A1D-883FEE58235E}" dt="2021-10-19T16:19:02.885" v="36"/>
          <ac:inkMkLst>
            <pc:docMk/>
            <pc:sldMk cId="358506530" sldId="2147308570"/>
            <ac:inkMk id="5" creationId="{E48D97A1-9663-8E4D-99EB-177931F9CFDA}"/>
          </ac:inkMkLst>
        </pc:inkChg>
        <pc:inkChg chg="add">
          <ac:chgData name="Kau, Derchang" userId="b9148588-e694-4445-9765-2c9aad6149ce" providerId="ADAL" clId="{FAA041A8-D5C9-FD4C-9A1D-883FEE58235E}" dt="2021-10-19T16:19:03.602" v="37"/>
          <ac:inkMkLst>
            <pc:docMk/>
            <pc:sldMk cId="358506530" sldId="2147308570"/>
            <ac:inkMk id="7" creationId="{C444A9B4-8FEF-0C40-9534-52F2E76BA881}"/>
          </ac:inkMkLst>
        </pc:inkChg>
        <pc:inkChg chg="add">
          <ac:chgData name="Kau, Derchang" userId="b9148588-e694-4445-9765-2c9aad6149ce" providerId="ADAL" clId="{FAA041A8-D5C9-FD4C-9A1D-883FEE58235E}" dt="2021-10-19T16:19:03.817" v="38"/>
          <ac:inkMkLst>
            <pc:docMk/>
            <pc:sldMk cId="358506530" sldId="2147308570"/>
            <ac:inkMk id="25" creationId="{9124DB85-BD01-CC48-A0BE-C785DE935206}"/>
          </ac:inkMkLst>
        </pc:inkChg>
        <pc:inkChg chg="add">
          <ac:chgData name="Kau, Derchang" userId="b9148588-e694-4445-9765-2c9aad6149ce" providerId="ADAL" clId="{FAA041A8-D5C9-FD4C-9A1D-883FEE58235E}" dt="2021-10-19T16:19:14.080" v="40"/>
          <ac:inkMkLst>
            <pc:docMk/>
            <pc:sldMk cId="358506530" sldId="2147308570"/>
            <ac:inkMk id="33" creationId="{0F0CF974-20B3-084E-8A13-4A597B2A8D77}"/>
          </ac:inkMkLst>
        </pc:inkChg>
        <pc:inkChg chg="add">
          <ac:chgData name="Kau, Derchang" userId="b9148588-e694-4445-9765-2c9aad6149ce" providerId="ADAL" clId="{FAA041A8-D5C9-FD4C-9A1D-883FEE58235E}" dt="2021-10-19T16:19:14.343" v="41"/>
          <ac:inkMkLst>
            <pc:docMk/>
            <pc:sldMk cId="358506530" sldId="2147308570"/>
            <ac:inkMk id="34" creationId="{5A90975F-A58A-8542-80E1-EC4EC4C42360}"/>
          </ac:inkMkLst>
        </pc:inkChg>
        <pc:inkChg chg="add">
          <ac:chgData name="Kau, Derchang" userId="b9148588-e694-4445-9765-2c9aad6149ce" providerId="ADAL" clId="{FAA041A8-D5C9-FD4C-9A1D-883FEE58235E}" dt="2021-10-19T16:19:17.317" v="43"/>
          <ac:inkMkLst>
            <pc:docMk/>
            <pc:sldMk cId="358506530" sldId="2147308570"/>
            <ac:inkMk id="36" creationId="{7DC0EF37-3780-614A-A870-DE3D5F28F7CE}"/>
          </ac:inkMkLst>
        </pc:inkChg>
        <pc:inkChg chg="add">
          <ac:chgData name="Kau, Derchang" userId="b9148588-e694-4445-9765-2c9aad6149ce" providerId="ADAL" clId="{FAA041A8-D5C9-FD4C-9A1D-883FEE58235E}" dt="2021-10-19T16:19:28.611" v="44"/>
          <ac:inkMkLst>
            <pc:docMk/>
            <pc:sldMk cId="358506530" sldId="2147308570"/>
            <ac:inkMk id="37" creationId="{D45201C2-194E-3D42-8481-830C286F625E}"/>
          </ac:inkMkLst>
        </pc:inkChg>
        <pc:inkChg chg="add">
          <ac:chgData name="Kau, Derchang" userId="b9148588-e694-4445-9765-2c9aad6149ce" providerId="ADAL" clId="{FAA041A8-D5C9-FD4C-9A1D-883FEE58235E}" dt="2021-10-19T16:19:28.878" v="45"/>
          <ac:inkMkLst>
            <pc:docMk/>
            <pc:sldMk cId="358506530" sldId="2147308570"/>
            <ac:inkMk id="38" creationId="{9649C65D-4285-2445-836D-59AE80B3A8B6}"/>
          </ac:inkMkLst>
        </pc:inkChg>
        <pc:inkChg chg="add">
          <ac:chgData name="Kau, Derchang" userId="b9148588-e694-4445-9765-2c9aad6149ce" providerId="ADAL" clId="{FAA041A8-D5C9-FD4C-9A1D-883FEE58235E}" dt="2021-10-19T16:19:42.008" v="47"/>
          <ac:inkMkLst>
            <pc:docMk/>
            <pc:sldMk cId="358506530" sldId="2147308570"/>
            <ac:inkMk id="40" creationId="{F4181C3C-2E6D-E948-841C-E0E1DC4652E2}"/>
          </ac:inkMkLst>
        </pc:inkChg>
        <pc:inkChg chg="add">
          <ac:chgData name="Kau, Derchang" userId="b9148588-e694-4445-9765-2c9aad6149ce" providerId="ADAL" clId="{FAA041A8-D5C9-FD4C-9A1D-883FEE58235E}" dt="2021-10-19T16:19:42.282" v="48"/>
          <ac:inkMkLst>
            <pc:docMk/>
            <pc:sldMk cId="358506530" sldId="2147308570"/>
            <ac:inkMk id="41" creationId="{D76BEF97-0C9C-6B46-9977-2E57AE311481}"/>
          </ac:inkMkLst>
        </pc:inkChg>
        <pc:inkChg chg="add">
          <ac:chgData name="Kau, Derchang" userId="b9148588-e694-4445-9765-2c9aad6149ce" providerId="ADAL" clId="{FAA041A8-D5C9-FD4C-9A1D-883FEE58235E}" dt="2021-10-19T16:19:58.786" v="50"/>
          <ac:inkMkLst>
            <pc:docMk/>
            <pc:sldMk cId="358506530" sldId="2147308570"/>
            <ac:inkMk id="43" creationId="{8AB1A300-762D-064E-B88B-2BE267315DCA}"/>
          </ac:inkMkLst>
        </pc:inkChg>
        <pc:inkChg chg="add">
          <ac:chgData name="Kau, Derchang" userId="b9148588-e694-4445-9765-2c9aad6149ce" providerId="ADAL" clId="{FAA041A8-D5C9-FD4C-9A1D-883FEE58235E}" dt="2021-10-19T16:19:59.014" v="51"/>
          <ac:inkMkLst>
            <pc:docMk/>
            <pc:sldMk cId="358506530" sldId="2147308570"/>
            <ac:inkMk id="44" creationId="{735C2F77-2E5C-5D4C-8C7D-CE6C9A9532DB}"/>
          </ac:inkMkLst>
        </pc:inkChg>
        <pc:inkChg chg="add">
          <ac:chgData name="Kau, Derchang" userId="b9148588-e694-4445-9765-2c9aad6149ce" providerId="ADAL" clId="{FAA041A8-D5C9-FD4C-9A1D-883FEE58235E}" dt="2021-10-19T16:19:59.905" v="52"/>
          <ac:inkMkLst>
            <pc:docMk/>
            <pc:sldMk cId="358506530" sldId="2147308570"/>
            <ac:inkMk id="45" creationId="{1ED861AC-A41A-3F44-956F-B0E0EFC005A6}"/>
          </ac:inkMkLst>
        </pc:inkChg>
        <pc:inkChg chg="add">
          <ac:chgData name="Kau, Derchang" userId="b9148588-e694-4445-9765-2c9aad6149ce" providerId="ADAL" clId="{FAA041A8-D5C9-FD4C-9A1D-883FEE58235E}" dt="2021-10-19T16:20:05.399" v="54"/>
          <ac:inkMkLst>
            <pc:docMk/>
            <pc:sldMk cId="358506530" sldId="2147308570"/>
            <ac:inkMk id="47" creationId="{67CBB607-BBC2-C349-AF25-5EBA7547DE5D}"/>
          </ac:inkMkLst>
        </pc:inkChg>
        <pc:inkChg chg="add">
          <ac:chgData name="Kau, Derchang" userId="b9148588-e694-4445-9765-2c9aad6149ce" providerId="ADAL" clId="{FAA041A8-D5C9-FD4C-9A1D-883FEE58235E}" dt="2021-10-19T16:20:05.652" v="55"/>
          <ac:inkMkLst>
            <pc:docMk/>
            <pc:sldMk cId="358506530" sldId="2147308570"/>
            <ac:inkMk id="48" creationId="{B1BB1B6E-D385-EE43-B9C4-E6082A690805}"/>
          </ac:inkMkLst>
        </pc:inkChg>
        <pc:inkChg chg="add">
          <ac:chgData name="Kau, Derchang" userId="b9148588-e694-4445-9765-2c9aad6149ce" providerId="ADAL" clId="{FAA041A8-D5C9-FD4C-9A1D-883FEE58235E}" dt="2021-10-19T16:20:26.001" v="57"/>
          <ac:inkMkLst>
            <pc:docMk/>
            <pc:sldMk cId="358506530" sldId="2147308570"/>
            <ac:inkMk id="50" creationId="{5B943635-810F-9244-B557-84F766055E54}"/>
          </ac:inkMkLst>
        </pc:inkChg>
        <pc:inkChg chg="add">
          <ac:chgData name="Kau, Derchang" userId="b9148588-e694-4445-9765-2c9aad6149ce" providerId="ADAL" clId="{FAA041A8-D5C9-FD4C-9A1D-883FEE58235E}" dt="2021-10-19T16:20:26.280" v="58"/>
          <ac:inkMkLst>
            <pc:docMk/>
            <pc:sldMk cId="358506530" sldId="2147308570"/>
            <ac:inkMk id="51" creationId="{A98C8E71-466A-D842-AF00-8DFA3046FF35}"/>
          </ac:inkMkLst>
        </pc:inkChg>
        <pc:inkChg chg="add">
          <ac:chgData name="Kau, Derchang" userId="b9148588-e694-4445-9765-2c9aad6149ce" providerId="ADAL" clId="{FAA041A8-D5C9-FD4C-9A1D-883FEE58235E}" dt="2021-10-19T16:20:27.560" v="60"/>
          <ac:inkMkLst>
            <pc:docMk/>
            <pc:sldMk cId="358506530" sldId="2147308570"/>
            <ac:inkMk id="53" creationId="{D3CF65D6-337F-284C-AB64-22F11736DBE1}"/>
          </ac:inkMkLst>
        </pc:inkChg>
        <pc:inkChg chg="add">
          <ac:chgData name="Kau, Derchang" userId="b9148588-e694-4445-9765-2c9aad6149ce" providerId="ADAL" clId="{FAA041A8-D5C9-FD4C-9A1D-883FEE58235E}" dt="2021-10-19T16:20:32.880" v="61"/>
          <ac:inkMkLst>
            <pc:docMk/>
            <pc:sldMk cId="358506530" sldId="2147308570"/>
            <ac:inkMk id="54" creationId="{E470762D-238A-3945-938C-6C9105A72791}"/>
          </ac:inkMkLst>
        </pc:inkChg>
        <pc:inkChg chg="add">
          <ac:chgData name="Kau, Derchang" userId="b9148588-e694-4445-9765-2c9aad6149ce" providerId="ADAL" clId="{FAA041A8-D5C9-FD4C-9A1D-883FEE58235E}" dt="2021-10-19T16:20:33.682" v="62"/>
          <ac:inkMkLst>
            <pc:docMk/>
            <pc:sldMk cId="358506530" sldId="2147308570"/>
            <ac:inkMk id="55" creationId="{EA30C2DB-B680-7D4B-9A62-339207F952FD}"/>
          </ac:inkMkLst>
        </pc:inkChg>
        <pc:inkChg chg="add">
          <ac:chgData name="Kau, Derchang" userId="b9148588-e694-4445-9765-2c9aad6149ce" providerId="ADAL" clId="{FAA041A8-D5C9-FD4C-9A1D-883FEE58235E}" dt="2021-10-19T16:20:36.366" v="63"/>
          <ac:inkMkLst>
            <pc:docMk/>
            <pc:sldMk cId="358506530" sldId="2147308570"/>
            <ac:inkMk id="56" creationId="{7223B550-C3D6-204F-B915-EAF03B475E87}"/>
          </ac:inkMkLst>
        </pc:inkChg>
        <pc:inkChg chg="add">
          <ac:chgData name="Kau, Derchang" userId="b9148588-e694-4445-9765-2c9aad6149ce" providerId="ADAL" clId="{FAA041A8-D5C9-FD4C-9A1D-883FEE58235E}" dt="2021-10-19T16:20:38.182" v="64"/>
          <ac:inkMkLst>
            <pc:docMk/>
            <pc:sldMk cId="358506530" sldId="2147308570"/>
            <ac:inkMk id="57" creationId="{8AA97B85-1894-2F49-BE17-94446F7068AB}"/>
          </ac:inkMkLst>
        </pc:inkChg>
      </pc:sldChg>
      <pc:sldChg chg="addSp">
        <pc:chgData name="Kau, Derchang" userId="b9148588-e694-4445-9765-2c9aad6149ce" providerId="ADAL" clId="{FAA041A8-D5C9-FD4C-9A1D-883FEE58235E}" dt="2021-10-19T16:54:26.129" v="103"/>
        <pc:sldMkLst>
          <pc:docMk/>
          <pc:sldMk cId="3347422098" sldId="2147308572"/>
        </pc:sldMkLst>
        <pc:grpChg chg="add">
          <ac:chgData name="Kau, Derchang" userId="b9148588-e694-4445-9765-2c9aad6149ce" providerId="ADAL" clId="{FAA041A8-D5C9-FD4C-9A1D-883FEE58235E}" dt="2021-10-19T16:52:34.593" v="67"/>
          <ac:grpSpMkLst>
            <pc:docMk/>
            <pc:sldMk cId="3347422098" sldId="2147308572"/>
            <ac:grpSpMk id="7" creationId="{1122AD72-79FC-164C-9FB9-238B5FFB06A2}"/>
          </ac:grpSpMkLst>
        </pc:grpChg>
        <pc:grpChg chg="add">
          <ac:chgData name="Kau, Derchang" userId="b9148588-e694-4445-9765-2c9aad6149ce" providerId="ADAL" clId="{FAA041A8-D5C9-FD4C-9A1D-883FEE58235E}" dt="2021-10-19T16:52:42.014" v="70"/>
          <ac:grpSpMkLst>
            <pc:docMk/>
            <pc:sldMk cId="3347422098" sldId="2147308572"/>
            <ac:grpSpMk id="32" creationId="{D14C61E0-6B23-F344-B259-246974B29314}"/>
          </ac:grpSpMkLst>
        </pc:grpChg>
        <pc:grpChg chg="add">
          <ac:chgData name="Kau, Derchang" userId="b9148588-e694-4445-9765-2c9aad6149ce" providerId="ADAL" clId="{FAA041A8-D5C9-FD4C-9A1D-883FEE58235E}" dt="2021-10-19T16:52:48.840" v="73"/>
          <ac:grpSpMkLst>
            <pc:docMk/>
            <pc:sldMk cId="3347422098" sldId="2147308572"/>
            <ac:grpSpMk id="35" creationId="{FED37DCF-A19D-624A-8AF5-0EC0F2F824AF}"/>
          </ac:grpSpMkLst>
        </pc:grpChg>
        <pc:grpChg chg="add">
          <ac:chgData name="Kau, Derchang" userId="b9148588-e694-4445-9765-2c9aad6149ce" providerId="ADAL" clId="{FAA041A8-D5C9-FD4C-9A1D-883FEE58235E}" dt="2021-10-19T16:53:21.554" v="76"/>
          <ac:grpSpMkLst>
            <pc:docMk/>
            <pc:sldMk cId="3347422098" sldId="2147308572"/>
            <ac:grpSpMk id="38" creationId="{18A0ED88-C7F7-9949-AECC-FDEBDA4F08F4}"/>
          </ac:grpSpMkLst>
        </pc:grpChg>
        <pc:grpChg chg="add">
          <ac:chgData name="Kau, Derchang" userId="b9148588-e694-4445-9765-2c9aad6149ce" providerId="ADAL" clId="{FAA041A8-D5C9-FD4C-9A1D-883FEE58235E}" dt="2021-10-19T16:53:31.634" v="79"/>
          <ac:grpSpMkLst>
            <pc:docMk/>
            <pc:sldMk cId="3347422098" sldId="2147308572"/>
            <ac:grpSpMk id="41" creationId="{D3D44866-6816-1D49-A0F1-D57F6CB48438}"/>
          </ac:grpSpMkLst>
        </pc:grpChg>
        <pc:grpChg chg="add">
          <ac:chgData name="Kau, Derchang" userId="b9148588-e694-4445-9765-2c9aad6149ce" providerId="ADAL" clId="{FAA041A8-D5C9-FD4C-9A1D-883FEE58235E}" dt="2021-10-19T16:53:41.048" v="82"/>
          <ac:grpSpMkLst>
            <pc:docMk/>
            <pc:sldMk cId="3347422098" sldId="2147308572"/>
            <ac:grpSpMk id="44" creationId="{A36BB627-A45E-474D-849E-1303ACFEADE7}"/>
          </ac:grpSpMkLst>
        </pc:grpChg>
        <pc:grpChg chg="add">
          <ac:chgData name="Kau, Derchang" userId="b9148588-e694-4445-9765-2c9aad6149ce" providerId="ADAL" clId="{FAA041A8-D5C9-FD4C-9A1D-883FEE58235E}" dt="2021-10-19T16:53:44.106" v="86"/>
          <ac:grpSpMkLst>
            <pc:docMk/>
            <pc:sldMk cId="3347422098" sldId="2147308572"/>
            <ac:grpSpMk id="48" creationId="{F835A0A6-FA03-0F49-B0CA-65C19BDAB686}"/>
          </ac:grpSpMkLst>
        </pc:grpChg>
        <pc:grpChg chg="add">
          <ac:chgData name="Kau, Derchang" userId="b9148588-e694-4445-9765-2c9aad6149ce" providerId="ADAL" clId="{FAA041A8-D5C9-FD4C-9A1D-883FEE58235E}" dt="2021-10-19T16:53:50.440" v="89"/>
          <ac:grpSpMkLst>
            <pc:docMk/>
            <pc:sldMk cId="3347422098" sldId="2147308572"/>
            <ac:grpSpMk id="51" creationId="{DC834838-3B92-0141-9B8A-FC37998C3B3B}"/>
          </ac:grpSpMkLst>
        </pc:grpChg>
        <pc:grpChg chg="add">
          <ac:chgData name="Kau, Derchang" userId="b9148588-e694-4445-9765-2c9aad6149ce" providerId="ADAL" clId="{FAA041A8-D5C9-FD4C-9A1D-883FEE58235E}" dt="2021-10-19T16:54:01.009" v="92"/>
          <ac:grpSpMkLst>
            <pc:docMk/>
            <pc:sldMk cId="3347422098" sldId="2147308572"/>
            <ac:grpSpMk id="54" creationId="{9DC0BC55-A955-7C42-B69A-164524C95131}"/>
          </ac:grpSpMkLst>
        </pc:grpChg>
        <pc:grpChg chg="add">
          <ac:chgData name="Kau, Derchang" userId="b9148588-e694-4445-9765-2c9aad6149ce" providerId="ADAL" clId="{FAA041A8-D5C9-FD4C-9A1D-883FEE58235E}" dt="2021-10-19T16:54:10.710" v="96"/>
          <ac:grpSpMkLst>
            <pc:docMk/>
            <pc:sldMk cId="3347422098" sldId="2147308572"/>
            <ac:grpSpMk id="58" creationId="{C8BBFF2F-55FE-6148-8A47-31145A4CA795}"/>
          </ac:grpSpMkLst>
        </pc:grpChg>
        <pc:grpChg chg="add">
          <ac:chgData name="Kau, Derchang" userId="b9148588-e694-4445-9765-2c9aad6149ce" providerId="ADAL" clId="{FAA041A8-D5C9-FD4C-9A1D-883FEE58235E}" dt="2021-10-19T16:54:17.886" v="99"/>
          <ac:grpSpMkLst>
            <pc:docMk/>
            <pc:sldMk cId="3347422098" sldId="2147308572"/>
            <ac:grpSpMk id="61" creationId="{04878154-5151-984C-9A7B-B980B6EAAB79}"/>
          </ac:grpSpMkLst>
        </pc:grpChg>
        <pc:grpChg chg="add">
          <ac:chgData name="Kau, Derchang" userId="b9148588-e694-4445-9765-2c9aad6149ce" providerId="ADAL" clId="{FAA041A8-D5C9-FD4C-9A1D-883FEE58235E}" dt="2021-10-19T16:54:24.692" v="102"/>
          <ac:grpSpMkLst>
            <pc:docMk/>
            <pc:sldMk cId="3347422098" sldId="2147308572"/>
            <ac:grpSpMk id="64" creationId="{3CC5033C-40E8-6B41-B49F-43094FA36191}"/>
          </ac:grpSpMkLst>
        </pc:grpChg>
        <pc:inkChg chg="add">
          <ac:chgData name="Kau, Derchang" userId="b9148588-e694-4445-9765-2c9aad6149ce" providerId="ADAL" clId="{FAA041A8-D5C9-FD4C-9A1D-883FEE58235E}" dt="2021-10-19T16:52:32.793" v="65"/>
          <ac:inkMkLst>
            <pc:docMk/>
            <pc:sldMk cId="3347422098" sldId="2147308572"/>
            <ac:inkMk id="2" creationId="{F2A55DDE-DD3B-F148-A962-7F1041AA4A25}"/>
          </ac:inkMkLst>
        </pc:inkChg>
        <pc:inkChg chg="add">
          <ac:chgData name="Kau, Derchang" userId="b9148588-e694-4445-9765-2c9aad6149ce" providerId="ADAL" clId="{FAA041A8-D5C9-FD4C-9A1D-883FEE58235E}" dt="2021-10-19T16:52:33.598" v="66"/>
          <ac:inkMkLst>
            <pc:docMk/>
            <pc:sldMk cId="3347422098" sldId="2147308572"/>
            <ac:inkMk id="5" creationId="{00D4F1A7-CA0D-934B-9D41-DDA81E7A1630}"/>
          </ac:inkMkLst>
        </pc:inkChg>
        <pc:inkChg chg="add">
          <ac:chgData name="Kau, Derchang" userId="b9148588-e694-4445-9765-2c9aad6149ce" providerId="ADAL" clId="{FAA041A8-D5C9-FD4C-9A1D-883FEE58235E}" dt="2021-10-19T16:52:40.991" v="68"/>
          <ac:inkMkLst>
            <pc:docMk/>
            <pc:sldMk cId="3347422098" sldId="2147308572"/>
            <ac:inkMk id="25" creationId="{6E06B873-DD7C-154E-950F-F75A49115BCF}"/>
          </ac:inkMkLst>
        </pc:inkChg>
        <pc:inkChg chg="add">
          <ac:chgData name="Kau, Derchang" userId="b9148588-e694-4445-9765-2c9aad6149ce" providerId="ADAL" clId="{FAA041A8-D5C9-FD4C-9A1D-883FEE58235E}" dt="2021-10-19T16:52:41.359" v="69"/>
          <ac:inkMkLst>
            <pc:docMk/>
            <pc:sldMk cId="3347422098" sldId="2147308572"/>
            <ac:inkMk id="29" creationId="{DAA57639-81E3-7845-BF34-AD7E5783292F}"/>
          </ac:inkMkLst>
        </pc:inkChg>
        <pc:inkChg chg="add">
          <ac:chgData name="Kau, Derchang" userId="b9148588-e694-4445-9765-2c9aad6149ce" providerId="ADAL" clId="{FAA041A8-D5C9-FD4C-9A1D-883FEE58235E}" dt="2021-10-19T16:52:47.820" v="71"/>
          <ac:inkMkLst>
            <pc:docMk/>
            <pc:sldMk cId="3347422098" sldId="2147308572"/>
            <ac:inkMk id="33" creationId="{D2E0F960-E16E-0D40-8629-EA3C64194B67}"/>
          </ac:inkMkLst>
        </pc:inkChg>
        <pc:inkChg chg="add">
          <ac:chgData name="Kau, Derchang" userId="b9148588-e694-4445-9765-2c9aad6149ce" providerId="ADAL" clId="{FAA041A8-D5C9-FD4C-9A1D-883FEE58235E}" dt="2021-10-19T16:52:48.170" v="72"/>
          <ac:inkMkLst>
            <pc:docMk/>
            <pc:sldMk cId="3347422098" sldId="2147308572"/>
            <ac:inkMk id="34" creationId="{33CF9239-2907-D842-8761-16D761A3945A}"/>
          </ac:inkMkLst>
        </pc:inkChg>
        <pc:inkChg chg="add">
          <ac:chgData name="Kau, Derchang" userId="b9148588-e694-4445-9765-2c9aad6149ce" providerId="ADAL" clId="{FAA041A8-D5C9-FD4C-9A1D-883FEE58235E}" dt="2021-10-19T16:53:20.525" v="74"/>
          <ac:inkMkLst>
            <pc:docMk/>
            <pc:sldMk cId="3347422098" sldId="2147308572"/>
            <ac:inkMk id="36" creationId="{647B8F87-F303-6D48-AACC-B376E83FD7AF}"/>
          </ac:inkMkLst>
        </pc:inkChg>
        <pc:inkChg chg="add">
          <ac:chgData name="Kau, Derchang" userId="b9148588-e694-4445-9765-2c9aad6149ce" providerId="ADAL" clId="{FAA041A8-D5C9-FD4C-9A1D-883FEE58235E}" dt="2021-10-19T16:53:20.861" v="75"/>
          <ac:inkMkLst>
            <pc:docMk/>
            <pc:sldMk cId="3347422098" sldId="2147308572"/>
            <ac:inkMk id="37" creationId="{E44E9BDC-BAD4-A149-B115-2941AC8911D6}"/>
          </ac:inkMkLst>
        </pc:inkChg>
        <pc:inkChg chg="add">
          <ac:chgData name="Kau, Derchang" userId="b9148588-e694-4445-9765-2c9aad6149ce" providerId="ADAL" clId="{FAA041A8-D5C9-FD4C-9A1D-883FEE58235E}" dt="2021-10-19T16:53:30.592" v="77"/>
          <ac:inkMkLst>
            <pc:docMk/>
            <pc:sldMk cId="3347422098" sldId="2147308572"/>
            <ac:inkMk id="39" creationId="{07F668F6-2555-F349-87AD-2B6CA50E08B8}"/>
          </ac:inkMkLst>
        </pc:inkChg>
        <pc:inkChg chg="add">
          <ac:chgData name="Kau, Derchang" userId="b9148588-e694-4445-9765-2c9aad6149ce" providerId="ADAL" clId="{FAA041A8-D5C9-FD4C-9A1D-883FEE58235E}" dt="2021-10-19T16:53:30.970" v="78"/>
          <ac:inkMkLst>
            <pc:docMk/>
            <pc:sldMk cId="3347422098" sldId="2147308572"/>
            <ac:inkMk id="40" creationId="{32269392-D8DE-F042-8BB7-6678AF033CDB}"/>
          </ac:inkMkLst>
        </pc:inkChg>
        <pc:inkChg chg="add">
          <ac:chgData name="Kau, Derchang" userId="b9148588-e694-4445-9765-2c9aad6149ce" providerId="ADAL" clId="{FAA041A8-D5C9-FD4C-9A1D-883FEE58235E}" dt="2021-10-19T16:53:39.962" v="80"/>
          <ac:inkMkLst>
            <pc:docMk/>
            <pc:sldMk cId="3347422098" sldId="2147308572"/>
            <ac:inkMk id="42" creationId="{097C3A77-2024-EE4C-8D54-AC99017583C8}"/>
          </ac:inkMkLst>
        </pc:inkChg>
        <pc:inkChg chg="add">
          <ac:chgData name="Kau, Derchang" userId="b9148588-e694-4445-9765-2c9aad6149ce" providerId="ADAL" clId="{FAA041A8-D5C9-FD4C-9A1D-883FEE58235E}" dt="2021-10-19T16:53:40.325" v="81"/>
          <ac:inkMkLst>
            <pc:docMk/>
            <pc:sldMk cId="3347422098" sldId="2147308572"/>
            <ac:inkMk id="43" creationId="{C123DD10-34CF-704F-8E6A-CFF5EC722E6B}"/>
          </ac:inkMkLst>
        </pc:inkChg>
        <pc:inkChg chg="add">
          <ac:chgData name="Kau, Derchang" userId="b9148588-e694-4445-9765-2c9aad6149ce" providerId="ADAL" clId="{FAA041A8-D5C9-FD4C-9A1D-883FEE58235E}" dt="2021-10-19T16:53:42.299" v="83"/>
          <ac:inkMkLst>
            <pc:docMk/>
            <pc:sldMk cId="3347422098" sldId="2147308572"/>
            <ac:inkMk id="45" creationId="{9F9517D1-5021-0E4E-AA3E-AD3D14FDCB72}"/>
          </ac:inkMkLst>
        </pc:inkChg>
        <pc:inkChg chg="add">
          <ac:chgData name="Kau, Derchang" userId="b9148588-e694-4445-9765-2c9aad6149ce" providerId="ADAL" clId="{FAA041A8-D5C9-FD4C-9A1D-883FEE58235E}" dt="2021-10-19T16:53:43.030" v="84"/>
          <ac:inkMkLst>
            <pc:docMk/>
            <pc:sldMk cId="3347422098" sldId="2147308572"/>
            <ac:inkMk id="46" creationId="{46F0907A-EBE5-D94C-BD3E-71B21DE1DDFE}"/>
          </ac:inkMkLst>
        </pc:inkChg>
        <pc:inkChg chg="add">
          <ac:chgData name="Kau, Derchang" userId="b9148588-e694-4445-9765-2c9aad6149ce" providerId="ADAL" clId="{FAA041A8-D5C9-FD4C-9A1D-883FEE58235E}" dt="2021-10-19T16:53:43.369" v="85"/>
          <ac:inkMkLst>
            <pc:docMk/>
            <pc:sldMk cId="3347422098" sldId="2147308572"/>
            <ac:inkMk id="47" creationId="{C20DAF18-BD95-CE42-823B-7652CEC20BAB}"/>
          </ac:inkMkLst>
        </pc:inkChg>
        <pc:inkChg chg="add">
          <ac:chgData name="Kau, Derchang" userId="b9148588-e694-4445-9765-2c9aad6149ce" providerId="ADAL" clId="{FAA041A8-D5C9-FD4C-9A1D-883FEE58235E}" dt="2021-10-19T16:53:49.405" v="87"/>
          <ac:inkMkLst>
            <pc:docMk/>
            <pc:sldMk cId="3347422098" sldId="2147308572"/>
            <ac:inkMk id="49" creationId="{AE23739B-B4D0-4440-9990-792FD709F979}"/>
          </ac:inkMkLst>
        </pc:inkChg>
        <pc:inkChg chg="add">
          <ac:chgData name="Kau, Derchang" userId="b9148588-e694-4445-9765-2c9aad6149ce" providerId="ADAL" clId="{FAA041A8-D5C9-FD4C-9A1D-883FEE58235E}" dt="2021-10-19T16:53:49.712" v="88"/>
          <ac:inkMkLst>
            <pc:docMk/>
            <pc:sldMk cId="3347422098" sldId="2147308572"/>
            <ac:inkMk id="50" creationId="{C7742E52-492F-634C-A148-F49E0994505D}"/>
          </ac:inkMkLst>
        </pc:inkChg>
        <pc:inkChg chg="add">
          <ac:chgData name="Kau, Derchang" userId="b9148588-e694-4445-9765-2c9aad6149ce" providerId="ADAL" clId="{FAA041A8-D5C9-FD4C-9A1D-883FEE58235E}" dt="2021-10-19T16:53:59.990" v="90"/>
          <ac:inkMkLst>
            <pc:docMk/>
            <pc:sldMk cId="3347422098" sldId="2147308572"/>
            <ac:inkMk id="52" creationId="{05C17F53-D9EE-E547-86D4-A7287C192ABC}"/>
          </ac:inkMkLst>
        </pc:inkChg>
        <pc:inkChg chg="add">
          <ac:chgData name="Kau, Derchang" userId="b9148588-e694-4445-9765-2c9aad6149ce" providerId="ADAL" clId="{FAA041A8-D5C9-FD4C-9A1D-883FEE58235E}" dt="2021-10-19T16:54:00.342" v="91"/>
          <ac:inkMkLst>
            <pc:docMk/>
            <pc:sldMk cId="3347422098" sldId="2147308572"/>
            <ac:inkMk id="53" creationId="{953F5CE3-E9B3-C148-A4DE-C895E12C1764}"/>
          </ac:inkMkLst>
        </pc:inkChg>
        <pc:inkChg chg="add">
          <ac:chgData name="Kau, Derchang" userId="b9148588-e694-4445-9765-2c9aad6149ce" providerId="ADAL" clId="{FAA041A8-D5C9-FD4C-9A1D-883FEE58235E}" dt="2021-10-19T16:54:04.993" v="93"/>
          <ac:inkMkLst>
            <pc:docMk/>
            <pc:sldMk cId="3347422098" sldId="2147308572"/>
            <ac:inkMk id="55" creationId="{DE7AE0AB-DEED-E04C-AA8E-10F1CF38E374}"/>
          </ac:inkMkLst>
        </pc:inkChg>
        <pc:inkChg chg="add">
          <ac:chgData name="Kau, Derchang" userId="b9148588-e694-4445-9765-2c9aad6149ce" providerId="ADAL" clId="{FAA041A8-D5C9-FD4C-9A1D-883FEE58235E}" dt="2021-10-19T16:54:09.661" v="94"/>
          <ac:inkMkLst>
            <pc:docMk/>
            <pc:sldMk cId="3347422098" sldId="2147308572"/>
            <ac:inkMk id="56" creationId="{17CF201C-4F1B-894C-B9FA-7D6B8CB2D7A7}"/>
          </ac:inkMkLst>
        </pc:inkChg>
        <pc:inkChg chg="add">
          <ac:chgData name="Kau, Derchang" userId="b9148588-e694-4445-9765-2c9aad6149ce" providerId="ADAL" clId="{FAA041A8-D5C9-FD4C-9A1D-883FEE58235E}" dt="2021-10-19T16:54:09.989" v="95"/>
          <ac:inkMkLst>
            <pc:docMk/>
            <pc:sldMk cId="3347422098" sldId="2147308572"/>
            <ac:inkMk id="57" creationId="{F6DD869E-9F06-3A41-AE4C-85679DF92708}"/>
          </ac:inkMkLst>
        </pc:inkChg>
        <pc:inkChg chg="add">
          <ac:chgData name="Kau, Derchang" userId="b9148588-e694-4445-9765-2c9aad6149ce" providerId="ADAL" clId="{FAA041A8-D5C9-FD4C-9A1D-883FEE58235E}" dt="2021-10-19T16:54:16.871" v="97"/>
          <ac:inkMkLst>
            <pc:docMk/>
            <pc:sldMk cId="3347422098" sldId="2147308572"/>
            <ac:inkMk id="59" creationId="{94B1EA74-F8C0-FA46-95A4-12E0B379FCEC}"/>
          </ac:inkMkLst>
        </pc:inkChg>
        <pc:inkChg chg="add">
          <ac:chgData name="Kau, Derchang" userId="b9148588-e694-4445-9765-2c9aad6149ce" providerId="ADAL" clId="{FAA041A8-D5C9-FD4C-9A1D-883FEE58235E}" dt="2021-10-19T16:54:17.165" v="98"/>
          <ac:inkMkLst>
            <pc:docMk/>
            <pc:sldMk cId="3347422098" sldId="2147308572"/>
            <ac:inkMk id="60" creationId="{896D0DD2-0471-3441-BFCF-E34A2E8D1517}"/>
          </ac:inkMkLst>
        </pc:inkChg>
        <pc:inkChg chg="add">
          <ac:chgData name="Kau, Derchang" userId="b9148588-e694-4445-9765-2c9aad6149ce" providerId="ADAL" clId="{FAA041A8-D5C9-FD4C-9A1D-883FEE58235E}" dt="2021-10-19T16:54:23.661" v="100"/>
          <ac:inkMkLst>
            <pc:docMk/>
            <pc:sldMk cId="3347422098" sldId="2147308572"/>
            <ac:inkMk id="62" creationId="{F6B23978-B200-BF44-9A59-2E9DC178345D}"/>
          </ac:inkMkLst>
        </pc:inkChg>
        <pc:inkChg chg="add">
          <ac:chgData name="Kau, Derchang" userId="b9148588-e694-4445-9765-2c9aad6149ce" providerId="ADAL" clId="{FAA041A8-D5C9-FD4C-9A1D-883FEE58235E}" dt="2021-10-19T16:54:23.997" v="101"/>
          <ac:inkMkLst>
            <pc:docMk/>
            <pc:sldMk cId="3347422098" sldId="2147308572"/>
            <ac:inkMk id="63" creationId="{AC22404E-912A-DC44-ABDC-3C455FF41763}"/>
          </ac:inkMkLst>
        </pc:inkChg>
        <pc:inkChg chg="add">
          <ac:chgData name="Kau, Derchang" userId="b9148588-e694-4445-9765-2c9aad6149ce" providerId="ADAL" clId="{FAA041A8-D5C9-FD4C-9A1D-883FEE58235E}" dt="2021-10-19T16:54:26.129" v="103"/>
          <ac:inkMkLst>
            <pc:docMk/>
            <pc:sldMk cId="3347422098" sldId="2147308572"/>
            <ac:inkMk id="65" creationId="{4A48765A-A1DD-C744-B0FC-BCAEA8565463}"/>
          </ac:inkMkLst>
        </pc:inkChg>
      </pc:sldChg>
      <pc:sldChg chg="addSp modSp">
        <pc:chgData name="Kau, Derchang" userId="b9148588-e694-4445-9765-2c9aad6149ce" providerId="ADAL" clId="{FAA041A8-D5C9-FD4C-9A1D-883FEE58235E}" dt="2021-10-19T20:45:33.403" v="144"/>
        <pc:sldMkLst>
          <pc:docMk/>
          <pc:sldMk cId="71603324" sldId="2147308574"/>
        </pc:sldMkLst>
        <pc:spChg chg="mod">
          <ac:chgData name="Kau, Derchang" userId="b9148588-e694-4445-9765-2c9aad6149ce" providerId="ADAL" clId="{FAA041A8-D5C9-FD4C-9A1D-883FEE58235E}" dt="2021-10-19T20:41:46.283" v="126" actId="1076"/>
          <ac:spMkLst>
            <pc:docMk/>
            <pc:sldMk cId="71603324" sldId="2147308574"/>
            <ac:spMk id="8" creationId="{C89BA202-80B5-4482-B06D-1CE11605D169}"/>
          </ac:spMkLst>
        </pc:spChg>
        <pc:spChg chg="mod">
          <ac:chgData name="Kau, Derchang" userId="b9148588-e694-4445-9765-2c9aad6149ce" providerId="ADAL" clId="{FAA041A8-D5C9-FD4C-9A1D-883FEE58235E}" dt="2021-10-19T20:37:30.487" v="108" actId="1076"/>
          <ac:spMkLst>
            <pc:docMk/>
            <pc:sldMk cId="71603324" sldId="2147308574"/>
            <ac:spMk id="10" creationId="{FCFC60E7-D1C4-4231-B09E-E07A5716EDE7}"/>
          </ac:spMkLst>
        </pc:spChg>
        <pc:spChg chg="mod">
          <ac:chgData name="Kau, Derchang" userId="b9148588-e694-4445-9765-2c9aad6149ce" providerId="ADAL" clId="{FAA041A8-D5C9-FD4C-9A1D-883FEE58235E}" dt="2021-10-19T20:39:38.331" v="120" actId="1076"/>
          <ac:spMkLst>
            <pc:docMk/>
            <pc:sldMk cId="71603324" sldId="2147308574"/>
            <ac:spMk id="19" creationId="{FFDC4378-D289-4FB0-86EB-EA5DD94FD595}"/>
          </ac:spMkLst>
        </pc:spChg>
        <pc:grpChg chg="add">
          <ac:chgData name="Kau, Derchang" userId="b9148588-e694-4445-9765-2c9aad6149ce" providerId="ADAL" clId="{FAA041A8-D5C9-FD4C-9A1D-883FEE58235E}" dt="2021-10-19T20:37:51.034" v="111"/>
          <ac:grpSpMkLst>
            <pc:docMk/>
            <pc:sldMk cId="71603324" sldId="2147308574"/>
            <ac:grpSpMk id="7" creationId="{F290FEED-580E-D84F-822A-4EFA01DAD424}"/>
          </ac:grpSpMkLst>
        </pc:grpChg>
        <pc:grpChg chg="add">
          <ac:chgData name="Kau, Derchang" userId="b9148588-e694-4445-9765-2c9aad6149ce" providerId="ADAL" clId="{FAA041A8-D5C9-FD4C-9A1D-883FEE58235E}" dt="2021-10-19T20:39:15.708" v="115"/>
          <ac:grpSpMkLst>
            <pc:docMk/>
            <pc:sldMk cId="71603324" sldId="2147308574"/>
            <ac:grpSpMk id="33" creationId="{8BB19A66-E8BC-D944-91C3-B571CC37EC88}"/>
          </ac:grpSpMkLst>
        </pc:grpChg>
        <pc:grpChg chg="add">
          <ac:chgData name="Kau, Derchang" userId="b9148588-e694-4445-9765-2c9aad6149ce" providerId="ADAL" clId="{FAA041A8-D5C9-FD4C-9A1D-883FEE58235E}" dt="2021-10-19T20:39:23.306" v="118"/>
          <ac:grpSpMkLst>
            <pc:docMk/>
            <pc:sldMk cId="71603324" sldId="2147308574"/>
            <ac:grpSpMk id="36" creationId="{C1BBC374-FD2D-8B42-A711-96D91D50F96B}"/>
          </ac:grpSpMkLst>
        </pc:grpChg>
        <pc:grpChg chg="add">
          <ac:chgData name="Kau, Derchang" userId="b9148588-e694-4445-9765-2c9aad6149ce" providerId="ADAL" clId="{FAA041A8-D5C9-FD4C-9A1D-883FEE58235E}" dt="2021-10-19T20:40:24.507" v="124"/>
          <ac:grpSpMkLst>
            <pc:docMk/>
            <pc:sldMk cId="71603324" sldId="2147308574"/>
            <ac:grpSpMk id="40" creationId="{8E87D033-555F-CB41-BE18-D4DC4F640C3F}"/>
          </ac:grpSpMkLst>
        </pc:grpChg>
        <pc:grpChg chg="add">
          <ac:chgData name="Kau, Derchang" userId="b9148588-e694-4445-9765-2c9aad6149ce" providerId="ADAL" clId="{FAA041A8-D5C9-FD4C-9A1D-883FEE58235E}" dt="2021-10-19T20:42:34.865" v="129"/>
          <ac:grpSpMkLst>
            <pc:docMk/>
            <pc:sldMk cId="71603324" sldId="2147308574"/>
            <ac:grpSpMk id="43" creationId="{611B186C-7749-3D41-BB20-EE1797AB6807}"/>
          </ac:grpSpMkLst>
        </pc:grpChg>
        <pc:grpChg chg="add">
          <ac:chgData name="Kau, Derchang" userId="b9148588-e694-4445-9765-2c9aad6149ce" providerId="ADAL" clId="{FAA041A8-D5C9-FD4C-9A1D-883FEE58235E}" dt="2021-10-19T20:43:14.262" v="132"/>
          <ac:grpSpMkLst>
            <pc:docMk/>
            <pc:sldMk cId="71603324" sldId="2147308574"/>
            <ac:grpSpMk id="46" creationId="{C7C5663B-9347-D544-8CA1-F71680B16056}"/>
          </ac:grpSpMkLst>
        </pc:grpChg>
        <pc:grpChg chg="add">
          <ac:chgData name="Kau, Derchang" userId="b9148588-e694-4445-9765-2c9aad6149ce" providerId="ADAL" clId="{FAA041A8-D5C9-FD4C-9A1D-883FEE58235E}" dt="2021-10-19T20:45:07.808" v="138"/>
          <ac:grpSpMkLst>
            <pc:docMk/>
            <pc:sldMk cId="71603324" sldId="2147308574"/>
            <ac:grpSpMk id="52" creationId="{0456C1DA-33BA-E642-885C-82C894B9C59D}"/>
          </ac:grpSpMkLst>
        </pc:grpChg>
        <pc:grpChg chg="add">
          <ac:chgData name="Kau, Derchang" userId="b9148588-e694-4445-9765-2c9aad6149ce" providerId="ADAL" clId="{FAA041A8-D5C9-FD4C-9A1D-883FEE58235E}" dt="2021-10-19T20:45:20.684" v="141"/>
          <ac:grpSpMkLst>
            <pc:docMk/>
            <pc:sldMk cId="71603324" sldId="2147308574"/>
            <ac:grpSpMk id="55" creationId="{F95A2984-D8A0-444E-A7A7-A34379902C2B}"/>
          </ac:grpSpMkLst>
        </pc:grpChg>
        <pc:grpChg chg="add">
          <ac:chgData name="Kau, Derchang" userId="b9148588-e694-4445-9765-2c9aad6149ce" providerId="ADAL" clId="{FAA041A8-D5C9-FD4C-9A1D-883FEE58235E}" dt="2021-10-19T20:45:33.403" v="144"/>
          <ac:grpSpMkLst>
            <pc:docMk/>
            <pc:sldMk cId="71603324" sldId="2147308574"/>
            <ac:grpSpMk id="58" creationId="{E805EBEA-AF48-EB4E-83EC-76BE80CCA9CC}"/>
          </ac:grpSpMkLst>
        </pc:grpChg>
        <pc:inkChg chg="add">
          <ac:chgData name="Kau, Derchang" userId="b9148588-e694-4445-9765-2c9aad6149ce" providerId="ADAL" clId="{FAA041A8-D5C9-FD4C-9A1D-883FEE58235E}" dt="2021-10-19T20:37:49.800" v="109"/>
          <ac:inkMkLst>
            <pc:docMk/>
            <pc:sldMk cId="71603324" sldId="2147308574"/>
            <ac:inkMk id="2" creationId="{B65DD741-E871-6045-8C5A-301A3013BC7B}"/>
          </ac:inkMkLst>
        </pc:inkChg>
        <pc:inkChg chg="add">
          <ac:chgData name="Kau, Derchang" userId="b9148588-e694-4445-9765-2c9aad6149ce" providerId="ADAL" clId="{FAA041A8-D5C9-FD4C-9A1D-883FEE58235E}" dt="2021-10-19T20:37:50.421" v="110"/>
          <ac:inkMkLst>
            <pc:docMk/>
            <pc:sldMk cId="71603324" sldId="2147308574"/>
            <ac:inkMk id="5" creationId="{2C89154D-EB9E-8F4C-9571-45F43B3F1880}"/>
          </ac:inkMkLst>
        </pc:inkChg>
        <pc:inkChg chg="add">
          <ac:chgData name="Kau, Derchang" userId="b9148588-e694-4445-9765-2c9aad6149ce" providerId="ADAL" clId="{FAA041A8-D5C9-FD4C-9A1D-883FEE58235E}" dt="2021-10-19T20:39:13.440" v="112"/>
          <ac:inkMkLst>
            <pc:docMk/>
            <pc:sldMk cId="71603324" sldId="2147308574"/>
            <ac:inkMk id="25" creationId="{F7261270-9CED-A748-BF6D-4B6923705A7B}"/>
          </ac:inkMkLst>
        </pc:inkChg>
        <pc:inkChg chg="add">
          <ac:chgData name="Kau, Derchang" userId="b9148588-e694-4445-9765-2c9aad6149ce" providerId="ADAL" clId="{FAA041A8-D5C9-FD4C-9A1D-883FEE58235E}" dt="2021-10-19T20:39:14.389" v="113"/>
          <ac:inkMkLst>
            <pc:docMk/>
            <pc:sldMk cId="71603324" sldId="2147308574"/>
            <ac:inkMk id="29" creationId="{DA4816F4-C2C6-084B-8749-E4F8825CE1FE}"/>
          </ac:inkMkLst>
        </pc:inkChg>
        <pc:inkChg chg="add">
          <ac:chgData name="Kau, Derchang" userId="b9148588-e694-4445-9765-2c9aad6149ce" providerId="ADAL" clId="{FAA041A8-D5C9-FD4C-9A1D-883FEE58235E}" dt="2021-10-19T20:39:14.884" v="114"/>
          <ac:inkMkLst>
            <pc:docMk/>
            <pc:sldMk cId="71603324" sldId="2147308574"/>
            <ac:inkMk id="32" creationId="{CD3585C5-CA93-E049-A066-5034F81A1CD3}"/>
          </ac:inkMkLst>
        </pc:inkChg>
        <pc:inkChg chg="add">
          <ac:chgData name="Kau, Derchang" userId="b9148588-e694-4445-9765-2c9aad6149ce" providerId="ADAL" clId="{FAA041A8-D5C9-FD4C-9A1D-883FEE58235E}" dt="2021-10-19T20:39:22.229" v="116"/>
          <ac:inkMkLst>
            <pc:docMk/>
            <pc:sldMk cId="71603324" sldId="2147308574"/>
            <ac:inkMk id="34" creationId="{B074F741-1F10-B04F-AF90-184EBAEA7F1C}"/>
          </ac:inkMkLst>
        </pc:inkChg>
        <pc:inkChg chg="add">
          <ac:chgData name="Kau, Derchang" userId="b9148588-e694-4445-9765-2c9aad6149ce" providerId="ADAL" clId="{FAA041A8-D5C9-FD4C-9A1D-883FEE58235E}" dt="2021-10-19T20:39:22.560" v="117"/>
          <ac:inkMkLst>
            <pc:docMk/>
            <pc:sldMk cId="71603324" sldId="2147308574"/>
            <ac:inkMk id="35" creationId="{2113274F-5F02-0547-AA81-AE4064C6EE10}"/>
          </ac:inkMkLst>
        </pc:inkChg>
        <pc:inkChg chg="add">
          <ac:chgData name="Kau, Derchang" userId="b9148588-e694-4445-9765-2c9aad6149ce" providerId="ADAL" clId="{FAA041A8-D5C9-FD4C-9A1D-883FEE58235E}" dt="2021-10-19T20:40:22.896" v="121"/>
          <ac:inkMkLst>
            <pc:docMk/>
            <pc:sldMk cId="71603324" sldId="2147308574"/>
            <ac:inkMk id="37" creationId="{16FFC01C-629A-CE4A-9260-D2934A303BB9}"/>
          </ac:inkMkLst>
        </pc:inkChg>
        <pc:inkChg chg="add">
          <ac:chgData name="Kau, Derchang" userId="b9148588-e694-4445-9765-2c9aad6149ce" providerId="ADAL" clId="{FAA041A8-D5C9-FD4C-9A1D-883FEE58235E}" dt="2021-10-19T20:40:23.241" v="122"/>
          <ac:inkMkLst>
            <pc:docMk/>
            <pc:sldMk cId="71603324" sldId="2147308574"/>
            <ac:inkMk id="38" creationId="{4CDF8D94-6AA0-3349-9161-3EB0FC10160A}"/>
          </ac:inkMkLst>
        </pc:inkChg>
        <pc:inkChg chg="add">
          <ac:chgData name="Kau, Derchang" userId="b9148588-e694-4445-9765-2c9aad6149ce" providerId="ADAL" clId="{FAA041A8-D5C9-FD4C-9A1D-883FEE58235E}" dt="2021-10-19T20:40:23.623" v="123"/>
          <ac:inkMkLst>
            <pc:docMk/>
            <pc:sldMk cId="71603324" sldId="2147308574"/>
            <ac:inkMk id="39" creationId="{1C1C7F4A-10FF-1C4B-9610-0D03C9A9BAA9}"/>
          </ac:inkMkLst>
        </pc:inkChg>
        <pc:inkChg chg="add">
          <ac:chgData name="Kau, Derchang" userId="b9148588-e694-4445-9765-2c9aad6149ce" providerId="ADAL" clId="{FAA041A8-D5C9-FD4C-9A1D-883FEE58235E}" dt="2021-10-19T20:42:33.760" v="127"/>
          <ac:inkMkLst>
            <pc:docMk/>
            <pc:sldMk cId="71603324" sldId="2147308574"/>
            <ac:inkMk id="41" creationId="{FCE4F343-403C-B947-99A0-D9A1CD5657C8}"/>
          </ac:inkMkLst>
        </pc:inkChg>
        <pc:inkChg chg="add">
          <ac:chgData name="Kau, Derchang" userId="b9148588-e694-4445-9765-2c9aad6149ce" providerId="ADAL" clId="{FAA041A8-D5C9-FD4C-9A1D-883FEE58235E}" dt="2021-10-19T20:42:34.179" v="128"/>
          <ac:inkMkLst>
            <pc:docMk/>
            <pc:sldMk cId="71603324" sldId="2147308574"/>
            <ac:inkMk id="42" creationId="{4A81A146-F961-2E45-8A5A-A82136C7FDB4}"/>
          </ac:inkMkLst>
        </pc:inkChg>
        <pc:inkChg chg="add">
          <ac:chgData name="Kau, Derchang" userId="b9148588-e694-4445-9765-2c9aad6149ce" providerId="ADAL" clId="{FAA041A8-D5C9-FD4C-9A1D-883FEE58235E}" dt="2021-10-19T20:43:13.223" v="130"/>
          <ac:inkMkLst>
            <pc:docMk/>
            <pc:sldMk cId="71603324" sldId="2147308574"/>
            <ac:inkMk id="44" creationId="{334CE473-B291-C843-83EC-69EE4AA68014}"/>
          </ac:inkMkLst>
        </pc:inkChg>
        <pc:inkChg chg="add">
          <ac:chgData name="Kau, Derchang" userId="b9148588-e694-4445-9765-2c9aad6149ce" providerId="ADAL" clId="{FAA041A8-D5C9-FD4C-9A1D-883FEE58235E}" dt="2021-10-19T20:43:13.516" v="131"/>
          <ac:inkMkLst>
            <pc:docMk/>
            <pc:sldMk cId="71603324" sldId="2147308574"/>
            <ac:inkMk id="45" creationId="{28BB1FA9-3B16-E949-A495-E0C37AB34CE3}"/>
          </ac:inkMkLst>
        </pc:inkChg>
        <pc:inkChg chg="add">
          <ac:chgData name="Kau, Derchang" userId="b9148588-e694-4445-9765-2c9aad6149ce" providerId="ADAL" clId="{FAA041A8-D5C9-FD4C-9A1D-883FEE58235E}" dt="2021-10-19T20:44:47.068" v="133"/>
          <ac:inkMkLst>
            <pc:docMk/>
            <pc:sldMk cId="71603324" sldId="2147308574"/>
            <ac:inkMk id="47" creationId="{215A56F6-3180-974C-B50F-42B211F36A02}"/>
          </ac:inkMkLst>
        </pc:inkChg>
        <pc:inkChg chg="add">
          <ac:chgData name="Kau, Derchang" userId="b9148588-e694-4445-9765-2c9aad6149ce" providerId="ADAL" clId="{FAA041A8-D5C9-FD4C-9A1D-883FEE58235E}" dt="2021-10-19T20:44:56.187" v="134"/>
          <ac:inkMkLst>
            <pc:docMk/>
            <pc:sldMk cId="71603324" sldId="2147308574"/>
            <ac:inkMk id="48" creationId="{662CC6AD-1C4A-0340-9E58-F03CD4A3F6D0}"/>
          </ac:inkMkLst>
        </pc:inkChg>
        <pc:inkChg chg="add">
          <ac:chgData name="Kau, Derchang" userId="b9148588-e694-4445-9765-2c9aad6149ce" providerId="ADAL" clId="{FAA041A8-D5C9-FD4C-9A1D-883FEE58235E}" dt="2021-10-19T20:45:01.240" v="135"/>
          <ac:inkMkLst>
            <pc:docMk/>
            <pc:sldMk cId="71603324" sldId="2147308574"/>
            <ac:inkMk id="49" creationId="{A5FE45A0-203A-DC46-9B09-49639CD6024B}"/>
          </ac:inkMkLst>
        </pc:inkChg>
        <pc:inkChg chg="add">
          <ac:chgData name="Kau, Derchang" userId="b9148588-e694-4445-9765-2c9aad6149ce" providerId="ADAL" clId="{FAA041A8-D5C9-FD4C-9A1D-883FEE58235E}" dt="2021-10-19T20:45:06.747" v="136"/>
          <ac:inkMkLst>
            <pc:docMk/>
            <pc:sldMk cId="71603324" sldId="2147308574"/>
            <ac:inkMk id="50" creationId="{B116953C-F031-064E-A1A1-641B696BBC3A}"/>
          </ac:inkMkLst>
        </pc:inkChg>
        <pc:inkChg chg="add">
          <ac:chgData name="Kau, Derchang" userId="b9148588-e694-4445-9765-2c9aad6149ce" providerId="ADAL" clId="{FAA041A8-D5C9-FD4C-9A1D-883FEE58235E}" dt="2021-10-19T20:45:07.004" v="137"/>
          <ac:inkMkLst>
            <pc:docMk/>
            <pc:sldMk cId="71603324" sldId="2147308574"/>
            <ac:inkMk id="51" creationId="{ADE13077-7993-C642-A51A-399D4C81EF4B}"/>
          </ac:inkMkLst>
        </pc:inkChg>
        <pc:inkChg chg="add">
          <ac:chgData name="Kau, Derchang" userId="b9148588-e694-4445-9765-2c9aad6149ce" providerId="ADAL" clId="{FAA041A8-D5C9-FD4C-9A1D-883FEE58235E}" dt="2021-10-19T20:45:19.533" v="139"/>
          <ac:inkMkLst>
            <pc:docMk/>
            <pc:sldMk cId="71603324" sldId="2147308574"/>
            <ac:inkMk id="53" creationId="{4A3BCF22-2CE6-784E-B359-EACAF2E0D806}"/>
          </ac:inkMkLst>
        </pc:inkChg>
        <pc:inkChg chg="add">
          <ac:chgData name="Kau, Derchang" userId="b9148588-e694-4445-9765-2c9aad6149ce" providerId="ADAL" clId="{FAA041A8-D5C9-FD4C-9A1D-883FEE58235E}" dt="2021-10-19T20:45:20.008" v="140"/>
          <ac:inkMkLst>
            <pc:docMk/>
            <pc:sldMk cId="71603324" sldId="2147308574"/>
            <ac:inkMk id="54" creationId="{6CB0A64C-D500-974E-A8D7-D22B77614C96}"/>
          </ac:inkMkLst>
        </pc:inkChg>
        <pc:inkChg chg="add">
          <ac:chgData name="Kau, Derchang" userId="b9148588-e694-4445-9765-2c9aad6149ce" providerId="ADAL" clId="{FAA041A8-D5C9-FD4C-9A1D-883FEE58235E}" dt="2021-10-19T20:45:32.239" v="142"/>
          <ac:inkMkLst>
            <pc:docMk/>
            <pc:sldMk cId="71603324" sldId="2147308574"/>
            <ac:inkMk id="56" creationId="{33BCBF39-6C10-D844-8CE8-F99846AE54F2}"/>
          </ac:inkMkLst>
        </pc:inkChg>
        <pc:inkChg chg="add">
          <ac:chgData name="Kau, Derchang" userId="b9148588-e694-4445-9765-2c9aad6149ce" providerId="ADAL" clId="{FAA041A8-D5C9-FD4C-9A1D-883FEE58235E}" dt="2021-10-19T20:45:32.835" v="143"/>
          <ac:inkMkLst>
            <pc:docMk/>
            <pc:sldMk cId="71603324" sldId="2147308574"/>
            <ac:inkMk id="57" creationId="{C8DEF303-B0CA-FB46-A00E-C799772CDD2A}"/>
          </ac:inkMkLst>
        </pc:inkChg>
      </pc:sldChg>
      <pc:sldChg chg="addSp">
        <pc:chgData name="Kau, Derchang" userId="b9148588-e694-4445-9765-2c9aad6149ce" providerId="ADAL" clId="{FAA041A8-D5C9-FD4C-9A1D-883FEE58235E}" dt="2021-10-19T22:46:29.015" v="156"/>
        <pc:sldMkLst>
          <pc:docMk/>
          <pc:sldMk cId="3280512343" sldId="2147308576"/>
        </pc:sldMkLst>
        <pc:grpChg chg="add">
          <ac:chgData name="Kau, Derchang" userId="b9148588-e694-4445-9765-2c9aad6149ce" providerId="ADAL" clId="{FAA041A8-D5C9-FD4C-9A1D-883FEE58235E}" dt="2021-10-19T22:43:57.712" v="148"/>
          <ac:grpSpMkLst>
            <pc:docMk/>
            <pc:sldMk cId="3280512343" sldId="2147308576"/>
            <ac:grpSpMk id="25" creationId="{E527EEC6-1957-2C45-B68B-E8568AFAFE0D}"/>
          </ac:grpSpMkLst>
        </pc:grpChg>
        <pc:grpChg chg="add">
          <ac:chgData name="Kau, Derchang" userId="b9148588-e694-4445-9765-2c9aad6149ce" providerId="ADAL" clId="{FAA041A8-D5C9-FD4C-9A1D-883FEE58235E}" dt="2021-10-19T22:44:08.302" v="151"/>
          <ac:grpSpMkLst>
            <pc:docMk/>
            <pc:sldMk cId="3280512343" sldId="2147308576"/>
            <ac:grpSpMk id="33" creationId="{F1F43FE6-70CD-334B-907C-8B39F86B6A22}"/>
          </ac:grpSpMkLst>
        </pc:grpChg>
        <pc:inkChg chg="add">
          <ac:chgData name="Kau, Derchang" userId="b9148588-e694-4445-9765-2c9aad6149ce" providerId="ADAL" clId="{FAA041A8-D5C9-FD4C-9A1D-883FEE58235E}" dt="2021-10-19T22:43:54.852" v="145"/>
          <ac:inkMkLst>
            <pc:docMk/>
            <pc:sldMk cId="3280512343" sldId="2147308576"/>
            <ac:inkMk id="2" creationId="{59DDC3B1-CA53-704B-B00F-064BA28B8775}"/>
          </ac:inkMkLst>
        </pc:inkChg>
        <pc:inkChg chg="add">
          <ac:chgData name="Kau, Derchang" userId="b9148588-e694-4445-9765-2c9aad6149ce" providerId="ADAL" clId="{FAA041A8-D5C9-FD4C-9A1D-883FEE58235E}" dt="2021-10-19T22:43:56.570" v="146"/>
          <ac:inkMkLst>
            <pc:docMk/>
            <pc:sldMk cId="3280512343" sldId="2147308576"/>
            <ac:inkMk id="5" creationId="{5A3FC003-9F86-0949-AEFE-954D78F537DE}"/>
          </ac:inkMkLst>
        </pc:inkChg>
        <pc:inkChg chg="add">
          <ac:chgData name="Kau, Derchang" userId="b9148588-e694-4445-9765-2c9aad6149ce" providerId="ADAL" clId="{FAA041A8-D5C9-FD4C-9A1D-883FEE58235E}" dt="2021-10-19T22:43:57.037" v="147"/>
          <ac:inkMkLst>
            <pc:docMk/>
            <pc:sldMk cId="3280512343" sldId="2147308576"/>
            <ac:inkMk id="7" creationId="{F3ED5C55-31F9-8247-B5B8-BE9B5B313615}"/>
          </ac:inkMkLst>
        </pc:inkChg>
        <pc:inkChg chg="add">
          <ac:chgData name="Kau, Derchang" userId="b9148588-e694-4445-9765-2c9aad6149ce" providerId="ADAL" clId="{FAA041A8-D5C9-FD4C-9A1D-883FEE58235E}" dt="2021-10-19T22:44:07.188" v="149"/>
          <ac:inkMkLst>
            <pc:docMk/>
            <pc:sldMk cId="3280512343" sldId="2147308576"/>
            <ac:inkMk id="29" creationId="{0D2CC39A-A6E4-DA45-A5D6-86BC9B530167}"/>
          </ac:inkMkLst>
        </pc:inkChg>
        <pc:inkChg chg="add">
          <ac:chgData name="Kau, Derchang" userId="b9148588-e694-4445-9765-2c9aad6149ce" providerId="ADAL" clId="{FAA041A8-D5C9-FD4C-9A1D-883FEE58235E}" dt="2021-10-19T22:44:07.604" v="150"/>
          <ac:inkMkLst>
            <pc:docMk/>
            <pc:sldMk cId="3280512343" sldId="2147308576"/>
            <ac:inkMk id="32" creationId="{3BF4E067-8E9B-A94B-B134-4653719D6BD2}"/>
          </ac:inkMkLst>
        </pc:inkChg>
        <pc:inkChg chg="add">
          <ac:chgData name="Kau, Derchang" userId="b9148588-e694-4445-9765-2c9aad6149ce" providerId="ADAL" clId="{FAA041A8-D5C9-FD4C-9A1D-883FEE58235E}" dt="2021-10-19T22:46:11.494" v="152"/>
          <ac:inkMkLst>
            <pc:docMk/>
            <pc:sldMk cId="3280512343" sldId="2147308576"/>
            <ac:inkMk id="34" creationId="{465D611F-C92B-0042-A9CF-EADC490C2451}"/>
          </ac:inkMkLst>
        </pc:inkChg>
        <pc:inkChg chg="add">
          <ac:chgData name="Kau, Derchang" userId="b9148588-e694-4445-9765-2c9aad6149ce" providerId="ADAL" clId="{FAA041A8-D5C9-FD4C-9A1D-883FEE58235E}" dt="2021-10-19T22:46:15.664" v="153"/>
          <ac:inkMkLst>
            <pc:docMk/>
            <pc:sldMk cId="3280512343" sldId="2147308576"/>
            <ac:inkMk id="35" creationId="{4528E6F7-023D-3E4D-9625-6D432D6B4364}"/>
          </ac:inkMkLst>
        </pc:inkChg>
        <pc:inkChg chg="add">
          <ac:chgData name="Kau, Derchang" userId="b9148588-e694-4445-9765-2c9aad6149ce" providerId="ADAL" clId="{FAA041A8-D5C9-FD4C-9A1D-883FEE58235E}" dt="2021-10-19T22:46:18.941" v="154"/>
          <ac:inkMkLst>
            <pc:docMk/>
            <pc:sldMk cId="3280512343" sldId="2147308576"/>
            <ac:inkMk id="36" creationId="{472D31CD-F879-E14B-884E-DABCD8D9B73D}"/>
          </ac:inkMkLst>
        </pc:inkChg>
        <pc:inkChg chg="add">
          <ac:chgData name="Kau, Derchang" userId="b9148588-e694-4445-9765-2c9aad6149ce" providerId="ADAL" clId="{FAA041A8-D5C9-FD4C-9A1D-883FEE58235E}" dt="2021-10-19T22:46:28.840" v="155"/>
          <ac:inkMkLst>
            <pc:docMk/>
            <pc:sldMk cId="3280512343" sldId="2147308576"/>
            <ac:inkMk id="37" creationId="{E657A11B-3899-C645-A1BC-007A5C9A2F7E}"/>
          </ac:inkMkLst>
        </pc:inkChg>
        <pc:inkChg chg="add">
          <ac:chgData name="Kau, Derchang" userId="b9148588-e694-4445-9765-2c9aad6149ce" providerId="ADAL" clId="{FAA041A8-D5C9-FD4C-9A1D-883FEE58235E}" dt="2021-10-19T22:46:29.015" v="156"/>
          <ac:inkMkLst>
            <pc:docMk/>
            <pc:sldMk cId="3280512343" sldId="2147308576"/>
            <ac:inkMk id="38" creationId="{EE35E08B-0F46-F748-994E-EC9B2E104864}"/>
          </ac:inkMkLst>
        </pc:inkChg>
      </pc:sldChg>
      <pc:sldChg chg="addSp delSp modSp">
        <pc:chgData name="Kau, Derchang" userId="b9148588-e694-4445-9765-2c9aad6149ce" providerId="ADAL" clId="{FAA041A8-D5C9-FD4C-9A1D-883FEE58235E}" dt="2021-10-20T02:16:42.908" v="637"/>
        <pc:sldMkLst>
          <pc:docMk/>
          <pc:sldMk cId="3368621426" sldId="2147308578"/>
        </pc:sldMkLst>
        <pc:grpChg chg="add del">
          <ac:chgData name="Kau, Derchang" userId="b9148588-e694-4445-9765-2c9aad6149ce" providerId="ADAL" clId="{FAA041A8-D5C9-FD4C-9A1D-883FEE58235E}" dt="2021-10-19T23:02:19.152" v="170"/>
          <ac:grpSpMkLst>
            <pc:docMk/>
            <pc:sldMk cId="3368621426" sldId="2147308578"/>
            <ac:grpSpMk id="36" creationId="{4A612C81-0709-5E4C-ACD9-EF4217B94386}"/>
          </ac:grpSpMkLst>
        </pc:grpChg>
        <pc:grpChg chg="add del">
          <ac:chgData name="Kau, Derchang" userId="b9148588-e694-4445-9765-2c9aad6149ce" providerId="ADAL" clId="{FAA041A8-D5C9-FD4C-9A1D-883FEE58235E}" dt="2021-10-19T23:02:21.591" v="173"/>
          <ac:grpSpMkLst>
            <pc:docMk/>
            <pc:sldMk cId="3368621426" sldId="2147308578"/>
            <ac:grpSpMk id="39" creationId="{3F7DC604-9B1F-BB4E-9A84-BC7D558A1726}"/>
          </ac:grpSpMkLst>
        </pc:grpChg>
        <pc:grpChg chg="add del">
          <ac:chgData name="Kau, Derchang" userId="b9148588-e694-4445-9765-2c9aad6149ce" providerId="ADAL" clId="{FAA041A8-D5C9-FD4C-9A1D-883FEE58235E}" dt="2021-10-19T23:02:31.285" v="188"/>
          <ac:grpSpMkLst>
            <pc:docMk/>
            <pc:sldMk cId="3368621426" sldId="2147308578"/>
            <ac:grpSpMk id="42" creationId="{78CEED78-DA6B-C540-BDC5-C1FB126D921D}"/>
          </ac:grpSpMkLst>
        </pc:grpChg>
        <pc:grpChg chg="add del">
          <ac:chgData name="Kau, Derchang" userId="b9148588-e694-4445-9765-2c9aad6149ce" providerId="ADAL" clId="{FAA041A8-D5C9-FD4C-9A1D-883FEE58235E}" dt="2021-10-20T02:16:42.908" v="637"/>
          <ac:grpSpMkLst>
            <pc:docMk/>
            <pc:sldMk cId="3368621426" sldId="2147308578"/>
            <ac:grpSpMk id="42" creationId="{F053CF04-746A-2949-890B-26A9776545D0}"/>
          </ac:grpSpMkLst>
        </pc:grpChg>
        <pc:grpChg chg="add del">
          <ac:chgData name="Kau, Derchang" userId="b9148588-e694-4445-9765-2c9aad6149ce" providerId="ADAL" clId="{FAA041A8-D5C9-FD4C-9A1D-883FEE58235E}" dt="2021-10-19T23:02:35.515" v="190"/>
          <ac:grpSpMkLst>
            <pc:docMk/>
            <pc:sldMk cId="3368621426" sldId="2147308578"/>
            <ac:grpSpMk id="57" creationId="{1EA1FEDB-7DC5-5C4D-80A7-5E586AA6D698}"/>
          </ac:grpSpMkLst>
        </pc:grpChg>
        <pc:grpChg chg="add del">
          <ac:chgData name="Kau, Derchang" userId="b9148588-e694-4445-9765-2c9aad6149ce" providerId="ADAL" clId="{FAA041A8-D5C9-FD4C-9A1D-883FEE58235E}" dt="2021-10-19T23:02:47.323" v="212"/>
          <ac:grpSpMkLst>
            <pc:docMk/>
            <pc:sldMk cId="3368621426" sldId="2147308578"/>
            <ac:grpSpMk id="59" creationId="{A38D834E-4A36-5D42-81A9-C3EC70E13FB2}"/>
          </ac:grpSpMkLst>
        </pc:grpChg>
        <pc:grpChg chg="add del">
          <ac:chgData name="Kau, Derchang" userId="b9148588-e694-4445-9765-2c9aad6149ce" providerId="ADAL" clId="{FAA041A8-D5C9-FD4C-9A1D-883FEE58235E}" dt="2021-10-19T23:02:47.323" v="212"/>
          <ac:grpSpMkLst>
            <pc:docMk/>
            <pc:sldMk cId="3368621426" sldId="2147308578"/>
            <ac:grpSpMk id="67" creationId="{9AF39A44-B115-614F-832F-C065E86587E4}"/>
          </ac:grpSpMkLst>
        </pc:grpChg>
        <pc:grpChg chg="add">
          <ac:chgData name="Kau, Derchang" userId="b9148588-e694-4445-9765-2c9aad6149ce" providerId="ADAL" clId="{FAA041A8-D5C9-FD4C-9A1D-883FEE58235E}" dt="2021-10-19T23:02:47.323" v="212"/>
          <ac:grpSpMkLst>
            <pc:docMk/>
            <pc:sldMk cId="3368621426" sldId="2147308578"/>
            <ac:grpSpMk id="81" creationId="{5F48306C-D423-4046-9E88-5F4C1E2E7496}"/>
          </ac:grpSpMkLst>
        </pc:grpChg>
        <pc:grpChg chg="add del">
          <ac:chgData name="Kau, Derchang" userId="b9148588-e694-4445-9765-2c9aad6149ce" providerId="ADAL" clId="{FAA041A8-D5C9-FD4C-9A1D-883FEE58235E}" dt="2021-10-19T23:03:17.920" v="236"/>
          <ac:grpSpMkLst>
            <pc:docMk/>
            <pc:sldMk cId="3368621426" sldId="2147308578"/>
            <ac:grpSpMk id="97" creationId="{6850C794-6D18-C249-B075-341F516F126C}"/>
          </ac:grpSpMkLst>
        </pc:grpChg>
        <pc:grpChg chg="add">
          <ac:chgData name="Kau, Derchang" userId="b9148588-e694-4445-9765-2c9aad6149ce" providerId="ADAL" clId="{FAA041A8-D5C9-FD4C-9A1D-883FEE58235E}" dt="2021-10-19T23:03:17.920" v="236"/>
          <ac:grpSpMkLst>
            <pc:docMk/>
            <pc:sldMk cId="3368621426" sldId="2147308578"/>
            <ac:grpSpMk id="105" creationId="{AF3EE7FD-8CAC-9C4D-A8BB-66D26557ABDD}"/>
          </ac:grpSpMkLst>
        </pc:grpChg>
        <pc:grpChg chg="add">
          <ac:chgData name="Kau, Derchang" userId="b9148588-e694-4445-9765-2c9aad6149ce" providerId="ADAL" clId="{FAA041A8-D5C9-FD4C-9A1D-883FEE58235E}" dt="2021-10-19T23:51:24.266" v="240"/>
          <ac:grpSpMkLst>
            <pc:docMk/>
            <pc:sldMk cId="3368621426" sldId="2147308578"/>
            <ac:grpSpMk id="109" creationId="{C03B1A7A-33F3-CA46-800D-69F29F39C9BE}"/>
          </ac:grpSpMkLst>
        </pc:grpChg>
        <pc:grpChg chg="add del">
          <ac:chgData name="Kau, Derchang" userId="b9148588-e694-4445-9765-2c9aad6149ce" providerId="ADAL" clId="{FAA041A8-D5C9-FD4C-9A1D-883FEE58235E}" dt="2021-10-20T02:12:22.740" v="439"/>
          <ac:grpSpMkLst>
            <pc:docMk/>
            <pc:sldMk cId="3368621426" sldId="2147308578"/>
            <ac:grpSpMk id="119" creationId="{F0D3ABE6-BB47-6C4E-AEF5-C86499FAF08F}"/>
          </ac:grpSpMkLst>
        </pc:grpChg>
        <pc:grpChg chg="add del">
          <ac:chgData name="Kau, Derchang" userId="b9148588-e694-4445-9765-2c9aad6149ce" providerId="ADAL" clId="{FAA041A8-D5C9-FD4C-9A1D-883FEE58235E}" dt="2021-10-20T02:12:28.661" v="443"/>
          <ac:grpSpMkLst>
            <pc:docMk/>
            <pc:sldMk cId="3368621426" sldId="2147308578"/>
            <ac:grpSpMk id="137" creationId="{E0B28B14-158C-6C4B-B374-05EBACC4038F}"/>
          </ac:grpSpMkLst>
        </pc:grpChg>
        <pc:grpChg chg="add del">
          <ac:chgData name="Kau, Derchang" userId="b9148588-e694-4445-9765-2c9aad6149ce" providerId="ADAL" clId="{FAA041A8-D5C9-FD4C-9A1D-883FEE58235E}" dt="2021-10-20T02:13:33.826" v="518"/>
          <ac:grpSpMkLst>
            <pc:docMk/>
            <pc:sldMk cId="3368621426" sldId="2147308578"/>
            <ac:grpSpMk id="141" creationId="{FCFDB6C8-F024-F643-98B4-FE76BEC447B8}"/>
          </ac:grpSpMkLst>
        </pc:grpChg>
        <pc:grpChg chg="add">
          <ac:chgData name="Kau, Derchang" userId="b9148588-e694-4445-9765-2c9aad6149ce" providerId="ADAL" clId="{FAA041A8-D5C9-FD4C-9A1D-883FEE58235E}" dt="2021-10-20T02:16:42.908" v="637"/>
          <ac:grpSpMkLst>
            <pc:docMk/>
            <pc:sldMk cId="3368621426" sldId="2147308578"/>
            <ac:grpSpMk id="144" creationId="{EF8C62CB-9C75-FE46-996B-AA9A348E72F3}"/>
          </ac:grpSpMkLst>
        </pc:grpChg>
        <pc:grpChg chg="add del">
          <ac:chgData name="Kau, Derchang" userId="b9148588-e694-4445-9765-2c9aad6149ce" providerId="ADAL" clId="{FAA041A8-D5C9-FD4C-9A1D-883FEE58235E}" dt="2021-10-20T02:12:37.959" v="450"/>
          <ac:grpSpMkLst>
            <pc:docMk/>
            <pc:sldMk cId="3368621426" sldId="2147308578"/>
            <ac:grpSpMk id="147" creationId="{EF948BE4-8FFE-854F-898A-82461A9CBA17}"/>
          </ac:grpSpMkLst>
        </pc:grpChg>
        <pc:grpChg chg="add del">
          <ac:chgData name="Kau, Derchang" userId="b9148588-e694-4445-9765-2c9aad6149ce" providerId="ADAL" clId="{FAA041A8-D5C9-FD4C-9A1D-883FEE58235E}" dt="2021-10-20T02:12:55.830" v="475"/>
          <ac:grpSpMkLst>
            <pc:docMk/>
            <pc:sldMk cId="3368621426" sldId="2147308578"/>
            <ac:grpSpMk id="155" creationId="{3CA19601-E157-464B-9B65-A67D83697FDE}"/>
          </ac:grpSpMkLst>
        </pc:grpChg>
        <pc:grpChg chg="add del">
          <ac:chgData name="Kau, Derchang" userId="b9148588-e694-4445-9765-2c9aad6149ce" providerId="ADAL" clId="{FAA041A8-D5C9-FD4C-9A1D-883FEE58235E}" dt="2021-10-20T02:14:46.872" v="592"/>
          <ac:grpSpMkLst>
            <pc:docMk/>
            <pc:sldMk cId="3368621426" sldId="2147308578"/>
            <ac:grpSpMk id="168" creationId="{9D689565-966E-2A43-A340-511DE2EED44B}"/>
          </ac:grpSpMkLst>
        </pc:grpChg>
        <pc:grpChg chg="add del">
          <ac:chgData name="Kau, Derchang" userId="b9148588-e694-4445-9765-2c9aad6149ce" providerId="ADAL" clId="{FAA041A8-D5C9-FD4C-9A1D-883FEE58235E}" dt="2021-10-20T02:14:46.872" v="592"/>
          <ac:grpSpMkLst>
            <pc:docMk/>
            <pc:sldMk cId="3368621426" sldId="2147308578"/>
            <ac:grpSpMk id="181" creationId="{8AB8E2B5-C03D-CD49-B1EC-102BF837B7A9}"/>
          </ac:grpSpMkLst>
        </pc:grpChg>
        <pc:grpChg chg="add del">
          <ac:chgData name="Kau, Derchang" userId="b9148588-e694-4445-9765-2c9aad6149ce" providerId="ADAL" clId="{FAA041A8-D5C9-FD4C-9A1D-883FEE58235E}" dt="2021-10-20T02:13:19.727" v="500"/>
          <ac:grpSpMkLst>
            <pc:docMk/>
            <pc:sldMk cId="3368621426" sldId="2147308578"/>
            <ac:grpSpMk id="189" creationId="{959FDD98-7DAE-7A42-B8D6-177F822BAD90}"/>
          </ac:grpSpMkLst>
        </pc:grpChg>
        <pc:grpChg chg="add del">
          <ac:chgData name="Kau, Derchang" userId="b9148588-e694-4445-9765-2c9aad6149ce" providerId="ADAL" clId="{FAA041A8-D5C9-FD4C-9A1D-883FEE58235E}" dt="2021-10-20T02:13:33.826" v="518"/>
          <ac:grpSpMkLst>
            <pc:docMk/>
            <pc:sldMk cId="3368621426" sldId="2147308578"/>
            <ac:grpSpMk id="193" creationId="{F30B7CAD-C4D9-D040-80FB-CF8CE8603189}"/>
          </ac:grpSpMkLst>
        </pc:grpChg>
        <pc:grpChg chg="add del">
          <ac:chgData name="Kau, Derchang" userId="b9148588-e694-4445-9765-2c9aad6149ce" providerId="ADAL" clId="{FAA041A8-D5C9-FD4C-9A1D-883FEE58235E}" dt="2021-10-20T02:13:44.204" v="529"/>
          <ac:grpSpMkLst>
            <pc:docMk/>
            <pc:sldMk cId="3368621426" sldId="2147308578"/>
            <ac:grpSpMk id="211" creationId="{B0794ADE-AC2F-CA4D-8BC4-7CC1DDA604D3}"/>
          </ac:grpSpMkLst>
        </pc:grpChg>
        <pc:grpChg chg="add del">
          <ac:chgData name="Kau, Derchang" userId="b9148588-e694-4445-9765-2c9aad6149ce" providerId="ADAL" clId="{FAA041A8-D5C9-FD4C-9A1D-883FEE58235E}" dt="2021-10-20T02:13:48.727" v="536"/>
          <ac:grpSpMkLst>
            <pc:docMk/>
            <pc:sldMk cId="3368621426" sldId="2147308578"/>
            <ac:grpSpMk id="222" creationId="{9C95DAEE-D287-7545-AB72-82C8711338F0}"/>
          </ac:grpSpMkLst>
        </pc:grpChg>
        <pc:grpChg chg="add del">
          <ac:chgData name="Kau, Derchang" userId="b9148588-e694-4445-9765-2c9aad6149ce" providerId="ADAL" clId="{FAA041A8-D5C9-FD4C-9A1D-883FEE58235E}" dt="2021-10-20T02:14:46.872" v="592"/>
          <ac:grpSpMkLst>
            <pc:docMk/>
            <pc:sldMk cId="3368621426" sldId="2147308578"/>
            <ac:grpSpMk id="229" creationId="{04DAAACB-6B7D-E449-9B3D-27921F93399B}"/>
          </ac:grpSpMkLst>
        </pc:grpChg>
        <pc:grpChg chg="add del">
          <ac:chgData name="Kau, Derchang" userId="b9148588-e694-4445-9765-2c9aad6149ce" providerId="ADAL" clId="{FAA041A8-D5C9-FD4C-9A1D-883FEE58235E}" dt="2021-10-20T02:14:46.872" v="592"/>
          <ac:grpSpMkLst>
            <pc:docMk/>
            <pc:sldMk cId="3368621426" sldId="2147308578"/>
            <ac:grpSpMk id="232" creationId="{B4A5A374-0521-4145-8D84-C32F05964C99}"/>
          </ac:grpSpMkLst>
        </pc:grpChg>
        <pc:grpChg chg="add del">
          <ac:chgData name="Kau, Derchang" userId="b9148588-e694-4445-9765-2c9aad6149ce" providerId="ADAL" clId="{FAA041A8-D5C9-FD4C-9A1D-883FEE58235E}" dt="2021-10-20T02:14:13.257" v="545"/>
          <ac:grpSpMkLst>
            <pc:docMk/>
            <pc:sldMk cId="3368621426" sldId="2147308578"/>
            <ac:grpSpMk id="237" creationId="{16C94198-DAFB-2C4A-9432-EE2800239517}"/>
          </ac:grpSpMkLst>
        </pc:grpChg>
        <pc:grpChg chg="add del">
          <ac:chgData name="Kau, Derchang" userId="b9148588-e694-4445-9765-2c9aad6149ce" providerId="ADAL" clId="{FAA041A8-D5C9-FD4C-9A1D-883FEE58235E}" dt="2021-10-20T02:14:39.241" v="578"/>
          <ac:grpSpMkLst>
            <pc:docMk/>
            <pc:sldMk cId="3368621426" sldId="2147308578"/>
            <ac:grpSpMk id="244" creationId="{597B8212-2508-4C4A-A015-591FF5E5480C}"/>
          </ac:grpSpMkLst>
        </pc:grpChg>
        <pc:grpChg chg="add del">
          <ac:chgData name="Kau, Derchang" userId="b9148588-e694-4445-9765-2c9aad6149ce" providerId="ADAL" clId="{FAA041A8-D5C9-FD4C-9A1D-883FEE58235E}" dt="2021-10-20T02:14:38.382" v="572"/>
          <ac:grpSpMkLst>
            <pc:docMk/>
            <pc:sldMk cId="3368621426" sldId="2147308578"/>
            <ac:grpSpMk id="251" creationId="{3B005013-34F7-F844-A0F8-754A37A332FE}"/>
          </ac:grpSpMkLst>
        </pc:grpChg>
        <pc:grpChg chg="add del">
          <ac:chgData name="Kau, Derchang" userId="b9148588-e694-4445-9765-2c9aad6149ce" providerId="ADAL" clId="{FAA041A8-D5C9-FD4C-9A1D-883FEE58235E}" dt="2021-10-20T02:14:36.688" v="571"/>
          <ac:grpSpMkLst>
            <pc:docMk/>
            <pc:sldMk cId="3368621426" sldId="2147308578"/>
            <ac:grpSpMk id="253" creationId="{59F6F61C-5052-0949-A20D-E6A49C87BBBC}"/>
          </ac:grpSpMkLst>
        </pc:grpChg>
        <pc:grpChg chg="add del">
          <ac:chgData name="Kau, Derchang" userId="b9148588-e694-4445-9765-2c9aad6149ce" providerId="ADAL" clId="{FAA041A8-D5C9-FD4C-9A1D-883FEE58235E}" dt="2021-10-20T02:14:34.857" v="568"/>
          <ac:grpSpMkLst>
            <pc:docMk/>
            <pc:sldMk cId="3368621426" sldId="2147308578"/>
            <ac:grpSpMk id="257" creationId="{D05A10AB-2E63-F141-89BB-6B1C0AE82CFD}"/>
          </ac:grpSpMkLst>
        </pc:grpChg>
        <pc:grpChg chg="add del">
          <ac:chgData name="Kau, Derchang" userId="b9148588-e694-4445-9765-2c9aad6149ce" providerId="ADAL" clId="{FAA041A8-D5C9-FD4C-9A1D-883FEE58235E}" dt="2021-10-20T02:14:50.026" v="597"/>
          <ac:grpSpMkLst>
            <pc:docMk/>
            <pc:sldMk cId="3368621426" sldId="2147308578"/>
            <ac:grpSpMk id="268" creationId="{44D70064-B51E-C64F-9C44-9FBE80B9166F}"/>
          </ac:grpSpMkLst>
        </pc:grpChg>
        <pc:grpChg chg="add del">
          <ac:chgData name="Kau, Derchang" userId="b9148588-e694-4445-9765-2c9aad6149ce" providerId="ADAL" clId="{FAA041A8-D5C9-FD4C-9A1D-883FEE58235E}" dt="2021-10-20T02:15:27.067" v="610"/>
          <ac:grpSpMkLst>
            <pc:docMk/>
            <pc:sldMk cId="3368621426" sldId="2147308578"/>
            <ac:grpSpMk id="273" creationId="{07422877-F592-164A-AFEA-FFFE355E72B2}"/>
          </ac:grpSpMkLst>
        </pc:grpChg>
        <pc:grpChg chg="add del">
          <ac:chgData name="Kau, Derchang" userId="b9148588-e694-4445-9765-2c9aad6149ce" providerId="ADAL" clId="{FAA041A8-D5C9-FD4C-9A1D-883FEE58235E}" dt="2021-10-20T02:15:19.744" v="608"/>
          <ac:grpSpMkLst>
            <pc:docMk/>
            <pc:sldMk cId="3368621426" sldId="2147308578"/>
            <ac:grpSpMk id="277" creationId="{637E61C2-F165-8348-8277-CF8E864D4994}"/>
          </ac:grpSpMkLst>
        </pc:grpChg>
        <pc:grpChg chg="add del">
          <ac:chgData name="Kau, Derchang" userId="b9148588-e694-4445-9765-2c9aad6149ce" providerId="ADAL" clId="{FAA041A8-D5C9-FD4C-9A1D-883FEE58235E}" dt="2021-10-20T02:15:17.982" v="606"/>
          <ac:grpSpMkLst>
            <pc:docMk/>
            <pc:sldMk cId="3368621426" sldId="2147308578"/>
            <ac:grpSpMk id="280" creationId="{4269B5F1-3AC7-F24F-84BB-DD445CF2A0A9}"/>
          </ac:grpSpMkLst>
        </pc:grpChg>
        <pc:grpChg chg="add del">
          <ac:chgData name="Kau, Derchang" userId="b9148588-e694-4445-9765-2c9aad6149ce" providerId="ADAL" clId="{FAA041A8-D5C9-FD4C-9A1D-883FEE58235E}" dt="2021-10-20T02:15:29.243" v="612"/>
          <ac:grpSpMkLst>
            <pc:docMk/>
            <pc:sldMk cId="3368621426" sldId="2147308578"/>
            <ac:grpSpMk id="282" creationId="{0D1C1625-191B-C14F-AF6E-A6D65174D64D}"/>
          </ac:grpSpMkLst>
        </pc:grpChg>
        <pc:grpChg chg="add del">
          <ac:chgData name="Kau, Derchang" userId="b9148588-e694-4445-9765-2c9aad6149ce" providerId="ADAL" clId="{FAA041A8-D5C9-FD4C-9A1D-883FEE58235E}" dt="2021-10-20T02:15:30.195" v="614"/>
          <ac:grpSpMkLst>
            <pc:docMk/>
            <pc:sldMk cId="3368621426" sldId="2147308578"/>
            <ac:grpSpMk id="284" creationId="{971C65C5-48AF-5740-AD09-DBA4582695C7}"/>
          </ac:grpSpMkLst>
        </pc:grpChg>
        <pc:grpChg chg="add del">
          <ac:chgData name="Kau, Derchang" userId="b9148588-e694-4445-9765-2c9aad6149ce" providerId="ADAL" clId="{FAA041A8-D5C9-FD4C-9A1D-883FEE58235E}" dt="2021-10-20T02:15:45.884" v="619"/>
          <ac:grpSpMkLst>
            <pc:docMk/>
            <pc:sldMk cId="3368621426" sldId="2147308578"/>
            <ac:grpSpMk id="286" creationId="{D3233890-F56F-7148-A6FC-F7F0F48937D6}"/>
          </ac:grpSpMkLst>
        </pc:grpChg>
        <pc:grpChg chg="add del">
          <ac:chgData name="Kau, Derchang" userId="b9148588-e694-4445-9765-2c9aad6149ce" providerId="ADAL" clId="{FAA041A8-D5C9-FD4C-9A1D-883FEE58235E}" dt="2021-10-20T02:15:45.884" v="619"/>
          <ac:grpSpMkLst>
            <pc:docMk/>
            <pc:sldMk cId="3368621426" sldId="2147308578"/>
            <ac:grpSpMk id="290" creationId="{8CC807C1-37C4-FA45-8650-DF30B3C8B99D}"/>
          </ac:grpSpMkLst>
        </pc:grpChg>
        <pc:graphicFrameChg chg="mod">
          <ac:chgData name="Kau, Derchang" userId="b9148588-e694-4445-9765-2c9aad6149ce" providerId="ADAL" clId="{FAA041A8-D5C9-FD4C-9A1D-883FEE58235E}" dt="2021-10-20T02:11:51.889" v="411" actId="1076"/>
          <ac:graphicFrameMkLst>
            <pc:docMk/>
            <pc:sldMk cId="3368621426" sldId="2147308578"/>
            <ac:graphicFrameMk id="11" creationId="{F35B6763-693B-4B08-82C4-02A4802E6DF9}"/>
          </ac:graphicFrameMkLst>
        </pc:graphicFrameChg>
        <pc:graphicFrameChg chg="mod">
          <ac:chgData name="Kau, Derchang" userId="b9148588-e694-4445-9765-2c9aad6149ce" providerId="ADAL" clId="{FAA041A8-D5C9-FD4C-9A1D-883FEE58235E}" dt="2021-10-20T02:16:25.878" v="623" actId="1076"/>
          <ac:graphicFrameMkLst>
            <pc:docMk/>
            <pc:sldMk cId="3368621426" sldId="2147308578"/>
            <ac:graphicFrameMk id="31" creationId="{B02ED52A-4561-4FD8-B2C4-C6B7F615D545}"/>
          </ac:graphicFrameMkLst>
        </pc:graphicFrameChg>
        <pc:inkChg chg="add">
          <ac:chgData name="Kau, Derchang" userId="b9148588-e694-4445-9765-2c9aad6149ce" providerId="ADAL" clId="{FAA041A8-D5C9-FD4C-9A1D-883FEE58235E}" dt="2021-10-19T22:55:19.537" v="157"/>
          <ac:inkMkLst>
            <pc:docMk/>
            <pc:sldMk cId="3368621426" sldId="2147308578"/>
            <ac:inkMk id="2" creationId="{4E2361E4-B0CA-0740-B371-6FE92BB188C1}"/>
          </ac:inkMkLst>
        </pc:inkChg>
        <pc:inkChg chg="add">
          <ac:chgData name="Kau, Derchang" userId="b9148588-e694-4445-9765-2c9aad6149ce" providerId="ADAL" clId="{FAA041A8-D5C9-FD4C-9A1D-883FEE58235E}" dt="2021-10-19T22:55:29.729" v="158"/>
          <ac:inkMkLst>
            <pc:docMk/>
            <pc:sldMk cId="3368621426" sldId="2147308578"/>
            <ac:inkMk id="5" creationId="{ED327543-CC56-5945-8296-D122271A7FA8}"/>
          </ac:inkMkLst>
        </pc:inkChg>
        <pc:inkChg chg="add del">
          <ac:chgData name="Kau, Derchang" userId="b9148588-e694-4445-9765-2c9aad6149ce" providerId="ADAL" clId="{FAA041A8-D5C9-FD4C-9A1D-883FEE58235E}" dt="2021-10-19T23:01:49.924" v="161"/>
          <ac:inkMkLst>
            <pc:docMk/>
            <pc:sldMk cId="3368621426" sldId="2147308578"/>
            <ac:inkMk id="7" creationId="{743056CA-0C45-8E4D-862B-FEAF89949364}"/>
          </ac:inkMkLst>
        </pc:inkChg>
        <pc:inkChg chg="add topLvl">
          <ac:chgData name="Kau, Derchang" userId="b9148588-e694-4445-9765-2c9aad6149ce" providerId="ADAL" clId="{FAA041A8-D5C9-FD4C-9A1D-883FEE58235E}" dt="2021-10-20T02:16:42.908" v="637"/>
          <ac:inkMkLst>
            <pc:docMk/>
            <pc:sldMk cId="3368621426" sldId="2147308578"/>
            <ac:inkMk id="7" creationId="{DCC45F59-0AAD-C349-93AE-FBE0E664B799}"/>
          </ac:inkMkLst>
        </pc:inkChg>
        <pc:inkChg chg="add">
          <ac:chgData name="Kau, Derchang" userId="b9148588-e694-4445-9765-2c9aad6149ce" providerId="ADAL" clId="{FAA041A8-D5C9-FD4C-9A1D-883FEE58235E}" dt="2021-10-19T22:55:41.232" v="160"/>
          <ac:inkMkLst>
            <pc:docMk/>
            <pc:sldMk cId="3368621426" sldId="2147308578"/>
            <ac:inkMk id="25" creationId="{B6C4F174-7DB6-A743-80E2-F01EEA0D0267}"/>
          </ac:inkMkLst>
        </pc:inkChg>
        <pc:inkChg chg="add">
          <ac:chgData name="Kau, Derchang" userId="b9148588-e694-4445-9765-2c9aad6149ce" providerId="ADAL" clId="{FAA041A8-D5C9-FD4C-9A1D-883FEE58235E}" dt="2021-10-19T23:01:52.888" v="162"/>
          <ac:inkMkLst>
            <pc:docMk/>
            <pc:sldMk cId="3368621426" sldId="2147308578"/>
            <ac:inkMk id="29" creationId="{F1CEE495-4CCC-2A4D-B905-5DAD95080C7F}"/>
          </ac:inkMkLst>
        </pc:inkChg>
        <pc:inkChg chg="add">
          <ac:chgData name="Kau, Derchang" userId="b9148588-e694-4445-9765-2c9aad6149ce" providerId="ADAL" clId="{FAA041A8-D5C9-FD4C-9A1D-883FEE58235E}" dt="2021-10-19T23:02:07.182" v="163"/>
          <ac:inkMkLst>
            <pc:docMk/>
            <pc:sldMk cId="3368621426" sldId="2147308578"/>
            <ac:inkMk id="32" creationId="{EFF3A254-C957-6044-A519-2D6BF99E6E02}"/>
          </ac:inkMkLst>
        </pc:inkChg>
        <pc:inkChg chg="add topLvl">
          <ac:chgData name="Kau, Derchang" userId="b9148588-e694-4445-9765-2c9aad6149ce" providerId="ADAL" clId="{FAA041A8-D5C9-FD4C-9A1D-883FEE58235E}" dt="2021-10-19T23:02:47.323" v="212"/>
          <ac:inkMkLst>
            <pc:docMk/>
            <pc:sldMk cId="3368621426" sldId="2147308578"/>
            <ac:inkMk id="33" creationId="{A1097291-414D-5C40-B2DB-386BCFCD53C3}"/>
          </ac:inkMkLst>
        </pc:inkChg>
        <pc:inkChg chg="add topLvl">
          <ac:chgData name="Kau, Derchang" userId="b9148588-e694-4445-9765-2c9aad6149ce" providerId="ADAL" clId="{FAA041A8-D5C9-FD4C-9A1D-883FEE58235E}" dt="2021-10-19T23:02:47.323" v="212"/>
          <ac:inkMkLst>
            <pc:docMk/>
            <pc:sldMk cId="3368621426" sldId="2147308578"/>
            <ac:inkMk id="34" creationId="{7302E173-53E3-8E4E-A2FF-9EC6CC08AF8D}"/>
          </ac:inkMkLst>
        </pc:inkChg>
        <pc:inkChg chg="add topLvl">
          <ac:chgData name="Kau, Derchang" userId="b9148588-e694-4445-9765-2c9aad6149ce" providerId="ADAL" clId="{FAA041A8-D5C9-FD4C-9A1D-883FEE58235E}" dt="2021-10-19T23:02:47.323" v="212"/>
          <ac:inkMkLst>
            <pc:docMk/>
            <pc:sldMk cId="3368621426" sldId="2147308578"/>
            <ac:inkMk id="35" creationId="{9BC20E12-2761-2C46-A2A8-86AE29DDECB5}"/>
          </ac:inkMkLst>
        </pc:inkChg>
        <pc:inkChg chg="add topLvl">
          <ac:chgData name="Kau, Derchang" userId="b9148588-e694-4445-9765-2c9aad6149ce" providerId="ADAL" clId="{FAA041A8-D5C9-FD4C-9A1D-883FEE58235E}" dt="2021-10-20T02:16:42.908" v="637"/>
          <ac:inkMkLst>
            <pc:docMk/>
            <pc:sldMk cId="3368621426" sldId="2147308578"/>
            <ac:inkMk id="36" creationId="{71C72A2C-DA54-3B4F-A8A9-742ED8E354B2}"/>
          </ac:inkMkLst>
        </pc:inkChg>
        <pc:inkChg chg="add topLvl">
          <ac:chgData name="Kau, Derchang" userId="b9148588-e694-4445-9765-2c9aad6149ce" providerId="ADAL" clId="{FAA041A8-D5C9-FD4C-9A1D-883FEE58235E}" dt="2021-10-19T23:02:47.323" v="212"/>
          <ac:inkMkLst>
            <pc:docMk/>
            <pc:sldMk cId="3368621426" sldId="2147308578"/>
            <ac:inkMk id="37" creationId="{703DD10E-1F39-B342-8279-AF71DA59C66E}"/>
          </ac:inkMkLst>
        </pc:inkChg>
        <pc:inkChg chg="add topLvl">
          <ac:chgData name="Kau, Derchang" userId="b9148588-e694-4445-9765-2c9aad6149ce" providerId="ADAL" clId="{FAA041A8-D5C9-FD4C-9A1D-883FEE58235E}" dt="2021-10-19T23:02:47.323" v="212"/>
          <ac:inkMkLst>
            <pc:docMk/>
            <pc:sldMk cId="3368621426" sldId="2147308578"/>
            <ac:inkMk id="38" creationId="{A2AD6852-8C9A-1F42-B61F-D19635245DDE}"/>
          </ac:inkMkLst>
        </pc:inkChg>
        <pc:inkChg chg="add topLvl">
          <ac:chgData name="Kau, Derchang" userId="b9148588-e694-4445-9765-2c9aad6149ce" providerId="ADAL" clId="{FAA041A8-D5C9-FD4C-9A1D-883FEE58235E}" dt="2021-10-20T02:16:42.908" v="637"/>
          <ac:inkMkLst>
            <pc:docMk/>
            <pc:sldMk cId="3368621426" sldId="2147308578"/>
            <ac:inkMk id="39" creationId="{BBE7F29C-AA81-3E4A-A8CB-89491C2DB12A}"/>
          </ac:inkMkLst>
        </pc:inkChg>
        <pc:inkChg chg="add topLvl">
          <ac:chgData name="Kau, Derchang" userId="b9148588-e694-4445-9765-2c9aad6149ce" providerId="ADAL" clId="{FAA041A8-D5C9-FD4C-9A1D-883FEE58235E}" dt="2021-10-19T23:02:47.323" v="212"/>
          <ac:inkMkLst>
            <pc:docMk/>
            <pc:sldMk cId="3368621426" sldId="2147308578"/>
            <ac:inkMk id="40" creationId="{B17D2DFE-4587-284E-864A-36C023D4ABD0}"/>
          </ac:inkMkLst>
        </pc:inkChg>
        <pc:inkChg chg="add topLvl">
          <ac:chgData name="Kau, Derchang" userId="b9148588-e694-4445-9765-2c9aad6149ce" providerId="ADAL" clId="{FAA041A8-D5C9-FD4C-9A1D-883FEE58235E}" dt="2021-10-19T23:02:47.323" v="212"/>
          <ac:inkMkLst>
            <pc:docMk/>
            <pc:sldMk cId="3368621426" sldId="2147308578"/>
            <ac:inkMk id="41" creationId="{A90EDBB6-5D77-8846-83AF-137D37FEBE80}"/>
          </ac:inkMkLst>
        </pc:inkChg>
        <pc:inkChg chg="add topLvl">
          <ac:chgData name="Kau, Derchang" userId="b9148588-e694-4445-9765-2c9aad6149ce" providerId="ADAL" clId="{FAA041A8-D5C9-FD4C-9A1D-883FEE58235E}" dt="2021-10-19T23:02:47.323" v="212"/>
          <ac:inkMkLst>
            <pc:docMk/>
            <pc:sldMk cId="3368621426" sldId="2147308578"/>
            <ac:inkMk id="43" creationId="{00C39D3D-94AE-0A4B-AA70-AF703301F8D5}"/>
          </ac:inkMkLst>
        </pc:inkChg>
        <pc:inkChg chg="add topLvl">
          <ac:chgData name="Kau, Derchang" userId="b9148588-e694-4445-9765-2c9aad6149ce" providerId="ADAL" clId="{FAA041A8-D5C9-FD4C-9A1D-883FEE58235E}" dt="2021-10-19T23:02:47.323" v="212"/>
          <ac:inkMkLst>
            <pc:docMk/>
            <pc:sldMk cId="3368621426" sldId="2147308578"/>
            <ac:inkMk id="44" creationId="{97BE5DEA-D370-8E43-AF4A-69D84627CCA0}"/>
          </ac:inkMkLst>
        </pc:inkChg>
        <pc:inkChg chg="add topLvl">
          <ac:chgData name="Kau, Derchang" userId="b9148588-e694-4445-9765-2c9aad6149ce" providerId="ADAL" clId="{FAA041A8-D5C9-FD4C-9A1D-883FEE58235E}" dt="2021-10-19T23:02:47.323" v="212"/>
          <ac:inkMkLst>
            <pc:docMk/>
            <pc:sldMk cId="3368621426" sldId="2147308578"/>
            <ac:inkMk id="45" creationId="{463FCD79-E344-6C42-8026-842C425167A5}"/>
          </ac:inkMkLst>
        </pc:inkChg>
        <pc:inkChg chg="add topLvl">
          <ac:chgData name="Kau, Derchang" userId="b9148588-e694-4445-9765-2c9aad6149ce" providerId="ADAL" clId="{FAA041A8-D5C9-FD4C-9A1D-883FEE58235E}" dt="2021-10-19T23:02:47.323" v="212"/>
          <ac:inkMkLst>
            <pc:docMk/>
            <pc:sldMk cId="3368621426" sldId="2147308578"/>
            <ac:inkMk id="46" creationId="{ECAD3E2E-31B6-D940-9136-980FAB2B3E83}"/>
          </ac:inkMkLst>
        </pc:inkChg>
        <pc:inkChg chg="add topLvl">
          <ac:chgData name="Kau, Derchang" userId="b9148588-e694-4445-9765-2c9aad6149ce" providerId="ADAL" clId="{FAA041A8-D5C9-FD4C-9A1D-883FEE58235E}" dt="2021-10-19T23:02:47.323" v="212"/>
          <ac:inkMkLst>
            <pc:docMk/>
            <pc:sldMk cId="3368621426" sldId="2147308578"/>
            <ac:inkMk id="47" creationId="{424747FB-DAFB-B74F-921D-818F2FC24704}"/>
          </ac:inkMkLst>
        </pc:inkChg>
        <pc:inkChg chg="add topLvl">
          <ac:chgData name="Kau, Derchang" userId="b9148588-e694-4445-9765-2c9aad6149ce" providerId="ADAL" clId="{FAA041A8-D5C9-FD4C-9A1D-883FEE58235E}" dt="2021-10-19T23:02:47.323" v="212"/>
          <ac:inkMkLst>
            <pc:docMk/>
            <pc:sldMk cId="3368621426" sldId="2147308578"/>
            <ac:inkMk id="48" creationId="{01FE326F-0061-5641-AF57-5241D9B37EE6}"/>
          </ac:inkMkLst>
        </pc:inkChg>
        <pc:inkChg chg="add topLvl">
          <ac:chgData name="Kau, Derchang" userId="b9148588-e694-4445-9765-2c9aad6149ce" providerId="ADAL" clId="{FAA041A8-D5C9-FD4C-9A1D-883FEE58235E}" dt="2021-10-19T23:02:47.323" v="212"/>
          <ac:inkMkLst>
            <pc:docMk/>
            <pc:sldMk cId="3368621426" sldId="2147308578"/>
            <ac:inkMk id="49" creationId="{97C15C71-6B83-F246-AB11-4E0BEA10A4FD}"/>
          </ac:inkMkLst>
        </pc:inkChg>
        <pc:inkChg chg="add topLvl">
          <ac:chgData name="Kau, Derchang" userId="b9148588-e694-4445-9765-2c9aad6149ce" providerId="ADAL" clId="{FAA041A8-D5C9-FD4C-9A1D-883FEE58235E}" dt="2021-10-19T23:02:47.323" v="212"/>
          <ac:inkMkLst>
            <pc:docMk/>
            <pc:sldMk cId="3368621426" sldId="2147308578"/>
            <ac:inkMk id="50" creationId="{C35E5709-C025-5E4B-9461-CD83EEF49A97}"/>
          </ac:inkMkLst>
        </pc:inkChg>
        <pc:inkChg chg="add topLvl">
          <ac:chgData name="Kau, Derchang" userId="b9148588-e694-4445-9765-2c9aad6149ce" providerId="ADAL" clId="{FAA041A8-D5C9-FD4C-9A1D-883FEE58235E}" dt="2021-10-19T23:02:47.323" v="212"/>
          <ac:inkMkLst>
            <pc:docMk/>
            <pc:sldMk cId="3368621426" sldId="2147308578"/>
            <ac:inkMk id="51" creationId="{5A867B9C-A96B-1740-BE7E-4DCC17F8932D}"/>
          </ac:inkMkLst>
        </pc:inkChg>
        <pc:inkChg chg="add topLvl">
          <ac:chgData name="Kau, Derchang" userId="b9148588-e694-4445-9765-2c9aad6149ce" providerId="ADAL" clId="{FAA041A8-D5C9-FD4C-9A1D-883FEE58235E}" dt="2021-10-19T23:02:47.323" v="212"/>
          <ac:inkMkLst>
            <pc:docMk/>
            <pc:sldMk cId="3368621426" sldId="2147308578"/>
            <ac:inkMk id="52" creationId="{52D17E20-E720-B547-8CDF-A11A600E2ACB}"/>
          </ac:inkMkLst>
        </pc:inkChg>
        <pc:inkChg chg="add topLvl">
          <ac:chgData name="Kau, Derchang" userId="b9148588-e694-4445-9765-2c9aad6149ce" providerId="ADAL" clId="{FAA041A8-D5C9-FD4C-9A1D-883FEE58235E}" dt="2021-10-19T23:02:47.323" v="212"/>
          <ac:inkMkLst>
            <pc:docMk/>
            <pc:sldMk cId="3368621426" sldId="2147308578"/>
            <ac:inkMk id="53" creationId="{CD5C7B2B-008C-D242-986B-9E2CCBB6DC1C}"/>
          </ac:inkMkLst>
        </pc:inkChg>
        <pc:inkChg chg="add topLvl">
          <ac:chgData name="Kau, Derchang" userId="b9148588-e694-4445-9765-2c9aad6149ce" providerId="ADAL" clId="{FAA041A8-D5C9-FD4C-9A1D-883FEE58235E}" dt="2021-10-19T23:02:47.323" v="212"/>
          <ac:inkMkLst>
            <pc:docMk/>
            <pc:sldMk cId="3368621426" sldId="2147308578"/>
            <ac:inkMk id="54" creationId="{B5F3B319-BF58-0746-9B46-DCD87EB3DA70}"/>
          </ac:inkMkLst>
        </pc:inkChg>
        <pc:inkChg chg="add topLvl">
          <ac:chgData name="Kau, Derchang" userId="b9148588-e694-4445-9765-2c9aad6149ce" providerId="ADAL" clId="{FAA041A8-D5C9-FD4C-9A1D-883FEE58235E}" dt="2021-10-19T23:02:47.323" v="212"/>
          <ac:inkMkLst>
            <pc:docMk/>
            <pc:sldMk cId="3368621426" sldId="2147308578"/>
            <ac:inkMk id="55" creationId="{6DC37B87-9127-DC40-8B33-68578EED056A}"/>
          </ac:inkMkLst>
        </pc:inkChg>
        <pc:inkChg chg="add topLvl">
          <ac:chgData name="Kau, Derchang" userId="b9148588-e694-4445-9765-2c9aad6149ce" providerId="ADAL" clId="{FAA041A8-D5C9-FD4C-9A1D-883FEE58235E}" dt="2021-10-19T23:02:47.323" v="212"/>
          <ac:inkMkLst>
            <pc:docMk/>
            <pc:sldMk cId="3368621426" sldId="2147308578"/>
            <ac:inkMk id="56" creationId="{1D6917A2-B96D-2A4F-A7A9-3C64F1E4828B}"/>
          </ac:inkMkLst>
        </pc:inkChg>
        <pc:inkChg chg="add">
          <ac:chgData name="Kau, Derchang" userId="b9148588-e694-4445-9765-2c9aad6149ce" providerId="ADAL" clId="{FAA041A8-D5C9-FD4C-9A1D-883FEE58235E}" dt="2021-10-20T02:16:39.288" v="628"/>
          <ac:inkMkLst>
            <pc:docMk/>
            <pc:sldMk cId="3368621426" sldId="2147308578"/>
            <ac:inkMk id="57" creationId="{4AB31C7B-E517-0641-9567-86D18BBF9EE4}"/>
          </ac:inkMkLst>
        </pc:inkChg>
        <pc:inkChg chg="add topLvl">
          <ac:chgData name="Kau, Derchang" userId="b9148588-e694-4445-9765-2c9aad6149ce" providerId="ADAL" clId="{FAA041A8-D5C9-FD4C-9A1D-883FEE58235E}" dt="2021-10-19T23:02:47.323" v="212"/>
          <ac:inkMkLst>
            <pc:docMk/>
            <pc:sldMk cId="3368621426" sldId="2147308578"/>
            <ac:inkMk id="58" creationId="{F7836489-E87F-8848-8DE4-805C40BD677A}"/>
          </ac:inkMkLst>
        </pc:inkChg>
        <pc:inkChg chg="add">
          <ac:chgData name="Kau, Derchang" userId="b9148588-e694-4445-9765-2c9aad6149ce" providerId="ADAL" clId="{FAA041A8-D5C9-FD4C-9A1D-883FEE58235E}" dt="2021-10-20T02:16:39.704" v="629"/>
          <ac:inkMkLst>
            <pc:docMk/>
            <pc:sldMk cId="3368621426" sldId="2147308578"/>
            <ac:inkMk id="59" creationId="{71401ECD-0809-4547-B82F-3FC1FCFACCBC}"/>
          </ac:inkMkLst>
        </pc:inkChg>
        <pc:inkChg chg="add topLvl">
          <ac:chgData name="Kau, Derchang" userId="b9148588-e694-4445-9765-2c9aad6149ce" providerId="ADAL" clId="{FAA041A8-D5C9-FD4C-9A1D-883FEE58235E}" dt="2021-10-19T23:02:47.323" v="212"/>
          <ac:inkMkLst>
            <pc:docMk/>
            <pc:sldMk cId="3368621426" sldId="2147308578"/>
            <ac:inkMk id="60" creationId="{A6D6A749-2892-8840-8C4B-B0A272511444}"/>
          </ac:inkMkLst>
        </pc:inkChg>
        <pc:inkChg chg="add topLvl">
          <ac:chgData name="Kau, Derchang" userId="b9148588-e694-4445-9765-2c9aad6149ce" providerId="ADAL" clId="{FAA041A8-D5C9-FD4C-9A1D-883FEE58235E}" dt="2021-10-19T23:02:47.323" v="212"/>
          <ac:inkMkLst>
            <pc:docMk/>
            <pc:sldMk cId="3368621426" sldId="2147308578"/>
            <ac:inkMk id="61" creationId="{3B79E47A-B95A-504E-BDDF-F6C1F4298207}"/>
          </ac:inkMkLst>
        </pc:inkChg>
        <pc:inkChg chg="add topLvl">
          <ac:chgData name="Kau, Derchang" userId="b9148588-e694-4445-9765-2c9aad6149ce" providerId="ADAL" clId="{FAA041A8-D5C9-FD4C-9A1D-883FEE58235E}" dt="2021-10-19T23:02:47.323" v="212"/>
          <ac:inkMkLst>
            <pc:docMk/>
            <pc:sldMk cId="3368621426" sldId="2147308578"/>
            <ac:inkMk id="62" creationId="{51237E9A-498C-AD45-B51A-C156C97D38FB}"/>
          </ac:inkMkLst>
        </pc:inkChg>
        <pc:inkChg chg="add topLvl">
          <ac:chgData name="Kau, Derchang" userId="b9148588-e694-4445-9765-2c9aad6149ce" providerId="ADAL" clId="{FAA041A8-D5C9-FD4C-9A1D-883FEE58235E}" dt="2021-10-19T23:02:47.323" v="212"/>
          <ac:inkMkLst>
            <pc:docMk/>
            <pc:sldMk cId="3368621426" sldId="2147308578"/>
            <ac:inkMk id="63" creationId="{8A8D9CCB-4304-CB4C-A6BE-C5ABFFCE3010}"/>
          </ac:inkMkLst>
        </pc:inkChg>
        <pc:inkChg chg="add topLvl">
          <ac:chgData name="Kau, Derchang" userId="b9148588-e694-4445-9765-2c9aad6149ce" providerId="ADAL" clId="{FAA041A8-D5C9-FD4C-9A1D-883FEE58235E}" dt="2021-10-19T23:02:47.323" v="212"/>
          <ac:inkMkLst>
            <pc:docMk/>
            <pc:sldMk cId="3368621426" sldId="2147308578"/>
            <ac:inkMk id="64" creationId="{ADE2AF0C-38F4-5342-A3D4-F146042C81A2}"/>
          </ac:inkMkLst>
        </pc:inkChg>
        <pc:inkChg chg="add topLvl">
          <ac:chgData name="Kau, Derchang" userId="b9148588-e694-4445-9765-2c9aad6149ce" providerId="ADAL" clId="{FAA041A8-D5C9-FD4C-9A1D-883FEE58235E}" dt="2021-10-19T23:02:47.323" v="212"/>
          <ac:inkMkLst>
            <pc:docMk/>
            <pc:sldMk cId="3368621426" sldId="2147308578"/>
            <ac:inkMk id="65" creationId="{99C051AC-1A61-B14C-96C9-BCE30841519D}"/>
          </ac:inkMkLst>
        </pc:inkChg>
        <pc:inkChg chg="add topLvl">
          <ac:chgData name="Kau, Derchang" userId="b9148588-e694-4445-9765-2c9aad6149ce" providerId="ADAL" clId="{FAA041A8-D5C9-FD4C-9A1D-883FEE58235E}" dt="2021-10-19T23:02:47.323" v="212"/>
          <ac:inkMkLst>
            <pc:docMk/>
            <pc:sldMk cId="3368621426" sldId="2147308578"/>
            <ac:inkMk id="66" creationId="{1C157346-6807-0847-AA96-F2FA24A14616}"/>
          </ac:inkMkLst>
        </pc:inkChg>
        <pc:inkChg chg="add">
          <ac:chgData name="Kau, Derchang" userId="b9148588-e694-4445-9765-2c9aad6149ce" providerId="ADAL" clId="{FAA041A8-D5C9-FD4C-9A1D-883FEE58235E}" dt="2021-10-20T02:16:40.037" v="630"/>
          <ac:inkMkLst>
            <pc:docMk/>
            <pc:sldMk cId="3368621426" sldId="2147308578"/>
            <ac:inkMk id="67" creationId="{81166775-8510-E04F-A0CB-B093545FA2BF}"/>
          </ac:inkMkLst>
        </pc:inkChg>
        <pc:inkChg chg="add">
          <ac:chgData name="Kau, Derchang" userId="b9148588-e694-4445-9765-2c9aad6149ce" providerId="ADAL" clId="{FAA041A8-D5C9-FD4C-9A1D-883FEE58235E}" dt="2021-10-19T23:02:42.281" v="199"/>
          <ac:inkMkLst>
            <pc:docMk/>
            <pc:sldMk cId="3368621426" sldId="2147308578"/>
            <ac:inkMk id="68" creationId="{180211CA-BF8C-DB4B-A6A3-951BF181DFB6}"/>
          </ac:inkMkLst>
        </pc:inkChg>
        <pc:inkChg chg="add">
          <ac:chgData name="Kau, Derchang" userId="b9148588-e694-4445-9765-2c9aad6149ce" providerId="ADAL" clId="{FAA041A8-D5C9-FD4C-9A1D-883FEE58235E}" dt="2021-10-19T23:02:42.566" v="200"/>
          <ac:inkMkLst>
            <pc:docMk/>
            <pc:sldMk cId="3368621426" sldId="2147308578"/>
            <ac:inkMk id="69" creationId="{9A16EF19-79BF-7B45-AB24-FFA37D1E2FAA}"/>
          </ac:inkMkLst>
        </pc:inkChg>
        <pc:inkChg chg="add">
          <ac:chgData name="Kau, Derchang" userId="b9148588-e694-4445-9765-2c9aad6149ce" providerId="ADAL" clId="{FAA041A8-D5C9-FD4C-9A1D-883FEE58235E}" dt="2021-10-19T23:02:43.278" v="201"/>
          <ac:inkMkLst>
            <pc:docMk/>
            <pc:sldMk cId="3368621426" sldId="2147308578"/>
            <ac:inkMk id="70" creationId="{5EAD05CD-9E38-5645-A87F-0A523618F143}"/>
          </ac:inkMkLst>
        </pc:inkChg>
        <pc:inkChg chg="add">
          <ac:chgData name="Kau, Derchang" userId="b9148588-e694-4445-9765-2c9aad6149ce" providerId="ADAL" clId="{FAA041A8-D5C9-FD4C-9A1D-883FEE58235E}" dt="2021-10-19T23:02:43.521" v="202"/>
          <ac:inkMkLst>
            <pc:docMk/>
            <pc:sldMk cId="3368621426" sldId="2147308578"/>
            <ac:inkMk id="71" creationId="{03127FF4-E9B8-9F49-92B3-402E5D99894B}"/>
          </ac:inkMkLst>
        </pc:inkChg>
        <pc:inkChg chg="add">
          <ac:chgData name="Kau, Derchang" userId="b9148588-e694-4445-9765-2c9aad6149ce" providerId="ADAL" clId="{FAA041A8-D5C9-FD4C-9A1D-883FEE58235E}" dt="2021-10-19T23:02:43.616" v="203"/>
          <ac:inkMkLst>
            <pc:docMk/>
            <pc:sldMk cId="3368621426" sldId="2147308578"/>
            <ac:inkMk id="72" creationId="{D48D139F-528B-CD4F-9DCC-75751B8F8F21}"/>
          </ac:inkMkLst>
        </pc:inkChg>
        <pc:inkChg chg="add">
          <ac:chgData name="Kau, Derchang" userId="b9148588-e694-4445-9765-2c9aad6149ce" providerId="ADAL" clId="{FAA041A8-D5C9-FD4C-9A1D-883FEE58235E}" dt="2021-10-19T23:02:44.370" v="204"/>
          <ac:inkMkLst>
            <pc:docMk/>
            <pc:sldMk cId="3368621426" sldId="2147308578"/>
            <ac:inkMk id="73" creationId="{3272CD17-A2A8-E040-A946-79B526D28ECD}"/>
          </ac:inkMkLst>
        </pc:inkChg>
        <pc:inkChg chg="add">
          <ac:chgData name="Kau, Derchang" userId="b9148588-e694-4445-9765-2c9aad6149ce" providerId="ADAL" clId="{FAA041A8-D5C9-FD4C-9A1D-883FEE58235E}" dt="2021-10-19T23:02:44.517" v="205"/>
          <ac:inkMkLst>
            <pc:docMk/>
            <pc:sldMk cId="3368621426" sldId="2147308578"/>
            <ac:inkMk id="74" creationId="{C480B555-1435-D142-9471-277AB731C4CD}"/>
          </ac:inkMkLst>
        </pc:inkChg>
        <pc:inkChg chg="add">
          <ac:chgData name="Kau, Derchang" userId="b9148588-e694-4445-9765-2c9aad6149ce" providerId="ADAL" clId="{FAA041A8-D5C9-FD4C-9A1D-883FEE58235E}" dt="2021-10-19T23:02:44.891" v="206"/>
          <ac:inkMkLst>
            <pc:docMk/>
            <pc:sldMk cId="3368621426" sldId="2147308578"/>
            <ac:inkMk id="75" creationId="{333B33D3-56D6-EF4F-B66D-18A55401E353}"/>
          </ac:inkMkLst>
        </pc:inkChg>
        <pc:inkChg chg="add">
          <ac:chgData name="Kau, Derchang" userId="b9148588-e694-4445-9765-2c9aad6149ce" providerId="ADAL" clId="{FAA041A8-D5C9-FD4C-9A1D-883FEE58235E}" dt="2021-10-19T23:02:45.532" v="207"/>
          <ac:inkMkLst>
            <pc:docMk/>
            <pc:sldMk cId="3368621426" sldId="2147308578"/>
            <ac:inkMk id="76" creationId="{05546336-DC3E-6B4F-BEA2-ADA85750A209}"/>
          </ac:inkMkLst>
        </pc:inkChg>
        <pc:inkChg chg="add">
          <ac:chgData name="Kau, Derchang" userId="b9148588-e694-4445-9765-2c9aad6149ce" providerId="ADAL" clId="{FAA041A8-D5C9-FD4C-9A1D-883FEE58235E}" dt="2021-10-19T23:02:45.726" v="208"/>
          <ac:inkMkLst>
            <pc:docMk/>
            <pc:sldMk cId="3368621426" sldId="2147308578"/>
            <ac:inkMk id="77" creationId="{0D36C76C-D705-554C-8462-6D542BABF6A7}"/>
          </ac:inkMkLst>
        </pc:inkChg>
        <pc:inkChg chg="add">
          <ac:chgData name="Kau, Derchang" userId="b9148588-e694-4445-9765-2c9aad6149ce" providerId="ADAL" clId="{FAA041A8-D5C9-FD4C-9A1D-883FEE58235E}" dt="2021-10-19T23:02:45.914" v="209"/>
          <ac:inkMkLst>
            <pc:docMk/>
            <pc:sldMk cId="3368621426" sldId="2147308578"/>
            <ac:inkMk id="78" creationId="{681A6CA4-27D0-A44E-B8B6-9555CD627212}"/>
          </ac:inkMkLst>
        </pc:inkChg>
        <pc:inkChg chg="add">
          <ac:chgData name="Kau, Derchang" userId="b9148588-e694-4445-9765-2c9aad6149ce" providerId="ADAL" clId="{FAA041A8-D5C9-FD4C-9A1D-883FEE58235E}" dt="2021-10-19T23:02:46.046" v="210"/>
          <ac:inkMkLst>
            <pc:docMk/>
            <pc:sldMk cId="3368621426" sldId="2147308578"/>
            <ac:inkMk id="79" creationId="{3FDC0934-CE52-B442-B585-AD5F29595E11}"/>
          </ac:inkMkLst>
        </pc:inkChg>
        <pc:inkChg chg="add">
          <ac:chgData name="Kau, Derchang" userId="b9148588-e694-4445-9765-2c9aad6149ce" providerId="ADAL" clId="{FAA041A8-D5C9-FD4C-9A1D-883FEE58235E}" dt="2021-10-19T23:02:46.639" v="211"/>
          <ac:inkMkLst>
            <pc:docMk/>
            <pc:sldMk cId="3368621426" sldId="2147308578"/>
            <ac:inkMk id="80" creationId="{517357B3-D67C-9445-9944-01BA207B416F}"/>
          </ac:inkMkLst>
        </pc:inkChg>
        <pc:inkChg chg="add topLvl">
          <ac:chgData name="Kau, Derchang" userId="b9148588-e694-4445-9765-2c9aad6149ce" providerId="ADAL" clId="{FAA041A8-D5C9-FD4C-9A1D-883FEE58235E}" dt="2021-10-19T23:03:17.920" v="236"/>
          <ac:inkMkLst>
            <pc:docMk/>
            <pc:sldMk cId="3368621426" sldId="2147308578"/>
            <ac:inkMk id="82" creationId="{93EC1047-ED41-804D-B0A6-A5E126023D5E}"/>
          </ac:inkMkLst>
        </pc:inkChg>
        <pc:inkChg chg="add topLvl">
          <ac:chgData name="Kau, Derchang" userId="b9148588-e694-4445-9765-2c9aad6149ce" providerId="ADAL" clId="{FAA041A8-D5C9-FD4C-9A1D-883FEE58235E}" dt="2021-10-19T23:03:17.920" v="236"/>
          <ac:inkMkLst>
            <pc:docMk/>
            <pc:sldMk cId="3368621426" sldId="2147308578"/>
            <ac:inkMk id="83" creationId="{361DA11E-C695-A146-9D67-D2757BFF512B}"/>
          </ac:inkMkLst>
        </pc:inkChg>
        <pc:inkChg chg="add topLvl">
          <ac:chgData name="Kau, Derchang" userId="b9148588-e694-4445-9765-2c9aad6149ce" providerId="ADAL" clId="{FAA041A8-D5C9-FD4C-9A1D-883FEE58235E}" dt="2021-10-19T23:03:17.920" v="236"/>
          <ac:inkMkLst>
            <pc:docMk/>
            <pc:sldMk cId="3368621426" sldId="2147308578"/>
            <ac:inkMk id="84" creationId="{4AB61A19-80C3-A449-AC67-1829ABB4919A}"/>
          </ac:inkMkLst>
        </pc:inkChg>
        <pc:inkChg chg="add topLvl">
          <ac:chgData name="Kau, Derchang" userId="b9148588-e694-4445-9765-2c9aad6149ce" providerId="ADAL" clId="{FAA041A8-D5C9-FD4C-9A1D-883FEE58235E}" dt="2021-10-19T23:03:17.920" v="236"/>
          <ac:inkMkLst>
            <pc:docMk/>
            <pc:sldMk cId="3368621426" sldId="2147308578"/>
            <ac:inkMk id="85" creationId="{07B80720-D2B3-DD49-8D16-3D3237E5EFB8}"/>
          </ac:inkMkLst>
        </pc:inkChg>
        <pc:inkChg chg="add topLvl">
          <ac:chgData name="Kau, Derchang" userId="b9148588-e694-4445-9765-2c9aad6149ce" providerId="ADAL" clId="{FAA041A8-D5C9-FD4C-9A1D-883FEE58235E}" dt="2021-10-19T23:03:17.920" v="236"/>
          <ac:inkMkLst>
            <pc:docMk/>
            <pc:sldMk cId="3368621426" sldId="2147308578"/>
            <ac:inkMk id="86" creationId="{379BF315-AAA3-9A40-99BB-4B402CEC9193}"/>
          </ac:inkMkLst>
        </pc:inkChg>
        <pc:inkChg chg="add topLvl">
          <ac:chgData name="Kau, Derchang" userId="b9148588-e694-4445-9765-2c9aad6149ce" providerId="ADAL" clId="{FAA041A8-D5C9-FD4C-9A1D-883FEE58235E}" dt="2021-10-19T23:03:17.920" v="236"/>
          <ac:inkMkLst>
            <pc:docMk/>
            <pc:sldMk cId="3368621426" sldId="2147308578"/>
            <ac:inkMk id="87" creationId="{F66BC31F-5AC9-774A-86DB-7734B3ED1996}"/>
          </ac:inkMkLst>
        </pc:inkChg>
        <pc:inkChg chg="add topLvl">
          <ac:chgData name="Kau, Derchang" userId="b9148588-e694-4445-9765-2c9aad6149ce" providerId="ADAL" clId="{FAA041A8-D5C9-FD4C-9A1D-883FEE58235E}" dt="2021-10-19T23:03:17.920" v="236"/>
          <ac:inkMkLst>
            <pc:docMk/>
            <pc:sldMk cId="3368621426" sldId="2147308578"/>
            <ac:inkMk id="88" creationId="{3EA8FEB3-532F-3A43-822F-DE088D63D631}"/>
          </ac:inkMkLst>
        </pc:inkChg>
        <pc:inkChg chg="add topLvl">
          <ac:chgData name="Kau, Derchang" userId="b9148588-e694-4445-9765-2c9aad6149ce" providerId="ADAL" clId="{FAA041A8-D5C9-FD4C-9A1D-883FEE58235E}" dt="2021-10-19T23:03:17.920" v="236"/>
          <ac:inkMkLst>
            <pc:docMk/>
            <pc:sldMk cId="3368621426" sldId="2147308578"/>
            <ac:inkMk id="89" creationId="{A55F846F-60BD-7E4E-ACD0-6D2405886A15}"/>
          </ac:inkMkLst>
        </pc:inkChg>
        <pc:inkChg chg="add topLvl">
          <ac:chgData name="Kau, Derchang" userId="b9148588-e694-4445-9765-2c9aad6149ce" providerId="ADAL" clId="{FAA041A8-D5C9-FD4C-9A1D-883FEE58235E}" dt="2021-10-19T23:03:17.920" v="236"/>
          <ac:inkMkLst>
            <pc:docMk/>
            <pc:sldMk cId="3368621426" sldId="2147308578"/>
            <ac:inkMk id="90" creationId="{FFDA8341-08DB-7E47-AD9E-564F1FA0257D}"/>
          </ac:inkMkLst>
        </pc:inkChg>
        <pc:inkChg chg="add topLvl">
          <ac:chgData name="Kau, Derchang" userId="b9148588-e694-4445-9765-2c9aad6149ce" providerId="ADAL" clId="{FAA041A8-D5C9-FD4C-9A1D-883FEE58235E}" dt="2021-10-19T23:03:17.920" v="236"/>
          <ac:inkMkLst>
            <pc:docMk/>
            <pc:sldMk cId="3368621426" sldId="2147308578"/>
            <ac:inkMk id="91" creationId="{939BADE3-B830-E942-978A-E01DBA051E47}"/>
          </ac:inkMkLst>
        </pc:inkChg>
        <pc:inkChg chg="add topLvl">
          <ac:chgData name="Kau, Derchang" userId="b9148588-e694-4445-9765-2c9aad6149ce" providerId="ADAL" clId="{FAA041A8-D5C9-FD4C-9A1D-883FEE58235E}" dt="2021-10-19T23:03:17.920" v="236"/>
          <ac:inkMkLst>
            <pc:docMk/>
            <pc:sldMk cId="3368621426" sldId="2147308578"/>
            <ac:inkMk id="92" creationId="{2091D7A1-62C7-364D-A877-62DEB233C0B7}"/>
          </ac:inkMkLst>
        </pc:inkChg>
        <pc:inkChg chg="add topLvl">
          <ac:chgData name="Kau, Derchang" userId="b9148588-e694-4445-9765-2c9aad6149ce" providerId="ADAL" clId="{FAA041A8-D5C9-FD4C-9A1D-883FEE58235E}" dt="2021-10-19T23:03:17.920" v="236"/>
          <ac:inkMkLst>
            <pc:docMk/>
            <pc:sldMk cId="3368621426" sldId="2147308578"/>
            <ac:inkMk id="93" creationId="{8B05226E-B19B-5C4E-916E-608B6CE2DDBC}"/>
          </ac:inkMkLst>
        </pc:inkChg>
        <pc:inkChg chg="add topLvl">
          <ac:chgData name="Kau, Derchang" userId="b9148588-e694-4445-9765-2c9aad6149ce" providerId="ADAL" clId="{FAA041A8-D5C9-FD4C-9A1D-883FEE58235E}" dt="2021-10-19T23:03:17.920" v="236"/>
          <ac:inkMkLst>
            <pc:docMk/>
            <pc:sldMk cId="3368621426" sldId="2147308578"/>
            <ac:inkMk id="94" creationId="{AECB8C46-6D92-7549-864C-4E709701648D}"/>
          </ac:inkMkLst>
        </pc:inkChg>
        <pc:inkChg chg="add topLvl">
          <ac:chgData name="Kau, Derchang" userId="b9148588-e694-4445-9765-2c9aad6149ce" providerId="ADAL" clId="{FAA041A8-D5C9-FD4C-9A1D-883FEE58235E}" dt="2021-10-19T23:03:17.920" v="236"/>
          <ac:inkMkLst>
            <pc:docMk/>
            <pc:sldMk cId="3368621426" sldId="2147308578"/>
            <ac:inkMk id="95" creationId="{BEC766DC-AD78-EA4D-8226-B418CB37D6C8}"/>
          </ac:inkMkLst>
        </pc:inkChg>
        <pc:inkChg chg="add topLvl">
          <ac:chgData name="Kau, Derchang" userId="b9148588-e694-4445-9765-2c9aad6149ce" providerId="ADAL" clId="{FAA041A8-D5C9-FD4C-9A1D-883FEE58235E}" dt="2021-10-19T23:03:17.920" v="236"/>
          <ac:inkMkLst>
            <pc:docMk/>
            <pc:sldMk cId="3368621426" sldId="2147308578"/>
            <ac:inkMk id="96" creationId="{A18B842A-2CF0-A14D-A960-58D1DC0414B1}"/>
          </ac:inkMkLst>
        </pc:inkChg>
        <pc:inkChg chg="add">
          <ac:chgData name="Kau, Derchang" userId="b9148588-e694-4445-9765-2c9aad6149ce" providerId="ADAL" clId="{FAA041A8-D5C9-FD4C-9A1D-883FEE58235E}" dt="2021-10-20T02:16:40.404" v="631"/>
          <ac:inkMkLst>
            <pc:docMk/>
            <pc:sldMk cId="3368621426" sldId="2147308578"/>
            <ac:inkMk id="97" creationId="{5AB0786B-27E7-B049-BC76-853DFAE0DF6B}"/>
          </ac:inkMkLst>
        </pc:inkChg>
        <pc:inkChg chg="add">
          <ac:chgData name="Kau, Derchang" userId="b9148588-e694-4445-9765-2c9aad6149ce" providerId="ADAL" clId="{FAA041A8-D5C9-FD4C-9A1D-883FEE58235E}" dt="2021-10-19T23:03:15.159" v="229"/>
          <ac:inkMkLst>
            <pc:docMk/>
            <pc:sldMk cId="3368621426" sldId="2147308578"/>
            <ac:inkMk id="98" creationId="{79A0645F-2716-F34F-8612-CE314297EBE5}"/>
          </ac:inkMkLst>
        </pc:inkChg>
        <pc:inkChg chg="add">
          <ac:chgData name="Kau, Derchang" userId="b9148588-e694-4445-9765-2c9aad6149ce" providerId="ADAL" clId="{FAA041A8-D5C9-FD4C-9A1D-883FEE58235E}" dt="2021-10-19T23:03:15.761" v="230"/>
          <ac:inkMkLst>
            <pc:docMk/>
            <pc:sldMk cId="3368621426" sldId="2147308578"/>
            <ac:inkMk id="99" creationId="{24807C6E-6293-8D4F-B121-634083C0BDDD}"/>
          </ac:inkMkLst>
        </pc:inkChg>
        <pc:inkChg chg="add">
          <ac:chgData name="Kau, Derchang" userId="b9148588-e694-4445-9765-2c9aad6149ce" providerId="ADAL" clId="{FAA041A8-D5C9-FD4C-9A1D-883FEE58235E}" dt="2021-10-19T23:03:16.140" v="231"/>
          <ac:inkMkLst>
            <pc:docMk/>
            <pc:sldMk cId="3368621426" sldId="2147308578"/>
            <ac:inkMk id="100" creationId="{B9EB5384-52C8-9649-8C85-E21EDF0B17C9}"/>
          </ac:inkMkLst>
        </pc:inkChg>
        <pc:inkChg chg="add">
          <ac:chgData name="Kau, Derchang" userId="b9148588-e694-4445-9765-2c9aad6149ce" providerId="ADAL" clId="{FAA041A8-D5C9-FD4C-9A1D-883FEE58235E}" dt="2021-10-19T23:03:16.468" v="232"/>
          <ac:inkMkLst>
            <pc:docMk/>
            <pc:sldMk cId="3368621426" sldId="2147308578"/>
            <ac:inkMk id="101" creationId="{12BB7A49-3169-734D-BE39-231C4ECB6D9F}"/>
          </ac:inkMkLst>
        </pc:inkChg>
        <pc:inkChg chg="add">
          <ac:chgData name="Kau, Derchang" userId="b9148588-e694-4445-9765-2c9aad6149ce" providerId="ADAL" clId="{FAA041A8-D5C9-FD4C-9A1D-883FEE58235E}" dt="2021-10-19T23:03:16.689" v="233"/>
          <ac:inkMkLst>
            <pc:docMk/>
            <pc:sldMk cId="3368621426" sldId="2147308578"/>
            <ac:inkMk id="102" creationId="{A7456A36-894A-6C4E-BD5E-AD4B3E73E4C5}"/>
          </ac:inkMkLst>
        </pc:inkChg>
        <pc:inkChg chg="add">
          <ac:chgData name="Kau, Derchang" userId="b9148588-e694-4445-9765-2c9aad6149ce" providerId="ADAL" clId="{FAA041A8-D5C9-FD4C-9A1D-883FEE58235E}" dt="2021-10-19T23:03:16.893" v="234"/>
          <ac:inkMkLst>
            <pc:docMk/>
            <pc:sldMk cId="3368621426" sldId="2147308578"/>
            <ac:inkMk id="103" creationId="{92EA2B80-8051-7041-83B1-A83BF88B74C5}"/>
          </ac:inkMkLst>
        </pc:inkChg>
        <pc:inkChg chg="add">
          <ac:chgData name="Kau, Derchang" userId="b9148588-e694-4445-9765-2c9aad6149ce" providerId="ADAL" clId="{FAA041A8-D5C9-FD4C-9A1D-883FEE58235E}" dt="2021-10-19T23:03:17.143" v="235"/>
          <ac:inkMkLst>
            <pc:docMk/>
            <pc:sldMk cId="3368621426" sldId="2147308578"/>
            <ac:inkMk id="104" creationId="{9EB84D12-1E15-454B-8EC1-854259626539}"/>
          </ac:inkMkLst>
        </pc:inkChg>
        <pc:inkChg chg="add">
          <ac:chgData name="Kau, Derchang" userId="b9148588-e694-4445-9765-2c9aad6149ce" providerId="ADAL" clId="{FAA041A8-D5C9-FD4C-9A1D-883FEE58235E}" dt="2021-10-19T23:51:21.578" v="237"/>
          <ac:inkMkLst>
            <pc:docMk/>
            <pc:sldMk cId="3368621426" sldId="2147308578"/>
            <ac:inkMk id="106" creationId="{1724B82A-7EC7-6E4A-BEED-73D43C16CE05}"/>
          </ac:inkMkLst>
        </pc:inkChg>
        <pc:inkChg chg="add">
          <ac:chgData name="Kau, Derchang" userId="b9148588-e694-4445-9765-2c9aad6149ce" providerId="ADAL" clId="{FAA041A8-D5C9-FD4C-9A1D-883FEE58235E}" dt="2021-10-19T23:51:22.237" v="238"/>
          <ac:inkMkLst>
            <pc:docMk/>
            <pc:sldMk cId="3368621426" sldId="2147308578"/>
            <ac:inkMk id="107" creationId="{9ECABE00-F835-2845-9857-E955F33340BF}"/>
          </ac:inkMkLst>
        </pc:inkChg>
        <pc:inkChg chg="add">
          <ac:chgData name="Kau, Derchang" userId="b9148588-e694-4445-9765-2c9aad6149ce" providerId="ADAL" clId="{FAA041A8-D5C9-FD4C-9A1D-883FEE58235E}" dt="2021-10-19T23:51:23.536" v="239"/>
          <ac:inkMkLst>
            <pc:docMk/>
            <pc:sldMk cId="3368621426" sldId="2147308578"/>
            <ac:inkMk id="108" creationId="{4CF445FD-C324-0548-A3C4-41B17361AB26}"/>
          </ac:inkMkLst>
        </pc:inkChg>
        <pc:inkChg chg="add topLvl">
          <ac:chgData name="Kau, Derchang" userId="b9148588-e694-4445-9765-2c9aad6149ce" providerId="ADAL" clId="{FAA041A8-D5C9-FD4C-9A1D-883FEE58235E}" dt="2021-10-20T02:15:45.884" v="619"/>
          <ac:inkMkLst>
            <pc:docMk/>
            <pc:sldMk cId="3368621426" sldId="2147308578"/>
            <ac:inkMk id="110" creationId="{ADA43256-8951-8141-87BA-A0162C416E71}"/>
          </ac:inkMkLst>
        </pc:inkChg>
        <pc:inkChg chg="add topLvl">
          <ac:chgData name="Kau, Derchang" userId="b9148588-e694-4445-9765-2c9aad6149ce" providerId="ADAL" clId="{FAA041A8-D5C9-FD4C-9A1D-883FEE58235E}" dt="2021-10-20T02:15:45.884" v="619"/>
          <ac:inkMkLst>
            <pc:docMk/>
            <pc:sldMk cId="3368621426" sldId="2147308578"/>
            <ac:inkMk id="111" creationId="{B2868FE7-54ED-814E-8B1D-BE09FC93BB86}"/>
          </ac:inkMkLst>
        </pc:inkChg>
        <pc:inkChg chg="add topLvl">
          <ac:chgData name="Kau, Derchang" userId="b9148588-e694-4445-9765-2c9aad6149ce" providerId="ADAL" clId="{FAA041A8-D5C9-FD4C-9A1D-883FEE58235E}" dt="2021-10-20T02:15:45.884" v="619"/>
          <ac:inkMkLst>
            <pc:docMk/>
            <pc:sldMk cId="3368621426" sldId="2147308578"/>
            <ac:inkMk id="112" creationId="{53765357-D8EA-9D43-A1F1-21242294D53E}"/>
          </ac:inkMkLst>
        </pc:inkChg>
        <pc:inkChg chg="add topLvl">
          <ac:chgData name="Kau, Derchang" userId="b9148588-e694-4445-9765-2c9aad6149ce" providerId="ADAL" clId="{FAA041A8-D5C9-FD4C-9A1D-883FEE58235E}" dt="2021-10-20T02:15:45.884" v="619"/>
          <ac:inkMkLst>
            <pc:docMk/>
            <pc:sldMk cId="3368621426" sldId="2147308578"/>
            <ac:inkMk id="113" creationId="{4833A086-D25B-3C43-AF47-8A04B014B458}"/>
          </ac:inkMkLst>
        </pc:inkChg>
        <pc:inkChg chg="add topLvl">
          <ac:chgData name="Kau, Derchang" userId="b9148588-e694-4445-9765-2c9aad6149ce" providerId="ADAL" clId="{FAA041A8-D5C9-FD4C-9A1D-883FEE58235E}" dt="2021-10-20T02:15:45.884" v="619"/>
          <ac:inkMkLst>
            <pc:docMk/>
            <pc:sldMk cId="3368621426" sldId="2147308578"/>
            <ac:inkMk id="114" creationId="{8F095C1B-C1CD-814A-AFCA-8986D5BC8933}"/>
          </ac:inkMkLst>
        </pc:inkChg>
        <pc:inkChg chg="add topLvl">
          <ac:chgData name="Kau, Derchang" userId="b9148588-e694-4445-9765-2c9aad6149ce" providerId="ADAL" clId="{FAA041A8-D5C9-FD4C-9A1D-883FEE58235E}" dt="2021-10-20T02:15:45.884" v="619"/>
          <ac:inkMkLst>
            <pc:docMk/>
            <pc:sldMk cId="3368621426" sldId="2147308578"/>
            <ac:inkMk id="115" creationId="{8DC14D04-C7F4-A04D-B98B-E8DFC1421DCB}"/>
          </ac:inkMkLst>
        </pc:inkChg>
        <pc:inkChg chg="add topLvl">
          <ac:chgData name="Kau, Derchang" userId="b9148588-e694-4445-9765-2c9aad6149ce" providerId="ADAL" clId="{FAA041A8-D5C9-FD4C-9A1D-883FEE58235E}" dt="2021-10-20T02:15:45.884" v="619"/>
          <ac:inkMkLst>
            <pc:docMk/>
            <pc:sldMk cId="3368621426" sldId="2147308578"/>
            <ac:inkMk id="116" creationId="{427BEB4E-1992-7D4B-BA86-10C727055444}"/>
          </ac:inkMkLst>
        </pc:inkChg>
        <pc:inkChg chg="add topLvl">
          <ac:chgData name="Kau, Derchang" userId="b9148588-e694-4445-9765-2c9aad6149ce" providerId="ADAL" clId="{FAA041A8-D5C9-FD4C-9A1D-883FEE58235E}" dt="2021-10-20T02:15:45.884" v="619"/>
          <ac:inkMkLst>
            <pc:docMk/>
            <pc:sldMk cId="3368621426" sldId="2147308578"/>
            <ac:inkMk id="117" creationId="{5B6CD0AA-AF97-984E-BAA0-632CE69DA876}"/>
          </ac:inkMkLst>
        </pc:inkChg>
        <pc:inkChg chg="add topLvl">
          <ac:chgData name="Kau, Derchang" userId="b9148588-e694-4445-9765-2c9aad6149ce" providerId="ADAL" clId="{FAA041A8-D5C9-FD4C-9A1D-883FEE58235E}" dt="2021-10-20T02:15:45.884" v="619"/>
          <ac:inkMkLst>
            <pc:docMk/>
            <pc:sldMk cId="3368621426" sldId="2147308578"/>
            <ac:inkMk id="118" creationId="{2FA5ED65-107A-5E40-B720-A26D0B3346AE}"/>
          </ac:inkMkLst>
        </pc:inkChg>
        <pc:inkChg chg="add">
          <ac:chgData name="Kau, Derchang" userId="b9148588-e694-4445-9765-2c9aad6149ce" providerId="ADAL" clId="{FAA041A8-D5C9-FD4C-9A1D-883FEE58235E}" dt="2021-10-20T02:16:40.773" v="632"/>
          <ac:inkMkLst>
            <pc:docMk/>
            <pc:sldMk cId="3368621426" sldId="2147308578"/>
            <ac:inkMk id="119" creationId="{A26EF0BA-4F63-1C47-AD26-46122F21CD7D}"/>
          </ac:inkMkLst>
        </pc:inkChg>
        <pc:inkChg chg="add topLvl">
          <ac:chgData name="Kau, Derchang" userId="b9148588-e694-4445-9765-2c9aad6149ce" providerId="ADAL" clId="{FAA041A8-D5C9-FD4C-9A1D-883FEE58235E}" dt="2021-10-20T02:15:45.884" v="619"/>
          <ac:inkMkLst>
            <pc:docMk/>
            <pc:sldMk cId="3368621426" sldId="2147308578"/>
            <ac:inkMk id="120" creationId="{BBE110C3-1B75-DB41-846B-E7E53CC57558}"/>
          </ac:inkMkLst>
        </pc:inkChg>
        <pc:inkChg chg="add topLvl">
          <ac:chgData name="Kau, Derchang" userId="b9148588-e694-4445-9765-2c9aad6149ce" providerId="ADAL" clId="{FAA041A8-D5C9-FD4C-9A1D-883FEE58235E}" dt="2021-10-20T02:15:45.884" v="619"/>
          <ac:inkMkLst>
            <pc:docMk/>
            <pc:sldMk cId="3368621426" sldId="2147308578"/>
            <ac:inkMk id="121" creationId="{8439390A-C70E-9C43-980F-FEB0CC6267A7}"/>
          </ac:inkMkLst>
        </pc:inkChg>
        <pc:inkChg chg="add topLvl">
          <ac:chgData name="Kau, Derchang" userId="b9148588-e694-4445-9765-2c9aad6149ce" providerId="ADAL" clId="{FAA041A8-D5C9-FD4C-9A1D-883FEE58235E}" dt="2021-10-20T02:15:45.884" v="619"/>
          <ac:inkMkLst>
            <pc:docMk/>
            <pc:sldMk cId="3368621426" sldId="2147308578"/>
            <ac:inkMk id="122" creationId="{D1380F2A-CC7E-B745-98D3-92E676D634D0}"/>
          </ac:inkMkLst>
        </pc:inkChg>
        <pc:inkChg chg="add topLvl">
          <ac:chgData name="Kau, Derchang" userId="b9148588-e694-4445-9765-2c9aad6149ce" providerId="ADAL" clId="{FAA041A8-D5C9-FD4C-9A1D-883FEE58235E}" dt="2021-10-20T02:15:45.884" v="619"/>
          <ac:inkMkLst>
            <pc:docMk/>
            <pc:sldMk cId="3368621426" sldId="2147308578"/>
            <ac:inkMk id="123" creationId="{A74AC784-E1E7-9245-A622-ED50112C29C6}"/>
          </ac:inkMkLst>
        </pc:inkChg>
        <pc:inkChg chg="add topLvl">
          <ac:chgData name="Kau, Derchang" userId="b9148588-e694-4445-9765-2c9aad6149ce" providerId="ADAL" clId="{FAA041A8-D5C9-FD4C-9A1D-883FEE58235E}" dt="2021-10-20T02:15:45.884" v="619"/>
          <ac:inkMkLst>
            <pc:docMk/>
            <pc:sldMk cId="3368621426" sldId="2147308578"/>
            <ac:inkMk id="124" creationId="{B8330C61-AC88-DF42-95DA-48BB04839D54}"/>
          </ac:inkMkLst>
        </pc:inkChg>
        <pc:inkChg chg="add topLvl">
          <ac:chgData name="Kau, Derchang" userId="b9148588-e694-4445-9765-2c9aad6149ce" providerId="ADAL" clId="{FAA041A8-D5C9-FD4C-9A1D-883FEE58235E}" dt="2021-10-20T02:15:45.884" v="619"/>
          <ac:inkMkLst>
            <pc:docMk/>
            <pc:sldMk cId="3368621426" sldId="2147308578"/>
            <ac:inkMk id="125" creationId="{46489DAD-796B-AC4F-AE23-F035D6C9D7D5}"/>
          </ac:inkMkLst>
        </pc:inkChg>
        <pc:inkChg chg="add topLvl">
          <ac:chgData name="Kau, Derchang" userId="b9148588-e694-4445-9765-2c9aad6149ce" providerId="ADAL" clId="{FAA041A8-D5C9-FD4C-9A1D-883FEE58235E}" dt="2021-10-20T02:15:45.884" v="619"/>
          <ac:inkMkLst>
            <pc:docMk/>
            <pc:sldMk cId="3368621426" sldId="2147308578"/>
            <ac:inkMk id="126" creationId="{9460A2D6-A24B-6D4F-8974-40AE91BA53EB}"/>
          </ac:inkMkLst>
        </pc:inkChg>
        <pc:inkChg chg="add topLvl">
          <ac:chgData name="Kau, Derchang" userId="b9148588-e694-4445-9765-2c9aad6149ce" providerId="ADAL" clId="{FAA041A8-D5C9-FD4C-9A1D-883FEE58235E}" dt="2021-10-20T02:15:45.884" v="619"/>
          <ac:inkMkLst>
            <pc:docMk/>
            <pc:sldMk cId="3368621426" sldId="2147308578"/>
            <ac:inkMk id="127" creationId="{21A78483-EA8A-6240-9870-970C0BAF4826}"/>
          </ac:inkMkLst>
        </pc:inkChg>
        <pc:inkChg chg="add topLvl">
          <ac:chgData name="Kau, Derchang" userId="b9148588-e694-4445-9765-2c9aad6149ce" providerId="ADAL" clId="{FAA041A8-D5C9-FD4C-9A1D-883FEE58235E}" dt="2021-10-20T02:15:45.884" v="619"/>
          <ac:inkMkLst>
            <pc:docMk/>
            <pc:sldMk cId="3368621426" sldId="2147308578"/>
            <ac:inkMk id="128" creationId="{9176D541-897B-E245-91FB-FA0D0011BBC6}"/>
          </ac:inkMkLst>
        </pc:inkChg>
        <pc:inkChg chg="add topLvl">
          <ac:chgData name="Kau, Derchang" userId="b9148588-e694-4445-9765-2c9aad6149ce" providerId="ADAL" clId="{FAA041A8-D5C9-FD4C-9A1D-883FEE58235E}" dt="2021-10-20T02:15:45.884" v="619"/>
          <ac:inkMkLst>
            <pc:docMk/>
            <pc:sldMk cId="3368621426" sldId="2147308578"/>
            <ac:inkMk id="129" creationId="{B62B37F1-E4AB-6142-B313-E6BDE0E7E18E}"/>
          </ac:inkMkLst>
        </pc:inkChg>
        <pc:inkChg chg="add topLvl">
          <ac:chgData name="Kau, Derchang" userId="b9148588-e694-4445-9765-2c9aad6149ce" providerId="ADAL" clId="{FAA041A8-D5C9-FD4C-9A1D-883FEE58235E}" dt="2021-10-20T02:15:45.884" v="619"/>
          <ac:inkMkLst>
            <pc:docMk/>
            <pc:sldMk cId="3368621426" sldId="2147308578"/>
            <ac:inkMk id="130" creationId="{A1BFDB09-3A25-0348-B388-B7D8AF1572DB}"/>
          </ac:inkMkLst>
        </pc:inkChg>
        <pc:inkChg chg="add topLvl">
          <ac:chgData name="Kau, Derchang" userId="b9148588-e694-4445-9765-2c9aad6149ce" providerId="ADAL" clId="{FAA041A8-D5C9-FD4C-9A1D-883FEE58235E}" dt="2021-10-20T02:15:45.884" v="619"/>
          <ac:inkMkLst>
            <pc:docMk/>
            <pc:sldMk cId="3368621426" sldId="2147308578"/>
            <ac:inkMk id="131" creationId="{89F3D09F-8876-9A4C-80EE-268937656962}"/>
          </ac:inkMkLst>
        </pc:inkChg>
        <pc:inkChg chg="add topLvl">
          <ac:chgData name="Kau, Derchang" userId="b9148588-e694-4445-9765-2c9aad6149ce" providerId="ADAL" clId="{FAA041A8-D5C9-FD4C-9A1D-883FEE58235E}" dt="2021-10-20T02:15:45.884" v="619"/>
          <ac:inkMkLst>
            <pc:docMk/>
            <pc:sldMk cId="3368621426" sldId="2147308578"/>
            <ac:inkMk id="132" creationId="{6032C7F3-C756-894B-842B-1D9143F7F80C}"/>
          </ac:inkMkLst>
        </pc:inkChg>
        <pc:inkChg chg="add topLvl">
          <ac:chgData name="Kau, Derchang" userId="b9148588-e694-4445-9765-2c9aad6149ce" providerId="ADAL" clId="{FAA041A8-D5C9-FD4C-9A1D-883FEE58235E}" dt="2021-10-20T02:15:45.884" v="619"/>
          <ac:inkMkLst>
            <pc:docMk/>
            <pc:sldMk cId="3368621426" sldId="2147308578"/>
            <ac:inkMk id="133" creationId="{2023C65D-819F-4B4C-826C-ABC0C9EAA66C}"/>
          </ac:inkMkLst>
        </pc:inkChg>
        <pc:inkChg chg="add topLvl">
          <ac:chgData name="Kau, Derchang" userId="b9148588-e694-4445-9765-2c9aad6149ce" providerId="ADAL" clId="{FAA041A8-D5C9-FD4C-9A1D-883FEE58235E}" dt="2021-10-20T02:15:45.884" v="619"/>
          <ac:inkMkLst>
            <pc:docMk/>
            <pc:sldMk cId="3368621426" sldId="2147308578"/>
            <ac:inkMk id="134" creationId="{5D716BC1-B1FE-3544-A5F0-5139042B2C7D}"/>
          </ac:inkMkLst>
        </pc:inkChg>
        <pc:inkChg chg="add topLvl">
          <ac:chgData name="Kau, Derchang" userId="b9148588-e694-4445-9765-2c9aad6149ce" providerId="ADAL" clId="{FAA041A8-D5C9-FD4C-9A1D-883FEE58235E}" dt="2021-10-20T02:15:45.884" v="619"/>
          <ac:inkMkLst>
            <pc:docMk/>
            <pc:sldMk cId="3368621426" sldId="2147308578"/>
            <ac:inkMk id="135" creationId="{73BC6944-6C66-4847-80F1-5E497D51A011}"/>
          </ac:inkMkLst>
        </pc:inkChg>
        <pc:inkChg chg="add topLvl">
          <ac:chgData name="Kau, Derchang" userId="b9148588-e694-4445-9765-2c9aad6149ce" providerId="ADAL" clId="{FAA041A8-D5C9-FD4C-9A1D-883FEE58235E}" dt="2021-10-20T02:15:45.884" v="619"/>
          <ac:inkMkLst>
            <pc:docMk/>
            <pc:sldMk cId="3368621426" sldId="2147308578"/>
            <ac:inkMk id="136" creationId="{73D3F4E6-B636-3F4E-9881-735898C2AE9E}"/>
          </ac:inkMkLst>
        </pc:inkChg>
        <pc:inkChg chg="add">
          <ac:chgData name="Kau, Derchang" userId="b9148588-e694-4445-9765-2c9aad6149ce" providerId="ADAL" clId="{FAA041A8-D5C9-FD4C-9A1D-883FEE58235E}" dt="2021-10-20T02:16:41.196" v="633"/>
          <ac:inkMkLst>
            <pc:docMk/>
            <pc:sldMk cId="3368621426" sldId="2147308578"/>
            <ac:inkMk id="137" creationId="{DA13E863-CBCB-E048-97D4-70B813E88A13}"/>
          </ac:inkMkLst>
        </pc:inkChg>
        <pc:inkChg chg="add topLvl">
          <ac:chgData name="Kau, Derchang" userId="b9148588-e694-4445-9765-2c9aad6149ce" providerId="ADAL" clId="{FAA041A8-D5C9-FD4C-9A1D-883FEE58235E}" dt="2021-10-20T02:15:45.884" v="619"/>
          <ac:inkMkLst>
            <pc:docMk/>
            <pc:sldMk cId="3368621426" sldId="2147308578"/>
            <ac:inkMk id="138" creationId="{3BF3AF66-8072-6743-99A3-1A265CE5BED0}"/>
          </ac:inkMkLst>
        </pc:inkChg>
        <pc:inkChg chg="add topLvl">
          <ac:chgData name="Kau, Derchang" userId="b9148588-e694-4445-9765-2c9aad6149ce" providerId="ADAL" clId="{FAA041A8-D5C9-FD4C-9A1D-883FEE58235E}" dt="2021-10-20T02:15:45.884" v="619"/>
          <ac:inkMkLst>
            <pc:docMk/>
            <pc:sldMk cId="3368621426" sldId="2147308578"/>
            <ac:inkMk id="139" creationId="{74F94547-4C6A-344F-B247-2B31D983BB94}"/>
          </ac:inkMkLst>
        </pc:inkChg>
        <pc:inkChg chg="add topLvl">
          <ac:chgData name="Kau, Derchang" userId="b9148588-e694-4445-9765-2c9aad6149ce" providerId="ADAL" clId="{FAA041A8-D5C9-FD4C-9A1D-883FEE58235E}" dt="2021-10-20T02:15:45.884" v="619"/>
          <ac:inkMkLst>
            <pc:docMk/>
            <pc:sldMk cId="3368621426" sldId="2147308578"/>
            <ac:inkMk id="140" creationId="{B88DC27E-77DD-E44E-8436-148D757D2376}"/>
          </ac:inkMkLst>
        </pc:inkChg>
        <pc:inkChg chg="add">
          <ac:chgData name="Kau, Derchang" userId="b9148588-e694-4445-9765-2c9aad6149ce" providerId="ADAL" clId="{FAA041A8-D5C9-FD4C-9A1D-883FEE58235E}" dt="2021-10-20T02:16:41.508" v="634"/>
          <ac:inkMkLst>
            <pc:docMk/>
            <pc:sldMk cId="3368621426" sldId="2147308578"/>
            <ac:inkMk id="141" creationId="{E4C1F175-1A28-124E-A4BE-2A1455547A4D}"/>
          </ac:inkMkLst>
        </pc:inkChg>
        <pc:inkChg chg="add">
          <ac:chgData name="Kau, Derchang" userId="b9148588-e694-4445-9765-2c9aad6149ce" providerId="ADAL" clId="{FAA041A8-D5C9-FD4C-9A1D-883FEE58235E}" dt="2021-10-20T02:16:41.846" v="635"/>
          <ac:inkMkLst>
            <pc:docMk/>
            <pc:sldMk cId="3368621426" sldId="2147308578"/>
            <ac:inkMk id="142" creationId="{429F76B7-C785-A349-8CBE-FD9EB22B0EAE}"/>
          </ac:inkMkLst>
        </pc:inkChg>
        <pc:inkChg chg="add del topLvl">
          <ac:chgData name="Kau, Derchang" userId="b9148588-e694-4445-9765-2c9aad6149ce" providerId="ADAL" clId="{FAA041A8-D5C9-FD4C-9A1D-883FEE58235E}" dt="2021-10-20T02:12:40.413" v="454"/>
          <ac:inkMkLst>
            <pc:docMk/>
            <pc:sldMk cId="3368621426" sldId="2147308578"/>
            <ac:inkMk id="142" creationId="{7ED359EA-42AD-3A4B-B59A-0DA41DFAA2B3}"/>
          </ac:inkMkLst>
        </pc:inkChg>
        <pc:inkChg chg="add">
          <ac:chgData name="Kau, Derchang" userId="b9148588-e694-4445-9765-2c9aad6149ce" providerId="ADAL" clId="{FAA041A8-D5C9-FD4C-9A1D-883FEE58235E}" dt="2021-10-20T02:16:42.082" v="636"/>
          <ac:inkMkLst>
            <pc:docMk/>
            <pc:sldMk cId="3368621426" sldId="2147308578"/>
            <ac:inkMk id="143" creationId="{0611E188-7EDA-3247-B83A-B75712073F30}"/>
          </ac:inkMkLst>
        </pc:inkChg>
        <pc:inkChg chg="add del topLvl">
          <ac:chgData name="Kau, Derchang" userId="b9148588-e694-4445-9765-2c9aad6149ce" providerId="ADAL" clId="{FAA041A8-D5C9-FD4C-9A1D-883FEE58235E}" dt="2021-10-20T02:12:39.304" v="453"/>
          <ac:inkMkLst>
            <pc:docMk/>
            <pc:sldMk cId="3368621426" sldId="2147308578"/>
            <ac:inkMk id="143" creationId="{C2A3C8E7-FDD7-2941-A846-2D70A6342D2A}"/>
          </ac:inkMkLst>
        </pc:inkChg>
        <pc:inkChg chg="add del topLvl">
          <ac:chgData name="Kau, Derchang" userId="b9148588-e694-4445-9765-2c9aad6149ce" providerId="ADAL" clId="{FAA041A8-D5C9-FD4C-9A1D-883FEE58235E}" dt="2021-10-20T02:12:38.825" v="452"/>
          <ac:inkMkLst>
            <pc:docMk/>
            <pc:sldMk cId="3368621426" sldId="2147308578"/>
            <ac:inkMk id="144" creationId="{9C8DB5E8-6447-3A4E-9E2F-93E3CDDE69FB}"/>
          </ac:inkMkLst>
        </pc:inkChg>
        <pc:inkChg chg="add del topLvl">
          <ac:chgData name="Kau, Derchang" userId="b9148588-e694-4445-9765-2c9aad6149ce" providerId="ADAL" clId="{FAA041A8-D5C9-FD4C-9A1D-883FEE58235E}" dt="2021-10-20T02:12:38.392" v="451"/>
          <ac:inkMkLst>
            <pc:docMk/>
            <pc:sldMk cId="3368621426" sldId="2147308578"/>
            <ac:inkMk id="145" creationId="{4A4F6241-5A10-6A43-A34D-AFB09783676C}"/>
          </ac:inkMkLst>
        </pc:inkChg>
        <pc:inkChg chg="add del topLvl">
          <ac:chgData name="Kau, Derchang" userId="b9148588-e694-4445-9765-2c9aad6149ce" providerId="ADAL" clId="{FAA041A8-D5C9-FD4C-9A1D-883FEE58235E}" dt="2021-10-20T02:12:37.959" v="450"/>
          <ac:inkMkLst>
            <pc:docMk/>
            <pc:sldMk cId="3368621426" sldId="2147308578"/>
            <ac:inkMk id="146" creationId="{D5F23E2D-561F-0F48-B810-D7A54CD8009E}"/>
          </ac:inkMkLst>
        </pc:inkChg>
        <pc:inkChg chg="add topLvl">
          <ac:chgData name="Kau, Derchang" userId="b9148588-e694-4445-9765-2c9aad6149ce" providerId="ADAL" clId="{FAA041A8-D5C9-FD4C-9A1D-883FEE58235E}" dt="2021-10-20T02:15:45.884" v="619"/>
          <ac:inkMkLst>
            <pc:docMk/>
            <pc:sldMk cId="3368621426" sldId="2147308578"/>
            <ac:inkMk id="148" creationId="{4FC68EF4-818A-2549-B463-41154CAE26F2}"/>
          </ac:inkMkLst>
        </pc:inkChg>
        <pc:inkChg chg="add topLvl">
          <ac:chgData name="Kau, Derchang" userId="b9148588-e694-4445-9765-2c9aad6149ce" providerId="ADAL" clId="{FAA041A8-D5C9-FD4C-9A1D-883FEE58235E}" dt="2021-10-20T02:15:45.884" v="619"/>
          <ac:inkMkLst>
            <pc:docMk/>
            <pc:sldMk cId="3368621426" sldId="2147308578"/>
            <ac:inkMk id="149" creationId="{9B38A38B-CE1F-6542-AE5D-56E8DD7862AC}"/>
          </ac:inkMkLst>
        </pc:inkChg>
        <pc:inkChg chg="add topLvl">
          <ac:chgData name="Kau, Derchang" userId="b9148588-e694-4445-9765-2c9aad6149ce" providerId="ADAL" clId="{FAA041A8-D5C9-FD4C-9A1D-883FEE58235E}" dt="2021-10-20T02:15:45.884" v="619"/>
          <ac:inkMkLst>
            <pc:docMk/>
            <pc:sldMk cId="3368621426" sldId="2147308578"/>
            <ac:inkMk id="150" creationId="{3FAC566A-0D60-8347-81A7-133421FB5F3A}"/>
          </ac:inkMkLst>
        </pc:inkChg>
        <pc:inkChg chg="add topLvl">
          <ac:chgData name="Kau, Derchang" userId="b9148588-e694-4445-9765-2c9aad6149ce" providerId="ADAL" clId="{FAA041A8-D5C9-FD4C-9A1D-883FEE58235E}" dt="2021-10-20T02:15:45.884" v="619"/>
          <ac:inkMkLst>
            <pc:docMk/>
            <pc:sldMk cId="3368621426" sldId="2147308578"/>
            <ac:inkMk id="151" creationId="{95E3334A-6F11-0B4F-9D7A-EBAC6A833679}"/>
          </ac:inkMkLst>
        </pc:inkChg>
        <pc:inkChg chg="add topLvl">
          <ac:chgData name="Kau, Derchang" userId="b9148588-e694-4445-9765-2c9aad6149ce" providerId="ADAL" clId="{FAA041A8-D5C9-FD4C-9A1D-883FEE58235E}" dt="2021-10-20T02:15:45.884" v="619"/>
          <ac:inkMkLst>
            <pc:docMk/>
            <pc:sldMk cId="3368621426" sldId="2147308578"/>
            <ac:inkMk id="152" creationId="{2528AD8E-2491-6C45-99EE-A877FD974CD8}"/>
          </ac:inkMkLst>
        </pc:inkChg>
        <pc:inkChg chg="add topLvl">
          <ac:chgData name="Kau, Derchang" userId="b9148588-e694-4445-9765-2c9aad6149ce" providerId="ADAL" clId="{FAA041A8-D5C9-FD4C-9A1D-883FEE58235E}" dt="2021-10-20T02:15:45.884" v="619"/>
          <ac:inkMkLst>
            <pc:docMk/>
            <pc:sldMk cId="3368621426" sldId="2147308578"/>
            <ac:inkMk id="153" creationId="{1736E82C-4FEF-8A4E-8601-9E455E7F3E9F}"/>
          </ac:inkMkLst>
        </pc:inkChg>
        <pc:inkChg chg="add topLvl">
          <ac:chgData name="Kau, Derchang" userId="b9148588-e694-4445-9765-2c9aad6149ce" providerId="ADAL" clId="{FAA041A8-D5C9-FD4C-9A1D-883FEE58235E}" dt="2021-10-20T02:15:45.884" v="619"/>
          <ac:inkMkLst>
            <pc:docMk/>
            <pc:sldMk cId="3368621426" sldId="2147308578"/>
            <ac:inkMk id="154" creationId="{A7E6DF63-DE55-E84D-AD53-E657B557279A}"/>
          </ac:inkMkLst>
        </pc:inkChg>
        <pc:inkChg chg="add topLvl">
          <ac:chgData name="Kau, Derchang" userId="b9148588-e694-4445-9765-2c9aad6149ce" providerId="ADAL" clId="{FAA041A8-D5C9-FD4C-9A1D-883FEE58235E}" dt="2021-10-20T02:15:45.884" v="619"/>
          <ac:inkMkLst>
            <pc:docMk/>
            <pc:sldMk cId="3368621426" sldId="2147308578"/>
            <ac:inkMk id="156" creationId="{F38131C8-9871-354D-8CEA-2B6BB9358250}"/>
          </ac:inkMkLst>
        </pc:inkChg>
        <pc:inkChg chg="add topLvl">
          <ac:chgData name="Kau, Derchang" userId="b9148588-e694-4445-9765-2c9aad6149ce" providerId="ADAL" clId="{FAA041A8-D5C9-FD4C-9A1D-883FEE58235E}" dt="2021-10-20T02:15:45.884" v="619"/>
          <ac:inkMkLst>
            <pc:docMk/>
            <pc:sldMk cId="3368621426" sldId="2147308578"/>
            <ac:inkMk id="157" creationId="{E548352A-C8AD-3543-B02A-0BB9CB529A83}"/>
          </ac:inkMkLst>
        </pc:inkChg>
        <pc:inkChg chg="add topLvl">
          <ac:chgData name="Kau, Derchang" userId="b9148588-e694-4445-9765-2c9aad6149ce" providerId="ADAL" clId="{FAA041A8-D5C9-FD4C-9A1D-883FEE58235E}" dt="2021-10-20T02:15:45.884" v="619"/>
          <ac:inkMkLst>
            <pc:docMk/>
            <pc:sldMk cId="3368621426" sldId="2147308578"/>
            <ac:inkMk id="158" creationId="{12698453-0E6F-524A-A4E5-10469C4AD13A}"/>
          </ac:inkMkLst>
        </pc:inkChg>
        <pc:inkChg chg="add topLvl">
          <ac:chgData name="Kau, Derchang" userId="b9148588-e694-4445-9765-2c9aad6149ce" providerId="ADAL" clId="{FAA041A8-D5C9-FD4C-9A1D-883FEE58235E}" dt="2021-10-20T02:15:45.884" v="619"/>
          <ac:inkMkLst>
            <pc:docMk/>
            <pc:sldMk cId="3368621426" sldId="2147308578"/>
            <ac:inkMk id="159" creationId="{B9859ADD-1248-D94A-8481-E194930F8E80}"/>
          </ac:inkMkLst>
        </pc:inkChg>
        <pc:inkChg chg="add topLvl">
          <ac:chgData name="Kau, Derchang" userId="b9148588-e694-4445-9765-2c9aad6149ce" providerId="ADAL" clId="{FAA041A8-D5C9-FD4C-9A1D-883FEE58235E}" dt="2021-10-20T02:15:45.884" v="619"/>
          <ac:inkMkLst>
            <pc:docMk/>
            <pc:sldMk cId="3368621426" sldId="2147308578"/>
            <ac:inkMk id="160" creationId="{5E5EA078-59DA-8C4E-B22F-0C1529B91026}"/>
          </ac:inkMkLst>
        </pc:inkChg>
        <pc:inkChg chg="add topLvl">
          <ac:chgData name="Kau, Derchang" userId="b9148588-e694-4445-9765-2c9aad6149ce" providerId="ADAL" clId="{FAA041A8-D5C9-FD4C-9A1D-883FEE58235E}" dt="2021-10-20T02:15:45.884" v="619"/>
          <ac:inkMkLst>
            <pc:docMk/>
            <pc:sldMk cId="3368621426" sldId="2147308578"/>
            <ac:inkMk id="161" creationId="{4AD79DC6-3C86-3D42-9B2F-5AA6E8B5C164}"/>
          </ac:inkMkLst>
        </pc:inkChg>
        <pc:inkChg chg="add topLvl">
          <ac:chgData name="Kau, Derchang" userId="b9148588-e694-4445-9765-2c9aad6149ce" providerId="ADAL" clId="{FAA041A8-D5C9-FD4C-9A1D-883FEE58235E}" dt="2021-10-20T02:15:45.884" v="619"/>
          <ac:inkMkLst>
            <pc:docMk/>
            <pc:sldMk cId="3368621426" sldId="2147308578"/>
            <ac:inkMk id="162" creationId="{398E1427-D9C3-284D-9456-DA095BA52F88}"/>
          </ac:inkMkLst>
        </pc:inkChg>
        <pc:inkChg chg="add topLvl">
          <ac:chgData name="Kau, Derchang" userId="b9148588-e694-4445-9765-2c9aad6149ce" providerId="ADAL" clId="{FAA041A8-D5C9-FD4C-9A1D-883FEE58235E}" dt="2021-10-20T02:15:45.884" v="619"/>
          <ac:inkMkLst>
            <pc:docMk/>
            <pc:sldMk cId="3368621426" sldId="2147308578"/>
            <ac:inkMk id="163" creationId="{EE29A1AC-9E1F-EE4F-B482-3BA6567BCFC5}"/>
          </ac:inkMkLst>
        </pc:inkChg>
        <pc:inkChg chg="add topLvl">
          <ac:chgData name="Kau, Derchang" userId="b9148588-e694-4445-9765-2c9aad6149ce" providerId="ADAL" clId="{FAA041A8-D5C9-FD4C-9A1D-883FEE58235E}" dt="2021-10-20T02:15:45.884" v="619"/>
          <ac:inkMkLst>
            <pc:docMk/>
            <pc:sldMk cId="3368621426" sldId="2147308578"/>
            <ac:inkMk id="164" creationId="{5B4FF779-CAEE-CE40-BE2F-C23F302DA160}"/>
          </ac:inkMkLst>
        </pc:inkChg>
        <pc:inkChg chg="add topLvl">
          <ac:chgData name="Kau, Derchang" userId="b9148588-e694-4445-9765-2c9aad6149ce" providerId="ADAL" clId="{FAA041A8-D5C9-FD4C-9A1D-883FEE58235E}" dt="2021-10-20T02:15:45.884" v="619"/>
          <ac:inkMkLst>
            <pc:docMk/>
            <pc:sldMk cId="3368621426" sldId="2147308578"/>
            <ac:inkMk id="165" creationId="{B770BE34-8C56-7A41-A21C-77D1CB5613DE}"/>
          </ac:inkMkLst>
        </pc:inkChg>
        <pc:inkChg chg="add topLvl">
          <ac:chgData name="Kau, Derchang" userId="b9148588-e694-4445-9765-2c9aad6149ce" providerId="ADAL" clId="{FAA041A8-D5C9-FD4C-9A1D-883FEE58235E}" dt="2021-10-20T02:15:45.884" v="619"/>
          <ac:inkMkLst>
            <pc:docMk/>
            <pc:sldMk cId="3368621426" sldId="2147308578"/>
            <ac:inkMk id="166" creationId="{CD7C1CE7-8666-034F-89B1-78446C7F7AE0}"/>
          </ac:inkMkLst>
        </pc:inkChg>
        <pc:inkChg chg="add topLvl">
          <ac:chgData name="Kau, Derchang" userId="b9148588-e694-4445-9765-2c9aad6149ce" providerId="ADAL" clId="{FAA041A8-D5C9-FD4C-9A1D-883FEE58235E}" dt="2021-10-20T02:15:45.884" v="619"/>
          <ac:inkMkLst>
            <pc:docMk/>
            <pc:sldMk cId="3368621426" sldId="2147308578"/>
            <ac:inkMk id="167" creationId="{B9D4C2B2-E088-F34B-B80B-28ECCCE4500C}"/>
          </ac:inkMkLst>
        </pc:inkChg>
        <pc:inkChg chg="add topLvl">
          <ac:chgData name="Kau, Derchang" userId="b9148588-e694-4445-9765-2c9aad6149ce" providerId="ADAL" clId="{FAA041A8-D5C9-FD4C-9A1D-883FEE58235E}" dt="2021-10-20T02:15:45.884" v="619"/>
          <ac:inkMkLst>
            <pc:docMk/>
            <pc:sldMk cId="3368621426" sldId="2147308578"/>
            <ac:inkMk id="169" creationId="{4368C641-585D-334B-96A8-CF9FD21EFF49}"/>
          </ac:inkMkLst>
        </pc:inkChg>
        <pc:inkChg chg="add topLvl">
          <ac:chgData name="Kau, Derchang" userId="b9148588-e694-4445-9765-2c9aad6149ce" providerId="ADAL" clId="{FAA041A8-D5C9-FD4C-9A1D-883FEE58235E}" dt="2021-10-20T02:15:45.884" v="619"/>
          <ac:inkMkLst>
            <pc:docMk/>
            <pc:sldMk cId="3368621426" sldId="2147308578"/>
            <ac:inkMk id="170" creationId="{B4A797F2-2FFB-D249-9062-17B6ABD99E90}"/>
          </ac:inkMkLst>
        </pc:inkChg>
        <pc:inkChg chg="add topLvl">
          <ac:chgData name="Kau, Derchang" userId="b9148588-e694-4445-9765-2c9aad6149ce" providerId="ADAL" clId="{FAA041A8-D5C9-FD4C-9A1D-883FEE58235E}" dt="2021-10-20T02:15:45.884" v="619"/>
          <ac:inkMkLst>
            <pc:docMk/>
            <pc:sldMk cId="3368621426" sldId="2147308578"/>
            <ac:inkMk id="171" creationId="{23867087-2A72-E044-966D-24459E82AF7C}"/>
          </ac:inkMkLst>
        </pc:inkChg>
        <pc:inkChg chg="add topLvl">
          <ac:chgData name="Kau, Derchang" userId="b9148588-e694-4445-9765-2c9aad6149ce" providerId="ADAL" clId="{FAA041A8-D5C9-FD4C-9A1D-883FEE58235E}" dt="2021-10-20T02:15:45.884" v="619"/>
          <ac:inkMkLst>
            <pc:docMk/>
            <pc:sldMk cId="3368621426" sldId="2147308578"/>
            <ac:inkMk id="172" creationId="{8E2BCFAF-95D9-9343-9404-4C4103C91D49}"/>
          </ac:inkMkLst>
        </pc:inkChg>
        <pc:inkChg chg="add topLvl">
          <ac:chgData name="Kau, Derchang" userId="b9148588-e694-4445-9765-2c9aad6149ce" providerId="ADAL" clId="{FAA041A8-D5C9-FD4C-9A1D-883FEE58235E}" dt="2021-10-20T02:15:45.884" v="619"/>
          <ac:inkMkLst>
            <pc:docMk/>
            <pc:sldMk cId="3368621426" sldId="2147308578"/>
            <ac:inkMk id="173" creationId="{A898DB63-6A6F-EB4D-AD62-0095BED9ADD8}"/>
          </ac:inkMkLst>
        </pc:inkChg>
        <pc:inkChg chg="add topLvl">
          <ac:chgData name="Kau, Derchang" userId="b9148588-e694-4445-9765-2c9aad6149ce" providerId="ADAL" clId="{FAA041A8-D5C9-FD4C-9A1D-883FEE58235E}" dt="2021-10-20T02:15:45.884" v="619"/>
          <ac:inkMkLst>
            <pc:docMk/>
            <pc:sldMk cId="3368621426" sldId="2147308578"/>
            <ac:inkMk id="174" creationId="{1B005725-8FC2-6145-A161-40B749E12650}"/>
          </ac:inkMkLst>
        </pc:inkChg>
        <pc:inkChg chg="add topLvl">
          <ac:chgData name="Kau, Derchang" userId="b9148588-e694-4445-9765-2c9aad6149ce" providerId="ADAL" clId="{FAA041A8-D5C9-FD4C-9A1D-883FEE58235E}" dt="2021-10-20T02:15:45.884" v="619"/>
          <ac:inkMkLst>
            <pc:docMk/>
            <pc:sldMk cId="3368621426" sldId="2147308578"/>
            <ac:inkMk id="175" creationId="{1ABB38D9-108F-E746-AAB0-93598E97135E}"/>
          </ac:inkMkLst>
        </pc:inkChg>
        <pc:inkChg chg="add topLvl">
          <ac:chgData name="Kau, Derchang" userId="b9148588-e694-4445-9765-2c9aad6149ce" providerId="ADAL" clId="{FAA041A8-D5C9-FD4C-9A1D-883FEE58235E}" dt="2021-10-20T02:15:45.884" v="619"/>
          <ac:inkMkLst>
            <pc:docMk/>
            <pc:sldMk cId="3368621426" sldId="2147308578"/>
            <ac:inkMk id="176" creationId="{0BE0BCFF-B2E9-0D48-AC26-82D7D3ABAA7A}"/>
          </ac:inkMkLst>
        </pc:inkChg>
        <pc:inkChg chg="add topLvl">
          <ac:chgData name="Kau, Derchang" userId="b9148588-e694-4445-9765-2c9aad6149ce" providerId="ADAL" clId="{FAA041A8-D5C9-FD4C-9A1D-883FEE58235E}" dt="2021-10-20T02:15:45.884" v="619"/>
          <ac:inkMkLst>
            <pc:docMk/>
            <pc:sldMk cId="3368621426" sldId="2147308578"/>
            <ac:inkMk id="177" creationId="{4D55D6FC-EC4F-A644-9B7D-FF5284FCF20A}"/>
          </ac:inkMkLst>
        </pc:inkChg>
        <pc:inkChg chg="add topLvl">
          <ac:chgData name="Kau, Derchang" userId="b9148588-e694-4445-9765-2c9aad6149ce" providerId="ADAL" clId="{FAA041A8-D5C9-FD4C-9A1D-883FEE58235E}" dt="2021-10-20T02:15:45.884" v="619"/>
          <ac:inkMkLst>
            <pc:docMk/>
            <pc:sldMk cId="3368621426" sldId="2147308578"/>
            <ac:inkMk id="178" creationId="{5B4AF30F-04C8-E045-8FE5-142CCC2C9246}"/>
          </ac:inkMkLst>
        </pc:inkChg>
        <pc:inkChg chg="add topLvl">
          <ac:chgData name="Kau, Derchang" userId="b9148588-e694-4445-9765-2c9aad6149ce" providerId="ADAL" clId="{FAA041A8-D5C9-FD4C-9A1D-883FEE58235E}" dt="2021-10-20T02:15:45.884" v="619"/>
          <ac:inkMkLst>
            <pc:docMk/>
            <pc:sldMk cId="3368621426" sldId="2147308578"/>
            <ac:inkMk id="179" creationId="{CF6DDB83-F990-4F48-8DC1-B164663CD98E}"/>
          </ac:inkMkLst>
        </pc:inkChg>
        <pc:inkChg chg="add topLvl">
          <ac:chgData name="Kau, Derchang" userId="b9148588-e694-4445-9765-2c9aad6149ce" providerId="ADAL" clId="{FAA041A8-D5C9-FD4C-9A1D-883FEE58235E}" dt="2021-10-20T02:15:45.884" v="619"/>
          <ac:inkMkLst>
            <pc:docMk/>
            <pc:sldMk cId="3368621426" sldId="2147308578"/>
            <ac:inkMk id="180" creationId="{1B5A3049-13E7-B445-9131-D16C4EF4A225}"/>
          </ac:inkMkLst>
        </pc:inkChg>
        <pc:inkChg chg="add topLvl">
          <ac:chgData name="Kau, Derchang" userId="b9148588-e694-4445-9765-2c9aad6149ce" providerId="ADAL" clId="{FAA041A8-D5C9-FD4C-9A1D-883FEE58235E}" dt="2021-10-20T02:15:45.884" v="619"/>
          <ac:inkMkLst>
            <pc:docMk/>
            <pc:sldMk cId="3368621426" sldId="2147308578"/>
            <ac:inkMk id="182" creationId="{C0B378C3-4EB3-F347-99DD-4D3ED4055244}"/>
          </ac:inkMkLst>
        </pc:inkChg>
        <pc:inkChg chg="add topLvl">
          <ac:chgData name="Kau, Derchang" userId="b9148588-e694-4445-9765-2c9aad6149ce" providerId="ADAL" clId="{FAA041A8-D5C9-FD4C-9A1D-883FEE58235E}" dt="2021-10-20T02:15:45.884" v="619"/>
          <ac:inkMkLst>
            <pc:docMk/>
            <pc:sldMk cId="3368621426" sldId="2147308578"/>
            <ac:inkMk id="183" creationId="{C779478F-2708-0B4F-BA10-7BCC41447A96}"/>
          </ac:inkMkLst>
        </pc:inkChg>
        <pc:inkChg chg="add topLvl">
          <ac:chgData name="Kau, Derchang" userId="b9148588-e694-4445-9765-2c9aad6149ce" providerId="ADAL" clId="{FAA041A8-D5C9-FD4C-9A1D-883FEE58235E}" dt="2021-10-20T02:15:45.884" v="619"/>
          <ac:inkMkLst>
            <pc:docMk/>
            <pc:sldMk cId="3368621426" sldId="2147308578"/>
            <ac:inkMk id="184" creationId="{6141879C-7C78-6744-BFA7-A4CB605BB201}"/>
          </ac:inkMkLst>
        </pc:inkChg>
        <pc:inkChg chg="add topLvl">
          <ac:chgData name="Kau, Derchang" userId="b9148588-e694-4445-9765-2c9aad6149ce" providerId="ADAL" clId="{FAA041A8-D5C9-FD4C-9A1D-883FEE58235E}" dt="2021-10-20T02:15:45.884" v="619"/>
          <ac:inkMkLst>
            <pc:docMk/>
            <pc:sldMk cId="3368621426" sldId="2147308578"/>
            <ac:inkMk id="185" creationId="{978F3506-DDDF-F349-800E-12977493BD61}"/>
          </ac:inkMkLst>
        </pc:inkChg>
        <pc:inkChg chg="add topLvl">
          <ac:chgData name="Kau, Derchang" userId="b9148588-e694-4445-9765-2c9aad6149ce" providerId="ADAL" clId="{FAA041A8-D5C9-FD4C-9A1D-883FEE58235E}" dt="2021-10-20T02:15:45.884" v="619"/>
          <ac:inkMkLst>
            <pc:docMk/>
            <pc:sldMk cId="3368621426" sldId="2147308578"/>
            <ac:inkMk id="186" creationId="{E03DFEFD-00BE-4C4A-B0CB-A0B73E7CDED0}"/>
          </ac:inkMkLst>
        </pc:inkChg>
        <pc:inkChg chg="add topLvl">
          <ac:chgData name="Kau, Derchang" userId="b9148588-e694-4445-9765-2c9aad6149ce" providerId="ADAL" clId="{FAA041A8-D5C9-FD4C-9A1D-883FEE58235E}" dt="2021-10-20T02:15:45.884" v="619"/>
          <ac:inkMkLst>
            <pc:docMk/>
            <pc:sldMk cId="3368621426" sldId="2147308578"/>
            <ac:inkMk id="187" creationId="{63DCD51B-3CF5-B644-B512-D5BAA9C2A5DF}"/>
          </ac:inkMkLst>
        </pc:inkChg>
        <pc:inkChg chg="add topLvl">
          <ac:chgData name="Kau, Derchang" userId="b9148588-e694-4445-9765-2c9aad6149ce" providerId="ADAL" clId="{FAA041A8-D5C9-FD4C-9A1D-883FEE58235E}" dt="2021-10-20T02:15:45.884" v="619"/>
          <ac:inkMkLst>
            <pc:docMk/>
            <pc:sldMk cId="3368621426" sldId="2147308578"/>
            <ac:inkMk id="188" creationId="{F51AE834-449C-6B4B-A0AE-7EB420A7B5E5}"/>
          </ac:inkMkLst>
        </pc:inkChg>
        <pc:inkChg chg="add topLvl">
          <ac:chgData name="Kau, Derchang" userId="b9148588-e694-4445-9765-2c9aad6149ce" providerId="ADAL" clId="{FAA041A8-D5C9-FD4C-9A1D-883FEE58235E}" dt="2021-10-20T02:15:45.884" v="619"/>
          <ac:inkMkLst>
            <pc:docMk/>
            <pc:sldMk cId="3368621426" sldId="2147308578"/>
            <ac:inkMk id="190" creationId="{DA946D95-59D5-BF4B-9C94-7A654179E354}"/>
          </ac:inkMkLst>
        </pc:inkChg>
        <pc:inkChg chg="add topLvl">
          <ac:chgData name="Kau, Derchang" userId="b9148588-e694-4445-9765-2c9aad6149ce" providerId="ADAL" clId="{FAA041A8-D5C9-FD4C-9A1D-883FEE58235E}" dt="2021-10-20T02:15:45.884" v="619"/>
          <ac:inkMkLst>
            <pc:docMk/>
            <pc:sldMk cId="3368621426" sldId="2147308578"/>
            <ac:inkMk id="191" creationId="{686DA5BD-6D73-FE4C-B120-91C74CFA4144}"/>
          </ac:inkMkLst>
        </pc:inkChg>
        <pc:inkChg chg="add topLvl">
          <ac:chgData name="Kau, Derchang" userId="b9148588-e694-4445-9765-2c9aad6149ce" providerId="ADAL" clId="{FAA041A8-D5C9-FD4C-9A1D-883FEE58235E}" dt="2021-10-20T02:15:45.884" v="619"/>
          <ac:inkMkLst>
            <pc:docMk/>
            <pc:sldMk cId="3368621426" sldId="2147308578"/>
            <ac:inkMk id="192" creationId="{5AB43F30-F8C7-9A4D-81F0-C3295CAA62E0}"/>
          </ac:inkMkLst>
        </pc:inkChg>
        <pc:inkChg chg="add topLvl">
          <ac:chgData name="Kau, Derchang" userId="b9148588-e694-4445-9765-2c9aad6149ce" providerId="ADAL" clId="{FAA041A8-D5C9-FD4C-9A1D-883FEE58235E}" dt="2021-10-20T02:15:45.884" v="619"/>
          <ac:inkMkLst>
            <pc:docMk/>
            <pc:sldMk cId="3368621426" sldId="2147308578"/>
            <ac:inkMk id="194" creationId="{B4F14818-0E7A-344E-90CC-1F99D5908EE8}"/>
          </ac:inkMkLst>
        </pc:inkChg>
        <pc:inkChg chg="add topLvl">
          <ac:chgData name="Kau, Derchang" userId="b9148588-e694-4445-9765-2c9aad6149ce" providerId="ADAL" clId="{FAA041A8-D5C9-FD4C-9A1D-883FEE58235E}" dt="2021-10-20T02:15:45.884" v="619"/>
          <ac:inkMkLst>
            <pc:docMk/>
            <pc:sldMk cId="3368621426" sldId="2147308578"/>
            <ac:inkMk id="195" creationId="{C6F14705-8607-FC41-AC1E-F070D71A8919}"/>
          </ac:inkMkLst>
        </pc:inkChg>
        <pc:inkChg chg="add topLvl">
          <ac:chgData name="Kau, Derchang" userId="b9148588-e694-4445-9765-2c9aad6149ce" providerId="ADAL" clId="{FAA041A8-D5C9-FD4C-9A1D-883FEE58235E}" dt="2021-10-20T02:15:45.884" v="619"/>
          <ac:inkMkLst>
            <pc:docMk/>
            <pc:sldMk cId="3368621426" sldId="2147308578"/>
            <ac:inkMk id="196" creationId="{D382FAAC-E277-894D-B781-B16A6D70B135}"/>
          </ac:inkMkLst>
        </pc:inkChg>
        <pc:inkChg chg="add topLvl">
          <ac:chgData name="Kau, Derchang" userId="b9148588-e694-4445-9765-2c9aad6149ce" providerId="ADAL" clId="{FAA041A8-D5C9-FD4C-9A1D-883FEE58235E}" dt="2021-10-20T02:15:45.884" v="619"/>
          <ac:inkMkLst>
            <pc:docMk/>
            <pc:sldMk cId="3368621426" sldId="2147308578"/>
            <ac:inkMk id="197" creationId="{8C59C6C6-1648-F44C-A19E-5708B98079E6}"/>
          </ac:inkMkLst>
        </pc:inkChg>
        <pc:inkChg chg="add topLvl">
          <ac:chgData name="Kau, Derchang" userId="b9148588-e694-4445-9765-2c9aad6149ce" providerId="ADAL" clId="{FAA041A8-D5C9-FD4C-9A1D-883FEE58235E}" dt="2021-10-20T02:15:45.884" v="619"/>
          <ac:inkMkLst>
            <pc:docMk/>
            <pc:sldMk cId="3368621426" sldId="2147308578"/>
            <ac:inkMk id="198" creationId="{38716072-B7D0-E342-8406-C95ED858FCF3}"/>
          </ac:inkMkLst>
        </pc:inkChg>
        <pc:inkChg chg="add topLvl">
          <ac:chgData name="Kau, Derchang" userId="b9148588-e694-4445-9765-2c9aad6149ce" providerId="ADAL" clId="{FAA041A8-D5C9-FD4C-9A1D-883FEE58235E}" dt="2021-10-20T02:15:45.884" v="619"/>
          <ac:inkMkLst>
            <pc:docMk/>
            <pc:sldMk cId="3368621426" sldId="2147308578"/>
            <ac:inkMk id="199" creationId="{21AB5719-9DAD-1048-8184-5963E9C81F36}"/>
          </ac:inkMkLst>
        </pc:inkChg>
        <pc:inkChg chg="add topLvl">
          <ac:chgData name="Kau, Derchang" userId="b9148588-e694-4445-9765-2c9aad6149ce" providerId="ADAL" clId="{FAA041A8-D5C9-FD4C-9A1D-883FEE58235E}" dt="2021-10-20T02:15:45.884" v="619"/>
          <ac:inkMkLst>
            <pc:docMk/>
            <pc:sldMk cId="3368621426" sldId="2147308578"/>
            <ac:inkMk id="200" creationId="{9CDA3F71-BB07-7F4C-84C1-D7E46EB7893B}"/>
          </ac:inkMkLst>
        </pc:inkChg>
        <pc:inkChg chg="add topLvl">
          <ac:chgData name="Kau, Derchang" userId="b9148588-e694-4445-9765-2c9aad6149ce" providerId="ADAL" clId="{FAA041A8-D5C9-FD4C-9A1D-883FEE58235E}" dt="2021-10-20T02:15:45.884" v="619"/>
          <ac:inkMkLst>
            <pc:docMk/>
            <pc:sldMk cId="3368621426" sldId="2147308578"/>
            <ac:inkMk id="201" creationId="{BC4A9F19-70DC-7A47-B654-3E2BE8BFC9E0}"/>
          </ac:inkMkLst>
        </pc:inkChg>
        <pc:inkChg chg="add topLvl">
          <ac:chgData name="Kau, Derchang" userId="b9148588-e694-4445-9765-2c9aad6149ce" providerId="ADAL" clId="{FAA041A8-D5C9-FD4C-9A1D-883FEE58235E}" dt="2021-10-20T02:15:45.884" v="619"/>
          <ac:inkMkLst>
            <pc:docMk/>
            <pc:sldMk cId="3368621426" sldId="2147308578"/>
            <ac:inkMk id="202" creationId="{20049369-F542-6C4B-AC08-86D5224289F6}"/>
          </ac:inkMkLst>
        </pc:inkChg>
        <pc:inkChg chg="add topLvl">
          <ac:chgData name="Kau, Derchang" userId="b9148588-e694-4445-9765-2c9aad6149ce" providerId="ADAL" clId="{FAA041A8-D5C9-FD4C-9A1D-883FEE58235E}" dt="2021-10-20T02:15:45.884" v="619"/>
          <ac:inkMkLst>
            <pc:docMk/>
            <pc:sldMk cId="3368621426" sldId="2147308578"/>
            <ac:inkMk id="203" creationId="{3D55A366-BC13-0441-AE2F-5DF9DAD12AE2}"/>
          </ac:inkMkLst>
        </pc:inkChg>
        <pc:inkChg chg="add topLvl">
          <ac:chgData name="Kau, Derchang" userId="b9148588-e694-4445-9765-2c9aad6149ce" providerId="ADAL" clId="{FAA041A8-D5C9-FD4C-9A1D-883FEE58235E}" dt="2021-10-20T02:15:45.884" v="619"/>
          <ac:inkMkLst>
            <pc:docMk/>
            <pc:sldMk cId="3368621426" sldId="2147308578"/>
            <ac:inkMk id="204" creationId="{5295D768-7A6F-0645-85F0-DCBE3AB5B492}"/>
          </ac:inkMkLst>
        </pc:inkChg>
        <pc:inkChg chg="add topLvl">
          <ac:chgData name="Kau, Derchang" userId="b9148588-e694-4445-9765-2c9aad6149ce" providerId="ADAL" clId="{FAA041A8-D5C9-FD4C-9A1D-883FEE58235E}" dt="2021-10-20T02:15:45.884" v="619"/>
          <ac:inkMkLst>
            <pc:docMk/>
            <pc:sldMk cId="3368621426" sldId="2147308578"/>
            <ac:inkMk id="205" creationId="{CE3DEF7F-A6CF-7D41-93C3-74F9F8513FF3}"/>
          </ac:inkMkLst>
        </pc:inkChg>
        <pc:inkChg chg="add topLvl">
          <ac:chgData name="Kau, Derchang" userId="b9148588-e694-4445-9765-2c9aad6149ce" providerId="ADAL" clId="{FAA041A8-D5C9-FD4C-9A1D-883FEE58235E}" dt="2021-10-20T02:15:45.884" v="619"/>
          <ac:inkMkLst>
            <pc:docMk/>
            <pc:sldMk cId="3368621426" sldId="2147308578"/>
            <ac:inkMk id="206" creationId="{7CA8ACCE-6C28-3646-8FA2-5413F83DAF49}"/>
          </ac:inkMkLst>
        </pc:inkChg>
        <pc:inkChg chg="add topLvl">
          <ac:chgData name="Kau, Derchang" userId="b9148588-e694-4445-9765-2c9aad6149ce" providerId="ADAL" clId="{FAA041A8-D5C9-FD4C-9A1D-883FEE58235E}" dt="2021-10-20T02:15:45.884" v="619"/>
          <ac:inkMkLst>
            <pc:docMk/>
            <pc:sldMk cId="3368621426" sldId="2147308578"/>
            <ac:inkMk id="207" creationId="{195090B3-932D-5947-B21E-568CF6CF69D2}"/>
          </ac:inkMkLst>
        </pc:inkChg>
        <pc:inkChg chg="add topLvl">
          <ac:chgData name="Kau, Derchang" userId="b9148588-e694-4445-9765-2c9aad6149ce" providerId="ADAL" clId="{FAA041A8-D5C9-FD4C-9A1D-883FEE58235E}" dt="2021-10-20T02:15:45.884" v="619"/>
          <ac:inkMkLst>
            <pc:docMk/>
            <pc:sldMk cId="3368621426" sldId="2147308578"/>
            <ac:inkMk id="208" creationId="{189F26ED-90CB-774D-92F9-219B1B74E78B}"/>
          </ac:inkMkLst>
        </pc:inkChg>
        <pc:inkChg chg="add topLvl">
          <ac:chgData name="Kau, Derchang" userId="b9148588-e694-4445-9765-2c9aad6149ce" providerId="ADAL" clId="{FAA041A8-D5C9-FD4C-9A1D-883FEE58235E}" dt="2021-10-20T02:15:45.884" v="619"/>
          <ac:inkMkLst>
            <pc:docMk/>
            <pc:sldMk cId="3368621426" sldId="2147308578"/>
            <ac:inkMk id="209" creationId="{15DF2CA1-BA68-984B-B498-C91D7E5DE1A5}"/>
          </ac:inkMkLst>
        </pc:inkChg>
        <pc:inkChg chg="add topLvl">
          <ac:chgData name="Kau, Derchang" userId="b9148588-e694-4445-9765-2c9aad6149ce" providerId="ADAL" clId="{FAA041A8-D5C9-FD4C-9A1D-883FEE58235E}" dt="2021-10-20T02:15:45.884" v="619"/>
          <ac:inkMkLst>
            <pc:docMk/>
            <pc:sldMk cId="3368621426" sldId="2147308578"/>
            <ac:inkMk id="210" creationId="{7D0DAA02-8B4E-D646-9A1D-8442F3A6210A}"/>
          </ac:inkMkLst>
        </pc:inkChg>
        <pc:inkChg chg="add topLvl">
          <ac:chgData name="Kau, Derchang" userId="b9148588-e694-4445-9765-2c9aad6149ce" providerId="ADAL" clId="{FAA041A8-D5C9-FD4C-9A1D-883FEE58235E}" dt="2021-10-20T02:15:45.884" v="619"/>
          <ac:inkMkLst>
            <pc:docMk/>
            <pc:sldMk cId="3368621426" sldId="2147308578"/>
            <ac:inkMk id="212" creationId="{576AB59D-AFD5-1449-812D-03EE93F0DF8D}"/>
          </ac:inkMkLst>
        </pc:inkChg>
        <pc:inkChg chg="add topLvl">
          <ac:chgData name="Kau, Derchang" userId="b9148588-e694-4445-9765-2c9aad6149ce" providerId="ADAL" clId="{FAA041A8-D5C9-FD4C-9A1D-883FEE58235E}" dt="2021-10-20T02:15:45.884" v="619"/>
          <ac:inkMkLst>
            <pc:docMk/>
            <pc:sldMk cId="3368621426" sldId="2147308578"/>
            <ac:inkMk id="213" creationId="{B4F345AC-0A11-394F-AE38-3327744D95BE}"/>
          </ac:inkMkLst>
        </pc:inkChg>
        <pc:inkChg chg="add topLvl">
          <ac:chgData name="Kau, Derchang" userId="b9148588-e694-4445-9765-2c9aad6149ce" providerId="ADAL" clId="{FAA041A8-D5C9-FD4C-9A1D-883FEE58235E}" dt="2021-10-20T02:15:45.884" v="619"/>
          <ac:inkMkLst>
            <pc:docMk/>
            <pc:sldMk cId="3368621426" sldId="2147308578"/>
            <ac:inkMk id="214" creationId="{83305C00-6DA6-EE47-A2E9-8E15CD723313}"/>
          </ac:inkMkLst>
        </pc:inkChg>
        <pc:inkChg chg="add topLvl">
          <ac:chgData name="Kau, Derchang" userId="b9148588-e694-4445-9765-2c9aad6149ce" providerId="ADAL" clId="{FAA041A8-D5C9-FD4C-9A1D-883FEE58235E}" dt="2021-10-20T02:15:45.884" v="619"/>
          <ac:inkMkLst>
            <pc:docMk/>
            <pc:sldMk cId="3368621426" sldId="2147308578"/>
            <ac:inkMk id="215" creationId="{63F739D4-A9FB-314D-9FC1-64A257E5AD62}"/>
          </ac:inkMkLst>
        </pc:inkChg>
        <pc:inkChg chg="add topLvl">
          <ac:chgData name="Kau, Derchang" userId="b9148588-e694-4445-9765-2c9aad6149ce" providerId="ADAL" clId="{FAA041A8-D5C9-FD4C-9A1D-883FEE58235E}" dt="2021-10-20T02:15:45.884" v="619"/>
          <ac:inkMkLst>
            <pc:docMk/>
            <pc:sldMk cId="3368621426" sldId="2147308578"/>
            <ac:inkMk id="216" creationId="{FC4FED00-C748-0A40-890C-16550737838E}"/>
          </ac:inkMkLst>
        </pc:inkChg>
        <pc:inkChg chg="add topLvl">
          <ac:chgData name="Kau, Derchang" userId="b9148588-e694-4445-9765-2c9aad6149ce" providerId="ADAL" clId="{FAA041A8-D5C9-FD4C-9A1D-883FEE58235E}" dt="2021-10-20T02:15:45.884" v="619"/>
          <ac:inkMkLst>
            <pc:docMk/>
            <pc:sldMk cId="3368621426" sldId="2147308578"/>
            <ac:inkMk id="217" creationId="{B67FE587-A1E5-984B-8445-63B5A643A800}"/>
          </ac:inkMkLst>
        </pc:inkChg>
        <pc:inkChg chg="add topLvl">
          <ac:chgData name="Kau, Derchang" userId="b9148588-e694-4445-9765-2c9aad6149ce" providerId="ADAL" clId="{FAA041A8-D5C9-FD4C-9A1D-883FEE58235E}" dt="2021-10-20T02:15:45.884" v="619"/>
          <ac:inkMkLst>
            <pc:docMk/>
            <pc:sldMk cId="3368621426" sldId="2147308578"/>
            <ac:inkMk id="218" creationId="{52B2F3C3-F2A3-7B46-A947-08E621A05458}"/>
          </ac:inkMkLst>
        </pc:inkChg>
        <pc:inkChg chg="add topLvl">
          <ac:chgData name="Kau, Derchang" userId="b9148588-e694-4445-9765-2c9aad6149ce" providerId="ADAL" clId="{FAA041A8-D5C9-FD4C-9A1D-883FEE58235E}" dt="2021-10-20T02:15:45.884" v="619"/>
          <ac:inkMkLst>
            <pc:docMk/>
            <pc:sldMk cId="3368621426" sldId="2147308578"/>
            <ac:inkMk id="219" creationId="{3DCF529A-CD87-1842-B714-B78187DD15B4}"/>
          </ac:inkMkLst>
        </pc:inkChg>
        <pc:inkChg chg="add topLvl">
          <ac:chgData name="Kau, Derchang" userId="b9148588-e694-4445-9765-2c9aad6149ce" providerId="ADAL" clId="{FAA041A8-D5C9-FD4C-9A1D-883FEE58235E}" dt="2021-10-20T02:15:45.884" v="619"/>
          <ac:inkMkLst>
            <pc:docMk/>
            <pc:sldMk cId="3368621426" sldId="2147308578"/>
            <ac:inkMk id="220" creationId="{7D6DE045-9D7D-9048-9D52-4BADB7AFA383}"/>
          </ac:inkMkLst>
        </pc:inkChg>
        <pc:inkChg chg="add topLvl">
          <ac:chgData name="Kau, Derchang" userId="b9148588-e694-4445-9765-2c9aad6149ce" providerId="ADAL" clId="{FAA041A8-D5C9-FD4C-9A1D-883FEE58235E}" dt="2021-10-20T02:15:45.884" v="619"/>
          <ac:inkMkLst>
            <pc:docMk/>
            <pc:sldMk cId="3368621426" sldId="2147308578"/>
            <ac:inkMk id="221" creationId="{5D8790F9-2E27-1B4D-A492-E70D1B1531DF}"/>
          </ac:inkMkLst>
        </pc:inkChg>
        <pc:inkChg chg="add topLvl">
          <ac:chgData name="Kau, Derchang" userId="b9148588-e694-4445-9765-2c9aad6149ce" providerId="ADAL" clId="{FAA041A8-D5C9-FD4C-9A1D-883FEE58235E}" dt="2021-10-20T02:15:45.884" v="619"/>
          <ac:inkMkLst>
            <pc:docMk/>
            <pc:sldMk cId="3368621426" sldId="2147308578"/>
            <ac:inkMk id="223" creationId="{7E63DB93-9683-F947-B1FC-3D172AF9CC19}"/>
          </ac:inkMkLst>
        </pc:inkChg>
        <pc:inkChg chg="add topLvl">
          <ac:chgData name="Kau, Derchang" userId="b9148588-e694-4445-9765-2c9aad6149ce" providerId="ADAL" clId="{FAA041A8-D5C9-FD4C-9A1D-883FEE58235E}" dt="2021-10-20T02:15:45.884" v="619"/>
          <ac:inkMkLst>
            <pc:docMk/>
            <pc:sldMk cId="3368621426" sldId="2147308578"/>
            <ac:inkMk id="224" creationId="{1DFC5229-AF6F-4240-A4A1-919AC17A0748}"/>
          </ac:inkMkLst>
        </pc:inkChg>
        <pc:inkChg chg="add topLvl">
          <ac:chgData name="Kau, Derchang" userId="b9148588-e694-4445-9765-2c9aad6149ce" providerId="ADAL" clId="{FAA041A8-D5C9-FD4C-9A1D-883FEE58235E}" dt="2021-10-20T02:15:45.884" v="619"/>
          <ac:inkMkLst>
            <pc:docMk/>
            <pc:sldMk cId="3368621426" sldId="2147308578"/>
            <ac:inkMk id="225" creationId="{3A1DFDD5-84E5-7945-8DC2-06D7D55C3634}"/>
          </ac:inkMkLst>
        </pc:inkChg>
        <pc:inkChg chg="add topLvl">
          <ac:chgData name="Kau, Derchang" userId="b9148588-e694-4445-9765-2c9aad6149ce" providerId="ADAL" clId="{FAA041A8-D5C9-FD4C-9A1D-883FEE58235E}" dt="2021-10-20T02:15:45.884" v="619"/>
          <ac:inkMkLst>
            <pc:docMk/>
            <pc:sldMk cId="3368621426" sldId="2147308578"/>
            <ac:inkMk id="226" creationId="{E45CEEE4-4C6D-534D-9661-650AC4DF0D42}"/>
          </ac:inkMkLst>
        </pc:inkChg>
        <pc:inkChg chg="add topLvl">
          <ac:chgData name="Kau, Derchang" userId="b9148588-e694-4445-9765-2c9aad6149ce" providerId="ADAL" clId="{FAA041A8-D5C9-FD4C-9A1D-883FEE58235E}" dt="2021-10-20T02:15:45.884" v="619"/>
          <ac:inkMkLst>
            <pc:docMk/>
            <pc:sldMk cId="3368621426" sldId="2147308578"/>
            <ac:inkMk id="227" creationId="{DBA454F0-0ABB-A147-8C52-925FFDFE5F39}"/>
          </ac:inkMkLst>
        </pc:inkChg>
        <pc:inkChg chg="add topLvl">
          <ac:chgData name="Kau, Derchang" userId="b9148588-e694-4445-9765-2c9aad6149ce" providerId="ADAL" clId="{FAA041A8-D5C9-FD4C-9A1D-883FEE58235E}" dt="2021-10-20T02:15:45.884" v="619"/>
          <ac:inkMkLst>
            <pc:docMk/>
            <pc:sldMk cId="3368621426" sldId="2147308578"/>
            <ac:inkMk id="228" creationId="{F85AC58D-5E22-7C41-AA15-4E213B6506F6}"/>
          </ac:inkMkLst>
        </pc:inkChg>
        <pc:inkChg chg="add topLvl">
          <ac:chgData name="Kau, Derchang" userId="b9148588-e694-4445-9765-2c9aad6149ce" providerId="ADAL" clId="{FAA041A8-D5C9-FD4C-9A1D-883FEE58235E}" dt="2021-10-20T02:15:45.884" v="619"/>
          <ac:inkMkLst>
            <pc:docMk/>
            <pc:sldMk cId="3368621426" sldId="2147308578"/>
            <ac:inkMk id="230" creationId="{EED6B448-6639-464F-8EC4-BD98B3AC5791}"/>
          </ac:inkMkLst>
        </pc:inkChg>
        <pc:inkChg chg="add topLvl">
          <ac:chgData name="Kau, Derchang" userId="b9148588-e694-4445-9765-2c9aad6149ce" providerId="ADAL" clId="{FAA041A8-D5C9-FD4C-9A1D-883FEE58235E}" dt="2021-10-20T02:15:45.884" v="619"/>
          <ac:inkMkLst>
            <pc:docMk/>
            <pc:sldMk cId="3368621426" sldId="2147308578"/>
            <ac:inkMk id="231" creationId="{90744026-8573-3D45-8760-FC34B09737FA}"/>
          </ac:inkMkLst>
        </pc:inkChg>
        <pc:inkChg chg="add topLvl">
          <ac:chgData name="Kau, Derchang" userId="b9148588-e694-4445-9765-2c9aad6149ce" providerId="ADAL" clId="{FAA041A8-D5C9-FD4C-9A1D-883FEE58235E}" dt="2021-10-20T02:14:13.257" v="545"/>
          <ac:inkMkLst>
            <pc:docMk/>
            <pc:sldMk cId="3368621426" sldId="2147308578"/>
            <ac:inkMk id="233" creationId="{B2A64688-76C3-FE48-BB72-B7FAC880A5E6}"/>
          </ac:inkMkLst>
        </pc:inkChg>
        <pc:inkChg chg="add del topLvl">
          <ac:chgData name="Kau, Derchang" userId="b9148588-e694-4445-9765-2c9aad6149ce" providerId="ADAL" clId="{FAA041A8-D5C9-FD4C-9A1D-883FEE58235E}" dt="2021-10-20T02:14:13.972" v="547"/>
          <ac:inkMkLst>
            <pc:docMk/>
            <pc:sldMk cId="3368621426" sldId="2147308578"/>
            <ac:inkMk id="234" creationId="{7F0DBBDB-019D-3746-A7C1-F595AF4499C7}"/>
          </ac:inkMkLst>
        </pc:inkChg>
        <pc:inkChg chg="add del topLvl">
          <ac:chgData name="Kau, Derchang" userId="b9148588-e694-4445-9765-2c9aad6149ce" providerId="ADAL" clId="{FAA041A8-D5C9-FD4C-9A1D-883FEE58235E}" dt="2021-10-20T02:14:13.263" v="546"/>
          <ac:inkMkLst>
            <pc:docMk/>
            <pc:sldMk cId="3368621426" sldId="2147308578"/>
            <ac:inkMk id="235" creationId="{96DEC4A1-EDB1-7E47-B122-6E52DA20351F}"/>
          </ac:inkMkLst>
        </pc:inkChg>
        <pc:inkChg chg="add del topLvl">
          <ac:chgData name="Kau, Derchang" userId="b9148588-e694-4445-9765-2c9aad6149ce" providerId="ADAL" clId="{FAA041A8-D5C9-FD4C-9A1D-883FEE58235E}" dt="2021-10-20T02:14:13.257" v="545"/>
          <ac:inkMkLst>
            <pc:docMk/>
            <pc:sldMk cId="3368621426" sldId="2147308578"/>
            <ac:inkMk id="236" creationId="{33AF1DAC-A5AD-F043-B1CB-88FD36BD71FE}"/>
          </ac:inkMkLst>
        </pc:inkChg>
        <pc:inkChg chg="add topLvl">
          <ac:chgData name="Kau, Derchang" userId="b9148588-e694-4445-9765-2c9aad6149ce" providerId="ADAL" clId="{FAA041A8-D5C9-FD4C-9A1D-883FEE58235E}" dt="2021-10-20T02:15:45.884" v="619"/>
          <ac:inkMkLst>
            <pc:docMk/>
            <pc:sldMk cId="3368621426" sldId="2147308578"/>
            <ac:inkMk id="238" creationId="{8F20D69E-8264-0F4B-9A19-9EF8FE30362D}"/>
          </ac:inkMkLst>
        </pc:inkChg>
        <pc:inkChg chg="add topLvl">
          <ac:chgData name="Kau, Derchang" userId="b9148588-e694-4445-9765-2c9aad6149ce" providerId="ADAL" clId="{FAA041A8-D5C9-FD4C-9A1D-883FEE58235E}" dt="2021-10-20T02:15:45.884" v="619"/>
          <ac:inkMkLst>
            <pc:docMk/>
            <pc:sldMk cId="3368621426" sldId="2147308578"/>
            <ac:inkMk id="239" creationId="{6CD90406-A6AB-1142-B7B5-4F58BF087B94}"/>
          </ac:inkMkLst>
        </pc:inkChg>
        <pc:inkChg chg="add del topLvl">
          <ac:chgData name="Kau, Derchang" userId="b9148588-e694-4445-9765-2c9aad6149ce" providerId="ADAL" clId="{FAA041A8-D5C9-FD4C-9A1D-883FEE58235E}" dt="2021-10-20T02:14:40.218" v="581"/>
          <ac:inkMkLst>
            <pc:docMk/>
            <pc:sldMk cId="3368621426" sldId="2147308578"/>
            <ac:inkMk id="240" creationId="{C475A2AE-F0D4-5141-B8FB-0565B35C3DA6}"/>
          </ac:inkMkLst>
        </pc:inkChg>
        <pc:inkChg chg="add del topLvl">
          <ac:chgData name="Kau, Derchang" userId="b9148588-e694-4445-9765-2c9aad6149ce" providerId="ADAL" clId="{FAA041A8-D5C9-FD4C-9A1D-883FEE58235E}" dt="2021-10-20T02:14:39.249" v="580"/>
          <ac:inkMkLst>
            <pc:docMk/>
            <pc:sldMk cId="3368621426" sldId="2147308578"/>
            <ac:inkMk id="241" creationId="{96E601C5-588C-6F47-AC61-540606104F50}"/>
          </ac:inkMkLst>
        </pc:inkChg>
        <pc:inkChg chg="add del topLvl">
          <ac:chgData name="Kau, Derchang" userId="b9148588-e694-4445-9765-2c9aad6149ce" providerId="ADAL" clId="{FAA041A8-D5C9-FD4C-9A1D-883FEE58235E}" dt="2021-10-20T02:14:39.247" v="579"/>
          <ac:inkMkLst>
            <pc:docMk/>
            <pc:sldMk cId="3368621426" sldId="2147308578"/>
            <ac:inkMk id="242" creationId="{19A5CBCF-C9B6-CD45-8761-A12B4F86A550}"/>
          </ac:inkMkLst>
        </pc:inkChg>
        <pc:inkChg chg="add del topLvl">
          <ac:chgData name="Kau, Derchang" userId="b9148588-e694-4445-9765-2c9aad6149ce" providerId="ADAL" clId="{FAA041A8-D5C9-FD4C-9A1D-883FEE58235E}" dt="2021-10-20T02:14:39.241" v="578"/>
          <ac:inkMkLst>
            <pc:docMk/>
            <pc:sldMk cId="3368621426" sldId="2147308578"/>
            <ac:inkMk id="243" creationId="{59DF675D-298B-DD41-950F-E3B73D8C7FE4}"/>
          </ac:inkMkLst>
        </pc:inkChg>
        <pc:inkChg chg="add del topLvl">
          <ac:chgData name="Kau, Derchang" userId="b9148588-e694-4445-9765-2c9aad6149ce" providerId="ADAL" clId="{FAA041A8-D5C9-FD4C-9A1D-883FEE58235E}" dt="2021-10-20T02:14:38.400" v="577"/>
          <ac:inkMkLst>
            <pc:docMk/>
            <pc:sldMk cId="3368621426" sldId="2147308578"/>
            <ac:inkMk id="245" creationId="{E93C458B-7A42-0F4F-BC15-3B4897AB0AB0}"/>
          </ac:inkMkLst>
        </pc:inkChg>
        <pc:inkChg chg="add del topLvl">
          <ac:chgData name="Kau, Derchang" userId="b9148588-e694-4445-9765-2c9aad6149ce" providerId="ADAL" clId="{FAA041A8-D5C9-FD4C-9A1D-883FEE58235E}" dt="2021-10-20T02:14:38.397" v="576"/>
          <ac:inkMkLst>
            <pc:docMk/>
            <pc:sldMk cId="3368621426" sldId="2147308578"/>
            <ac:inkMk id="246" creationId="{07A7B2BB-5C42-A741-9A98-1F04E3B05176}"/>
          </ac:inkMkLst>
        </pc:inkChg>
        <pc:inkChg chg="add del topLvl">
          <ac:chgData name="Kau, Derchang" userId="b9148588-e694-4445-9765-2c9aad6149ce" providerId="ADAL" clId="{FAA041A8-D5C9-FD4C-9A1D-883FEE58235E}" dt="2021-10-20T02:14:38.395" v="575"/>
          <ac:inkMkLst>
            <pc:docMk/>
            <pc:sldMk cId="3368621426" sldId="2147308578"/>
            <ac:inkMk id="247" creationId="{5B58B972-3E3B-8C46-93D2-159C4301B265}"/>
          </ac:inkMkLst>
        </pc:inkChg>
        <pc:inkChg chg="add del topLvl">
          <ac:chgData name="Kau, Derchang" userId="b9148588-e694-4445-9765-2c9aad6149ce" providerId="ADAL" clId="{FAA041A8-D5C9-FD4C-9A1D-883FEE58235E}" dt="2021-10-20T02:14:38.393" v="574"/>
          <ac:inkMkLst>
            <pc:docMk/>
            <pc:sldMk cId="3368621426" sldId="2147308578"/>
            <ac:inkMk id="248" creationId="{E9924A67-A256-8B40-824E-A980BEADB284}"/>
          </ac:inkMkLst>
        </pc:inkChg>
        <pc:inkChg chg="add del topLvl">
          <ac:chgData name="Kau, Derchang" userId="b9148588-e694-4445-9765-2c9aad6149ce" providerId="ADAL" clId="{FAA041A8-D5C9-FD4C-9A1D-883FEE58235E}" dt="2021-10-20T02:14:38.391" v="573"/>
          <ac:inkMkLst>
            <pc:docMk/>
            <pc:sldMk cId="3368621426" sldId="2147308578"/>
            <ac:inkMk id="249" creationId="{3FFF7B37-6727-084D-82AD-EB41D6C96501}"/>
          </ac:inkMkLst>
        </pc:inkChg>
        <pc:inkChg chg="add del topLvl">
          <ac:chgData name="Kau, Derchang" userId="b9148588-e694-4445-9765-2c9aad6149ce" providerId="ADAL" clId="{FAA041A8-D5C9-FD4C-9A1D-883FEE58235E}" dt="2021-10-20T02:14:38.382" v="572"/>
          <ac:inkMkLst>
            <pc:docMk/>
            <pc:sldMk cId="3368621426" sldId="2147308578"/>
            <ac:inkMk id="250" creationId="{90129E26-AA89-8F4D-9402-09B787EFF2BF}"/>
          </ac:inkMkLst>
        </pc:inkChg>
        <pc:inkChg chg="add del topLvl">
          <ac:chgData name="Kau, Derchang" userId="b9148588-e694-4445-9765-2c9aad6149ce" providerId="ADAL" clId="{FAA041A8-D5C9-FD4C-9A1D-883FEE58235E}" dt="2021-10-20T02:14:36.688" v="571"/>
          <ac:inkMkLst>
            <pc:docMk/>
            <pc:sldMk cId="3368621426" sldId="2147308578"/>
            <ac:inkMk id="252" creationId="{AFD9B509-99E3-C34C-998C-234751ECFDBB}"/>
          </ac:inkMkLst>
        </pc:inkChg>
        <pc:inkChg chg="add del topLvl">
          <ac:chgData name="Kau, Derchang" userId="b9148588-e694-4445-9765-2c9aad6149ce" providerId="ADAL" clId="{FAA041A8-D5C9-FD4C-9A1D-883FEE58235E}" dt="2021-10-20T02:14:34.870" v="570"/>
          <ac:inkMkLst>
            <pc:docMk/>
            <pc:sldMk cId="3368621426" sldId="2147308578"/>
            <ac:inkMk id="254" creationId="{F2C6D7C5-64D7-DA42-B952-E01CB1F78FD7}"/>
          </ac:inkMkLst>
        </pc:inkChg>
        <pc:inkChg chg="add del topLvl">
          <ac:chgData name="Kau, Derchang" userId="b9148588-e694-4445-9765-2c9aad6149ce" providerId="ADAL" clId="{FAA041A8-D5C9-FD4C-9A1D-883FEE58235E}" dt="2021-10-20T02:14:34.867" v="569"/>
          <ac:inkMkLst>
            <pc:docMk/>
            <pc:sldMk cId="3368621426" sldId="2147308578"/>
            <ac:inkMk id="255" creationId="{0BF618DC-837C-1A47-B5D7-5B50F484517A}"/>
          </ac:inkMkLst>
        </pc:inkChg>
        <pc:inkChg chg="add del topLvl">
          <ac:chgData name="Kau, Derchang" userId="b9148588-e694-4445-9765-2c9aad6149ce" providerId="ADAL" clId="{FAA041A8-D5C9-FD4C-9A1D-883FEE58235E}" dt="2021-10-20T02:14:34.857" v="568"/>
          <ac:inkMkLst>
            <pc:docMk/>
            <pc:sldMk cId="3368621426" sldId="2147308578"/>
            <ac:inkMk id="256" creationId="{B6EEC7CD-4882-3B44-BB78-9151C00543B0}"/>
          </ac:inkMkLst>
        </pc:inkChg>
        <pc:inkChg chg="add topLvl">
          <ac:chgData name="Kau, Derchang" userId="b9148588-e694-4445-9765-2c9aad6149ce" providerId="ADAL" clId="{FAA041A8-D5C9-FD4C-9A1D-883FEE58235E}" dt="2021-10-20T02:15:45.884" v="619"/>
          <ac:inkMkLst>
            <pc:docMk/>
            <pc:sldMk cId="3368621426" sldId="2147308578"/>
            <ac:inkMk id="258" creationId="{B66F8C4D-78C2-C246-9273-5900DD9FA385}"/>
          </ac:inkMkLst>
        </pc:inkChg>
        <pc:inkChg chg="add topLvl">
          <ac:chgData name="Kau, Derchang" userId="b9148588-e694-4445-9765-2c9aad6149ce" providerId="ADAL" clId="{FAA041A8-D5C9-FD4C-9A1D-883FEE58235E}" dt="2021-10-20T02:15:45.884" v="619"/>
          <ac:inkMkLst>
            <pc:docMk/>
            <pc:sldMk cId="3368621426" sldId="2147308578"/>
            <ac:inkMk id="259" creationId="{D173F951-D4C6-634C-BE18-3EEFB7BC001A}"/>
          </ac:inkMkLst>
        </pc:inkChg>
        <pc:inkChg chg="add topLvl">
          <ac:chgData name="Kau, Derchang" userId="b9148588-e694-4445-9765-2c9aad6149ce" providerId="ADAL" clId="{FAA041A8-D5C9-FD4C-9A1D-883FEE58235E}" dt="2021-10-20T02:15:45.884" v="619"/>
          <ac:inkMkLst>
            <pc:docMk/>
            <pc:sldMk cId="3368621426" sldId="2147308578"/>
            <ac:inkMk id="260" creationId="{44D88566-AAC5-2044-B6F5-415454FCD365}"/>
          </ac:inkMkLst>
        </pc:inkChg>
        <pc:inkChg chg="add topLvl">
          <ac:chgData name="Kau, Derchang" userId="b9148588-e694-4445-9765-2c9aad6149ce" providerId="ADAL" clId="{FAA041A8-D5C9-FD4C-9A1D-883FEE58235E}" dt="2021-10-20T02:15:45.884" v="619"/>
          <ac:inkMkLst>
            <pc:docMk/>
            <pc:sldMk cId="3368621426" sldId="2147308578"/>
            <ac:inkMk id="261" creationId="{CBC6A8FB-F12B-8F40-AED9-9F70B35C5492}"/>
          </ac:inkMkLst>
        </pc:inkChg>
        <pc:inkChg chg="add topLvl">
          <ac:chgData name="Kau, Derchang" userId="b9148588-e694-4445-9765-2c9aad6149ce" providerId="ADAL" clId="{FAA041A8-D5C9-FD4C-9A1D-883FEE58235E}" dt="2021-10-20T02:15:45.884" v="619"/>
          <ac:inkMkLst>
            <pc:docMk/>
            <pc:sldMk cId="3368621426" sldId="2147308578"/>
            <ac:inkMk id="262" creationId="{4E9ADFAC-077F-6D4A-BB4E-7BB52C43F01F}"/>
          </ac:inkMkLst>
        </pc:inkChg>
        <pc:inkChg chg="add topLvl">
          <ac:chgData name="Kau, Derchang" userId="b9148588-e694-4445-9765-2c9aad6149ce" providerId="ADAL" clId="{FAA041A8-D5C9-FD4C-9A1D-883FEE58235E}" dt="2021-10-20T02:15:45.884" v="619"/>
          <ac:inkMkLst>
            <pc:docMk/>
            <pc:sldMk cId="3368621426" sldId="2147308578"/>
            <ac:inkMk id="263" creationId="{C5B17A4D-F34B-9E47-8E48-93F87FB05AEB}"/>
          </ac:inkMkLst>
        </pc:inkChg>
        <pc:inkChg chg="add topLvl">
          <ac:chgData name="Kau, Derchang" userId="b9148588-e694-4445-9765-2c9aad6149ce" providerId="ADAL" clId="{FAA041A8-D5C9-FD4C-9A1D-883FEE58235E}" dt="2021-10-20T02:15:45.884" v="619"/>
          <ac:inkMkLst>
            <pc:docMk/>
            <pc:sldMk cId="3368621426" sldId="2147308578"/>
            <ac:inkMk id="264" creationId="{25403081-2329-AB43-8FEA-29A62D3086D5}"/>
          </ac:inkMkLst>
        </pc:inkChg>
        <pc:inkChg chg="add topLvl">
          <ac:chgData name="Kau, Derchang" userId="b9148588-e694-4445-9765-2c9aad6149ce" providerId="ADAL" clId="{FAA041A8-D5C9-FD4C-9A1D-883FEE58235E}" dt="2021-10-20T02:15:45.884" v="619"/>
          <ac:inkMkLst>
            <pc:docMk/>
            <pc:sldMk cId="3368621426" sldId="2147308578"/>
            <ac:inkMk id="265" creationId="{3474A143-060E-0447-8024-7EF274EB29B1}"/>
          </ac:inkMkLst>
        </pc:inkChg>
        <pc:inkChg chg="add topLvl">
          <ac:chgData name="Kau, Derchang" userId="b9148588-e694-4445-9765-2c9aad6149ce" providerId="ADAL" clId="{FAA041A8-D5C9-FD4C-9A1D-883FEE58235E}" dt="2021-10-20T02:15:45.884" v="619"/>
          <ac:inkMkLst>
            <pc:docMk/>
            <pc:sldMk cId="3368621426" sldId="2147308578"/>
            <ac:inkMk id="266" creationId="{24A4630E-903F-8C46-88F3-AC60AF401EE9}"/>
          </ac:inkMkLst>
        </pc:inkChg>
        <pc:inkChg chg="add topLvl">
          <ac:chgData name="Kau, Derchang" userId="b9148588-e694-4445-9765-2c9aad6149ce" providerId="ADAL" clId="{FAA041A8-D5C9-FD4C-9A1D-883FEE58235E}" dt="2021-10-20T02:15:45.884" v="619"/>
          <ac:inkMkLst>
            <pc:docMk/>
            <pc:sldMk cId="3368621426" sldId="2147308578"/>
            <ac:inkMk id="267" creationId="{0F2DFB39-8610-8F42-AB86-36AAD1CAD510}"/>
          </ac:inkMkLst>
        </pc:inkChg>
        <pc:inkChg chg="add topLvl">
          <ac:chgData name="Kau, Derchang" userId="b9148588-e694-4445-9765-2c9aad6149ce" providerId="ADAL" clId="{FAA041A8-D5C9-FD4C-9A1D-883FEE58235E}" dt="2021-10-20T02:15:45.884" v="619"/>
          <ac:inkMkLst>
            <pc:docMk/>
            <pc:sldMk cId="3368621426" sldId="2147308578"/>
            <ac:inkMk id="269" creationId="{63846B01-DE5C-924A-8BAE-3DE2957C8D5C}"/>
          </ac:inkMkLst>
        </pc:inkChg>
        <pc:inkChg chg="add topLvl">
          <ac:chgData name="Kau, Derchang" userId="b9148588-e694-4445-9765-2c9aad6149ce" providerId="ADAL" clId="{FAA041A8-D5C9-FD4C-9A1D-883FEE58235E}" dt="2021-10-20T02:15:45.884" v="619"/>
          <ac:inkMkLst>
            <pc:docMk/>
            <pc:sldMk cId="3368621426" sldId="2147308578"/>
            <ac:inkMk id="270" creationId="{41E7D2E0-25BE-634D-B97F-9BE8827E0DC1}"/>
          </ac:inkMkLst>
        </pc:inkChg>
        <pc:inkChg chg="add topLvl">
          <ac:chgData name="Kau, Derchang" userId="b9148588-e694-4445-9765-2c9aad6149ce" providerId="ADAL" clId="{FAA041A8-D5C9-FD4C-9A1D-883FEE58235E}" dt="2021-10-20T02:15:45.884" v="619"/>
          <ac:inkMkLst>
            <pc:docMk/>
            <pc:sldMk cId="3368621426" sldId="2147308578"/>
            <ac:inkMk id="271" creationId="{EF8ABCA9-FFFC-B347-8A67-B147F78020F9}"/>
          </ac:inkMkLst>
        </pc:inkChg>
        <pc:inkChg chg="add topLvl">
          <ac:chgData name="Kau, Derchang" userId="b9148588-e694-4445-9765-2c9aad6149ce" providerId="ADAL" clId="{FAA041A8-D5C9-FD4C-9A1D-883FEE58235E}" dt="2021-10-20T02:15:45.884" v="619"/>
          <ac:inkMkLst>
            <pc:docMk/>
            <pc:sldMk cId="3368621426" sldId="2147308578"/>
            <ac:inkMk id="272" creationId="{BA613D95-49E5-964B-A208-AC42C4B8E816}"/>
          </ac:inkMkLst>
        </pc:inkChg>
        <pc:inkChg chg="add topLvl">
          <ac:chgData name="Kau, Derchang" userId="b9148588-e694-4445-9765-2c9aad6149ce" providerId="ADAL" clId="{FAA041A8-D5C9-FD4C-9A1D-883FEE58235E}" dt="2021-10-20T02:15:45.884" v="619"/>
          <ac:inkMkLst>
            <pc:docMk/>
            <pc:sldMk cId="3368621426" sldId="2147308578"/>
            <ac:inkMk id="274" creationId="{9414C6D0-F1EF-CB46-AAF7-86BCEF426C52}"/>
          </ac:inkMkLst>
        </pc:inkChg>
        <pc:inkChg chg="add topLvl">
          <ac:chgData name="Kau, Derchang" userId="b9148588-e694-4445-9765-2c9aad6149ce" providerId="ADAL" clId="{FAA041A8-D5C9-FD4C-9A1D-883FEE58235E}" dt="2021-10-20T02:15:45.884" v="619"/>
          <ac:inkMkLst>
            <pc:docMk/>
            <pc:sldMk cId="3368621426" sldId="2147308578"/>
            <ac:inkMk id="275" creationId="{1B64028D-5882-4846-A1F0-447F50651968}"/>
          </ac:inkMkLst>
        </pc:inkChg>
        <pc:inkChg chg="add del topLvl">
          <ac:chgData name="Kau, Derchang" userId="b9148588-e694-4445-9765-2c9aad6149ce" providerId="ADAL" clId="{FAA041A8-D5C9-FD4C-9A1D-883FEE58235E}" dt="2021-10-20T02:15:19.744" v="608"/>
          <ac:inkMkLst>
            <pc:docMk/>
            <pc:sldMk cId="3368621426" sldId="2147308578"/>
            <ac:inkMk id="276" creationId="{396257F4-85C1-1442-B028-0F70E4B1B2A5}"/>
          </ac:inkMkLst>
        </pc:inkChg>
        <pc:inkChg chg="add del topLvl">
          <ac:chgData name="Kau, Derchang" userId="b9148588-e694-4445-9765-2c9aad6149ce" providerId="ADAL" clId="{FAA041A8-D5C9-FD4C-9A1D-883FEE58235E}" dt="2021-10-20T02:15:17.994" v="607"/>
          <ac:inkMkLst>
            <pc:docMk/>
            <pc:sldMk cId="3368621426" sldId="2147308578"/>
            <ac:inkMk id="278" creationId="{F16FE29F-9125-464F-AF39-625FE598858C}"/>
          </ac:inkMkLst>
        </pc:inkChg>
        <pc:inkChg chg="add del topLvl">
          <ac:chgData name="Kau, Derchang" userId="b9148588-e694-4445-9765-2c9aad6149ce" providerId="ADAL" clId="{FAA041A8-D5C9-FD4C-9A1D-883FEE58235E}" dt="2021-10-20T02:15:17.982" v="606"/>
          <ac:inkMkLst>
            <pc:docMk/>
            <pc:sldMk cId="3368621426" sldId="2147308578"/>
            <ac:inkMk id="279" creationId="{F402ECF5-C466-904C-B8D4-9019D6C61B0D}"/>
          </ac:inkMkLst>
        </pc:inkChg>
        <pc:inkChg chg="add topLvl">
          <ac:chgData name="Kau, Derchang" userId="b9148588-e694-4445-9765-2c9aad6149ce" providerId="ADAL" clId="{FAA041A8-D5C9-FD4C-9A1D-883FEE58235E}" dt="2021-10-20T02:15:45.884" v="619"/>
          <ac:inkMkLst>
            <pc:docMk/>
            <pc:sldMk cId="3368621426" sldId="2147308578"/>
            <ac:inkMk id="281" creationId="{9B095FF6-B198-B54D-AE50-A958DEAAFC35}"/>
          </ac:inkMkLst>
        </pc:inkChg>
        <pc:inkChg chg="add topLvl">
          <ac:chgData name="Kau, Derchang" userId="b9148588-e694-4445-9765-2c9aad6149ce" providerId="ADAL" clId="{FAA041A8-D5C9-FD4C-9A1D-883FEE58235E}" dt="2021-10-20T02:15:45.884" v="619"/>
          <ac:inkMkLst>
            <pc:docMk/>
            <pc:sldMk cId="3368621426" sldId="2147308578"/>
            <ac:inkMk id="283" creationId="{A4BA48BB-62C3-2C42-A1A5-111096D4B8D3}"/>
          </ac:inkMkLst>
        </pc:inkChg>
        <pc:inkChg chg="add topLvl">
          <ac:chgData name="Kau, Derchang" userId="b9148588-e694-4445-9765-2c9aad6149ce" providerId="ADAL" clId="{FAA041A8-D5C9-FD4C-9A1D-883FEE58235E}" dt="2021-10-20T02:15:45.884" v="619"/>
          <ac:inkMkLst>
            <pc:docMk/>
            <pc:sldMk cId="3368621426" sldId="2147308578"/>
            <ac:inkMk id="285" creationId="{20E5B2A3-C78F-8245-9AB1-49B1C06A96D3}"/>
          </ac:inkMkLst>
        </pc:inkChg>
        <pc:inkChg chg="add del topLvl">
          <ac:chgData name="Kau, Derchang" userId="b9148588-e694-4445-9765-2c9aad6149ce" providerId="ADAL" clId="{FAA041A8-D5C9-FD4C-9A1D-883FEE58235E}" dt="2021-10-20T02:15:47.097" v="621"/>
          <ac:inkMkLst>
            <pc:docMk/>
            <pc:sldMk cId="3368621426" sldId="2147308578"/>
            <ac:inkMk id="287" creationId="{7B88F78D-EED7-C74F-8B43-B07ADDCF4716}"/>
          </ac:inkMkLst>
        </pc:inkChg>
        <pc:inkChg chg="add del topLvl">
          <ac:chgData name="Kau, Derchang" userId="b9148588-e694-4445-9765-2c9aad6149ce" providerId="ADAL" clId="{FAA041A8-D5C9-FD4C-9A1D-883FEE58235E}" dt="2021-10-20T02:15:45.896" v="620"/>
          <ac:inkMkLst>
            <pc:docMk/>
            <pc:sldMk cId="3368621426" sldId="2147308578"/>
            <ac:inkMk id="288" creationId="{58525414-89CF-344C-8E8C-3CB76F78823F}"/>
          </ac:inkMkLst>
        </pc:inkChg>
        <pc:inkChg chg="add del topLvl">
          <ac:chgData name="Kau, Derchang" userId="b9148588-e694-4445-9765-2c9aad6149ce" providerId="ADAL" clId="{FAA041A8-D5C9-FD4C-9A1D-883FEE58235E}" dt="2021-10-20T02:15:45.884" v="619"/>
          <ac:inkMkLst>
            <pc:docMk/>
            <pc:sldMk cId="3368621426" sldId="2147308578"/>
            <ac:inkMk id="289" creationId="{109C3FBC-13B0-0043-91BC-7ADE04220DC5}"/>
          </ac:inkMkLst>
        </pc:inkChg>
      </pc:sldChg>
      <pc:sldChg chg="addSp delSp modSp">
        <pc:chgData name="Kau, Derchang" userId="b9148588-e694-4445-9765-2c9aad6149ce" providerId="ADAL" clId="{FAA041A8-D5C9-FD4C-9A1D-883FEE58235E}" dt="2021-10-20T04:08:11.248" v="990" actId="1076"/>
        <pc:sldMkLst>
          <pc:docMk/>
          <pc:sldMk cId="75194957" sldId="2147308580"/>
        </pc:sldMkLst>
        <pc:grpChg chg="add del">
          <ac:chgData name="Kau, Derchang" userId="b9148588-e694-4445-9765-2c9aad6149ce" providerId="ADAL" clId="{FAA041A8-D5C9-FD4C-9A1D-883FEE58235E}" dt="2021-10-20T03:55:24.542" v="650"/>
          <ac:grpSpMkLst>
            <pc:docMk/>
            <pc:sldMk cId="75194957" sldId="2147308580"/>
            <ac:grpSpMk id="33" creationId="{8A20F8C7-539C-0B42-9D24-DC8F078E2ABA}"/>
          </ac:grpSpMkLst>
        </pc:grpChg>
        <pc:grpChg chg="add del">
          <ac:chgData name="Kau, Derchang" userId="b9148588-e694-4445-9765-2c9aad6149ce" providerId="ADAL" clId="{FAA041A8-D5C9-FD4C-9A1D-883FEE58235E}" dt="2021-10-20T03:55:49.864" v="672"/>
          <ac:grpSpMkLst>
            <pc:docMk/>
            <pc:sldMk cId="75194957" sldId="2147308580"/>
            <ac:grpSpMk id="47" creationId="{2AE5B2FE-BD6E-8748-8FC5-6D0CB960E84B}"/>
          </ac:grpSpMkLst>
        </pc:grpChg>
        <pc:grpChg chg="add del">
          <ac:chgData name="Kau, Derchang" userId="b9148588-e694-4445-9765-2c9aad6149ce" providerId="ADAL" clId="{FAA041A8-D5C9-FD4C-9A1D-883FEE58235E}" dt="2021-10-20T03:55:49.864" v="672"/>
          <ac:grpSpMkLst>
            <pc:docMk/>
            <pc:sldMk cId="75194957" sldId="2147308580"/>
            <ac:grpSpMk id="50" creationId="{09AC62F9-B680-2641-8BFC-8C7BFD70470A}"/>
          </ac:grpSpMkLst>
        </pc:grpChg>
        <pc:grpChg chg="add del">
          <ac:chgData name="Kau, Derchang" userId="b9148588-e694-4445-9765-2c9aad6149ce" providerId="ADAL" clId="{FAA041A8-D5C9-FD4C-9A1D-883FEE58235E}" dt="2021-10-20T03:55:59.415" v="674"/>
          <ac:grpSpMkLst>
            <pc:docMk/>
            <pc:sldMk cId="75194957" sldId="2147308580"/>
            <ac:grpSpMk id="52" creationId="{6B7E554E-E6F0-AF4A-8807-702C29AC5D6F}"/>
          </ac:grpSpMkLst>
        </pc:grpChg>
        <pc:grpChg chg="add del">
          <ac:chgData name="Kau, Derchang" userId="b9148588-e694-4445-9765-2c9aad6149ce" providerId="ADAL" clId="{FAA041A8-D5C9-FD4C-9A1D-883FEE58235E}" dt="2021-10-20T03:57:12.774" v="776"/>
          <ac:grpSpMkLst>
            <pc:docMk/>
            <pc:sldMk cId="75194957" sldId="2147308580"/>
            <ac:grpSpMk id="54" creationId="{5DFF3948-E429-2247-83A7-30C35FED6829}"/>
          </ac:grpSpMkLst>
        </pc:grpChg>
        <pc:grpChg chg="add del">
          <ac:chgData name="Kau, Derchang" userId="b9148588-e694-4445-9765-2c9aad6149ce" providerId="ADAL" clId="{FAA041A8-D5C9-FD4C-9A1D-883FEE58235E}" dt="2021-10-20T03:56:19.307" v="696"/>
          <ac:grpSpMkLst>
            <pc:docMk/>
            <pc:sldMk cId="75194957" sldId="2147308580"/>
            <ac:grpSpMk id="70" creationId="{5AC8EB8F-3FCF-7E46-8A2C-FBBCD80FA704}"/>
          </ac:grpSpMkLst>
        </pc:grpChg>
        <pc:grpChg chg="add del">
          <ac:chgData name="Kau, Derchang" userId="b9148588-e694-4445-9765-2c9aad6149ce" providerId="ADAL" clId="{FAA041A8-D5C9-FD4C-9A1D-883FEE58235E}" dt="2021-10-20T03:56:45.930" v="736"/>
          <ac:grpSpMkLst>
            <pc:docMk/>
            <pc:sldMk cId="75194957" sldId="2147308580"/>
            <ac:grpSpMk id="76" creationId="{962E1B4B-A272-204F-9157-3394A8F0FC8E}"/>
          </ac:grpSpMkLst>
        </pc:grpChg>
        <pc:grpChg chg="add del">
          <ac:chgData name="Kau, Derchang" userId="b9148588-e694-4445-9765-2c9aad6149ce" providerId="ADAL" clId="{FAA041A8-D5C9-FD4C-9A1D-883FEE58235E}" dt="2021-10-20T03:56:32.281" v="715"/>
          <ac:grpSpMkLst>
            <pc:docMk/>
            <pc:sldMk cId="75194957" sldId="2147308580"/>
            <ac:grpSpMk id="87" creationId="{8653181A-56D6-4841-A84A-BB9DE8C6D304}"/>
          </ac:grpSpMkLst>
        </pc:grpChg>
        <pc:grpChg chg="add del">
          <ac:chgData name="Kau, Derchang" userId="b9148588-e694-4445-9765-2c9aad6149ce" providerId="ADAL" clId="{FAA041A8-D5C9-FD4C-9A1D-883FEE58235E}" dt="2021-10-20T03:56:45.930" v="736"/>
          <ac:grpSpMkLst>
            <pc:docMk/>
            <pc:sldMk cId="75194957" sldId="2147308580"/>
            <ac:grpSpMk id="95" creationId="{8EBB075C-DE25-E644-A907-82385C7C420B}"/>
          </ac:grpSpMkLst>
        </pc:grpChg>
        <pc:grpChg chg="add del">
          <ac:chgData name="Kau, Derchang" userId="b9148588-e694-4445-9765-2c9aad6149ce" providerId="ADAL" clId="{FAA041A8-D5C9-FD4C-9A1D-883FEE58235E}" dt="2021-10-20T03:56:38.245" v="725"/>
          <ac:grpSpMkLst>
            <pc:docMk/>
            <pc:sldMk cId="75194957" sldId="2147308580"/>
            <ac:grpSpMk id="99" creationId="{3E817A41-9CE7-3442-9F5F-FD0B7C0E8FE8}"/>
          </ac:grpSpMkLst>
        </pc:grpChg>
        <pc:grpChg chg="add del">
          <ac:chgData name="Kau, Derchang" userId="b9148588-e694-4445-9765-2c9aad6149ce" providerId="ADAL" clId="{FAA041A8-D5C9-FD4C-9A1D-883FEE58235E}" dt="2021-10-20T03:56:45.930" v="736"/>
          <ac:grpSpMkLst>
            <pc:docMk/>
            <pc:sldMk cId="75194957" sldId="2147308580"/>
            <ac:grpSpMk id="105" creationId="{22CD066B-9930-0B4E-96DD-BD9A58250FD3}"/>
          </ac:grpSpMkLst>
        </pc:grpChg>
        <pc:grpChg chg="add del">
          <ac:chgData name="Kau, Derchang" userId="b9148588-e694-4445-9765-2c9aad6149ce" providerId="ADAL" clId="{FAA041A8-D5C9-FD4C-9A1D-883FEE58235E}" dt="2021-10-20T03:57:12.774" v="776"/>
          <ac:grpSpMkLst>
            <pc:docMk/>
            <pc:sldMk cId="75194957" sldId="2147308580"/>
            <ac:grpSpMk id="116" creationId="{2ED194E1-FE1B-174F-B31A-55B2357D9626}"/>
          </ac:grpSpMkLst>
        </pc:grpChg>
        <pc:grpChg chg="add del">
          <ac:chgData name="Kau, Derchang" userId="b9148588-e694-4445-9765-2c9aad6149ce" providerId="ADAL" clId="{FAA041A8-D5C9-FD4C-9A1D-883FEE58235E}" dt="2021-10-20T03:57:03.608" v="753"/>
          <ac:grpSpMkLst>
            <pc:docMk/>
            <pc:sldMk cId="75194957" sldId="2147308580"/>
            <ac:grpSpMk id="121" creationId="{C0107427-9FD8-DF4C-8DCB-87FE46402B77}"/>
          </ac:grpSpMkLst>
        </pc:grpChg>
        <pc:grpChg chg="add del">
          <ac:chgData name="Kau, Derchang" userId="b9148588-e694-4445-9765-2c9aad6149ce" providerId="ADAL" clId="{FAA041A8-D5C9-FD4C-9A1D-883FEE58235E}" dt="2021-10-20T03:57:12.774" v="776"/>
          <ac:grpSpMkLst>
            <pc:docMk/>
            <pc:sldMk cId="75194957" sldId="2147308580"/>
            <ac:grpSpMk id="133" creationId="{A740B7A9-C908-7243-B35E-9E39C8AB4DEA}"/>
          </ac:grpSpMkLst>
        </pc:grpChg>
        <pc:grpChg chg="add">
          <ac:chgData name="Kau, Derchang" userId="b9148588-e694-4445-9765-2c9aad6149ce" providerId="ADAL" clId="{FAA041A8-D5C9-FD4C-9A1D-883FEE58235E}" dt="2021-10-20T03:57:03.608" v="753"/>
          <ac:grpSpMkLst>
            <pc:docMk/>
            <pc:sldMk cId="75194957" sldId="2147308580"/>
            <ac:grpSpMk id="134" creationId="{47F983A2-BC0B-E043-B910-F4F72F9FEED5}"/>
          </ac:grpSpMkLst>
        </pc:grpChg>
        <pc:grpChg chg="add del">
          <ac:chgData name="Kau, Derchang" userId="b9148588-e694-4445-9765-2c9aad6149ce" providerId="ADAL" clId="{FAA041A8-D5C9-FD4C-9A1D-883FEE58235E}" dt="2021-10-20T03:57:12.774" v="776"/>
          <ac:grpSpMkLst>
            <pc:docMk/>
            <pc:sldMk cId="75194957" sldId="2147308580"/>
            <ac:grpSpMk id="141" creationId="{77C26008-F00B-504E-91C9-8E296F050B0F}"/>
          </ac:grpSpMkLst>
        </pc:grpChg>
        <pc:grpChg chg="add">
          <ac:chgData name="Kau, Derchang" userId="b9148588-e694-4445-9765-2c9aad6149ce" providerId="ADAL" clId="{FAA041A8-D5C9-FD4C-9A1D-883FEE58235E}" dt="2021-10-20T03:57:12.774" v="776"/>
          <ac:grpSpMkLst>
            <pc:docMk/>
            <pc:sldMk cId="75194957" sldId="2147308580"/>
            <ac:grpSpMk id="157" creationId="{DA46AFB4-D7E5-D44C-ABC6-0A660E819389}"/>
          </ac:grpSpMkLst>
        </pc:grpChg>
        <pc:grpChg chg="add del">
          <ac:chgData name="Kau, Derchang" userId="b9148588-e694-4445-9765-2c9aad6149ce" providerId="ADAL" clId="{FAA041A8-D5C9-FD4C-9A1D-883FEE58235E}" dt="2021-10-20T04:01:44.805" v="780"/>
          <ac:grpSpMkLst>
            <pc:docMk/>
            <pc:sldMk cId="75194957" sldId="2147308580"/>
            <ac:grpSpMk id="160" creationId="{D34364C5-36FF-2B46-8C0B-BBCFCC2FFEE7}"/>
          </ac:grpSpMkLst>
        </pc:grpChg>
        <pc:grpChg chg="add">
          <ac:chgData name="Kau, Derchang" userId="b9148588-e694-4445-9765-2c9aad6149ce" providerId="ADAL" clId="{FAA041A8-D5C9-FD4C-9A1D-883FEE58235E}" dt="2021-10-20T04:01:59.057" v="784"/>
          <ac:grpSpMkLst>
            <pc:docMk/>
            <pc:sldMk cId="75194957" sldId="2147308580"/>
            <ac:grpSpMk id="163" creationId="{6D01909A-E7E1-5F42-86DC-C8B844B03B12}"/>
          </ac:grpSpMkLst>
        </pc:grpChg>
        <pc:grpChg chg="add del">
          <ac:chgData name="Kau, Derchang" userId="b9148588-e694-4445-9765-2c9aad6149ce" providerId="ADAL" clId="{FAA041A8-D5C9-FD4C-9A1D-883FEE58235E}" dt="2021-10-20T04:06:05.582" v="866"/>
          <ac:grpSpMkLst>
            <pc:docMk/>
            <pc:sldMk cId="75194957" sldId="2147308580"/>
            <ac:grpSpMk id="174" creationId="{49AD2B89-4983-E348-94F3-955793CE2EC7}"/>
          </ac:grpSpMkLst>
        </pc:grpChg>
        <pc:grpChg chg="add del">
          <ac:chgData name="Kau, Derchang" userId="b9148588-e694-4445-9765-2c9aad6149ce" providerId="ADAL" clId="{FAA041A8-D5C9-FD4C-9A1D-883FEE58235E}" dt="2021-10-20T04:05:21.730" v="805"/>
          <ac:grpSpMkLst>
            <pc:docMk/>
            <pc:sldMk cId="75194957" sldId="2147308580"/>
            <ac:grpSpMk id="183" creationId="{E34E3E32-4938-3246-A09F-DA35EFEDD2AD}"/>
          </ac:grpSpMkLst>
        </pc:grpChg>
        <pc:grpChg chg="add del">
          <ac:chgData name="Kau, Derchang" userId="b9148588-e694-4445-9765-2c9aad6149ce" providerId="ADAL" clId="{FAA041A8-D5C9-FD4C-9A1D-883FEE58235E}" dt="2021-10-20T04:05:31.869" v="822"/>
          <ac:grpSpMkLst>
            <pc:docMk/>
            <pc:sldMk cId="75194957" sldId="2147308580"/>
            <ac:grpSpMk id="187" creationId="{79A73FA4-714A-6F40-B8AA-1DE2301C1B15}"/>
          </ac:grpSpMkLst>
        </pc:grpChg>
        <pc:grpChg chg="add del">
          <ac:chgData name="Kau, Derchang" userId="b9148588-e694-4445-9765-2c9aad6149ce" providerId="ADAL" clId="{FAA041A8-D5C9-FD4C-9A1D-883FEE58235E}" dt="2021-10-20T04:05:33.218" v="824"/>
          <ac:grpSpMkLst>
            <pc:docMk/>
            <pc:sldMk cId="75194957" sldId="2147308580"/>
            <ac:grpSpMk id="198" creationId="{68D4E163-6E8D-6047-BF18-4B4E48B8C4F7}"/>
          </ac:grpSpMkLst>
        </pc:grpChg>
        <pc:grpChg chg="add del">
          <ac:chgData name="Kau, Derchang" userId="b9148588-e694-4445-9765-2c9aad6149ce" providerId="ADAL" clId="{FAA041A8-D5C9-FD4C-9A1D-883FEE58235E}" dt="2021-10-20T04:05:37.748" v="831"/>
          <ac:grpSpMkLst>
            <pc:docMk/>
            <pc:sldMk cId="75194957" sldId="2147308580"/>
            <ac:grpSpMk id="200" creationId="{3584C7D1-5E06-8C41-BD34-B29EEB76269A}"/>
          </ac:grpSpMkLst>
        </pc:grpChg>
        <pc:grpChg chg="add del">
          <ac:chgData name="Kau, Derchang" userId="b9148588-e694-4445-9765-2c9aad6149ce" providerId="ADAL" clId="{FAA041A8-D5C9-FD4C-9A1D-883FEE58235E}" dt="2021-10-20T04:05:41.727" v="835"/>
          <ac:grpSpMkLst>
            <pc:docMk/>
            <pc:sldMk cId="75194957" sldId="2147308580"/>
            <ac:grpSpMk id="207" creationId="{AAC9D1C3-A680-A74C-92F8-C3D5E82D46FD}"/>
          </ac:grpSpMkLst>
        </pc:grpChg>
        <pc:grpChg chg="add del">
          <ac:chgData name="Kau, Derchang" userId="b9148588-e694-4445-9765-2c9aad6149ce" providerId="ADAL" clId="{FAA041A8-D5C9-FD4C-9A1D-883FEE58235E}" dt="2021-10-20T04:06:05.582" v="866"/>
          <ac:grpSpMkLst>
            <pc:docMk/>
            <pc:sldMk cId="75194957" sldId="2147308580"/>
            <ac:grpSpMk id="211" creationId="{28C75926-E715-F145-B57A-7996CE39A3F8}"/>
          </ac:grpSpMkLst>
        </pc:grpChg>
        <pc:grpChg chg="add del">
          <ac:chgData name="Kau, Derchang" userId="b9148588-e694-4445-9765-2c9aad6149ce" providerId="ADAL" clId="{FAA041A8-D5C9-FD4C-9A1D-883FEE58235E}" dt="2021-10-20T04:05:59.925" v="854"/>
          <ac:grpSpMkLst>
            <pc:docMk/>
            <pc:sldMk cId="75194957" sldId="2147308580"/>
            <ac:grpSpMk id="221" creationId="{31DF9B85-3DF9-8245-9944-2B9FF42CEE58}"/>
          </ac:grpSpMkLst>
        </pc:grpChg>
        <pc:grpChg chg="add del">
          <ac:chgData name="Kau, Derchang" userId="b9148588-e694-4445-9765-2c9aad6149ce" providerId="ADAL" clId="{FAA041A8-D5C9-FD4C-9A1D-883FEE58235E}" dt="2021-10-20T04:07:02.461" v="939"/>
          <ac:grpSpMkLst>
            <pc:docMk/>
            <pc:sldMk cId="75194957" sldId="2147308580"/>
            <ac:grpSpMk id="230" creationId="{785671E7-0308-7F4E-AAA5-87F3590D1F9A}"/>
          </ac:grpSpMkLst>
        </pc:grpChg>
        <pc:grpChg chg="add del">
          <ac:chgData name="Kau, Derchang" userId="b9148588-e694-4445-9765-2c9aad6149ce" providerId="ADAL" clId="{FAA041A8-D5C9-FD4C-9A1D-883FEE58235E}" dt="2021-10-20T04:06:13.972" v="881"/>
          <ac:grpSpMkLst>
            <pc:docMk/>
            <pc:sldMk cId="75194957" sldId="2147308580"/>
            <ac:grpSpMk id="242" creationId="{EE303E46-8D2B-2546-8B5A-4F874BA148CE}"/>
          </ac:grpSpMkLst>
        </pc:grpChg>
        <pc:grpChg chg="add del">
          <ac:chgData name="Kau, Derchang" userId="b9148588-e694-4445-9765-2c9aad6149ce" providerId="ADAL" clId="{FAA041A8-D5C9-FD4C-9A1D-883FEE58235E}" dt="2021-10-20T04:06:57.102" v="933"/>
          <ac:grpSpMkLst>
            <pc:docMk/>
            <pc:sldMk cId="75194957" sldId="2147308580"/>
            <ac:grpSpMk id="257" creationId="{F1BCFB09-9DB3-9448-8656-191A0129F359}"/>
          </ac:grpSpMkLst>
        </pc:grpChg>
        <pc:grpChg chg="add del">
          <ac:chgData name="Kau, Derchang" userId="b9148588-e694-4445-9765-2c9aad6149ce" providerId="ADAL" clId="{FAA041A8-D5C9-FD4C-9A1D-883FEE58235E}" dt="2021-10-20T04:06:24.688" v="892"/>
          <ac:grpSpMkLst>
            <pc:docMk/>
            <pc:sldMk cId="75194957" sldId="2147308580"/>
            <ac:grpSpMk id="262" creationId="{276CBDAF-457F-C94F-B3A1-AFCECA6C97FA}"/>
          </ac:grpSpMkLst>
        </pc:grpChg>
        <pc:grpChg chg="add del">
          <ac:chgData name="Kau, Derchang" userId="b9148588-e694-4445-9765-2c9aad6149ce" providerId="ADAL" clId="{FAA041A8-D5C9-FD4C-9A1D-883FEE58235E}" dt="2021-10-20T04:06:22.676" v="890"/>
          <ac:grpSpMkLst>
            <pc:docMk/>
            <pc:sldMk cId="75194957" sldId="2147308580"/>
            <ac:grpSpMk id="265" creationId="{B9E5CCB4-74FD-2C40-A84E-5F04355EF20D}"/>
          </ac:grpSpMkLst>
        </pc:grpChg>
        <pc:grpChg chg="add del">
          <ac:chgData name="Kau, Derchang" userId="b9148588-e694-4445-9765-2c9aad6149ce" providerId="ADAL" clId="{FAA041A8-D5C9-FD4C-9A1D-883FEE58235E}" dt="2021-10-20T04:06:36.620" v="905"/>
          <ac:grpSpMkLst>
            <pc:docMk/>
            <pc:sldMk cId="75194957" sldId="2147308580"/>
            <ac:grpSpMk id="276" creationId="{CAA5CF18-5860-1547-9B82-89CDDC846840}"/>
          </ac:grpSpMkLst>
        </pc:grpChg>
        <pc:grpChg chg="add del">
          <ac:chgData name="Kau, Derchang" userId="b9148588-e694-4445-9765-2c9aad6149ce" providerId="ADAL" clId="{FAA041A8-D5C9-FD4C-9A1D-883FEE58235E}" dt="2021-10-20T04:06:50.725" v="923"/>
          <ac:grpSpMkLst>
            <pc:docMk/>
            <pc:sldMk cId="75194957" sldId="2147308580"/>
            <ac:grpSpMk id="279" creationId="{E2FFFB9A-320A-A147-A10B-A52FF13A389C}"/>
          </ac:grpSpMkLst>
        </pc:grpChg>
        <pc:grpChg chg="add del">
          <ac:chgData name="Kau, Derchang" userId="b9148588-e694-4445-9765-2c9aad6149ce" providerId="ADAL" clId="{FAA041A8-D5C9-FD4C-9A1D-883FEE58235E}" dt="2021-10-20T04:06:47.167" v="920"/>
          <ac:grpSpMkLst>
            <pc:docMk/>
            <pc:sldMk cId="75194957" sldId="2147308580"/>
            <ac:grpSpMk id="283" creationId="{0B87394E-1A92-0645-B696-3FF61B2D16CE}"/>
          </ac:grpSpMkLst>
        </pc:grpChg>
        <pc:grpChg chg="add del">
          <ac:chgData name="Kau, Derchang" userId="b9148588-e694-4445-9765-2c9aad6149ce" providerId="ADAL" clId="{FAA041A8-D5C9-FD4C-9A1D-883FEE58235E}" dt="2021-10-20T04:06:58.905" v="935"/>
          <ac:grpSpMkLst>
            <pc:docMk/>
            <pc:sldMk cId="75194957" sldId="2147308580"/>
            <ac:grpSpMk id="292" creationId="{2D2A3AA8-9D4A-9D47-8AFB-C4AFF7A4E237}"/>
          </ac:grpSpMkLst>
        </pc:grpChg>
        <pc:grpChg chg="add del">
          <ac:chgData name="Kau, Derchang" userId="b9148588-e694-4445-9765-2c9aad6149ce" providerId="ADAL" clId="{FAA041A8-D5C9-FD4C-9A1D-883FEE58235E}" dt="2021-10-20T04:07:02.461" v="939"/>
          <ac:grpSpMkLst>
            <pc:docMk/>
            <pc:sldMk cId="75194957" sldId="2147308580"/>
            <ac:grpSpMk id="294" creationId="{362480B8-8E3A-5047-B585-10ACD8AB554D}"/>
          </ac:grpSpMkLst>
        </pc:grpChg>
        <pc:grpChg chg="add del">
          <ac:chgData name="Kau, Derchang" userId="b9148588-e694-4445-9765-2c9aad6149ce" providerId="ADAL" clId="{FAA041A8-D5C9-FD4C-9A1D-883FEE58235E}" dt="2021-10-20T04:07:05.317" v="946"/>
          <ac:grpSpMkLst>
            <pc:docMk/>
            <pc:sldMk cId="75194957" sldId="2147308580"/>
            <ac:grpSpMk id="298" creationId="{CA895FA4-0A21-2843-A927-AC8E3CF6B2AF}"/>
          </ac:grpSpMkLst>
        </pc:grpChg>
        <pc:grpChg chg="add del">
          <ac:chgData name="Kau, Derchang" userId="b9148588-e694-4445-9765-2c9aad6149ce" providerId="ADAL" clId="{FAA041A8-D5C9-FD4C-9A1D-883FEE58235E}" dt="2021-10-20T04:07:12.446" v="956"/>
          <ac:grpSpMkLst>
            <pc:docMk/>
            <pc:sldMk cId="75194957" sldId="2147308580"/>
            <ac:grpSpMk id="305" creationId="{68B20866-7DF5-824E-B32D-63B6642F6528}"/>
          </ac:grpSpMkLst>
        </pc:grpChg>
        <pc:grpChg chg="add del">
          <ac:chgData name="Kau, Derchang" userId="b9148588-e694-4445-9765-2c9aad6149ce" providerId="ADAL" clId="{FAA041A8-D5C9-FD4C-9A1D-883FEE58235E}" dt="2021-10-20T04:07:14.359" v="958"/>
          <ac:grpSpMkLst>
            <pc:docMk/>
            <pc:sldMk cId="75194957" sldId="2147308580"/>
            <ac:grpSpMk id="315" creationId="{6C7470BC-CCE3-E543-8545-6497C576D346}"/>
          </ac:grpSpMkLst>
        </pc:grpChg>
        <pc:grpChg chg="add del">
          <ac:chgData name="Kau, Derchang" userId="b9148588-e694-4445-9765-2c9aad6149ce" providerId="ADAL" clId="{FAA041A8-D5C9-FD4C-9A1D-883FEE58235E}" dt="2021-10-20T04:07:18.188" v="969"/>
          <ac:grpSpMkLst>
            <pc:docMk/>
            <pc:sldMk cId="75194957" sldId="2147308580"/>
            <ac:grpSpMk id="317" creationId="{7B056AD2-B0C2-F440-A1AD-3E25542C8EA6}"/>
          </ac:grpSpMkLst>
        </pc:grpChg>
        <pc:grpChg chg="add del">
          <ac:chgData name="Kau, Derchang" userId="b9148588-e694-4445-9765-2c9aad6149ce" providerId="ADAL" clId="{FAA041A8-D5C9-FD4C-9A1D-883FEE58235E}" dt="2021-10-20T04:07:20.531" v="972"/>
          <ac:grpSpMkLst>
            <pc:docMk/>
            <pc:sldMk cId="75194957" sldId="2147308580"/>
            <ac:grpSpMk id="328" creationId="{8C32510E-A41B-AE43-9112-8152AFBCD305}"/>
          </ac:grpSpMkLst>
        </pc:grpChg>
        <pc:grpChg chg="add del">
          <ac:chgData name="Kau, Derchang" userId="b9148588-e694-4445-9765-2c9aad6149ce" providerId="ADAL" clId="{FAA041A8-D5C9-FD4C-9A1D-883FEE58235E}" dt="2021-10-20T04:08:08.576" v="989"/>
          <ac:grpSpMkLst>
            <pc:docMk/>
            <pc:sldMk cId="75194957" sldId="2147308580"/>
            <ac:grpSpMk id="331" creationId="{23013D0A-BEBB-1E4E-97A8-D1DCA9DAF5AE}"/>
          </ac:grpSpMkLst>
        </pc:grpChg>
        <pc:grpChg chg="add">
          <ac:chgData name="Kau, Derchang" userId="b9148588-e694-4445-9765-2c9aad6149ce" providerId="ADAL" clId="{FAA041A8-D5C9-FD4C-9A1D-883FEE58235E}" dt="2021-10-20T04:07:44.546" v="976"/>
          <ac:grpSpMkLst>
            <pc:docMk/>
            <pc:sldMk cId="75194957" sldId="2147308580"/>
            <ac:grpSpMk id="335" creationId="{7CE13148-B095-1B4E-8342-DB20E077C225}"/>
          </ac:grpSpMkLst>
        </pc:grpChg>
        <pc:grpChg chg="add del">
          <ac:chgData name="Kau, Derchang" userId="b9148588-e694-4445-9765-2c9aad6149ce" providerId="ADAL" clId="{FAA041A8-D5C9-FD4C-9A1D-883FEE58235E}" dt="2021-10-20T04:08:01.857" v="982"/>
          <ac:grpSpMkLst>
            <pc:docMk/>
            <pc:sldMk cId="75194957" sldId="2147308580"/>
            <ac:grpSpMk id="340" creationId="{836BB700-87BE-D749-B963-49EF66D2EA32}"/>
          </ac:grpSpMkLst>
        </pc:grpChg>
        <pc:grpChg chg="add del">
          <ac:chgData name="Kau, Derchang" userId="b9148588-e694-4445-9765-2c9aad6149ce" providerId="ADAL" clId="{FAA041A8-D5C9-FD4C-9A1D-883FEE58235E}" dt="2021-10-20T04:08:08.576" v="989"/>
          <ac:grpSpMkLst>
            <pc:docMk/>
            <pc:sldMk cId="75194957" sldId="2147308580"/>
            <ac:grpSpMk id="345" creationId="{BB955D60-219D-A140-AE85-8EADB7DB4CD6}"/>
          </ac:grpSpMkLst>
        </pc:grpChg>
        <pc:grpChg chg="add">
          <ac:chgData name="Kau, Derchang" userId="b9148588-e694-4445-9765-2c9aad6149ce" providerId="ADAL" clId="{FAA041A8-D5C9-FD4C-9A1D-883FEE58235E}" dt="2021-10-20T04:08:08.576" v="989"/>
          <ac:grpSpMkLst>
            <pc:docMk/>
            <pc:sldMk cId="75194957" sldId="2147308580"/>
            <ac:grpSpMk id="347" creationId="{4EE75340-126D-2B4B-80F1-FEE0787A57C6}"/>
          </ac:grpSpMkLst>
        </pc:grpChg>
        <pc:graphicFrameChg chg="mod">
          <ac:chgData name="Kau, Derchang" userId="b9148588-e694-4445-9765-2c9aad6149ce" providerId="ADAL" clId="{FAA041A8-D5C9-FD4C-9A1D-883FEE58235E}" dt="2021-10-20T04:08:11.248" v="990" actId="1076"/>
          <ac:graphicFrameMkLst>
            <pc:docMk/>
            <pc:sldMk cId="75194957" sldId="2147308580"/>
            <ac:graphicFrameMk id="14" creationId="{3F5E8CA4-A2AC-474C-88FA-15770F9CC60E}"/>
          </ac:graphicFrameMkLst>
        </pc:graphicFrameChg>
        <pc:graphicFrameChg chg="mod">
          <ac:chgData name="Kau, Derchang" userId="b9148588-e694-4445-9765-2c9aad6149ce" providerId="ADAL" clId="{FAA041A8-D5C9-FD4C-9A1D-883FEE58235E}" dt="2021-10-20T03:55:02.281" v="644" actId="1076"/>
          <ac:graphicFrameMkLst>
            <pc:docMk/>
            <pc:sldMk cId="75194957" sldId="2147308580"/>
            <ac:graphicFrameMk id="31" creationId="{B02ED52A-4561-4FD8-B2C4-C6B7F615D545}"/>
          </ac:graphicFrameMkLst>
        </pc:graphicFrameChg>
        <pc:inkChg chg="add del">
          <ac:chgData name="Kau, Derchang" userId="b9148588-e694-4445-9765-2c9aad6149ce" providerId="ADAL" clId="{FAA041A8-D5C9-FD4C-9A1D-883FEE58235E}" dt="2021-10-20T03:53:43.022" v="641"/>
          <ac:inkMkLst>
            <pc:docMk/>
            <pc:sldMk cId="75194957" sldId="2147308580"/>
            <ac:inkMk id="2" creationId="{03837C73-8F9D-4342-A32A-9B7858D1F044}"/>
          </ac:inkMkLst>
        </pc:inkChg>
        <pc:inkChg chg="add">
          <ac:chgData name="Kau, Derchang" userId="b9148588-e694-4445-9765-2c9aad6149ce" providerId="ADAL" clId="{FAA041A8-D5C9-FD4C-9A1D-883FEE58235E}" dt="2021-10-20T03:53:46.912" v="642"/>
          <ac:inkMkLst>
            <pc:docMk/>
            <pc:sldMk cId="75194957" sldId="2147308580"/>
            <ac:inkMk id="5" creationId="{9335DFF9-16D0-CC44-A50E-DBBF9EEEBCAA}"/>
          </ac:inkMkLst>
        </pc:inkChg>
        <pc:inkChg chg="add del topLvl">
          <ac:chgData name="Kau, Derchang" userId="b9148588-e694-4445-9765-2c9aad6149ce" providerId="ADAL" clId="{FAA041A8-D5C9-FD4C-9A1D-883FEE58235E}" dt="2021-10-20T03:55:26.585" v="653"/>
          <ac:inkMkLst>
            <pc:docMk/>
            <pc:sldMk cId="75194957" sldId="2147308580"/>
            <ac:inkMk id="7" creationId="{0C24C2F0-914E-F245-B885-40C87BD6A22B}"/>
          </ac:inkMkLst>
        </pc:inkChg>
        <pc:inkChg chg="add del topLvl">
          <ac:chgData name="Kau, Derchang" userId="b9148588-e694-4445-9765-2c9aad6149ce" providerId="ADAL" clId="{FAA041A8-D5C9-FD4C-9A1D-883FEE58235E}" dt="2021-10-20T03:55:25.233" v="652"/>
          <ac:inkMkLst>
            <pc:docMk/>
            <pc:sldMk cId="75194957" sldId="2147308580"/>
            <ac:inkMk id="25" creationId="{46537147-59AD-6A4D-91A7-2B3700294493}"/>
          </ac:inkMkLst>
        </pc:inkChg>
        <pc:inkChg chg="add del topLvl">
          <ac:chgData name="Kau, Derchang" userId="b9148588-e694-4445-9765-2c9aad6149ce" providerId="ADAL" clId="{FAA041A8-D5C9-FD4C-9A1D-883FEE58235E}" dt="2021-10-20T03:55:25" v="651"/>
          <ac:inkMkLst>
            <pc:docMk/>
            <pc:sldMk cId="75194957" sldId="2147308580"/>
            <ac:inkMk id="29" creationId="{11E3DB88-F2F1-1845-9FC6-D077FCDB58AA}"/>
          </ac:inkMkLst>
        </pc:inkChg>
        <pc:inkChg chg="add del topLvl">
          <ac:chgData name="Kau, Derchang" userId="b9148588-e694-4445-9765-2c9aad6149ce" providerId="ADAL" clId="{FAA041A8-D5C9-FD4C-9A1D-883FEE58235E}" dt="2021-10-20T03:55:24.542" v="650"/>
          <ac:inkMkLst>
            <pc:docMk/>
            <pc:sldMk cId="75194957" sldId="2147308580"/>
            <ac:inkMk id="32" creationId="{DA14AC3F-D403-5D4C-919B-C3AFC59EF0A4}"/>
          </ac:inkMkLst>
        </pc:inkChg>
        <pc:inkChg chg="add topLvl">
          <ac:chgData name="Kau, Derchang" userId="b9148588-e694-4445-9765-2c9aad6149ce" providerId="ADAL" clId="{FAA041A8-D5C9-FD4C-9A1D-883FEE58235E}" dt="2021-10-20T03:55:59.415" v="674"/>
          <ac:inkMkLst>
            <pc:docMk/>
            <pc:sldMk cId="75194957" sldId="2147308580"/>
            <ac:inkMk id="34" creationId="{16606021-F67A-584E-AAA2-F93E360451D4}"/>
          </ac:inkMkLst>
        </pc:inkChg>
        <pc:inkChg chg="add topLvl">
          <ac:chgData name="Kau, Derchang" userId="b9148588-e694-4445-9765-2c9aad6149ce" providerId="ADAL" clId="{FAA041A8-D5C9-FD4C-9A1D-883FEE58235E}" dt="2021-10-20T03:55:59.415" v="674"/>
          <ac:inkMkLst>
            <pc:docMk/>
            <pc:sldMk cId="75194957" sldId="2147308580"/>
            <ac:inkMk id="35" creationId="{1ABBDF8D-DE63-7441-9386-BE093254F3C4}"/>
          </ac:inkMkLst>
        </pc:inkChg>
        <pc:inkChg chg="add topLvl">
          <ac:chgData name="Kau, Derchang" userId="b9148588-e694-4445-9765-2c9aad6149ce" providerId="ADAL" clId="{FAA041A8-D5C9-FD4C-9A1D-883FEE58235E}" dt="2021-10-20T03:55:59.415" v="674"/>
          <ac:inkMkLst>
            <pc:docMk/>
            <pc:sldMk cId="75194957" sldId="2147308580"/>
            <ac:inkMk id="36" creationId="{CE8F987A-D1E2-A447-B321-F613E65AA70E}"/>
          </ac:inkMkLst>
        </pc:inkChg>
        <pc:inkChg chg="add topLvl">
          <ac:chgData name="Kau, Derchang" userId="b9148588-e694-4445-9765-2c9aad6149ce" providerId="ADAL" clId="{FAA041A8-D5C9-FD4C-9A1D-883FEE58235E}" dt="2021-10-20T03:55:59.415" v="674"/>
          <ac:inkMkLst>
            <pc:docMk/>
            <pc:sldMk cId="75194957" sldId="2147308580"/>
            <ac:inkMk id="37" creationId="{62AC9448-0612-954A-BCC5-43F297E22217}"/>
          </ac:inkMkLst>
        </pc:inkChg>
        <pc:inkChg chg="add topLvl">
          <ac:chgData name="Kau, Derchang" userId="b9148588-e694-4445-9765-2c9aad6149ce" providerId="ADAL" clId="{FAA041A8-D5C9-FD4C-9A1D-883FEE58235E}" dt="2021-10-20T03:55:59.415" v="674"/>
          <ac:inkMkLst>
            <pc:docMk/>
            <pc:sldMk cId="75194957" sldId="2147308580"/>
            <ac:inkMk id="38" creationId="{8FF8F4A6-E34A-9945-8CAB-210224504639}"/>
          </ac:inkMkLst>
        </pc:inkChg>
        <pc:inkChg chg="add topLvl">
          <ac:chgData name="Kau, Derchang" userId="b9148588-e694-4445-9765-2c9aad6149ce" providerId="ADAL" clId="{FAA041A8-D5C9-FD4C-9A1D-883FEE58235E}" dt="2021-10-20T03:55:59.415" v="674"/>
          <ac:inkMkLst>
            <pc:docMk/>
            <pc:sldMk cId="75194957" sldId="2147308580"/>
            <ac:inkMk id="39" creationId="{FBDF2B50-E64A-934C-BA1E-E70C8998FA6A}"/>
          </ac:inkMkLst>
        </pc:inkChg>
        <pc:inkChg chg="add topLvl">
          <ac:chgData name="Kau, Derchang" userId="b9148588-e694-4445-9765-2c9aad6149ce" providerId="ADAL" clId="{FAA041A8-D5C9-FD4C-9A1D-883FEE58235E}" dt="2021-10-20T03:55:59.415" v="674"/>
          <ac:inkMkLst>
            <pc:docMk/>
            <pc:sldMk cId="75194957" sldId="2147308580"/>
            <ac:inkMk id="40" creationId="{8E98ABAA-AF02-384F-ADC5-5A0C2DC8771D}"/>
          </ac:inkMkLst>
        </pc:inkChg>
        <pc:inkChg chg="add topLvl">
          <ac:chgData name="Kau, Derchang" userId="b9148588-e694-4445-9765-2c9aad6149ce" providerId="ADAL" clId="{FAA041A8-D5C9-FD4C-9A1D-883FEE58235E}" dt="2021-10-20T03:55:59.415" v="674"/>
          <ac:inkMkLst>
            <pc:docMk/>
            <pc:sldMk cId="75194957" sldId="2147308580"/>
            <ac:inkMk id="41" creationId="{99334A15-0137-8143-BD6B-A168009F5E6E}"/>
          </ac:inkMkLst>
        </pc:inkChg>
        <pc:inkChg chg="add topLvl">
          <ac:chgData name="Kau, Derchang" userId="b9148588-e694-4445-9765-2c9aad6149ce" providerId="ADAL" clId="{FAA041A8-D5C9-FD4C-9A1D-883FEE58235E}" dt="2021-10-20T03:55:59.415" v="674"/>
          <ac:inkMkLst>
            <pc:docMk/>
            <pc:sldMk cId="75194957" sldId="2147308580"/>
            <ac:inkMk id="42" creationId="{4505759E-E13D-4540-A10A-00305017C13D}"/>
          </ac:inkMkLst>
        </pc:inkChg>
        <pc:inkChg chg="add topLvl">
          <ac:chgData name="Kau, Derchang" userId="b9148588-e694-4445-9765-2c9aad6149ce" providerId="ADAL" clId="{FAA041A8-D5C9-FD4C-9A1D-883FEE58235E}" dt="2021-10-20T03:55:59.415" v="674"/>
          <ac:inkMkLst>
            <pc:docMk/>
            <pc:sldMk cId="75194957" sldId="2147308580"/>
            <ac:inkMk id="43" creationId="{0722BFFE-5A51-3648-BC74-DFBD1FE8B22F}"/>
          </ac:inkMkLst>
        </pc:inkChg>
        <pc:inkChg chg="add topLvl">
          <ac:chgData name="Kau, Derchang" userId="b9148588-e694-4445-9765-2c9aad6149ce" providerId="ADAL" clId="{FAA041A8-D5C9-FD4C-9A1D-883FEE58235E}" dt="2021-10-20T03:55:59.415" v="674"/>
          <ac:inkMkLst>
            <pc:docMk/>
            <pc:sldMk cId="75194957" sldId="2147308580"/>
            <ac:inkMk id="44" creationId="{17662134-5A43-654B-8FCC-831A488CABC4}"/>
          </ac:inkMkLst>
        </pc:inkChg>
        <pc:inkChg chg="add topLvl">
          <ac:chgData name="Kau, Derchang" userId="b9148588-e694-4445-9765-2c9aad6149ce" providerId="ADAL" clId="{FAA041A8-D5C9-FD4C-9A1D-883FEE58235E}" dt="2021-10-20T03:55:59.415" v="674"/>
          <ac:inkMkLst>
            <pc:docMk/>
            <pc:sldMk cId="75194957" sldId="2147308580"/>
            <ac:inkMk id="45" creationId="{DA19446A-F6B6-2D47-B013-BA0EE18394AF}"/>
          </ac:inkMkLst>
        </pc:inkChg>
        <pc:inkChg chg="add topLvl">
          <ac:chgData name="Kau, Derchang" userId="b9148588-e694-4445-9765-2c9aad6149ce" providerId="ADAL" clId="{FAA041A8-D5C9-FD4C-9A1D-883FEE58235E}" dt="2021-10-20T03:55:59.415" v="674"/>
          <ac:inkMkLst>
            <pc:docMk/>
            <pc:sldMk cId="75194957" sldId="2147308580"/>
            <ac:inkMk id="46" creationId="{FA538F50-4C8F-0E48-91FD-EB400C3232EE}"/>
          </ac:inkMkLst>
        </pc:inkChg>
        <pc:inkChg chg="add topLvl">
          <ac:chgData name="Kau, Derchang" userId="b9148588-e694-4445-9765-2c9aad6149ce" providerId="ADAL" clId="{FAA041A8-D5C9-FD4C-9A1D-883FEE58235E}" dt="2021-10-20T03:57:12.774" v="776"/>
          <ac:inkMkLst>
            <pc:docMk/>
            <pc:sldMk cId="75194957" sldId="2147308580"/>
            <ac:inkMk id="48" creationId="{17DD8352-4771-7545-8758-129A0AC81411}"/>
          </ac:inkMkLst>
        </pc:inkChg>
        <pc:inkChg chg="add topLvl">
          <ac:chgData name="Kau, Derchang" userId="b9148588-e694-4445-9765-2c9aad6149ce" providerId="ADAL" clId="{FAA041A8-D5C9-FD4C-9A1D-883FEE58235E}" dt="2021-10-20T03:57:12.774" v="776"/>
          <ac:inkMkLst>
            <pc:docMk/>
            <pc:sldMk cId="75194957" sldId="2147308580"/>
            <ac:inkMk id="49" creationId="{F23DEACC-CC7A-DF41-8734-965F3C33C2C2}"/>
          </ac:inkMkLst>
        </pc:inkChg>
        <pc:inkChg chg="add topLvl">
          <ac:chgData name="Kau, Derchang" userId="b9148588-e694-4445-9765-2c9aad6149ce" providerId="ADAL" clId="{FAA041A8-D5C9-FD4C-9A1D-883FEE58235E}" dt="2021-10-20T03:55:59.415" v="674"/>
          <ac:inkMkLst>
            <pc:docMk/>
            <pc:sldMk cId="75194957" sldId="2147308580"/>
            <ac:inkMk id="51" creationId="{5333FAFF-7F0E-B443-8715-33520E2683AD}"/>
          </ac:inkMkLst>
        </pc:inkChg>
        <pc:inkChg chg="add topLvl">
          <ac:chgData name="Kau, Derchang" userId="b9148588-e694-4445-9765-2c9aad6149ce" providerId="ADAL" clId="{FAA041A8-D5C9-FD4C-9A1D-883FEE58235E}" dt="2021-10-20T03:57:12.774" v="776"/>
          <ac:inkMkLst>
            <pc:docMk/>
            <pc:sldMk cId="75194957" sldId="2147308580"/>
            <ac:inkMk id="53" creationId="{C9315571-7098-7F45-86EB-CACD37D4D67E}"/>
          </ac:inkMkLst>
        </pc:inkChg>
        <pc:inkChg chg="add topLvl">
          <ac:chgData name="Kau, Derchang" userId="b9148588-e694-4445-9765-2c9aad6149ce" providerId="ADAL" clId="{FAA041A8-D5C9-FD4C-9A1D-883FEE58235E}" dt="2021-10-20T03:57:12.774" v="776"/>
          <ac:inkMkLst>
            <pc:docMk/>
            <pc:sldMk cId="75194957" sldId="2147308580"/>
            <ac:inkMk id="55" creationId="{E3B779CB-42F0-264D-A2AD-B10810930C7B}"/>
          </ac:inkMkLst>
        </pc:inkChg>
        <pc:inkChg chg="add topLvl">
          <ac:chgData name="Kau, Derchang" userId="b9148588-e694-4445-9765-2c9aad6149ce" providerId="ADAL" clId="{FAA041A8-D5C9-FD4C-9A1D-883FEE58235E}" dt="2021-10-20T03:57:12.774" v="776"/>
          <ac:inkMkLst>
            <pc:docMk/>
            <pc:sldMk cId="75194957" sldId="2147308580"/>
            <ac:inkMk id="56" creationId="{F600A4C9-0C28-B243-89CA-222BB9D9EFC5}"/>
          </ac:inkMkLst>
        </pc:inkChg>
        <pc:inkChg chg="add topLvl">
          <ac:chgData name="Kau, Derchang" userId="b9148588-e694-4445-9765-2c9aad6149ce" providerId="ADAL" clId="{FAA041A8-D5C9-FD4C-9A1D-883FEE58235E}" dt="2021-10-20T03:57:12.774" v="776"/>
          <ac:inkMkLst>
            <pc:docMk/>
            <pc:sldMk cId="75194957" sldId="2147308580"/>
            <ac:inkMk id="57" creationId="{E487CCDD-A20D-1248-8222-3CDA3FAC4340}"/>
          </ac:inkMkLst>
        </pc:inkChg>
        <pc:inkChg chg="add topLvl">
          <ac:chgData name="Kau, Derchang" userId="b9148588-e694-4445-9765-2c9aad6149ce" providerId="ADAL" clId="{FAA041A8-D5C9-FD4C-9A1D-883FEE58235E}" dt="2021-10-20T03:57:12.774" v="776"/>
          <ac:inkMkLst>
            <pc:docMk/>
            <pc:sldMk cId="75194957" sldId="2147308580"/>
            <ac:inkMk id="58" creationId="{D1F6F51F-49D1-2A44-ADDD-C9A188B4CB89}"/>
          </ac:inkMkLst>
        </pc:inkChg>
        <pc:inkChg chg="add topLvl">
          <ac:chgData name="Kau, Derchang" userId="b9148588-e694-4445-9765-2c9aad6149ce" providerId="ADAL" clId="{FAA041A8-D5C9-FD4C-9A1D-883FEE58235E}" dt="2021-10-20T03:57:12.774" v="776"/>
          <ac:inkMkLst>
            <pc:docMk/>
            <pc:sldMk cId="75194957" sldId="2147308580"/>
            <ac:inkMk id="59" creationId="{E42D49A1-DD9C-6A41-8336-F9399D291289}"/>
          </ac:inkMkLst>
        </pc:inkChg>
        <pc:inkChg chg="add topLvl">
          <ac:chgData name="Kau, Derchang" userId="b9148588-e694-4445-9765-2c9aad6149ce" providerId="ADAL" clId="{FAA041A8-D5C9-FD4C-9A1D-883FEE58235E}" dt="2021-10-20T03:57:12.774" v="776"/>
          <ac:inkMkLst>
            <pc:docMk/>
            <pc:sldMk cId="75194957" sldId="2147308580"/>
            <ac:inkMk id="60" creationId="{9046D547-B2A8-5944-9113-43CF3934F53F}"/>
          </ac:inkMkLst>
        </pc:inkChg>
        <pc:inkChg chg="add topLvl">
          <ac:chgData name="Kau, Derchang" userId="b9148588-e694-4445-9765-2c9aad6149ce" providerId="ADAL" clId="{FAA041A8-D5C9-FD4C-9A1D-883FEE58235E}" dt="2021-10-20T03:57:12.774" v="776"/>
          <ac:inkMkLst>
            <pc:docMk/>
            <pc:sldMk cId="75194957" sldId="2147308580"/>
            <ac:inkMk id="61" creationId="{CE97B53D-DFEF-8649-8592-FDA307F9FBB5}"/>
          </ac:inkMkLst>
        </pc:inkChg>
        <pc:inkChg chg="add topLvl">
          <ac:chgData name="Kau, Derchang" userId="b9148588-e694-4445-9765-2c9aad6149ce" providerId="ADAL" clId="{FAA041A8-D5C9-FD4C-9A1D-883FEE58235E}" dt="2021-10-20T03:57:12.774" v="776"/>
          <ac:inkMkLst>
            <pc:docMk/>
            <pc:sldMk cId="75194957" sldId="2147308580"/>
            <ac:inkMk id="62" creationId="{57181704-99F4-7644-9562-7CEE840C0E32}"/>
          </ac:inkMkLst>
        </pc:inkChg>
        <pc:inkChg chg="add topLvl">
          <ac:chgData name="Kau, Derchang" userId="b9148588-e694-4445-9765-2c9aad6149ce" providerId="ADAL" clId="{FAA041A8-D5C9-FD4C-9A1D-883FEE58235E}" dt="2021-10-20T03:57:12.774" v="776"/>
          <ac:inkMkLst>
            <pc:docMk/>
            <pc:sldMk cId="75194957" sldId="2147308580"/>
            <ac:inkMk id="63" creationId="{FBE963CB-4905-D84D-BE71-1E5A08808D36}"/>
          </ac:inkMkLst>
        </pc:inkChg>
        <pc:inkChg chg="add topLvl">
          <ac:chgData name="Kau, Derchang" userId="b9148588-e694-4445-9765-2c9aad6149ce" providerId="ADAL" clId="{FAA041A8-D5C9-FD4C-9A1D-883FEE58235E}" dt="2021-10-20T03:57:12.774" v="776"/>
          <ac:inkMkLst>
            <pc:docMk/>
            <pc:sldMk cId="75194957" sldId="2147308580"/>
            <ac:inkMk id="64" creationId="{2B1E7D4E-C9D2-0941-BECE-15B8B3DB9E01}"/>
          </ac:inkMkLst>
        </pc:inkChg>
        <pc:inkChg chg="add topLvl">
          <ac:chgData name="Kau, Derchang" userId="b9148588-e694-4445-9765-2c9aad6149ce" providerId="ADAL" clId="{FAA041A8-D5C9-FD4C-9A1D-883FEE58235E}" dt="2021-10-20T03:57:12.774" v="776"/>
          <ac:inkMkLst>
            <pc:docMk/>
            <pc:sldMk cId="75194957" sldId="2147308580"/>
            <ac:inkMk id="65" creationId="{4654F692-3E92-F34E-98EA-20AD269A8959}"/>
          </ac:inkMkLst>
        </pc:inkChg>
        <pc:inkChg chg="add topLvl">
          <ac:chgData name="Kau, Derchang" userId="b9148588-e694-4445-9765-2c9aad6149ce" providerId="ADAL" clId="{FAA041A8-D5C9-FD4C-9A1D-883FEE58235E}" dt="2021-10-20T03:57:12.774" v="776"/>
          <ac:inkMkLst>
            <pc:docMk/>
            <pc:sldMk cId="75194957" sldId="2147308580"/>
            <ac:inkMk id="66" creationId="{0D49B11F-D115-8347-8D36-85763CC33812}"/>
          </ac:inkMkLst>
        </pc:inkChg>
        <pc:inkChg chg="add topLvl">
          <ac:chgData name="Kau, Derchang" userId="b9148588-e694-4445-9765-2c9aad6149ce" providerId="ADAL" clId="{FAA041A8-D5C9-FD4C-9A1D-883FEE58235E}" dt="2021-10-20T03:57:12.774" v="776"/>
          <ac:inkMkLst>
            <pc:docMk/>
            <pc:sldMk cId="75194957" sldId="2147308580"/>
            <ac:inkMk id="67" creationId="{0B26EF42-9426-7147-8C64-C7BC02A0773B}"/>
          </ac:inkMkLst>
        </pc:inkChg>
        <pc:inkChg chg="add topLvl">
          <ac:chgData name="Kau, Derchang" userId="b9148588-e694-4445-9765-2c9aad6149ce" providerId="ADAL" clId="{FAA041A8-D5C9-FD4C-9A1D-883FEE58235E}" dt="2021-10-20T03:57:12.774" v="776"/>
          <ac:inkMkLst>
            <pc:docMk/>
            <pc:sldMk cId="75194957" sldId="2147308580"/>
            <ac:inkMk id="68" creationId="{039DA385-8674-A54D-99DD-D2F0FC490A12}"/>
          </ac:inkMkLst>
        </pc:inkChg>
        <pc:inkChg chg="add topLvl">
          <ac:chgData name="Kau, Derchang" userId="b9148588-e694-4445-9765-2c9aad6149ce" providerId="ADAL" clId="{FAA041A8-D5C9-FD4C-9A1D-883FEE58235E}" dt="2021-10-20T03:57:12.774" v="776"/>
          <ac:inkMkLst>
            <pc:docMk/>
            <pc:sldMk cId="75194957" sldId="2147308580"/>
            <ac:inkMk id="69" creationId="{48568B2C-7376-F94A-B92E-3C31BA939122}"/>
          </ac:inkMkLst>
        </pc:inkChg>
        <pc:inkChg chg="add topLvl">
          <ac:chgData name="Kau, Derchang" userId="b9148588-e694-4445-9765-2c9aad6149ce" providerId="ADAL" clId="{FAA041A8-D5C9-FD4C-9A1D-883FEE58235E}" dt="2021-10-20T03:57:12.774" v="776"/>
          <ac:inkMkLst>
            <pc:docMk/>
            <pc:sldMk cId="75194957" sldId="2147308580"/>
            <ac:inkMk id="71" creationId="{B38C1DD6-7301-5047-A38D-9C7348493FE6}"/>
          </ac:inkMkLst>
        </pc:inkChg>
        <pc:inkChg chg="add topLvl">
          <ac:chgData name="Kau, Derchang" userId="b9148588-e694-4445-9765-2c9aad6149ce" providerId="ADAL" clId="{FAA041A8-D5C9-FD4C-9A1D-883FEE58235E}" dt="2021-10-20T03:57:12.774" v="776"/>
          <ac:inkMkLst>
            <pc:docMk/>
            <pc:sldMk cId="75194957" sldId="2147308580"/>
            <ac:inkMk id="72" creationId="{BFABBFD9-DE63-3C4F-9CDA-F7AF4EA14C9B}"/>
          </ac:inkMkLst>
        </pc:inkChg>
        <pc:inkChg chg="add topLvl">
          <ac:chgData name="Kau, Derchang" userId="b9148588-e694-4445-9765-2c9aad6149ce" providerId="ADAL" clId="{FAA041A8-D5C9-FD4C-9A1D-883FEE58235E}" dt="2021-10-20T03:57:12.774" v="776"/>
          <ac:inkMkLst>
            <pc:docMk/>
            <pc:sldMk cId="75194957" sldId="2147308580"/>
            <ac:inkMk id="73" creationId="{076F0F36-6451-FD45-9D93-97CA5C28B6C7}"/>
          </ac:inkMkLst>
        </pc:inkChg>
        <pc:inkChg chg="add topLvl">
          <ac:chgData name="Kau, Derchang" userId="b9148588-e694-4445-9765-2c9aad6149ce" providerId="ADAL" clId="{FAA041A8-D5C9-FD4C-9A1D-883FEE58235E}" dt="2021-10-20T03:57:12.774" v="776"/>
          <ac:inkMkLst>
            <pc:docMk/>
            <pc:sldMk cId="75194957" sldId="2147308580"/>
            <ac:inkMk id="74" creationId="{E27F93E7-7393-BD45-AC5C-73801FE1BFA7}"/>
          </ac:inkMkLst>
        </pc:inkChg>
        <pc:inkChg chg="add topLvl">
          <ac:chgData name="Kau, Derchang" userId="b9148588-e694-4445-9765-2c9aad6149ce" providerId="ADAL" clId="{FAA041A8-D5C9-FD4C-9A1D-883FEE58235E}" dt="2021-10-20T03:57:12.774" v="776"/>
          <ac:inkMkLst>
            <pc:docMk/>
            <pc:sldMk cId="75194957" sldId="2147308580"/>
            <ac:inkMk id="75" creationId="{6142E6A8-A854-4E43-8852-BF63D29F157D}"/>
          </ac:inkMkLst>
        </pc:inkChg>
        <pc:inkChg chg="add topLvl">
          <ac:chgData name="Kau, Derchang" userId="b9148588-e694-4445-9765-2c9aad6149ce" providerId="ADAL" clId="{FAA041A8-D5C9-FD4C-9A1D-883FEE58235E}" dt="2021-10-20T03:57:12.774" v="776"/>
          <ac:inkMkLst>
            <pc:docMk/>
            <pc:sldMk cId="75194957" sldId="2147308580"/>
            <ac:inkMk id="77" creationId="{CE9D866B-2391-8843-828C-7914B5B980C9}"/>
          </ac:inkMkLst>
        </pc:inkChg>
        <pc:inkChg chg="add topLvl">
          <ac:chgData name="Kau, Derchang" userId="b9148588-e694-4445-9765-2c9aad6149ce" providerId="ADAL" clId="{FAA041A8-D5C9-FD4C-9A1D-883FEE58235E}" dt="2021-10-20T03:57:12.774" v="776"/>
          <ac:inkMkLst>
            <pc:docMk/>
            <pc:sldMk cId="75194957" sldId="2147308580"/>
            <ac:inkMk id="78" creationId="{F0DA99AE-7D54-E440-97BC-152D74784D6E}"/>
          </ac:inkMkLst>
        </pc:inkChg>
        <pc:inkChg chg="add topLvl">
          <ac:chgData name="Kau, Derchang" userId="b9148588-e694-4445-9765-2c9aad6149ce" providerId="ADAL" clId="{FAA041A8-D5C9-FD4C-9A1D-883FEE58235E}" dt="2021-10-20T03:57:12.774" v="776"/>
          <ac:inkMkLst>
            <pc:docMk/>
            <pc:sldMk cId="75194957" sldId="2147308580"/>
            <ac:inkMk id="79" creationId="{54E2C66B-5FB4-2042-B571-C8C90F97D07D}"/>
          </ac:inkMkLst>
        </pc:inkChg>
        <pc:inkChg chg="add topLvl">
          <ac:chgData name="Kau, Derchang" userId="b9148588-e694-4445-9765-2c9aad6149ce" providerId="ADAL" clId="{FAA041A8-D5C9-FD4C-9A1D-883FEE58235E}" dt="2021-10-20T03:57:12.774" v="776"/>
          <ac:inkMkLst>
            <pc:docMk/>
            <pc:sldMk cId="75194957" sldId="2147308580"/>
            <ac:inkMk id="80" creationId="{5B23A531-C980-4143-8187-1C571EC32EA3}"/>
          </ac:inkMkLst>
        </pc:inkChg>
        <pc:inkChg chg="add topLvl">
          <ac:chgData name="Kau, Derchang" userId="b9148588-e694-4445-9765-2c9aad6149ce" providerId="ADAL" clId="{FAA041A8-D5C9-FD4C-9A1D-883FEE58235E}" dt="2021-10-20T03:57:12.774" v="776"/>
          <ac:inkMkLst>
            <pc:docMk/>
            <pc:sldMk cId="75194957" sldId="2147308580"/>
            <ac:inkMk id="81" creationId="{736760B9-E9A4-5C4A-8C53-63ECC5BBF457}"/>
          </ac:inkMkLst>
        </pc:inkChg>
        <pc:inkChg chg="add topLvl">
          <ac:chgData name="Kau, Derchang" userId="b9148588-e694-4445-9765-2c9aad6149ce" providerId="ADAL" clId="{FAA041A8-D5C9-FD4C-9A1D-883FEE58235E}" dt="2021-10-20T03:57:12.774" v="776"/>
          <ac:inkMkLst>
            <pc:docMk/>
            <pc:sldMk cId="75194957" sldId="2147308580"/>
            <ac:inkMk id="82" creationId="{F53294BE-0798-C544-9DF3-3B608703F77B}"/>
          </ac:inkMkLst>
        </pc:inkChg>
        <pc:inkChg chg="add topLvl">
          <ac:chgData name="Kau, Derchang" userId="b9148588-e694-4445-9765-2c9aad6149ce" providerId="ADAL" clId="{FAA041A8-D5C9-FD4C-9A1D-883FEE58235E}" dt="2021-10-20T03:57:12.774" v="776"/>
          <ac:inkMkLst>
            <pc:docMk/>
            <pc:sldMk cId="75194957" sldId="2147308580"/>
            <ac:inkMk id="83" creationId="{4B70522F-BDC2-9C4A-B58E-0F08A30CD651}"/>
          </ac:inkMkLst>
        </pc:inkChg>
        <pc:inkChg chg="add topLvl">
          <ac:chgData name="Kau, Derchang" userId="b9148588-e694-4445-9765-2c9aad6149ce" providerId="ADAL" clId="{FAA041A8-D5C9-FD4C-9A1D-883FEE58235E}" dt="2021-10-20T03:57:12.774" v="776"/>
          <ac:inkMkLst>
            <pc:docMk/>
            <pc:sldMk cId="75194957" sldId="2147308580"/>
            <ac:inkMk id="84" creationId="{6A265C00-4C37-A34B-BFE8-0589B12C9440}"/>
          </ac:inkMkLst>
        </pc:inkChg>
        <pc:inkChg chg="add topLvl">
          <ac:chgData name="Kau, Derchang" userId="b9148588-e694-4445-9765-2c9aad6149ce" providerId="ADAL" clId="{FAA041A8-D5C9-FD4C-9A1D-883FEE58235E}" dt="2021-10-20T03:57:12.774" v="776"/>
          <ac:inkMkLst>
            <pc:docMk/>
            <pc:sldMk cId="75194957" sldId="2147308580"/>
            <ac:inkMk id="85" creationId="{8203D1C8-9E9D-5A4B-9789-72D9E99670D1}"/>
          </ac:inkMkLst>
        </pc:inkChg>
        <pc:inkChg chg="add topLvl">
          <ac:chgData name="Kau, Derchang" userId="b9148588-e694-4445-9765-2c9aad6149ce" providerId="ADAL" clId="{FAA041A8-D5C9-FD4C-9A1D-883FEE58235E}" dt="2021-10-20T03:57:12.774" v="776"/>
          <ac:inkMkLst>
            <pc:docMk/>
            <pc:sldMk cId="75194957" sldId="2147308580"/>
            <ac:inkMk id="86" creationId="{0BF9A5C9-7075-B243-B897-4DF2AD4D5080}"/>
          </ac:inkMkLst>
        </pc:inkChg>
        <pc:inkChg chg="add topLvl">
          <ac:chgData name="Kau, Derchang" userId="b9148588-e694-4445-9765-2c9aad6149ce" providerId="ADAL" clId="{FAA041A8-D5C9-FD4C-9A1D-883FEE58235E}" dt="2021-10-20T03:57:12.774" v="776"/>
          <ac:inkMkLst>
            <pc:docMk/>
            <pc:sldMk cId="75194957" sldId="2147308580"/>
            <ac:inkMk id="88" creationId="{0282CFDA-ECBF-CC41-97E1-E80836ECE561}"/>
          </ac:inkMkLst>
        </pc:inkChg>
        <pc:inkChg chg="add topLvl">
          <ac:chgData name="Kau, Derchang" userId="b9148588-e694-4445-9765-2c9aad6149ce" providerId="ADAL" clId="{FAA041A8-D5C9-FD4C-9A1D-883FEE58235E}" dt="2021-10-20T03:57:12.774" v="776"/>
          <ac:inkMkLst>
            <pc:docMk/>
            <pc:sldMk cId="75194957" sldId="2147308580"/>
            <ac:inkMk id="89" creationId="{FC1F3221-1922-534E-8F64-9C7F29538E0B}"/>
          </ac:inkMkLst>
        </pc:inkChg>
        <pc:inkChg chg="add topLvl">
          <ac:chgData name="Kau, Derchang" userId="b9148588-e694-4445-9765-2c9aad6149ce" providerId="ADAL" clId="{FAA041A8-D5C9-FD4C-9A1D-883FEE58235E}" dt="2021-10-20T03:57:12.774" v="776"/>
          <ac:inkMkLst>
            <pc:docMk/>
            <pc:sldMk cId="75194957" sldId="2147308580"/>
            <ac:inkMk id="90" creationId="{A4C7F050-3091-A847-94A5-3DDD98CBF904}"/>
          </ac:inkMkLst>
        </pc:inkChg>
        <pc:inkChg chg="add topLvl">
          <ac:chgData name="Kau, Derchang" userId="b9148588-e694-4445-9765-2c9aad6149ce" providerId="ADAL" clId="{FAA041A8-D5C9-FD4C-9A1D-883FEE58235E}" dt="2021-10-20T03:57:12.774" v="776"/>
          <ac:inkMkLst>
            <pc:docMk/>
            <pc:sldMk cId="75194957" sldId="2147308580"/>
            <ac:inkMk id="91" creationId="{6F151EC2-ABC5-664A-A259-0189C5B2C8AD}"/>
          </ac:inkMkLst>
        </pc:inkChg>
        <pc:inkChg chg="add topLvl">
          <ac:chgData name="Kau, Derchang" userId="b9148588-e694-4445-9765-2c9aad6149ce" providerId="ADAL" clId="{FAA041A8-D5C9-FD4C-9A1D-883FEE58235E}" dt="2021-10-20T03:57:12.774" v="776"/>
          <ac:inkMkLst>
            <pc:docMk/>
            <pc:sldMk cId="75194957" sldId="2147308580"/>
            <ac:inkMk id="92" creationId="{7E7FE18B-231E-5E4F-908B-AB90128D7613}"/>
          </ac:inkMkLst>
        </pc:inkChg>
        <pc:inkChg chg="add topLvl">
          <ac:chgData name="Kau, Derchang" userId="b9148588-e694-4445-9765-2c9aad6149ce" providerId="ADAL" clId="{FAA041A8-D5C9-FD4C-9A1D-883FEE58235E}" dt="2021-10-20T03:57:12.774" v="776"/>
          <ac:inkMkLst>
            <pc:docMk/>
            <pc:sldMk cId="75194957" sldId="2147308580"/>
            <ac:inkMk id="93" creationId="{BAD75675-8BA7-3344-A961-86D3130AF8F2}"/>
          </ac:inkMkLst>
        </pc:inkChg>
        <pc:inkChg chg="add topLvl">
          <ac:chgData name="Kau, Derchang" userId="b9148588-e694-4445-9765-2c9aad6149ce" providerId="ADAL" clId="{FAA041A8-D5C9-FD4C-9A1D-883FEE58235E}" dt="2021-10-20T03:57:12.774" v="776"/>
          <ac:inkMkLst>
            <pc:docMk/>
            <pc:sldMk cId="75194957" sldId="2147308580"/>
            <ac:inkMk id="94" creationId="{D6174809-B107-E244-9669-57DAA792257B}"/>
          </ac:inkMkLst>
        </pc:inkChg>
        <pc:inkChg chg="add topLvl">
          <ac:chgData name="Kau, Derchang" userId="b9148588-e694-4445-9765-2c9aad6149ce" providerId="ADAL" clId="{FAA041A8-D5C9-FD4C-9A1D-883FEE58235E}" dt="2021-10-20T03:57:12.774" v="776"/>
          <ac:inkMkLst>
            <pc:docMk/>
            <pc:sldMk cId="75194957" sldId="2147308580"/>
            <ac:inkMk id="96" creationId="{1DF03518-A255-3840-BE60-4A97DBB59A2E}"/>
          </ac:inkMkLst>
        </pc:inkChg>
        <pc:inkChg chg="add topLvl">
          <ac:chgData name="Kau, Derchang" userId="b9148588-e694-4445-9765-2c9aad6149ce" providerId="ADAL" clId="{FAA041A8-D5C9-FD4C-9A1D-883FEE58235E}" dt="2021-10-20T03:57:12.774" v="776"/>
          <ac:inkMkLst>
            <pc:docMk/>
            <pc:sldMk cId="75194957" sldId="2147308580"/>
            <ac:inkMk id="97" creationId="{B92A58EA-6DC4-614A-8865-68C315CAF885}"/>
          </ac:inkMkLst>
        </pc:inkChg>
        <pc:inkChg chg="add topLvl">
          <ac:chgData name="Kau, Derchang" userId="b9148588-e694-4445-9765-2c9aad6149ce" providerId="ADAL" clId="{FAA041A8-D5C9-FD4C-9A1D-883FEE58235E}" dt="2021-10-20T03:57:12.774" v="776"/>
          <ac:inkMkLst>
            <pc:docMk/>
            <pc:sldMk cId="75194957" sldId="2147308580"/>
            <ac:inkMk id="98" creationId="{35D1F750-0D27-7448-81B2-D0008A2F7BD0}"/>
          </ac:inkMkLst>
        </pc:inkChg>
        <pc:inkChg chg="add topLvl">
          <ac:chgData name="Kau, Derchang" userId="b9148588-e694-4445-9765-2c9aad6149ce" providerId="ADAL" clId="{FAA041A8-D5C9-FD4C-9A1D-883FEE58235E}" dt="2021-10-20T03:57:12.774" v="776"/>
          <ac:inkMkLst>
            <pc:docMk/>
            <pc:sldMk cId="75194957" sldId="2147308580"/>
            <ac:inkMk id="100" creationId="{062C6390-1F40-7547-B5B9-91B41EF97478}"/>
          </ac:inkMkLst>
        </pc:inkChg>
        <pc:inkChg chg="add topLvl">
          <ac:chgData name="Kau, Derchang" userId="b9148588-e694-4445-9765-2c9aad6149ce" providerId="ADAL" clId="{FAA041A8-D5C9-FD4C-9A1D-883FEE58235E}" dt="2021-10-20T03:57:12.774" v="776"/>
          <ac:inkMkLst>
            <pc:docMk/>
            <pc:sldMk cId="75194957" sldId="2147308580"/>
            <ac:inkMk id="101" creationId="{3CAFD3DB-4C37-2F49-B71E-99BA45A0247E}"/>
          </ac:inkMkLst>
        </pc:inkChg>
        <pc:inkChg chg="add topLvl">
          <ac:chgData name="Kau, Derchang" userId="b9148588-e694-4445-9765-2c9aad6149ce" providerId="ADAL" clId="{FAA041A8-D5C9-FD4C-9A1D-883FEE58235E}" dt="2021-10-20T03:57:12.774" v="776"/>
          <ac:inkMkLst>
            <pc:docMk/>
            <pc:sldMk cId="75194957" sldId="2147308580"/>
            <ac:inkMk id="102" creationId="{A9E66831-DCD4-7F4D-9290-0D751C1659AF}"/>
          </ac:inkMkLst>
        </pc:inkChg>
        <pc:inkChg chg="add topLvl">
          <ac:chgData name="Kau, Derchang" userId="b9148588-e694-4445-9765-2c9aad6149ce" providerId="ADAL" clId="{FAA041A8-D5C9-FD4C-9A1D-883FEE58235E}" dt="2021-10-20T03:57:12.774" v="776"/>
          <ac:inkMkLst>
            <pc:docMk/>
            <pc:sldMk cId="75194957" sldId="2147308580"/>
            <ac:inkMk id="103" creationId="{ACC380E7-9EE4-F64D-8890-DBF66AE5D351}"/>
          </ac:inkMkLst>
        </pc:inkChg>
        <pc:inkChg chg="add topLvl">
          <ac:chgData name="Kau, Derchang" userId="b9148588-e694-4445-9765-2c9aad6149ce" providerId="ADAL" clId="{FAA041A8-D5C9-FD4C-9A1D-883FEE58235E}" dt="2021-10-20T03:57:12.774" v="776"/>
          <ac:inkMkLst>
            <pc:docMk/>
            <pc:sldMk cId="75194957" sldId="2147308580"/>
            <ac:inkMk id="104" creationId="{50499037-3A39-0645-BE0E-A106160DE445}"/>
          </ac:inkMkLst>
        </pc:inkChg>
        <pc:inkChg chg="add topLvl">
          <ac:chgData name="Kau, Derchang" userId="b9148588-e694-4445-9765-2c9aad6149ce" providerId="ADAL" clId="{FAA041A8-D5C9-FD4C-9A1D-883FEE58235E}" dt="2021-10-20T03:57:12.774" v="776"/>
          <ac:inkMkLst>
            <pc:docMk/>
            <pc:sldMk cId="75194957" sldId="2147308580"/>
            <ac:inkMk id="106" creationId="{4F0A4FCB-18AE-C748-AD8A-D34CCDBD43B6}"/>
          </ac:inkMkLst>
        </pc:inkChg>
        <pc:inkChg chg="add topLvl">
          <ac:chgData name="Kau, Derchang" userId="b9148588-e694-4445-9765-2c9aad6149ce" providerId="ADAL" clId="{FAA041A8-D5C9-FD4C-9A1D-883FEE58235E}" dt="2021-10-20T03:57:12.774" v="776"/>
          <ac:inkMkLst>
            <pc:docMk/>
            <pc:sldMk cId="75194957" sldId="2147308580"/>
            <ac:inkMk id="107" creationId="{285C8E0D-68FF-734C-A345-5F3824EF490C}"/>
          </ac:inkMkLst>
        </pc:inkChg>
        <pc:inkChg chg="add topLvl">
          <ac:chgData name="Kau, Derchang" userId="b9148588-e694-4445-9765-2c9aad6149ce" providerId="ADAL" clId="{FAA041A8-D5C9-FD4C-9A1D-883FEE58235E}" dt="2021-10-20T03:57:12.774" v="776"/>
          <ac:inkMkLst>
            <pc:docMk/>
            <pc:sldMk cId="75194957" sldId="2147308580"/>
            <ac:inkMk id="108" creationId="{8E16F4D9-4EEE-B24F-B078-FEFC87F5371C}"/>
          </ac:inkMkLst>
        </pc:inkChg>
        <pc:inkChg chg="add topLvl">
          <ac:chgData name="Kau, Derchang" userId="b9148588-e694-4445-9765-2c9aad6149ce" providerId="ADAL" clId="{FAA041A8-D5C9-FD4C-9A1D-883FEE58235E}" dt="2021-10-20T03:57:12.774" v="776"/>
          <ac:inkMkLst>
            <pc:docMk/>
            <pc:sldMk cId="75194957" sldId="2147308580"/>
            <ac:inkMk id="109" creationId="{80E107E3-A101-CE4B-84E8-2643D4E06815}"/>
          </ac:inkMkLst>
        </pc:inkChg>
        <pc:inkChg chg="add topLvl">
          <ac:chgData name="Kau, Derchang" userId="b9148588-e694-4445-9765-2c9aad6149ce" providerId="ADAL" clId="{FAA041A8-D5C9-FD4C-9A1D-883FEE58235E}" dt="2021-10-20T03:57:12.774" v="776"/>
          <ac:inkMkLst>
            <pc:docMk/>
            <pc:sldMk cId="75194957" sldId="2147308580"/>
            <ac:inkMk id="110" creationId="{8F7B4E18-6748-464A-8A5A-B53C278913CF}"/>
          </ac:inkMkLst>
        </pc:inkChg>
        <pc:inkChg chg="add topLvl">
          <ac:chgData name="Kau, Derchang" userId="b9148588-e694-4445-9765-2c9aad6149ce" providerId="ADAL" clId="{FAA041A8-D5C9-FD4C-9A1D-883FEE58235E}" dt="2021-10-20T03:57:12.774" v="776"/>
          <ac:inkMkLst>
            <pc:docMk/>
            <pc:sldMk cId="75194957" sldId="2147308580"/>
            <ac:inkMk id="111" creationId="{A9E3F005-7CFB-DB4F-9A5E-30D90AF76119}"/>
          </ac:inkMkLst>
        </pc:inkChg>
        <pc:inkChg chg="add topLvl">
          <ac:chgData name="Kau, Derchang" userId="b9148588-e694-4445-9765-2c9aad6149ce" providerId="ADAL" clId="{FAA041A8-D5C9-FD4C-9A1D-883FEE58235E}" dt="2021-10-20T03:57:12.774" v="776"/>
          <ac:inkMkLst>
            <pc:docMk/>
            <pc:sldMk cId="75194957" sldId="2147308580"/>
            <ac:inkMk id="112" creationId="{8734C9C3-C47D-924B-98FD-D184B1383E31}"/>
          </ac:inkMkLst>
        </pc:inkChg>
        <pc:inkChg chg="add topLvl">
          <ac:chgData name="Kau, Derchang" userId="b9148588-e694-4445-9765-2c9aad6149ce" providerId="ADAL" clId="{FAA041A8-D5C9-FD4C-9A1D-883FEE58235E}" dt="2021-10-20T03:57:12.774" v="776"/>
          <ac:inkMkLst>
            <pc:docMk/>
            <pc:sldMk cId="75194957" sldId="2147308580"/>
            <ac:inkMk id="113" creationId="{0E34117F-DCD2-B84C-9589-9F4344F92465}"/>
          </ac:inkMkLst>
        </pc:inkChg>
        <pc:inkChg chg="add topLvl">
          <ac:chgData name="Kau, Derchang" userId="b9148588-e694-4445-9765-2c9aad6149ce" providerId="ADAL" clId="{FAA041A8-D5C9-FD4C-9A1D-883FEE58235E}" dt="2021-10-20T03:57:12.774" v="776"/>
          <ac:inkMkLst>
            <pc:docMk/>
            <pc:sldMk cId="75194957" sldId="2147308580"/>
            <ac:inkMk id="114" creationId="{73B959A6-61CD-C645-8809-9553F047920F}"/>
          </ac:inkMkLst>
        </pc:inkChg>
        <pc:inkChg chg="add topLvl">
          <ac:chgData name="Kau, Derchang" userId="b9148588-e694-4445-9765-2c9aad6149ce" providerId="ADAL" clId="{FAA041A8-D5C9-FD4C-9A1D-883FEE58235E}" dt="2021-10-20T03:57:12.774" v="776"/>
          <ac:inkMkLst>
            <pc:docMk/>
            <pc:sldMk cId="75194957" sldId="2147308580"/>
            <ac:inkMk id="115" creationId="{F2E0332A-A3B1-CC4F-9BB4-E48C6AC3C8D8}"/>
          </ac:inkMkLst>
        </pc:inkChg>
        <pc:inkChg chg="add topLvl">
          <ac:chgData name="Kau, Derchang" userId="b9148588-e694-4445-9765-2c9aad6149ce" providerId="ADAL" clId="{FAA041A8-D5C9-FD4C-9A1D-883FEE58235E}" dt="2021-10-20T03:57:03.608" v="753"/>
          <ac:inkMkLst>
            <pc:docMk/>
            <pc:sldMk cId="75194957" sldId="2147308580"/>
            <ac:inkMk id="117" creationId="{40868F81-BB95-7543-8D74-D4A6030AF50E}"/>
          </ac:inkMkLst>
        </pc:inkChg>
        <pc:inkChg chg="add topLvl">
          <ac:chgData name="Kau, Derchang" userId="b9148588-e694-4445-9765-2c9aad6149ce" providerId="ADAL" clId="{FAA041A8-D5C9-FD4C-9A1D-883FEE58235E}" dt="2021-10-20T03:57:03.608" v="753"/>
          <ac:inkMkLst>
            <pc:docMk/>
            <pc:sldMk cId="75194957" sldId="2147308580"/>
            <ac:inkMk id="118" creationId="{CA8DD988-610C-8849-AA44-3C5D03C1E704}"/>
          </ac:inkMkLst>
        </pc:inkChg>
        <pc:inkChg chg="add topLvl">
          <ac:chgData name="Kau, Derchang" userId="b9148588-e694-4445-9765-2c9aad6149ce" providerId="ADAL" clId="{FAA041A8-D5C9-FD4C-9A1D-883FEE58235E}" dt="2021-10-20T03:57:03.608" v="753"/>
          <ac:inkMkLst>
            <pc:docMk/>
            <pc:sldMk cId="75194957" sldId="2147308580"/>
            <ac:inkMk id="119" creationId="{7B2557F5-4FEE-AE49-B7C6-8FFDF9225F5B}"/>
          </ac:inkMkLst>
        </pc:inkChg>
        <pc:inkChg chg="add topLvl">
          <ac:chgData name="Kau, Derchang" userId="b9148588-e694-4445-9765-2c9aad6149ce" providerId="ADAL" clId="{FAA041A8-D5C9-FD4C-9A1D-883FEE58235E}" dt="2021-10-20T03:57:03.608" v="753"/>
          <ac:inkMkLst>
            <pc:docMk/>
            <pc:sldMk cId="75194957" sldId="2147308580"/>
            <ac:inkMk id="120" creationId="{DB10051E-C7C8-3149-8ABC-36E8C9663341}"/>
          </ac:inkMkLst>
        </pc:inkChg>
        <pc:inkChg chg="add topLvl">
          <ac:chgData name="Kau, Derchang" userId="b9148588-e694-4445-9765-2c9aad6149ce" providerId="ADAL" clId="{FAA041A8-D5C9-FD4C-9A1D-883FEE58235E}" dt="2021-10-20T03:57:12.774" v="776"/>
          <ac:inkMkLst>
            <pc:docMk/>
            <pc:sldMk cId="75194957" sldId="2147308580"/>
            <ac:inkMk id="122" creationId="{712C477B-8D74-F845-AB16-82F1C84CB5AF}"/>
          </ac:inkMkLst>
        </pc:inkChg>
        <pc:inkChg chg="add topLvl">
          <ac:chgData name="Kau, Derchang" userId="b9148588-e694-4445-9765-2c9aad6149ce" providerId="ADAL" clId="{FAA041A8-D5C9-FD4C-9A1D-883FEE58235E}" dt="2021-10-20T03:57:12.774" v="776"/>
          <ac:inkMkLst>
            <pc:docMk/>
            <pc:sldMk cId="75194957" sldId="2147308580"/>
            <ac:inkMk id="123" creationId="{96FCF059-20BF-464F-B51E-A0B080A22297}"/>
          </ac:inkMkLst>
        </pc:inkChg>
        <pc:inkChg chg="add topLvl">
          <ac:chgData name="Kau, Derchang" userId="b9148588-e694-4445-9765-2c9aad6149ce" providerId="ADAL" clId="{FAA041A8-D5C9-FD4C-9A1D-883FEE58235E}" dt="2021-10-20T03:57:12.774" v="776"/>
          <ac:inkMkLst>
            <pc:docMk/>
            <pc:sldMk cId="75194957" sldId="2147308580"/>
            <ac:inkMk id="124" creationId="{DB67265F-2AA5-6A49-A56D-81264C5243B2}"/>
          </ac:inkMkLst>
        </pc:inkChg>
        <pc:inkChg chg="add topLvl">
          <ac:chgData name="Kau, Derchang" userId="b9148588-e694-4445-9765-2c9aad6149ce" providerId="ADAL" clId="{FAA041A8-D5C9-FD4C-9A1D-883FEE58235E}" dt="2021-10-20T03:57:12.774" v="776"/>
          <ac:inkMkLst>
            <pc:docMk/>
            <pc:sldMk cId="75194957" sldId="2147308580"/>
            <ac:inkMk id="125" creationId="{ABCB0FE7-EAEB-044A-8DCE-24853CB5721C}"/>
          </ac:inkMkLst>
        </pc:inkChg>
        <pc:inkChg chg="add topLvl">
          <ac:chgData name="Kau, Derchang" userId="b9148588-e694-4445-9765-2c9aad6149ce" providerId="ADAL" clId="{FAA041A8-D5C9-FD4C-9A1D-883FEE58235E}" dt="2021-10-20T03:57:12.774" v="776"/>
          <ac:inkMkLst>
            <pc:docMk/>
            <pc:sldMk cId="75194957" sldId="2147308580"/>
            <ac:inkMk id="126" creationId="{864672B7-2454-C24B-ADAB-F8ECD5A4BF77}"/>
          </ac:inkMkLst>
        </pc:inkChg>
        <pc:inkChg chg="add topLvl">
          <ac:chgData name="Kau, Derchang" userId="b9148588-e694-4445-9765-2c9aad6149ce" providerId="ADAL" clId="{FAA041A8-D5C9-FD4C-9A1D-883FEE58235E}" dt="2021-10-20T03:57:12.774" v="776"/>
          <ac:inkMkLst>
            <pc:docMk/>
            <pc:sldMk cId="75194957" sldId="2147308580"/>
            <ac:inkMk id="127" creationId="{62AF5BA4-B861-C147-85AB-65FA97EE8012}"/>
          </ac:inkMkLst>
        </pc:inkChg>
        <pc:inkChg chg="add">
          <ac:chgData name="Kau, Derchang" userId="b9148588-e694-4445-9765-2c9aad6149ce" providerId="ADAL" clId="{FAA041A8-D5C9-FD4C-9A1D-883FEE58235E}" dt="2021-10-20T03:57:01.657" v="748"/>
          <ac:inkMkLst>
            <pc:docMk/>
            <pc:sldMk cId="75194957" sldId="2147308580"/>
            <ac:inkMk id="128" creationId="{DF845CEC-C045-C144-9FBB-B0B2B2B7FC97}"/>
          </ac:inkMkLst>
        </pc:inkChg>
        <pc:inkChg chg="add">
          <ac:chgData name="Kau, Derchang" userId="b9148588-e694-4445-9765-2c9aad6149ce" providerId="ADAL" clId="{FAA041A8-D5C9-FD4C-9A1D-883FEE58235E}" dt="2021-10-20T03:57:01.784" v="749"/>
          <ac:inkMkLst>
            <pc:docMk/>
            <pc:sldMk cId="75194957" sldId="2147308580"/>
            <ac:inkMk id="129" creationId="{B3D13323-1493-3F49-8D9B-971FF56A8C0E}"/>
          </ac:inkMkLst>
        </pc:inkChg>
        <pc:inkChg chg="add topLvl">
          <ac:chgData name="Kau, Derchang" userId="b9148588-e694-4445-9765-2c9aad6149ce" providerId="ADAL" clId="{FAA041A8-D5C9-FD4C-9A1D-883FEE58235E}" dt="2021-10-20T03:57:12.774" v="776"/>
          <ac:inkMkLst>
            <pc:docMk/>
            <pc:sldMk cId="75194957" sldId="2147308580"/>
            <ac:inkMk id="130" creationId="{6925DA90-C8ED-5E4A-B0DE-E2EE9C90CE3D}"/>
          </ac:inkMkLst>
        </pc:inkChg>
        <pc:inkChg chg="add topLvl">
          <ac:chgData name="Kau, Derchang" userId="b9148588-e694-4445-9765-2c9aad6149ce" providerId="ADAL" clId="{FAA041A8-D5C9-FD4C-9A1D-883FEE58235E}" dt="2021-10-20T03:57:12.774" v="776"/>
          <ac:inkMkLst>
            <pc:docMk/>
            <pc:sldMk cId="75194957" sldId="2147308580"/>
            <ac:inkMk id="131" creationId="{C205E176-908B-0043-B6E4-8897BF899301}"/>
          </ac:inkMkLst>
        </pc:inkChg>
        <pc:inkChg chg="add topLvl">
          <ac:chgData name="Kau, Derchang" userId="b9148588-e694-4445-9765-2c9aad6149ce" providerId="ADAL" clId="{FAA041A8-D5C9-FD4C-9A1D-883FEE58235E}" dt="2021-10-20T03:57:12.774" v="776"/>
          <ac:inkMkLst>
            <pc:docMk/>
            <pc:sldMk cId="75194957" sldId="2147308580"/>
            <ac:inkMk id="132" creationId="{FB3D1AAA-80B2-F544-B5D5-A763C45D95BB}"/>
          </ac:inkMkLst>
        </pc:inkChg>
        <pc:inkChg chg="add topLvl">
          <ac:chgData name="Kau, Derchang" userId="b9148588-e694-4445-9765-2c9aad6149ce" providerId="ADAL" clId="{FAA041A8-D5C9-FD4C-9A1D-883FEE58235E}" dt="2021-10-20T03:57:12.774" v="776"/>
          <ac:inkMkLst>
            <pc:docMk/>
            <pc:sldMk cId="75194957" sldId="2147308580"/>
            <ac:inkMk id="135" creationId="{A2BE36DA-94DA-2147-8572-87A2183C8491}"/>
          </ac:inkMkLst>
        </pc:inkChg>
        <pc:inkChg chg="add topLvl">
          <ac:chgData name="Kau, Derchang" userId="b9148588-e694-4445-9765-2c9aad6149ce" providerId="ADAL" clId="{FAA041A8-D5C9-FD4C-9A1D-883FEE58235E}" dt="2021-10-20T03:57:12.774" v="776"/>
          <ac:inkMkLst>
            <pc:docMk/>
            <pc:sldMk cId="75194957" sldId="2147308580"/>
            <ac:inkMk id="136" creationId="{332F03C2-688A-3247-9A8F-84B689597214}"/>
          </ac:inkMkLst>
        </pc:inkChg>
        <pc:inkChg chg="add topLvl">
          <ac:chgData name="Kau, Derchang" userId="b9148588-e694-4445-9765-2c9aad6149ce" providerId="ADAL" clId="{FAA041A8-D5C9-FD4C-9A1D-883FEE58235E}" dt="2021-10-20T03:57:12.774" v="776"/>
          <ac:inkMkLst>
            <pc:docMk/>
            <pc:sldMk cId="75194957" sldId="2147308580"/>
            <ac:inkMk id="137" creationId="{E5747CAB-5D40-9646-AF4D-DE84D37658F3}"/>
          </ac:inkMkLst>
        </pc:inkChg>
        <pc:inkChg chg="add topLvl">
          <ac:chgData name="Kau, Derchang" userId="b9148588-e694-4445-9765-2c9aad6149ce" providerId="ADAL" clId="{FAA041A8-D5C9-FD4C-9A1D-883FEE58235E}" dt="2021-10-20T03:57:12.774" v="776"/>
          <ac:inkMkLst>
            <pc:docMk/>
            <pc:sldMk cId="75194957" sldId="2147308580"/>
            <ac:inkMk id="138" creationId="{268C2E36-0FA3-004D-B2ED-935EC49E7930}"/>
          </ac:inkMkLst>
        </pc:inkChg>
        <pc:inkChg chg="add topLvl">
          <ac:chgData name="Kau, Derchang" userId="b9148588-e694-4445-9765-2c9aad6149ce" providerId="ADAL" clId="{FAA041A8-D5C9-FD4C-9A1D-883FEE58235E}" dt="2021-10-20T03:57:12.774" v="776"/>
          <ac:inkMkLst>
            <pc:docMk/>
            <pc:sldMk cId="75194957" sldId="2147308580"/>
            <ac:inkMk id="139" creationId="{41FD5D6C-B922-EC49-941B-916B19FCD397}"/>
          </ac:inkMkLst>
        </pc:inkChg>
        <pc:inkChg chg="add topLvl">
          <ac:chgData name="Kau, Derchang" userId="b9148588-e694-4445-9765-2c9aad6149ce" providerId="ADAL" clId="{FAA041A8-D5C9-FD4C-9A1D-883FEE58235E}" dt="2021-10-20T03:57:12.774" v="776"/>
          <ac:inkMkLst>
            <pc:docMk/>
            <pc:sldMk cId="75194957" sldId="2147308580"/>
            <ac:inkMk id="140" creationId="{9B6473F0-AB5A-0A4A-AAC9-5F95B500FE34}"/>
          </ac:inkMkLst>
        </pc:inkChg>
        <pc:inkChg chg="add">
          <ac:chgData name="Kau, Derchang" userId="b9148588-e694-4445-9765-2c9aad6149ce" providerId="ADAL" clId="{FAA041A8-D5C9-FD4C-9A1D-883FEE58235E}" dt="2021-10-20T03:57:07.488" v="761"/>
          <ac:inkMkLst>
            <pc:docMk/>
            <pc:sldMk cId="75194957" sldId="2147308580"/>
            <ac:inkMk id="142" creationId="{4CF37D08-D34E-1546-8640-C740EBF94753}"/>
          </ac:inkMkLst>
        </pc:inkChg>
        <pc:inkChg chg="add">
          <ac:chgData name="Kau, Derchang" userId="b9148588-e694-4445-9765-2c9aad6149ce" providerId="ADAL" clId="{FAA041A8-D5C9-FD4C-9A1D-883FEE58235E}" dt="2021-10-20T03:57:07.793" v="762"/>
          <ac:inkMkLst>
            <pc:docMk/>
            <pc:sldMk cId="75194957" sldId="2147308580"/>
            <ac:inkMk id="143" creationId="{BC3C95C3-FE15-4645-A7D4-3E654483475F}"/>
          </ac:inkMkLst>
        </pc:inkChg>
        <pc:inkChg chg="add">
          <ac:chgData name="Kau, Derchang" userId="b9148588-e694-4445-9765-2c9aad6149ce" providerId="ADAL" clId="{FAA041A8-D5C9-FD4C-9A1D-883FEE58235E}" dt="2021-10-20T03:57:08.113" v="763"/>
          <ac:inkMkLst>
            <pc:docMk/>
            <pc:sldMk cId="75194957" sldId="2147308580"/>
            <ac:inkMk id="144" creationId="{329885C4-198F-2143-B36D-DFEF568B5998}"/>
          </ac:inkMkLst>
        </pc:inkChg>
        <pc:inkChg chg="add">
          <ac:chgData name="Kau, Derchang" userId="b9148588-e694-4445-9765-2c9aad6149ce" providerId="ADAL" clId="{FAA041A8-D5C9-FD4C-9A1D-883FEE58235E}" dt="2021-10-20T03:57:08.316" v="764"/>
          <ac:inkMkLst>
            <pc:docMk/>
            <pc:sldMk cId="75194957" sldId="2147308580"/>
            <ac:inkMk id="145" creationId="{4A28E9EC-66CF-A84C-970E-984D907B5F3B}"/>
          </ac:inkMkLst>
        </pc:inkChg>
        <pc:inkChg chg="add">
          <ac:chgData name="Kau, Derchang" userId="b9148588-e694-4445-9765-2c9aad6149ce" providerId="ADAL" clId="{FAA041A8-D5C9-FD4C-9A1D-883FEE58235E}" dt="2021-10-20T03:57:08.561" v="765"/>
          <ac:inkMkLst>
            <pc:docMk/>
            <pc:sldMk cId="75194957" sldId="2147308580"/>
            <ac:inkMk id="146" creationId="{B6A57554-B95F-5B4B-A7C4-51B8096710AA}"/>
          </ac:inkMkLst>
        </pc:inkChg>
        <pc:inkChg chg="add">
          <ac:chgData name="Kau, Derchang" userId="b9148588-e694-4445-9765-2c9aad6149ce" providerId="ADAL" clId="{FAA041A8-D5C9-FD4C-9A1D-883FEE58235E}" dt="2021-10-20T03:57:08.812" v="766"/>
          <ac:inkMkLst>
            <pc:docMk/>
            <pc:sldMk cId="75194957" sldId="2147308580"/>
            <ac:inkMk id="147" creationId="{CC9F7EE2-E3CF-FC4F-A5E8-F3797566CFC0}"/>
          </ac:inkMkLst>
        </pc:inkChg>
        <pc:inkChg chg="add">
          <ac:chgData name="Kau, Derchang" userId="b9148588-e694-4445-9765-2c9aad6149ce" providerId="ADAL" clId="{FAA041A8-D5C9-FD4C-9A1D-883FEE58235E}" dt="2021-10-20T03:57:09.449" v="767"/>
          <ac:inkMkLst>
            <pc:docMk/>
            <pc:sldMk cId="75194957" sldId="2147308580"/>
            <ac:inkMk id="148" creationId="{DA8D8B1C-ACA7-9E43-9BD1-76E052B87397}"/>
          </ac:inkMkLst>
        </pc:inkChg>
        <pc:inkChg chg="add">
          <ac:chgData name="Kau, Derchang" userId="b9148588-e694-4445-9765-2c9aad6149ce" providerId="ADAL" clId="{FAA041A8-D5C9-FD4C-9A1D-883FEE58235E}" dt="2021-10-20T03:57:09.557" v="768"/>
          <ac:inkMkLst>
            <pc:docMk/>
            <pc:sldMk cId="75194957" sldId="2147308580"/>
            <ac:inkMk id="149" creationId="{D3B89BF2-2E4B-6247-8552-CBD1CAAF4FA9}"/>
          </ac:inkMkLst>
        </pc:inkChg>
        <pc:inkChg chg="add">
          <ac:chgData name="Kau, Derchang" userId="b9148588-e694-4445-9765-2c9aad6149ce" providerId="ADAL" clId="{FAA041A8-D5C9-FD4C-9A1D-883FEE58235E}" dt="2021-10-20T03:57:09.692" v="769"/>
          <ac:inkMkLst>
            <pc:docMk/>
            <pc:sldMk cId="75194957" sldId="2147308580"/>
            <ac:inkMk id="150" creationId="{6EA5706C-AA50-614D-94AA-D623B9AE7BFC}"/>
          </ac:inkMkLst>
        </pc:inkChg>
        <pc:inkChg chg="add">
          <ac:chgData name="Kau, Derchang" userId="b9148588-e694-4445-9765-2c9aad6149ce" providerId="ADAL" clId="{FAA041A8-D5C9-FD4C-9A1D-883FEE58235E}" dt="2021-10-20T03:57:10.403" v="770"/>
          <ac:inkMkLst>
            <pc:docMk/>
            <pc:sldMk cId="75194957" sldId="2147308580"/>
            <ac:inkMk id="151" creationId="{72F2CE75-E94F-7042-81B9-570E4BE419AB}"/>
          </ac:inkMkLst>
        </pc:inkChg>
        <pc:inkChg chg="add">
          <ac:chgData name="Kau, Derchang" userId="b9148588-e694-4445-9765-2c9aad6149ce" providerId="ADAL" clId="{FAA041A8-D5C9-FD4C-9A1D-883FEE58235E}" dt="2021-10-20T03:57:10.874" v="771"/>
          <ac:inkMkLst>
            <pc:docMk/>
            <pc:sldMk cId="75194957" sldId="2147308580"/>
            <ac:inkMk id="152" creationId="{7FEB3714-D128-F24E-B734-E3F955675AA5}"/>
          </ac:inkMkLst>
        </pc:inkChg>
        <pc:inkChg chg="add">
          <ac:chgData name="Kau, Derchang" userId="b9148588-e694-4445-9765-2c9aad6149ce" providerId="ADAL" clId="{FAA041A8-D5C9-FD4C-9A1D-883FEE58235E}" dt="2021-10-20T03:57:11.062" v="772"/>
          <ac:inkMkLst>
            <pc:docMk/>
            <pc:sldMk cId="75194957" sldId="2147308580"/>
            <ac:inkMk id="153" creationId="{D2BB523C-6586-6E4C-B090-48C77EEA597C}"/>
          </ac:inkMkLst>
        </pc:inkChg>
        <pc:inkChg chg="add">
          <ac:chgData name="Kau, Derchang" userId="b9148588-e694-4445-9765-2c9aad6149ce" providerId="ADAL" clId="{FAA041A8-D5C9-FD4C-9A1D-883FEE58235E}" dt="2021-10-20T03:57:11.235" v="773"/>
          <ac:inkMkLst>
            <pc:docMk/>
            <pc:sldMk cId="75194957" sldId="2147308580"/>
            <ac:inkMk id="154" creationId="{5A9D7366-9C3E-0845-916F-D40FD456DFD9}"/>
          </ac:inkMkLst>
        </pc:inkChg>
        <pc:inkChg chg="add">
          <ac:chgData name="Kau, Derchang" userId="b9148588-e694-4445-9765-2c9aad6149ce" providerId="ADAL" clId="{FAA041A8-D5C9-FD4C-9A1D-883FEE58235E}" dt="2021-10-20T03:57:11.383" v="774"/>
          <ac:inkMkLst>
            <pc:docMk/>
            <pc:sldMk cId="75194957" sldId="2147308580"/>
            <ac:inkMk id="155" creationId="{D56C7B0A-DCD7-2B40-BE68-E974C201FB1B}"/>
          </ac:inkMkLst>
        </pc:inkChg>
        <pc:inkChg chg="add">
          <ac:chgData name="Kau, Derchang" userId="b9148588-e694-4445-9765-2c9aad6149ce" providerId="ADAL" clId="{FAA041A8-D5C9-FD4C-9A1D-883FEE58235E}" dt="2021-10-20T03:57:11.889" v="775"/>
          <ac:inkMkLst>
            <pc:docMk/>
            <pc:sldMk cId="75194957" sldId="2147308580"/>
            <ac:inkMk id="156" creationId="{04B43247-D01E-9244-93BD-CBD5DF2139D7}"/>
          </ac:inkMkLst>
        </pc:inkChg>
        <pc:inkChg chg="add del topLvl">
          <ac:chgData name="Kau, Derchang" userId="b9148588-e694-4445-9765-2c9aad6149ce" providerId="ADAL" clId="{FAA041A8-D5C9-FD4C-9A1D-883FEE58235E}" dt="2021-10-20T04:01:46.231" v="781"/>
          <ac:inkMkLst>
            <pc:docMk/>
            <pc:sldMk cId="75194957" sldId="2147308580"/>
            <ac:inkMk id="158" creationId="{22E01E78-200A-4C4C-97F5-9FAE1971F366}"/>
          </ac:inkMkLst>
        </pc:inkChg>
        <pc:inkChg chg="add del topLvl">
          <ac:chgData name="Kau, Derchang" userId="b9148588-e694-4445-9765-2c9aad6149ce" providerId="ADAL" clId="{FAA041A8-D5C9-FD4C-9A1D-883FEE58235E}" dt="2021-10-20T04:01:44.805" v="780"/>
          <ac:inkMkLst>
            <pc:docMk/>
            <pc:sldMk cId="75194957" sldId="2147308580"/>
            <ac:inkMk id="159" creationId="{937B8DB7-BB7C-DD4C-AD99-A7BC0EE86B26}"/>
          </ac:inkMkLst>
        </pc:inkChg>
        <pc:inkChg chg="add">
          <ac:chgData name="Kau, Derchang" userId="b9148588-e694-4445-9765-2c9aad6149ce" providerId="ADAL" clId="{FAA041A8-D5C9-FD4C-9A1D-883FEE58235E}" dt="2021-10-20T04:01:57.368" v="782"/>
          <ac:inkMkLst>
            <pc:docMk/>
            <pc:sldMk cId="75194957" sldId="2147308580"/>
            <ac:inkMk id="161" creationId="{11E6448B-1457-A44C-B536-F05806AD4021}"/>
          </ac:inkMkLst>
        </pc:inkChg>
        <pc:inkChg chg="add">
          <ac:chgData name="Kau, Derchang" userId="b9148588-e694-4445-9765-2c9aad6149ce" providerId="ADAL" clId="{FAA041A8-D5C9-FD4C-9A1D-883FEE58235E}" dt="2021-10-20T04:01:58.034" v="783"/>
          <ac:inkMkLst>
            <pc:docMk/>
            <pc:sldMk cId="75194957" sldId="2147308580"/>
            <ac:inkMk id="162" creationId="{5EB1C2CA-5519-1B40-8EBE-46F919321666}"/>
          </ac:inkMkLst>
        </pc:inkChg>
        <pc:inkChg chg="add">
          <ac:chgData name="Kau, Derchang" userId="b9148588-e694-4445-9765-2c9aad6149ce" providerId="ADAL" clId="{FAA041A8-D5C9-FD4C-9A1D-883FEE58235E}" dt="2021-10-20T04:05:07.254" v="785"/>
          <ac:inkMkLst>
            <pc:docMk/>
            <pc:sldMk cId="75194957" sldId="2147308580"/>
            <ac:inkMk id="164" creationId="{B682B6EE-55CE-104E-A749-E27F74503E48}"/>
          </ac:inkMkLst>
        </pc:inkChg>
        <pc:inkChg chg="add topLvl">
          <ac:chgData name="Kau, Derchang" userId="b9148588-e694-4445-9765-2c9aad6149ce" providerId="ADAL" clId="{FAA041A8-D5C9-FD4C-9A1D-883FEE58235E}" dt="2021-10-20T04:08:08.576" v="989"/>
          <ac:inkMkLst>
            <pc:docMk/>
            <pc:sldMk cId="75194957" sldId="2147308580"/>
            <ac:inkMk id="165" creationId="{9B3EE0D9-1ED5-8F4E-9048-33EDB592FD39}"/>
          </ac:inkMkLst>
        </pc:inkChg>
        <pc:inkChg chg="add topLvl">
          <ac:chgData name="Kau, Derchang" userId="b9148588-e694-4445-9765-2c9aad6149ce" providerId="ADAL" clId="{FAA041A8-D5C9-FD4C-9A1D-883FEE58235E}" dt="2021-10-20T04:08:08.576" v="989"/>
          <ac:inkMkLst>
            <pc:docMk/>
            <pc:sldMk cId="75194957" sldId="2147308580"/>
            <ac:inkMk id="166" creationId="{9B746250-DB48-854A-9D44-612F362A6B56}"/>
          </ac:inkMkLst>
        </pc:inkChg>
        <pc:inkChg chg="add topLvl">
          <ac:chgData name="Kau, Derchang" userId="b9148588-e694-4445-9765-2c9aad6149ce" providerId="ADAL" clId="{FAA041A8-D5C9-FD4C-9A1D-883FEE58235E}" dt="2021-10-20T04:08:08.576" v="989"/>
          <ac:inkMkLst>
            <pc:docMk/>
            <pc:sldMk cId="75194957" sldId="2147308580"/>
            <ac:inkMk id="167" creationId="{0E78F9A5-9987-8A4F-BF50-B4AF5608B429}"/>
          </ac:inkMkLst>
        </pc:inkChg>
        <pc:inkChg chg="add topLvl">
          <ac:chgData name="Kau, Derchang" userId="b9148588-e694-4445-9765-2c9aad6149ce" providerId="ADAL" clId="{FAA041A8-D5C9-FD4C-9A1D-883FEE58235E}" dt="2021-10-20T04:08:08.576" v="989"/>
          <ac:inkMkLst>
            <pc:docMk/>
            <pc:sldMk cId="75194957" sldId="2147308580"/>
            <ac:inkMk id="168" creationId="{CE5DADFC-1B6C-2A4E-B091-4D139D386C49}"/>
          </ac:inkMkLst>
        </pc:inkChg>
        <pc:inkChg chg="add topLvl">
          <ac:chgData name="Kau, Derchang" userId="b9148588-e694-4445-9765-2c9aad6149ce" providerId="ADAL" clId="{FAA041A8-D5C9-FD4C-9A1D-883FEE58235E}" dt="2021-10-20T04:08:08.576" v="989"/>
          <ac:inkMkLst>
            <pc:docMk/>
            <pc:sldMk cId="75194957" sldId="2147308580"/>
            <ac:inkMk id="169" creationId="{E19461A1-2E28-9D43-869D-3D786E18B85F}"/>
          </ac:inkMkLst>
        </pc:inkChg>
        <pc:inkChg chg="add topLvl">
          <ac:chgData name="Kau, Derchang" userId="b9148588-e694-4445-9765-2c9aad6149ce" providerId="ADAL" clId="{FAA041A8-D5C9-FD4C-9A1D-883FEE58235E}" dt="2021-10-20T04:08:08.576" v="989"/>
          <ac:inkMkLst>
            <pc:docMk/>
            <pc:sldMk cId="75194957" sldId="2147308580"/>
            <ac:inkMk id="170" creationId="{B70B0A49-A346-8146-9DD9-753E065F78CF}"/>
          </ac:inkMkLst>
        </pc:inkChg>
        <pc:inkChg chg="add topLvl">
          <ac:chgData name="Kau, Derchang" userId="b9148588-e694-4445-9765-2c9aad6149ce" providerId="ADAL" clId="{FAA041A8-D5C9-FD4C-9A1D-883FEE58235E}" dt="2021-10-20T04:08:08.576" v="989"/>
          <ac:inkMkLst>
            <pc:docMk/>
            <pc:sldMk cId="75194957" sldId="2147308580"/>
            <ac:inkMk id="171" creationId="{54325606-F322-7B40-A4F8-AF326667C175}"/>
          </ac:inkMkLst>
        </pc:inkChg>
        <pc:inkChg chg="add topLvl">
          <ac:chgData name="Kau, Derchang" userId="b9148588-e694-4445-9765-2c9aad6149ce" providerId="ADAL" clId="{FAA041A8-D5C9-FD4C-9A1D-883FEE58235E}" dt="2021-10-20T04:08:08.576" v="989"/>
          <ac:inkMkLst>
            <pc:docMk/>
            <pc:sldMk cId="75194957" sldId="2147308580"/>
            <ac:inkMk id="172" creationId="{B2E94D1B-E1F9-3443-8F55-45ECD53E3652}"/>
          </ac:inkMkLst>
        </pc:inkChg>
        <pc:inkChg chg="add topLvl">
          <ac:chgData name="Kau, Derchang" userId="b9148588-e694-4445-9765-2c9aad6149ce" providerId="ADAL" clId="{FAA041A8-D5C9-FD4C-9A1D-883FEE58235E}" dt="2021-10-20T04:08:08.576" v="989"/>
          <ac:inkMkLst>
            <pc:docMk/>
            <pc:sldMk cId="75194957" sldId="2147308580"/>
            <ac:inkMk id="173" creationId="{660F1C42-F0DF-9D45-9EC2-D372F9F6A50E}"/>
          </ac:inkMkLst>
        </pc:inkChg>
        <pc:inkChg chg="add topLvl">
          <ac:chgData name="Kau, Derchang" userId="b9148588-e694-4445-9765-2c9aad6149ce" providerId="ADAL" clId="{FAA041A8-D5C9-FD4C-9A1D-883FEE58235E}" dt="2021-10-20T04:08:08.576" v="989"/>
          <ac:inkMkLst>
            <pc:docMk/>
            <pc:sldMk cId="75194957" sldId="2147308580"/>
            <ac:inkMk id="175" creationId="{39F4B97C-84D7-2844-86F3-84B752BAB13A}"/>
          </ac:inkMkLst>
        </pc:inkChg>
        <pc:inkChg chg="add topLvl">
          <ac:chgData name="Kau, Derchang" userId="b9148588-e694-4445-9765-2c9aad6149ce" providerId="ADAL" clId="{FAA041A8-D5C9-FD4C-9A1D-883FEE58235E}" dt="2021-10-20T04:08:08.576" v="989"/>
          <ac:inkMkLst>
            <pc:docMk/>
            <pc:sldMk cId="75194957" sldId="2147308580"/>
            <ac:inkMk id="176" creationId="{AEC34ACC-8210-B443-BF10-1A08035C6937}"/>
          </ac:inkMkLst>
        </pc:inkChg>
        <pc:inkChg chg="add topLvl">
          <ac:chgData name="Kau, Derchang" userId="b9148588-e694-4445-9765-2c9aad6149ce" providerId="ADAL" clId="{FAA041A8-D5C9-FD4C-9A1D-883FEE58235E}" dt="2021-10-20T04:08:08.576" v="989"/>
          <ac:inkMkLst>
            <pc:docMk/>
            <pc:sldMk cId="75194957" sldId="2147308580"/>
            <ac:inkMk id="177" creationId="{65F4871B-D3D4-CA48-B264-1398C03BEF9D}"/>
          </ac:inkMkLst>
        </pc:inkChg>
        <pc:inkChg chg="add topLvl">
          <ac:chgData name="Kau, Derchang" userId="b9148588-e694-4445-9765-2c9aad6149ce" providerId="ADAL" clId="{FAA041A8-D5C9-FD4C-9A1D-883FEE58235E}" dt="2021-10-20T04:08:08.576" v="989"/>
          <ac:inkMkLst>
            <pc:docMk/>
            <pc:sldMk cId="75194957" sldId="2147308580"/>
            <ac:inkMk id="178" creationId="{87F8E2FA-484C-9B44-A6B4-1BDC6D22F23E}"/>
          </ac:inkMkLst>
        </pc:inkChg>
        <pc:inkChg chg="add topLvl">
          <ac:chgData name="Kau, Derchang" userId="b9148588-e694-4445-9765-2c9aad6149ce" providerId="ADAL" clId="{FAA041A8-D5C9-FD4C-9A1D-883FEE58235E}" dt="2021-10-20T04:08:08.576" v="989"/>
          <ac:inkMkLst>
            <pc:docMk/>
            <pc:sldMk cId="75194957" sldId="2147308580"/>
            <ac:inkMk id="179" creationId="{0E268EA5-C2E8-7D4E-93D6-ABD949969CC8}"/>
          </ac:inkMkLst>
        </pc:inkChg>
        <pc:inkChg chg="add del topLvl">
          <ac:chgData name="Kau, Derchang" userId="b9148588-e694-4445-9765-2c9aad6149ce" providerId="ADAL" clId="{FAA041A8-D5C9-FD4C-9A1D-883FEE58235E}" dt="2021-10-20T04:05:22.316" v="807"/>
          <ac:inkMkLst>
            <pc:docMk/>
            <pc:sldMk cId="75194957" sldId="2147308580"/>
            <ac:inkMk id="180" creationId="{99DACDE3-7411-8543-B690-1E560946C36B}"/>
          </ac:inkMkLst>
        </pc:inkChg>
        <pc:inkChg chg="add del topLvl">
          <ac:chgData name="Kau, Derchang" userId="b9148588-e694-4445-9765-2c9aad6149ce" providerId="ADAL" clId="{FAA041A8-D5C9-FD4C-9A1D-883FEE58235E}" dt="2021-10-20T04:05:21.857" v="806"/>
          <ac:inkMkLst>
            <pc:docMk/>
            <pc:sldMk cId="75194957" sldId="2147308580"/>
            <ac:inkMk id="181" creationId="{C3754B7F-59DE-D54F-930A-A041D29EDA29}"/>
          </ac:inkMkLst>
        </pc:inkChg>
        <pc:inkChg chg="add del topLvl">
          <ac:chgData name="Kau, Derchang" userId="b9148588-e694-4445-9765-2c9aad6149ce" providerId="ADAL" clId="{FAA041A8-D5C9-FD4C-9A1D-883FEE58235E}" dt="2021-10-20T04:05:21.730" v="805"/>
          <ac:inkMkLst>
            <pc:docMk/>
            <pc:sldMk cId="75194957" sldId="2147308580"/>
            <ac:inkMk id="182" creationId="{33519893-8989-FD4A-8C4C-A3D7D5A551F1}"/>
          </ac:inkMkLst>
        </pc:inkChg>
        <pc:inkChg chg="add topLvl">
          <ac:chgData name="Kau, Derchang" userId="b9148588-e694-4445-9765-2c9aad6149ce" providerId="ADAL" clId="{FAA041A8-D5C9-FD4C-9A1D-883FEE58235E}" dt="2021-10-20T04:08:08.576" v="989"/>
          <ac:inkMkLst>
            <pc:docMk/>
            <pc:sldMk cId="75194957" sldId="2147308580"/>
            <ac:inkMk id="184" creationId="{A3EA85ED-680E-E946-8658-A19DF0E7981C}"/>
          </ac:inkMkLst>
        </pc:inkChg>
        <pc:inkChg chg="add topLvl">
          <ac:chgData name="Kau, Derchang" userId="b9148588-e694-4445-9765-2c9aad6149ce" providerId="ADAL" clId="{FAA041A8-D5C9-FD4C-9A1D-883FEE58235E}" dt="2021-10-20T04:08:08.576" v="989"/>
          <ac:inkMkLst>
            <pc:docMk/>
            <pc:sldMk cId="75194957" sldId="2147308580"/>
            <ac:inkMk id="185" creationId="{786171F4-0CDE-AD41-A5B3-B0A5C45B6931}"/>
          </ac:inkMkLst>
        </pc:inkChg>
        <pc:inkChg chg="add topLvl">
          <ac:chgData name="Kau, Derchang" userId="b9148588-e694-4445-9765-2c9aad6149ce" providerId="ADAL" clId="{FAA041A8-D5C9-FD4C-9A1D-883FEE58235E}" dt="2021-10-20T04:08:08.576" v="989"/>
          <ac:inkMkLst>
            <pc:docMk/>
            <pc:sldMk cId="75194957" sldId="2147308580"/>
            <ac:inkMk id="186" creationId="{E1D9E911-8FC5-2743-8CD6-B1C415498747}"/>
          </ac:inkMkLst>
        </pc:inkChg>
        <pc:inkChg chg="add topLvl">
          <ac:chgData name="Kau, Derchang" userId="b9148588-e694-4445-9765-2c9aad6149ce" providerId="ADAL" clId="{FAA041A8-D5C9-FD4C-9A1D-883FEE58235E}" dt="2021-10-20T04:08:08.576" v="989"/>
          <ac:inkMkLst>
            <pc:docMk/>
            <pc:sldMk cId="75194957" sldId="2147308580"/>
            <ac:inkMk id="188" creationId="{11B5239F-FDF5-0D43-B2AE-968F40BD985B}"/>
          </ac:inkMkLst>
        </pc:inkChg>
        <pc:inkChg chg="add topLvl">
          <ac:chgData name="Kau, Derchang" userId="b9148588-e694-4445-9765-2c9aad6149ce" providerId="ADAL" clId="{FAA041A8-D5C9-FD4C-9A1D-883FEE58235E}" dt="2021-10-20T04:08:08.576" v="989"/>
          <ac:inkMkLst>
            <pc:docMk/>
            <pc:sldMk cId="75194957" sldId="2147308580"/>
            <ac:inkMk id="189" creationId="{64A12A37-BB59-F14E-9408-7AE3905D181F}"/>
          </ac:inkMkLst>
        </pc:inkChg>
        <pc:inkChg chg="add topLvl">
          <ac:chgData name="Kau, Derchang" userId="b9148588-e694-4445-9765-2c9aad6149ce" providerId="ADAL" clId="{FAA041A8-D5C9-FD4C-9A1D-883FEE58235E}" dt="2021-10-20T04:08:08.576" v="989"/>
          <ac:inkMkLst>
            <pc:docMk/>
            <pc:sldMk cId="75194957" sldId="2147308580"/>
            <ac:inkMk id="190" creationId="{82905683-8333-6A40-9545-6B6E02AAB314}"/>
          </ac:inkMkLst>
        </pc:inkChg>
        <pc:inkChg chg="add topLvl">
          <ac:chgData name="Kau, Derchang" userId="b9148588-e694-4445-9765-2c9aad6149ce" providerId="ADAL" clId="{FAA041A8-D5C9-FD4C-9A1D-883FEE58235E}" dt="2021-10-20T04:08:08.576" v="989"/>
          <ac:inkMkLst>
            <pc:docMk/>
            <pc:sldMk cId="75194957" sldId="2147308580"/>
            <ac:inkMk id="191" creationId="{BFB4399D-4D10-0142-87AD-FD4951CD49D4}"/>
          </ac:inkMkLst>
        </pc:inkChg>
        <pc:inkChg chg="add topLvl">
          <ac:chgData name="Kau, Derchang" userId="b9148588-e694-4445-9765-2c9aad6149ce" providerId="ADAL" clId="{FAA041A8-D5C9-FD4C-9A1D-883FEE58235E}" dt="2021-10-20T04:08:08.576" v="989"/>
          <ac:inkMkLst>
            <pc:docMk/>
            <pc:sldMk cId="75194957" sldId="2147308580"/>
            <ac:inkMk id="192" creationId="{90DF401C-F4B6-2A4E-A776-EDD3FF017D8C}"/>
          </ac:inkMkLst>
        </pc:inkChg>
        <pc:inkChg chg="add topLvl">
          <ac:chgData name="Kau, Derchang" userId="b9148588-e694-4445-9765-2c9aad6149ce" providerId="ADAL" clId="{FAA041A8-D5C9-FD4C-9A1D-883FEE58235E}" dt="2021-10-20T04:08:08.576" v="989"/>
          <ac:inkMkLst>
            <pc:docMk/>
            <pc:sldMk cId="75194957" sldId="2147308580"/>
            <ac:inkMk id="193" creationId="{FAE7B24D-D8D1-1349-940C-C47EA0D15792}"/>
          </ac:inkMkLst>
        </pc:inkChg>
        <pc:inkChg chg="add topLvl">
          <ac:chgData name="Kau, Derchang" userId="b9148588-e694-4445-9765-2c9aad6149ce" providerId="ADAL" clId="{FAA041A8-D5C9-FD4C-9A1D-883FEE58235E}" dt="2021-10-20T04:08:08.576" v="989"/>
          <ac:inkMkLst>
            <pc:docMk/>
            <pc:sldMk cId="75194957" sldId="2147308580"/>
            <ac:inkMk id="194" creationId="{107F3890-6837-5548-A279-E47DF12F50FF}"/>
          </ac:inkMkLst>
        </pc:inkChg>
        <pc:inkChg chg="add topLvl">
          <ac:chgData name="Kau, Derchang" userId="b9148588-e694-4445-9765-2c9aad6149ce" providerId="ADAL" clId="{FAA041A8-D5C9-FD4C-9A1D-883FEE58235E}" dt="2021-10-20T04:08:08.576" v="989"/>
          <ac:inkMkLst>
            <pc:docMk/>
            <pc:sldMk cId="75194957" sldId="2147308580"/>
            <ac:inkMk id="195" creationId="{6341AEDF-D865-F04E-BBFA-92CFF2A7D1A4}"/>
          </ac:inkMkLst>
        </pc:inkChg>
        <pc:inkChg chg="add topLvl">
          <ac:chgData name="Kau, Derchang" userId="b9148588-e694-4445-9765-2c9aad6149ce" providerId="ADAL" clId="{FAA041A8-D5C9-FD4C-9A1D-883FEE58235E}" dt="2021-10-20T04:08:08.576" v="989"/>
          <ac:inkMkLst>
            <pc:docMk/>
            <pc:sldMk cId="75194957" sldId="2147308580"/>
            <ac:inkMk id="196" creationId="{1C878809-9D7D-0844-A83F-448D19821404}"/>
          </ac:inkMkLst>
        </pc:inkChg>
        <pc:inkChg chg="add topLvl">
          <ac:chgData name="Kau, Derchang" userId="b9148588-e694-4445-9765-2c9aad6149ce" providerId="ADAL" clId="{FAA041A8-D5C9-FD4C-9A1D-883FEE58235E}" dt="2021-10-20T04:08:08.576" v="989"/>
          <ac:inkMkLst>
            <pc:docMk/>
            <pc:sldMk cId="75194957" sldId="2147308580"/>
            <ac:inkMk id="197" creationId="{97988099-CFD7-C54B-AE68-BBB78C6C4088}"/>
          </ac:inkMkLst>
        </pc:inkChg>
        <pc:inkChg chg="add topLvl">
          <ac:chgData name="Kau, Derchang" userId="b9148588-e694-4445-9765-2c9aad6149ce" providerId="ADAL" clId="{FAA041A8-D5C9-FD4C-9A1D-883FEE58235E}" dt="2021-10-20T04:08:08.576" v="989"/>
          <ac:inkMkLst>
            <pc:docMk/>
            <pc:sldMk cId="75194957" sldId="2147308580"/>
            <ac:inkMk id="199" creationId="{B9A5834A-5794-2840-8241-B8D498FA4F7F}"/>
          </ac:inkMkLst>
        </pc:inkChg>
        <pc:inkChg chg="add topLvl">
          <ac:chgData name="Kau, Derchang" userId="b9148588-e694-4445-9765-2c9aad6149ce" providerId="ADAL" clId="{FAA041A8-D5C9-FD4C-9A1D-883FEE58235E}" dt="2021-10-20T04:08:08.576" v="989"/>
          <ac:inkMkLst>
            <pc:docMk/>
            <pc:sldMk cId="75194957" sldId="2147308580"/>
            <ac:inkMk id="201" creationId="{FC7D25C8-2495-714A-B7C0-AAB44CB890E2}"/>
          </ac:inkMkLst>
        </pc:inkChg>
        <pc:inkChg chg="add topLvl">
          <ac:chgData name="Kau, Derchang" userId="b9148588-e694-4445-9765-2c9aad6149ce" providerId="ADAL" clId="{FAA041A8-D5C9-FD4C-9A1D-883FEE58235E}" dt="2021-10-20T04:08:08.576" v="989"/>
          <ac:inkMkLst>
            <pc:docMk/>
            <pc:sldMk cId="75194957" sldId="2147308580"/>
            <ac:inkMk id="202" creationId="{AD8F301E-52B5-D649-87F3-97A407B406D1}"/>
          </ac:inkMkLst>
        </pc:inkChg>
        <pc:inkChg chg="add topLvl">
          <ac:chgData name="Kau, Derchang" userId="b9148588-e694-4445-9765-2c9aad6149ce" providerId="ADAL" clId="{FAA041A8-D5C9-FD4C-9A1D-883FEE58235E}" dt="2021-10-20T04:08:08.576" v="989"/>
          <ac:inkMkLst>
            <pc:docMk/>
            <pc:sldMk cId="75194957" sldId="2147308580"/>
            <ac:inkMk id="203" creationId="{B8C0A616-489E-F147-A155-689880F4C0C5}"/>
          </ac:inkMkLst>
        </pc:inkChg>
        <pc:inkChg chg="add topLvl">
          <ac:chgData name="Kau, Derchang" userId="b9148588-e694-4445-9765-2c9aad6149ce" providerId="ADAL" clId="{FAA041A8-D5C9-FD4C-9A1D-883FEE58235E}" dt="2021-10-20T04:08:08.576" v="989"/>
          <ac:inkMkLst>
            <pc:docMk/>
            <pc:sldMk cId="75194957" sldId="2147308580"/>
            <ac:inkMk id="204" creationId="{49969A9F-6E91-154B-B2E7-1D7E5173E80F}"/>
          </ac:inkMkLst>
        </pc:inkChg>
        <pc:inkChg chg="add topLvl">
          <ac:chgData name="Kau, Derchang" userId="b9148588-e694-4445-9765-2c9aad6149ce" providerId="ADAL" clId="{FAA041A8-D5C9-FD4C-9A1D-883FEE58235E}" dt="2021-10-20T04:08:08.576" v="989"/>
          <ac:inkMkLst>
            <pc:docMk/>
            <pc:sldMk cId="75194957" sldId="2147308580"/>
            <ac:inkMk id="205" creationId="{C65C6551-7239-1A47-AE83-228435ED1AAF}"/>
          </ac:inkMkLst>
        </pc:inkChg>
        <pc:inkChg chg="add topLvl">
          <ac:chgData name="Kau, Derchang" userId="b9148588-e694-4445-9765-2c9aad6149ce" providerId="ADAL" clId="{FAA041A8-D5C9-FD4C-9A1D-883FEE58235E}" dt="2021-10-20T04:08:08.576" v="989"/>
          <ac:inkMkLst>
            <pc:docMk/>
            <pc:sldMk cId="75194957" sldId="2147308580"/>
            <ac:inkMk id="206" creationId="{C130847B-860F-DC4D-84DF-F623644259A8}"/>
          </ac:inkMkLst>
        </pc:inkChg>
        <pc:inkChg chg="add topLvl">
          <ac:chgData name="Kau, Derchang" userId="b9148588-e694-4445-9765-2c9aad6149ce" providerId="ADAL" clId="{FAA041A8-D5C9-FD4C-9A1D-883FEE58235E}" dt="2021-10-20T04:08:08.576" v="989"/>
          <ac:inkMkLst>
            <pc:docMk/>
            <pc:sldMk cId="75194957" sldId="2147308580"/>
            <ac:inkMk id="208" creationId="{F56667BF-A279-B045-BB36-9EFF35DF9434}"/>
          </ac:inkMkLst>
        </pc:inkChg>
        <pc:inkChg chg="add topLvl">
          <ac:chgData name="Kau, Derchang" userId="b9148588-e694-4445-9765-2c9aad6149ce" providerId="ADAL" clId="{FAA041A8-D5C9-FD4C-9A1D-883FEE58235E}" dt="2021-10-20T04:08:08.576" v="989"/>
          <ac:inkMkLst>
            <pc:docMk/>
            <pc:sldMk cId="75194957" sldId="2147308580"/>
            <ac:inkMk id="209" creationId="{DA74F6F9-4A92-B34A-B70F-669B0F6AE255}"/>
          </ac:inkMkLst>
        </pc:inkChg>
        <pc:inkChg chg="add topLvl">
          <ac:chgData name="Kau, Derchang" userId="b9148588-e694-4445-9765-2c9aad6149ce" providerId="ADAL" clId="{FAA041A8-D5C9-FD4C-9A1D-883FEE58235E}" dt="2021-10-20T04:08:08.576" v="989"/>
          <ac:inkMkLst>
            <pc:docMk/>
            <pc:sldMk cId="75194957" sldId="2147308580"/>
            <ac:inkMk id="210" creationId="{1FF95008-33C6-3F42-847F-AE4588EFA145}"/>
          </ac:inkMkLst>
        </pc:inkChg>
        <pc:inkChg chg="add topLvl">
          <ac:chgData name="Kau, Derchang" userId="b9148588-e694-4445-9765-2c9aad6149ce" providerId="ADAL" clId="{FAA041A8-D5C9-FD4C-9A1D-883FEE58235E}" dt="2021-10-20T04:08:08.576" v="989"/>
          <ac:inkMkLst>
            <pc:docMk/>
            <pc:sldMk cId="75194957" sldId="2147308580"/>
            <ac:inkMk id="212" creationId="{B09D9AEC-B9E0-084D-B8E2-09149836ADD8}"/>
          </ac:inkMkLst>
        </pc:inkChg>
        <pc:inkChg chg="add topLvl">
          <ac:chgData name="Kau, Derchang" userId="b9148588-e694-4445-9765-2c9aad6149ce" providerId="ADAL" clId="{FAA041A8-D5C9-FD4C-9A1D-883FEE58235E}" dt="2021-10-20T04:08:08.576" v="989"/>
          <ac:inkMkLst>
            <pc:docMk/>
            <pc:sldMk cId="75194957" sldId="2147308580"/>
            <ac:inkMk id="213" creationId="{B9ED0183-F4F2-4E46-8EA8-E28E6C3F5EA6}"/>
          </ac:inkMkLst>
        </pc:inkChg>
        <pc:inkChg chg="add topLvl">
          <ac:chgData name="Kau, Derchang" userId="b9148588-e694-4445-9765-2c9aad6149ce" providerId="ADAL" clId="{FAA041A8-D5C9-FD4C-9A1D-883FEE58235E}" dt="2021-10-20T04:08:08.576" v="989"/>
          <ac:inkMkLst>
            <pc:docMk/>
            <pc:sldMk cId="75194957" sldId="2147308580"/>
            <ac:inkMk id="214" creationId="{465D231A-F6B4-C241-82E8-C24557C4FC9E}"/>
          </ac:inkMkLst>
        </pc:inkChg>
        <pc:inkChg chg="add topLvl">
          <ac:chgData name="Kau, Derchang" userId="b9148588-e694-4445-9765-2c9aad6149ce" providerId="ADAL" clId="{FAA041A8-D5C9-FD4C-9A1D-883FEE58235E}" dt="2021-10-20T04:08:08.576" v="989"/>
          <ac:inkMkLst>
            <pc:docMk/>
            <pc:sldMk cId="75194957" sldId="2147308580"/>
            <ac:inkMk id="215" creationId="{3E73A7D4-A2A0-414A-A19E-1B3D4FE94F84}"/>
          </ac:inkMkLst>
        </pc:inkChg>
        <pc:inkChg chg="add topLvl">
          <ac:chgData name="Kau, Derchang" userId="b9148588-e694-4445-9765-2c9aad6149ce" providerId="ADAL" clId="{FAA041A8-D5C9-FD4C-9A1D-883FEE58235E}" dt="2021-10-20T04:08:08.576" v="989"/>
          <ac:inkMkLst>
            <pc:docMk/>
            <pc:sldMk cId="75194957" sldId="2147308580"/>
            <ac:inkMk id="216" creationId="{67B7F6B0-4DBE-B44A-BAA2-67F691F8CAD9}"/>
          </ac:inkMkLst>
        </pc:inkChg>
        <pc:inkChg chg="add topLvl">
          <ac:chgData name="Kau, Derchang" userId="b9148588-e694-4445-9765-2c9aad6149ce" providerId="ADAL" clId="{FAA041A8-D5C9-FD4C-9A1D-883FEE58235E}" dt="2021-10-20T04:08:08.576" v="989"/>
          <ac:inkMkLst>
            <pc:docMk/>
            <pc:sldMk cId="75194957" sldId="2147308580"/>
            <ac:inkMk id="217" creationId="{B9A5812A-8E2D-D647-9216-244DB972C3F2}"/>
          </ac:inkMkLst>
        </pc:inkChg>
        <pc:inkChg chg="add topLvl">
          <ac:chgData name="Kau, Derchang" userId="b9148588-e694-4445-9765-2c9aad6149ce" providerId="ADAL" clId="{FAA041A8-D5C9-FD4C-9A1D-883FEE58235E}" dt="2021-10-20T04:08:08.576" v="989"/>
          <ac:inkMkLst>
            <pc:docMk/>
            <pc:sldMk cId="75194957" sldId="2147308580"/>
            <ac:inkMk id="218" creationId="{8BBFE587-3ACC-3B43-A4E8-46073FD491CC}"/>
          </ac:inkMkLst>
        </pc:inkChg>
        <pc:inkChg chg="add topLvl">
          <ac:chgData name="Kau, Derchang" userId="b9148588-e694-4445-9765-2c9aad6149ce" providerId="ADAL" clId="{FAA041A8-D5C9-FD4C-9A1D-883FEE58235E}" dt="2021-10-20T04:08:08.576" v="989"/>
          <ac:inkMkLst>
            <pc:docMk/>
            <pc:sldMk cId="75194957" sldId="2147308580"/>
            <ac:inkMk id="219" creationId="{C287F535-19D9-B442-A688-815CC4583614}"/>
          </ac:inkMkLst>
        </pc:inkChg>
        <pc:inkChg chg="add topLvl">
          <ac:chgData name="Kau, Derchang" userId="b9148588-e694-4445-9765-2c9aad6149ce" providerId="ADAL" clId="{FAA041A8-D5C9-FD4C-9A1D-883FEE58235E}" dt="2021-10-20T04:08:08.576" v="989"/>
          <ac:inkMkLst>
            <pc:docMk/>
            <pc:sldMk cId="75194957" sldId="2147308580"/>
            <ac:inkMk id="220" creationId="{6805B358-87D1-104A-9E56-73DAE38AD408}"/>
          </ac:inkMkLst>
        </pc:inkChg>
        <pc:inkChg chg="add topLvl">
          <ac:chgData name="Kau, Derchang" userId="b9148588-e694-4445-9765-2c9aad6149ce" providerId="ADAL" clId="{FAA041A8-D5C9-FD4C-9A1D-883FEE58235E}" dt="2021-10-20T04:08:08.576" v="989"/>
          <ac:inkMkLst>
            <pc:docMk/>
            <pc:sldMk cId="75194957" sldId="2147308580"/>
            <ac:inkMk id="222" creationId="{86DA0DF7-47F8-F94F-A18C-2FA7CD853F5F}"/>
          </ac:inkMkLst>
        </pc:inkChg>
        <pc:inkChg chg="add topLvl">
          <ac:chgData name="Kau, Derchang" userId="b9148588-e694-4445-9765-2c9aad6149ce" providerId="ADAL" clId="{FAA041A8-D5C9-FD4C-9A1D-883FEE58235E}" dt="2021-10-20T04:08:08.576" v="989"/>
          <ac:inkMkLst>
            <pc:docMk/>
            <pc:sldMk cId="75194957" sldId="2147308580"/>
            <ac:inkMk id="223" creationId="{5EAAF749-29C5-B748-ACE0-4C18599A0CEB}"/>
          </ac:inkMkLst>
        </pc:inkChg>
        <pc:inkChg chg="add topLvl">
          <ac:chgData name="Kau, Derchang" userId="b9148588-e694-4445-9765-2c9aad6149ce" providerId="ADAL" clId="{FAA041A8-D5C9-FD4C-9A1D-883FEE58235E}" dt="2021-10-20T04:08:08.576" v="989"/>
          <ac:inkMkLst>
            <pc:docMk/>
            <pc:sldMk cId="75194957" sldId="2147308580"/>
            <ac:inkMk id="224" creationId="{CEED9DD9-5C48-CC4F-AC85-1B871C2D912E}"/>
          </ac:inkMkLst>
        </pc:inkChg>
        <pc:inkChg chg="add topLvl">
          <ac:chgData name="Kau, Derchang" userId="b9148588-e694-4445-9765-2c9aad6149ce" providerId="ADAL" clId="{FAA041A8-D5C9-FD4C-9A1D-883FEE58235E}" dt="2021-10-20T04:08:08.576" v="989"/>
          <ac:inkMkLst>
            <pc:docMk/>
            <pc:sldMk cId="75194957" sldId="2147308580"/>
            <ac:inkMk id="225" creationId="{FAF13497-62BE-9D46-B4D2-7D91EE797AFE}"/>
          </ac:inkMkLst>
        </pc:inkChg>
        <pc:inkChg chg="add topLvl">
          <ac:chgData name="Kau, Derchang" userId="b9148588-e694-4445-9765-2c9aad6149ce" providerId="ADAL" clId="{FAA041A8-D5C9-FD4C-9A1D-883FEE58235E}" dt="2021-10-20T04:08:08.576" v="989"/>
          <ac:inkMkLst>
            <pc:docMk/>
            <pc:sldMk cId="75194957" sldId="2147308580"/>
            <ac:inkMk id="226" creationId="{6448F19F-D5F5-FF4B-B79C-EA5BEA439FD8}"/>
          </ac:inkMkLst>
        </pc:inkChg>
        <pc:inkChg chg="add topLvl">
          <ac:chgData name="Kau, Derchang" userId="b9148588-e694-4445-9765-2c9aad6149ce" providerId="ADAL" clId="{FAA041A8-D5C9-FD4C-9A1D-883FEE58235E}" dt="2021-10-20T04:08:08.576" v="989"/>
          <ac:inkMkLst>
            <pc:docMk/>
            <pc:sldMk cId="75194957" sldId="2147308580"/>
            <ac:inkMk id="227" creationId="{BB027E80-2A3D-D842-AFBE-59D573BC4058}"/>
          </ac:inkMkLst>
        </pc:inkChg>
        <pc:inkChg chg="add topLvl">
          <ac:chgData name="Kau, Derchang" userId="b9148588-e694-4445-9765-2c9aad6149ce" providerId="ADAL" clId="{FAA041A8-D5C9-FD4C-9A1D-883FEE58235E}" dt="2021-10-20T04:08:08.576" v="989"/>
          <ac:inkMkLst>
            <pc:docMk/>
            <pc:sldMk cId="75194957" sldId="2147308580"/>
            <ac:inkMk id="228" creationId="{A5287510-0BCF-A54D-B42A-F24E28FE9E6B}"/>
          </ac:inkMkLst>
        </pc:inkChg>
        <pc:inkChg chg="add topLvl">
          <ac:chgData name="Kau, Derchang" userId="b9148588-e694-4445-9765-2c9aad6149ce" providerId="ADAL" clId="{FAA041A8-D5C9-FD4C-9A1D-883FEE58235E}" dt="2021-10-20T04:08:08.576" v="989"/>
          <ac:inkMkLst>
            <pc:docMk/>
            <pc:sldMk cId="75194957" sldId="2147308580"/>
            <ac:inkMk id="229" creationId="{CF0F76BA-BDD4-BD4C-86AA-F1213BEA7B85}"/>
          </ac:inkMkLst>
        </pc:inkChg>
        <pc:inkChg chg="add topLvl">
          <ac:chgData name="Kau, Derchang" userId="b9148588-e694-4445-9765-2c9aad6149ce" providerId="ADAL" clId="{FAA041A8-D5C9-FD4C-9A1D-883FEE58235E}" dt="2021-10-20T04:08:08.576" v="989"/>
          <ac:inkMkLst>
            <pc:docMk/>
            <pc:sldMk cId="75194957" sldId="2147308580"/>
            <ac:inkMk id="231" creationId="{E3E9EA3B-F81B-8343-8CE0-CB57DDA94699}"/>
          </ac:inkMkLst>
        </pc:inkChg>
        <pc:inkChg chg="add topLvl">
          <ac:chgData name="Kau, Derchang" userId="b9148588-e694-4445-9765-2c9aad6149ce" providerId="ADAL" clId="{FAA041A8-D5C9-FD4C-9A1D-883FEE58235E}" dt="2021-10-20T04:08:08.576" v="989"/>
          <ac:inkMkLst>
            <pc:docMk/>
            <pc:sldMk cId="75194957" sldId="2147308580"/>
            <ac:inkMk id="232" creationId="{48ADE363-6213-1942-8AF9-F4593AFA075F}"/>
          </ac:inkMkLst>
        </pc:inkChg>
        <pc:inkChg chg="add topLvl">
          <ac:chgData name="Kau, Derchang" userId="b9148588-e694-4445-9765-2c9aad6149ce" providerId="ADAL" clId="{FAA041A8-D5C9-FD4C-9A1D-883FEE58235E}" dt="2021-10-20T04:08:08.576" v="989"/>
          <ac:inkMkLst>
            <pc:docMk/>
            <pc:sldMk cId="75194957" sldId="2147308580"/>
            <ac:inkMk id="233" creationId="{38F968DB-E2E2-0B49-95B5-7FB2B142A03E}"/>
          </ac:inkMkLst>
        </pc:inkChg>
        <pc:inkChg chg="add topLvl">
          <ac:chgData name="Kau, Derchang" userId="b9148588-e694-4445-9765-2c9aad6149ce" providerId="ADAL" clId="{FAA041A8-D5C9-FD4C-9A1D-883FEE58235E}" dt="2021-10-20T04:08:08.576" v="989"/>
          <ac:inkMkLst>
            <pc:docMk/>
            <pc:sldMk cId="75194957" sldId="2147308580"/>
            <ac:inkMk id="234" creationId="{8D3A577A-7D7F-FD42-B297-934263572CDB}"/>
          </ac:inkMkLst>
        </pc:inkChg>
        <pc:inkChg chg="add topLvl">
          <ac:chgData name="Kau, Derchang" userId="b9148588-e694-4445-9765-2c9aad6149ce" providerId="ADAL" clId="{FAA041A8-D5C9-FD4C-9A1D-883FEE58235E}" dt="2021-10-20T04:08:08.576" v="989"/>
          <ac:inkMkLst>
            <pc:docMk/>
            <pc:sldMk cId="75194957" sldId="2147308580"/>
            <ac:inkMk id="235" creationId="{5BDB2A3D-D908-0841-AAEC-AE3CBFD09996}"/>
          </ac:inkMkLst>
        </pc:inkChg>
        <pc:inkChg chg="add topLvl">
          <ac:chgData name="Kau, Derchang" userId="b9148588-e694-4445-9765-2c9aad6149ce" providerId="ADAL" clId="{FAA041A8-D5C9-FD4C-9A1D-883FEE58235E}" dt="2021-10-20T04:08:08.576" v="989"/>
          <ac:inkMkLst>
            <pc:docMk/>
            <pc:sldMk cId="75194957" sldId="2147308580"/>
            <ac:inkMk id="236" creationId="{AE60F6C8-8784-824A-9902-9A962B2C41C8}"/>
          </ac:inkMkLst>
        </pc:inkChg>
        <pc:inkChg chg="add topLvl">
          <ac:chgData name="Kau, Derchang" userId="b9148588-e694-4445-9765-2c9aad6149ce" providerId="ADAL" clId="{FAA041A8-D5C9-FD4C-9A1D-883FEE58235E}" dt="2021-10-20T04:08:08.576" v="989"/>
          <ac:inkMkLst>
            <pc:docMk/>
            <pc:sldMk cId="75194957" sldId="2147308580"/>
            <ac:inkMk id="237" creationId="{B9E53EB1-A30B-1A46-ACD9-28DCF1147803}"/>
          </ac:inkMkLst>
        </pc:inkChg>
        <pc:inkChg chg="add topLvl">
          <ac:chgData name="Kau, Derchang" userId="b9148588-e694-4445-9765-2c9aad6149ce" providerId="ADAL" clId="{FAA041A8-D5C9-FD4C-9A1D-883FEE58235E}" dt="2021-10-20T04:08:08.576" v="989"/>
          <ac:inkMkLst>
            <pc:docMk/>
            <pc:sldMk cId="75194957" sldId="2147308580"/>
            <ac:inkMk id="238" creationId="{81772AB1-8C0E-6249-B9A9-198DAC8C54B9}"/>
          </ac:inkMkLst>
        </pc:inkChg>
        <pc:inkChg chg="add topLvl">
          <ac:chgData name="Kau, Derchang" userId="b9148588-e694-4445-9765-2c9aad6149ce" providerId="ADAL" clId="{FAA041A8-D5C9-FD4C-9A1D-883FEE58235E}" dt="2021-10-20T04:08:08.576" v="989"/>
          <ac:inkMkLst>
            <pc:docMk/>
            <pc:sldMk cId="75194957" sldId="2147308580"/>
            <ac:inkMk id="239" creationId="{4FDADCDE-C845-E54A-9394-BAC6D07FAC31}"/>
          </ac:inkMkLst>
        </pc:inkChg>
        <pc:inkChg chg="add topLvl">
          <ac:chgData name="Kau, Derchang" userId="b9148588-e694-4445-9765-2c9aad6149ce" providerId="ADAL" clId="{FAA041A8-D5C9-FD4C-9A1D-883FEE58235E}" dt="2021-10-20T04:08:08.576" v="989"/>
          <ac:inkMkLst>
            <pc:docMk/>
            <pc:sldMk cId="75194957" sldId="2147308580"/>
            <ac:inkMk id="240" creationId="{1B5BCD62-1E6F-7C40-8AE2-6B29399A08D5}"/>
          </ac:inkMkLst>
        </pc:inkChg>
        <pc:inkChg chg="add topLvl">
          <ac:chgData name="Kau, Derchang" userId="b9148588-e694-4445-9765-2c9aad6149ce" providerId="ADAL" clId="{FAA041A8-D5C9-FD4C-9A1D-883FEE58235E}" dt="2021-10-20T04:08:08.576" v="989"/>
          <ac:inkMkLst>
            <pc:docMk/>
            <pc:sldMk cId="75194957" sldId="2147308580"/>
            <ac:inkMk id="241" creationId="{E187D73C-42BF-7F44-848C-EF658FEE5438}"/>
          </ac:inkMkLst>
        </pc:inkChg>
        <pc:inkChg chg="add topLvl">
          <ac:chgData name="Kau, Derchang" userId="b9148588-e694-4445-9765-2c9aad6149ce" providerId="ADAL" clId="{FAA041A8-D5C9-FD4C-9A1D-883FEE58235E}" dt="2021-10-20T04:08:08.576" v="989"/>
          <ac:inkMkLst>
            <pc:docMk/>
            <pc:sldMk cId="75194957" sldId="2147308580"/>
            <ac:inkMk id="243" creationId="{C666AC4D-9B35-A645-8C61-7199AAA79E56}"/>
          </ac:inkMkLst>
        </pc:inkChg>
        <pc:inkChg chg="add topLvl">
          <ac:chgData name="Kau, Derchang" userId="b9148588-e694-4445-9765-2c9aad6149ce" providerId="ADAL" clId="{FAA041A8-D5C9-FD4C-9A1D-883FEE58235E}" dt="2021-10-20T04:08:08.576" v="989"/>
          <ac:inkMkLst>
            <pc:docMk/>
            <pc:sldMk cId="75194957" sldId="2147308580"/>
            <ac:inkMk id="244" creationId="{2225F80F-0C84-4044-910B-A8A6471664D1}"/>
          </ac:inkMkLst>
        </pc:inkChg>
        <pc:inkChg chg="add topLvl">
          <ac:chgData name="Kau, Derchang" userId="b9148588-e694-4445-9765-2c9aad6149ce" providerId="ADAL" clId="{FAA041A8-D5C9-FD4C-9A1D-883FEE58235E}" dt="2021-10-20T04:08:08.576" v="989"/>
          <ac:inkMkLst>
            <pc:docMk/>
            <pc:sldMk cId="75194957" sldId="2147308580"/>
            <ac:inkMk id="245" creationId="{23DD20E7-661B-C74D-AD4D-E2DB8E3DBD14}"/>
          </ac:inkMkLst>
        </pc:inkChg>
        <pc:inkChg chg="add topLvl">
          <ac:chgData name="Kau, Derchang" userId="b9148588-e694-4445-9765-2c9aad6149ce" providerId="ADAL" clId="{FAA041A8-D5C9-FD4C-9A1D-883FEE58235E}" dt="2021-10-20T04:08:08.576" v="989"/>
          <ac:inkMkLst>
            <pc:docMk/>
            <pc:sldMk cId="75194957" sldId="2147308580"/>
            <ac:inkMk id="246" creationId="{9DD4A4B9-8E13-E041-B670-E03A4DC8F842}"/>
          </ac:inkMkLst>
        </pc:inkChg>
        <pc:inkChg chg="add topLvl">
          <ac:chgData name="Kau, Derchang" userId="b9148588-e694-4445-9765-2c9aad6149ce" providerId="ADAL" clId="{FAA041A8-D5C9-FD4C-9A1D-883FEE58235E}" dt="2021-10-20T04:08:08.576" v="989"/>
          <ac:inkMkLst>
            <pc:docMk/>
            <pc:sldMk cId="75194957" sldId="2147308580"/>
            <ac:inkMk id="247" creationId="{3681D715-0704-9346-8D85-536C5C023786}"/>
          </ac:inkMkLst>
        </pc:inkChg>
        <pc:inkChg chg="add topLvl">
          <ac:chgData name="Kau, Derchang" userId="b9148588-e694-4445-9765-2c9aad6149ce" providerId="ADAL" clId="{FAA041A8-D5C9-FD4C-9A1D-883FEE58235E}" dt="2021-10-20T04:08:08.576" v="989"/>
          <ac:inkMkLst>
            <pc:docMk/>
            <pc:sldMk cId="75194957" sldId="2147308580"/>
            <ac:inkMk id="248" creationId="{AF9FB545-92EB-BF47-A171-E09B5B56C3E0}"/>
          </ac:inkMkLst>
        </pc:inkChg>
        <pc:inkChg chg="add topLvl">
          <ac:chgData name="Kau, Derchang" userId="b9148588-e694-4445-9765-2c9aad6149ce" providerId="ADAL" clId="{FAA041A8-D5C9-FD4C-9A1D-883FEE58235E}" dt="2021-10-20T04:08:08.576" v="989"/>
          <ac:inkMkLst>
            <pc:docMk/>
            <pc:sldMk cId="75194957" sldId="2147308580"/>
            <ac:inkMk id="249" creationId="{25051EE1-D173-754C-A1F8-4F381989447E}"/>
          </ac:inkMkLst>
        </pc:inkChg>
        <pc:inkChg chg="add topLvl">
          <ac:chgData name="Kau, Derchang" userId="b9148588-e694-4445-9765-2c9aad6149ce" providerId="ADAL" clId="{FAA041A8-D5C9-FD4C-9A1D-883FEE58235E}" dt="2021-10-20T04:08:08.576" v="989"/>
          <ac:inkMkLst>
            <pc:docMk/>
            <pc:sldMk cId="75194957" sldId="2147308580"/>
            <ac:inkMk id="250" creationId="{76824026-B052-1E46-BE06-3AEDFBE37A39}"/>
          </ac:inkMkLst>
        </pc:inkChg>
        <pc:inkChg chg="add topLvl">
          <ac:chgData name="Kau, Derchang" userId="b9148588-e694-4445-9765-2c9aad6149ce" providerId="ADAL" clId="{FAA041A8-D5C9-FD4C-9A1D-883FEE58235E}" dt="2021-10-20T04:08:08.576" v="989"/>
          <ac:inkMkLst>
            <pc:docMk/>
            <pc:sldMk cId="75194957" sldId="2147308580"/>
            <ac:inkMk id="251" creationId="{BEDE7165-967C-C341-9FD9-3ED48F3DDE4A}"/>
          </ac:inkMkLst>
        </pc:inkChg>
        <pc:inkChg chg="add topLvl">
          <ac:chgData name="Kau, Derchang" userId="b9148588-e694-4445-9765-2c9aad6149ce" providerId="ADAL" clId="{FAA041A8-D5C9-FD4C-9A1D-883FEE58235E}" dt="2021-10-20T04:08:08.576" v="989"/>
          <ac:inkMkLst>
            <pc:docMk/>
            <pc:sldMk cId="75194957" sldId="2147308580"/>
            <ac:inkMk id="252" creationId="{B16F9E5F-916A-8240-9428-ED7597223E1B}"/>
          </ac:inkMkLst>
        </pc:inkChg>
        <pc:inkChg chg="add topLvl">
          <ac:chgData name="Kau, Derchang" userId="b9148588-e694-4445-9765-2c9aad6149ce" providerId="ADAL" clId="{FAA041A8-D5C9-FD4C-9A1D-883FEE58235E}" dt="2021-10-20T04:08:08.576" v="989"/>
          <ac:inkMkLst>
            <pc:docMk/>
            <pc:sldMk cId="75194957" sldId="2147308580"/>
            <ac:inkMk id="253" creationId="{8178FE77-35A9-7340-AB92-D08079C4F22F}"/>
          </ac:inkMkLst>
        </pc:inkChg>
        <pc:inkChg chg="add topLvl">
          <ac:chgData name="Kau, Derchang" userId="b9148588-e694-4445-9765-2c9aad6149ce" providerId="ADAL" clId="{FAA041A8-D5C9-FD4C-9A1D-883FEE58235E}" dt="2021-10-20T04:08:08.576" v="989"/>
          <ac:inkMkLst>
            <pc:docMk/>
            <pc:sldMk cId="75194957" sldId="2147308580"/>
            <ac:inkMk id="254" creationId="{0F54EBB5-265E-9A44-BC6F-40FBBC57260F}"/>
          </ac:inkMkLst>
        </pc:inkChg>
        <pc:inkChg chg="add topLvl">
          <ac:chgData name="Kau, Derchang" userId="b9148588-e694-4445-9765-2c9aad6149ce" providerId="ADAL" clId="{FAA041A8-D5C9-FD4C-9A1D-883FEE58235E}" dt="2021-10-20T04:08:08.576" v="989"/>
          <ac:inkMkLst>
            <pc:docMk/>
            <pc:sldMk cId="75194957" sldId="2147308580"/>
            <ac:inkMk id="255" creationId="{DCAE46DB-162E-8449-85E4-3620798E7F39}"/>
          </ac:inkMkLst>
        </pc:inkChg>
        <pc:inkChg chg="add topLvl">
          <ac:chgData name="Kau, Derchang" userId="b9148588-e694-4445-9765-2c9aad6149ce" providerId="ADAL" clId="{FAA041A8-D5C9-FD4C-9A1D-883FEE58235E}" dt="2021-10-20T04:08:08.576" v="989"/>
          <ac:inkMkLst>
            <pc:docMk/>
            <pc:sldMk cId="75194957" sldId="2147308580"/>
            <ac:inkMk id="256" creationId="{286B24BE-4316-C046-BFCC-10AB422C6153}"/>
          </ac:inkMkLst>
        </pc:inkChg>
        <pc:inkChg chg="add topLvl">
          <ac:chgData name="Kau, Derchang" userId="b9148588-e694-4445-9765-2c9aad6149ce" providerId="ADAL" clId="{FAA041A8-D5C9-FD4C-9A1D-883FEE58235E}" dt="2021-10-20T04:08:08.576" v="989"/>
          <ac:inkMkLst>
            <pc:docMk/>
            <pc:sldMk cId="75194957" sldId="2147308580"/>
            <ac:inkMk id="258" creationId="{A0A1F7E0-39A9-E541-8FAD-9F6B60F8FF78}"/>
          </ac:inkMkLst>
        </pc:inkChg>
        <pc:inkChg chg="add topLvl">
          <ac:chgData name="Kau, Derchang" userId="b9148588-e694-4445-9765-2c9aad6149ce" providerId="ADAL" clId="{FAA041A8-D5C9-FD4C-9A1D-883FEE58235E}" dt="2021-10-20T04:08:08.576" v="989"/>
          <ac:inkMkLst>
            <pc:docMk/>
            <pc:sldMk cId="75194957" sldId="2147308580"/>
            <ac:inkMk id="259" creationId="{83F7FE42-1DE5-744E-AE6C-A48DE6B379D6}"/>
          </ac:inkMkLst>
        </pc:inkChg>
        <pc:inkChg chg="add del topLvl">
          <ac:chgData name="Kau, Derchang" userId="b9148588-e694-4445-9765-2c9aad6149ce" providerId="ADAL" clId="{FAA041A8-D5C9-FD4C-9A1D-883FEE58235E}" dt="2021-10-20T04:06:24.693" v="893"/>
          <ac:inkMkLst>
            <pc:docMk/>
            <pc:sldMk cId="75194957" sldId="2147308580"/>
            <ac:inkMk id="260" creationId="{9263B6B4-2EBF-0A46-B7FF-B624D51EFE72}"/>
          </ac:inkMkLst>
        </pc:inkChg>
        <pc:inkChg chg="add del topLvl">
          <ac:chgData name="Kau, Derchang" userId="b9148588-e694-4445-9765-2c9aad6149ce" providerId="ADAL" clId="{FAA041A8-D5C9-FD4C-9A1D-883FEE58235E}" dt="2021-10-20T04:06:24.688" v="892"/>
          <ac:inkMkLst>
            <pc:docMk/>
            <pc:sldMk cId="75194957" sldId="2147308580"/>
            <ac:inkMk id="261" creationId="{09B374C0-F63E-154C-9A80-5205FBFE3193}"/>
          </ac:inkMkLst>
        </pc:inkChg>
        <pc:inkChg chg="add del topLvl">
          <ac:chgData name="Kau, Derchang" userId="b9148588-e694-4445-9765-2c9aad6149ce" providerId="ADAL" clId="{FAA041A8-D5C9-FD4C-9A1D-883FEE58235E}" dt="2021-10-20T04:06:22.682" v="891"/>
          <ac:inkMkLst>
            <pc:docMk/>
            <pc:sldMk cId="75194957" sldId="2147308580"/>
            <ac:inkMk id="263" creationId="{C1C586CC-B99B-4043-9DAC-783D1CEA2234}"/>
          </ac:inkMkLst>
        </pc:inkChg>
        <pc:inkChg chg="add del topLvl">
          <ac:chgData name="Kau, Derchang" userId="b9148588-e694-4445-9765-2c9aad6149ce" providerId="ADAL" clId="{FAA041A8-D5C9-FD4C-9A1D-883FEE58235E}" dt="2021-10-20T04:06:22.676" v="890"/>
          <ac:inkMkLst>
            <pc:docMk/>
            <pc:sldMk cId="75194957" sldId="2147308580"/>
            <ac:inkMk id="264" creationId="{59831EA2-6864-F14D-A871-C98F1FA0BD6A}"/>
          </ac:inkMkLst>
        </pc:inkChg>
        <pc:inkChg chg="add topLvl">
          <ac:chgData name="Kau, Derchang" userId="b9148588-e694-4445-9765-2c9aad6149ce" providerId="ADAL" clId="{FAA041A8-D5C9-FD4C-9A1D-883FEE58235E}" dt="2021-10-20T04:08:08.576" v="989"/>
          <ac:inkMkLst>
            <pc:docMk/>
            <pc:sldMk cId="75194957" sldId="2147308580"/>
            <ac:inkMk id="266" creationId="{5A0C1758-1169-D547-92B3-CDB1ACECF10E}"/>
          </ac:inkMkLst>
        </pc:inkChg>
        <pc:inkChg chg="add topLvl">
          <ac:chgData name="Kau, Derchang" userId="b9148588-e694-4445-9765-2c9aad6149ce" providerId="ADAL" clId="{FAA041A8-D5C9-FD4C-9A1D-883FEE58235E}" dt="2021-10-20T04:08:08.576" v="989"/>
          <ac:inkMkLst>
            <pc:docMk/>
            <pc:sldMk cId="75194957" sldId="2147308580"/>
            <ac:inkMk id="267" creationId="{114DFF91-E06F-1147-BC48-4A19A805535F}"/>
          </ac:inkMkLst>
        </pc:inkChg>
        <pc:inkChg chg="add topLvl">
          <ac:chgData name="Kau, Derchang" userId="b9148588-e694-4445-9765-2c9aad6149ce" providerId="ADAL" clId="{FAA041A8-D5C9-FD4C-9A1D-883FEE58235E}" dt="2021-10-20T04:08:08.576" v="989"/>
          <ac:inkMkLst>
            <pc:docMk/>
            <pc:sldMk cId="75194957" sldId="2147308580"/>
            <ac:inkMk id="268" creationId="{CB42F49E-2121-AA41-BD53-45C7A185AE88}"/>
          </ac:inkMkLst>
        </pc:inkChg>
        <pc:inkChg chg="add topLvl">
          <ac:chgData name="Kau, Derchang" userId="b9148588-e694-4445-9765-2c9aad6149ce" providerId="ADAL" clId="{FAA041A8-D5C9-FD4C-9A1D-883FEE58235E}" dt="2021-10-20T04:08:08.576" v="989"/>
          <ac:inkMkLst>
            <pc:docMk/>
            <pc:sldMk cId="75194957" sldId="2147308580"/>
            <ac:inkMk id="269" creationId="{579C5BAA-8D05-8D49-AD1D-C37C60A709B6}"/>
          </ac:inkMkLst>
        </pc:inkChg>
        <pc:inkChg chg="add del topLvl">
          <ac:chgData name="Kau, Derchang" userId="b9148588-e694-4445-9765-2c9aad6149ce" providerId="ADAL" clId="{FAA041A8-D5C9-FD4C-9A1D-883FEE58235E}" dt="2021-10-20T04:06:39.087" v="912"/>
          <ac:inkMkLst>
            <pc:docMk/>
            <pc:sldMk cId="75194957" sldId="2147308580"/>
            <ac:inkMk id="270" creationId="{00828A2B-2482-6B4E-8C6D-4FF17B35D9B0}"/>
          </ac:inkMkLst>
        </pc:inkChg>
        <pc:inkChg chg="add del topLvl">
          <ac:chgData name="Kau, Derchang" userId="b9148588-e694-4445-9765-2c9aad6149ce" providerId="ADAL" clId="{FAA041A8-D5C9-FD4C-9A1D-883FEE58235E}" dt="2021-10-20T04:06:38.767" v="911"/>
          <ac:inkMkLst>
            <pc:docMk/>
            <pc:sldMk cId="75194957" sldId="2147308580"/>
            <ac:inkMk id="271" creationId="{B6BB41C9-1278-2A45-B930-D563F8D1213A}"/>
          </ac:inkMkLst>
        </pc:inkChg>
        <pc:inkChg chg="add del topLvl">
          <ac:chgData name="Kau, Derchang" userId="b9148588-e694-4445-9765-2c9aad6149ce" providerId="ADAL" clId="{FAA041A8-D5C9-FD4C-9A1D-883FEE58235E}" dt="2021-10-20T04:06:38.580" v="910"/>
          <ac:inkMkLst>
            <pc:docMk/>
            <pc:sldMk cId="75194957" sldId="2147308580"/>
            <ac:inkMk id="272" creationId="{5EA48F41-0BBC-B74C-8DD2-1787196189AC}"/>
          </ac:inkMkLst>
        </pc:inkChg>
        <pc:inkChg chg="add del topLvl">
          <ac:chgData name="Kau, Derchang" userId="b9148588-e694-4445-9765-2c9aad6149ce" providerId="ADAL" clId="{FAA041A8-D5C9-FD4C-9A1D-883FEE58235E}" dt="2021-10-20T04:06:38.325" v="909"/>
          <ac:inkMkLst>
            <pc:docMk/>
            <pc:sldMk cId="75194957" sldId="2147308580"/>
            <ac:inkMk id="273" creationId="{8006FA35-AFDD-B545-B102-92F99234AC78}"/>
          </ac:inkMkLst>
        </pc:inkChg>
        <pc:inkChg chg="add del topLvl">
          <ac:chgData name="Kau, Derchang" userId="b9148588-e694-4445-9765-2c9aad6149ce" providerId="ADAL" clId="{FAA041A8-D5C9-FD4C-9A1D-883FEE58235E}" dt="2021-10-20T04:06:36.624" v="906"/>
          <ac:inkMkLst>
            <pc:docMk/>
            <pc:sldMk cId="75194957" sldId="2147308580"/>
            <ac:inkMk id="274" creationId="{EA0D3A43-2B0F-0246-B606-E38AFE29D827}"/>
          </ac:inkMkLst>
        </pc:inkChg>
        <pc:inkChg chg="add del topLvl">
          <ac:chgData name="Kau, Derchang" userId="b9148588-e694-4445-9765-2c9aad6149ce" providerId="ADAL" clId="{FAA041A8-D5C9-FD4C-9A1D-883FEE58235E}" dt="2021-10-20T04:06:36.620" v="905"/>
          <ac:inkMkLst>
            <pc:docMk/>
            <pc:sldMk cId="75194957" sldId="2147308580"/>
            <ac:inkMk id="275" creationId="{A6AB19F7-65A1-A148-AA84-91ADC960BE64}"/>
          </ac:inkMkLst>
        </pc:inkChg>
        <pc:inkChg chg="add del topLvl">
          <ac:chgData name="Kau, Derchang" userId="b9148588-e694-4445-9765-2c9aad6149ce" providerId="ADAL" clId="{FAA041A8-D5C9-FD4C-9A1D-883FEE58235E}" dt="2021-10-20T04:06:50.729" v="924"/>
          <ac:inkMkLst>
            <pc:docMk/>
            <pc:sldMk cId="75194957" sldId="2147308580"/>
            <ac:inkMk id="277" creationId="{2543FD08-C925-BA47-A810-6548F6E9C0C0}"/>
          </ac:inkMkLst>
        </pc:inkChg>
        <pc:inkChg chg="add del topLvl">
          <ac:chgData name="Kau, Derchang" userId="b9148588-e694-4445-9765-2c9aad6149ce" providerId="ADAL" clId="{FAA041A8-D5C9-FD4C-9A1D-883FEE58235E}" dt="2021-10-20T04:06:50.725" v="923"/>
          <ac:inkMkLst>
            <pc:docMk/>
            <pc:sldMk cId="75194957" sldId="2147308580"/>
            <ac:inkMk id="278" creationId="{FBC5BFFC-72AC-1346-9C4B-086D3A7D8ACD}"/>
          </ac:inkMkLst>
        </pc:inkChg>
        <pc:inkChg chg="add del topLvl">
          <ac:chgData name="Kau, Derchang" userId="b9148588-e694-4445-9765-2c9aad6149ce" providerId="ADAL" clId="{FAA041A8-D5C9-FD4C-9A1D-883FEE58235E}" dt="2021-10-20T04:06:47.173" v="922"/>
          <ac:inkMkLst>
            <pc:docMk/>
            <pc:sldMk cId="75194957" sldId="2147308580"/>
            <ac:inkMk id="280" creationId="{BBA5E7E2-EE2B-8848-8F24-DB23D67DD54B}"/>
          </ac:inkMkLst>
        </pc:inkChg>
        <pc:inkChg chg="add del topLvl">
          <ac:chgData name="Kau, Derchang" userId="b9148588-e694-4445-9765-2c9aad6149ce" providerId="ADAL" clId="{FAA041A8-D5C9-FD4C-9A1D-883FEE58235E}" dt="2021-10-20T04:06:47.171" v="921"/>
          <ac:inkMkLst>
            <pc:docMk/>
            <pc:sldMk cId="75194957" sldId="2147308580"/>
            <ac:inkMk id="281" creationId="{6EDEF8A4-899F-104B-BFD1-C881B0258708}"/>
          </ac:inkMkLst>
        </pc:inkChg>
        <pc:inkChg chg="add del topLvl">
          <ac:chgData name="Kau, Derchang" userId="b9148588-e694-4445-9765-2c9aad6149ce" providerId="ADAL" clId="{FAA041A8-D5C9-FD4C-9A1D-883FEE58235E}" dt="2021-10-20T04:06:47.167" v="920"/>
          <ac:inkMkLst>
            <pc:docMk/>
            <pc:sldMk cId="75194957" sldId="2147308580"/>
            <ac:inkMk id="282" creationId="{05427AB0-17ED-1947-8E7B-1CBA8DAC5574}"/>
          </ac:inkMkLst>
        </pc:inkChg>
        <pc:inkChg chg="add topLvl">
          <ac:chgData name="Kau, Derchang" userId="b9148588-e694-4445-9765-2c9aad6149ce" providerId="ADAL" clId="{FAA041A8-D5C9-FD4C-9A1D-883FEE58235E}" dt="2021-10-20T04:08:08.576" v="989"/>
          <ac:inkMkLst>
            <pc:docMk/>
            <pc:sldMk cId="75194957" sldId="2147308580"/>
            <ac:inkMk id="284" creationId="{A43B58AD-7118-3840-8FE7-9DD50A26B251}"/>
          </ac:inkMkLst>
        </pc:inkChg>
        <pc:inkChg chg="add topLvl">
          <ac:chgData name="Kau, Derchang" userId="b9148588-e694-4445-9765-2c9aad6149ce" providerId="ADAL" clId="{FAA041A8-D5C9-FD4C-9A1D-883FEE58235E}" dt="2021-10-20T04:08:08.576" v="989"/>
          <ac:inkMkLst>
            <pc:docMk/>
            <pc:sldMk cId="75194957" sldId="2147308580"/>
            <ac:inkMk id="285" creationId="{C2472D8D-4F3B-8E48-8D12-49EFBF5EC7C3}"/>
          </ac:inkMkLst>
        </pc:inkChg>
        <pc:inkChg chg="add topLvl">
          <ac:chgData name="Kau, Derchang" userId="b9148588-e694-4445-9765-2c9aad6149ce" providerId="ADAL" clId="{FAA041A8-D5C9-FD4C-9A1D-883FEE58235E}" dt="2021-10-20T04:08:08.576" v="989"/>
          <ac:inkMkLst>
            <pc:docMk/>
            <pc:sldMk cId="75194957" sldId="2147308580"/>
            <ac:inkMk id="286" creationId="{30EE3D4A-ADAD-704D-BD6B-1B281F49B1A4}"/>
          </ac:inkMkLst>
        </pc:inkChg>
        <pc:inkChg chg="add topLvl">
          <ac:chgData name="Kau, Derchang" userId="b9148588-e694-4445-9765-2c9aad6149ce" providerId="ADAL" clId="{FAA041A8-D5C9-FD4C-9A1D-883FEE58235E}" dt="2021-10-20T04:08:08.576" v="989"/>
          <ac:inkMkLst>
            <pc:docMk/>
            <pc:sldMk cId="75194957" sldId="2147308580"/>
            <ac:inkMk id="287" creationId="{8058610A-F0A2-B441-99A3-539CD28BC1B8}"/>
          </ac:inkMkLst>
        </pc:inkChg>
        <pc:inkChg chg="add topLvl">
          <ac:chgData name="Kau, Derchang" userId="b9148588-e694-4445-9765-2c9aad6149ce" providerId="ADAL" clId="{FAA041A8-D5C9-FD4C-9A1D-883FEE58235E}" dt="2021-10-20T04:08:08.576" v="989"/>
          <ac:inkMkLst>
            <pc:docMk/>
            <pc:sldMk cId="75194957" sldId="2147308580"/>
            <ac:inkMk id="288" creationId="{DF15848A-74A9-0342-8EC4-5D2F979C3ACF}"/>
          </ac:inkMkLst>
        </pc:inkChg>
        <pc:inkChg chg="add topLvl">
          <ac:chgData name="Kau, Derchang" userId="b9148588-e694-4445-9765-2c9aad6149ce" providerId="ADAL" clId="{FAA041A8-D5C9-FD4C-9A1D-883FEE58235E}" dt="2021-10-20T04:08:08.576" v="989"/>
          <ac:inkMkLst>
            <pc:docMk/>
            <pc:sldMk cId="75194957" sldId="2147308580"/>
            <ac:inkMk id="289" creationId="{5AD9F8BB-51A1-DC47-A9B4-A93376C3B6D0}"/>
          </ac:inkMkLst>
        </pc:inkChg>
        <pc:inkChg chg="add topLvl">
          <ac:chgData name="Kau, Derchang" userId="b9148588-e694-4445-9765-2c9aad6149ce" providerId="ADAL" clId="{FAA041A8-D5C9-FD4C-9A1D-883FEE58235E}" dt="2021-10-20T04:08:08.576" v="989"/>
          <ac:inkMkLst>
            <pc:docMk/>
            <pc:sldMk cId="75194957" sldId="2147308580"/>
            <ac:inkMk id="290" creationId="{43215531-BE73-484C-8A19-38AFD7AA0DDC}"/>
          </ac:inkMkLst>
        </pc:inkChg>
        <pc:inkChg chg="add topLvl">
          <ac:chgData name="Kau, Derchang" userId="b9148588-e694-4445-9765-2c9aad6149ce" providerId="ADAL" clId="{FAA041A8-D5C9-FD4C-9A1D-883FEE58235E}" dt="2021-10-20T04:08:08.576" v="989"/>
          <ac:inkMkLst>
            <pc:docMk/>
            <pc:sldMk cId="75194957" sldId="2147308580"/>
            <ac:inkMk id="291" creationId="{C05E8926-A32A-F24A-AADD-451CA3F4CE76}"/>
          </ac:inkMkLst>
        </pc:inkChg>
        <pc:inkChg chg="add topLvl">
          <ac:chgData name="Kau, Derchang" userId="b9148588-e694-4445-9765-2c9aad6149ce" providerId="ADAL" clId="{FAA041A8-D5C9-FD4C-9A1D-883FEE58235E}" dt="2021-10-20T04:08:08.576" v="989"/>
          <ac:inkMkLst>
            <pc:docMk/>
            <pc:sldMk cId="75194957" sldId="2147308580"/>
            <ac:inkMk id="293" creationId="{95A7CD0D-7C20-FF48-AB7B-6D3C1B996A66}"/>
          </ac:inkMkLst>
        </pc:inkChg>
        <pc:inkChg chg="add topLvl">
          <ac:chgData name="Kau, Derchang" userId="b9148588-e694-4445-9765-2c9aad6149ce" providerId="ADAL" clId="{FAA041A8-D5C9-FD4C-9A1D-883FEE58235E}" dt="2021-10-20T04:08:08.576" v="989"/>
          <ac:inkMkLst>
            <pc:docMk/>
            <pc:sldMk cId="75194957" sldId="2147308580"/>
            <ac:inkMk id="295" creationId="{9DE93A0E-A9B5-5547-BFE9-217D09F3772B}"/>
          </ac:inkMkLst>
        </pc:inkChg>
        <pc:inkChg chg="add topLvl">
          <ac:chgData name="Kau, Derchang" userId="b9148588-e694-4445-9765-2c9aad6149ce" providerId="ADAL" clId="{FAA041A8-D5C9-FD4C-9A1D-883FEE58235E}" dt="2021-10-20T04:08:08.576" v="989"/>
          <ac:inkMkLst>
            <pc:docMk/>
            <pc:sldMk cId="75194957" sldId="2147308580"/>
            <ac:inkMk id="296" creationId="{C29210E2-C7B3-474C-A3D2-F03FC77453A2}"/>
          </ac:inkMkLst>
        </pc:inkChg>
        <pc:inkChg chg="add topLvl">
          <ac:chgData name="Kau, Derchang" userId="b9148588-e694-4445-9765-2c9aad6149ce" providerId="ADAL" clId="{FAA041A8-D5C9-FD4C-9A1D-883FEE58235E}" dt="2021-10-20T04:08:08.576" v="989"/>
          <ac:inkMkLst>
            <pc:docMk/>
            <pc:sldMk cId="75194957" sldId="2147308580"/>
            <ac:inkMk id="297" creationId="{54EDDF3F-801A-D74E-9813-E02A2FB3B329}"/>
          </ac:inkMkLst>
        </pc:inkChg>
        <pc:inkChg chg="add topLvl">
          <ac:chgData name="Kau, Derchang" userId="b9148588-e694-4445-9765-2c9aad6149ce" providerId="ADAL" clId="{FAA041A8-D5C9-FD4C-9A1D-883FEE58235E}" dt="2021-10-20T04:08:08.576" v="989"/>
          <ac:inkMkLst>
            <pc:docMk/>
            <pc:sldMk cId="75194957" sldId="2147308580"/>
            <ac:inkMk id="299" creationId="{33552BDA-8C06-914E-81A4-37C57DB17F8F}"/>
          </ac:inkMkLst>
        </pc:inkChg>
        <pc:inkChg chg="add topLvl">
          <ac:chgData name="Kau, Derchang" userId="b9148588-e694-4445-9765-2c9aad6149ce" providerId="ADAL" clId="{FAA041A8-D5C9-FD4C-9A1D-883FEE58235E}" dt="2021-10-20T04:08:08.576" v="989"/>
          <ac:inkMkLst>
            <pc:docMk/>
            <pc:sldMk cId="75194957" sldId="2147308580"/>
            <ac:inkMk id="300" creationId="{0AC5997E-3FBC-FA43-8793-EF46C5E39FEF}"/>
          </ac:inkMkLst>
        </pc:inkChg>
        <pc:inkChg chg="add topLvl">
          <ac:chgData name="Kau, Derchang" userId="b9148588-e694-4445-9765-2c9aad6149ce" providerId="ADAL" clId="{FAA041A8-D5C9-FD4C-9A1D-883FEE58235E}" dt="2021-10-20T04:08:08.576" v="989"/>
          <ac:inkMkLst>
            <pc:docMk/>
            <pc:sldMk cId="75194957" sldId="2147308580"/>
            <ac:inkMk id="301" creationId="{5E350A9B-03BA-8E48-A0B1-091056CE73D1}"/>
          </ac:inkMkLst>
        </pc:inkChg>
        <pc:inkChg chg="add topLvl">
          <ac:chgData name="Kau, Derchang" userId="b9148588-e694-4445-9765-2c9aad6149ce" providerId="ADAL" clId="{FAA041A8-D5C9-FD4C-9A1D-883FEE58235E}" dt="2021-10-20T04:08:08.576" v="989"/>
          <ac:inkMkLst>
            <pc:docMk/>
            <pc:sldMk cId="75194957" sldId="2147308580"/>
            <ac:inkMk id="302" creationId="{C3E6A30B-9AC7-E641-BEC8-606F6460FDC5}"/>
          </ac:inkMkLst>
        </pc:inkChg>
        <pc:inkChg chg="add topLvl">
          <ac:chgData name="Kau, Derchang" userId="b9148588-e694-4445-9765-2c9aad6149ce" providerId="ADAL" clId="{FAA041A8-D5C9-FD4C-9A1D-883FEE58235E}" dt="2021-10-20T04:08:08.576" v="989"/>
          <ac:inkMkLst>
            <pc:docMk/>
            <pc:sldMk cId="75194957" sldId="2147308580"/>
            <ac:inkMk id="303" creationId="{F61C7388-189D-934B-A20D-8252B9F47DF3}"/>
          </ac:inkMkLst>
        </pc:inkChg>
        <pc:inkChg chg="add topLvl">
          <ac:chgData name="Kau, Derchang" userId="b9148588-e694-4445-9765-2c9aad6149ce" providerId="ADAL" clId="{FAA041A8-D5C9-FD4C-9A1D-883FEE58235E}" dt="2021-10-20T04:08:08.576" v="989"/>
          <ac:inkMkLst>
            <pc:docMk/>
            <pc:sldMk cId="75194957" sldId="2147308580"/>
            <ac:inkMk id="304" creationId="{42D3F6B5-18DE-5F4C-99E1-C42DEF5245EA}"/>
          </ac:inkMkLst>
        </pc:inkChg>
        <pc:inkChg chg="add topLvl">
          <ac:chgData name="Kau, Derchang" userId="b9148588-e694-4445-9765-2c9aad6149ce" providerId="ADAL" clId="{FAA041A8-D5C9-FD4C-9A1D-883FEE58235E}" dt="2021-10-20T04:08:08.576" v="989"/>
          <ac:inkMkLst>
            <pc:docMk/>
            <pc:sldMk cId="75194957" sldId="2147308580"/>
            <ac:inkMk id="306" creationId="{D1245DB5-5C74-E548-833A-47E829AA1172}"/>
          </ac:inkMkLst>
        </pc:inkChg>
        <pc:inkChg chg="add topLvl">
          <ac:chgData name="Kau, Derchang" userId="b9148588-e694-4445-9765-2c9aad6149ce" providerId="ADAL" clId="{FAA041A8-D5C9-FD4C-9A1D-883FEE58235E}" dt="2021-10-20T04:08:08.576" v="989"/>
          <ac:inkMkLst>
            <pc:docMk/>
            <pc:sldMk cId="75194957" sldId="2147308580"/>
            <ac:inkMk id="307" creationId="{5A6B38BF-6D5B-3F4E-96E0-34F84F709293}"/>
          </ac:inkMkLst>
        </pc:inkChg>
        <pc:inkChg chg="add topLvl">
          <ac:chgData name="Kau, Derchang" userId="b9148588-e694-4445-9765-2c9aad6149ce" providerId="ADAL" clId="{FAA041A8-D5C9-FD4C-9A1D-883FEE58235E}" dt="2021-10-20T04:08:08.576" v="989"/>
          <ac:inkMkLst>
            <pc:docMk/>
            <pc:sldMk cId="75194957" sldId="2147308580"/>
            <ac:inkMk id="308" creationId="{13C29F2F-2BB3-B845-9D94-22B003326925}"/>
          </ac:inkMkLst>
        </pc:inkChg>
        <pc:inkChg chg="add topLvl">
          <ac:chgData name="Kau, Derchang" userId="b9148588-e694-4445-9765-2c9aad6149ce" providerId="ADAL" clId="{FAA041A8-D5C9-FD4C-9A1D-883FEE58235E}" dt="2021-10-20T04:08:08.576" v="989"/>
          <ac:inkMkLst>
            <pc:docMk/>
            <pc:sldMk cId="75194957" sldId="2147308580"/>
            <ac:inkMk id="309" creationId="{7D69F968-3727-2245-8C3E-428D4A1DB854}"/>
          </ac:inkMkLst>
        </pc:inkChg>
        <pc:inkChg chg="add topLvl">
          <ac:chgData name="Kau, Derchang" userId="b9148588-e694-4445-9765-2c9aad6149ce" providerId="ADAL" clId="{FAA041A8-D5C9-FD4C-9A1D-883FEE58235E}" dt="2021-10-20T04:08:08.576" v="989"/>
          <ac:inkMkLst>
            <pc:docMk/>
            <pc:sldMk cId="75194957" sldId="2147308580"/>
            <ac:inkMk id="310" creationId="{878C775A-4223-6548-8AD6-C9D9BD271BEB}"/>
          </ac:inkMkLst>
        </pc:inkChg>
        <pc:inkChg chg="add topLvl">
          <ac:chgData name="Kau, Derchang" userId="b9148588-e694-4445-9765-2c9aad6149ce" providerId="ADAL" clId="{FAA041A8-D5C9-FD4C-9A1D-883FEE58235E}" dt="2021-10-20T04:08:08.576" v="989"/>
          <ac:inkMkLst>
            <pc:docMk/>
            <pc:sldMk cId="75194957" sldId="2147308580"/>
            <ac:inkMk id="311" creationId="{1DAB8308-8FAF-424F-84EB-FDA4D78EA85A}"/>
          </ac:inkMkLst>
        </pc:inkChg>
        <pc:inkChg chg="add topLvl">
          <ac:chgData name="Kau, Derchang" userId="b9148588-e694-4445-9765-2c9aad6149ce" providerId="ADAL" clId="{FAA041A8-D5C9-FD4C-9A1D-883FEE58235E}" dt="2021-10-20T04:08:08.576" v="989"/>
          <ac:inkMkLst>
            <pc:docMk/>
            <pc:sldMk cId="75194957" sldId="2147308580"/>
            <ac:inkMk id="312" creationId="{FEE93926-8268-2648-913D-18AFFAD94A59}"/>
          </ac:inkMkLst>
        </pc:inkChg>
        <pc:inkChg chg="add topLvl">
          <ac:chgData name="Kau, Derchang" userId="b9148588-e694-4445-9765-2c9aad6149ce" providerId="ADAL" clId="{FAA041A8-D5C9-FD4C-9A1D-883FEE58235E}" dt="2021-10-20T04:08:08.576" v="989"/>
          <ac:inkMkLst>
            <pc:docMk/>
            <pc:sldMk cId="75194957" sldId="2147308580"/>
            <ac:inkMk id="313" creationId="{DF1ED343-5400-C149-88CC-B0B323558080}"/>
          </ac:inkMkLst>
        </pc:inkChg>
        <pc:inkChg chg="add topLvl">
          <ac:chgData name="Kau, Derchang" userId="b9148588-e694-4445-9765-2c9aad6149ce" providerId="ADAL" clId="{FAA041A8-D5C9-FD4C-9A1D-883FEE58235E}" dt="2021-10-20T04:08:08.576" v="989"/>
          <ac:inkMkLst>
            <pc:docMk/>
            <pc:sldMk cId="75194957" sldId="2147308580"/>
            <ac:inkMk id="314" creationId="{1230CD36-931A-784B-8418-AEF994E68EB0}"/>
          </ac:inkMkLst>
        </pc:inkChg>
        <pc:inkChg chg="add topLvl">
          <ac:chgData name="Kau, Derchang" userId="b9148588-e694-4445-9765-2c9aad6149ce" providerId="ADAL" clId="{FAA041A8-D5C9-FD4C-9A1D-883FEE58235E}" dt="2021-10-20T04:08:08.576" v="989"/>
          <ac:inkMkLst>
            <pc:docMk/>
            <pc:sldMk cId="75194957" sldId="2147308580"/>
            <ac:inkMk id="316" creationId="{535FDA50-1BCC-0D48-932F-7C17DA74D528}"/>
          </ac:inkMkLst>
        </pc:inkChg>
        <pc:inkChg chg="add topLvl">
          <ac:chgData name="Kau, Derchang" userId="b9148588-e694-4445-9765-2c9aad6149ce" providerId="ADAL" clId="{FAA041A8-D5C9-FD4C-9A1D-883FEE58235E}" dt="2021-10-20T04:08:08.576" v="989"/>
          <ac:inkMkLst>
            <pc:docMk/>
            <pc:sldMk cId="75194957" sldId="2147308580"/>
            <ac:inkMk id="318" creationId="{EB37CC25-E4B2-C04E-ADED-54C99940D74F}"/>
          </ac:inkMkLst>
        </pc:inkChg>
        <pc:inkChg chg="add topLvl">
          <ac:chgData name="Kau, Derchang" userId="b9148588-e694-4445-9765-2c9aad6149ce" providerId="ADAL" clId="{FAA041A8-D5C9-FD4C-9A1D-883FEE58235E}" dt="2021-10-20T04:08:08.576" v="989"/>
          <ac:inkMkLst>
            <pc:docMk/>
            <pc:sldMk cId="75194957" sldId="2147308580"/>
            <ac:inkMk id="319" creationId="{6629CB4B-14D9-1546-8DCD-F9ACCC1B2623}"/>
          </ac:inkMkLst>
        </pc:inkChg>
        <pc:inkChg chg="add topLvl">
          <ac:chgData name="Kau, Derchang" userId="b9148588-e694-4445-9765-2c9aad6149ce" providerId="ADAL" clId="{FAA041A8-D5C9-FD4C-9A1D-883FEE58235E}" dt="2021-10-20T04:08:08.576" v="989"/>
          <ac:inkMkLst>
            <pc:docMk/>
            <pc:sldMk cId="75194957" sldId="2147308580"/>
            <ac:inkMk id="320" creationId="{83FFB39B-649E-D34F-AB8D-34DE622CFC3D}"/>
          </ac:inkMkLst>
        </pc:inkChg>
        <pc:inkChg chg="add topLvl">
          <ac:chgData name="Kau, Derchang" userId="b9148588-e694-4445-9765-2c9aad6149ce" providerId="ADAL" clId="{FAA041A8-D5C9-FD4C-9A1D-883FEE58235E}" dt="2021-10-20T04:08:08.576" v="989"/>
          <ac:inkMkLst>
            <pc:docMk/>
            <pc:sldMk cId="75194957" sldId="2147308580"/>
            <ac:inkMk id="321" creationId="{66D7FF2E-7548-7C49-A3DF-800AA084975C}"/>
          </ac:inkMkLst>
        </pc:inkChg>
        <pc:inkChg chg="add topLvl">
          <ac:chgData name="Kau, Derchang" userId="b9148588-e694-4445-9765-2c9aad6149ce" providerId="ADAL" clId="{FAA041A8-D5C9-FD4C-9A1D-883FEE58235E}" dt="2021-10-20T04:08:08.576" v="989"/>
          <ac:inkMkLst>
            <pc:docMk/>
            <pc:sldMk cId="75194957" sldId="2147308580"/>
            <ac:inkMk id="322" creationId="{83ED40AD-BF43-5D4D-9C1D-E1C89302077F}"/>
          </ac:inkMkLst>
        </pc:inkChg>
        <pc:inkChg chg="add topLvl">
          <ac:chgData name="Kau, Derchang" userId="b9148588-e694-4445-9765-2c9aad6149ce" providerId="ADAL" clId="{FAA041A8-D5C9-FD4C-9A1D-883FEE58235E}" dt="2021-10-20T04:08:08.576" v="989"/>
          <ac:inkMkLst>
            <pc:docMk/>
            <pc:sldMk cId="75194957" sldId="2147308580"/>
            <ac:inkMk id="323" creationId="{9DBDDCF3-270B-EF44-BABB-F7606CB5E046}"/>
          </ac:inkMkLst>
        </pc:inkChg>
        <pc:inkChg chg="add topLvl">
          <ac:chgData name="Kau, Derchang" userId="b9148588-e694-4445-9765-2c9aad6149ce" providerId="ADAL" clId="{FAA041A8-D5C9-FD4C-9A1D-883FEE58235E}" dt="2021-10-20T04:08:08.576" v="989"/>
          <ac:inkMkLst>
            <pc:docMk/>
            <pc:sldMk cId="75194957" sldId="2147308580"/>
            <ac:inkMk id="324" creationId="{2D1174BA-DE4C-5F49-8FD4-C72C973E0B8A}"/>
          </ac:inkMkLst>
        </pc:inkChg>
        <pc:inkChg chg="add topLvl">
          <ac:chgData name="Kau, Derchang" userId="b9148588-e694-4445-9765-2c9aad6149ce" providerId="ADAL" clId="{FAA041A8-D5C9-FD4C-9A1D-883FEE58235E}" dt="2021-10-20T04:08:08.576" v="989"/>
          <ac:inkMkLst>
            <pc:docMk/>
            <pc:sldMk cId="75194957" sldId="2147308580"/>
            <ac:inkMk id="325" creationId="{295DA9B7-DB80-BE44-9FF3-6D7BD0DAEA08}"/>
          </ac:inkMkLst>
        </pc:inkChg>
        <pc:inkChg chg="add topLvl">
          <ac:chgData name="Kau, Derchang" userId="b9148588-e694-4445-9765-2c9aad6149ce" providerId="ADAL" clId="{FAA041A8-D5C9-FD4C-9A1D-883FEE58235E}" dt="2021-10-20T04:08:08.576" v="989"/>
          <ac:inkMkLst>
            <pc:docMk/>
            <pc:sldMk cId="75194957" sldId="2147308580"/>
            <ac:inkMk id="326" creationId="{3C09547F-B435-7C4D-8D6E-E802AC093C62}"/>
          </ac:inkMkLst>
        </pc:inkChg>
        <pc:inkChg chg="add topLvl">
          <ac:chgData name="Kau, Derchang" userId="b9148588-e694-4445-9765-2c9aad6149ce" providerId="ADAL" clId="{FAA041A8-D5C9-FD4C-9A1D-883FEE58235E}" dt="2021-10-20T04:08:08.576" v="989"/>
          <ac:inkMkLst>
            <pc:docMk/>
            <pc:sldMk cId="75194957" sldId="2147308580"/>
            <ac:inkMk id="327" creationId="{188FFEC8-C0F2-0E49-89D5-DD84DDBA3C76}"/>
          </ac:inkMkLst>
        </pc:inkChg>
        <pc:inkChg chg="add topLvl">
          <ac:chgData name="Kau, Derchang" userId="b9148588-e694-4445-9765-2c9aad6149ce" providerId="ADAL" clId="{FAA041A8-D5C9-FD4C-9A1D-883FEE58235E}" dt="2021-10-20T04:08:08.576" v="989"/>
          <ac:inkMkLst>
            <pc:docMk/>
            <pc:sldMk cId="75194957" sldId="2147308580"/>
            <ac:inkMk id="329" creationId="{E0AE7539-15CA-3D42-A5AE-A17626854E26}"/>
          </ac:inkMkLst>
        </pc:inkChg>
        <pc:inkChg chg="add topLvl">
          <ac:chgData name="Kau, Derchang" userId="b9148588-e694-4445-9765-2c9aad6149ce" providerId="ADAL" clId="{FAA041A8-D5C9-FD4C-9A1D-883FEE58235E}" dt="2021-10-20T04:08:08.576" v="989"/>
          <ac:inkMkLst>
            <pc:docMk/>
            <pc:sldMk cId="75194957" sldId="2147308580"/>
            <ac:inkMk id="330" creationId="{CA9F7EBC-12C1-1347-951A-82024DE92D14}"/>
          </ac:inkMkLst>
        </pc:inkChg>
        <pc:inkChg chg="add">
          <ac:chgData name="Kau, Derchang" userId="b9148588-e694-4445-9765-2c9aad6149ce" providerId="ADAL" clId="{FAA041A8-D5C9-FD4C-9A1D-883FEE58235E}" dt="2021-10-20T04:07:42.901" v="973"/>
          <ac:inkMkLst>
            <pc:docMk/>
            <pc:sldMk cId="75194957" sldId="2147308580"/>
            <ac:inkMk id="332" creationId="{8A83BBBE-4AB2-7645-9005-A3FDE8A16C74}"/>
          </ac:inkMkLst>
        </pc:inkChg>
        <pc:inkChg chg="add">
          <ac:chgData name="Kau, Derchang" userId="b9148588-e694-4445-9765-2c9aad6149ce" providerId="ADAL" clId="{FAA041A8-D5C9-FD4C-9A1D-883FEE58235E}" dt="2021-10-20T04:07:43.574" v="974"/>
          <ac:inkMkLst>
            <pc:docMk/>
            <pc:sldMk cId="75194957" sldId="2147308580"/>
            <ac:inkMk id="333" creationId="{EE27E882-0C80-F949-9420-BE28B11755C2}"/>
          </ac:inkMkLst>
        </pc:inkChg>
        <pc:inkChg chg="add">
          <ac:chgData name="Kau, Derchang" userId="b9148588-e694-4445-9765-2c9aad6149ce" providerId="ADAL" clId="{FAA041A8-D5C9-FD4C-9A1D-883FEE58235E}" dt="2021-10-20T04:07:43.781" v="975"/>
          <ac:inkMkLst>
            <pc:docMk/>
            <pc:sldMk cId="75194957" sldId="2147308580"/>
            <ac:inkMk id="334" creationId="{F3D8C760-A58D-444F-9885-BD84A7643628}"/>
          </ac:inkMkLst>
        </pc:inkChg>
        <pc:inkChg chg="add">
          <ac:chgData name="Kau, Derchang" userId="b9148588-e694-4445-9765-2c9aad6149ce" providerId="ADAL" clId="{FAA041A8-D5C9-FD4C-9A1D-883FEE58235E}" dt="2021-10-20T04:07:49.637" v="977"/>
          <ac:inkMkLst>
            <pc:docMk/>
            <pc:sldMk cId="75194957" sldId="2147308580"/>
            <ac:inkMk id="336" creationId="{5633D32B-AF47-E745-ADFF-72E6F948151F}"/>
          </ac:inkMkLst>
        </pc:inkChg>
        <pc:inkChg chg="add">
          <ac:chgData name="Kau, Derchang" userId="b9148588-e694-4445-9765-2c9aad6149ce" providerId="ADAL" clId="{FAA041A8-D5C9-FD4C-9A1D-883FEE58235E}" dt="2021-10-20T04:07:49.816" v="978"/>
          <ac:inkMkLst>
            <pc:docMk/>
            <pc:sldMk cId="75194957" sldId="2147308580"/>
            <ac:inkMk id="337" creationId="{F9E310CD-DFDE-2449-9969-9CA63AB7586A}"/>
          </ac:inkMkLst>
        </pc:inkChg>
        <pc:inkChg chg="add topLvl">
          <ac:chgData name="Kau, Derchang" userId="b9148588-e694-4445-9765-2c9aad6149ce" providerId="ADAL" clId="{FAA041A8-D5C9-FD4C-9A1D-883FEE58235E}" dt="2021-10-20T04:08:01.857" v="982"/>
          <ac:inkMkLst>
            <pc:docMk/>
            <pc:sldMk cId="75194957" sldId="2147308580"/>
            <ac:inkMk id="338" creationId="{11106CFD-F48E-364C-A0F6-EA88D0451D29}"/>
          </ac:inkMkLst>
        </pc:inkChg>
        <pc:inkChg chg="add del topLvl">
          <ac:chgData name="Kau, Derchang" userId="b9148588-e694-4445-9765-2c9aad6149ce" providerId="ADAL" clId="{FAA041A8-D5C9-FD4C-9A1D-883FEE58235E}" dt="2021-10-20T04:08:01.857" v="982"/>
          <ac:inkMkLst>
            <pc:docMk/>
            <pc:sldMk cId="75194957" sldId="2147308580"/>
            <ac:inkMk id="339" creationId="{025961A2-6198-5A4D-9EB3-A7BA33A28ED2}"/>
          </ac:inkMkLst>
        </pc:inkChg>
        <pc:inkChg chg="add topLvl">
          <ac:chgData name="Kau, Derchang" userId="b9148588-e694-4445-9765-2c9aad6149ce" providerId="ADAL" clId="{FAA041A8-D5C9-FD4C-9A1D-883FEE58235E}" dt="2021-10-20T04:08:08.576" v="989"/>
          <ac:inkMkLst>
            <pc:docMk/>
            <pc:sldMk cId="75194957" sldId="2147308580"/>
            <ac:inkMk id="341" creationId="{7E9F5730-8D70-4443-AD41-1F434D476BF3}"/>
          </ac:inkMkLst>
        </pc:inkChg>
        <pc:inkChg chg="add topLvl">
          <ac:chgData name="Kau, Derchang" userId="b9148588-e694-4445-9765-2c9aad6149ce" providerId="ADAL" clId="{FAA041A8-D5C9-FD4C-9A1D-883FEE58235E}" dt="2021-10-20T04:08:08.576" v="989"/>
          <ac:inkMkLst>
            <pc:docMk/>
            <pc:sldMk cId="75194957" sldId="2147308580"/>
            <ac:inkMk id="342" creationId="{DBFF2AF0-0B4D-2B4C-A18D-9079E2B9E6E5}"/>
          </ac:inkMkLst>
        </pc:inkChg>
        <pc:inkChg chg="add topLvl">
          <ac:chgData name="Kau, Derchang" userId="b9148588-e694-4445-9765-2c9aad6149ce" providerId="ADAL" clId="{FAA041A8-D5C9-FD4C-9A1D-883FEE58235E}" dt="2021-10-20T04:08:08.576" v="989"/>
          <ac:inkMkLst>
            <pc:docMk/>
            <pc:sldMk cId="75194957" sldId="2147308580"/>
            <ac:inkMk id="343" creationId="{BF379A31-C300-DD43-84AF-A5D0617D226C}"/>
          </ac:inkMkLst>
        </pc:inkChg>
        <pc:inkChg chg="add topLvl">
          <ac:chgData name="Kau, Derchang" userId="b9148588-e694-4445-9765-2c9aad6149ce" providerId="ADAL" clId="{FAA041A8-D5C9-FD4C-9A1D-883FEE58235E}" dt="2021-10-20T04:08:08.576" v="989"/>
          <ac:inkMkLst>
            <pc:docMk/>
            <pc:sldMk cId="75194957" sldId="2147308580"/>
            <ac:inkMk id="344" creationId="{3C2661FF-4109-734A-B0F0-7F6BA529DA6F}"/>
          </ac:inkMkLst>
        </pc:inkChg>
        <pc:inkChg chg="add">
          <ac:chgData name="Kau, Derchang" userId="b9148588-e694-4445-9765-2c9aad6149ce" providerId="ADAL" clId="{FAA041A8-D5C9-FD4C-9A1D-883FEE58235E}" dt="2021-10-20T04:08:07.563" v="988"/>
          <ac:inkMkLst>
            <pc:docMk/>
            <pc:sldMk cId="75194957" sldId="2147308580"/>
            <ac:inkMk id="346" creationId="{5C2EB724-AE9C-2044-9992-A8342A5AA166}"/>
          </ac:inkMkLst>
        </pc:inkChg>
      </pc:sldChg>
      <pc:sldChg chg="addSp delSp">
        <pc:chgData name="Kau, Derchang" userId="b9148588-e694-4445-9765-2c9aad6149ce" providerId="ADAL" clId="{FAA041A8-D5C9-FD4C-9A1D-883FEE58235E}" dt="2021-10-20T04:12:32.782" v="997"/>
        <pc:sldMkLst>
          <pc:docMk/>
          <pc:sldMk cId="2554330120" sldId="2147308582"/>
        </pc:sldMkLst>
        <pc:grpChg chg="add del">
          <ac:chgData name="Kau, Derchang" userId="b9148588-e694-4445-9765-2c9aad6149ce" providerId="ADAL" clId="{FAA041A8-D5C9-FD4C-9A1D-883FEE58235E}" dt="2021-10-20T04:11:19.778" v="996"/>
          <ac:grpSpMkLst>
            <pc:docMk/>
            <pc:sldMk cId="2554330120" sldId="2147308582"/>
            <ac:grpSpMk id="7" creationId="{316D4DF9-DD37-F44D-9CE0-7B9AC39E0159}"/>
          </ac:grpSpMkLst>
        </pc:grpChg>
        <pc:inkChg chg="del">
          <ac:chgData name="Kau, Derchang" userId="b9148588-e694-4445-9765-2c9aad6149ce" providerId="ADAL" clId="{FAA041A8-D5C9-FD4C-9A1D-883FEE58235E}" dt="2021-10-20T04:12:32.782" v="997"/>
          <ac:inkMkLst>
            <pc:docMk/>
            <pc:sldMk cId="2554330120" sldId="2147308582"/>
            <ac:inkMk id="2" creationId="{1E3FC745-D4BF-D541-8961-0B6EE2B16F09}"/>
          </ac:inkMkLst>
        </pc:inkChg>
        <pc:inkChg chg="add del topLvl">
          <ac:chgData name="Kau, Derchang" userId="b9148588-e694-4445-9765-2c9aad6149ce" providerId="ADAL" clId="{FAA041A8-D5C9-FD4C-9A1D-883FEE58235E}" dt="2021-10-20T04:11:19.778" v="996"/>
          <ac:inkMkLst>
            <pc:docMk/>
            <pc:sldMk cId="2554330120" sldId="2147308582"/>
            <ac:inkMk id="5" creationId="{6986A7F4-57E7-5C49-BC38-43998BF4D5F5}"/>
          </ac:inkMkLst>
        </pc:inkChg>
        <pc:inkChg chg="add topLvl">
          <ac:chgData name="Kau, Derchang" userId="b9148588-e694-4445-9765-2c9aad6149ce" providerId="ADAL" clId="{FAA041A8-D5C9-FD4C-9A1D-883FEE58235E}" dt="2021-10-20T04:11:19.778" v="996"/>
          <ac:inkMkLst>
            <pc:docMk/>
            <pc:sldMk cId="2554330120" sldId="2147308582"/>
            <ac:inkMk id="25" creationId="{1E3FC745-D4BF-D541-8961-0B6EE2B16F09}"/>
          </ac:inkMkLst>
        </pc:inkChg>
        <pc:inkChg chg="add del">
          <ac:chgData name="Kau, Derchang" userId="b9148588-e694-4445-9765-2c9aad6149ce" providerId="ADAL" clId="{FAA041A8-D5C9-FD4C-9A1D-883FEE58235E}" dt="2021-10-20T04:11:19.117" v="995"/>
          <ac:inkMkLst>
            <pc:docMk/>
            <pc:sldMk cId="2554330120" sldId="2147308582"/>
            <ac:inkMk id="25" creationId="{F7B58486-D318-B149-87DE-6DFFB4CBA9F8}"/>
          </ac:inkMkLst>
        </pc:inkChg>
      </pc:sldChg>
      <pc:sldChg chg="addSp delSp modSp">
        <pc:chgData name="Kau, Derchang" userId="b9148588-e694-4445-9765-2c9aad6149ce" providerId="ADAL" clId="{FAA041A8-D5C9-FD4C-9A1D-883FEE58235E}" dt="2021-10-20T15:07:08.614" v="1149"/>
        <pc:sldMkLst>
          <pc:docMk/>
          <pc:sldMk cId="1808699985" sldId="2147308584"/>
        </pc:sldMkLst>
        <pc:grpChg chg="add">
          <ac:chgData name="Kau, Derchang" userId="b9148588-e694-4445-9765-2c9aad6149ce" providerId="ADAL" clId="{FAA041A8-D5C9-FD4C-9A1D-883FEE58235E}" dt="2021-10-20T07:05:45.649" v="1000"/>
          <ac:grpSpMkLst>
            <pc:docMk/>
            <pc:sldMk cId="1808699985" sldId="2147308584"/>
            <ac:grpSpMk id="7" creationId="{6EF64C1F-9156-114A-9B67-0B1DE6E444C7}"/>
          </ac:grpSpMkLst>
        </pc:grpChg>
        <pc:grpChg chg="add">
          <ac:chgData name="Kau, Derchang" userId="b9148588-e694-4445-9765-2c9aad6149ce" providerId="ADAL" clId="{FAA041A8-D5C9-FD4C-9A1D-883FEE58235E}" dt="2021-10-20T07:07:26.808" v="1003"/>
          <ac:grpSpMkLst>
            <pc:docMk/>
            <pc:sldMk cId="1808699985" sldId="2147308584"/>
            <ac:grpSpMk id="32" creationId="{E293FBFE-C228-E842-B5B5-DA2FAE73A4D2}"/>
          </ac:grpSpMkLst>
        </pc:grpChg>
        <pc:grpChg chg="add">
          <ac:chgData name="Kau, Derchang" userId="b9148588-e694-4445-9765-2c9aad6149ce" providerId="ADAL" clId="{FAA041A8-D5C9-FD4C-9A1D-883FEE58235E}" dt="2021-10-20T07:07:34.181" v="1006"/>
          <ac:grpSpMkLst>
            <pc:docMk/>
            <pc:sldMk cId="1808699985" sldId="2147308584"/>
            <ac:grpSpMk id="35" creationId="{3938F5C1-4089-C840-ADCD-07F4C3D0B1AC}"/>
          </ac:grpSpMkLst>
        </pc:grpChg>
        <pc:grpChg chg="add">
          <ac:chgData name="Kau, Derchang" userId="b9148588-e694-4445-9765-2c9aad6149ce" providerId="ADAL" clId="{FAA041A8-D5C9-FD4C-9A1D-883FEE58235E}" dt="2021-10-20T07:07:48.702" v="1011"/>
          <ac:grpSpMkLst>
            <pc:docMk/>
            <pc:sldMk cId="1808699985" sldId="2147308584"/>
            <ac:grpSpMk id="40" creationId="{7FCC4E11-092F-6541-BDBE-E639D10FE82A}"/>
          </ac:grpSpMkLst>
        </pc:grpChg>
        <pc:grpChg chg="add">
          <ac:chgData name="Kau, Derchang" userId="b9148588-e694-4445-9765-2c9aad6149ce" providerId="ADAL" clId="{FAA041A8-D5C9-FD4C-9A1D-883FEE58235E}" dt="2021-10-20T07:10:24.728" v="1018"/>
          <ac:grpSpMkLst>
            <pc:docMk/>
            <pc:sldMk cId="1808699985" sldId="2147308584"/>
            <ac:grpSpMk id="47" creationId="{3FA0E4F3-1A86-A040-A73E-C1B660C0FA2F}"/>
          </ac:grpSpMkLst>
        </pc:grpChg>
        <pc:grpChg chg="add del">
          <ac:chgData name="Kau, Derchang" userId="b9148588-e694-4445-9765-2c9aad6149ce" providerId="ADAL" clId="{FAA041A8-D5C9-FD4C-9A1D-883FEE58235E}" dt="2021-10-20T15:06:01.434" v="1048"/>
          <ac:grpSpMkLst>
            <pc:docMk/>
            <pc:sldMk cId="1808699985" sldId="2147308584"/>
            <ac:grpSpMk id="55" creationId="{7A382ED3-ECDB-D44D-BFDF-6EF0DDF7A825}"/>
          </ac:grpSpMkLst>
        </pc:grpChg>
        <pc:grpChg chg="add del">
          <ac:chgData name="Kau, Derchang" userId="b9148588-e694-4445-9765-2c9aad6149ce" providerId="ADAL" clId="{FAA041A8-D5C9-FD4C-9A1D-883FEE58235E}" dt="2021-10-20T15:06:05.634" v="1056"/>
          <ac:grpSpMkLst>
            <pc:docMk/>
            <pc:sldMk cId="1808699985" sldId="2147308584"/>
            <ac:grpSpMk id="59" creationId="{FDB652CD-ACC7-6546-9293-7B9DA94B18F0}"/>
          </ac:grpSpMkLst>
        </pc:grpChg>
        <pc:grpChg chg="add del">
          <ac:chgData name="Kau, Derchang" userId="b9148588-e694-4445-9765-2c9aad6149ce" providerId="ADAL" clId="{FAA041A8-D5C9-FD4C-9A1D-883FEE58235E}" dt="2021-10-20T15:06:08.010" v="1059"/>
          <ac:grpSpMkLst>
            <pc:docMk/>
            <pc:sldMk cId="1808699985" sldId="2147308584"/>
            <ac:grpSpMk id="67" creationId="{B9F601AF-3731-0147-BCD1-FEF596AD5C49}"/>
          </ac:grpSpMkLst>
        </pc:grpChg>
        <pc:grpChg chg="add del">
          <ac:chgData name="Kau, Derchang" userId="b9148588-e694-4445-9765-2c9aad6149ce" providerId="ADAL" clId="{FAA041A8-D5C9-FD4C-9A1D-883FEE58235E}" dt="2021-10-20T15:06:11.786" v="1064"/>
          <ac:grpSpMkLst>
            <pc:docMk/>
            <pc:sldMk cId="1808699985" sldId="2147308584"/>
            <ac:grpSpMk id="70" creationId="{039C4A76-81AD-8349-8B80-DB1A594DDFD5}"/>
          </ac:grpSpMkLst>
        </pc:grpChg>
        <pc:grpChg chg="add del">
          <ac:chgData name="Kau, Derchang" userId="b9148588-e694-4445-9765-2c9aad6149ce" providerId="ADAL" clId="{FAA041A8-D5C9-FD4C-9A1D-883FEE58235E}" dt="2021-10-20T15:06:13.001" v="1067"/>
          <ac:grpSpMkLst>
            <pc:docMk/>
            <pc:sldMk cId="1808699985" sldId="2147308584"/>
            <ac:grpSpMk id="75" creationId="{CEF0E4DB-37F1-7148-9734-1F443F858FBE}"/>
          </ac:grpSpMkLst>
        </pc:grpChg>
        <pc:grpChg chg="add del">
          <ac:chgData name="Kau, Derchang" userId="b9148588-e694-4445-9765-2c9aad6149ce" providerId="ADAL" clId="{FAA041A8-D5C9-FD4C-9A1D-883FEE58235E}" dt="2021-10-20T15:06:20.020" v="1073"/>
          <ac:grpSpMkLst>
            <pc:docMk/>
            <pc:sldMk cId="1808699985" sldId="2147308584"/>
            <ac:grpSpMk id="78" creationId="{2DA82969-EF49-D546-9FE1-9E4D26C9FA6C}"/>
          </ac:grpSpMkLst>
        </pc:grpChg>
        <pc:grpChg chg="add del">
          <ac:chgData name="Kau, Derchang" userId="b9148588-e694-4445-9765-2c9aad6149ce" providerId="ADAL" clId="{FAA041A8-D5C9-FD4C-9A1D-883FEE58235E}" dt="2021-10-20T15:06:21.482" v="1075"/>
          <ac:grpSpMkLst>
            <pc:docMk/>
            <pc:sldMk cId="1808699985" sldId="2147308584"/>
            <ac:grpSpMk id="83" creationId="{47CD3F5E-4C99-7042-AD2B-242598A88B32}"/>
          </ac:grpSpMkLst>
        </pc:grpChg>
        <pc:grpChg chg="add del">
          <ac:chgData name="Kau, Derchang" userId="b9148588-e694-4445-9765-2c9aad6149ce" providerId="ADAL" clId="{FAA041A8-D5C9-FD4C-9A1D-883FEE58235E}" dt="2021-10-20T15:06:23.734" v="1078"/>
          <ac:grpSpMkLst>
            <pc:docMk/>
            <pc:sldMk cId="1808699985" sldId="2147308584"/>
            <ac:grpSpMk id="85" creationId="{409AF774-5F6E-794C-87DB-D45D973C9699}"/>
          </ac:grpSpMkLst>
        </pc:grpChg>
        <pc:grpChg chg="add del">
          <ac:chgData name="Kau, Derchang" userId="b9148588-e694-4445-9765-2c9aad6149ce" providerId="ADAL" clId="{FAA041A8-D5C9-FD4C-9A1D-883FEE58235E}" dt="2021-10-20T15:06:26.558" v="1085"/>
          <ac:grpSpMkLst>
            <pc:docMk/>
            <pc:sldMk cId="1808699985" sldId="2147308584"/>
            <ac:grpSpMk id="88" creationId="{28052326-FF6A-C644-96E8-AB2EFD47607D}"/>
          </ac:grpSpMkLst>
        </pc:grpChg>
        <pc:grpChg chg="add del">
          <ac:chgData name="Kau, Derchang" userId="b9148588-e694-4445-9765-2c9aad6149ce" providerId="ADAL" clId="{FAA041A8-D5C9-FD4C-9A1D-883FEE58235E}" dt="2021-10-20T15:06:44.160" v="1107"/>
          <ac:grpSpMkLst>
            <pc:docMk/>
            <pc:sldMk cId="1808699985" sldId="2147308584"/>
            <ac:grpSpMk id="95" creationId="{7EF73CAE-7240-DA42-A135-4639D169ABEF}"/>
          </ac:grpSpMkLst>
        </pc:grpChg>
        <pc:grpChg chg="add del">
          <ac:chgData name="Kau, Derchang" userId="b9148588-e694-4445-9765-2c9aad6149ce" providerId="ADAL" clId="{FAA041A8-D5C9-FD4C-9A1D-883FEE58235E}" dt="2021-10-20T15:06:39.004" v="1100"/>
          <ac:grpSpMkLst>
            <pc:docMk/>
            <pc:sldMk cId="1808699985" sldId="2147308584"/>
            <ac:grpSpMk id="109" creationId="{37D69B30-FDCF-6045-BD64-F6DCAA3A8447}"/>
          </ac:grpSpMkLst>
        </pc:grpChg>
        <pc:grpChg chg="add del">
          <ac:chgData name="Kau, Derchang" userId="b9148588-e694-4445-9765-2c9aad6149ce" providerId="ADAL" clId="{FAA041A8-D5C9-FD4C-9A1D-883FEE58235E}" dt="2021-10-20T15:06:50.027" v="1117"/>
          <ac:grpSpMkLst>
            <pc:docMk/>
            <pc:sldMk cId="1808699985" sldId="2147308584"/>
            <ac:grpSpMk id="115" creationId="{99803C8C-B2C3-B441-A18C-DD5CA70B3A2F}"/>
          </ac:grpSpMkLst>
        </pc:grpChg>
        <pc:grpChg chg="add del">
          <ac:chgData name="Kau, Derchang" userId="b9148588-e694-4445-9765-2c9aad6149ce" providerId="ADAL" clId="{FAA041A8-D5C9-FD4C-9A1D-883FEE58235E}" dt="2021-10-20T15:06:57.675" v="1126"/>
          <ac:grpSpMkLst>
            <pc:docMk/>
            <pc:sldMk cId="1808699985" sldId="2147308584"/>
            <ac:grpSpMk id="125" creationId="{132C0F4B-6136-E54B-878C-B374977D7B3B}"/>
          </ac:grpSpMkLst>
        </pc:grpChg>
        <pc:grpChg chg="add del">
          <ac:chgData name="Kau, Derchang" userId="b9148588-e694-4445-9765-2c9aad6149ce" providerId="ADAL" clId="{FAA041A8-D5C9-FD4C-9A1D-883FEE58235E}" dt="2021-10-20T15:06:57.675" v="1126"/>
          <ac:grpSpMkLst>
            <pc:docMk/>
            <pc:sldMk cId="1808699985" sldId="2147308584"/>
            <ac:grpSpMk id="126" creationId="{85DFFAFE-83DF-434E-BC7A-C71A1DF4AFF0}"/>
          </ac:grpSpMkLst>
        </pc:grpChg>
        <pc:grpChg chg="add del">
          <ac:chgData name="Kau, Derchang" userId="b9148588-e694-4445-9765-2c9aad6149ce" providerId="ADAL" clId="{FAA041A8-D5C9-FD4C-9A1D-883FEE58235E}" dt="2021-10-20T15:07:08.614" v="1149"/>
          <ac:grpSpMkLst>
            <pc:docMk/>
            <pc:sldMk cId="1808699985" sldId="2147308584"/>
            <ac:grpSpMk id="135" creationId="{2DF7BCA9-AC3B-AF49-873A-3C04A3C035B0}"/>
          </ac:grpSpMkLst>
        </pc:grpChg>
        <pc:grpChg chg="add">
          <ac:chgData name="Kau, Derchang" userId="b9148588-e694-4445-9765-2c9aad6149ce" providerId="ADAL" clId="{FAA041A8-D5C9-FD4C-9A1D-883FEE58235E}" dt="2021-10-20T15:07:08.614" v="1149"/>
          <ac:grpSpMkLst>
            <pc:docMk/>
            <pc:sldMk cId="1808699985" sldId="2147308584"/>
            <ac:grpSpMk id="158" creationId="{481A1CF6-EA0C-464D-9038-BEC8601FC407}"/>
          </ac:grpSpMkLst>
        </pc:grpChg>
        <pc:graphicFrameChg chg="mod">
          <ac:chgData name="Kau, Derchang" userId="b9148588-e694-4445-9765-2c9aad6149ce" providerId="ADAL" clId="{FAA041A8-D5C9-FD4C-9A1D-883FEE58235E}" dt="2021-10-20T15:06:13.242" v="1068" actId="1076"/>
          <ac:graphicFrameMkLst>
            <pc:docMk/>
            <pc:sldMk cId="1808699985" sldId="2147308584"/>
            <ac:graphicFrameMk id="11" creationId="{F35B6763-693B-4B08-82C4-02A4802E6DF9}"/>
          </ac:graphicFrameMkLst>
        </pc:graphicFrameChg>
        <pc:inkChg chg="add">
          <ac:chgData name="Kau, Derchang" userId="b9148588-e694-4445-9765-2c9aad6149ce" providerId="ADAL" clId="{FAA041A8-D5C9-FD4C-9A1D-883FEE58235E}" dt="2021-10-20T07:05:44.589" v="998"/>
          <ac:inkMkLst>
            <pc:docMk/>
            <pc:sldMk cId="1808699985" sldId="2147308584"/>
            <ac:inkMk id="2" creationId="{B2E49E1E-E30E-8B46-AE2C-C651E8FCC64C}"/>
          </ac:inkMkLst>
        </pc:inkChg>
        <pc:inkChg chg="add">
          <ac:chgData name="Kau, Derchang" userId="b9148588-e694-4445-9765-2c9aad6149ce" providerId="ADAL" clId="{FAA041A8-D5C9-FD4C-9A1D-883FEE58235E}" dt="2021-10-20T07:05:44.992" v="999"/>
          <ac:inkMkLst>
            <pc:docMk/>
            <pc:sldMk cId="1808699985" sldId="2147308584"/>
            <ac:inkMk id="5" creationId="{F89EF8FA-E1F1-684E-8263-7B71DD749B94}"/>
          </ac:inkMkLst>
        </pc:inkChg>
        <pc:inkChg chg="add">
          <ac:chgData name="Kau, Derchang" userId="b9148588-e694-4445-9765-2c9aad6149ce" providerId="ADAL" clId="{FAA041A8-D5C9-FD4C-9A1D-883FEE58235E}" dt="2021-10-20T07:07:25.597" v="1001"/>
          <ac:inkMkLst>
            <pc:docMk/>
            <pc:sldMk cId="1808699985" sldId="2147308584"/>
            <ac:inkMk id="25" creationId="{463E7828-A12C-E943-82D3-6FDE47DA89BA}"/>
          </ac:inkMkLst>
        </pc:inkChg>
        <pc:inkChg chg="add">
          <ac:chgData name="Kau, Derchang" userId="b9148588-e694-4445-9765-2c9aad6149ce" providerId="ADAL" clId="{FAA041A8-D5C9-FD4C-9A1D-883FEE58235E}" dt="2021-10-20T07:07:26.078" v="1002"/>
          <ac:inkMkLst>
            <pc:docMk/>
            <pc:sldMk cId="1808699985" sldId="2147308584"/>
            <ac:inkMk id="29" creationId="{583D8A5C-6733-B44B-8117-3930227EB78F}"/>
          </ac:inkMkLst>
        </pc:inkChg>
        <pc:inkChg chg="add">
          <ac:chgData name="Kau, Derchang" userId="b9148588-e694-4445-9765-2c9aad6149ce" providerId="ADAL" clId="{FAA041A8-D5C9-FD4C-9A1D-883FEE58235E}" dt="2021-10-20T07:07:33.104" v="1004"/>
          <ac:inkMkLst>
            <pc:docMk/>
            <pc:sldMk cId="1808699985" sldId="2147308584"/>
            <ac:inkMk id="33" creationId="{FD39D339-632D-EC43-B5F0-A01F87ACC7EC}"/>
          </ac:inkMkLst>
        </pc:inkChg>
        <pc:inkChg chg="add">
          <ac:chgData name="Kau, Derchang" userId="b9148588-e694-4445-9765-2c9aad6149ce" providerId="ADAL" clId="{FAA041A8-D5C9-FD4C-9A1D-883FEE58235E}" dt="2021-10-20T07:07:33.470" v="1005"/>
          <ac:inkMkLst>
            <pc:docMk/>
            <pc:sldMk cId="1808699985" sldId="2147308584"/>
            <ac:inkMk id="34" creationId="{F65FED7D-2E88-F042-AF48-7CFD5F009B7E}"/>
          </ac:inkMkLst>
        </pc:inkChg>
        <pc:inkChg chg="add">
          <ac:chgData name="Kau, Derchang" userId="b9148588-e694-4445-9765-2c9aad6149ce" providerId="ADAL" clId="{FAA041A8-D5C9-FD4C-9A1D-883FEE58235E}" dt="2021-10-20T07:07:34.907" v="1007"/>
          <ac:inkMkLst>
            <pc:docMk/>
            <pc:sldMk cId="1808699985" sldId="2147308584"/>
            <ac:inkMk id="36" creationId="{0860BD67-1A54-A94F-A688-0B7B7DA5CDC7}"/>
          </ac:inkMkLst>
        </pc:inkChg>
        <pc:inkChg chg="add">
          <ac:chgData name="Kau, Derchang" userId="b9148588-e694-4445-9765-2c9aad6149ce" providerId="ADAL" clId="{FAA041A8-D5C9-FD4C-9A1D-883FEE58235E}" dt="2021-10-20T07:07:35.884" v="1008"/>
          <ac:inkMkLst>
            <pc:docMk/>
            <pc:sldMk cId="1808699985" sldId="2147308584"/>
            <ac:inkMk id="37" creationId="{9C0C53F5-034D-9544-96FF-E19743A4418C}"/>
          </ac:inkMkLst>
        </pc:inkChg>
        <pc:inkChg chg="add">
          <ac:chgData name="Kau, Derchang" userId="b9148588-e694-4445-9765-2c9aad6149ce" providerId="ADAL" clId="{FAA041A8-D5C9-FD4C-9A1D-883FEE58235E}" dt="2021-10-20T07:07:47.687" v="1009"/>
          <ac:inkMkLst>
            <pc:docMk/>
            <pc:sldMk cId="1808699985" sldId="2147308584"/>
            <ac:inkMk id="38" creationId="{61D79AE7-BA8A-FE40-B743-A0C06C7A42A5}"/>
          </ac:inkMkLst>
        </pc:inkChg>
        <pc:inkChg chg="add">
          <ac:chgData name="Kau, Derchang" userId="b9148588-e694-4445-9765-2c9aad6149ce" providerId="ADAL" clId="{FAA041A8-D5C9-FD4C-9A1D-883FEE58235E}" dt="2021-10-20T07:07:47.996" v="1010"/>
          <ac:inkMkLst>
            <pc:docMk/>
            <pc:sldMk cId="1808699985" sldId="2147308584"/>
            <ac:inkMk id="39" creationId="{4874524E-E415-3143-868D-97F3506FC430}"/>
          </ac:inkMkLst>
        </pc:inkChg>
        <pc:inkChg chg="add">
          <ac:chgData name="Kau, Derchang" userId="b9148588-e694-4445-9765-2c9aad6149ce" providerId="ADAL" clId="{FAA041A8-D5C9-FD4C-9A1D-883FEE58235E}" dt="2021-10-20T07:07:59.225" v="1012"/>
          <ac:inkMkLst>
            <pc:docMk/>
            <pc:sldMk cId="1808699985" sldId="2147308584"/>
            <ac:inkMk id="41" creationId="{961AC0D5-252D-5942-BAD7-85881E940D8B}"/>
          </ac:inkMkLst>
        </pc:inkChg>
        <pc:inkChg chg="add">
          <ac:chgData name="Kau, Derchang" userId="b9148588-e694-4445-9765-2c9aad6149ce" providerId="ADAL" clId="{FAA041A8-D5C9-FD4C-9A1D-883FEE58235E}" dt="2021-10-20T07:08:10.896" v="1013"/>
          <ac:inkMkLst>
            <pc:docMk/>
            <pc:sldMk cId="1808699985" sldId="2147308584"/>
            <ac:inkMk id="42" creationId="{EE416BA4-7F57-E84C-A20C-BFEA851E01B2}"/>
          </ac:inkMkLst>
        </pc:inkChg>
        <pc:inkChg chg="add">
          <ac:chgData name="Kau, Derchang" userId="b9148588-e694-4445-9765-2c9aad6149ce" providerId="ADAL" clId="{FAA041A8-D5C9-FD4C-9A1D-883FEE58235E}" dt="2021-10-20T07:08:11.771" v="1014"/>
          <ac:inkMkLst>
            <pc:docMk/>
            <pc:sldMk cId="1808699985" sldId="2147308584"/>
            <ac:inkMk id="43" creationId="{AFD563F6-8905-5740-BFFF-5DC584C4B263}"/>
          </ac:inkMkLst>
        </pc:inkChg>
        <pc:inkChg chg="add">
          <ac:chgData name="Kau, Derchang" userId="b9148588-e694-4445-9765-2c9aad6149ce" providerId="ADAL" clId="{FAA041A8-D5C9-FD4C-9A1D-883FEE58235E}" dt="2021-10-20T07:08:15.278" v="1015"/>
          <ac:inkMkLst>
            <pc:docMk/>
            <pc:sldMk cId="1808699985" sldId="2147308584"/>
            <ac:inkMk id="44" creationId="{F0868F73-9280-6341-9B8A-2870AFEE1671}"/>
          </ac:inkMkLst>
        </pc:inkChg>
        <pc:inkChg chg="add topLvl">
          <ac:chgData name="Kau, Derchang" userId="b9148588-e694-4445-9765-2c9aad6149ce" providerId="ADAL" clId="{FAA041A8-D5C9-FD4C-9A1D-883FEE58235E}" dt="2021-10-20T15:07:08.614" v="1149"/>
          <ac:inkMkLst>
            <pc:docMk/>
            <pc:sldMk cId="1808699985" sldId="2147308584"/>
            <ac:inkMk id="48" creationId="{88B78B54-B0B6-C14C-8A1B-770263F19879}"/>
          </ac:inkMkLst>
        </pc:inkChg>
        <pc:inkChg chg="add">
          <ac:chgData name="Kau, Derchang" userId="b9148588-e694-4445-9765-2c9aad6149ce" providerId="ADAL" clId="{FAA041A8-D5C9-FD4C-9A1D-883FEE58235E}" dt="2021-10-20T07:10:23.637" v="1016"/>
          <ac:inkMkLst>
            <pc:docMk/>
            <pc:sldMk cId="1808699985" sldId="2147308584"/>
            <ac:inkMk id="48" creationId="{BACFBB3A-4D24-2A41-AF45-241E037ADB9C}"/>
          </ac:inkMkLst>
        </pc:inkChg>
        <pc:inkChg chg="add">
          <ac:chgData name="Kau, Derchang" userId="b9148588-e694-4445-9765-2c9aad6149ce" providerId="ADAL" clId="{FAA041A8-D5C9-FD4C-9A1D-883FEE58235E}" dt="2021-10-20T07:10:24.020" v="1017"/>
          <ac:inkMkLst>
            <pc:docMk/>
            <pc:sldMk cId="1808699985" sldId="2147308584"/>
            <ac:inkMk id="49" creationId="{D5542FCC-C399-8F44-9A8C-5043C02A7FFF}"/>
          </ac:inkMkLst>
        </pc:inkChg>
        <pc:inkChg chg="add topLvl">
          <ac:chgData name="Kau, Derchang" userId="b9148588-e694-4445-9765-2c9aad6149ce" providerId="ADAL" clId="{FAA041A8-D5C9-FD4C-9A1D-883FEE58235E}" dt="2021-10-20T15:07:08.614" v="1149"/>
          <ac:inkMkLst>
            <pc:docMk/>
            <pc:sldMk cId="1808699985" sldId="2147308584"/>
            <ac:inkMk id="49" creationId="{E5D07457-7D40-E642-9784-9F6C9F9CCB23}"/>
          </ac:inkMkLst>
        </pc:inkChg>
        <pc:inkChg chg="add topLvl">
          <ac:chgData name="Kau, Derchang" userId="b9148588-e694-4445-9765-2c9aad6149ce" providerId="ADAL" clId="{FAA041A8-D5C9-FD4C-9A1D-883FEE58235E}" dt="2021-10-20T15:07:08.614" v="1149"/>
          <ac:inkMkLst>
            <pc:docMk/>
            <pc:sldMk cId="1808699985" sldId="2147308584"/>
            <ac:inkMk id="50" creationId="{EFADC497-054D-C64F-A130-E2DB69C95990}"/>
          </ac:inkMkLst>
        </pc:inkChg>
        <pc:inkChg chg="add topLvl">
          <ac:chgData name="Kau, Derchang" userId="b9148588-e694-4445-9765-2c9aad6149ce" providerId="ADAL" clId="{FAA041A8-D5C9-FD4C-9A1D-883FEE58235E}" dt="2021-10-20T15:07:08.614" v="1149"/>
          <ac:inkMkLst>
            <pc:docMk/>
            <pc:sldMk cId="1808699985" sldId="2147308584"/>
            <ac:inkMk id="51" creationId="{570B8C4F-2A1A-2749-A478-34BE15BB9825}"/>
          </ac:inkMkLst>
        </pc:inkChg>
        <pc:inkChg chg="add topLvl">
          <ac:chgData name="Kau, Derchang" userId="b9148588-e694-4445-9765-2c9aad6149ce" providerId="ADAL" clId="{FAA041A8-D5C9-FD4C-9A1D-883FEE58235E}" dt="2021-10-20T15:07:08.614" v="1149"/>
          <ac:inkMkLst>
            <pc:docMk/>
            <pc:sldMk cId="1808699985" sldId="2147308584"/>
            <ac:inkMk id="52" creationId="{F4BC8473-7441-8946-B8FA-DFA048673F34}"/>
          </ac:inkMkLst>
        </pc:inkChg>
        <pc:inkChg chg="add topLvl">
          <ac:chgData name="Kau, Derchang" userId="b9148588-e694-4445-9765-2c9aad6149ce" providerId="ADAL" clId="{FAA041A8-D5C9-FD4C-9A1D-883FEE58235E}" dt="2021-10-20T15:07:08.614" v="1149"/>
          <ac:inkMkLst>
            <pc:docMk/>
            <pc:sldMk cId="1808699985" sldId="2147308584"/>
            <ac:inkMk id="53" creationId="{F33DF98D-8148-2F41-943A-38450F3630AA}"/>
          </ac:inkMkLst>
        </pc:inkChg>
        <pc:inkChg chg="add topLvl">
          <ac:chgData name="Kau, Derchang" userId="b9148588-e694-4445-9765-2c9aad6149ce" providerId="ADAL" clId="{FAA041A8-D5C9-FD4C-9A1D-883FEE58235E}" dt="2021-10-20T15:07:08.614" v="1149"/>
          <ac:inkMkLst>
            <pc:docMk/>
            <pc:sldMk cId="1808699985" sldId="2147308584"/>
            <ac:inkMk id="54" creationId="{6503CFD0-6AC2-4B4C-9179-2B0E1B8A175C}"/>
          </ac:inkMkLst>
        </pc:inkChg>
        <pc:inkChg chg="add topLvl">
          <ac:chgData name="Kau, Derchang" userId="b9148588-e694-4445-9765-2c9aad6149ce" providerId="ADAL" clId="{FAA041A8-D5C9-FD4C-9A1D-883FEE58235E}" dt="2021-10-20T15:07:08.614" v="1149"/>
          <ac:inkMkLst>
            <pc:docMk/>
            <pc:sldMk cId="1808699985" sldId="2147308584"/>
            <ac:inkMk id="56" creationId="{A1807186-A242-AB4B-B7AF-D7FC24DA8268}"/>
          </ac:inkMkLst>
        </pc:inkChg>
        <pc:inkChg chg="add topLvl">
          <ac:chgData name="Kau, Derchang" userId="b9148588-e694-4445-9765-2c9aad6149ce" providerId="ADAL" clId="{FAA041A8-D5C9-FD4C-9A1D-883FEE58235E}" dt="2021-10-20T15:07:08.614" v="1149"/>
          <ac:inkMkLst>
            <pc:docMk/>
            <pc:sldMk cId="1808699985" sldId="2147308584"/>
            <ac:inkMk id="57" creationId="{D90F7110-2150-CB40-8C8C-D343A20B3198}"/>
          </ac:inkMkLst>
        </pc:inkChg>
        <pc:inkChg chg="add topLvl">
          <ac:chgData name="Kau, Derchang" userId="b9148588-e694-4445-9765-2c9aad6149ce" providerId="ADAL" clId="{FAA041A8-D5C9-FD4C-9A1D-883FEE58235E}" dt="2021-10-20T15:07:08.614" v="1149"/>
          <ac:inkMkLst>
            <pc:docMk/>
            <pc:sldMk cId="1808699985" sldId="2147308584"/>
            <ac:inkMk id="58" creationId="{83F6B278-3C73-5044-85B1-D9C1234E9407}"/>
          </ac:inkMkLst>
        </pc:inkChg>
        <pc:inkChg chg="add topLvl">
          <ac:chgData name="Kau, Derchang" userId="b9148588-e694-4445-9765-2c9aad6149ce" providerId="ADAL" clId="{FAA041A8-D5C9-FD4C-9A1D-883FEE58235E}" dt="2021-10-20T15:07:08.614" v="1149"/>
          <ac:inkMkLst>
            <pc:docMk/>
            <pc:sldMk cId="1808699985" sldId="2147308584"/>
            <ac:inkMk id="60" creationId="{BA108ECA-6B12-A642-A838-0B94EA76A6D3}"/>
          </ac:inkMkLst>
        </pc:inkChg>
        <pc:inkChg chg="add topLvl">
          <ac:chgData name="Kau, Derchang" userId="b9148588-e694-4445-9765-2c9aad6149ce" providerId="ADAL" clId="{FAA041A8-D5C9-FD4C-9A1D-883FEE58235E}" dt="2021-10-20T15:07:08.614" v="1149"/>
          <ac:inkMkLst>
            <pc:docMk/>
            <pc:sldMk cId="1808699985" sldId="2147308584"/>
            <ac:inkMk id="61" creationId="{074553E9-275A-4346-9BEE-B771677D3189}"/>
          </ac:inkMkLst>
        </pc:inkChg>
        <pc:inkChg chg="add topLvl">
          <ac:chgData name="Kau, Derchang" userId="b9148588-e694-4445-9765-2c9aad6149ce" providerId="ADAL" clId="{FAA041A8-D5C9-FD4C-9A1D-883FEE58235E}" dt="2021-10-20T15:07:08.614" v="1149"/>
          <ac:inkMkLst>
            <pc:docMk/>
            <pc:sldMk cId="1808699985" sldId="2147308584"/>
            <ac:inkMk id="62" creationId="{33D11F0F-9F40-6646-B571-FA5524165218}"/>
          </ac:inkMkLst>
        </pc:inkChg>
        <pc:inkChg chg="add topLvl">
          <ac:chgData name="Kau, Derchang" userId="b9148588-e694-4445-9765-2c9aad6149ce" providerId="ADAL" clId="{FAA041A8-D5C9-FD4C-9A1D-883FEE58235E}" dt="2021-10-20T15:07:08.614" v="1149"/>
          <ac:inkMkLst>
            <pc:docMk/>
            <pc:sldMk cId="1808699985" sldId="2147308584"/>
            <ac:inkMk id="63" creationId="{6D99FA2F-E0E1-F54F-B829-ECDC9E513C22}"/>
          </ac:inkMkLst>
        </pc:inkChg>
        <pc:inkChg chg="add topLvl">
          <ac:chgData name="Kau, Derchang" userId="b9148588-e694-4445-9765-2c9aad6149ce" providerId="ADAL" clId="{FAA041A8-D5C9-FD4C-9A1D-883FEE58235E}" dt="2021-10-20T15:07:08.614" v="1149"/>
          <ac:inkMkLst>
            <pc:docMk/>
            <pc:sldMk cId="1808699985" sldId="2147308584"/>
            <ac:inkMk id="64" creationId="{E5630827-A413-C24D-9C5C-4A39EE170BA7}"/>
          </ac:inkMkLst>
        </pc:inkChg>
        <pc:inkChg chg="add topLvl">
          <ac:chgData name="Kau, Derchang" userId="b9148588-e694-4445-9765-2c9aad6149ce" providerId="ADAL" clId="{FAA041A8-D5C9-FD4C-9A1D-883FEE58235E}" dt="2021-10-20T15:07:08.614" v="1149"/>
          <ac:inkMkLst>
            <pc:docMk/>
            <pc:sldMk cId="1808699985" sldId="2147308584"/>
            <ac:inkMk id="65" creationId="{3231F5CF-F2BB-724F-8B49-EFA9E3558373}"/>
          </ac:inkMkLst>
        </pc:inkChg>
        <pc:inkChg chg="add topLvl">
          <ac:chgData name="Kau, Derchang" userId="b9148588-e694-4445-9765-2c9aad6149ce" providerId="ADAL" clId="{FAA041A8-D5C9-FD4C-9A1D-883FEE58235E}" dt="2021-10-20T15:07:08.614" v="1149"/>
          <ac:inkMkLst>
            <pc:docMk/>
            <pc:sldMk cId="1808699985" sldId="2147308584"/>
            <ac:inkMk id="66" creationId="{BD2E2F30-5D6A-964C-9772-43EB17EF5EEE}"/>
          </ac:inkMkLst>
        </pc:inkChg>
        <pc:inkChg chg="add topLvl">
          <ac:chgData name="Kau, Derchang" userId="b9148588-e694-4445-9765-2c9aad6149ce" providerId="ADAL" clId="{FAA041A8-D5C9-FD4C-9A1D-883FEE58235E}" dt="2021-10-20T15:07:08.614" v="1149"/>
          <ac:inkMkLst>
            <pc:docMk/>
            <pc:sldMk cId="1808699985" sldId="2147308584"/>
            <ac:inkMk id="68" creationId="{EC7914F6-3350-8248-AA94-5949422A6105}"/>
          </ac:inkMkLst>
        </pc:inkChg>
        <pc:inkChg chg="add topLvl">
          <ac:chgData name="Kau, Derchang" userId="b9148588-e694-4445-9765-2c9aad6149ce" providerId="ADAL" clId="{FAA041A8-D5C9-FD4C-9A1D-883FEE58235E}" dt="2021-10-20T15:07:08.614" v="1149"/>
          <ac:inkMkLst>
            <pc:docMk/>
            <pc:sldMk cId="1808699985" sldId="2147308584"/>
            <ac:inkMk id="69" creationId="{451C52CA-0FE5-5E4B-94B4-CABEB9CDC129}"/>
          </ac:inkMkLst>
        </pc:inkChg>
        <pc:inkChg chg="add topLvl">
          <ac:chgData name="Kau, Derchang" userId="b9148588-e694-4445-9765-2c9aad6149ce" providerId="ADAL" clId="{FAA041A8-D5C9-FD4C-9A1D-883FEE58235E}" dt="2021-10-20T15:07:08.614" v="1149"/>
          <ac:inkMkLst>
            <pc:docMk/>
            <pc:sldMk cId="1808699985" sldId="2147308584"/>
            <ac:inkMk id="71" creationId="{793FF79F-873D-7440-B583-37F853963D5A}"/>
          </ac:inkMkLst>
        </pc:inkChg>
        <pc:inkChg chg="add topLvl">
          <ac:chgData name="Kau, Derchang" userId="b9148588-e694-4445-9765-2c9aad6149ce" providerId="ADAL" clId="{FAA041A8-D5C9-FD4C-9A1D-883FEE58235E}" dt="2021-10-20T15:07:08.614" v="1149"/>
          <ac:inkMkLst>
            <pc:docMk/>
            <pc:sldMk cId="1808699985" sldId="2147308584"/>
            <ac:inkMk id="72" creationId="{4BC04CE7-27A6-B044-9155-4FAE30A9D16A}"/>
          </ac:inkMkLst>
        </pc:inkChg>
        <pc:inkChg chg="add topLvl">
          <ac:chgData name="Kau, Derchang" userId="b9148588-e694-4445-9765-2c9aad6149ce" providerId="ADAL" clId="{FAA041A8-D5C9-FD4C-9A1D-883FEE58235E}" dt="2021-10-20T15:07:08.614" v="1149"/>
          <ac:inkMkLst>
            <pc:docMk/>
            <pc:sldMk cId="1808699985" sldId="2147308584"/>
            <ac:inkMk id="73" creationId="{EA0A8371-1475-194B-8465-4FF001CDA671}"/>
          </ac:inkMkLst>
        </pc:inkChg>
        <pc:inkChg chg="add topLvl">
          <ac:chgData name="Kau, Derchang" userId="b9148588-e694-4445-9765-2c9aad6149ce" providerId="ADAL" clId="{FAA041A8-D5C9-FD4C-9A1D-883FEE58235E}" dt="2021-10-20T15:07:08.614" v="1149"/>
          <ac:inkMkLst>
            <pc:docMk/>
            <pc:sldMk cId="1808699985" sldId="2147308584"/>
            <ac:inkMk id="74" creationId="{EF31C4B9-60CC-EE4E-A74D-EA287A621942}"/>
          </ac:inkMkLst>
        </pc:inkChg>
        <pc:inkChg chg="add topLvl">
          <ac:chgData name="Kau, Derchang" userId="b9148588-e694-4445-9765-2c9aad6149ce" providerId="ADAL" clId="{FAA041A8-D5C9-FD4C-9A1D-883FEE58235E}" dt="2021-10-20T15:07:08.614" v="1149"/>
          <ac:inkMkLst>
            <pc:docMk/>
            <pc:sldMk cId="1808699985" sldId="2147308584"/>
            <ac:inkMk id="76" creationId="{E4760A70-19C2-7D47-8F44-0D39FBFE96F4}"/>
          </ac:inkMkLst>
        </pc:inkChg>
        <pc:inkChg chg="add topLvl">
          <ac:chgData name="Kau, Derchang" userId="b9148588-e694-4445-9765-2c9aad6149ce" providerId="ADAL" clId="{FAA041A8-D5C9-FD4C-9A1D-883FEE58235E}" dt="2021-10-20T15:07:08.614" v="1149"/>
          <ac:inkMkLst>
            <pc:docMk/>
            <pc:sldMk cId="1808699985" sldId="2147308584"/>
            <ac:inkMk id="77" creationId="{1A803B80-C912-4B44-89D1-7DB874D486AF}"/>
          </ac:inkMkLst>
        </pc:inkChg>
        <pc:inkChg chg="add topLvl">
          <ac:chgData name="Kau, Derchang" userId="b9148588-e694-4445-9765-2c9aad6149ce" providerId="ADAL" clId="{FAA041A8-D5C9-FD4C-9A1D-883FEE58235E}" dt="2021-10-20T15:07:08.614" v="1149"/>
          <ac:inkMkLst>
            <pc:docMk/>
            <pc:sldMk cId="1808699985" sldId="2147308584"/>
            <ac:inkMk id="79" creationId="{D8DF6B52-61A3-5945-9199-71CA37D3589C}"/>
          </ac:inkMkLst>
        </pc:inkChg>
        <pc:inkChg chg="add topLvl">
          <ac:chgData name="Kau, Derchang" userId="b9148588-e694-4445-9765-2c9aad6149ce" providerId="ADAL" clId="{FAA041A8-D5C9-FD4C-9A1D-883FEE58235E}" dt="2021-10-20T15:07:08.614" v="1149"/>
          <ac:inkMkLst>
            <pc:docMk/>
            <pc:sldMk cId="1808699985" sldId="2147308584"/>
            <ac:inkMk id="80" creationId="{6349CB00-E20A-9244-AC18-62ABFF95C8C4}"/>
          </ac:inkMkLst>
        </pc:inkChg>
        <pc:inkChg chg="add topLvl">
          <ac:chgData name="Kau, Derchang" userId="b9148588-e694-4445-9765-2c9aad6149ce" providerId="ADAL" clId="{FAA041A8-D5C9-FD4C-9A1D-883FEE58235E}" dt="2021-10-20T15:07:08.614" v="1149"/>
          <ac:inkMkLst>
            <pc:docMk/>
            <pc:sldMk cId="1808699985" sldId="2147308584"/>
            <ac:inkMk id="81" creationId="{82FBFD69-A7B6-E948-BF34-528D9383C2CA}"/>
          </ac:inkMkLst>
        </pc:inkChg>
        <pc:inkChg chg="add topLvl">
          <ac:chgData name="Kau, Derchang" userId="b9148588-e694-4445-9765-2c9aad6149ce" providerId="ADAL" clId="{FAA041A8-D5C9-FD4C-9A1D-883FEE58235E}" dt="2021-10-20T15:07:08.614" v="1149"/>
          <ac:inkMkLst>
            <pc:docMk/>
            <pc:sldMk cId="1808699985" sldId="2147308584"/>
            <ac:inkMk id="82" creationId="{62B0365A-84AB-8649-85A1-C4C7DC1AB9CF}"/>
          </ac:inkMkLst>
        </pc:inkChg>
        <pc:inkChg chg="add topLvl">
          <ac:chgData name="Kau, Derchang" userId="b9148588-e694-4445-9765-2c9aad6149ce" providerId="ADAL" clId="{FAA041A8-D5C9-FD4C-9A1D-883FEE58235E}" dt="2021-10-20T15:07:08.614" v="1149"/>
          <ac:inkMkLst>
            <pc:docMk/>
            <pc:sldMk cId="1808699985" sldId="2147308584"/>
            <ac:inkMk id="84" creationId="{C85E80E2-0869-B349-B183-28F82393012B}"/>
          </ac:inkMkLst>
        </pc:inkChg>
        <pc:inkChg chg="add topLvl">
          <ac:chgData name="Kau, Derchang" userId="b9148588-e694-4445-9765-2c9aad6149ce" providerId="ADAL" clId="{FAA041A8-D5C9-FD4C-9A1D-883FEE58235E}" dt="2021-10-20T15:07:08.614" v="1149"/>
          <ac:inkMkLst>
            <pc:docMk/>
            <pc:sldMk cId="1808699985" sldId="2147308584"/>
            <ac:inkMk id="86" creationId="{73597709-0E12-2841-98F8-036F44915468}"/>
          </ac:inkMkLst>
        </pc:inkChg>
        <pc:inkChg chg="add topLvl">
          <ac:chgData name="Kau, Derchang" userId="b9148588-e694-4445-9765-2c9aad6149ce" providerId="ADAL" clId="{FAA041A8-D5C9-FD4C-9A1D-883FEE58235E}" dt="2021-10-20T15:07:08.614" v="1149"/>
          <ac:inkMkLst>
            <pc:docMk/>
            <pc:sldMk cId="1808699985" sldId="2147308584"/>
            <ac:inkMk id="87" creationId="{7B198CC2-90A6-9845-98CF-17F64303BAB0}"/>
          </ac:inkMkLst>
        </pc:inkChg>
        <pc:inkChg chg="add topLvl">
          <ac:chgData name="Kau, Derchang" userId="b9148588-e694-4445-9765-2c9aad6149ce" providerId="ADAL" clId="{FAA041A8-D5C9-FD4C-9A1D-883FEE58235E}" dt="2021-10-20T15:07:08.614" v="1149"/>
          <ac:inkMkLst>
            <pc:docMk/>
            <pc:sldMk cId="1808699985" sldId="2147308584"/>
            <ac:inkMk id="89" creationId="{45E528BC-1EE9-D94C-918E-E330B2F8F43C}"/>
          </ac:inkMkLst>
        </pc:inkChg>
        <pc:inkChg chg="add topLvl">
          <ac:chgData name="Kau, Derchang" userId="b9148588-e694-4445-9765-2c9aad6149ce" providerId="ADAL" clId="{FAA041A8-D5C9-FD4C-9A1D-883FEE58235E}" dt="2021-10-20T15:07:08.614" v="1149"/>
          <ac:inkMkLst>
            <pc:docMk/>
            <pc:sldMk cId="1808699985" sldId="2147308584"/>
            <ac:inkMk id="90" creationId="{6094DE75-C20D-6B48-A847-F7E2D0C738D8}"/>
          </ac:inkMkLst>
        </pc:inkChg>
        <pc:inkChg chg="add topLvl">
          <ac:chgData name="Kau, Derchang" userId="b9148588-e694-4445-9765-2c9aad6149ce" providerId="ADAL" clId="{FAA041A8-D5C9-FD4C-9A1D-883FEE58235E}" dt="2021-10-20T15:07:08.614" v="1149"/>
          <ac:inkMkLst>
            <pc:docMk/>
            <pc:sldMk cId="1808699985" sldId="2147308584"/>
            <ac:inkMk id="91" creationId="{5B3441D6-735A-3345-BCFD-D56A43F42EEA}"/>
          </ac:inkMkLst>
        </pc:inkChg>
        <pc:inkChg chg="add topLvl">
          <ac:chgData name="Kau, Derchang" userId="b9148588-e694-4445-9765-2c9aad6149ce" providerId="ADAL" clId="{FAA041A8-D5C9-FD4C-9A1D-883FEE58235E}" dt="2021-10-20T15:07:08.614" v="1149"/>
          <ac:inkMkLst>
            <pc:docMk/>
            <pc:sldMk cId="1808699985" sldId="2147308584"/>
            <ac:inkMk id="92" creationId="{BB36ADF2-4F0B-7D4B-9DEB-FD4B665EACDB}"/>
          </ac:inkMkLst>
        </pc:inkChg>
        <pc:inkChg chg="add topLvl">
          <ac:chgData name="Kau, Derchang" userId="b9148588-e694-4445-9765-2c9aad6149ce" providerId="ADAL" clId="{FAA041A8-D5C9-FD4C-9A1D-883FEE58235E}" dt="2021-10-20T15:07:08.614" v="1149"/>
          <ac:inkMkLst>
            <pc:docMk/>
            <pc:sldMk cId="1808699985" sldId="2147308584"/>
            <ac:inkMk id="93" creationId="{604B2F3E-EE9C-CB48-BCFC-1AD14CF2F244}"/>
          </ac:inkMkLst>
        </pc:inkChg>
        <pc:inkChg chg="add topLvl">
          <ac:chgData name="Kau, Derchang" userId="b9148588-e694-4445-9765-2c9aad6149ce" providerId="ADAL" clId="{FAA041A8-D5C9-FD4C-9A1D-883FEE58235E}" dt="2021-10-20T15:07:08.614" v="1149"/>
          <ac:inkMkLst>
            <pc:docMk/>
            <pc:sldMk cId="1808699985" sldId="2147308584"/>
            <ac:inkMk id="94" creationId="{25C0E55C-87D1-A54E-AD38-49CDAB8141B1}"/>
          </ac:inkMkLst>
        </pc:inkChg>
        <pc:inkChg chg="add topLvl">
          <ac:chgData name="Kau, Derchang" userId="b9148588-e694-4445-9765-2c9aad6149ce" providerId="ADAL" clId="{FAA041A8-D5C9-FD4C-9A1D-883FEE58235E}" dt="2021-10-20T15:07:08.614" v="1149"/>
          <ac:inkMkLst>
            <pc:docMk/>
            <pc:sldMk cId="1808699985" sldId="2147308584"/>
            <ac:inkMk id="96" creationId="{4F137E2E-317D-5E44-94D9-3AE0178B6264}"/>
          </ac:inkMkLst>
        </pc:inkChg>
        <pc:inkChg chg="add topLvl">
          <ac:chgData name="Kau, Derchang" userId="b9148588-e694-4445-9765-2c9aad6149ce" providerId="ADAL" clId="{FAA041A8-D5C9-FD4C-9A1D-883FEE58235E}" dt="2021-10-20T15:07:08.614" v="1149"/>
          <ac:inkMkLst>
            <pc:docMk/>
            <pc:sldMk cId="1808699985" sldId="2147308584"/>
            <ac:inkMk id="97" creationId="{2DA398D1-6258-CC49-9B0F-B35B60FD2D0D}"/>
          </ac:inkMkLst>
        </pc:inkChg>
        <pc:inkChg chg="add topLvl">
          <ac:chgData name="Kau, Derchang" userId="b9148588-e694-4445-9765-2c9aad6149ce" providerId="ADAL" clId="{FAA041A8-D5C9-FD4C-9A1D-883FEE58235E}" dt="2021-10-20T15:07:08.614" v="1149"/>
          <ac:inkMkLst>
            <pc:docMk/>
            <pc:sldMk cId="1808699985" sldId="2147308584"/>
            <ac:inkMk id="98" creationId="{715CF68C-415D-0A41-93CB-8E252947DF07}"/>
          </ac:inkMkLst>
        </pc:inkChg>
        <pc:inkChg chg="add topLvl">
          <ac:chgData name="Kau, Derchang" userId="b9148588-e694-4445-9765-2c9aad6149ce" providerId="ADAL" clId="{FAA041A8-D5C9-FD4C-9A1D-883FEE58235E}" dt="2021-10-20T15:07:08.614" v="1149"/>
          <ac:inkMkLst>
            <pc:docMk/>
            <pc:sldMk cId="1808699985" sldId="2147308584"/>
            <ac:inkMk id="99" creationId="{3F8B6426-0381-B242-8F58-19F3381772A2}"/>
          </ac:inkMkLst>
        </pc:inkChg>
        <pc:inkChg chg="add topLvl">
          <ac:chgData name="Kau, Derchang" userId="b9148588-e694-4445-9765-2c9aad6149ce" providerId="ADAL" clId="{FAA041A8-D5C9-FD4C-9A1D-883FEE58235E}" dt="2021-10-20T15:07:08.614" v="1149"/>
          <ac:inkMkLst>
            <pc:docMk/>
            <pc:sldMk cId="1808699985" sldId="2147308584"/>
            <ac:inkMk id="100" creationId="{4E25B231-5FC2-CD40-B4FC-F8B06E3491A6}"/>
          </ac:inkMkLst>
        </pc:inkChg>
        <pc:inkChg chg="add topLvl">
          <ac:chgData name="Kau, Derchang" userId="b9148588-e694-4445-9765-2c9aad6149ce" providerId="ADAL" clId="{FAA041A8-D5C9-FD4C-9A1D-883FEE58235E}" dt="2021-10-20T15:07:08.614" v="1149"/>
          <ac:inkMkLst>
            <pc:docMk/>
            <pc:sldMk cId="1808699985" sldId="2147308584"/>
            <ac:inkMk id="101" creationId="{3E87D7E9-EE09-5648-92D6-B54CFFE02E61}"/>
          </ac:inkMkLst>
        </pc:inkChg>
        <pc:inkChg chg="add topLvl">
          <ac:chgData name="Kau, Derchang" userId="b9148588-e694-4445-9765-2c9aad6149ce" providerId="ADAL" clId="{FAA041A8-D5C9-FD4C-9A1D-883FEE58235E}" dt="2021-10-20T15:07:08.614" v="1149"/>
          <ac:inkMkLst>
            <pc:docMk/>
            <pc:sldMk cId="1808699985" sldId="2147308584"/>
            <ac:inkMk id="102" creationId="{BBFB1720-58CA-004B-88A8-4BEA2751F4BC}"/>
          </ac:inkMkLst>
        </pc:inkChg>
        <pc:inkChg chg="add topLvl">
          <ac:chgData name="Kau, Derchang" userId="b9148588-e694-4445-9765-2c9aad6149ce" providerId="ADAL" clId="{FAA041A8-D5C9-FD4C-9A1D-883FEE58235E}" dt="2021-10-20T15:07:08.614" v="1149"/>
          <ac:inkMkLst>
            <pc:docMk/>
            <pc:sldMk cId="1808699985" sldId="2147308584"/>
            <ac:inkMk id="103" creationId="{B4A09B18-2251-D440-AC81-F5B0AB9B7F51}"/>
          </ac:inkMkLst>
        </pc:inkChg>
        <pc:inkChg chg="add topLvl">
          <ac:chgData name="Kau, Derchang" userId="b9148588-e694-4445-9765-2c9aad6149ce" providerId="ADAL" clId="{FAA041A8-D5C9-FD4C-9A1D-883FEE58235E}" dt="2021-10-20T15:07:08.614" v="1149"/>
          <ac:inkMkLst>
            <pc:docMk/>
            <pc:sldMk cId="1808699985" sldId="2147308584"/>
            <ac:inkMk id="104" creationId="{B865B104-D7F4-E84A-AD73-1A84769866BD}"/>
          </ac:inkMkLst>
        </pc:inkChg>
        <pc:inkChg chg="add topLvl">
          <ac:chgData name="Kau, Derchang" userId="b9148588-e694-4445-9765-2c9aad6149ce" providerId="ADAL" clId="{FAA041A8-D5C9-FD4C-9A1D-883FEE58235E}" dt="2021-10-20T15:07:08.614" v="1149"/>
          <ac:inkMkLst>
            <pc:docMk/>
            <pc:sldMk cId="1808699985" sldId="2147308584"/>
            <ac:inkMk id="105" creationId="{A5D83E21-DBCE-D543-812B-3785DE86D638}"/>
          </ac:inkMkLst>
        </pc:inkChg>
        <pc:inkChg chg="add topLvl">
          <ac:chgData name="Kau, Derchang" userId="b9148588-e694-4445-9765-2c9aad6149ce" providerId="ADAL" clId="{FAA041A8-D5C9-FD4C-9A1D-883FEE58235E}" dt="2021-10-20T15:07:08.614" v="1149"/>
          <ac:inkMkLst>
            <pc:docMk/>
            <pc:sldMk cId="1808699985" sldId="2147308584"/>
            <ac:inkMk id="106" creationId="{B33BEA22-8A14-2A4D-B3A2-01AFDBB9C5B5}"/>
          </ac:inkMkLst>
        </pc:inkChg>
        <pc:inkChg chg="add del topLvl">
          <ac:chgData name="Kau, Derchang" userId="b9148588-e694-4445-9765-2c9aad6149ce" providerId="ADAL" clId="{FAA041A8-D5C9-FD4C-9A1D-883FEE58235E}" dt="2021-10-20T15:06:40.028" v="1101"/>
          <ac:inkMkLst>
            <pc:docMk/>
            <pc:sldMk cId="1808699985" sldId="2147308584"/>
            <ac:inkMk id="107" creationId="{F3DEA275-E549-2742-B181-6C5C1C0E6BB9}"/>
          </ac:inkMkLst>
        </pc:inkChg>
        <pc:inkChg chg="add del topLvl">
          <ac:chgData name="Kau, Derchang" userId="b9148588-e694-4445-9765-2c9aad6149ce" providerId="ADAL" clId="{FAA041A8-D5C9-FD4C-9A1D-883FEE58235E}" dt="2021-10-20T15:06:39.004" v="1100"/>
          <ac:inkMkLst>
            <pc:docMk/>
            <pc:sldMk cId="1808699985" sldId="2147308584"/>
            <ac:inkMk id="108" creationId="{C8B1BE76-CFF2-B44D-BC4A-86584BDB1AA6}"/>
          </ac:inkMkLst>
        </pc:inkChg>
        <pc:inkChg chg="add topLvl">
          <ac:chgData name="Kau, Derchang" userId="b9148588-e694-4445-9765-2c9aad6149ce" providerId="ADAL" clId="{FAA041A8-D5C9-FD4C-9A1D-883FEE58235E}" dt="2021-10-20T15:07:08.614" v="1149"/>
          <ac:inkMkLst>
            <pc:docMk/>
            <pc:sldMk cId="1808699985" sldId="2147308584"/>
            <ac:inkMk id="110" creationId="{0D99F308-89FA-6749-8559-8132C94137F4}"/>
          </ac:inkMkLst>
        </pc:inkChg>
        <pc:inkChg chg="add topLvl">
          <ac:chgData name="Kau, Derchang" userId="b9148588-e694-4445-9765-2c9aad6149ce" providerId="ADAL" clId="{FAA041A8-D5C9-FD4C-9A1D-883FEE58235E}" dt="2021-10-20T15:07:08.614" v="1149"/>
          <ac:inkMkLst>
            <pc:docMk/>
            <pc:sldMk cId="1808699985" sldId="2147308584"/>
            <ac:inkMk id="111" creationId="{CE675D4E-069A-6A40-A1F0-C83B9D761E3A}"/>
          </ac:inkMkLst>
        </pc:inkChg>
        <pc:inkChg chg="add topLvl">
          <ac:chgData name="Kau, Derchang" userId="b9148588-e694-4445-9765-2c9aad6149ce" providerId="ADAL" clId="{FAA041A8-D5C9-FD4C-9A1D-883FEE58235E}" dt="2021-10-20T15:07:08.614" v="1149"/>
          <ac:inkMkLst>
            <pc:docMk/>
            <pc:sldMk cId="1808699985" sldId="2147308584"/>
            <ac:inkMk id="112" creationId="{8A905D30-9C52-434B-9564-7B6DF1E3AE70}"/>
          </ac:inkMkLst>
        </pc:inkChg>
        <pc:inkChg chg="add topLvl">
          <ac:chgData name="Kau, Derchang" userId="b9148588-e694-4445-9765-2c9aad6149ce" providerId="ADAL" clId="{FAA041A8-D5C9-FD4C-9A1D-883FEE58235E}" dt="2021-10-20T15:07:08.614" v="1149"/>
          <ac:inkMkLst>
            <pc:docMk/>
            <pc:sldMk cId="1808699985" sldId="2147308584"/>
            <ac:inkMk id="113" creationId="{E71C740E-17D3-1845-AD7A-F7F5B4BE86B9}"/>
          </ac:inkMkLst>
        </pc:inkChg>
        <pc:inkChg chg="add topLvl">
          <ac:chgData name="Kau, Derchang" userId="b9148588-e694-4445-9765-2c9aad6149ce" providerId="ADAL" clId="{FAA041A8-D5C9-FD4C-9A1D-883FEE58235E}" dt="2021-10-20T15:07:08.614" v="1149"/>
          <ac:inkMkLst>
            <pc:docMk/>
            <pc:sldMk cId="1808699985" sldId="2147308584"/>
            <ac:inkMk id="114" creationId="{A4D1D944-4A22-4244-9D04-933986B75F98}"/>
          </ac:inkMkLst>
        </pc:inkChg>
        <pc:inkChg chg="add topLvl">
          <ac:chgData name="Kau, Derchang" userId="b9148588-e694-4445-9765-2c9aad6149ce" providerId="ADAL" clId="{FAA041A8-D5C9-FD4C-9A1D-883FEE58235E}" dt="2021-10-20T15:07:08.614" v="1149"/>
          <ac:inkMkLst>
            <pc:docMk/>
            <pc:sldMk cId="1808699985" sldId="2147308584"/>
            <ac:inkMk id="116" creationId="{16FD4B38-7FB0-CA4A-9D20-C5D096534C64}"/>
          </ac:inkMkLst>
        </pc:inkChg>
        <pc:inkChg chg="add topLvl">
          <ac:chgData name="Kau, Derchang" userId="b9148588-e694-4445-9765-2c9aad6149ce" providerId="ADAL" clId="{FAA041A8-D5C9-FD4C-9A1D-883FEE58235E}" dt="2021-10-20T15:07:08.614" v="1149"/>
          <ac:inkMkLst>
            <pc:docMk/>
            <pc:sldMk cId="1808699985" sldId="2147308584"/>
            <ac:inkMk id="117" creationId="{30A69CEF-7C2F-4940-807C-3A14617471B4}"/>
          </ac:inkMkLst>
        </pc:inkChg>
        <pc:inkChg chg="add topLvl">
          <ac:chgData name="Kau, Derchang" userId="b9148588-e694-4445-9765-2c9aad6149ce" providerId="ADAL" clId="{FAA041A8-D5C9-FD4C-9A1D-883FEE58235E}" dt="2021-10-20T15:07:08.614" v="1149"/>
          <ac:inkMkLst>
            <pc:docMk/>
            <pc:sldMk cId="1808699985" sldId="2147308584"/>
            <ac:inkMk id="118" creationId="{4791CDDA-A824-2B49-BCCC-61DC4ABA33AE}"/>
          </ac:inkMkLst>
        </pc:inkChg>
        <pc:inkChg chg="add topLvl">
          <ac:chgData name="Kau, Derchang" userId="b9148588-e694-4445-9765-2c9aad6149ce" providerId="ADAL" clId="{FAA041A8-D5C9-FD4C-9A1D-883FEE58235E}" dt="2021-10-20T15:07:08.614" v="1149"/>
          <ac:inkMkLst>
            <pc:docMk/>
            <pc:sldMk cId="1808699985" sldId="2147308584"/>
            <ac:inkMk id="119" creationId="{74754B0D-5DBE-3B4C-8ABC-BD717022AB5D}"/>
          </ac:inkMkLst>
        </pc:inkChg>
        <pc:inkChg chg="add topLvl">
          <ac:chgData name="Kau, Derchang" userId="b9148588-e694-4445-9765-2c9aad6149ce" providerId="ADAL" clId="{FAA041A8-D5C9-FD4C-9A1D-883FEE58235E}" dt="2021-10-20T15:07:08.614" v="1149"/>
          <ac:inkMkLst>
            <pc:docMk/>
            <pc:sldMk cId="1808699985" sldId="2147308584"/>
            <ac:inkMk id="120" creationId="{B36F0732-F745-DA4A-93B2-54AB3F6BDF92}"/>
          </ac:inkMkLst>
        </pc:inkChg>
        <pc:inkChg chg="add topLvl">
          <ac:chgData name="Kau, Derchang" userId="b9148588-e694-4445-9765-2c9aad6149ce" providerId="ADAL" clId="{FAA041A8-D5C9-FD4C-9A1D-883FEE58235E}" dt="2021-10-20T15:07:08.614" v="1149"/>
          <ac:inkMkLst>
            <pc:docMk/>
            <pc:sldMk cId="1808699985" sldId="2147308584"/>
            <ac:inkMk id="121" creationId="{A76E93B2-3375-FB4F-8C7A-F3B09E3B1787}"/>
          </ac:inkMkLst>
        </pc:inkChg>
        <pc:inkChg chg="add topLvl">
          <ac:chgData name="Kau, Derchang" userId="b9148588-e694-4445-9765-2c9aad6149ce" providerId="ADAL" clId="{FAA041A8-D5C9-FD4C-9A1D-883FEE58235E}" dt="2021-10-20T15:07:08.614" v="1149"/>
          <ac:inkMkLst>
            <pc:docMk/>
            <pc:sldMk cId="1808699985" sldId="2147308584"/>
            <ac:inkMk id="122" creationId="{702F7CF5-9240-7B40-BE5B-5D3DEE96D1F3}"/>
          </ac:inkMkLst>
        </pc:inkChg>
        <pc:inkChg chg="add topLvl">
          <ac:chgData name="Kau, Derchang" userId="b9148588-e694-4445-9765-2c9aad6149ce" providerId="ADAL" clId="{FAA041A8-D5C9-FD4C-9A1D-883FEE58235E}" dt="2021-10-20T15:07:08.614" v="1149"/>
          <ac:inkMkLst>
            <pc:docMk/>
            <pc:sldMk cId="1808699985" sldId="2147308584"/>
            <ac:inkMk id="123" creationId="{D44C5268-89DA-9842-80BE-7A08E78E9E34}"/>
          </ac:inkMkLst>
        </pc:inkChg>
        <pc:inkChg chg="add topLvl">
          <ac:chgData name="Kau, Derchang" userId="b9148588-e694-4445-9765-2c9aad6149ce" providerId="ADAL" clId="{FAA041A8-D5C9-FD4C-9A1D-883FEE58235E}" dt="2021-10-20T15:07:08.614" v="1149"/>
          <ac:inkMkLst>
            <pc:docMk/>
            <pc:sldMk cId="1808699985" sldId="2147308584"/>
            <ac:inkMk id="124" creationId="{67C7FE54-31A2-AF40-86FE-3092D7244C64}"/>
          </ac:inkMkLst>
        </pc:inkChg>
        <pc:inkChg chg="add topLvl">
          <ac:chgData name="Kau, Derchang" userId="b9148588-e694-4445-9765-2c9aad6149ce" providerId="ADAL" clId="{FAA041A8-D5C9-FD4C-9A1D-883FEE58235E}" dt="2021-10-20T15:07:08.614" v="1149"/>
          <ac:inkMkLst>
            <pc:docMk/>
            <pc:sldMk cId="1808699985" sldId="2147308584"/>
            <ac:inkMk id="127" creationId="{BF72A214-F940-3B44-A79E-7D2FB4BD446C}"/>
          </ac:inkMkLst>
        </pc:inkChg>
        <pc:inkChg chg="add topLvl">
          <ac:chgData name="Kau, Derchang" userId="b9148588-e694-4445-9765-2c9aad6149ce" providerId="ADAL" clId="{FAA041A8-D5C9-FD4C-9A1D-883FEE58235E}" dt="2021-10-20T15:07:08.614" v="1149"/>
          <ac:inkMkLst>
            <pc:docMk/>
            <pc:sldMk cId="1808699985" sldId="2147308584"/>
            <ac:inkMk id="128" creationId="{B2761B93-355C-AB4C-8BF7-5E7E0F337F2B}"/>
          </ac:inkMkLst>
        </pc:inkChg>
        <pc:inkChg chg="add topLvl">
          <ac:chgData name="Kau, Derchang" userId="b9148588-e694-4445-9765-2c9aad6149ce" providerId="ADAL" clId="{FAA041A8-D5C9-FD4C-9A1D-883FEE58235E}" dt="2021-10-20T15:07:08.614" v="1149"/>
          <ac:inkMkLst>
            <pc:docMk/>
            <pc:sldMk cId="1808699985" sldId="2147308584"/>
            <ac:inkMk id="129" creationId="{0C7CF8EC-B07B-A149-B396-ED080BF2707E}"/>
          </ac:inkMkLst>
        </pc:inkChg>
        <pc:inkChg chg="add topLvl">
          <ac:chgData name="Kau, Derchang" userId="b9148588-e694-4445-9765-2c9aad6149ce" providerId="ADAL" clId="{FAA041A8-D5C9-FD4C-9A1D-883FEE58235E}" dt="2021-10-20T15:07:08.614" v="1149"/>
          <ac:inkMkLst>
            <pc:docMk/>
            <pc:sldMk cId="1808699985" sldId="2147308584"/>
            <ac:inkMk id="130" creationId="{07175309-08D8-F549-A0E4-5AA6E9267900}"/>
          </ac:inkMkLst>
        </pc:inkChg>
        <pc:inkChg chg="add topLvl">
          <ac:chgData name="Kau, Derchang" userId="b9148588-e694-4445-9765-2c9aad6149ce" providerId="ADAL" clId="{FAA041A8-D5C9-FD4C-9A1D-883FEE58235E}" dt="2021-10-20T15:07:08.614" v="1149"/>
          <ac:inkMkLst>
            <pc:docMk/>
            <pc:sldMk cId="1808699985" sldId="2147308584"/>
            <ac:inkMk id="131" creationId="{BC123FE4-27FC-C748-89A4-955F8D728AC1}"/>
          </ac:inkMkLst>
        </pc:inkChg>
        <pc:inkChg chg="add topLvl">
          <ac:chgData name="Kau, Derchang" userId="b9148588-e694-4445-9765-2c9aad6149ce" providerId="ADAL" clId="{FAA041A8-D5C9-FD4C-9A1D-883FEE58235E}" dt="2021-10-20T15:07:08.614" v="1149"/>
          <ac:inkMkLst>
            <pc:docMk/>
            <pc:sldMk cId="1808699985" sldId="2147308584"/>
            <ac:inkMk id="132" creationId="{F01B28E3-4678-8C4F-B05D-96E4D3A33CEB}"/>
          </ac:inkMkLst>
        </pc:inkChg>
        <pc:inkChg chg="add topLvl">
          <ac:chgData name="Kau, Derchang" userId="b9148588-e694-4445-9765-2c9aad6149ce" providerId="ADAL" clId="{FAA041A8-D5C9-FD4C-9A1D-883FEE58235E}" dt="2021-10-20T15:07:08.614" v="1149"/>
          <ac:inkMkLst>
            <pc:docMk/>
            <pc:sldMk cId="1808699985" sldId="2147308584"/>
            <ac:inkMk id="133" creationId="{5440C8C0-1E67-784D-B72D-DC9127289E1E}"/>
          </ac:inkMkLst>
        </pc:inkChg>
        <pc:inkChg chg="add topLvl">
          <ac:chgData name="Kau, Derchang" userId="b9148588-e694-4445-9765-2c9aad6149ce" providerId="ADAL" clId="{FAA041A8-D5C9-FD4C-9A1D-883FEE58235E}" dt="2021-10-20T15:07:08.614" v="1149"/>
          <ac:inkMkLst>
            <pc:docMk/>
            <pc:sldMk cId="1808699985" sldId="2147308584"/>
            <ac:inkMk id="134" creationId="{06D4B37B-5E93-6B42-94C4-B68EAAF89BC7}"/>
          </ac:inkMkLst>
        </pc:inkChg>
        <pc:inkChg chg="add">
          <ac:chgData name="Kau, Derchang" userId="b9148588-e694-4445-9765-2c9aad6149ce" providerId="ADAL" clId="{FAA041A8-D5C9-FD4C-9A1D-883FEE58235E}" dt="2021-10-20T15:06:57.775" v="1127"/>
          <ac:inkMkLst>
            <pc:docMk/>
            <pc:sldMk cId="1808699985" sldId="2147308584"/>
            <ac:inkMk id="136" creationId="{5E874B78-8A96-A040-8C38-2D0906868863}"/>
          </ac:inkMkLst>
        </pc:inkChg>
        <pc:inkChg chg="add">
          <ac:chgData name="Kau, Derchang" userId="b9148588-e694-4445-9765-2c9aad6149ce" providerId="ADAL" clId="{FAA041A8-D5C9-FD4C-9A1D-883FEE58235E}" dt="2021-10-20T15:06:57.905" v="1128"/>
          <ac:inkMkLst>
            <pc:docMk/>
            <pc:sldMk cId="1808699985" sldId="2147308584"/>
            <ac:inkMk id="137" creationId="{19F2B839-C9E1-E548-87D1-7728D0587D3B}"/>
          </ac:inkMkLst>
        </pc:inkChg>
        <pc:inkChg chg="add">
          <ac:chgData name="Kau, Derchang" userId="b9148588-e694-4445-9765-2c9aad6149ce" providerId="ADAL" clId="{FAA041A8-D5C9-FD4C-9A1D-883FEE58235E}" dt="2021-10-20T15:06:58.226" v="1129"/>
          <ac:inkMkLst>
            <pc:docMk/>
            <pc:sldMk cId="1808699985" sldId="2147308584"/>
            <ac:inkMk id="138" creationId="{574D3D80-2E1C-8847-8D98-58881B3C0C62}"/>
          </ac:inkMkLst>
        </pc:inkChg>
        <pc:inkChg chg="add">
          <ac:chgData name="Kau, Derchang" userId="b9148588-e694-4445-9765-2c9aad6149ce" providerId="ADAL" clId="{FAA041A8-D5C9-FD4C-9A1D-883FEE58235E}" dt="2021-10-20T15:06:58.286" v="1130"/>
          <ac:inkMkLst>
            <pc:docMk/>
            <pc:sldMk cId="1808699985" sldId="2147308584"/>
            <ac:inkMk id="139" creationId="{F7E72295-7A9B-2F45-AE4E-B4059E8C7951}"/>
          </ac:inkMkLst>
        </pc:inkChg>
        <pc:inkChg chg="add">
          <ac:chgData name="Kau, Derchang" userId="b9148588-e694-4445-9765-2c9aad6149ce" providerId="ADAL" clId="{FAA041A8-D5C9-FD4C-9A1D-883FEE58235E}" dt="2021-10-20T15:06:59.003" v="1131"/>
          <ac:inkMkLst>
            <pc:docMk/>
            <pc:sldMk cId="1808699985" sldId="2147308584"/>
            <ac:inkMk id="140" creationId="{806BEDAF-2EEF-8D4E-9027-E2BE21655689}"/>
          </ac:inkMkLst>
        </pc:inkChg>
        <pc:inkChg chg="add">
          <ac:chgData name="Kau, Derchang" userId="b9148588-e694-4445-9765-2c9aad6149ce" providerId="ADAL" clId="{FAA041A8-D5C9-FD4C-9A1D-883FEE58235E}" dt="2021-10-20T15:06:59.341" v="1132"/>
          <ac:inkMkLst>
            <pc:docMk/>
            <pc:sldMk cId="1808699985" sldId="2147308584"/>
            <ac:inkMk id="141" creationId="{FBE4C677-1FCA-B64A-9150-9D366A3F3A74}"/>
          </ac:inkMkLst>
        </pc:inkChg>
        <pc:inkChg chg="add">
          <ac:chgData name="Kau, Derchang" userId="b9148588-e694-4445-9765-2c9aad6149ce" providerId="ADAL" clId="{FAA041A8-D5C9-FD4C-9A1D-883FEE58235E}" dt="2021-10-20T15:07:00.012" v="1133"/>
          <ac:inkMkLst>
            <pc:docMk/>
            <pc:sldMk cId="1808699985" sldId="2147308584"/>
            <ac:inkMk id="142" creationId="{0A702405-F37E-1B48-B9AB-869E44E3604B}"/>
          </ac:inkMkLst>
        </pc:inkChg>
        <pc:inkChg chg="add">
          <ac:chgData name="Kau, Derchang" userId="b9148588-e694-4445-9765-2c9aad6149ce" providerId="ADAL" clId="{FAA041A8-D5C9-FD4C-9A1D-883FEE58235E}" dt="2021-10-20T15:07:00.557" v="1134"/>
          <ac:inkMkLst>
            <pc:docMk/>
            <pc:sldMk cId="1808699985" sldId="2147308584"/>
            <ac:inkMk id="143" creationId="{E4E891B5-7917-CB4B-AD2E-F8DA32622BBD}"/>
          </ac:inkMkLst>
        </pc:inkChg>
        <pc:inkChg chg="add">
          <ac:chgData name="Kau, Derchang" userId="b9148588-e694-4445-9765-2c9aad6149ce" providerId="ADAL" clId="{FAA041A8-D5C9-FD4C-9A1D-883FEE58235E}" dt="2021-10-20T15:07:00.826" v="1135"/>
          <ac:inkMkLst>
            <pc:docMk/>
            <pc:sldMk cId="1808699985" sldId="2147308584"/>
            <ac:inkMk id="144" creationId="{172D5ED1-912E-224F-BDB0-719CF5BAB545}"/>
          </ac:inkMkLst>
        </pc:inkChg>
        <pc:inkChg chg="add">
          <ac:chgData name="Kau, Derchang" userId="b9148588-e694-4445-9765-2c9aad6149ce" providerId="ADAL" clId="{FAA041A8-D5C9-FD4C-9A1D-883FEE58235E}" dt="2021-10-20T15:07:01.310" v="1136"/>
          <ac:inkMkLst>
            <pc:docMk/>
            <pc:sldMk cId="1808699985" sldId="2147308584"/>
            <ac:inkMk id="145" creationId="{CFBFC3F1-C43E-854E-B74D-871FEBC6937E}"/>
          </ac:inkMkLst>
        </pc:inkChg>
        <pc:inkChg chg="add">
          <ac:chgData name="Kau, Derchang" userId="b9148588-e694-4445-9765-2c9aad6149ce" providerId="ADAL" clId="{FAA041A8-D5C9-FD4C-9A1D-883FEE58235E}" dt="2021-10-20T15:07:01.546" v="1137"/>
          <ac:inkMkLst>
            <pc:docMk/>
            <pc:sldMk cId="1808699985" sldId="2147308584"/>
            <ac:inkMk id="146" creationId="{CE596CB2-4706-8B44-87D5-A1070C94769E}"/>
          </ac:inkMkLst>
        </pc:inkChg>
        <pc:inkChg chg="add">
          <ac:chgData name="Kau, Derchang" userId="b9148588-e694-4445-9765-2c9aad6149ce" providerId="ADAL" clId="{FAA041A8-D5C9-FD4C-9A1D-883FEE58235E}" dt="2021-10-20T15:07:02.256" v="1138"/>
          <ac:inkMkLst>
            <pc:docMk/>
            <pc:sldMk cId="1808699985" sldId="2147308584"/>
            <ac:inkMk id="147" creationId="{2AF05B4A-3298-914B-A540-9A8B4CF54C8E}"/>
          </ac:inkMkLst>
        </pc:inkChg>
        <pc:inkChg chg="add">
          <ac:chgData name="Kau, Derchang" userId="b9148588-e694-4445-9765-2c9aad6149ce" providerId="ADAL" clId="{FAA041A8-D5C9-FD4C-9A1D-883FEE58235E}" dt="2021-10-20T15:07:02.458" v="1139"/>
          <ac:inkMkLst>
            <pc:docMk/>
            <pc:sldMk cId="1808699985" sldId="2147308584"/>
            <ac:inkMk id="148" creationId="{6DDF08F8-6FCE-7E42-A231-77180ECD9C5C}"/>
          </ac:inkMkLst>
        </pc:inkChg>
        <pc:inkChg chg="add">
          <ac:chgData name="Kau, Derchang" userId="b9148588-e694-4445-9765-2c9aad6149ce" providerId="ADAL" clId="{FAA041A8-D5C9-FD4C-9A1D-883FEE58235E}" dt="2021-10-20T15:07:03.252" v="1140"/>
          <ac:inkMkLst>
            <pc:docMk/>
            <pc:sldMk cId="1808699985" sldId="2147308584"/>
            <ac:inkMk id="149" creationId="{0866E5B4-36C0-7142-BE14-9ABA869638D7}"/>
          </ac:inkMkLst>
        </pc:inkChg>
        <pc:inkChg chg="add">
          <ac:chgData name="Kau, Derchang" userId="b9148588-e694-4445-9765-2c9aad6149ce" providerId="ADAL" clId="{FAA041A8-D5C9-FD4C-9A1D-883FEE58235E}" dt="2021-10-20T15:07:03.834" v="1141"/>
          <ac:inkMkLst>
            <pc:docMk/>
            <pc:sldMk cId="1808699985" sldId="2147308584"/>
            <ac:inkMk id="150" creationId="{58F09E0D-63A5-5D4A-9E1A-3C0DC0114410}"/>
          </ac:inkMkLst>
        </pc:inkChg>
        <pc:inkChg chg="add">
          <ac:chgData name="Kau, Derchang" userId="b9148588-e694-4445-9765-2c9aad6149ce" providerId="ADAL" clId="{FAA041A8-D5C9-FD4C-9A1D-883FEE58235E}" dt="2021-10-20T15:07:04.440" v="1142"/>
          <ac:inkMkLst>
            <pc:docMk/>
            <pc:sldMk cId="1808699985" sldId="2147308584"/>
            <ac:inkMk id="151" creationId="{A2DE869C-A9E8-F74D-949F-4417EDE22BB0}"/>
          </ac:inkMkLst>
        </pc:inkChg>
        <pc:inkChg chg="add">
          <ac:chgData name="Kau, Derchang" userId="b9148588-e694-4445-9765-2c9aad6149ce" providerId="ADAL" clId="{FAA041A8-D5C9-FD4C-9A1D-883FEE58235E}" dt="2021-10-20T15:07:04.869" v="1143"/>
          <ac:inkMkLst>
            <pc:docMk/>
            <pc:sldMk cId="1808699985" sldId="2147308584"/>
            <ac:inkMk id="152" creationId="{B15FCC81-D6A7-5D4B-B5EA-98C8CEF4167F}"/>
          </ac:inkMkLst>
        </pc:inkChg>
        <pc:inkChg chg="add">
          <ac:chgData name="Kau, Derchang" userId="b9148588-e694-4445-9765-2c9aad6149ce" providerId="ADAL" clId="{FAA041A8-D5C9-FD4C-9A1D-883FEE58235E}" dt="2021-10-20T15:07:05.094" v="1144"/>
          <ac:inkMkLst>
            <pc:docMk/>
            <pc:sldMk cId="1808699985" sldId="2147308584"/>
            <ac:inkMk id="153" creationId="{E586619E-D711-F241-9B6B-65328F80F86A}"/>
          </ac:inkMkLst>
        </pc:inkChg>
        <pc:inkChg chg="add">
          <ac:chgData name="Kau, Derchang" userId="b9148588-e694-4445-9765-2c9aad6149ce" providerId="ADAL" clId="{FAA041A8-D5C9-FD4C-9A1D-883FEE58235E}" dt="2021-10-20T15:07:05.472" v="1145"/>
          <ac:inkMkLst>
            <pc:docMk/>
            <pc:sldMk cId="1808699985" sldId="2147308584"/>
            <ac:inkMk id="154" creationId="{599EE86E-7480-2C48-A049-012DD3099F97}"/>
          </ac:inkMkLst>
        </pc:inkChg>
        <pc:inkChg chg="add">
          <ac:chgData name="Kau, Derchang" userId="b9148588-e694-4445-9765-2c9aad6149ce" providerId="ADAL" clId="{FAA041A8-D5C9-FD4C-9A1D-883FEE58235E}" dt="2021-10-20T15:07:06.473" v="1146"/>
          <ac:inkMkLst>
            <pc:docMk/>
            <pc:sldMk cId="1808699985" sldId="2147308584"/>
            <ac:inkMk id="155" creationId="{8EC47FDF-EA9F-5849-A00F-F8A59289BFB4}"/>
          </ac:inkMkLst>
        </pc:inkChg>
        <pc:inkChg chg="add">
          <ac:chgData name="Kau, Derchang" userId="b9148588-e694-4445-9765-2c9aad6149ce" providerId="ADAL" clId="{FAA041A8-D5C9-FD4C-9A1D-883FEE58235E}" dt="2021-10-20T15:07:06.940" v="1147"/>
          <ac:inkMkLst>
            <pc:docMk/>
            <pc:sldMk cId="1808699985" sldId="2147308584"/>
            <ac:inkMk id="156" creationId="{171B1F3E-F785-2847-A9B8-1D014DE04547}"/>
          </ac:inkMkLst>
        </pc:inkChg>
        <pc:inkChg chg="add">
          <ac:chgData name="Kau, Derchang" userId="b9148588-e694-4445-9765-2c9aad6149ce" providerId="ADAL" clId="{FAA041A8-D5C9-FD4C-9A1D-883FEE58235E}" dt="2021-10-20T15:07:07.535" v="1148"/>
          <ac:inkMkLst>
            <pc:docMk/>
            <pc:sldMk cId="1808699985" sldId="2147308584"/>
            <ac:inkMk id="157" creationId="{7F6CE74D-D0A4-044E-9616-0AE2C6BFC272}"/>
          </ac:inkMkLst>
        </pc:inkChg>
      </pc:sldChg>
      <pc:sldChg chg="addSp">
        <pc:chgData name="Kau, Derchang" userId="b9148588-e694-4445-9765-2c9aad6149ce" providerId="ADAL" clId="{FAA041A8-D5C9-FD4C-9A1D-883FEE58235E}" dt="2021-10-20T07:40:19.471" v="1035"/>
        <pc:sldMkLst>
          <pc:docMk/>
          <pc:sldMk cId="2248543005" sldId="2147308586"/>
        </pc:sldMkLst>
        <pc:grpChg chg="add">
          <ac:chgData name="Kau, Derchang" userId="b9148588-e694-4445-9765-2c9aad6149ce" providerId="ADAL" clId="{FAA041A8-D5C9-FD4C-9A1D-883FEE58235E}" dt="2021-10-20T07:39:07.064" v="1021"/>
          <ac:grpSpMkLst>
            <pc:docMk/>
            <pc:sldMk cId="2248543005" sldId="2147308586"/>
            <ac:grpSpMk id="7" creationId="{3B024DB7-5070-1544-86DE-4CA4AE22039A}"/>
          </ac:grpSpMkLst>
        </pc:grpChg>
        <pc:grpChg chg="add">
          <ac:chgData name="Kau, Derchang" userId="b9148588-e694-4445-9765-2c9aad6149ce" providerId="ADAL" clId="{FAA041A8-D5C9-FD4C-9A1D-883FEE58235E}" dt="2021-10-20T07:39:13.696" v="1024"/>
          <ac:grpSpMkLst>
            <pc:docMk/>
            <pc:sldMk cId="2248543005" sldId="2147308586"/>
            <ac:grpSpMk id="32" creationId="{42F974D4-EECB-3D4F-9ADA-7F6456EECF8B}"/>
          </ac:grpSpMkLst>
        </pc:grpChg>
        <pc:grpChg chg="add">
          <ac:chgData name="Kau, Derchang" userId="b9148588-e694-4445-9765-2c9aad6149ce" providerId="ADAL" clId="{FAA041A8-D5C9-FD4C-9A1D-883FEE58235E}" dt="2021-10-20T07:39:34.814" v="1027"/>
          <ac:grpSpMkLst>
            <pc:docMk/>
            <pc:sldMk cId="2248543005" sldId="2147308586"/>
            <ac:grpSpMk id="35" creationId="{04B06C62-C632-1242-BC89-44B13779422A}"/>
          </ac:grpSpMkLst>
        </pc:grpChg>
        <pc:grpChg chg="add">
          <ac:chgData name="Kau, Derchang" userId="b9148588-e694-4445-9765-2c9aad6149ce" providerId="ADAL" clId="{FAA041A8-D5C9-FD4C-9A1D-883FEE58235E}" dt="2021-10-20T07:40:07.132" v="1032"/>
          <ac:grpSpMkLst>
            <pc:docMk/>
            <pc:sldMk cId="2248543005" sldId="2147308586"/>
            <ac:grpSpMk id="40" creationId="{93D38260-75CA-284C-A1E1-18CDD28185AE}"/>
          </ac:grpSpMkLst>
        </pc:grpChg>
        <pc:inkChg chg="add">
          <ac:chgData name="Kau, Derchang" userId="b9148588-e694-4445-9765-2c9aad6149ce" providerId="ADAL" clId="{FAA041A8-D5C9-FD4C-9A1D-883FEE58235E}" dt="2021-10-20T07:39:05.911" v="1019"/>
          <ac:inkMkLst>
            <pc:docMk/>
            <pc:sldMk cId="2248543005" sldId="2147308586"/>
            <ac:inkMk id="2" creationId="{21D3477B-B5A6-F54F-9A35-DD2926304680}"/>
          </ac:inkMkLst>
        </pc:inkChg>
        <pc:inkChg chg="add">
          <ac:chgData name="Kau, Derchang" userId="b9148588-e694-4445-9765-2c9aad6149ce" providerId="ADAL" clId="{FAA041A8-D5C9-FD4C-9A1D-883FEE58235E}" dt="2021-10-20T07:39:06.357" v="1020"/>
          <ac:inkMkLst>
            <pc:docMk/>
            <pc:sldMk cId="2248543005" sldId="2147308586"/>
            <ac:inkMk id="5" creationId="{5CF0E0E2-ED5D-0C4D-81B7-60B102ABC5C2}"/>
          </ac:inkMkLst>
        </pc:inkChg>
        <pc:inkChg chg="add">
          <ac:chgData name="Kau, Derchang" userId="b9148588-e694-4445-9765-2c9aad6149ce" providerId="ADAL" clId="{FAA041A8-D5C9-FD4C-9A1D-883FEE58235E}" dt="2021-10-20T07:39:12.584" v="1022"/>
          <ac:inkMkLst>
            <pc:docMk/>
            <pc:sldMk cId="2248543005" sldId="2147308586"/>
            <ac:inkMk id="25" creationId="{7DDC092E-FE2E-6D43-B0B9-1511083357FE}"/>
          </ac:inkMkLst>
        </pc:inkChg>
        <pc:inkChg chg="add">
          <ac:chgData name="Kau, Derchang" userId="b9148588-e694-4445-9765-2c9aad6149ce" providerId="ADAL" clId="{FAA041A8-D5C9-FD4C-9A1D-883FEE58235E}" dt="2021-10-20T07:39:12.987" v="1023"/>
          <ac:inkMkLst>
            <pc:docMk/>
            <pc:sldMk cId="2248543005" sldId="2147308586"/>
            <ac:inkMk id="29" creationId="{779FF550-89E1-D44E-ACE5-6B988992C446}"/>
          </ac:inkMkLst>
        </pc:inkChg>
        <pc:inkChg chg="add">
          <ac:chgData name="Kau, Derchang" userId="b9148588-e694-4445-9765-2c9aad6149ce" providerId="ADAL" clId="{FAA041A8-D5C9-FD4C-9A1D-883FEE58235E}" dt="2021-10-20T07:39:33.763" v="1025"/>
          <ac:inkMkLst>
            <pc:docMk/>
            <pc:sldMk cId="2248543005" sldId="2147308586"/>
            <ac:inkMk id="33" creationId="{392A1C07-104F-FD40-8347-A7C074ECA311}"/>
          </ac:inkMkLst>
        </pc:inkChg>
        <pc:inkChg chg="add">
          <ac:chgData name="Kau, Derchang" userId="b9148588-e694-4445-9765-2c9aad6149ce" providerId="ADAL" clId="{FAA041A8-D5C9-FD4C-9A1D-883FEE58235E}" dt="2021-10-20T07:39:34.054" v="1026"/>
          <ac:inkMkLst>
            <pc:docMk/>
            <pc:sldMk cId="2248543005" sldId="2147308586"/>
            <ac:inkMk id="34" creationId="{67166E71-5902-D448-A4F3-76957E4EE6B8}"/>
          </ac:inkMkLst>
        </pc:inkChg>
        <pc:inkChg chg="add">
          <ac:chgData name="Kau, Derchang" userId="b9148588-e694-4445-9765-2c9aad6149ce" providerId="ADAL" clId="{FAA041A8-D5C9-FD4C-9A1D-883FEE58235E}" dt="2021-10-20T07:39:36.305" v="1028"/>
          <ac:inkMkLst>
            <pc:docMk/>
            <pc:sldMk cId="2248543005" sldId="2147308586"/>
            <ac:inkMk id="36" creationId="{DD7065EF-3FDA-5B4A-BC68-690FFC1ABD44}"/>
          </ac:inkMkLst>
        </pc:inkChg>
        <pc:inkChg chg="add">
          <ac:chgData name="Kau, Derchang" userId="b9148588-e694-4445-9765-2c9aad6149ce" providerId="ADAL" clId="{FAA041A8-D5C9-FD4C-9A1D-883FEE58235E}" dt="2021-10-20T07:39:37.289" v="1029"/>
          <ac:inkMkLst>
            <pc:docMk/>
            <pc:sldMk cId="2248543005" sldId="2147308586"/>
            <ac:inkMk id="37" creationId="{641DBC69-0EB4-3840-AF68-BAA3F916B07C}"/>
          </ac:inkMkLst>
        </pc:inkChg>
        <pc:inkChg chg="add">
          <ac:chgData name="Kau, Derchang" userId="b9148588-e694-4445-9765-2c9aad6149ce" providerId="ADAL" clId="{FAA041A8-D5C9-FD4C-9A1D-883FEE58235E}" dt="2021-10-20T07:40:06.080" v="1030"/>
          <ac:inkMkLst>
            <pc:docMk/>
            <pc:sldMk cId="2248543005" sldId="2147308586"/>
            <ac:inkMk id="38" creationId="{E14D8DC1-E2DE-6E42-8781-D7156C7495E6}"/>
          </ac:inkMkLst>
        </pc:inkChg>
        <pc:inkChg chg="add">
          <ac:chgData name="Kau, Derchang" userId="b9148588-e694-4445-9765-2c9aad6149ce" providerId="ADAL" clId="{FAA041A8-D5C9-FD4C-9A1D-883FEE58235E}" dt="2021-10-20T07:40:06.437" v="1031"/>
          <ac:inkMkLst>
            <pc:docMk/>
            <pc:sldMk cId="2248543005" sldId="2147308586"/>
            <ac:inkMk id="39" creationId="{5474EA39-9CB8-864E-AB5D-D062455D3E40}"/>
          </ac:inkMkLst>
        </pc:inkChg>
        <pc:inkChg chg="add">
          <ac:chgData name="Kau, Derchang" userId="b9148588-e694-4445-9765-2c9aad6149ce" providerId="ADAL" clId="{FAA041A8-D5C9-FD4C-9A1D-883FEE58235E}" dt="2021-10-20T07:40:07.799" v="1033"/>
          <ac:inkMkLst>
            <pc:docMk/>
            <pc:sldMk cId="2248543005" sldId="2147308586"/>
            <ac:inkMk id="41" creationId="{0DC0855B-3C8B-1B4B-B815-3F6D37F1345D}"/>
          </ac:inkMkLst>
        </pc:inkChg>
        <pc:inkChg chg="add">
          <ac:chgData name="Kau, Derchang" userId="b9148588-e694-4445-9765-2c9aad6149ce" providerId="ADAL" clId="{FAA041A8-D5C9-FD4C-9A1D-883FEE58235E}" dt="2021-10-20T07:40:18.200" v="1034"/>
          <ac:inkMkLst>
            <pc:docMk/>
            <pc:sldMk cId="2248543005" sldId="2147308586"/>
            <ac:inkMk id="42" creationId="{69D51DF0-F05E-8241-B68F-847DB26ED71D}"/>
          </ac:inkMkLst>
        </pc:inkChg>
        <pc:inkChg chg="add">
          <ac:chgData name="Kau, Derchang" userId="b9148588-e694-4445-9765-2c9aad6149ce" providerId="ADAL" clId="{FAA041A8-D5C9-FD4C-9A1D-883FEE58235E}" dt="2021-10-20T07:40:19.471" v="1035"/>
          <ac:inkMkLst>
            <pc:docMk/>
            <pc:sldMk cId="2248543005" sldId="2147308586"/>
            <ac:inkMk id="43" creationId="{D0462D2D-8D05-C547-A610-7190F7912EFF}"/>
          </ac:inkMkLst>
        </pc:inkChg>
      </pc:sldChg>
      <pc:sldChg chg="addSp delSp">
        <pc:chgData name="Kau, Derchang" userId="b9148588-e694-4445-9765-2c9aad6149ce" providerId="ADAL" clId="{FAA041A8-D5C9-FD4C-9A1D-883FEE58235E}" dt="2021-10-20T15:13:35.688" v="1275"/>
        <pc:sldMkLst>
          <pc:docMk/>
          <pc:sldMk cId="3563292635" sldId="2147308588"/>
        </pc:sldMkLst>
        <pc:grpChg chg="add">
          <ac:chgData name="Kau, Derchang" userId="b9148588-e694-4445-9765-2c9aad6149ce" providerId="ADAL" clId="{FAA041A8-D5C9-FD4C-9A1D-883FEE58235E}" dt="2021-10-20T15:09:16.731" v="1152"/>
          <ac:grpSpMkLst>
            <pc:docMk/>
            <pc:sldMk cId="3563292635" sldId="2147308588"/>
            <ac:grpSpMk id="7" creationId="{1BC4B16D-B354-7849-BBC4-8C22949B8766}"/>
          </ac:grpSpMkLst>
        </pc:grpChg>
        <pc:grpChg chg="add">
          <ac:chgData name="Kau, Derchang" userId="b9148588-e694-4445-9765-2c9aad6149ce" providerId="ADAL" clId="{FAA041A8-D5C9-FD4C-9A1D-883FEE58235E}" dt="2021-10-20T15:09:57.662" v="1158"/>
          <ac:grpSpMkLst>
            <pc:docMk/>
            <pc:sldMk cId="3563292635" sldId="2147308588"/>
            <ac:grpSpMk id="35" creationId="{8E90FD21-6887-F94A-8907-B8A058864921}"/>
          </ac:grpSpMkLst>
        </pc:grpChg>
        <pc:grpChg chg="add">
          <ac:chgData name="Kau, Derchang" userId="b9148588-e694-4445-9765-2c9aad6149ce" providerId="ADAL" clId="{FAA041A8-D5C9-FD4C-9A1D-883FEE58235E}" dt="2021-10-20T15:10:14.587" v="1161"/>
          <ac:grpSpMkLst>
            <pc:docMk/>
            <pc:sldMk cId="3563292635" sldId="2147308588"/>
            <ac:grpSpMk id="38" creationId="{F13FC117-9F49-924B-8CCC-23A7BBBEC8A1}"/>
          </ac:grpSpMkLst>
        </pc:grpChg>
        <pc:grpChg chg="add">
          <ac:chgData name="Kau, Derchang" userId="b9148588-e694-4445-9765-2c9aad6149ce" providerId="ADAL" clId="{FAA041A8-D5C9-FD4C-9A1D-883FEE58235E}" dt="2021-10-20T15:10:55.075" v="1165"/>
          <ac:grpSpMkLst>
            <pc:docMk/>
            <pc:sldMk cId="3563292635" sldId="2147308588"/>
            <ac:grpSpMk id="42" creationId="{C0CC325D-DA2C-8B44-8C25-019BE77C280D}"/>
          </ac:grpSpMkLst>
        </pc:grpChg>
        <pc:grpChg chg="add del">
          <ac:chgData name="Kau, Derchang" userId="b9148588-e694-4445-9765-2c9aad6149ce" providerId="ADAL" clId="{FAA041A8-D5C9-FD4C-9A1D-883FEE58235E}" dt="2021-10-20T15:12:03.323" v="1185"/>
          <ac:grpSpMkLst>
            <pc:docMk/>
            <pc:sldMk cId="3563292635" sldId="2147308588"/>
            <ac:grpSpMk id="52" creationId="{B53C2BCF-60D0-F243-A5AF-ABAA1B7D68B7}"/>
          </ac:grpSpMkLst>
        </pc:grpChg>
        <pc:grpChg chg="add del">
          <ac:chgData name="Kau, Derchang" userId="b9148588-e694-4445-9765-2c9aad6149ce" providerId="ADAL" clId="{FAA041A8-D5C9-FD4C-9A1D-883FEE58235E}" dt="2021-10-20T15:12:04.620" v="1187"/>
          <ac:grpSpMkLst>
            <pc:docMk/>
            <pc:sldMk cId="3563292635" sldId="2147308588"/>
            <ac:grpSpMk id="62" creationId="{9B4EC8A8-03EE-8744-9520-A9FB3C3326BC}"/>
          </ac:grpSpMkLst>
        </pc:grpChg>
        <pc:grpChg chg="add del">
          <ac:chgData name="Kau, Derchang" userId="b9148588-e694-4445-9765-2c9aad6149ce" providerId="ADAL" clId="{FAA041A8-D5C9-FD4C-9A1D-883FEE58235E}" dt="2021-10-20T15:12:25.857" v="1211"/>
          <ac:grpSpMkLst>
            <pc:docMk/>
            <pc:sldMk cId="3563292635" sldId="2147308588"/>
            <ac:grpSpMk id="64" creationId="{8A87F28D-09A2-1343-867A-570E0F0F4E23}"/>
          </ac:grpSpMkLst>
        </pc:grpChg>
        <pc:grpChg chg="add del">
          <ac:chgData name="Kau, Derchang" userId="b9148588-e694-4445-9765-2c9aad6149ce" providerId="ADAL" clId="{FAA041A8-D5C9-FD4C-9A1D-883FEE58235E}" dt="2021-10-20T15:12:17.104" v="1204"/>
          <ac:grpSpMkLst>
            <pc:docMk/>
            <pc:sldMk cId="3563292635" sldId="2147308588"/>
            <ac:grpSpMk id="69" creationId="{53FF5CF2-BC4D-9944-8F8B-F431418B91A4}"/>
          </ac:grpSpMkLst>
        </pc:grpChg>
        <pc:grpChg chg="add del">
          <ac:chgData name="Kau, Derchang" userId="b9148588-e694-4445-9765-2c9aad6149ce" providerId="ADAL" clId="{FAA041A8-D5C9-FD4C-9A1D-883FEE58235E}" dt="2021-10-20T15:12:12.799" v="1199"/>
          <ac:grpSpMkLst>
            <pc:docMk/>
            <pc:sldMk cId="3563292635" sldId="2147308588"/>
            <ac:grpSpMk id="75" creationId="{F762F5DB-751C-3A4D-A926-5DCFC4BD2EB6}"/>
          </ac:grpSpMkLst>
        </pc:grpChg>
        <pc:grpChg chg="add">
          <ac:chgData name="Kau, Derchang" userId="b9148588-e694-4445-9765-2c9aad6149ce" providerId="ADAL" clId="{FAA041A8-D5C9-FD4C-9A1D-883FEE58235E}" dt="2021-10-20T15:12:25.857" v="1211"/>
          <ac:grpSpMkLst>
            <pc:docMk/>
            <pc:sldMk cId="3563292635" sldId="2147308588"/>
            <ac:grpSpMk id="81" creationId="{05AE2205-106D-0344-8E16-D19EC9264AAD}"/>
          </ac:grpSpMkLst>
        </pc:grpChg>
        <pc:grpChg chg="add del">
          <ac:chgData name="Kau, Derchang" userId="b9148588-e694-4445-9765-2c9aad6149ce" providerId="ADAL" clId="{FAA041A8-D5C9-FD4C-9A1D-883FEE58235E}" dt="2021-10-20T15:12:39.354" v="1215"/>
          <ac:grpSpMkLst>
            <pc:docMk/>
            <pc:sldMk cId="3563292635" sldId="2147308588"/>
            <ac:grpSpMk id="84" creationId="{3B007F7E-FEF6-5543-90EA-897562CB5461}"/>
          </ac:grpSpMkLst>
        </pc:grpChg>
        <pc:grpChg chg="add del">
          <ac:chgData name="Kau, Derchang" userId="b9148588-e694-4445-9765-2c9aad6149ce" providerId="ADAL" clId="{FAA041A8-D5C9-FD4C-9A1D-883FEE58235E}" dt="2021-10-20T15:13:01.335" v="1230"/>
          <ac:grpSpMkLst>
            <pc:docMk/>
            <pc:sldMk cId="3563292635" sldId="2147308588"/>
            <ac:grpSpMk id="96" creationId="{FCFC754F-3685-D94B-9732-D392240A60FD}"/>
          </ac:grpSpMkLst>
        </pc:grpChg>
        <pc:grpChg chg="add del">
          <ac:chgData name="Kau, Derchang" userId="b9148588-e694-4445-9765-2c9aad6149ce" providerId="ADAL" clId="{FAA041A8-D5C9-FD4C-9A1D-883FEE58235E}" dt="2021-10-20T15:13:03.834" v="1234"/>
          <ac:grpSpMkLst>
            <pc:docMk/>
            <pc:sldMk cId="3563292635" sldId="2147308588"/>
            <ac:grpSpMk id="98" creationId="{43120149-6FB6-9C4F-8870-2FBA9A436CCE}"/>
          </ac:grpSpMkLst>
        </pc:grpChg>
        <pc:grpChg chg="add del">
          <ac:chgData name="Kau, Derchang" userId="b9148588-e694-4445-9765-2c9aad6149ce" providerId="ADAL" clId="{FAA041A8-D5C9-FD4C-9A1D-883FEE58235E}" dt="2021-10-20T15:13:14.800" v="1247"/>
          <ac:grpSpMkLst>
            <pc:docMk/>
            <pc:sldMk cId="3563292635" sldId="2147308588"/>
            <ac:grpSpMk id="102" creationId="{55DB70D8-BCEE-E048-A33D-6D5229B853C7}"/>
          </ac:grpSpMkLst>
        </pc:grpChg>
        <pc:grpChg chg="add del">
          <ac:chgData name="Kau, Derchang" userId="b9148588-e694-4445-9765-2c9aad6149ce" providerId="ADAL" clId="{FAA041A8-D5C9-FD4C-9A1D-883FEE58235E}" dt="2021-10-20T15:13:10.790" v="1240"/>
          <ac:grpSpMkLst>
            <pc:docMk/>
            <pc:sldMk cId="3563292635" sldId="2147308588"/>
            <ac:grpSpMk id="107" creationId="{5C99239D-88C4-7F4A-8A19-9A9C91116120}"/>
          </ac:grpSpMkLst>
        </pc:grpChg>
        <pc:grpChg chg="add del">
          <ac:chgData name="Kau, Derchang" userId="b9148588-e694-4445-9765-2c9aad6149ce" providerId="ADAL" clId="{FAA041A8-D5C9-FD4C-9A1D-883FEE58235E}" dt="2021-10-20T15:13:35.688" v="1275"/>
          <ac:grpSpMkLst>
            <pc:docMk/>
            <pc:sldMk cId="3563292635" sldId="2147308588"/>
            <ac:grpSpMk id="111" creationId="{C6C0F12E-ADE5-E640-B281-F17E8FB9227F}"/>
          </ac:grpSpMkLst>
        </pc:grpChg>
        <pc:grpChg chg="add del">
          <ac:chgData name="Kau, Derchang" userId="b9148588-e694-4445-9765-2c9aad6149ce" providerId="ADAL" clId="{FAA041A8-D5C9-FD4C-9A1D-883FEE58235E}" dt="2021-10-20T15:13:24.537" v="1255"/>
          <ac:grpSpMkLst>
            <pc:docMk/>
            <pc:sldMk cId="3563292635" sldId="2147308588"/>
            <ac:grpSpMk id="118" creationId="{EE75FEBB-FC0A-3B4D-BFAC-0B4F9F8D726F}"/>
          </ac:grpSpMkLst>
        </pc:grpChg>
        <pc:grpChg chg="add">
          <ac:chgData name="Kau, Derchang" userId="b9148588-e694-4445-9765-2c9aad6149ce" providerId="ADAL" clId="{FAA041A8-D5C9-FD4C-9A1D-883FEE58235E}" dt="2021-10-20T15:13:35.688" v="1275"/>
          <ac:grpSpMkLst>
            <pc:docMk/>
            <pc:sldMk cId="3563292635" sldId="2147308588"/>
            <ac:grpSpMk id="133" creationId="{9BDF3DE4-0069-4740-A46B-91B8AD66B812}"/>
          </ac:grpSpMkLst>
        </pc:grpChg>
        <pc:inkChg chg="add">
          <ac:chgData name="Kau, Derchang" userId="b9148588-e694-4445-9765-2c9aad6149ce" providerId="ADAL" clId="{FAA041A8-D5C9-FD4C-9A1D-883FEE58235E}" dt="2021-10-20T15:09:15.601" v="1150"/>
          <ac:inkMkLst>
            <pc:docMk/>
            <pc:sldMk cId="3563292635" sldId="2147308588"/>
            <ac:inkMk id="2" creationId="{442B54DB-016A-F541-9705-ACE0372DC787}"/>
          </ac:inkMkLst>
        </pc:inkChg>
        <pc:inkChg chg="add">
          <ac:chgData name="Kau, Derchang" userId="b9148588-e694-4445-9765-2c9aad6149ce" providerId="ADAL" clId="{FAA041A8-D5C9-FD4C-9A1D-883FEE58235E}" dt="2021-10-20T15:09:16.061" v="1151"/>
          <ac:inkMkLst>
            <pc:docMk/>
            <pc:sldMk cId="3563292635" sldId="2147308588"/>
            <ac:inkMk id="5" creationId="{EDDEA359-8F40-EF44-99C3-BC1EB1C5FD1D}"/>
          </ac:inkMkLst>
        </pc:inkChg>
        <pc:inkChg chg="add">
          <ac:chgData name="Kau, Derchang" userId="b9148588-e694-4445-9765-2c9aad6149ce" providerId="ADAL" clId="{FAA041A8-D5C9-FD4C-9A1D-883FEE58235E}" dt="2021-10-20T15:09:27.308" v="1153"/>
          <ac:inkMkLst>
            <pc:docMk/>
            <pc:sldMk cId="3563292635" sldId="2147308588"/>
            <ac:inkMk id="25" creationId="{9D0E0F6C-A837-2444-8CFD-8771A1CC26B9}"/>
          </ac:inkMkLst>
        </pc:inkChg>
        <pc:inkChg chg="add">
          <ac:chgData name="Kau, Derchang" userId="b9148588-e694-4445-9765-2c9aad6149ce" providerId="ADAL" clId="{FAA041A8-D5C9-FD4C-9A1D-883FEE58235E}" dt="2021-10-20T15:09:29.638" v="1154"/>
          <ac:inkMkLst>
            <pc:docMk/>
            <pc:sldMk cId="3563292635" sldId="2147308588"/>
            <ac:inkMk id="29" creationId="{2C3BF1CD-8C80-0D40-9E8C-BBF25AF6FF59}"/>
          </ac:inkMkLst>
        </pc:inkChg>
        <pc:inkChg chg="add">
          <ac:chgData name="Kau, Derchang" userId="b9148588-e694-4445-9765-2c9aad6149ce" providerId="ADAL" clId="{FAA041A8-D5C9-FD4C-9A1D-883FEE58235E}" dt="2021-10-20T15:09:29.825" v="1155"/>
          <ac:inkMkLst>
            <pc:docMk/>
            <pc:sldMk cId="3563292635" sldId="2147308588"/>
            <ac:inkMk id="32" creationId="{673BCEDE-34D9-174D-B8C1-8FA5FEC99520}"/>
          </ac:inkMkLst>
        </pc:inkChg>
        <pc:inkChg chg="add">
          <ac:chgData name="Kau, Derchang" userId="b9148588-e694-4445-9765-2c9aad6149ce" providerId="ADAL" clId="{FAA041A8-D5C9-FD4C-9A1D-883FEE58235E}" dt="2021-10-20T15:09:56.638" v="1156"/>
          <ac:inkMkLst>
            <pc:docMk/>
            <pc:sldMk cId="3563292635" sldId="2147308588"/>
            <ac:inkMk id="33" creationId="{F45DE094-0A1A-044F-B745-6AF79394DD3E}"/>
          </ac:inkMkLst>
        </pc:inkChg>
        <pc:inkChg chg="add">
          <ac:chgData name="Kau, Derchang" userId="b9148588-e694-4445-9765-2c9aad6149ce" providerId="ADAL" clId="{FAA041A8-D5C9-FD4C-9A1D-883FEE58235E}" dt="2021-10-20T15:09:56.951" v="1157"/>
          <ac:inkMkLst>
            <pc:docMk/>
            <pc:sldMk cId="3563292635" sldId="2147308588"/>
            <ac:inkMk id="34" creationId="{E0413798-5B37-FA40-9A95-7AE7BB359D52}"/>
          </ac:inkMkLst>
        </pc:inkChg>
        <pc:inkChg chg="add">
          <ac:chgData name="Kau, Derchang" userId="b9148588-e694-4445-9765-2c9aad6149ce" providerId="ADAL" clId="{FAA041A8-D5C9-FD4C-9A1D-883FEE58235E}" dt="2021-10-20T15:10:13.569" v="1159"/>
          <ac:inkMkLst>
            <pc:docMk/>
            <pc:sldMk cId="3563292635" sldId="2147308588"/>
            <ac:inkMk id="36" creationId="{096C4BAB-CBD0-264C-940E-0919CFCE4B67}"/>
          </ac:inkMkLst>
        </pc:inkChg>
        <pc:inkChg chg="add">
          <ac:chgData name="Kau, Derchang" userId="b9148588-e694-4445-9765-2c9aad6149ce" providerId="ADAL" clId="{FAA041A8-D5C9-FD4C-9A1D-883FEE58235E}" dt="2021-10-20T15:10:13.819" v="1160"/>
          <ac:inkMkLst>
            <pc:docMk/>
            <pc:sldMk cId="3563292635" sldId="2147308588"/>
            <ac:inkMk id="37" creationId="{E3288278-B0B7-B546-853C-B8B5B02C205C}"/>
          </ac:inkMkLst>
        </pc:inkChg>
        <pc:inkChg chg="add">
          <ac:chgData name="Kau, Derchang" userId="b9148588-e694-4445-9765-2c9aad6149ce" providerId="ADAL" clId="{FAA041A8-D5C9-FD4C-9A1D-883FEE58235E}" dt="2021-10-20T15:10:18.779" v="1162"/>
          <ac:inkMkLst>
            <pc:docMk/>
            <pc:sldMk cId="3563292635" sldId="2147308588"/>
            <ac:inkMk id="39" creationId="{658EEF63-6115-AB4B-AD90-DF0E7C0EB08B}"/>
          </ac:inkMkLst>
        </pc:inkChg>
        <pc:inkChg chg="add">
          <ac:chgData name="Kau, Derchang" userId="b9148588-e694-4445-9765-2c9aad6149ce" providerId="ADAL" clId="{FAA041A8-D5C9-FD4C-9A1D-883FEE58235E}" dt="2021-10-20T15:10:54.047" v="1163"/>
          <ac:inkMkLst>
            <pc:docMk/>
            <pc:sldMk cId="3563292635" sldId="2147308588"/>
            <ac:inkMk id="40" creationId="{9DA1955A-4CA2-D54E-B8EE-3BFB2B5F7551}"/>
          </ac:inkMkLst>
        </pc:inkChg>
        <pc:inkChg chg="add">
          <ac:chgData name="Kau, Derchang" userId="b9148588-e694-4445-9765-2c9aad6149ce" providerId="ADAL" clId="{FAA041A8-D5C9-FD4C-9A1D-883FEE58235E}" dt="2021-10-20T15:10:54.323" v="1164"/>
          <ac:inkMkLst>
            <pc:docMk/>
            <pc:sldMk cId="3563292635" sldId="2147308588"/>
            <ac:inkMk id="41" creationId="{850587F4-E154-3346-B401-B4172A27BA46}"/>
          </ac:inkMkLst>
        </pc:inkChg>
        <pc:inkChg chg="add">
          <ac:chgData name="Kau, Derchang" userId="b9148588-e694-4445-9765-2c9aad6149ce" providerId="ADAL" clId="{FAA041A8-D5C9-FD4C-9A1D-883FEE58235E}" dt="2021-10-20T15:10:57.127" v="1166"/>
          <ac:inkMkLst>
            <pc:docMk/>
            <pc:sldMk cId="3563292635" sldId="2147308588"/>
            <ac:inkMk id="43" creationId="{DD208A8B-4D5A-964A-B374-DE22D95BE5BE}"/>
          </ac:inkMkLst>
        </pc:inkChg>
        <pc:inkChg chg="add topLvl">
          <ac:chgData name="Kau, Derchang" userId="b9148588-e694-4445-9765-2c9aad6149ce" providerId="ADAL" clId="{FAA041A8-D5C9-FD4C-9A1D-883FEE58235E}" dt="2021-10-20T15:12:25.857" v="1211"/>
          <ac:inkMkLst>
            <pc:docMk/>
            <pc:sldMk cId="3563292635" sldId="2147308588"/>
            <ac:inkMk id="44" creationId="{C667F743-A228-7D4C-ACC9-F958CCF94BA5}"/>
          </ac:inkMkLst>
        </pc:inkChg>
        <pc:inkChg chg="add topLvl">
          <ac:chgData name="Kau, Derchang" userId="b9148588-e694-4445-9765-2c9aad6149ce" providerId="ADAL" clId="{FAA041A8-D5C9-FD4C-9A1D-883FEE58235E}" dt="2021-10-20T15:12:25.857" v="1211"/>
          <ac:inkMkLst>
            <pc:docMk/>
            <pc:sldMk cId="3563292635" sldId="2147308588"/>
            <ac:inkMk id="45" creationId="{E220D6A4-902D-E24C-AA58-85FA224FE85C}"/>
          </ac:inkMkLst>
        </pc:inkChg>
        <pc:inkChg chg="add topLvl">
          <ac:chgData name="Kau, Derchang" userId="b9148588-e694-4445-9765-2c9aad6149ce" providerId="ADAL" clId="{FAA041A8-D5C9-FD4C-9A1D-883FEE58235E}" dt="2021-10-20T15:12:25.857" v="1211"/>
          <ac:inkMkLst>
            <pc:docMk/>
            <pc:sldMk cId="3563292635" sldId="2147308588"/>
            <ac:inkMk id="46" creationId="{C8473AE7-A567-594E-BBD3-E3755F181B89}"/>
          </ac:inkMkLst>
        </pc:inkChg>
        <pc:inkChg chg="add topLvl">
          <ac:chgData name="Kau, Derchang" userId="b9148588-e694-4445-9765-2c9aad6149ce" providerId="ADAL" clId="{FAA041A8-D5C9-FD4C-9A1D-883FEE58235E}" dt="2021-10-20T15:12:25.857" v="1211"/>
          <ac:inkMkLst>
            <pc:docMk/>
            <pc:sldMk cId="3563292635" sldId="2147308588"/>
            <ac:inkMk id="47" creationId="{A68721DC-4E47-F549-9CAB-D2DFCF4A26C5}"/>
          </ac:inkMkLst>
        </pc:inkChg>
        <pc:inkChg chg="add topLvl">
          <ac:chgData name="Kau, Derchang" userId="b9148588-e694-4445-9765-2c9aad6149ce" providerId="ADAL" clId="{FAA041A8-D5C9-FD4C-9A1D-883FEE58235E}" dt="2021-10-20T15:12:25.857" v="1211"/>
          <ac:inkMkLst>
            <pc:docMk/>
            <pc:sldMk cId="3563292635" sldId="2147308588"/>
            <ac:inkMk id="48" creationId="{9A928C21-DB9A-7B4B-9CB7-295BB20DF419}"/>
          </ac:inkMkLst>
        </pc:inkChg>
        <pc:inkChg chg="add topLvl">
          <ac:chgData name="Kau, Derchang" userId="b9148588-e694-4445-9765-2c9aad6149ce" providerId="ADAL" clId="{FAA041A8-D5C9-FD4C-9A1D-883FEE58235E}" dt="2021-10-20T15:12:25.857" v="1211"/>
          <ac:inkMkLst>
            <pc:docMk/>
            <pc:sldMk cId="3563292635" sldId="2147308588"/>
            <ac:inkMk id="49" creationId="{6BFF1C51-DC6C-DA41-B09F-EC71DB257031}"/>
          </ac:inkMkLst>
        </pc:inkChg>
        <pc:inkChg chg="add topLvl">
          <ac:chgData name="Kau, Derchang" userId="b9148588-e694-4445-9765-2c9aad6149ce" providerId="ADAL" clId="{FAA041A8-D5C9-FD4C-9A1D-883FEE58235E}" dt="2021-10-20T15:12:25.857" v="1211"/>
          <ac:inkMkLst>
            <pc:docMk/>
            <pc:sldMk cId="3563292635" sldId="2147308588"/>
            <ac:inkMk id="50" creationId="{077D3E15-E7A6-6D4B-825C-C60B3853B1CF}"/>
          </ac:inkMkLst>
        </pc:inkChg>
        <pc:inkChg chg="add topLvl">
          <ac:chgData name="Kau, Derchang" userId="b9148588-e694-4445-9765-2c9aad6149ce" providerId="ADAL" clId="{FAA041A8-D5C9-FD4C-9A1D-883FEE58235E}" dt="2021-10-20T15:12:25.857" v="1211"/>
          <ac:inkMkLst>
            <pc:docMk/>
            <pc:sldMk cId="3563292635" sldId="2147308588"/>
            <ac:inkMk id="51" creationId="{FA040EDD-312A-5B4E-BCF7-1F564DDB618C}"/>
          </ac:inkMkLst>
        </pc:inkChg>
        <pc:inkChg chg="add topLvl">
          <ac:chgData name="Kau, Derchang" userId="b9148588-e694-4445-9765-2c9aad6149ce" providerId="ADAL" clId="{FAA041A8-D5C9-FD4C-9A1D-883FEE58235E}" dt="2021-10-20T15:12:25.857" v="1211"/>
          <ac:inkMkLst>
            <pc:docMk/>
            <pc:sldMk cId="3563292635" sldId="2147308588"/>
            <ac:inkMk id="53" creationId="{76DA58B6-F5EC-6140-8696-060B3B4D9CFC}"/>
          </ac:inkMkLst>
        </pc:inkChg>
        <pc:inkChg chg="add topLvl">
          <ac:chgData name="Kau, Derchang" userId="b9148588-e694-4445-9765-2c9aad6149ce" providerId="ADAL" clId="{FAA041A8-D5C9-FD4C-9A1D-883FEE58235E}" dt="2021-10-20T15:12:25.857" v="1211"/>
          <ac:inkMkLst>
            <pc:docMk/>
            <pc:sldMk cId="3563292635" sldId="2147308588"/>
            <ac:inkMk id="54" creationId="{59D23749-A2A6-0543-9426-B53BBC68D92D}"/>
          </ac:inkMkLst>
        </pc:inkChg>
        <pc:inkChg chg="add topLvl">
          <ac:chgData name="Kau, Derchang" userId="b9148588-e694-4445-9765-2c9aad6149ce" providerId="ADAL" clId="{FAA041A8-D5C9-FD4C-9A1D-883FEE58235E}" dt="2021-10-20T15:12:25.857" v="1211"/>
          <ac:inkMkLst>
            <pc:docMk/>
            <pc:sldMk cId="3563292635" sldId="2147308588"/>
            <ac:inkMk id="55" creationId="{AE8C8411-4BFE-3F4E-A760-58252CEEB2FC}"/>
          </ac:inkMkLst>
        </pc:inkChg>
        <pc:inkChg chg="add topLvl">
          <ac:chgData name="Kau, Derchang" userId="b9148588-e694-4445-9765-2c9aad6149ce" providerId="ADAL" clId="{FAA041A8-D5C9-FD4C-9A1D-883FEE58235E}" dt="2021-10-20T15:12:25.857" v="1211"/>
          <ac:inkMkLst>
            <pc:docMk/>
            <pc:sldMk cId="3563292635" sldId="2147308588"/>
            <ac:inkMk id="56" creationId="{D9C35ED9-943F-B24E-B5B2-80BB40FC9EFA}"/>
          </ac:inkMkLst>
        </pc:inkChg>
        <pc:inkChg chg="add topLvl">
          <ac:chgData name="Kau, Derchang" userId="b9148588-e694-4445-9765-2c9aad6149ce" providerId="ADAL" clId="{FAA041A8-D5C9-FD4C-9A1D-883FEE58235E}" dt="2021-10-20T15:12:25.857" v="1211"/>
          <ac:inkMkLst>
            <pc:docMk/>
            <pc:sldMk cId="3563292635" sldId="2147308588"/>
            <ac:inkMk id="57" creationId="{6773A4DE-E5A8-4742-9F7E-456064E3E6D6}"/>
          </ac:inkMkLst>
        </pc:inkChg>
        <pc:inkChg chg="add topLvl">
          <ac:chgData name="Kau, Derchang" userId="b9148588-e694-4445-9765-2c9aad6149ce" providerId="ADAL" clId="{FAA041A8-D5C9-FD4C-9A1D-883FEE58235E}" dt="2021-10-20T15:12:25.857" v="1211"/>
          <ac:inkMkLst>
            <pc:docMk/>
            <pc:sldMk cId="3563292635" sldId="2147308588"/>
            <ac:inkMk id="58" creationId="{0AB56127-1356-904B-8C89-9B1D0B5C0B18}"/>
          </ac:inkMkLst>
        </pc:inkChg>
        <pc:inkChg chg="add topLvl">
          <ac:chgData name="Kau, Derchang" userId="b9148588-e694-4445-9765-2c9aad6149ce" providerId="ADAL" clId="{FAA041A8-D5C9-FD4C-9A1D-883FEE58235E}" dt="2021-10-20T15:12:25.857" v="1211"/>
          <ac:inkMkLst>
            <pc:docMk/>
            <pc:sldMk cId="3563292635" sldId="2147308588"/>
            <ac:inkMk id="59" creationId="{5C25192B-3526-E24E-8CF0-2563819FAB70}"/>
          </ac:inkMkLst>
        </pc:inkChg>
        <pc:inkChg chg="add topLvl">
          <ac:chgData name="Kau, Derchang" userId="b9148588-e694-4445-9765-2c9aad6149ce" providerId="ADAL" clId="{FAA041A8-D5C9-FD4C-9A1D-883FEE58235E}" dt="2021-10-20T15:12:25.857" v="1211"/>
          <ac:inkMkLst>
            <pc:docMk/>
            <pc:sldMk cId="3563292635" sldId="2147308588"/>
            <ac:inkMk id="60" creationId="{A59127BB-8676-214A-9E00-B1DF254A61B5}"/>
          </ac:inkMkLst>
        </pc:inkChg>
        <pc:inkChg chg="add topLvl">
          <ac:chgData name="Kau, Derchang" userId="b9148588-e694-4445-9765-2c9aad6149ce" providerId="ADAL" clId="{FAA041A8-D5C9-FD4C-9A1D-883FEE58235E}" dt="2021-10-20T15:12:25.857" v="1211"/>
          <ac:inkMkLst>
            <pc:docMk/>
            <pc:sldMk cId="3563292635" sldId="2147308588"/>
            <ac:inkMk id="61" creationId="{E44FC40C-AE15-3746-88E5-B8C2215204A6}"/>
          </ac:inkMkLst>
        </pc:inkChg>
        <pc:inkChg chg="add topLvl">
          <ac:chgData name="Kau, Derchang" userId="b9148588-e694-4445-9765-2c9aad6149ce" providerId="ADAL" clId="{FAA041A8-D5C9-FD4C-9A1D-883FEE58235E}" dt="2021-10-20T15:12:25.857" v="1211"/>
          <ac:inkMkLst>
            <pc:docMk/>
            <pc:sldMk cId="3563292635" sldId="2147308588"/>
            <ac:inkMk id="63" creationId="{8AA57BBC-64E8-9E43-8267-9B513C36AF1C}"/>
          </ac:inkMkLst>
        </pc:inkChg>
        <pc:inkChg chg="add topLvl">
          <ac:chgData name="Kau, Derchang" userId="b9148588-e694-4445-9765-2c9aad6149ce" providerId="ADAL" clId="{FAA041A8-D5C9-FD4C-9A1D-883FEE58235E}" dt="2021-10-20T15:12:17.104" v="1204"/>
          <ac:inkMkLst>
            <pc:docMk/>
            <pc:sldMk cId="3563292635" sldId="2147308588"/>
            <ac:inkMk id="65" creationId="{A7762DE0-15B5-0C45-A6B5-7792B4E2D23B}"/>
          </ac:inkMkLst>
        </pc:inkChg>
        <pc:inkChg chg="add topLvl">
          <ac:chgData name="Kau, Derchang" userId="b9148588-e694-4445-9765-2c9aad6149ce" providerId="ADAL" clId="{FAA041A8-D5C9-FD4C-9A1D-883FEE58235E}" dt="2021-10-20T15:12:17.104" v="1204"/>
          <ac:inkMkLst>
            <pc:docMk/>
            <pc:sldMk cId="3563292635" sldId="2147308588"/>
            <ac:inkMk id="66" creationId="{5DDCB8FC-0B03-EE40-8112-20A2A0F6C6B7}"/>
          </ac:inkMkLst>
        </pc:inkChg>
        <pc:inkChg chg="add del topLvl">
          <ac:chgData name="Kau, Derchang" userId="b9148588-e694-4445-9765-2c9aad6149ce" providerId="ADAL" clId="{FAA041A8-D5C9-FD4C-9A1D-883FEE58235E}" dt="2021-10-20T15:12:18.597" v="1205"/>
          <ac:inkMkLst>
            <pc:docMk/>
            <pc:sldMk cId="3563292635" sldId="2147308588"/>
            <ac:inkMk id="67" creationId="{1045A33F-9454-854F-91CF-CF81230E1120}"/>
          </ac:inkMkLst>
        </pc:inkChg>
        <pc:inkChg chg="add del topLvl">
          <ac:chgData name="Kau, Derchang" userId="b9148588-e694-4445-9765-2c9aad6149ce" providerId="ADAL" clId="{FAA041A8-D5C9-FD4C-9A1D-883FEE58235E}" dt="2021-10-20T15:12:17.104" v="1204"/>
          <ac:inkMkLst>
            <pc:docMk/>
            <pc:sldMk cId="3563292635" sldId="2147308588"/>
            <ac:inkMk id="68" creationId="{215799FF-62C8-7743-B07C-82311F388FB9}"/>
          </ac:inkMkLst>
        </pc:inkChg>
        <pc:inkChg chg="add del topLvl">
          <ac:chgData name="Kau, Derchang" userId="b9148588-e694-4445-9765-2c9aad6149ce" providerId="ADAL" clId="{FAA041A8-D5C9-FD4C-9A1D-883FEE58235E}" dt="2021-10-20T15:12:16.524" v="1203"/>
          <ac:inkMkLst>
            <pc:docMk/>
            <pc:sldMk cId="3563292635" sldId="2147308588"/>
            <ac:inkMk id="70" creationId="{CCDD9946-21EF-1547-9553-B446766D2D18}"/>
          </ac:inkMkLst>
        </pc:inkChg>
        <pc:inkChg chg="add del topLvl">
          <ac:chgData name="Kau, Derchang" userId="b9148588-e694-4445-9765-2c9aad6149ce" providerId="ADAL" clId="{FAA041A8-D5C9-FD4C-9A1D-883FEE58235E}" dt="2021-10-20T15:12:16.008" v="1202"/>
          <ac:inkMkLst>
            <pc:docMk/>
            <pc:sldMk cId="3563292635" sldId="2147308588"/>
            <ac:inkMk id="71" creationId="{53E1FB84-0B96-EF4E-B8B5-4816BBF35B7A}"/>
          </ac:inkMkLst>
        </pc:inkChg>
        <pc:inkChg chg="add del topLvl">
          <ac:chgData name="Kau, Derchang" userId="b9148588-e694-4445-9765-2c9aad6149ce" providerId="ADAL" clId="{FAA041A8-D5C9-FD4C-9A1D-883FEE58235E}" dt="2021-10-20T15:12:15.399" v="1201"/>
          <ac:inkMkLst>
            <pc:docMk/>
            <pc:sldMk cId="3563292635" sldId="2147308588"/>
            <ac:inkMk id="72" creationId="{20436885-4A12-D140-971B-24FBDDA40333}"/>
          </ac:inkMkLst>
        </pc:inkChg>
        <pc:inkChg chg="add del topLvl">
          <ac:chgData name="Kau, Derchang" userId="b9148588-e694-4445-9765-2c9aad6149ce" providerId="ADAL" clId="{FAA041A8-D5C9-FD4C-9A1D-883FEE58235E}" dt="2021-10-20T15:12:14.226" v="1200"/>
          <ac:inkMkLst>
            <pc:docMk/>
            <pc:sldMk cId="3563292635" sldId="2147308588"/>
            <ac:inkMk id="73" creationId="{F14DAB4E-ACB9-2743-9C1D-9765B87717E0}"/>
          </ac:inkMkLst>
        </pc:inkChg>
        <pc:inkChg chg="add del topLvl">
          <ac:chgData name="Kau, Derchang" userId="b9148588-e694-4445-9765-2c9aad6149ce" providerId="ADAL" clId="{FAA041A8-D5C9-FD4C-9A1D-883FEE58235E}" dt="2021-10-20T15:12:12.799" v="1199"/>
          <ac:inkMkLst>
            <pc:docMk/>
            <pc:sldMk cId="3563292635" sldId="2147308588"/>
            <ac:inkMk id="74" creationId="{D9CABC4C-7D5D-6A4C-A9D5-C9AFBE641865}"/>
          </ac:inkMkLst>
        </pc:inkChg>
        <pc:inkChg chg="add">
          <ac:chgData name="Kau, Derchang" userId="b9148588-e694-4445-9765-2c9aad6149ce" providerId="ADAL" clId="{FAA041A8-D5C9-FD4C-9A1D-883FEE58235E}" dt="2021-10-20T15:12:22.167" v="1206"/>
          <ac:inkMkLst>
            <pc:docMk/>
            <pc:sldMk cId="3563292635" sldId="2147308588"/>
            <ac:inkMk id="76" creationId="{E7C77932-96B7-394D-9B68-22D287B5F0DA}"/>
          </ac:inkMkLst>
        </pc:inkChg>
        <pc:inkChg chg="add">
          <ac:chgData name="Kau, Derchang" userId="b9148588-e694-4445-9765-2c9aad6149ce" providerId="ADAL" clId="{FAA041A8-D5C9-FD4C-9A1D-883FEE58235E}" dt="2021-10-20T15:12:22.835" v="1207"/>
          <ac:inkMkLst>
            <pc:docMk/>
            <pc:sldMk cId="3563292635" sldId="2147308588"/>
            <ac:inkMk id="77" creationId="{156B0B06-C338-2E43-BA26-D42CD248DF93}"/>
          </ac:inkMkLst>
        </pc:inkChg>
        <pc:inkChg chg="add">
          <ac:chgData name="Kau, Derchang" userId="b9148588-e694-4445-9765-2c9aad6149ce" providerId="ADAL" clId="{FAA041A8-D5C9-FD4C-9A1D-883FEE58235E}" dt="2021-10-20T15:12:23.017" v="1208"/>
          <ac:inkMkLst>
            <pc:docMk/>
            <pc:sldMk cId="3563292635" sldId="2147308588"/>
            <ac:inkMk id="78" creationId="{50E49D66-EDD7-4B4E-B93B-38AD22209713}"/>
          </ac:inkMkLst>
        </pc:inkChg>
        <pc:inkChg chg="add">
          <ac:chgData name="Kau, Derchang" userId="b9148588-e694-4445-9765-2c9aad6149ce" providerId="ADAL" clId="{FAA041A8-D5C9-FD4C-9A1D-883FEE58235E}" dt="2021-10-20T15:12:23.761" v="1209"/>
          <ac:inkMkLst>
            <pc:docMk/>
            <pc:sldMk cId="3563292635" sldId="2147308588"/>
            <ac:inkMk id="79" creationId="{8581B168-DAF8-F94E-A029-7AF8A4A7ACFD}"/>
          </ac:inkMkLst>
        </pc:inkChg>
        <pc:inkChg chg="add">
          <ac:chgData name="Kau, Derchang" userId="b9148588-e694-4445-9765-2c9aad6149ce" providerId="ADAL" clId="{FAA041A8-D5C9-FD4C-9A1D-883FEE58235E}" dt="2021-10-20T15:12:24.842" v="1210"/>
          <ac:inkMkLst>
            <pc:docMk/>
            <pc:sldMk cId="3563292635" sldId="2147308588"/>
            <ac:inkMk id="80" creationId="{B8C98DB0-3A1F-1B4E-9E86-7F3E762B4BFA}"/>
          </ac:inkMkLst>
        </pc:inkChg>
        <pc:inkChg chg="add del topLvl">
          <ac:chgData name="Kau, Derchang" userId="b9148588-e694-4445-9765-2c9aad6149ce" providerId="ADAL" clId="{FAA041A8-D5C9-FD4C-9A1D-883FEE58235E}" dt="2021-10-20T15:12:42.409" v="1216"/>
          <ac:inkMkLst>
            <pc:docMk/>
            <pc:sldMk cId="3563292635" sldId="2147308588"/>
            <ac:inkMk id="82" creationId="{40389ED0-B3FC-0946-8748-CB2AF333D209}"/>
          </ac:inkMkLst>
        </pc:inkChg>
        <pc:inkChg chg="add del topLvl">
          <ac:chgData name="Kau, Derchang" userId="b9148588-e694-4445-9765-2c9aad6149ce" providerId="ADAL" clId="{FAA041A8-D5C9-FD4C-9A1D-883FEE58235E}" dt="2021-10-20T15:12:39.354" v="1215"/>
          <ac:inkMkLst>
            <pc:docMk/>
            <pc:sldMk cId="3563292635" sldId="2147308588"/>
            <ac:inkMk id="83" creationId="{6FA2E41B-F3C0-564B-A709-4F89ADD26CB0}"/>
          </ac:inkMkLst>
        </pc:inkChg>
        <pc:inkChg chg="add">
          <ac:chgData name="Kau, Derchang" userId="b9148588-e694-4445-9765-2c9aad6149ce" providerId="ADAL" clId="{FAA041A8-D5C9-FD4C-9A1D-883FEE58235E}" dt="2021-10-20T15:12:49.282" v="1217"/>
          <ac:inkMkLst>
            <pc:docMk/>
            <pc:sldMk cId="3563292635" sldId="2147308588"/>
            <ac:inkMk id="85" creationId="{F15DA3D7-70B4-C140-B331-643C5C62AADE}"/>
          </ac:inkMkLst>
        </pc:inkChg>
        <pc:inkChg chg="add topLvl">
          <ac:chgData name="Kau, Derchang" userId="b9148588-e694-4445-9765-2c9aad6149ce" providerId="ADAL" clId="{FAA041A8-D5C9-FD4C-9A1D-883FEE58235E}" dt="2021-10-20T15:13:35.688" v="1275"/>
          <ac:inkMkLst>
            <pc:docMk/>
            <pc:sldMk cId="3563292635" sldId="2147308588"/>
            <ac:inkMk id="86" creationId="{0370CA13-7C18-7140-B13D-63597F38850E}"/>
          </ac:inkMkLst>
        </pc:inkChg>
        <pc:inkChg chg="add topLvl">
          <ac:chgData name="Kau, Derchang" userId="b9148588-e694-4445-9765-2c9aad6149ce" providerId="ADAL" clId="{FAA041A8-D5C9-FD4C-9A1D-883FEE58235E}" dt="2021-10-20T15:13:35.688" v="1275"/>
          <ac:inkMkLst>
            <pc:docMk/>
            <pc:sldMk cId="3563292635" sldId="2147308588"/>
            <ac:inkMk id="87" creationId="{2EDA2B1A-9976-2040-8FA5-9EA0145D1691}"/>
          </ac:inkMkLst>
        </pc:inkChg>
        <pc:inkChg chg="add topLvl">
          <ac:chgData name="Kau, Derchang" userId="b9148588-e694-4445-9765-2c9aad6149ce" providerId="ADAL" clId="{FAA041A8-D5C9-FD4C-9A1D-883FEE58235E}" dt="2021-10-20T15:13:35.688" v="1275"/>
          <ac:inkMkLst>
            <pc:docMk/>
            <pc:sldMk cId="3563292635" sldId="2147308588"/>
            <ac:inkMk id="88" creationId="{80D0F129-B219-E248-BB4C-71311C08873A}"/>
          </ac:inkMkLst>
        </pc:inkChg>
        <pc:inkChg chg="add topLvl">
          <ac:chgData name="Kau, Derchang" userId="b9148588-e694-4445-9765-2c9aad6149ce" providerId="ADAL" clId="{FAA041A8-D5C9-FD4C-9A1D-883FEE58235E}" dt="2021-10-20T15:13:35.688" v="1275"/>
          <ac:inkMkLst>
            <pc:docMk/>
            <pc:sldMk cId="3563292635" sldId="2147308588"/>
            <ac:inkMk id="89" creationId="{41E0D267-BA24-3B42-AE6B-124D78C9D0EE}"/>
          </ac:inkMkLst>
        </pc:inkChg>
        <pc:inkChg chg="add topLvl">
          <ac:chgData name="Kau, Derchang" userId="b9148588-e694-4445-9765-2c9aad6149ce" providerId="ADAL" clId="{FAA041A8-D5C9-FD4C-9A1D-883FEE58235E}" dt="2021-10-20T15:13:35.688" v="1275"/>
          <ac:inkMkLst>
            <pc:docMk/>
            <pc:sldMk cId="3563292635" sldId="2147308588"/>
            <ac:inkMk id="90" creationId="{1C47E2DA-3B82-F342-97B6-DBCBE94E63E0}"/>
          </ac:inkMkLst>
        </pc:inkChg>
        <pc:inkChg chg="add topLvl">
          <ac:chgData name="Kau, Derchang" userId="b9148588-e694-4445-9765-2c9aad6149ce" providerId="ADAL" clId="{FAA041A8-D5C9-FD4C-9A1D-883FEE58235E}" dt="2021-10-20T15:13:35.688" v="1275"/>
          <ac:inkMkLst>
            <pc:docMk/>
            <pc:sldMk cId="3563292635" sldId="2147308588"/>
            <ac:inkMk id="91" creationId="{C34473E6-0EE5-B247-BF47-4173F7E82540}"/>
          </ac:inkMkLst>
        </pc:inkChg>
        <pc:inkChg chg="add topLvl">
          <ac:chgData name="Kau, Derchang" userId="b9148588-e694-4445-9765-2c9aad6149ce" providerId="ADAL" clId="{FAA041A8-D5C9-FD4C-9A1D-883FEE58235E}" dt="2021-10-20T15:13:35.688" v="1275"/>
          <ac:inkMkLst>
            <pc:docMk/>
            <pc:sldMk cId="3563292635" sldId="2147308588"/>
            <ac:inkMk id="92" creationId="{4BD2D46B-B0DB-604A-9642-65B1B20B6DA4}"/>
          </ac:inkMkLst>
        </pc:inkChg>
        <pc:inkChg chg="add topLvl">
          <ac:chgData name="Kau, Derchang" userId="b9148588-e694-4445-9765-2c9aad6149ce" providerId="ADAL" clId="{FAA041A8-D5C9-FD4C-9A1D-883FEE58235E}" dt="2021-10-20T15:13:35.688" v="1275"/>
          <ac:inkMkLst>
            <pc:docMk/>
            <pc:sldMk cId="3563292635" sldId="2147308588"/>
            <ac:inkMk id="93" creationId="{E3178242-CA26-314D-977E-95B381974AB9}"/>
          </ac:inkMkLst>
        </pc:inkChg>
        <pc:inkChg chg="add topLvl">
          <ac:chgData name="Kau, Derchang" userId="b9148588-e694-4445-9765-2c9aad6149ce" providerId="ADAL" clId="{FAA041A8-D5C9-FD4C-9A1D-883FEE58235E}" dt="2021-10-20T15:13:35.688" v="1275"/>
          <ac:inkMkLst>
            <pc:docMk/>
            <pc:sldMk cId="3563292635" sldId="2147308588"/>
            <ac:inkMk id="94" creationId="{59E3D55B-5B83-CD46-B13D-EE0F0E8929CA}"/>
          </ac:inkMkLst>
        </pc:inkChg>
        <pc:inkChg chg="add topLvl">
          <ac:chgData name="Kau, Derchang" userId="b9148588-e694-4445-9765-2c9aad6149ce" providerId="ADAL" clId="{FAA041A8-D5C9-FD4C-9A1D-883FEE58235E}" dt="2021-10-20T15:13:35.688" v="1275"/>
          <ac:inkMkLst>
            <pc:docMk/>
            <pc:sldMk cId="3563292635" sldId="2147308588"/>
            <ac:inkMk id="95" creationId="{1E5D626E-655E-9245-BA7A-BE89193645BB}"/>
          </ac:inkMkLst>
        </pc:inkChg>
        <pc:inkChg chg="add topLvl">
          <ac:chgData name="Kau, Derchang" userId="b9148588-e694-4445-9765-2c9aad6149ce" providerId="ADAL" clId="{FAA041A8-D5C9-FD4C-9A1D-883FEE58235E}" dt="2021-10-20T15:13:35.688" v="1275"/>
          <ac:inkMkLst>
            <pc:docMk/>
            <pc:sldMk cId="3563292635" sldId="2147308588"/>
            <ac:inkMk id="97" creationId="{74562275-60BE-EB47-95BD-D8C788C5E4D6}"/>
          </ac:inkMkLst>
        </pc:inkChg>
        <pc:inkChg chg="add topLvl">
          <ac:chgData name="Kau, Derchang" userId="b9148588-e694-4445-9765-2c9aad6149ce" providerId="ADAL" clId="{FAA041A8-D5C9-FD4C-9A1D-883FEE58235E}" dt="2021-10-20T15:13:35.688" v="1275"/>
          <ac:inkMkLst>
            <pc:docMk/>
            <pc:sldMk cId="3563292635" sldId="2147308588"/>
            <ac:inkMk id="99" creationId="{6A981E1C-B164-8D41-9684-D1C4064DEB37}"/>
          </ac:inkMkLst>
        </pc:inkChg>
        <pc:inkChg chg="add topLvl">
          <ac:chgData name="Kau, Derchang" userId="b9148588-e694-4445-9765-2c9aad6149ce" providerId="ADAL" clId="{FAA041A8-D5C9-FD4C-9A1D-883FEE58235E}" dt="2021-10-20T15:13:35.688" v="1275"/>
          <ac:inkMkLst>
            <pc:docMk/>
            <pc:sldMk cId="3563292635" sldId="2147308588"/>
            <ac:inkMk id="100" creationId="{B9FEAE0C-DF18-D343-BB4E-9D5627ED8F84}"/>
          </ac:inkMkLst>
        </pc:inkChg>
        <pc:inkChg chg="add topLvl">
          <ac:chgData name="Kau, Derchang" userId="b9148588-e694-4445-9765-2c9aad6149ce" providerId="ADAL" clId="{FAA041A8-D5C9-FD4C-9A1D-883FEE58235E}" dt="2021-10-20T15:13:35.688" v="1275"/>
          <ac:inkMkLst>
            <pc:docMk/>
            <pc:sldMk cId="3563292635" sldId="2147308588"/>
            <ac:inkMk id="101" creationId="{31D25206-B22A-524A-AC36-9265CD4CE1F6}"/>
          </ac:inkMkLst>
        </pc:inkChg>
        <pc:inkChg chg="add del topLvl">
          <ac:chgData name="Kau, Derchang" userId="b9148588-e694-4445-9765-2c9aad6149ce" providerId="ADAL" clId="{FAA041A8-D5C9-FD4C-9A1D-883FEE58235E}" dt="2021-10-20T15:13:11.965" v="1243"/>
          <ac:inkMkLst>
            <pc:docMk/>
            <pc:sldMk cId="3563292635" sldId="2147308588"/>
            <ac:inkMk id="103" creationId="{B218C775-23D0-C048-A221-08789B157229}"/>
          </ac:inkMkLst>
        </pc:inkChg>
        <pc:inkChg chg="add del topLvl">
          <ac:chgData name="Kau, Derchang" userId="b9148588-e694-4445-9765-2c9aad6149ce" providerId="ADAL" clId="{FAA041A8-D5C9-FD4C-9A1D-883FEE58235E}" dt="2021-10-20T15:13:11.760" v="1242"/>
          <ac:inkMkLst>
            <pc:docMk/>
            <pc:sldMk cId="3563292635" sldId="2147308588"/>
            <ac:inkMk id="104" creationId="{14E766A3-14B8-EF4D-93B0-743FCFD03AA3}"/>
          </ac:inkMkLst>
        </pc:inkChg>
        <pc:inkChg chg="add del topLvl">
          <ac:chgData name="Kau, Derchang" userId="b9148588-e694-4445-9765-2c9aad6149ce" providerId="ADAL" clId="{FAA041A8-D5C9-FD4C-9A1D-883FEE58235E}" dt="2021-10-20T15:13:10.912" v="1241"/>
          <ac:inkMkLst>
            <pc:docMk/>
            <pc:sldMk cId="3563292635" sldId="2147308588"/>
            <ac:inkMk id="105" creationId="{E8AAE337-5A60-C740-98F0-AFF49CD1EAD3}"/>
          </ac:inkMkLst>
        </pc:inkChg>
        <pc:inkChg chg="add del topLvl">
          <ac:chgData name="Kau, Derchang" userId="b9148588-e694-4445-9765-2c9aad6149ce" providerId="ADAL" clId="{FAA041A8-D5C9-FD4C-9A1D-883FEE58235E}" dt="2021-10-20T15:13:10.790" v="1240"/>
          <ac:inkMkLst>
            <pc:docMk/>
            <pc:sldMk cId="3563292635" sldId="2147308588"/>
            <ac:inkMk id="106" creationId="{79147B63-7100-634F-95D6-00F3746E82E2}"/>
          </ac:inkMkLst>
        </pc:inkChg>
        <pc:inkChg chg="add topLvl">
          <ac:chgData name="Kau, Derchang" userId="b9148588-e694-4445-9765-2c9aad6149ce" providerId="ADAL" clId="{FAA041A8-D5C9-FD4C-9A1D-883FEE58235E}" dt="2021-10-20T15:13:35.688" v="1275"/>
          <ac:inkMkLst>
            <pc:docMk/>
            <pc:sldMk cId="3563292635" sldId="2147308588"/>
            <ac:inkMk id="108" creationId="{2DFB52B9-D4D4-FE47-918F-5A0E5C1CF11F}"/>
          </ac:inkMkLst>
        </pc:inkChg>
        <pc:inkChg chg="add topLvl">
          <ac:chgData name="Kau, Derchang" userId="b9148588-e694-4445-9765-2c9aad6149ce" providerId="ADAL" clId="{FAA041A8-D5C9-FD4C-9A1D-883FEE58235E}" dt="2021-10-20T15:13:35.688" v="1275"/>
          <ac:inkMkLst>
            <pc:docMk/>
            <pc:sldMk cId="3563292635" sldId="2147308588"/>
            <ac:inkMk id="109" creationId="{ED29C8CF-73E4-0642-B33F-36A058110BFF}"/>
          </ac:inkMkLst>
        </pc:inkChg>
        <pc:inkChg chg="add topLvl">
          <ac:chgData name="Kau, Derchang" userId="b9148588-e694-4445-9765-2c9aad6149ce" providerId="ADAL" clId="{FAA041A8-D5C9-FD4C-9A1D-883FEE58235E}" dt="2021-10-20T15:13:35.688" v="1275"/>
          <ac:inkMkLst>
            <pc:docMk/>
            <pc:sldMk cId="3563292635" sldId="2147308588"/>
            <ac:inkMk id="110" creationId="{4168A75D-C0CD-F645-8B3E-555023D4FA93}"/>
          </ac:inkMkLst>
        </pc:inkChg>
        <pc:inkChg chg="add del topLvl">
          <ac:chgData name="Kau, Derchang" userId="b9148588-e694-4445-9765-2c9aad6149ce" providerId="ADAL" clId="{FAA041A8-D5C9-FD4C-9A1D-883FEE58235E}" dt="2021-10-20T15:13:28.519" v="1260"/>
          <ac:inkMkLst>
            <pc:docMk/>
            <pc:sldMk cId="3563292635" sldId="2147308588"/>
            <ac:inkMk id="112" creationId="{2BDEC9C9-AB7D-A54E-8BD0-583D300988F4}"/>
          </ac:inkMkLst>
        </pc:inkChg>
        <pc:inkChg chg="add del topLvl">
          <ac:chgData name="Kau, Derchang" userId="b9148588-e694-4445-9765-2c9aad6149ce" providerId="ADAL" clId="{FAA041A8-D5C9-FD4C-9A1D-883FEE58235E}" dt="2021-10-20T15:13:27.448" v="1259"/>
          <ac:inkMkLst>
            <pc:docMk/>
            <pc:sldMk cId="3563292635" sldId="2147308588"/>
            <ac:inkMk id="113" creationId="{688EE6D9-6807-A94C-8FFC-71516ED95D1B}"/>
          </ac:inkMkLst>
        </pc:inkChg>
        <pc:inkChg chg="add del topLvl">
          <ac:chgData name="Kau, Derchang" userId="b9148588-e694-4445-9765-2c9aad6149ce" providerId="ADAL" clId="{FAA041A8-D5C9-FD4C-9A1D-883FEE58235E}" dt="2021-10-20T15:13:26.002" v="1258"/>
          <ac:inkMkLst>
            <pc:docMk/>
            <pc:sldMk cId="3563292635" sldId="2147308588"/>
            <ac:inkMk id="114" creationId="{8C46480A-1A21-F640-96F0-5FFD332B615F}"/>
          </ac:inkMkLst>
        </pc:inkChg>
        <pc:inkChg chg="add del topLvl">
          <ac:chgData name="Kau, Derchang" userId="b9148588-e694-4445-9765-2c9aad6149ce" providerId="ADAL" clId="{FAA041A8-D5C9-FD4C-9A1D-883FEE58235E}" dt="2021-10-20T15:13:24.946" v="1257"/>
          <ac:inkMkLst>
            <pc:docMk/>
            <pc:sldMk cId="3563292635" sldId="2147308588"/>
            <ac:inkMk id="115" creationId="{03272194-B3CB-1F4C-9649-8AE95BC2BA1B}"/>
          </ac:inkMkLst>
        </pc:inkChg>
        <pc:inkChg chg="add del topLvl">
          <ac:chgData name="Kau, Derchang" userId="b9148588-e694-4445-9765-2c9aad6149ce" providerId="ADAL" clId="{FAA041A8-D5C9-FD4C-9A1D-883FEE58235E}" dt="2021-10-20T15:13:24.741" v="1256"/>
          <ac:inkMkLst>
            <pc:docMk/>
            <pc:sldMk cId="3563292635" sldId="2147308588"/>
            <ac:inkMk id="116" creationId="{21853BE7-EFAE-9945-8832-0A7E06A8BDB5}"/>
          </ac:inkMkLst>
        </pc:inkChg>
        <pc:inkChg chg="add del topLvl">
          <ac:chgData name="Kau, Derchang" userId="b9148588-e694-4445-9765-2c9aad6149ce" providerId="ADAL" clId="{FAA041A8-D5C9-FD4C-9A1D-883FEE58235E}" dt="2021-10-20T15:13:24.537" v="1255"/>
          <ac:inkMkLst>
            <pc:docMk/>
            <pc:sldMk cId="3563292635" sldId="2147308588"/>
            <ac:inkMk id="117" creationId="{B3A3DF70-EC95-564F-A433-D62D71C6DCAF}"/>
          </ac:inkMkLst>
        </pc:inkChg>
        <pc:inkChg chg="add">
          <ac:chgData name="Kau, Derchang" userId="b9148588-e694-4445-9765-2c9aad6149ce" providerId="ADAL" clId="{FAA041A8-D5C9-FD4C-9A1D-883FEE58235E}" dt="2021-10-20T15:13:30.296" v="1261"/>
          <ac:inkMkLst>
            <pc:docMk/>
            <pc:sldMk cId="3563292635" sldId="2147308588"/>
            <ac:inkMk id="119" creationId="{A3DBE9E7-0440-4741-978E-6ACDBBAA691C}"/>
          </ac:inkMkLst>
        </pc:inkChg>
        <pc:inkChg chg="add">
          <ac:chgData name="Kau, Derchang" userId="b9148588-e694-4445-9765-2c9aad6149ce" providerId="ADAL" clId="{FAA041A8-D5C9-FD4C-9A1D-883FEE58235E}" dt="2021-10-20T15:13:30.499" v="1262"/>
          <ac:inkMkLst>
            <pc:docMk/>
            <pc:sldMk cId="3563292635" sldId="2147308588"/>
            <ac:inkMk id="120" creationId="{A29EB1D7-363B-3A40-B85F-6FC04C3855DC}"/>
          </ac:inkMkLst>
        </pc:inkChg>
        <pc:inkChg chg="add">
          <ac:chgData name="Kau, Derchang" userId="b9148588-e694-4445-9765-2c9aad6149ce" providerId="ADAL" clId="{FAA041A8-D5C9-FD4C-9A1D-883FEE58235E}" dt="2021-10-20T15:13:30.860" v="1263"/>
          <ac:inkMkLst>
            <pc:docMk/>
            <pc:sldMk cId="3563292635" sldId="2147308588"/>
            <ac:inkMk id="121" creationId="{6115774A-76AD-1547-B80D-DADF58F19853}"/>
          </ac:inkMkLst>
        </pc:inkChg>
        <pc:inkChg chg="add">
          <ac:chgData name="Kau, Derchang" userId="b9148588-e694-4445-9765-2c9aad6149ce" providerId="ADAL" clId="{FAA041A8-D5C9-FD4C-9A1D-883FEE58235E}" dt="2021-10-20T15:13:30.999" v="1264"/>
          <ac:inkMkLst>
            <pc:docMk/>
            <pc:sldMk cId="3563292635" sldId="2147308588"/>
            <ac:inkMk id="122" creationId="{0215B81D-851E-2446-A527-E7BA8722B70A}"/>
          </ac:inkMkLst>
        </pc:inkChg>
        <pc:inkChg chg="add">
          <ac:chgData name="Kau, Derchang" userId="b9148588-e694-4445-9765-2c9aad6149ce" providerId="ADAL" clId="{FAA041A8-D5C9-FD4C-9A1D-883FEE58235E}" dt="2021-10-20T15:13:31.155" v="1265"/>
          <ac:inkMkLst>
            <pc:docMk/>
            <pc:sldMk cId="3563292635" sldId="2147308588"/>
            <ac:inkMk id="123" creationId="{6D255B92-B3A9-8A46-99F0-460192789F15}"/>
          </ac:inkMkLst>
        </pc:inkChg>
        <pc:inkChg chg="add">
          <ac:chgData name="Kau, Derchang" userId="b9148588-e694-4445-9765-2c9aad6149ce" providerId="ADAL" clId="{FAA041A8-D5C9-FD4C-9A1D-883FEE58235E}" dt="2021-10-20T15:13:31.392" v="1266"/>
          <ac:inkMkLst>
            <pc:docMk/>
            <pc:sldMk cId="3563292635" sldId="2147308588"/>
            <ac:inkMk id="124" creationId="{9AB16C4F-374B-0646-9313-A6063FD58F69}"/>
          </ac:inkMkLst>
        </pc:inkChg>
        <pc:inkChg chg="add">
          <ac:chgData name="Kau, Derchang" userId="b9148588-e694-4445-9765-2c9aad6149ce" providerId="ADAL" clId="{FAA041A8-D5C9-FD4C-9A1D-883FEE58235E}" dt="2021-10-20T15:13:31.846" v="1267"/>
          <ac:inkMkLst>
            <pc:docMk/>
            <pc:sldMk cId="3563292635" sldId="2147308588"/>
            <ac:inkMk id="125" creationId="{D6E0DB3D-A0D4-824D-8D83-B88CB973C86A}"/>
          </ac:inkMkLst>
        </pc:inkChg>
        <pc:inkChg chg="add">
          <ac:chgData name="Kau, Derchang" userId="b9148588-e694-4445-9765-2c9aad6149ce" providerId="ADAL" clId="{FAA041A8-D5C9-FD4C-9A1D-883FEE58235E}" dt="2021-10-20T15:13:32.142" v="1268"/>
          <ac:inkMkLst>
            <pc:docMk/>
            <pc:sldMk cId="3563292635" sldId="2147308588"/>
            <ac:inkMk id="126" creationId="{B8DF31DA-2AC1-C94D-B606-DEEE8DD8FBDD}"/>
          </ac:inkMkLst>
        </pc:inkChg>
        <pc:inkChg chg="add">
          <ac:chgData name="Kau, Derchang" userId="b9148588-e694-4445-9765-2c9aad6149ce" providerId="ADAL" clId="{FAA041A8-D5C9-FD4C-9A1D-883FEE58235E}" dt="2021-10-20T15:13:32.313" v="1269"/>
          <ac:inkMkLst>
            <pc:docMk/>
            <pc:sldMk cId="3563292635" sldId="2147308588"/>
            <ac:inkMk id="127" creationId="{C2DD263B-3C31-AF41-B4C5-E54BF92FABF9}"/>
          </ac:inkMkLst>
        </pc:inkChg>
        <pc:inkChg chg="add">
          <ac:chgData name="Kau, Derchang" userId="b9148588-e694-4445-9765-2c9aad6149ce" providerId="ADAL" clId="{FAA041A8-D5C9-FD4C-9A1D-883FEE58235E}" dt="2021-10-20T15:13:32.456" v="1270"/>
          <ac:inkMkLst>
            <pc:docMk/>
            <pc:sldMk cId="3563292635" sldId="2147308588"/>
            <ac:inkMk id="128" creationId="{6BF8BDB7-3053-A947-B74B-702601B0EEE9}"/>
          </ac:inkMkLst>
        </pc:inkChg>
        <pc:inkChg chg="add">
          <ac:chgData name="Kau, Derchang" userId="b9148588-e694-4445-9765-2c9aad6149ce" providerId="ADAL" clId="{FAA041A8-D5C9-FD4C-9A1D-883FEE58235E}" dt="2021-10-20T15:13:33.072" v="1271"/>
          <ac:inkMkLst>
            <pc:docMk/>
            <pc:sldMk cId="3563292635" sldId="2147308588"/>
            <ac:inkMk id="129" creationId="{D9AAAF4D-3FCC-B248-A967-33F9903EC00B}"/>
          </ac:inkMkLst>
        </pc:inkChg>
        <pc:inkChg chg="add">
          <ac:chgData name="Kau, Derchang" userId="b9148588-e694-4445-9765-2c9aad6149ce" providerId="ADAL" clId="{FAA041A8-D5C9-FD4C-9A1D-883FEE58235E}" dt="2021-10-20T15:13:33.941" v="1272"/>
          <ac:inkMkLst>
            <pc:docMk/>
            <pc:sldMk cId="3563292635" sldId="2147308588"/>
            <ac:inkMk id="130" creationId="{78EA12DE-8C1B-DF47-ADBB-EFD937E87591}"/>
          </ac:inkMkLst>
        </pc:inkChg>
        <pc:inkChg chg="add">
          <ac:chgData name="Kau, Derchang" userId="b9148588-e694-4445-9765-2c9aad6149ce" providerId="ADAL" clId="{FAA041A8-D5C9-FD4C-9A1D-883FEE58235E}" dt="2021-10-20T15:13:34.289" v="1273"/>
          <ac:inkMkLst>
            <pc:docMk/>
            <pc:sldMk cId="3563292635" sldId="2147308588"/>
            <ac:inkMk id="131" creationId="{D10CE6DE-01E8-9F44-B4D1-CEE1ABE8DC2F}"/>
          </ac:inkMkLst>
        </pc:inkChg>
        <pc:inkChg chg="add">
          <ac:chgData name="Kau, Derchang" userId="b9148588-e694-4445-9765-2c9aad6149ce" providerId="ADAL" clId="{FAA041A8-D5C9-FD4C-9A1D-883FEE58235E}" dt="2021-10-20T15:13:34.811" v="1274"/>
          <ac:inkMkLst>
            <pc:docMk/>
            <pc:sldMk cId="3563292635" sldId="2147308588"/>
            <ac:inkMk id="132" creationId="{741FFBBC-BBDC-EB47-AEC6-2861D79B87F5}"/>
          </ac:inkMkLst>
        </pc:inkChg>
      </pc:sldChg>
      <pc:sldChg chg="addSp delSp modSp">
        <pc:chgData name="Kau, Derchang" userId="b9148588-e694-4445-9765-2c9aad6149ce" providerId="ADAL" clId="{FAA041A8-D5C9-FD4C-9A1D-883FEE58235E}" dt="2021-10-20T16:26:48.464" v="1839"/>
        <pc:sldMkLst>
          <pc:docMk/>
          <pc:sldMk cId="293516094" sldId="2147308590"/>
        </pc:sldMkLst>
        <pc:spChg chg="mod">
          <ac:chgData name="Kau, Derchang" userId="b9148588-e694-4445-9765-2c9aad6149ce" providerId="ADAL" clId="{FAA041A8-D5C9-FD4C-9A1D-883FEE58235E}" dt="2021-10-20T15:56:53.506" v="1582" actId="1076"/>
          <ac:spMkLst>
            <pc:docMk/>
            <pc:sldMk cId="293516094" sldId="2147308590"/>
            <ac:spMk id="10" creationId="{FCFC60E7-D1C4-4231-B09E-E07A5716EDE7}"/>
          </ac:spMkLst>
        </pc:spChg>
        <pc:grpChg chg="add">
          <ac:chgData name="Kau, Derchang" userId="b9148588-e694-4445-9765-2c9aad6149ce" providerId="ADAL" clId="{FAA041A8-D5C9-FD4C-9A1D-883FEE58235E}" dt="2021-10-20T15:50:17.872" v="1278"/>
          <ac:grpSpMkLst>
            <pc:docMk/>
            <pc:sldMk cId="293516094" sldId="2147308590"/>
            <ac:grpSpMk id="7" creationId="{10714E21-21EE-EE44-B8D3-8AED0F7BFE90}"/>
          </ac:grpSpMkLst>
        </pc:grpChg>
        <pc:grpChg chg="add">
          <ac:chgData name="Kau, Derchang" userId="b9148588-e694-4445-9765-2c9aad6149ce" providerId="ADAL" clId="{FAA041A8-D5C9-FD4C-9A1D-883FEE58235E}" dt="2021-10-20T15:51:41.580" v="1286"/>
          <ac:grpSpMkLst>
            <pc:docMk/>
            <pc:sldMk cId="293516094" sldId="2147308590"/>
            <ac:grpSpMk id="37" creationId="{2AAE91D0-EB88-A94D-A9DA-8FF199AB5FFD}"/>
          </ac:grpSpMkLst>
        </pc:grpChg>
        <pc:grpChg chg="add del">
          <ac:chgData name="Kau, Derchang" userId="b9148588-e694-4445-9765-2c9aad6149ce" providerId="ADAL" clId="{FAA041A8-D5C9-FD4C-9A1D-883FEE58235E}" dt="2021-10-20T15:52:12.576" v="1292"/>
          <ac:grpSpMkLst>
            <pc:docMk/>
            <pc:sldMk cId="293516094" sldId="2147308590"/>
            <ac:grpSpMk id="42" creationId="{EA696E52-EF24-E649-8067-E506D71A96DE}"/>
          </ac:grpSpMkLst>
        </pc:grpChg>
        <pc:grpChg chg="add del">
          <ac:chgData name="Kau, Derchang" userId="b9148588-e694-4445-9765-2c9aad6149ce" providerId="ADAL" clId="{FAA041A8-D5C9-FD4C-9A1D-883FEE58235E}" dt="2021-10-20T16:04:15.523" v="1794"/>
          <ac:grpSpMkLst>
            <pc:docMk/>
            <pc:sldMk cId="293516094" sldId="2147308590"/>
            <ac:grpSpMk id="47" creationId="{0DFDD6A2-53CF-2142-8286-35B3B111E75A}"/>
          </ac:grpSpMkLst>
        </pc:grpChg>
        <pc:grpChg chg="add del">
          <ac:chgData name="Kau, Derchang" userId="b9148588-e694-4445-9765-2c9aad6149ce" providerId="ADAL" clId="{FAA041A8-D5C9-FD4C-9A1D-883FEE58235E}" dt="2021-10-20T15:54:20.591" v="1467"/>
          <ac:grpSpMkLst>
            <pc:docMk/>
            <pc:sldMk cId="293516094" sldId="2147308590"/>
            <ac:grpSpMk id="49" creationId="{87AAABC5-CA14-BE4E-B3B6-4B155300A5B3}"/>
          </ac:grpSpMkLst>
        </pc:grpChg>
        <pc:grpChg chg="add del">
          <ac:chgData name="Kau, Derchang" userId="b9148588-e694-4445-9765-2c9aad6149ce" providerId="ADAL" clId="{FAA041A8-D5C9-FD4C-9A1D-883FEE58235E}" dt="2021-10-20T15:52:25.311" v="1312"/>
          <ac:grpSpMkLst>
            <pc:docMk/>
            <pc:sldMk cId="293516094" sldId="2147308590"/>
            <ac:grpSpMk id="54" creationId="{CD08DB66-7AE2-EF46-AE36-33A2410261E1}"/>
          </ac:grpSpMkLst>
        </pc:grpChg>
        <pc:grpChg chg="add del">
          <ac:chgData name="Kau, Derchang" userId="b9148588-e694-4445-9765-2c9aad6149ce" providerId="ADAL" clId="{FAA041A8-D5C9-FD4C-9A1D-883FEE58235E}" dt="2021-10-20T15:53:47.099" v="1430"/>
          <ac:grpSpMkLst>
            <pc:docMk/>
            <pc:sldMk cId="293516094" sldId="2147308590"/>
            <ac:grpSpMk id="62" creationId="{7BBA3F25-EBDB-BA47-8141-700D5DFB829E}"/>
          </ac:grpSpMkLst>
        </pc:grpChg>
        <pc:grpChg chg="add del">
          <ac:chgData name="Kau, Derchang" userId="b9148588-e694-4445-9765-2c9aad6149ce" providerId="ADAL" clId="{FAA041A8-D5C9-FD4C-9A1D-883FEE58235E}" dt="2021-10-20T15:52:39.978" v="1336"/>
          <ac:grpSpMkLst>
            <pc:docMk/>
            <pc:sldMk cId="293516094" sldId="2147308590"/>
            <ac:grpSpMk id="78" creationId="{918087C5-CB50-8A47-AEDE-1C7F795DAD90}"/>
          </ac:grpSpMkLst>
        </pc:grpChg>
        <pc:grpChg chg="add del">
          <ac:chgData name="Kau, Derchang" userId="b9148588-e694-4445-9765-2c9aad6149ce" providerId="ADAL" clId="{FAA041A8-D5C9-FD4C-9A1D-883FEE58235E}" dt="2021-10-20T15:52:41.735" v="1339"/>
          <ac:grpSpMkLst>
            <pc:docMk/>
            <pc:sldMk cId="293516094" sldId="2147308590"/>
            <ac:grpSpMk id="86" creationId="{47589469-8D16-D84D-AF63-429AFBECEF2E}"/>
          </ac:grpSpMkLst>
        </pc:grpChg>
        <pc:grpChg chg="add del">
          <ac:chgData name="Kau, Derchang" userId="b9148588-e694-4445-9765-2c9aad6149ce" providerId="ADAL" clId="{FAA041A8-D5C9-FD4C-9A1D-883FEE58235E}" dt="2021-10-20T15:52:48.088" v="1352"/>
          <ac:grpSpMkLst>
            <pc:docMk/>
            <pc:sldMk cId="293516094" sldId="2147308590"/>
            <ac:grpSpMk id="89" creationId="{4DCBBE81-74D9-2341-B17B-219A171B9E13}"/>
          </ac:grpSpMkLst>
        </pc:grpChg>
        <pc:grpChg chg="add del">
          <ac:chgData name="Kau, Derchang" userId="b9148588-e694-4445-9765-2c9aad6149ce" providerId="ADAL" clId="{FAA041A8-D5C9-FD4C-9A1D-883FEE58235E}" dt="2021-10-20T16:04:15.523" v="1794"/>
          <ac:grpSpMkLst>
            <pc:docMk/>
            <pc:sldMk cId="293516094" sldId="2147308590"/>
            <ac:grpSpMk id="89" creationId="{D7782F0B-D867-1748-9FF4-4F8B1715EE61}"/>
          </ac:grpSpMkLst>
        </pc:grpChg>
        <pc:grpChg chg="add del">
          <ac:chgData name="Kau, Derchang" userId="b9148588-e694-4445-9765-2c9aad6149ce" providerId="ADAL" clId="{FAA041A8-D5C9-FD4C-9A1D-883FEE58235E}" dt="2021-10-20T15:53:47.099" v="1430"/>
          <ac:grpSpMkLst>
            <pc:docMk/>
            <pc:sldMk cId="293516094" sldId="2147308590"/>
            <ac:grpSpMk id="102" creationId="{609131C9-833A-9E4C-AF4D-38E66585B909}"/>
          </ac:grpSpMkLst>
        </pc:grpChg>
        <pc:grpChg chg="add del">
          <ac:chgData name="Kau, Derchang" userId="b9148588-e694-4445-9765-2c9aad6149ce" providerId="ADAL" clId="{FAA041A8-D5C9-FD4C-9A1D-883FEE58235E}" dt="2021-10-20T15:52:53.551" v="1358"/>
          <ac:grpSpMkLst>
            <pc:docMk/>
            <pc:sldMk cId="293516094" sldId="2147308590"/>
            <ac:grpSpMk id="107" creationId="{922976AE-0297-634D-90BF-7DD0A774AA11}"/>
          </ac:grpSpMkLst>
        </pc:grpChg>
        <pc:grpChg chg="add del">
          <ac:chgData name="Kau, Derchang" userId="b9148588-e694-4445-9765-2c9aad6149ce" providerId="ADAL" clId="{FAA041A8-D5C9-FD4C-9A1D-883FEE58235E}" dt="2021-10-20T15:54:10.818" v="1461"/>
          <ac:grpSpMkLst>
            <pc:docMk/>
            <pc:sldMk cId="293516094" sldId="2147308590"/>
            <ac:grpSpMk id="127" creationId="{9CCFF2A9-8B21-314E-8B11-250C8ED2217C}"/>
          </ac:grpSpMkLst>
        </pc:grpChg>
        <pc:grpChg chg="add del">
          <ac:chgData name="Kau, Derchang" userId="b9148588-e694-4445-9765-2c9aad6149ce" providerId="ADAL" clId="{FAA041A8-D5C9-FD4C-9A1D-883FEE58235E}" dt="2021-10-20T15:53:22.259" v="1406"/>
          <ac:grpSpMkLst>
            <pc:docMk/>
            <pc:sldMk cId="293516094" sldId="2147308590"/>
            <ac:grpSpMk id="148" creationId="{FFCA3D3D-4F99-E549-8360-A64E0CFCC8DE}"/>
          </ac:grpSpMkLst>
        </pc:grpChg>
        <pc:grpChg chg="add del">
          <ac:chgData name="Kau, Derchang" userId="b9148588-e694-4445-9765-2c9aad6149ce" providerId="ADAL" clId="{FAA041A8-D5C9-FD4C-9A1D-883FEE58235E}" dt="2021-10-20T15:53:28.228" v="1414"/>
          <ac:grpSpMkLst>
            <pc:docMk/>
            <pc:sldMk cId="293516094" sldId="2147308590"/>
            <ac:grpSpMk id="154" creationId="{B1A35961-A00C-B440-83DF-51EEEC3ADB96}"/>
          </ac:grpSpMkLst>
        </pc:grpChg>
        <pc:grpChg chg="add del">
          <ac:chgData name="Kau, Derchang" userId="b9148588-e694-4445-9765-2c9aad6149ce" providerId="ADAL" clId="{FAA041A8-D5C9-FD4C-9A1D-883FEE58235E}" dt="2021-10-20T16:03:57.395" v="1760"/>
          <ac:grpSpMkLst>
            <pc:docMk/>
            <pc:sldMk cId="293516094" sldId="2147308590"/>
            <ac:grpSpMk id="154" creationId="{D0303997-9784-9141-8A90-17AB78295BAC}"/>
          </ac:grpSpMkLst>
        </pc:grpChg>
        <pc:grpChg chg="add del">
          <ac:chgData name="Kau, Derchang" userId="b9148588-e694-4445-9765-2c9aad6149ce" providerId="ADAL" clId="{FAA041A8-D5C9-FD4C-9A1D-883FEE58235E}" dt="2021-10-20T15:55:21.292" v="1543"/>
          <ac:grpSpMkLst>
            <pc:docMk/>
            <pc:sldMk cId="293516094" sldId="2147308590"/>
            <ac:grpSpMk id="162" creationId="{1B69F15F-6951-BD40-956A-D3B235CA0C76}"/>
          </ac:grpSpMkLst>
        </pc:grpChg>
        <pc:grpChg chg="add">
          <ac:chgData name="Kau, Derchang" userId="b9148588-e694-4445-9765-2c9aad6149ce" providerId="ADAL" clId="{FAA041A8-D5C9-FD4C-9A1D-883FEE58235E}" dt="2021-10-20T15:53:47.099" v="1430"/>
          <ac:grpSpMkLst>
            <pc:docMk/>
            <pc:sldMk cId="293516094" sldId="2147308590"/>
            <ac:grpSpMk id="178" creationId="{2A2343E9-7E34-724E-ACC6-3FD98DAC0726}"/>
          </ac:grpSpMkLst>
        </pc:grpChg>
        <pc:grpChg chg="add">
          <ac:chgData name="Kau, Derchang" userId="b9148588-e694-4445-9765-2c9aad6149ce" providerId="ADAL" clId="{FAA041A8-D5C9-FD4C-9A1D-883FEE58235E}" dt="2021-10-20T15:53:47.099" v="1430"/>
          <ac:grpSpMkLst>
            <pc:docMk/>
            <pc:sldMk cId="293516094" sldId="2147308590"/>
            <ac:grpSpMk id="179" creationId="{1D2DC65A-032A-AD4F-9A14-3F3F3A72E70C}"/>
          </ac:grpSpMkLst>
        </pc:grpChg>
        <pc:grpChg chg="add del">
          <ac:chgData name="Kau, Derchang" userId="b9148588-e694-4445-9765-2c9aad6149ce" providerId="ADAL" clId="{FAA041A8-D5C9-FD4C-9A1D-883FEE58235E}" dt="2021-10-20T15:54:01.450" v="1447"/>
          <ac:grpSpMkLst>
            <pc:docMk/>
            <pc:sldMk cId="293516094" sldId="2147308590"/>
            <ac:grpSpMk id="188" creationId="{8BE4B7D3-D176-A54F-9DD7-20BA3EA1615E}"/>
          </ac:grpSpMkLst>
        </pc:grpChg>
        <pc:grpChg chg="add del">
          <ac:chgData name="Kau, Derchang" userId="b9148588-e694-4445-9765-2c9aad6149ce" providerId="ADAL" clId="{FAA041A8-D5C9-FD4C-9A1D-883FEE58235E}" dt="2021-10-20T16:03:57.157" v="1759"/>
          <ac:grpSpMkLst>
            <pc:docMk/>
            <pc:sldMk cId="293516094" sldId="2147308590"/>
            <ac:grpSpMk id="188" creationId="{F0A817A9-900E-6649-AF92-7D723781BD19}"/>
          </ac:grpSpMkLst>
        </pc:grpChg>
        <pc:grpChg chg="add del">
          <ac:chgData name="Kau, Derchang" userId="b9148588-e694-4445-9765-2c9aad6149ce" providerId="ADAL" clId="{FAA041A8-D5C9-FD4C-9A1D-883FEE58235E}" dt="2021-10-20T15:54:10.818" v="1461"/>
          <ac:grpSpMkLst>
            <pc:docMk/>
            <pc:sldMk cId="293516094" sldId="2147308590"/>
            <ac:grpSpMk id="196" creationId="{7A42F130-C4FE-2241-822F-50DF4A5643C1}"/>
          </ac:grpSpMkLst>
        </pc:grpChg>
        <pc:grpChg chg="add del">
          <ac:chgData name="Kau, Derchang" userId="b9148588-e694-4445-9765-2c9aad6149ce" providerId="ADAL" clId="{FAA041A8-D5C9-FD4C-9A1D-883FEE58235E}" dt="2021-10-20T15:54:13.031" v="1463"/>
          <ac:grpSpMkLst>
            <pc:docMk/>
            <pc:sldMk cId="293516094" sldId="2147308590"/>
            <ac:grpSpMk id="210" creationId="{549105C8-6339-1C47-A03D-C2A8BFA1BC0C}"/>
          </ac:grpSpMkLst>
        </pc:grpChg>
        <pc:grpChg chg="add del">
          <ac:chgData name="Kau, Derchang" userId="b9148588-e694-4445-9765-2c9aad6149ce" providerId="ADAL" clId="{FAA041A8-D5C9-FD4C-9A1D-883FEE58235E}" dt="2021-10-20T15:54:58.695" v="1504"/>
          <ac:grpSpMkLst>
            <pc:docMk/>
            <pc:sldMk cId="293516094" sldId="2147308590"/>
            <ac:grpSpMk id="212" creationId="{E2719349-2241-7C4C-951B-33E037329530}"/>
          </ac:grpSpMkLst>
        </pc:grpChg>
        <pc:grpChg chg="add del">
          <ac:chgData name="Kau, Derchang" userId="b9148588-e694-4445-9765-2c9aad6149ce" providerId="ADAL" clId="{FAA041A8-D5C9-FD4C-9A1D-883FEE58235E}" dt="2021-10-20T15:54:23.534" v="1471"/>
          <ac:grpSpMkLst>
            <pc:docMk/>
            <pc:sldMk cId="293516094" sldId="2147308590"/>
            <ac:grpSpMk id="216" creationId="{AE52F723-4C77-2A46-B533-C1F52E9C1E07}"/>
          </ac:grpSpMkLst>
        </pc:grpChg>
        <pc:grpChg chg="add del">
          <ac:chgData name="Kau, Derchang" userId="b9148588-e694-4445-9765-2c9aad6149ce" providerId="ADAL" clId="{FAA041A8-D5C9-FD4C-9A1D-883FEE58235E}" dt="2021-10-20T15:54:58.695" v="1504"/>
          <ac:grpSpMkLst>
            <pc:docMk/>
            <pc:sldMk cId="293516094" sldId="2147308590"/>
            <ac:grpSpMk id="220" creationId="{0988F82E-94F8-0841-8DFD-4CD580EFFF86}"/>
          </ac:grpSpMkLst>
        </pc:grpChg>
        <pc:grpChg chg="add del">
          <ac:chgData name="Kau, Derchang" userId="b9148588-e694-4445-9765-2c9aad6149ce" providerId="ADAL" clId="{FAA041A8-D5C9-FD4C-9A1D-883FEE58235E}" dt="2021-10-20T16:04:15.523" v="1794"/>
          <ac:grpSpMkLst>
            <pc:docMk/>
            <pc:sldMk cId="293516094" sldId="2147308590"/>
            <ac:grpSpMk id="225" creationId="{2F8A7131-E811-414E-966C-D4B4605FA041}"/>
          </ac:grpSpMkLst>
        </pc:grpChg>
        <pc:grpChg chg="add del">
          <ac:chgData name="Kau, Derchang" userId="b9148588-e694-4445-9765-2c9aad6149ce" providerId="ADAL" clId="{FAA041A8-D5C9-FD4C-9A1D-883FEE58235E}" dt="2021-10-20T15:54:33.764" v="1484"/>
          <ac:grpSpMkLst>
            <pc:docMk/>
            <pc:sldMk cId="293516094" sldId="2147308590"/>
            <ac:grpSpMk id="232" creationId="{917C60FE-2E69-B341-B63A-36A2D6B7EF9E}"/>
          </ac:grpSpMkLst>
        </pc:grpChg>
        <pc:grpChg chg="add del">
          <ac:chgData name="Kau, Derchang" userId="b9148588-e694-4445-9765-2c9aad6149ce" providerId="ADAL" clId="{FAA041A8-D5C9-FD4C-9A1D-883FEE58235E}" dt="2021-10-20T15:55:00.847" v="1507"/>
          <ac:grpSpMkLst>
            <pc:docMk/>
            <pc:sldMk cId="293516094" sldId="2147308590"/>
            <ac:grpSpMk id="246" creationId="{5ED5DBEF-CF89-1849-9530-5F9DF844FA5B}"/>
          </ac:grpSpMkLst>
        </pc:grpChg>
        <pc:grpChg chg="add del">
          <ac:chgData name="Kau, Derchang" userId="b9148588-e694-4445-9765-2c9aad6149ce" providerId="ADAL" clId="{FAA041A8-D5C9-FD4C-9A1D-883FEE58235E}" dt="2021-10-20T15:55:03.954" v="1515"/>
          <ac:grpSpMkLst>
            <pc:docMk/>
            <pc:sldMk cId="293516094" sldId="2147308590"/>
            <ac:grpSpMk id="249" creationId="{18C94835-0963-3A4B-87A5-220B2AA9B7F4}"/>
          </ac:grpSpMkLst>
        </pc:grpChg>
        <pc:grpChg chg="add del">
          <ac:chgData name="Kau, Derchang" userId="b9148588-e694-4445-9765-2c9aad6149ce" providerId="ADAL" clId="{FAA041A8-D5C9-FD4C-9A1D-883FEE58235E}" dt="2021-10-20T15:55:05.240" v="1517"/>
          <ac:grpSpMkLst>
            <pc:docMk/>
            <pc:sldMk cId="293516094" sldId="2147308590"/>
            <ac:grpSpMk id="257" creationId="{D8913C39-1161-824F-802E-7A40498F6019}"/>
          </ac:grpSpMkLst>
        </pc:grpChg>
        <pc:grpChg chg="add del">
          <ac:chgData name="Kau, Derchang" userId="b9148588-e694-4445-9765-2c9aad6149ce" providerId="ADAL" clId="{FAA041A8-D5C9-FD4C-9A1D-883FEE58235E}" dt="2021-10-20T15:55:21.292" v="1543"/>
          <ac:grpSpMkLst>
            <pc:docMk/>
            <pc:sldMk cId="293516094" sldId="2147308590"/>
            <ac:grpSpMk id="259" creationId="{9204261C-987D-0A44-9A19-021832847CCE}"/>
          </ac:grpSpMkLst>
        </pc:grpChg>
        <pc:grpChg chg="add del">
          <ac:chgData name="Kau, Derchang" userId="b9148588-e694-4445-9765-2c9aad6149ce" providerId="ADAL" clId="{FAA041A8-D5C9-FD4C-9A1D-883FEE58235E}" dt="2021-10-20T15:55:21.292" v="1543"/>
          <ac:grpSpMkLst>
            <pc:docMk/>
            <pc:sldMk cId="293516094" sldId="2147308590"/>
            <ac:grpSpMk id="264" creationId="{C6330E85-9157-4348-912F-D61407E2DFEB}"/>
          </ac:grpSpMkLst>
        </pc:grpChg>
        <pc:grpChg chg="add del">
          <ac:chgData name="Kau, Derchang" userId="b9148588-e694-4445-9765-2c9aad6149ce" providerId="ADAL" clId="{FAA041A8-D5C9-FD4C-9A1D-883FEE58235E}" dt="2021-10-20T15:55:27.216" v="1553"/>
          <ac:grpSpMkLst>
            <pc:docMk/>
            <pc:sldMk cId="293516094" sldId="2147308590"/>
            <ac:grpSpMk id="285" creationId="{8BD015B8-4F6A-224B-9D4F-6D990EDF9F25}"/>
          </ac:grpSpMkLst>
        </pc:grpChg>
        <pc:grpChg chg="add del">
          <ac:chgData name="Kau, Derchang" userId="b9148588-e694-4445-9765-2c9aad6149ce" providerId="ADAL" clId="{FAA041A8-D5C9-FD4C-9A1D-883FEE58235E}" dt="2021-10-20T15:55:37.340" v="1557"/>
          <ac:grpSpMkLst>
            <pc:docMk/>
            <pc:sldMk cId="293516094" sldId="2147308590"/>
            <ac:grpSpMk id="295" creationId="{D3357F9C-4DDA-D448-BC14-53F2D7134F03}"/>
          </ac:grpSpMkLst>
        </pc:grpChg>
        <pc:grpChg chg="add del">
          <ac:chgData name="Kau, Derchang" userId="b9148588-e694-4445-9765-2c9aad6149ce" providerId="ADAL" clId="{FAA041A8-D5C9-FD4C-9A1D-883FEE58235E}" dt="2021-10-20T15:55:40.960" v="1563"/>
          <ac:grpSpMkLst>
            <pc:docMk/>
            <pc:sldMk cId="293516094" sldId="2147308590"/>
            <ac:grpSpMk id="299" creationId="{F7D15963-9991-A94D-8DE3-A153ED1BC4E7}"/>
          </ac:grpSpMkLst>
        </pc:grpChg>
        <pc:grpChg chg="add del">
          <ac:chgData name="Kau, Derchang" userId="b9148588-e694-4445-9765-2c9aad6149ce" providerId="ADAL" clId="{FAA041A8-D5C9-FD4C-9A1D-883FEE58235E}" dt="2021-10-20T15:58:51.155" v="1635"/>
          <ac:grpSpMkLst>
            <pc:docMk/>
            <pc:sldMk cId="293516094" sldId="2147308590"/>
            <ac:grpSpMk id="305" creationId="{0E67DDEA-507B-4141-BDCD-3F632078141C}"/>
          </ac:grpSpMkLst>
        </pc:grpChg>
        <pc:grpChg chg="add del">
          <ac:chgData name="Kau, Derchang" userId="b9148588-e694-4445-9765-2c9aad6149ce" providerId="ADAL" clId="{FAA041A8-D5C9-FD4C-9A1D-883FEE58235E}" dt="2021-10-20T15:58:03.762" v="1616"/>
          <ac:grpSpMkLst>
            <pc:docMk/>
            <pc:sldMk cId="293516094" sldId="2147308590"/>
            <ac:grpSpMk id="318" creationId="{9F228399-9E7F-C34B-8C99-8F61181EEAE8}"/>
          </ac:grpSpMkLst>
        </pc:grpChg>
        <pc:grpChg chg="add del">
          <ac:chgData name="Kau, Derchang" userId="b9148588-e694-4445-9765-2c9aad6149ce" providerId="ADAL" clId="{FAA041A8-D5C9-FD4C-9A1D-883FEE58235E}" dt="2021-10-20T15:58:51.155" v="1635"/>
          <ac:grpSpMkLst>
            <pc:docMk/>
            <pc:sldMk cId="293516094" sldId="2147308590"/>
            <ac:grpSpMk id="325" creationId="{788A0C5A-4287-B147-922D-B030675583D1}"/>
          </ac:grpSpMkLst>
        </pc:grpChg>
        <pc:grpChg chg="add del">
          <ac:chgData name="Kau, Derchang" userId="b9148588-e694-4445-9765-2c9aad6149ce" providerId="ADAL" clId="{FAA041A8-D5C9-FD4C-9A1D-883FEE58235E}" dt="2021-10-20T15:58:16.629" v="1627"/>
          <ac:grpSpMkLst>
            <pc:docMk/>
            <pc:sldMk cId="293516094" sldId="2147308590"/>
            <ac:grpSpMk id="329" creationId="{E02AE633-7A8B-BD45-B60E-48C94F3334C0}"/>
          </ac:grpSpMkLst>
        </pc:grpChg>
        <pc:grpChg chg="add del">
          <ac:chgData name="Kau, Derchang" userId="b9148588-e694-4445-9765-2c9aad6149ce" providerId="ADAL" clId="{FAA041A8-D5C9-FD4C-9A1D-883FEE58235E}" dt="2021-10-20T15:58:51.155" v="1635"/>
          <ac:grpSpMkLst>
            <pc:docMk/>
            <pc:sldMk cId="293516094" sldId="2147308590"/>
            <ac:grpSpMk id="336" creationId="{E6E6EB0C-D7F0-6D47-95B4-AA680A741C12}"/>
          </ac:grpSpMkLst>
        </pc:grpChg>
        <pc:grpChg chg="add del">
          <ac:chgData name="Kau, Derchang" userId="b9148588-e694-4445-9765-2c9aad6149ce" providerId="ADAL" clId="{FAA041A8-D5C9-FD4C-9A1D-883FEE58235E}" dt="2021-10-20T15:58:51.155" v="1635"/>
          <ac:grpSpMkLst>
            <pc:docMk/>
            <pc:sldMk cId="293516094" sldId="2147308590"/>
            <ac:grpSpMk id="340" creationId="{FF2CEF5E-7B7D-E343-99EC-B3B7A17A51F3}"/>
          </ac:grpSpMkLst>
        </pc:grpChg>
        <pc:grpChg chg="add del">
          <ac:chgData name="Kau, Derchang" userId="b9148588-e694-4445-9765-2c9aad6149ce" providerId="ADAL" clId="{FAA041A8-D5C9-FD4C-9A1D-883FEE58235E}" dt="2021-10-20T15:58:55.342" v="1643"/>
          <ac:grpSpMkLst>
            <pc:docMk/>
            <pc:sldMk cId="293516094" sldId="2147308590"/>
            <ac:grpSpMk id="344" creationId="{81F9FA1A-1C16-EB4A-9CC1-AFD7A91995AA}"/>
          </ac:grpSpMkLst>
        </pc:grpChg>
        <pc:grpChg chg="add del">
          <ac:chgData name="Kau, Derchang" userId="b9148588-e694-4445-9765-2c9aad6149ce" providerId="ADAL" clId="{FAA041A8-D5C9-FD4C-9A1D-883FEE58235E}" dt="2021-10-20T15:59:02.717" v="1656"/>
          <ac:grpSpMkLst>
            <pc:docMk/>
            <pc:sldMk cId="293516094" sldId="2147308590"/>
            <ac:grpSpMk id="352" creationId="{90361A02-41A4-EF48-866C-44870C61370F}"/>
          </ac:grpSpMkLst>
        </pc:grpChg>
        <pc:grpChg chg="add">
          <ac:chgData name="Kau, Derchang" userId="b9148588-e694-4445-9765-2c9aad6149ce" providerId="ADAL" clId="{FAA041A8-D5C9-FD4C-9A1D-883FEE58235E}" dt="2021-10-20T16:04:15.523" v="1794"/>
          <ac:grpSpMkLst>
            <pc:docMk/>
            <pc:sldMk cId="293516094" sldId="2147308590"/>
            <ac:grpSpMk id="365" creationId="{606A48E7-1B98-2542-8218-EB9F862605A2}"/>
          </ac:grpSpMkLst>
        </pc:grpChg>
        <pc:grpChg chg="add del">
          <ac:chgData name="Kau, Derchang" userId="b9148588-e694-4445-9765-2c9aad6149ce" providerId="ADAL" clId="{FAA041A8-D5C9-FD4C-9A1D-883FEE58235E}" dt="2021-10-20T16:02:13.061" v="1708"/>
          <ac:grpSpMkLst>
            <pc:docMk/>
            <pc:sldMk cId="293516094" sldId="2147308590"/>
            <ac:grpSpMk id="365" creationId="{7E3286B8-3912-1246-ADDD-2C9D10BB006F}"/>
          </ac:grpSpMkLst>
        </pc:grpChg>
        <pc:grpChg chg="add del">
          <ac:chgData name="Kau, Derchang" userId="b9148588-e694-4445-9765-2c9aad6149ce" providerId="ADAL" clId="{FAA041A8-D5C9-FD4C-9A1D-883FEE58235E}" dt="2021-10-20T16:00:34.944" v="1684"/>
          <ac:grpSpMkLst>
            <pc:docMk/>
            <pc:sldMk cId="293516094" sldId="2147308590"/>
            <ac:grpSpMk id="373" creationId="{E37027E9-0596-844C-BFB5-EC971A263A33}"/>
          </ac:grpSpMkLst>
        </pc:grpChg>
        <pc:grpChg chg="add del">
          <ac:chgData name="Kau, Derchang" userId="b9148588-e694-4445-9765-2c9aad6149ce" providerId="ADAL" clId="{FAA041A8-D5C9-FD4C-9A1D-883FEE58235E}" dt="2021-10-20T16:26:48.464" v="1839"/>
          <ac:grpSpMkLst>
            <pc:docMk/>
            <pc:sldMk cId="293516094" sldId="2147308590"/>
            <ac:grpSpMk id="376" creationId="{A2CF48C1-1F24-8148-8838-1CD9A7E55D29}"/>
          </ac:grpSpMkLst>
        </pc:grpChg>
        <pc:grpChg chg="add del">
          <ac:chgData name="Kau, Derchang" userId="b9148588-e694-4445-9765-2c9aad6149ce" providerId="ADAL" clId="{FAA041A8-D5C9-FD4C-9A1D-883FEE58235E}" dt="2021-10-20T15:59:57.340" v="1680"/>
          <ac:grpSpMkLst>
            <pc:docMk/>
            <pc:sldMk cId="293516094" sldId="2147308590"/>
            <ac:grpSpMk id="378" creationId="{0D2BB772-2359-4245-B2A7-AB52777351AF}"/>
          </ac:grpSpMkLst>
        </pc:grpChg>
        <pc:grpChg chg="add del">
          <ac:chgData name="Kau, Derchang" userId="b9148588-e694-4445-9765-2c9aad6149ce" providerId="ADAL" clId="{FAA041A8-D5C9-FD4C-9A1D-883FEE58235E}" dt="2021-10-20T15:59:57.319" v="1677"/>
          <ac:grpSpMkLst>
            <pc:docMk/>
            <pc:sldMk cId="293516094" sldId="2147308590"/>
            <ac:grpSpMk id="382" creationId="{BF08B098-B175-A942-8275-6660052E34AD}"/>
          </ac:grpSpMkLst>
        </pc:grpChg>
        <pc:grpChg chg="add">
          <ac:chgData name="Kau, Derchang" userId="b9148588-e694-4445-9765-2c9aad6149ce" providerId="ADAL" clId="{FAA041A8-D5C9-FD4C-9A1D-883FEE58235E}" dt="2021-10-20T16:26:48.464" v="1839"/>
          <ac:grpSpMkLst>
            <pc:docMk/>
            <pc:sldMk cId="293516094" sldId="2147308590"/>
            <ac:grpSpMk id="382" creationId="{DC1D0B4C-7544-1742-AECB-64ED92E76FD1}"/>
          </ac:grpSpMkLst>
        </pc:grpChg>
        <pc:grpChg chg="add del">
          <ac:chgData name="Kau, Derchang" userId="b9148588-e694-4445-9765-2c9aad6149ce" providerId="ADAL" clId="{FAA041A8-D5C9-FD4C-9A1D-883FEE58235E}" dt="2021-10-20T15:59:56.456" v="1676"/>
          <ac:grpSpMkLst>
            <pc:docMk/>
            <pc:sldMk cId="293516094" sldId="2147308590"/>
            <ac:grpSpMk id="384" creationId="{C0367AF7-6E26-504F-8D9F-03E22325BA6B}"/>
          </ac:grpSpMkLst>
        </pc:grpChg>
        <pc:grpChg chg="add del">
          <ac:chgData name="Kau, Derchang" userId="b9148588-e694-4445-9765-2c9aad6149ce" providerId="ADAL" clId="{FAA041A8-D5C9-FD4C-9A1D-883FEE58235E}" dt="2021-10-20T16:02:13.061" v="1708"/>
          <ac:grpSpMkLst>
            <pc:docMk/>
            <pc:sldMk cId="293516094" sldId="2147308590"/>
            <ac:grpSpMk id="388" creationId="{DCA57971-5162-CF42-B884-FE3553F885C8}"/>
          </ac:grpSpMkLst>
        </pc:grpChg>
        <pc:grpChg chg="add del">
          <ac:chgData name="Kau, Derchang" userId="b9148588-e694-4445-9765-2c9aad6149ce" providerId="ADAL" clId="{FAA041A8-D5C9-FD4C-9A1D-883FEE58235E}" dt="2021-10-20T16:02:25.708" v="1718"/>
          <ac:grpSpMkLst>
            <pc:docMk/>
            <pc:sldMk cId="293516094" sldId="2147308590"/>
            <ac:grpSpMk id="402" creationId="{D48A1E00-51BC-714A-A534-94DD65B3A9C0}"/>
          </ac:grpSpMkLst>
        </pc:grpChg>
        <pc:grpChg chg="add del">
          <ac:chgData name="Kau, Derchang" userId="b9148588-e694-4445-9765-2c9aad6149ce" providerId="ADAL" clId="{FAA041A8-D5C9-FD4C-9A1D-883FEE58235E}" dt="2021-10-20T16:02:28.731" v="1723"/>
          <ac:grpSpMkLst>
            <pc:docMk/>
            <pc:sldMk cId="293516094" sldId="2147308590"/>
            <ac:grpSpMk id="412" creationId="{ECED4FA4-3E20-274D-916A-E70E99EAE988}"/>
          </ac:grpSpMkLst>
        </pc:grpChg>
        <pc:grpChg chg="add del">
          <ac:chgData name="Kau, Derchang" userId="b9148588-e694-4445-9765-2c9aad6149ce" providerId="ADAL" clId="{FAA041A8-D5C9-FD4C-9A1D-883FEE58235E}" dt="2021-10-20T16:02:30.921" v="1725"/>
          <ac:grpSpMkLst>
            <pc:docMk/>
            <pc:sldMk cId="293516094" sldId="2147308590"/>
            <ac:grpSpMk id="417" creationId="{A62A8676-9B53-524A-BEEE-84435BCF087E}"/>
          </ac:grpSpMkLst>
        </pc:grpChg>
        <pc:grpChg chg="add">
          <ac:chgData name="Kau, Derchang" userId="b9148588-e694-4445-9765-2c9aad6149ce" providerId="ADAL" clId="{FAA041A8-D5C9-FD4C-9A1D-883FEE58235E}" dt="2021-10-20T16:02:30.921" v="1725"/>
          <ac:grpSpMkLst>
            <pc:docMk/>
            <pc:sldMk cId="293516094" sldId="2147308590"/>
            <ac:grpSpMk id="419" creationId="{54B061FD-0C39-B240-A106-5F56C11E0D28}"/>
          </ac:grpSpMkLst>
        </pc:grpChg>
        <pc:grpChg chg="add">
          <ac:chgData name="Kau, Derchang" userId="b9148588-e694-4445-9765-2c9aad6149ce" providerId="ADAL" clId="{FAA041A8-D5C9-FD4C-9A1D-883FEE58235E}" dt="2021-10-20T16:02:58.497" v="1734"/>
          <ac:grpSpMkLst>
            <pc:docMk/>
            <pc:sldMk cId="293516094" sldId="2147308590"/>
            <ac:grpSpMk id="428" creationId="{6F97E397-C00F-0E4C-B50B-EC696F0FE55A}"/>
          </ac:grpSpMkLst>
        </pc:grpChg>
        <pc:graphicFrameChg chg="mod">
          <ac:chgData name="Kau, Derchang" userId="b9148588-e694-4445-9765-2c9aad6149ce" providerId="ADAL" clId="{FAA041A8-D5C9-FD4C-9A1D-883FEE58235E}" dt="2021-10-20T15:56:53.941" v="1583" actId="1076"/>
          <ac:graphicFrameMkLst>
            <pc:docMk/>
            <pc:sldMk cId="293516094" sldId="2147308590"/>
            <ac:graphicFrameMk id="31" creationId="{B02ED52A-4561-4FD8-B2C4-C6B7F615D545}"/>
          </ac:graphicFrameMkLst>
        </pc:graphicFrameChg>
        <pc:inkChg chg="add">
          <ac:chgData name="Kau, Derchang" userId="b9148588-e694-4445-9765-2c9aad6149ce" providerId="ADAL" clId="{FAA041A8-D5C9-FD4C-9A1D-883FEE58235E}" dt="2021-10-20T15:50:16.802" v="1276"/>
          <ac:inkMkLst>
            <pc:docMk/>
            <pc:sldMk cId="293516094" sldId="2147308590"/>
            <ac:inkMk id="2" creationId="{07C805A2-C956-9D49-9548-704ED617AC97}"/>
          </ac:inkMkLst>
        </pc:inkChg>
        <pc:inkChg chg="add">
          <ac:chgData name="Kau, Derchang" userId="b9148588-e694-4445-9765-2c9aad6149ce" providerId="ADAL" clId="{FAA041A8-D5C9-FD4C-9A1D-883FEE58235E}" dt="2021-10-20T15:50:17.220" v="1277"/>
          <ac:inkMkLst>
            <pc:docMk/>
            <pc:sldMk cId="293516094" sldId="2147308590"/>
            <ac:inkMk id="5" creationId="{0AC74F76-3A1F-164D-BF89-C4B24A335969}"/>
          </ac:inkMkLst>
        </pc:inkChg>
        <pc:inkChg chg="add">
          <ac:chgData name="Kau, Derchang" userId="b9148588-e694-4445-9765-2c9aad6149ce" providerId="ADAL" clId="{FAA041A8-D5C9-FD4C-9A1D-883FEE58235E}" dt="2021-10-20T15:51:21.568" v="1279"/>
          <ac:inkMkLst>
            <pc:docMk/>
            <pc:sldMk cId="293516094" sldId="2147308590"/>
            <ac:inkMk id="25" creationId="{4E282D07-42AD-2E42-8FC3-6C5C3061B721}"/>
          </ac:inkMkLst>
        </pc:inkChg>
        <pc:inkChg chg="add">
          <ac:chgData name="Kau, Derchang" userId="b9148588-e694-4445-9765-2c9aad6149ce" providerId="ADAL" clId="{FAA041A8-D5C9-FD4C-9A1D-883FEE58235E}" dt="2021-10-20T15:51:26.858" v="1280"/>
          <ac:inkMkLst>
            <pc:docMk/>
            <pc:sldMk cId="293516094" sldId="2147308590"/>
            <ac:inkMk id="29" creationId="{7115BCEB-FE69-2E41-B608-8F50EE61E198}"/>
          </ac:inkMkLst>
        </pc:inkChg>
        <pc:inkChg chg="add">
          <ac:chgData name="Kau, Derchang" userId="b9148588-e694-4445-9765-2c9aad6149ce" providerId="ADAL" clId="{FAA041A8-D5C9-FD4C-9A1D-883FEE58235E}" dt="2021-10-20T15:51:31.462" v="1281"/>
          <ac:inkMkLst>
            <pc:docMk/>
            <pc:sldMk cId="293516094" sldId="2147308590"/>
            <ac:inkMk id="32" creationId="{9AAA86CC-01D3-F944-9983-2007CC36FCB4}"/>
          </ac:inkMkLst>
        </pc:inkChg>
        <pc:inkChg chg="add">
          <ac:chgData name="Kau, Derchang" userId="b9148588-e694-4445-9765-2c9aad6149ce" providerId="ADAL" clId="{FAA041A8-D5C9-FD4C-9A1D-883FEE58235E}" dt="2021-10-20T15:51:32.437" v="1282"/>
          <ac:inkMkLst>
            <pc:docMk/>
            <pc:sldMk cId="293516094" sldId="2147308590"/>
            <ac:inkMk id="33" creationId="{4A093B4B-EE1E-B041-BEE1-1B0827B4ED8C}"/>
          </ac:inkMkLst>
        </pc:inkChg>
        <pc:inkChg chg="add">
          <ac:chgData name="Kau, Derchang" userId="b9148588-e694-4445-9765-2c9aad6149ce" providerId="ADAL" clId="{FAA041A8-D5C9-FD4C-9A1D-883FEE58235E}" dt="2021-10-20T15:51:38.571" v="1283"/>
          <ac:inkMkLst>
            <pc:docMk/>
            <pc:sldMk cId="293516094" sldId="2147308590"/>
            <ac:inkMk id="34" creationId="{3681284B-5533-7144-A594-0E79AF66DA19}"/>
          </ac:inkMkLst>
        </pc:inkChg>
        <pc:inkChg chg="add">
          <ac:chgData name="Kau, Derchang" userId="b9148588-e694-4445-9765-2c9aad6149ce" providerId="ADAL" clId="{FAA041A8-D5C9-FD4C-9A1D-883FEE58235E}" dt="2021-10-20T15:51:40.312" v="1284"/>
          <ac:inkMkLst>
            <pc:docMk/>
            <pc:sldMk cId="293516094" sldId="2147308590"/>
            <ac:inkMk id="35" creationId="{B22598B9-EAFA-4F42-B4F8-961687533F79}"/>
          </ac:inkMkLst>
        </pc:inkChg>
        <pc:inkChg chg="add">
          <ac:chgData name="Kau, Derchang" userId="b9148588-e694-4445-9765-2c9aad6149ce" providerId="ADAL" clId="{FAA041A8-D5C9-FD4C-9A1D-883FEE58235E}" dt="2021-10-20T15:51:40.987" v="1285"/>
          <ac:inkMkLst>
            <pc:docMk/>
            <pc:sldMk cId="293516094" sldId="2147308590"/>
            <ac:inkMk id="36" creationId="{E6CD9395-FFC7-A840-8BC8-A3BA7F95614C}"/>
          </ac:inkMkLst>
        </pc:inkChg>
        <pc:inkChg chg="add">
          <ac:chgData name="Kau, Derchang" userId="b9148588-e694-4445-9765-2c9aad6149ce" providerId="ADAL" clId="{FAA041A8-D5C9-FD4C-9A1D-883FEE58235E}" dt="2021-10-20T15:51:46.013" v="1287"/>
          <ac:inkMkLst>
            <pc:docMk/>
            <pc:sldMk cId="293516094" sldId="2147308590"/>
            <ac:inkMk id="38" creationId="{7F472812-7E43-7F4F-8200-B80CBAD72BDE}"/>
          </ac:inkMkLst>
        </pc:inkChg>
        <pc:inkChg chg="add">
          <ac:chgData name="Kau, Derchang" userId="b9148588-e694-4445-9765-2c9aad6149ce" providerId="ADAL" clId="{FAA041A8-D5C9-FD4C-9A1D-883FEE58235E}" dt="2021-10-20T15:52:01.047" v="1288"/>
          <ac:inkMkLst>
            <pc:docMk/>
            <pc:sldMk cId="293516094" sldId="2147308590"/>
            <ac:inkMk id="39" creationId="{CA9BD66C-750A-654E-9506-DC58E1029D25}"/>
          </ac:inkMkLst>
        </pc:inkChg>
        <pc:inkChg chg="add topLvl">
          <ac:chgData name="Kau, Derchang" userId="b9148588-e694-4445-9765-2c9aad6149ce" providerId="ADAL" clId="{FAA041A8-D5C9-FD4C-9A1D-883FEE58235E}" dt="2021-10-20T16:04:15.523" v="1794"/>
          <ac:inkMkLst>
            <pc:docMk/>
            <pc:sldMk cId="293516094" sldId="2147308590"/>
            <ac:inkMk id="40" creationId="{37F075EB-C8D1-9649-84C5-756022A4A930}"/>
          </ac:inkMkLst>
        </pc:inkChg>
        <pc:inkChg chg="add del topLvl">
          <ac:chgData name="Kau, Derchang" userId="b9148588-e694-4445-9765-2c9aad6149ce" providerId="ADAL" clId="{FAA041A8-D5C9-FD4C-9A1D-883FEE58235E}" dt="2021-10-20T15:57:13.383" v="1588"/>
          <ac:inkMkLst>
            <pc:docMk/>
            <pc:sldMk cId="293516094" sldId="2147308590"/>
            <ac:inkMk id="40" creationId="{3E3F79AD-DC5A-7F4B-87DA-B8004AEA9C38}"/>
          </ac:inkMkLst>
        </pc:inkChg>
        <pc:inkChg chg="add del topLvl">
          <ac:chgData name="Kau, Derchang" userId="b9148588-e694-4445-9765-2c9aad6149ce" providerId="ADAL" clId="{FAA041A8-D5C9-FD4C-9A1D-883FEE58235E}" dt="2021-10-20T15:52:12.576" v="1292"/>
          <ac:inkMkLst>
            <pc:docMk/>
            <pc:sldMk cId="293516094" sldId="2147308590"/>
            <ac:inkMk id="41" creationId="{81D4F994-1D3F-364A-96F7-44876B7D8134}"/>
          </ac:inkMkLst>
        </pc:inkChg>
        <pc:inkChg chg="add topLvl">
          <ac:chgData name="Kau, Derchang" userId="b9148588-e694-4445-9765-2c9aad6149ce" providerId="ADAL" clId="{FAA041A8-D5C9-FD4C-9A1D-883FEE58235E}" dt="2021-10-20T16:04:15.523" v="1794"/>
          <ac:inkMkLst>
            <pc:docMk/>
            <pc:sldMk cId="293516094" sldId="2147308590"/>
            <ac:inkMk id="41" creationId="{CC041E5B-6E64-FE47-9908-581747F23F3E}"/>
          </ac:inkMkLst>
        </pc:inkChg>
        <pc:inkChg chg="add topLvl">
          <ac:chgData name="Kau, Derchang" userId="b9148588-e694-4445-9765-2c9aad6149ce" providerId="ADAL" clId="{FAA041A8-D5C9-FD4C-9A1D-883FEE58235E}" dt="2021-10-20T16:04:15.523" v="1794"/>
          <ac:inkMkLst>
            <pc:docMk/>
            <pc:sldMk cId="293516094" sldId="2147308590"/>
            <ac:inkMk id="42" creationId="{053E59FD-4540-804C-B11F-E494F8CA2B46}"/>
          </ac:inkMkLst>
        </pc:inkChg>
        <pc:inkChg chg="add topLvl">
          <ac:chgData name="Kau, Derchang" userId="b9148588-e694-4445-9765-2c9aad6149ce" providerId="ADAL" clId="{FAA041A8-D5C9-FD4C-9A1D-883FEE58235E}" dt="2021-10-20T16:04:15.523" v="1794"/>
          <ac:inkMkLst>
            <pc:docMk/>
            <pc:sldMk cId="293516094" sldId="2147308590"/>
            <ac:inkMk id="43" creationId="{088E00D0-20C7-D242-8862-375693EE2A68}"/>
          </ac:inkMkLst>
        </pc:inkChg>
        <pc:inkChg chg="add del topLvl">
          <ac:chgData name="Kau, Derchang" userId="b9148588-e694-4445-9765-2c9aad6149ce" providerId="ADAL" clId="{FAA041A8-D5C9-FD4C-9A1D-883FEE58235E}" dt="2021-10-20T15:57:51.942" v="1596"/>
          <ac:inkMkLst>
            <pc:docMk/>
            <pc:sldMk cId="293516094" sldId="2147308590"/>
            <ac:inkMk id="43" creationId="{2FAC1E05-C857-AF4A-B137-D180B6A12B03}"/>
          </ac:inkMkLst>
        </pc:inkChg>
        <pc:inkChg chg="add topLvl">
          <ac:chgData name="Kau, Derchang" userId="b9148588-e694-4445-9765-2c9aad6149ce" providerId="ADAL" clId="{FAA041A8-D5C9-FD4C-9A1D-883FEE58235E}" dt="2021-10-20T16:04:15.523" v="1794"/>
          <ac:inkMkLst>
            <pc:docMk/>
            <pc:sldMk cId="293516094" sldId="2147308590"/>
            <ac:inkMk id="44" creationId="{93B94112-B3E3-3642-9E4C-D379B432CD96}"/>
          </ac:inkMkLst>
        </pc:inkChg>
        <pc:inkChg chg="add del topLvl">
          <ac:chgData name="Kau, Derchang" userId="b9148588-e694-4445-9765-2c9aad6149ce" providerId="ADAL" clId="{FAA041A8-D5C9-FD4C-9A1D-883FEE58235E}" dt="2021-10-20T15:57:13.381" v="1587"/>
          <ac:inkMkLst>
            <pc:docMk/>
            <pc:sldMk cId="293516094" sldId="2147308590"/>
            <ac:inkMk id="44" creationId="{D895AB9D-75A7-8746-A08A-9160020D2C42}"/>
          </ac:inkMkLst>
        </pc:inkChg>
        <pc:inkChg chg="add del topLvl">
          <ac:chgData name="Kau, Derchang" userId="b9148588-e694-4445-9765-2c9aad6149ce" providerId="ADAL" clId="{FAA041A8-D5C9-FD4C-9A1D-883FEE58235E}" dt="2021-10-20T15:57:13.209" v="1585"/>
          <ac:inkMkLst>
            <pc:docMk/>
            <pc:sldMk cId="293516094" sldId="2147308590"/>
            <ac:inkMk id="45" creationId="{8D287384-4CB0-924F-B7E0-6EB1055D3BF5}"/>
          </ac:inkMkLst>
        </pc:inkChg>
        <pc:inkChg chg="add topLvl">
          <ac:chgData name="Kau, Derchang" userId="b9148588-e694-4445-9765-2c9aad6149ce" providerId="ADAL" clId="{FAA041A8-D5C9-FD4C-9A1D-883FEE58235E}" dt="2021-10-20T16:04:15.523" v="1794"/>
          <ac:inkMkLst>
            <pc:docMk/>
            <pc:sldMk cId="293516094" sldId="2147308590"/>
            <ac:inkMk id="45" creationId="{963CE246-1560-BD4E-8158-CDAF74E190A0}"/>
          </ac:inkMkLst>
        </pc:inkChg>
        <pc:inkChg chg="add topLvl">
          <ac:chgData name="Kau, Derchang" userId="b9148588-e694-4445-9765-2c9aad6149ce" providerId="ADAL" clId="{FAA041A8-D5C9-FD4C-9A1D-883FEE58235E}" dt="2021-10-20T16:04:15.523" v="1794"/>
          <ac:inkMkLst>
            <pc:docMk/>
            <pc:sldMk cId="293516094" sldId="2147308590"/>
            <ac:inkMk id="46" creationId="{9B724EE8-703F-9644-B15A-0C6F7E8F86F6}"/>
          </ac:inkMkLst>
        </pc:inkChg>
        <pc:inkChg chg="add del topLvl">
          <ac:chgData name="Kau, Derchang" userId="b9148588-e694-4445-9765-2c9aad6149ce" providerId="ADAL" clId="{FAA041A8-D5C9-FD4C-9A1D-883FEE58235E}" dt="2021-10-20T15:57:13.459" v="1589"/>
          <ac:inkMkLst>
            <pc:docMk/>
            <pc:sldMk cId="293516094" sldId="2147308590"/>
            <ac:inkMk id="46" creationId="{C1FB7D44-24A8-5D4D-9ED1-B01C302E359F}"/>
          </ac:inkMkLst>
        </pc:inkChg>
        <pc:inkChg chg="add del topLvl">
          <ac:chgData name="Kau, Derchang" userId="b9148588-e694-4445-9765-2c9aad6149ce" providerId="ADAL" clId="{FAA041A8-D5C9-FD4C-9A1D-883FEE58235E}" dt="2021-10-20T15:57:13.297" v="1586"/>
          <ac:inkMkLst>
            <pc:docMk/>
            <pc:sldMk cId="293516094" sldId="2147308590"/>
            <ac:inkMk id="47" creationId="{6BE3ACB1-9585-F848-8262-176E9140D066}"/>
          </ac:inkMkLst>
        </pc:inkChg>
        <pc:inkChg chg="add topLvl">
          <ac:chgData name="Kau, Derchang" userId="b9148588-e694-4445-9765-2c9aad6149ce" providerId="ADAL" clId="{FAA041A8-D5C9-FD4C-9A1D-883FEE58235E}" dt="2021-10-20T16:04:15.523" v="1794"/>
          <ac:inkMkLst>
            <pc:docMk/>
            <pc:sldMk cId="293516094" sldId="2147308590"/>
            <ac:inkMk id="48" creationId="{06881C34-4FE1-7D4F-A30F-9061027268D7}"/>
          </ac:inkMkLst>
        </pc:inkChg>
        <pc:inkChg chg="add del topLvl">
          <ac:chgData name="Kau, Derchang" userId="b9148588-e694-4445-9765-2c9aad6149ce" providerId="ADAL" clId="{FAA041A8-D5C9-FD4C-9A1D-883FEE58235E}" dt="2021-10-20T15:57:52.628" v="1597"/>
          <ac:inkMkLst>
            <pc:docMk/>
            <pc:sldMk cId="293516094" sldId="2147308590"/>
            <ac:inkMk id="48" creationId="{18B3F64D-259A-BC4A-9E3C-7760F6B772B4}"/>
          </ac:inkMkLst>
        </pc:inkChg>
        <pc:inkChg chg="add topLvl">
          <ac:chgData name="Kau, Derchang" userId="b9148588-e694-4445-9765-2c9aad6149ce" providerId="ADAL" clId="{FAA041A8-D5C9-FD4C-9A1D-883FEE58235E}" dt="2021-10-20T16:04:15.523" v="1794"/>
          <ac:inkMkLst>
            <pc:docMk/>
            <pc:sldMk cId="293516094" sldId="2147308590"/>
            <ac:inkMk id="49" creationId="{00BFB6F6-036B-B443-9EA0-0E652FED3F01}"/>
          </ac:inkMkLst>
        </pc:inkChg>
        <pc:inkChg chg="add topLvl">
          <ac:chgData name="Kau, Derchang" userId="b9148588-e694-4445-9765-2c9aad6149ce" providerId="ADAL" clId="{FAA041A8-D5C9-FD4C-9A1D-883FEE58235E}" dt="2021-10-20T16:02:30.921" v="1725"/>
          <ac:inkMkLst>
            <pc:docMk/>
            <pc:sldMk cId="293516094" sldId="2147308590"/>
            <ac:inkMk id="50" creationId="{AEC6D35E-0B19-0B4A-8ACF-DE2877D494E7}"/>
          </ac:inkMkLst>
        </pc:inkChg>
        <pc:inkChg chg="add topLvl">
          <ac:chgData name="Kau, Derchang" userId="b9148588-e694-4445-9765-2c9aad6149ce" providerId="ADAL" clId="{FAA041A8-D5C9-FD4C-9A1D-883FEE58235E}" dt="2021-10-20T16:02:30.921" v="1725"/>
          <ac:inkMkLst>
            <pc:docMk/>
            <pc:sldMk cId="293516094" sldId="2147308590"/>
            <ac:inkMk id="51" creationId="{A3AF255D-651C-5943-A9F1-D3AAB3088041}"/>
          </ac:inkMkLst>
        </pc:inkChg>
        <pc:inkChg chg="add topLvl">
          <ac:chgData name="Kau, Derchang" userId="b9148588-e694-4445-9765-2c9aad6149ce" providerId="ADAL" clId="{FAA041A8-D5C9-FD4C-9A1D-883FEE58235E}" dt="2021-10-20T16:02:30.921" v="1725"/>
          <ac:inkMkLst>
            <pc:docMk/>
            <pc:sldMk cId="293516094" sldId="2147308590"/>
            <ac:inkMk id="52" creationId="{D7E4CEEA-2581-E946-8BE7-A5231265BCAF}"/>
          </ac:inkMkLst>
        </pc:inkChg>
        <pc:inkChg chg="add topLvl">
          <ac:chgData name="Kau, Derchang" userId="b9148588-e694-4445-9765-2c9aad6149ce" providerId="ADAL" clId="{FAA041A8-D5C9-FD4C-9A1D-883FEE58235E}" dt="2021-10-20T16:02:30.921" v="1725"/>
          <ac:inkMkLst>
            <pc:docMk/>
            <pc:sldMk cId="293516094" sldId="2147308590"/>
            <ac:inkMk id="53" creationId="{89C0DAD5-4A96-AE45-B3DB-C5E117483441}"/>
          </ac:inkMkLst>
        </pc:inkChg>
        <pc:inkChg chg="add topLvl">
          <ac:chgData name="Kau, Derchang" userId="b9148588-e694-4445-9765-2c9aad6149ce" providerId="ADAL" clId="{FAA041A8-D5C9-FD4C-9A1D-883FEE58235E}" dt="2021-10-20T16:04:15.523" v="1794"/>
          <ac:inkMkLst>
            <pc:docMk/>
            <pc:sldMk cId="293516094" sldId="2147308590"/>
            <ac:inkMk id="54" creationId="{2AD04089-179A-FD43-80D2-456780551FFC}"/>
          </ac:inkMkLst>
        </pc:inkChg>
        <pc:inkChg chg="add topLvl">
          <ac:chgData name="Kau, Derchang" userId="b9148588-e694-4445-9765-2c9aad6149ce" providerId="ADAL" clId="{FAA041A8-D5C9-FD4C-9A1D-883FEE58235E}" dt="2021-10-20T16:02:30.921" v="1725"/>
          <ac:inkMkLst>
            <pc:docMk/>
            <pc:sldMk cId="293516094" sldId="2147308590"/>
            <ac:inkMk id="55" creationId="{35D07836-18F1-9940-BDDA-CE60F7BBDB65}"/>
          </ac:inkMkLst>
        </pc:inkChg>
        <pc:inkChg chg="add topLvl">
          <ac:chgData name="Kau, Derchang" userId="b9148588-e694-4445-9765-2c9aad6149ce" providerId="ADAL" clId="{FAA041A8-D5C9-FD4C-9A1D-883FEE58235E}" dt="2021-10-20T16:02:30.921" v="1725"/>
          <ac:inkMkLst>
            <pc:docMk/>
            <pc:sldMk cId="293516094" sldId="2147308590"/>
            <ac:inkMk id="56" creationId="{FCFF9BAC-6BCA-3B44-B67A-F963480C390C}"/>
          </ac:inkMkLst>
        </pc:inkChg>
        <pc:inkChg chg="add topLvl">
          <ac:chgData name="Kau, Derchang" userId="b9148588-e694-4445-9765-2c9aad6149ce" providerId="ADAL" clId="{FAA041A8-D5C9-FD4C-9A1D-883FEE58235E}" dt="2021-10-20T16:02:30.921" v="1725"/>
          <ac:inkMkLst>
            <pc:docMk/>
            <pc:sldMk cId="293516094" sldId="2147308590"/>
            <ac:inkMk id="57" creationId="{5249446D-E8AB-F84C-AAA6-936C77210598}"/>
          </ac:inkMkLst>
        </pc:inkChg>
        <pc:inkChg chg="add topLvl">
          <ac:chgData name="Kau, Derchang" userId="b9148588-e694-4445-9765-2c9aad6149ce" providerId="ADAL" clId="{FAA041A8-D5C9-FD4C-9A1D-883FEE58235E}" dt="2021-10-20T16:02:30.921" v="1725"/>
          <ac:inkMkLst>
            <pc:docMk/>
            <pc:sldMk cId="293516094" sldId="2147308590"/>
            <ac:inkMk id="58" creationId="{A5EE59FF-57EC-DA48-90D0-A51EA4F86D43}"/>
          </ac:inkMkLst>
        </pc:inkChg>
        <pc:inkChg chg="add topLvl">
          <ac:chgData name="Kau, Derchang" userId="b9148588-e694-4445-9765-2c9aad6149ce" providerId="ADAL" clId="{FAA041A8-D5C9-FD4C-9A1D-883FEE58235E}" dt="2021-10-20T16:02:30.921" v="1725"/>
          <ac:inkMkLst>
            <pc:docMk/>
            <pc:sldMk cId="293516094" sldId="2147308590"/>
            <ac:inkMk id="59" creationId="{D7068A47-99E8-DA44-9056-F430E11651B9}"/>
          </ac:inkMkLst>
        </pc:inkChg>
        <pc:inkChg chg="add topLvl">
          <ac:chgData name="Kau, Derchang" userId="b9148588-e694-4445-9765-2c9aad6149ce" providerId="ADAL" clId="{FAA041A8-D5C9-FD4C-9A1D-883FEE58235E}" dt="2021-10-20T16:02:30.921" v="1725"/>
          <ac:inkMkLst>
            <pc:docMk/>
            <pc:sldMk cId="293516094" sldId="2147308590"/>
            <ac:inkMk id="60" creationId="{220D2C62-E5E8-E44C-BC5E-F182C792FC84}"/>
          </ac:inkMkLst>
        </pc:inkChg>
        <pc:inkChg chg="add topLvl">
          <ac:chgData name="Kau, Derchang" userId="b9148588-e694-4445-9765-2c9aad6149ce" providerId="ADAL" clId="{FAA041A8-D5C9-FD4C-9A1D-883FEE58235E}" dt="2021-10-20T16:02:30.921" v="1725"/>
          <ac:inkMkLst>
            <pc:docMk/>
            <pc:sldMk cId="293516094" sldId="2147308590"/>
            <ac:inkMk id="61" creationId="{2AB32545-D841-A64C-9ADF-3CEF4246E5B4}"/>
          </ac:inkMkLst>
        </pc:inkChg>
        <pc:inkChg chg="add topLvl">
          <ac:chgData name="Kau, Derchang" userId="b9148588-e694-4445-9765-2c9aad6149ce" providerId="ADAL" clId="{FAA041A8-D5C9-FD4C-9A1D-883FEE58235E}" dt="2021-10-20T16:04:15.523" v="1794"/>
          <ac:inkMkLst>
            <pc:docMk/>
            <pc:sldMk cId="293516094" sldId="2147308590"/>
            <ac:inkMk id="62" creationId="{759F9DB6-70E3-7246-A650-790FA2C49726}"/>
          </ac:inkMkLst>
        </pc:inkChg>
        <pc:inkChg chg="add topLvl">
          <ac:chgData name="Kau, Derchang" userId="b9148588-e694-4445-9765-2c9aad6149ce" providerId="ADAL" clId="{FAA041A8-D5C9-FD4C-9A1D-883FEE58235E}" dt="2021-10-20T16:02:30.921" v="1725"/>
          <ac:inkMkLst>
            <pc:docMk/>
            <pc:sldMk cId="293516094" sldId="2147308590"/>
            <ac:inkMk id="63" creationId="{E9CA1C50-CE43-7E45-BC8D-24CD44EB8F70}"/>
          </ac:inkMkLst>
        </pc:inkChg>
        <pc:inkChg chg="add topLvl">
          <ac:chgData name="Kau, Derchang" userId="b9148588-e694-4445-9765-2c9aad6149ce" providerId="ADAL" clId="{FAA041A8-D5C9-FD4C-9A1D-883FEE58235E}" dt="2021-10-20T16:02:30.921" v="1725"/>
          <ac:inkMkLst>
            <pc:docMk/>
            <pc:sldMk cId="293516094" sldId="2147308590"/>
            <ac:inkMk id="64" creationId="{078C8A36-A0E4-E94F-B564-00629B8BC645}"/>
          </ac:inkMkLst>
        </pc:inkChg>
        <pc:inkChg chg="add topLvl">
          <ac:chgData name="Kau, Derchang" userId="b9148588-e694-4445-9765-2c9aad6149ce" providerId="ADAL" clId="{FAA041A8-D5C9-FD4C-9A1D-883FEE58235E}" dt="2021-10-20T16:02:30.921" v="1725"/>
          <ac:inkMkLst>
            <pc:docMk/>
            <pc:sldMk cId="293516094" sldId="2147308590"/>
            <ac:inkMk id="65" creationId="{798CD734-5734-FA4C-A9B5-F1850CD5D30F}"/>
          </ac:inkMkLst>
        </pc:inkChg>
        <pc:inkChg chg="add topLvl">
          <ac:chgData name="Kau, Derchang" userId="b9148588-e694-4445-9765-2c9aad6149ce" providerId="ADAL" clId="{FAA041A8-D5C9-FD4C-9A1D-883FEE58235E}" dt="2021-10-20T16:02:30.921" v="1725"/>
          <ac:inkMkLst>
            <pc:docMk/>
            <pc:sldMk cId="293516094" sldId="2147308590"/>
            <ac:inkMk id="66" creationId="{1A663E65-27BC-A64F-BBCD-3BFEF8755955}"/>
          </ac:inkMkLst>
        </pc:inkChg>
        <pc:inkChg chg="add topLvl">
          <ac:chgData name="Kau, Derchang" userId="b9148588-e694-4445-9765-2c9aad6149ce" providerId="ADAL" clId="{FAA041A8-D5C9-FD4C-9A1D-883FEE58235E}" dt="2021-10-20T16:02:30.921" v="1725"/>
          <ac:inkMkLst>
            <pc:docMk/>
            <pc:sldMk cId="293516094" sldId="2147308590"/>
            <ac:inkMk id="67" creationId="{6EAA7A93-3368-6C4C-8E4B-F5B678ECA4ED}"/>
          </ac:inkMkLst>
        </pc:inkChg>
        <pc:inkChg chg="add topLvl">
          <ac:chgData name="Kau, Derchang" userId="b9148588-e694-4445-9765-2c9aad6149ce" providerId="ADAL" clId="{FAA041A8-D5C9-FD4C-9A1D-883FEE58235E}" dt="2021-10-20T16:02:30.921" v="1725"/>
          <ac:inkMkLst>
            <pc:docMk/>
            <pc:sldMk cId="293516094" sldId="2147308590"/>
            <ac:inkMk id="68" creationId="{B0EA8C0D-2C9B-8440-A675-F65F45F8D5F6}"/>
          </ac:inkMkLst>
        </pc:inkChg>
        <pc:inkChg chg="add topLvl">
          <ac:chgData name="Kau, Derchang" userId="b9148588-e694-4445-9765-2c9aad6149ce" providerId="ADAL" clId="{FAA041A8-D5C9-FD4C-9A1D-883FEE58235E}" dt="2021-10-20T16:02:30.921" v="1725"/>
          <ac:inkMkLst>
            <pc:docMk/>
            <pc:sldMk cId="293516094" sldId="2147308590"/>
            <ac:inkMk id="69" creationId="{37B72B10-9F9E-C348-A3B4-CA21CBE8A8E4}"/>
          </ac:inkMkLst>
        </pc:inkChg>
        <pc:inkChg chg="add topLvl">
          <ac:chgData name="Kau, Derchang" userId="b9148588-e694-4445-9765-2c9aad6149ce" providerId="ADAL" clId="{FAA041A8-D5C9-FD4C-9A1D-883FEE58235E}" dt="2021-10-20T16:02:30.921" v="1725"/>
          <ac:inkMkLst>
            <pc:docMk/>
            <pc:sldMk cId="293516094" sldId="2147308590"/>
            <ac:inkMk id="70" creationId="{4C326C8F-F37D-9347-8470-F825705A0E3D}"/>
          </ac:inkMkLst>
        </pc:inkChg>
        <pc:inkChg chg="add topLvl">
          <ac:chgData name="Kau, Derchang" userId="b9148588-e694-4445-9765-2c9aad6149ce" providerId="ADAL" clId="{FAA041A8-D5C9-FD4C-9A1D-883FEE58235E}" dt="2021-10-20T16:02:30.921" v="1725"/>
          <ac:inkMkLst>
            <pc:docMk/>
            <pc:sldMk cId="293516094" sldId="2147308590"/>
            <ac:inkMk id="71" creationId="{3C1062AE-D4CB-194E-AEBD-E03512218334}"/>
          </ac:inkMkLst>
        </pc:inkChg>
        <pc:inkChg chg="add topLvl">
          <ac:chgData name="Kau, Derchang" userId="b9148588-e694-4445-9765-2c9aad6149ce" providerId="ADAL" clId="{FAA041A8-D5C9-FD4C-9A1D-883FEE58235E}" dt="2021-10-20T16:02:30.921" v="1725"/>
          <ac:inkMkLst>
            <pc:docMk/>
            <pc:sldMk cId="293516094" sldId="2147308590"/>
            <ac:inkMk id="72" creationId="{311C9809-104E-5442-87AB-7A4A823FC0FC}"/>
          </ac:inkMkLst>
        </pc:inkChg>
        <pc:inkChg chg="add topLvl">
          <ac:chgData name="Kau, Derchang" userId="b9148588-e694-4445-9765-2c9aad6149ce" providerId="ADAL" clId="{FAA041A8-D5C9-FD4C-9A1D-883FEE58235E}" dt="2021-10-20T16:02:30.921" v="1725"/>
          <ac:inkMkLst>
            <pc:docMk/>
            <pc:sldMk cId="293516094" sldId="2147308590"/>
            <ac:inkMk id="73" creationId="{3A7455FB-BD5C-4044-A129-5EC25A1A716A}"/>
          </ac:inkMkLst>
        </pc:inkChg>
        <pc:inkChg chg="add topLvl">
          <ac:chgData name="Kau, Derchang" userId="b9148588-e694-4445-9765-2c9aad6149ce" providerId="ADAL" clId="{FAA041A8-D5C9-FD4C-9A1D-883FEE58235E}" dt="2021-10-20T16:02:30.921" v="1725"/>
          <ac:inkMkLst>
            <pc:docMk/>
            <pc:sldMk cId="293516094" sldId="2147308590"/>
            <ac:inkMk id="74" creationId="{3758FB6F-F261-1640-892E-7864138B22E0}"/>
          </ac:inkMkLst>
        </pc:inkChg>
        <pc:inkChg chg="add topLvl">
          <ac:chgData name="Kau, Derchang" userId="b9148588-e694-4445-9765-2c9aad6149ce" providerId="ADAL" clId="{FAA041A8-D5C9-FD4C-9A1D-883FEE58235E}" dt="2021-10-20T16:02:30.921" v="1725"/>
          <ac:inkMkLst>
            <pc:docMk/>
            <pc:sldMk cId="293516094" sldId="2147308590"/>
            <ac:inkMk id="75" creationId="{DE7416A4-48A8-BF4E-A4C4-640876480617}"/>
          </ac:inkMkLst>
        </pc:inkChg>
        <pc:inkChg chg="add topLvl">
          <ac:chgData name="Kau, Derchang" userId="b9148588-e694-4445-9765-2c9aad6149ce" providerId="ADAL" clId="{FAA041A8-D5C9-FD4C-9A1D-883FEE58235E}" dt="2021-10-20T16:02:30.921" v="1725"/>
          <ac:inkMkLst>
            <pc:docMk/>
            <pc:sldMk cId="293516094" sldId="2147308590"/>
            <ac:inkMk id="76" creationId="{3D8B05C1-4C9F-9F46-BED2-DF4323DB8CC0}"/>
          </ac:inkMkLst>
        </pc:inkChg>
        <pc:inkChg chg="add topLvl">
          <ac:chgData name="Kau, Derchang" userId="b9148588-e694-4445-9765-2c9aad6149ce" providerId="ADAL" clId="{FAA041A8-D5C9-FD4C-9A1D-883FEE58235E}" dt="2021-10-20T16:02:30.921" v="1725"/>
          <ac:inkMkLst>
            <pc:docMk/>
            <pc:sldMk cId="293516094" sldId="2147308590"/>
            <ac:inkMk id="77" creationId="{C73202D8-BD8D-0449-A41E-7AA4F3FB91B9}"/>
          </ac:inkMkLst>
        </pc:inkChg>
        <pc:inkChg chg="add topLvl">
          <ac:chgData name="Kau, Derchang" userId="b9148588-e694-4445-9765-2c9aad6149ce" providerId="ADAL" clId="{FAA041A8-D5C9-FD4C-9A1D-883FEE58235E}" dt="2021-10-20T16:04:15.523" v="1794"/>
          <ac:inkMkLst>
            <pc:docMk/>
            <pc:sldMk cId="293516094" sldId="2147308590"/>
            <ac:inkMk id="78" creationId="{753F2C9D-9512-F242-B639-112465310CD0}"/>
          </ac:inkMkLst>
        </pc:inkChg>
        <pc:inkChg chg="add topLvl">
          <ac:chgData name="Kau, Derchang" userId="b9148588-e694-4445-9765-2c9aad6149ce" providerId="ADAL" clId="{FAA041A8-D5C9-FD4C-9A1D-883FEE58235E}" dt="2021-10-20T16:02:30.921" v="1725"/>
          <ac:inkMkLst>
            <pc:docMk/>
            <pc:sldMk cId="293516094" sldId="2147308590"/>
            <ac:inkMk id="79" creationId="{251C6CEC-7A8F-D64D-B043-79CC0354609F}"/>
          </ac:inkMkLst>
        </pc:inkChg>
        <pc:inkChg chg="add topLvl">
          <ac:chgData name="Kau, Derchang" userId="b9148588-e694-4445-9765-2c9aad6149ce" providerId="ADAL" clId="{FAA041A8-D5C9-FD4C-9A1D-883FEE58235E}" dt="2021-10-20T16:02:30.921" v="1725"/>
          <ac:inkMkLst>
            <pc:docMk/>
            <pc:sldMk cId="293516094" sldId="2147308590"/>
            <ac:inkMk id="80" creationId="{8A91A507-ACFC-0E4C-9CFA-9DFD920E806B}"/>
          </ac:inkMkLst>
        </pc:inkChg>
        <pc:inkChg chg="add topLvl">
          <ac:chgData name="Kau, Derchang" userId="b9148588-e694-4445-9765-2c9aad6149ce" providerId="ADAL" clId="{FAA041A8-D5C9-FD4C-9A1D-883FEE58235E}" dt="2021-10-20T16:02:30.921" v="1725"/>
          <ac:inkMkLst>
            <pc:docMk/>
            <pc:sldMk cId="293516094" sldId="2147308590"/>
            <ac:inkMk id="81" creationId="{AB206EAA-D268-1C47-9AD0-BD847AACA250}"/>
          </ac:inkMkLst>
        </pc:inkChg>
        <pc:inkChg chg="add topLvl">
          <ac:chgData name="Kau, Derchang" userId="b9148588-e694-4445-9765-2c9aad6149ce" providerId="ADAL" clId="{FAA041A8-D5C9-FD4C-9A1D-883FEE58235E}" dt="2021-10-20T16:02:30.921" v="1725"/>
          <ac:inkMkLst>
            <pc:docMk/>
            <pc:sldMk cId="293516094" sldId="2147308590"/>
            <ac:inkMk id="82" creationId="{C86C8B6B-BB73-354C-A606-6F2ECEAAB13A}"/>
          </ac:inkMkLst>
        </pc:inkChg>
        <pc:inkChg chg="add topLvl">
          <ac:chgData name="Kau, Derchang" userId="b9148588-e694-4445-9765-2c9aad6149ce" providerId="ADAL" clId="{FAA041A8-D5C9-FD4C-9A1D-883FEE58235E}" dt="2021-10-20T16:02:30.921" v="1725"/>
          <ac:inkMkLst>
            <pc:docMk/>
            <pc:sldMk cId="293516094" sldId="2147308590"/>
            <ac:inkMk id="83" creationId="{B130CE72-0B42-C141-B4B6-6C4C3CF09068}"/>
          </ac:inkMkLst>
        </pc:inkChg>
        <pc:inkChg chg="add topLvl">
          <ac:chgData name="Kau, Derchang" userId="b9148588-e694-4445-9765-2c9aad6149ce" providerId="ADAL" clId="{FAA041A8-D5C9-FD4C-9A1D-883FEE58235E}" dt="2021-10-20T16:02:30.921" v="1725"/>
          <ac:inkMkLst>
            <pc:docMk/>
            <pc:sldMk cId="293516094" sldId="2147308590"/>
            <ac:inkMk id="84" creationId="{6794ED68-6D08-184A-9389-0228C87613C7}"/>
          </ac:inkMkLst>
        </pc:inkChg>
        <pc:inkChg chg="add topLvl">
          <ac:chgData name="Kau, Derchang" userId="b9148588-e694-4445-9765-2c9aad6149ce" providerId="ADAL" clId="{FAA041A8-D5C9-FD4C-9A1D-883FEE58235E}" dt="2021-10-20T16:02:30.921" v="1725"/>
          <ac:inkMkLst>
            <pc:docMk/>
            <pc:sldMk cId="293516094" sldId="2147308590"/>
            <ac:inkMk id="85" creationId="{3B16E0D8-0465-4C46-8B13-472ECF2F27FE}"/>
          </ac:inkMkLst>
        </pc:inkChg>
        <pc:inkChg chg="add topLvl">
          <ac:chgData name="Kau, Derchang" userId="b9148588-e694-4445-9765-2c9aad6149ce" providerId="ADAL" clId="{FAA041A8-D5C9-FD4C-9A1D-883FEE58235E}" dt="2021-10-20T16:04:15.523" v="1794"/>
          <ac:inkMkLst>
            <pc:docMk/>
            <pc:sldMk cId="293516094" sldId="2147308590"/>
            <ac:inkMk id="86" creationId="{98AE0768-DED5-BF48-903A-96DD4595A3E8}"/>
          </ac:inkMkLst>
        </pc:inkChg>
        <pc:inkChg chg="add topLvl">
          <ac:chgData name="Kau, Derchang" userId="b9148588-e694-4445-9765-2c9aad6149ce" providerId="ADAL" clId="{FAA041A8-D5C9-FD4C-9A1D-883FEE58235E}" dt="2021-10-20T16:02:30.921" v="1725"/>
          <ac:inkMkLst>
            <pc:docMk/>
            <pc:sldMk cId="293516094" sldId="2147308590"/>
            <ac:inkMk id="87" creationId="{F3AC2956-2A4C-B34A-B764-3877DF184034}"/>
          </ac:inkMkLst>
        </pc:inkChg>
        <pc:inkChg chg="add topLvl">
          <ac:chgData name="Kau, Derchang" userId="b9148588-e694-4445-9765-2c9aad6149ce" providerId="ADAL" clId="{FAA041A8-D5C9-FD4C-9A1D-883FEE58235E}" dt="2021-10-20T16:02:30.921" v="1725"/>
          <ac:inkMkLst>
            <pc:docMk/>
            <pc:sldMk cId="293516094" sldId="2147308590"/>
            <ac:inkMk id="88" creationId="{B644AAA3-29F8-EA48-B97A-1A0C05A26FD0}"/>
          </ac:inkMkLst>
        </pc:inkChg>
        <pc:inkChg chg="add topLvl">
          <ac:chgData name="Kau, Derchang" userId="b9148588-e694-4445-9765-2c9aad6149ce" providerId="ADAL" clId="{FAA041A8-D5C9-FD4C-9A1D-883FEE58235E}" dt="2021-10-20T16:02:30.921" v="1725"/>
          <ac:inkMkLst>
            <pc:docMk/>
            <pc:sldMk cId="293516094" sldId="2147308590"/>
            <ac:inkMk id="90" creationId="{589C7B46-7EC2-9F45-98EF-6EAA55CF4716}"/>
          </ac:inkMkLst>
        </pc:inkChg>
        <pc:inkChg chg="add topLvl">
          <ac:chgData name="Kau, Derchang" userId="b9148588-e694-4445-9765-2c9aad6149ce" providerId="ADAL" clId="{FAA041A8-D5C9-FD4C-9A1D-883FEE58235E}" dt="2021-10-20T16:02:30.921" v="1725"/>
          <ac:inkMkLst>
            <pc:docMk/>
            <pc:sldMk cId="293516094" sldId="2147308590"/>
            <ac:inkMk id="91" creationId="{BE8F35AC-7734-A343-88C5-56E744B084CA}"/>
          </ac:inkMkLst>
        </pc:inkChg>
        <pc:inkChg chg="add topLvl">
          <ac:chgData name="Kau, Derchang" userId="b9148588-e694-4445-9765-2c9aad6149ce" providerId="ADAL" clId="{FAA041A8-D5C9-FD4C-9A1D-883FEE58235E}" dt="2021-10-20T16:02:30.921" v="1725"/>
          <ac:inkMkLst>
            <pc:docMk/>
            <pc:sldMk cId="293516094" sldId="2147308590"/>
            <ac:inkMk id="92" creationId="{6AA8FAC7-FBC5-3D47-9E3C-F4DB2542E5C7}"/>
          </ac:inkMkLst>
        </pc:inkChg>
        <pc:inkChg chg="add topLvl">
          <ac:chgData name="Kau, Derchang" userId="b9148588-e694-4445-9765-2c9aad6149ce" providerId="ADAL" clId="{FAA041A8-D5C9-FD4C-9A1D-883FEE58235E}" dt="2021-10-20T16:02:30.921" v="1725"/>
          <ac:inkMkLst>
            <pc:docMk/>
            <pc:sldMk cId="293516094" sldId="2147308590"/>
            <ac:inkMk id="93" creationId="{307962F3-3065-1E4B-BAC7-4172BC9200B3}"/>
          </ac:inkMkLst>
        </pc:inkChg>
        <pc:inkChg chg="add topLvl">
          <ac:chgData name="Kau, Derchang" userId="b9148588-e694-4445-9765-2c9aad6149ce" providerId="ADAL" clId="{FAA041A8-D5C9-FD4C-9A1D-883FEE58235E}" dt="2021-10-20T16:02:30.921" v="1725"/>
          <ac:inkMkLst>
            <pc:docMk/>
            <pc:sldMk cId="293516094" sldId="2147308590"/>
            <ac:inkMk id="94" creationId="{82EED00B-ACB5-E844-AA8F-EDDB628F0501}"/>
          </ac:inkMkLst>
        </pc:inkChg>
        <pc:inkChg chg="add topLvl">
          <ac:chgData name="Kau, Derchang" userId="b9148588-e694-4445-9765-2c9aad6149ce" providerId="ADAL" clId="{FAA041A8-D5C9-FD4C-9A1D-883FEE58235E}" dt="2021-10-20T16:02:30.921" v="1725"/>
          <ac:inkMkLst>
            <pc:docMk/>
            <pc:sldMk cId="293516094" sldId="2147308590"/>
            <ac:inkMk id="95" creationId="{FFF77DD4-9E72-FA44-AF9C-C1B7F9376821}"/>
          </ac:inkMkLst>
        </pc:inkChg>
        <pc:inkChg chg="add topLvl">
          <ac:chgData name="Kau, Derchang" userId="b9148588-e694-4445-9765-2c9aad6149ce" providerId="ADAL" clId="{FAA041A8-D5C9-FD4C-9A1D-883FEE58235E}" dt="2021-10-20T16:02:30.921" v="1725"/>
          <ac:inkMkLst>
            <pc:docMk/>
            <pc:sldMk cId="293516094" sldId="2147308590"/>
            <ac:inkMk id="96" creationId="{B607E1BA-018E-854C-B014-24642B964DBC}"/>
          </ac:inkMkLst>
        </pc:inkChg>
        <pc:inkChg chg="add topLvl">
          <ac:chgData name="Kau, Derchang" userId="b9148588-e694-4445-9765-2c9aad6149ce" providerId="ADAL" clId="{FAA041A8-D5C9-FD4C-9A1D-883FEE58235E}" dt="2021-10-20T16:02:30.921" v="1725"/>
          <ac:inkMkLst>
            <pc:docMk/>
            <pc:sldMk cId="293516094" sldId="2147308590"/>
            <ac:inkMk id="97" creationId="{C2E77294-7C39-484B-A2D4-705CA9EAA7D7}"/>
          </ac:inkMkLst>
        </pc:inkChg>
        <pc:inkChg chg="add topLvl">
          <ac:chgData name="Kau, Derchang" userId="b9148588-e694-4445-9765-2c9aad6149ce" providerId="ADAL" clId="{FAA041A8-D5C9-FD4C-9A1D-883FEE58235E}" dt="2021-10-20T16:02:30.921" v="1725"/>
          <ac:inkMkLst>
            <pc:docMk/>
            <pc:sldMk cId="293516094" sldId="2147308590"/>
            <ac:inkMk id="98" creationId="{2389F9E9-E09B-7B46-93CB-EC76E249E034}"/>
          </ac:inkMkLst>
        </pc:inkChg>
        <pc:inkChg chg="add topLvl">
          <ac:chgData name="Kau, Derchang" userId="b9148588-e694-4445-9765-2c9aad6149ce" providerId="ADAL" clId="{FAA041A8-D5C9-FD4C-9A1D-883FEE58235E}" dt="2021-10-20T16:02:30.921" v="1725"/>
          <ac:inkMkLst>
            <pc:docMk/>
            <pc:sldMk cId="293516094" sldId="2147308590"/>
            <ac:inkMk id="99" creationId="{DB4772AA-17C3-3145-9A3B-9E9CD9BD80E3}"/>
          </ac:inkMkLst>
        </pc:inkChg>
        <pc:inkChg chg="add topLvl">
          <ac:chgData name="Kau, Derchang" userId="b9148588-e694-4445-9765-2c9aad6149ce" providerId="ADAL" clId="{FAA041A8-D5C9-FD4C-9A1D-883FEE58235E}" dt="2021-10-20T16:02:30.921" v="1725"/>
          <ac:inkMkLst>
            <pc:docMk/>
            <pc:sldMk cId="293516094" sldId="2147308590"/>
            <ac:inkMk id="100" creationId="{FA077A40-00F7-AC42-A806-E5DBBDDB731D}"/>
          </ac:inkMkLst>
        </pc:inkChg>
        <pc:inkChg chg="add topLvl">
          <ac:chgData name="Kau, Derchang" userId="b9148588-e694-4445-9765-2c9aad6149ce" providerId="ADAL" clId="{FAA041A8-D5C9-FD4C-9A1D-883FEE58235E}" dt="2021-10-20T16:02:30.921" v="1725"/>
          <ac:inkMkLst>
            <pc:docMk/>
            <pc:sldMk cId="293516094" sldId="2147308590"/>
            <ac:inkMk id="101" creationId="{1AC89C43-E9B5-8440-B895-8A8AC96706F6}"/>
          </ac:inkMkLst>
        </pc:inkChg>
        <pc:inkChg chg="add topLvl">
          <ac:chgData name="Kau, Derchang" userId="b9148588-e694-4445-9765-2c9aad6149ce" providerId="ADAL" clId="{FAA041A8-D5C9-FD4C-9A1D-883FEE58235E}" dt="2021-10-20T16:03:57.395" v="1760"/>
          <ac:inkMkLst>
            <pc:docMk/>
            <pc:sldMk cId="293516094" sldId="2147308590"/>
            <ac:inkMk id="102" creationId="{9AA4D5E0-01E0-E143-AE59-F2BBC873C8C0}"/>
          </ac:inkMkLst>
        </pc:inkChg>
        <pc:inkChg chg="add topLvl">
          <ac:chgData name="Kau, Derchang" userId="b9148588-e694-4445-9765-2c9aad6149ce" providerId="ADAL" clId="{FAA041A8-D5C9-FD4C-9A1D-883FEE58235E}" dt="2021-10-20T16:02:30.921" v="1725"/>
          <ac:inkMkLst>
            <pc:docMk/>
            <pc:sldMk cId="293516094" sldId="2147308590"/>
            <ac:inkMk id="103" creationId="{7AE294A9-959D-5C4B-98CA-55226DF42198}"/>
          </ac:inkMkLst>
        </pc:inkChg>
        <pc:inkChg chg="add topLvl">
          <ac:chgData name="Kau, Derchang" userId="b9148588-e694-4445-9765-2c9aad6149ce" providerId="ADAL" clId="{FAA041A8-D5C9-FD4C-9A1D-883FEE58235E}" dt="2021-10-20T16:02:30.921" v="1725"/>
          <ac:inkMkLst>
            <pc:docMk/>
            <pc:sldMk cId="293516094" sldId="2147308590"/>
            <ac:inkMk id="104" creationId="{8510D3B2-8B79-3045-92DA-D73E13B60BF2}"/>
          </ac:inkMkLst>
        </pc:inkChg>
        <pc:inkChg chg="add del topLvl">
          <ac:chgData name="Kau, Derchang" userId="b9148588-e694-4445-9765-2c9aad6149ce" providerId="ADAL" clId="{FAA041A8-D5C9-FD4C-9A1D-883FEE58235E}" dt="2021-10-20T15:52:53.994" v="1359"/>
          <ac:inkMkLst>
            <pc:docMk/>
            <pc:sldMk cId="293516094" sldId="2147308590"/>
            <ac:inkMk id="105" creationId="{4A3E22F5-12A0-664F-9C7E-08E00B360C30}"/>
          </ac:inkMkLst>
        </pc:inkChg>
        <pc:inkChg chg="add del topLvl">
          <ac:chgData name="Kau, Derchang" userId="b9148588-e694-4445-9765-2c9aad6149ce" providerId="ADAL" clId="{FAA041A8-D5C9-FD4C-9A1D-883FEE58235E}" dt="2021-10-20T16:03:59.307" v="1764"/>
          <ac:inkMkLst>
            <pc:docMk/>
            <pc:sldMk cId="293516094" sldId="2147308590"/>
            <ac:inkMk id="105" creationId="{A6EAB3C7-E205-094E-8C03-63A8BD927C34}"/>
          </ac:inkMkLst>
        </pc:inkChg>
        <pc:inkChg chg="add del topLvl">
          <ac:chgData name="Kau, Derchang" userId="b9148588-e694-4445-9765-2c9aad6149ce" providerId="ADAL" clId="{FAA041A8-D5C9-FD4C-9A1D-883FEE58235E}" dt="2021-10-20T15:52:53.551" v="1358"/>
          <ac:inkMkLst>
            <pc:docMk/>
            <pc:sldMk cId="293516094" sldId="2147308590"/>
            <ac:inkMk id="106" creationId="{2923C187-378D-EF4E-BB1B-5537FBC2C2D4}"/>
          </ac:inkMkLst>
        </pc:inkChg>
        <pc:inkChg chg="add del topLvl">
          <ac:chgData name="Kau, Derchang" userId="b9148588-e694-4445-9765-2c9aad6149ce" providerId="ADAL" clId="{FAA041A8-D5C9-FD4C-9A1D-883FEE58235E}" dt="2021-10-20T16:03:58.726" v="1763"/>
          <ac:inkMkLst>
            <pc:docMk/>
            <pc:sldMk cId="293516094" sldId="2147308590"/>
            <ac:inkMk id="106" creationId="{AFF7C4F7-B084-4041-9959-DFE711B4DBC5}"/>
          </ac:inkMkLst>
        </pc:inkChg>
        <pc:inkChg chg="add del topLvl">
          <ac:chgData name="Kau, Derchang" userId="b9148588-e694-4445-9765-2c9aad6149ce" providerId="ADAL" clId="{FAA041A8-D5C9-FD4C-9A1D-883FEE58235E}" dt="2021-10-20T16:03:58.034" v="1762"/>
          <ac:inkMkLst>
            <pc:docMk/>
            <pc:sldMk cId="293516094" sldId="2147308590"/>
            <ac:inkMk id="107" creationId="{996244F4-DAAC-2048-9CF4-1DB3BB6EEB9F}"/>
          </ac:inkMkLst>
        </pc:inkChg>
        <pc:inkChg chg="add topLvl">
          <ac:chgData name="Kau, Derchang" userId="b9148588-e694-4445-9765-2c9aad6149ce" providerId="ADAL" clId="{FAA041A8-D5C9-FD4C-9A1D-883FEE58235E}" dt="2021-10-20T16:02:30.921" v="1725"/>
          <ac:inkMkLst>
            <pc:docMk/>
            <pc:sldMk cId="293516094" sldId="2147308590"/>
            <ac:inkMk id="108" creationId="{7BA016E7-D33F-2A4E-9195-44F59296C0AE}"/>
          </ac:inkMkLst>
        </pc:inkChg>
        <pc:inkChg chg="add topLvl">
          <ac:chgData name="Kau, Derchang" userId="b9148588-e694-4445-9765-2c9aad6149ce" providerId="ADAL" clId="{FAA041A8-D5C9-FD4C-9A1D-883FEE58235E}" dt="2021-10-20T16:02:30.921" v="1725"/>
          <ac:inkMkLst>
            <pc:docMk/>
            <pc:sldMk cId="293516094" sldId="2147308590"/>
            <ac:inkMk id="109" creationId="{572E92E8-7D31-2140-95BD-1E45C720B9B7}"/>
          </ac:inkMkLst>
        </pc:inkChg>
        <pc:inkChg chg="add topLvl">
          <ac:chgData name="Kau, Derchang" userId="b9148588-e694-4445-9765-2c9aad6149ce" providerId="ADAL" clId="{FAA041A8-D5C9-FD4C-9A1D-883FEE58235E}" dt="2021-10-20T16:02:30.921" v="1725"/>
          <ac:inkMkLst>
            <pc:docMk/>
            <pc:sldMk cId="293516094" sldId="2147308590"/>
            <ac:inkMk id="110" creationId="{D6A75807-82C4-8547-A773-2DB6A30283A9}"/>
          </ac:inkMkLst>
        </pc:inkChg>
        <pc:inkChg chg="add topLvl">
          <ac:chgData name="Kau, Derchang" userId="b9148588-e694-4445-9765-2c9aad6149ce" providerId="ADAL" clId="{FAA041A8-D5C9-FD4C-9A1D-883FEE58235E}" dt="2021-10-20T16:02:30.921" v="1725"/>
          <ac:inkMkLst>
            <pc:docMk/>
            <pc:sldMk cId="293516094" sldId="2147308590"/>
            <ac:inkMk id="111" creationId="{489E13BC-9B11-AE46-9546-F3B0824A191C}"/>
          </ac:inkMkLst>
        </pc:inkChg>
        <pc:inkChg chg="add topLvl">
          <ac:chgData name="Kau, Derchang" userId="b9148588-e694-4445-9765-2c9aad6149ce" providerId="ADAL" clId="{FAA041A8-D5C9-FD4C-9A1D-883FEE58235E}" dt="2021-10-20T16:02:30.921" v="1725"/>
          <ac:inkMkLst>
            <pc:docMk/>
            <pc:sldMk cId="293516094" sldId="2147308590"/>
            <ac:inkMk id="112" creationId="{8D37675E-DDD5-9447-9234-E1EA84062431}"/>
          </ac:inkMkLst>
        </pc:inkChg>
        <pc:inkChg chg="add topLvl">
          <ac:chgData name="Kau, Derchang" userId="b9148588-e694-4445-9765-2c9aad6149ce" providerId="ADAL" clId="{FAA041A8-D5C9-FD4C-9A1D-883FEE58235E}" dt="2021-10-20T16:02:30.921" v="1725"/>
          <ac:inkMkLst>
            <pc:docMk/>
            <pc:sldMk cId="293516094" sldId="2147308590"/>
            <ac:inkMk id="113" creationId="{85D4A260-C484-D044-A6F8-5087BB53597E}"/>
          </ac:inkMkLst>
        </pc:inkChg>
        <pc:inkChg chg="add topLvl">
          <ac:chgData name="Kau, Derchang" userId="b9148588-e694-4445-9765-2c9aad6149ce" providerId="ADAL" clId="{FAA041A8-D5C9-FD4C-9A1D-883FEE58235E}" dt="2021-10-20T16:02:30.921" v="1725"/>
          <ac:inkMkLst>
            <pc:docMk/>
            <pc:sldMk cId="293516094" sldId="2147308590"/>
            <ac:inkMk id="114" creationId="{B469C75B-E86E-4848-8825-9F2265122836}"/>
          </ac:inkMkLst>
        </pc:inkChg>
        <pc:inkChg chg="add topLvl">
          <ac:chgData name="Kau, Derchang" userId="b9148588-e694-4445-9765-2c9aad6149ce" providerId="ADAL" clId="{FAA041A8-D5C9-FD4C-9A1D-883FEE58235E}" dt="2021-10-20T16:02:30.921" v="1725"/>
          <ac:inkMkLst>
            <pc:docMk/>
            <pc:sldMk cId="293516094" sldId="2147308590"/>
            <ac:inkMk id="115" creationId="{760354E0-720F-2046-9B64-6D7A3B82A384}"/>
          </ac:inkMkLst>
        </pc:inkChg>
        <pc:inkChg chg="add topLvl">
          <ac:chgData name="Kau, Derchang" userId="b9148588-e694-4445-9765-2c9aad6149ce" providerId="ADAL" clId="{FAA041A8-D5C9-FD4C-9A1D-883FEE58235E}" dt="2021-10-20T16:02:30.921" v="1725"/>
          <ac:inkMkLst>
            <pc:docMk/>
            <pc:sldMk cId="293516094" sldId="2147308590"/>
            <ac:inkMk id="116" creationId="{05F2C363-DD8A-4C48-83C2-4E182EF54480}"/>
          </ac:inkMkLst>
        </pc:inkChg>
        <pc:inkChg chg="add topLvl">
          <ac:chgData name="Kau, Derchang" userId="b9148588-e694-4445-9765-2c9aad6149ce" providerId="ADAL" clId="{FAA041A8-D5C9-FD4C-9A1D-883FEE58235E}" dt="2021-10-20T16:02:30.921" v="1725"/>
          <ac:inkMkLst>
            <pc:docMk/>
            <pc:sldMk cId="293516094" sldId="2147308590"/>
            <ac:inkMk id="117" creationId="{74E89DD8-7578-B94E-BDFF-036A5F0C9FEC}"/>
          </ac:inkMkLst>
        </pc:inkChg>
        <pc:inkChg chg="add topLvl">
          <ac:chgData name="Kau, Derchang" userId="b9148588-e694-4445-9765-2c9aad6149ce" providerId="ADAL" clId="{FAA041A8-D5C9-FD4C-9A1D-883FEE58235E}" dt="2021-10-20T16:02:30.921" v="1725"/>
          <ac:inkMkLst>
            <pc:docMk/>
            <pc:sldMk cId="293516094" sldId="2147308590"/>
            <ac:inkMk id="118" creationId="{CA637973-1B37-754F-A31D-8FD8F54DA46E}"/>
          </ac:inkMkLst>
        </pc:inkChg>
        <pc:inkChg chg="add topLvl">
          <ac:chgData name="Kau, Derchang" userId="b9148588-e694-4445-9765-2c9aad6149ce" providerId="ADAL" clId="{FAA041A8-D5C9-FD4C-9A1D-883FEE58235E}" dt="2021-10-20T16:02:30.921" v="1725"/>
          <ac:inkMkLst>
            <pc:docMk/>
            <pc:sldMk cId="293516094" sldId="2147308590"/>
            <ac:inkMk id="119" creationId="{6F2977E8-8D67-8E43-85FD-6B2C931C2D03}"/>
          </ac:inkMkLst>
        </pc:inkChg>
        <pc:inkChg chg="add topLvl">
          <ac:chgData name="Kau, Derchang" userId="b9148588-e694-4445-9765-2c9aad6149ce" providerId="ADAL" clId="{FAA041A8-D5C9-FD4C-9A1D-883FEE58235E}" dt="2021-10-20T16:02:30.921" v="1725"/>
          <ac:inkMkLst>
            <pc:docMk/>
            <pc:sldMk cId="293516094" sldId="2147308590"/>
            <ac:inkMk id="120" creationId="{692BC53D-199F-5F4E-9BCD-CA2023EDF592}"/>
          </ac:inkMkLst>
        </pc:inkChg>
        <pc:inkChg chg="add topLvl">
          <ac:chgData name="Kau, Derchang" userId="b9148588-e694-4445-9765-2c9aad6149ce" providerId="ADAL" clId="{FAA041A8-D5C9-FD4C-9A1D-883FEE58235E}" dt="2021-10-20T16:02:30.921" v="1725"/>
          <ac:inkMkLst>
            <pc:docMk/>
            <pc:sldMk cId="293516094" sldId="2147308590"/>
            <ac:inkMk id="121" creationId="{D168540A-2FDF-9A43-8410-83AC69F6E1F3}"/>
          </ac:inkMkLst>
        </pc:inkChg>
        <pc:inkChg chg="add topLvl">
          <ac:chgData name="Kau, Derchang" userId="b9148588-e694-4445-9765-2c9aad6149ce" providerId="ADAL" clId="{FAA041A8-D5C9-FD4C-9A1D-883FEE58235E}" dt="2021-10-20T16:02:30.921" v="1725"/>
          <ac:inkMkLst>
            <pc:docMk/>
            <pc:sldMk cId="293516094" sldId="2147308590"/>
            <ac:inkMk id="122" creationId="{2660D8AC-92F0-8C46-A440-D35F5C09D528}"/>
          </ac:inkMkLst>
        </pc:inkChg>
        <pc:inkChg chg="add topLvl">
          <ac:chgData name="Kau, Derchang" userId="b9148588-e694-4445-9765-2c9aad6149ce" providerId="ADAL" clId="{FAA041A8-D5C9-FD4C-9A1D-883FEE58235E}" dt="2021-10-20T16:02:30.921" v="1725"/>
          <ac:inkMkLst>
            <pc:docMk/>
            <pc:sldMk cId="293516094" sldId="2147308590"/>
            <ac:inkMk id="123" creationId="{93C2D96D-C36A-924E-839A-FF6C689A071A}"/>
          </ac:inkMkLst>
        </pc:inkChg>
        <pc:inkChg chg="add topLvl">
          <ac:chgData name="Kau, Derchang" userId="b9148588-e694-4445-9765-2c9aad6149ce" providerId="ADAL" clId="{FAA041A8-D5C9-FD4C-9A1D-883FEE58235E}" dt="2021-10-20T16:02:30.921" v="1725"/>
          <ac:inkMkLst>
            <pc:docMk/>
            <pc:sldMk cId="293516094" sldId="2147308590"/>
            <ac:inkMk id="124" creationId="{2C5BC51F-6448-9A45-939D-04BAED86C205}"/>
          </ac:inkMkLst>
        </pc:inkChg>
        <pc:inkChg chg="add topLvl">
          <ac:chgData name="Kau, Derchang" userId="b9148588-e694-4445-9765-2c9aad6149ce" providerId="ADAL" clId="{FAA041A8-D5C9-FD4C-9A1D-883FEE58235E}" dt="2021-10-20T16:02:30.921" v="1725"/>
          <ac:inkMkLst>
            <pc:docMk/>
            <pc:sldMk cId="293516094" sldId="2147308590"/>
            <ac:inkMk id="125" creationId="{B5314511-9C47-CE44-A75C-ACD4131D4904}"/>
          </ac:inkMkLst>
        </pc:inkChg>
        <pc:inkChg chg="add topLvl">
          <ac:chgData name="Kau, Derchang" userId="b9148588-e694-4445-9765-2c9aad6149ce" providerId="ADAL" clId="{FAA041A8-D5C9-FD4C-9A1D-883FEE58235E}" dt="2021-10-20T16:02:30.921" v="1725"/>
          <ac:inkMkLst>
            <pc:docMk/>
            <pc:sldMk cId="293516094" sldId="2147308590"/>
            <ac:inkMk id="126" creationId="{EDB84272-C607-CF40-A693-93A3E470BF76}"/>
          </ac:inkMkLst>
        </pc:inkChg>
        <pc:inkChg chg="add del topLvl">
          <ac:chgData name="Kau, Derchang" userId="b9148588-e694-4445-9765-2c9aad6149ce" providerId="ADAL" clId="{FAA041A8-D5C9-FD4C-9A1D-883FEE58235E}" dt="2021-10-20T16:03:57.772" v="1761"/>
          <ac:inkMkLst>
            <pc:docMk/>
            <pc:sldMk cId="293516094" sldId="2147308590"/>
            <ac:inkMk id="127" creationId="{B6259184-FB4B-114D-B63E-57D73DD5F764}"/>
          </ac:inkMkLst>
        </pc:inkChg>
        <pc:inkChg chg="add topLvl">
          <ac:chgData name="Kau, Derchang" userId="b9148588-e694-4445-9765-2c9aad6149ce" providerId="ADAL" clId="{FAA041A8-D5C9-FD4C-9A1D-883FEE58235E}" dt="2021-10-20T16:02:30.921" v="1725"/>
          <ac:inkMkLst>
            <pc:docMk/>
            <pc:sldMk cId="293516094" sldId="2147308590"/>
            <ac:inkMk id="128" creationId="{69AAC270-1870-FE49-9CAA-0DD6E2E65400}"/>
          </ac:inkMkLst>
        </pc:inkChg>
        <pc:inkChg chg="add topLvl">
          <ac:chgData name="Kau, Derchang" userId="b9148588-e694-4445-9765-2c9aad6149ce" providerId="ADAL" clId="{FAA041A8-D5C9-FD4C-9A1D-883FEE58235E}" dt="2021-10-20T16:02:30.921" v="1725"/>
          <ac:inkMkLst>
            <pc:docMk/>
            <pc:sldMk cId="293516094" sldId="2147308590"/>
            <ac:inkMk id="129" creationId="{6A527083-6EA0-D94A-9262-BE9ADAF10154}"/>
          </ac:inkMkLst>
        </pc:inkChg>
        <pc:inkChg chg="add topLvl">
          <ac:chgData name="Kau, Derchang" userId="b9148588-e694-4445-9765-2c9aad6149ce" providerId="ADAL" clId="{FAA041A8-D5C9-FD4C-9A1D-883FEE58235E}" dt="2021-10-20T16:02:30.921" v="1725"/>
          <ac:inkMkLst>
            <pc:docMk/>
            <pc:sldMk cId="293516094" sldId="2147308590"/>
            <ac:inkMk id="130" creationId="{244C494B-CFFC-9A4C-A461-BB8D25030E32}"/>
          </ac:inkMkLst>
        </pc:inkChg>
        <pc:inkChg chg="add topLvl">
          <ac:chgData name="Kau, Derchang" userId="b9148588-e694-4445-9765-2c9aad6149ce" providerId="ADAL" clId="{FAA041A8-D5C9-FD4C-9A1D-883FEE58235E}" dt="2021-10-20T16:02:30.921" v="1725"/>
          <ac:inkMkLst>
            <pc:docMk/>
            <pc:sldMk cId="293516094" sldId="2147308590"/>
            <ac:inkMk id="131" creationId="{65409A00-3C9D-2C4D-ADC7-C31E617A345B}"/>
          </ac:inkMkLst>
        </pc:inkChg>
        <pc:inkChg chg="add topLvl">
          <ac:chgData name="Kau, Derchang" userId="b9148588-e694-4445-9765-2c9aad6149ce" providerId="ADAL" clId="{FAA041A8-D5C9-FD4C-9A1D-883FEE58235E}" dt="2021-10-20T16:02:30.921" v="1725"/>
          <ac:inkMkLst>
            <pc:docMk/>
            <pc:sldMk cId="293516094" sldId="2147308590"/>
            <ac:inkMk id="132" creationId="{D6178E7C-2F0F-DE42-9483-D577AF694632}"/>
          </ac:inkMkLst>
        </pc:inkChg>
        <pc:inkChg chg="add topLvl">
          <ac:chgData name="Kau, Derchang" userId="b9148588-e694-4445-9765-2c9aad6149ce" providerId="ADAL" clId="{FAA041A8-D5C9-FD4C-9A1D-883FEE58235E}" dt="2021-10-20T16:02:30.921" v="1725"/>
          <ac:inkMkLst>
            <pc:docMk/>
            <pc:sldMk cId="293516094" sldId="2147308590"/>
            <ac:inkMk id="133" creationId="{8A648172-17B5-F743-B285-DA84DA7A69B3}"/>
          </ac:inkMkLst>
        </pc:inkChg>
        <pc:inkChg chg="add topLvl">
          <ac:chgData name="Kau, Derchang" userId="b9148588-e694-4445-9765-2c9aad6149ce" providerId="ADAL" clId="{FAA041A8-D5C9-FD4C-9A1D-883FEE58235E}" dt="2021-10-20T16:02:30.921" v="1725"/>
          <ac:inkMkLst>
            <pc:docMk/>
            <pc:sldMk cId="293516094" sldId="2147308590"/>
            <ac:inkMk id="134" creationId="{6BB1896C-D814-B44D-AE5B-AFE3BC5B40C8}"/>
          </ac:inkMkLst>
        </pc:inkChg>
        <pc:inkChg chg="add topLvl">
          <ac:chgData name="Kau, Derchang" userId="b9148588-e694-4445-9765-2c9aad6149ce" providerId="ADAL" clId="{FAA041A8-D5C9-FD4C-9A1D-883FEE58235E}" dt="2021-10-20T16:02:30.921" v="1725"/>
          <ac:inkMkLst>
            <pc:docMk/>
            <pc:sldMk cId="293516094" sldId="2147308590"/>
            <ac:inkMk id="135" creationId="{747B4C65-FC74-B54E-97D7-3D48B10E0E24}"/>
          </ac:inkMkLst>
        </pc:inkChg>
        <pc:inkChg chg="add topLvl">
          <ac:chgData name="Kau, Derchang" userId="b9148588-e694-4445-9765-2c9aad6149ce" providerId="ADAL" clId="{FAA041A8-D5C9-FD4C-9A1D-883FEE58235E}" dt="2021-10-20T16:02:30.921" v="1725"/>
          <ac:inkMkLst>
            <pc:docMk/>
            <pc:sldMk cId="293516094" sldId="2147308590"/>
            <ac:inkMk id="136" creationId="{06350B4F-29CB-A249-B21C-8EC1B9DA2314}"/>
          </ac:inkMkLst>
        </pc:inkChg>
        <pc:inkChg chg="add topLvl">
          <ac:chgData name="Kau, Derchang" userId="b9148588-e694-4445-9765-2c9aad6149ce" providerId="ADAL" clId="{FAA041A8-D5C9-FD4C-9A1D-883FEE58235E}" dt="2021-10-20T16:02:30.921" v="1725"/>
          <ac:inkMkLst>
            <pc:docMk/>
            <pc:sldMk cId="293516094" sldId="2147308590"/>
            <ac:inkMk id="137" creationId="{4B7433BE-17C5-DC43-A9B8-39B46ED1F4DF}"/>
          </ac:inkMkLst>
        </pc:inkChg>
        <pc:inkChg chg="add topLvl">
          <ac:chgData name="Kau, Derchang" userId="b9148588-e694-4445-9765-2c9aad6149ce" providerId="ADAL" clId="{FAA041A8-D5C9-FD4C-9A1D-883FEE58235E}" dt="2021-10-20T16:02:30.921" v="1725"/>
          <ac:inkMkLst>
            <pc:docMk/>
            <pc:sldMk cId="293516094" sldId="2147308590"/>
            <ac:inkMk id="138" creationId="{F4144BFF-E2FB-D947-9839-01DB4CC31639}"/>
          </ac:inkMkLst>
        </pc:inkChg>
        <pc:inkChg chg="add topLvl">
          <ac:chgData name="Kau, Derchang" userId="b9148588-e694-4445-9765-2c9aad6149ce" providerId="ADAL" clId="{FAA041A8-D5C9-FD4C-9A1D-883FEE58235E}" dt="2021-10-20T16:02:30.921" v="1725"/>
          <ac:inkMkLst>
            <pc:docMk/>
            <pc:sldMk cId="293516094" sldId="2147308590"/>
            <ac:inkMk id="139" creationId="{623CC45B-4C45-7C40-BC4E-BF3B7C859783}"/>
          </ac:inkMkLst>
        </pc:inkChg>
        <pc:inkChg chg="add topLvl">
          <ac:chgData name="Kau, Derchang" userId="b9148588-e694-4445-9765-2c9aad6149ce" providerId="ADAL" clId="{FAA041A8-D5C9-FD4C-9A1D-883FEE58235E}" dt="2021-10-20T16:02:30.921" v="1725"/>
          <ac:inkMkLst>
            <pc:docMk/>
            <pc:sldMk cId="293516094" sldId="2147308590"/>
            <ac:inkMk id="140" creationId="{21C4A1AA-F3A5-D545-9C20-959E84847C95}"/>
          </ac:inkMkLst>
        </pc:inkChg>
        <pc:inkChg chg="add topLvl">
          <ac:chgData name="Kau, Derchang" userId="b9148588-e694-4445-9765-2c9aad6149ce" providerId="ADAL" clId="{FAA041A8-D5C9-FD4C-9A1D-883FEE58235E}" dt="2021-10-20T16:02:30.921" v="1725"/>
          <ac:inkMkLst>
            <pc:docMk/>
            <pc:sldMk cId="293516094" sldId="2147308590"/>
            <ac:inkMk id="141" creationId="{68B4EEF5-83DD-3042-BBC8-673FA556CC7E}"/>
          </ac:inkMkLst>
        </pc:inkChg>
        <pc:inkChg chg="add topLvl">
          <ac:chgData name="Kau, Derchang" userId="b9148588-e694-4445-9765-2c9aad6149ce" providerId="ADAL" clId="{FAA041A8-D5C9-FD4C-9A1D-883FEE58235E}" dt="2021-10-20T16:02:30.921" v="1725"/>
          <ac:inkMkLst>
            <pc:docMk/>
            <pc:sldMk cId="293516094" sldId="2147308590"/>
            <ac:inkMk id="142" creationId="{2C1D76E9-0246-794B-9EFE-34E9788859AA}"/>
          </ac:inkMkLst>
        </pc:inkChg>
        <pc:inkChg chg="add topLvl">
          <ac:chgData name="Kau, Derchang" userId="b9148588-e694-4445-9765-2c9aad6149ce" providerId="ADAL" clId="{FAA041A8-D5C9-FD4C-9A1D-883FEE58235E}" dt="2021-10-20T16:02:30.921" v="1725"/>
          <ac:inkMkLst>
            <pc:docMk/>
            <pc:sldMk cId="293516094" sldId="2147308590"/>
            <ac:inkMk id="143" creationId="{1E752BC1-66DC-C342-A688-59ECF8FEF1A5}"/>
          </ac:inkMkLst>
        </pc:inkChg>
        <pc:inkChg chg="add topLvl">
          <ac:chgData name="Kau, Derchang" userId="b9148588-e694-4445-9765-2c9aad6149ce" providerId="ADAL" clId="{FAA041A8-D5C9-FD4C-9A1D-883FEE58235E}" dt="2021-10-20T16:02:30.921" v="1725"/>
          <ac:inkMkLst>
            <pc:docMk/>
            <pc:sldMk cId="293516094" sldId="2147308590"/>
            <ac:inkMk id="144" creationId="{111809A6-10B0-DD43-9990-8F7F8E3B54C3}"/>
          </ac:inkMkLst>
        </pc:inkChg>
        <pc:inkChg chg="add topLvl">
          <ac:chgData name="Kau, Derchang" userId="b9148588-e694-4445-9765-2c9aad6149ce" providerId="ADAL" clId="{FAA041A8-D5C9-FD4C-9A1D-883FEE58235E}" dt="2021-10-20T16:02:30.921" v="1725"/>
          <ac:inkMkLst>
            <pc:docMk/>
            <pc:sldMk cId="293516094" sldId="2147308590"/>
            <ac:inkMk id="145" creationId="{A2FFDC86-085E-7949-9FE1-9B29D59F05C9}"/>
          </ac:inkMkLst>
        </pc:inkChg>
        <pc:inkChg chg="add topLvl">
          <ac:chgData name="Kau, Derchang" userId="b9148588-e694-4445-9765-2c9aad6149ce" providerId="ADAL" clId="{FAA041A8-D5C9-FD4C-9A1D-883FEE58235E}" dt="2021-10-20T16:02:30.921" v="1725"/>
          <ac:inkMkLst>
            <pc:docMk/>
            <pc:sldMk cId="293516094" sldId="2147308590"/>
            <ac:inkMk id="146" creationId="{119E68E3-8D0A-8743-88EC-9F2BF3A1C0C2}"/>
          </ac:inkMkLst>
        </pc:inkChg>
        <pc:inkChg chg="add topLvl">
          <ac:chgData name="Kau, Derchang" userId="b9148588-e694-4445-9765-2c9aad6149ce" providerId="ADAL" clId="{FAA041A8-D5C9-FD4C-9A1D-883FEE58235E}" dt="2021-10-20T16:02:30.921" v="1725"/>
          <ac:inkMkLst>
            <pc:docMk/>
            <pc:sldMk cId="293516094" sldId="2147308590"/>
            <ac:inkMk id="147" creationId="{CCA1429C-6F00-0747-880B-0F1A114AC28A}"/>
          </ac:inkMkLst>
        </pc:inkChg>
        <pc:inkChg chg="add del topLvl">
          <ac:chgData name="Kau, Derchang" userId="b9148588-e694-4445-9765-2c9aad6149ce" providerId="ADAL" clId="{FAA041A8-D5C9-FD4C-9A1D-883FEE58235E}" dt="2021-10-20T16:03:57.395" v="1760"/>
          <ac:inkMkLst>
            <pc:docMk/>
            <pc:sldMk cId="293516094" sldId="2147308590"/>
            <ac:inkMk id="148" creationId="{70B09F58-ABB1-6048-B9D6-6BD0FFA0CBCB}"/>
          </ac:inkMkLst>
        </pc:inkChg>
        <pc:inkChg chg="add topLvl">
          <ac:chgData name="Kau, Derchang" userId="b9148588-e694-4445-9765-2c9aad6149ce" providerId="ADAL" clId="{FAA041A8-D5C9-FD4C-9A1D-883FEE58235E}" dt="2021-10-20T16:02:30.921" v="1725"/>
          <ac:inkMkLst>
            <pc:docMk/>
            <pc:sldMk cId="293516094" sldId="2147308590"/>
            <ac:inkMk id="149" creationId="{B2DDFDC8-711B-9941-A5D8-8DB7DAA25847}"/>
          </ac:inkMkLst>
        </pc:inkChg>
        <pc:inkChg chg="add topLvl">
          <ac:chgData name="Kau, Derchang" userId="b9148588-e694-4445-9765-2c9aad6149ce" providerId="ADAL" clId="{FAA041A8-D5C9-FD4C-9A1D-883FEE58235E}" dt="2021-10-20T16:02:30.921" v="1725"/>
          <ac:inkMkLst>
            <pc:docMk/>
            <pc:sldMk cId="293516094" sldId="2147308590"/>
            <ac:inkMk id="150" creationId="{EBA92766-D45D-104E-907C-EFDC9F8F1681}"/>
          </ac:inkMkLst>
        </pc:inkChg>
        <pc:inkChg chg="add topLvl">
          <ac:chgData name="Kau, Derchang" userId="b9148588-e694-4445-9765-2c9aad6149ce" providerId="ADAL" clId="{FAA041A8-D5C9-FD4C-9A1D-883FEE58235E}" dt="2021-10-20T16:02:30.921" v="1725"/>
          <ac:inkMkLst>
            <pc:docMk/>
            <pc:sldMk cId="293516094" sldId="2147308590"/>
            <ac:inkMk id="151" creationId="{A855092E-A040-8040-9056-8483712D0CBE}"/>
          </ac:inkMkLst>
        </pc:inkChg>
        <pc:inkChg chg="add topLvl">
          <ac:chgData name="Kau, Derchang" userId="b9148588-e694-4445-9765-2c9aad6149ce" providerId="ADAL" clId="{FAA041A8-D5C9-FD4C-9A1D-883FEE58235E}" dt="2021-10-20T16:02:30.921" v="1725"/>
          <ac:inkMkLst>
            <pc:docMk/>
            <pc:sldMk cId="293516094" sldId="2147308590"/>
            <ac:inkMk id="152" creationId="{1FABB633-711C-834C-9654-BE99FB5C74C9}"/>
          </ac:inkMkLst>
        </pc:inkChg>
        <pc:inkChg chg="add topLvl">
          <ac:chgData name="Kau, Derchang" userId="b9148588-e694-4445-9765-2c9aad6149ce" providerId="ADAL" clId="{FAA041A8-D5C9-FD4C-9A1D-883FEE58235E}" dt="2021-10-20T16:02:30.921" v="1725"/>
          <ac:inkMkLst>
            <pc:docMk/>
            <pc:sldMk cId="293516094" sldId="2147308590"/>
            <ac:inkMk id="153" creationId="{C256D3BE-AB2E-5E46-A49A-D1E6866E6C72}"/>
          </ac:inkMkLst>
        </pc:inkChg>
        <pc:inkChg chg="add topLvl">
          <ac:chgData name="Kau, Derchang" userId="b9148588-e694-4445-9765-2c9aad6149ce" providerId="ADAL" clId="{FAA041A8-D5C9-FD4C-9A1D-883FEE58235E}" dt="2021-10-20T16:02:30.921" v="1725"/>
          <ac:inkMkLst>
            <pc:docMk/>
            <pc:sldMk cId="293516094" sldId="2147308590"/>
            <ac:inkMk id="155" creationId="{80BF7D3C-2035-B145-B9E3-342862A874C6}"/>
          </ac:inkMkLst>
        </pc:inkChg>
        <pc:inkChg chg="add topLvl">
          <ac:chgData name="Kau, Derchang" userId="b9148588-e694-4445-9765-2c9aad6149ce" providerId="ADAL" clId="{FAA041A8-D5C9-FD4C-9A1D-883FEE58235E}" dt="2021-10-20T16:02:30.921" v="1725"/>
          <ac:inkMkLst>
            <pc:docMk/>
            <pc:sldMk cId="293516094" sldId="2147308590"/>
            <ac:inkMk id="156" creationId="{3EFFC9AA-CCEE-6544-8067-815A680508C0}"/>
          </ac:inkMkLst>
        </pc:inkChg>
        <pc:inkChg chg="add topLvl">
          <ac:chgData name="Kau, Derchang" userId="b9148588-e694-4445-9765-2c9aad6149ce" providerId="ADAL" clId="{FAA041A8-D5C9-FD4C-9A1D-883FEE58235E}" dt="2021-10-20T16:02:30.921" v="1725"/>
          <ac:inkMkLst>
            <pc:docMk/>
            <pc:sldMk cId="293516094" sldId="2147308590"/>
            <ac:inkMk id="157" creationId="{DF3B38B8-E013-C741-BA0D-9C04608D2376}"/>
          </ac:inkMkLst>
        </pc:inkChg>
        <pc:inkChg chg="add topLvl">
          <ac:chgData name="Kau, Derchang" userId="b9148588-e694-4445-9765-2c9aad6149ce" providerId="ADAL" clId="{FAA041A8-D5C9-FD4C-9A1D-883FEE58235E}" dt="2021-10-20T16:02:30.921" v="1725"/>
          <ac:inkMkLst>
            <pc:docMk/>
            <pc:sldMk cId="293516094" sldId="2147308590"/>
            <ac:inkMk id="158" creationId="{451451F6-EC16-1D4A-AD3D-79D7C937DC77}"/>
          </ac:inkMkLst>
        </pc:inkChg>
        <pc:inkChg chg="add topLvl">
          <ac:chgData name="Kau, Derchang" userId="b9148588-e694-4445-9765-2c9aad6149ce" providerId="ADAL" clId="{FAA041A8-D5C9-FD4C-9A1D-883FEE58235E}" dt="2021-10-20T16:02:30.921" v="1725"/>
          <ac:inkMkLst>
            <pc:docMk/>
            <pc:sldMk cId="293516094" sldId="2147308590"/>
            <ac:inkMk id="159" creationId="{EE0A7215-9B8D-D740-8C77-895CD7C42E89}"/>
          </ac:inkMkLst>
        </pc:inkChg>
        <pc:inkChg chg="add topLvl">
          <ac:chgData name="Kau, Derchang" userId="b9148588-e694-4445-9765-2c9aad6149ce" providerId="ADAL" clId="{FAA041A8-D5C9-FD4C-9A1D-883FEE58235E}" dt="2021-10-20T16:02:30.921" v="1725"/>
          <ac:inkMkLst>
            <pc:docMk/>
            <pc:sldMk cId="293516094" sldId="2147308590"/>
            <ac:inkMk id="160" creationId="{23AC9C6F-29A1-A94A-BD32-660BE20BCA8D}"/>
          </ac:inkMkLst>
        </pc:inkChg>
        <pc:inkChg chg="add topLvl">
          <ac:chgData name="Kau, Derchang" userId="b9148588-e694-4445-9765-2c9aad6149ce" providerId="ADAL" clId="{FAA041A8-D5C9-FD4C-9A1D-883FEE58235E}" dt="2021-10-20T16:02:30.921" v="1725"/>
          <ac:inkMkLst>
            <pc:docMk/>
            <pc:sldMk cId="293516094" sldId="2147308590"/>
            <ac:inkMk id="161" creationId="{3DA7F8C1-61C3-1D46-B7D1-21DF3DFB36EB}"/>
          </ac:inkMkLst>
        </pc:inkChg>
        <pc:inkChg chg="add del topLvl">
          <ac:chgData name="Kau, Derchang" userId="b9148588-e694-4445-9765-2c9aad6149ce" providerId="ADAL" clId="{FAA041A8-D5C9-FD4C-9A1D-883FEE58235E}" dt="2021-10-20T16:03:57.157" v="1759"/>
          <ac:inkMkLst>
            <pc:docMk/>
            <pc:sldMk cId="293516094" sldId="2147308590"/>
            <ac:inkMk id="162" creationId="{AA9DB5A4-CF83-374E-9056-BD71C09935A5}"/>
          </ac:inkMkLst>
        </pc:inkChg>
        <pc:inkChg chg="add topLvl">
          <ac:chgData name="Kau, Derchang" userId="b9148588-e694-4445-9765-2c9aad6149ce" providerId="ADAL" clId="{FAA041A8-D5C9-FD4C-9A1D-883FEE58235E}" dt="2021-10-20T16:02:30.921" v="1725"/>
          <ac:inkMkLst>
            <pc:docMk/>
            <pc:sldMk cId="293516094" sldId="2147308590"/>
            <ac:inkMk id="163" creationId="{140C7994-EDDB-D84A-8A48-B280CF29206E}"/>
          </ac:inkMkLst>
        </pc:inkChg>
        <pc:inkChg chg="add topLvl">
          <ac:chgData name="Kau, Derchang" userId="b9148588-e694-4445-9765-2c9aad6149ce" providerId="ADAL" clId="{FAA041A8-D5C9-FD4C-9A1D-883FEE58235E}" dt="2021-10-20T16:02:30.921" v="1725"/>
          <ac:inkMkLst>
            <pc:docMk/>
            <pc:sldMk cId="293516094" sldId="2147308590"/>
            <ac:inkMk id="164" creationId="{245FF76A-962A-0B4C-9164-30019D8869C7}"/>
          </ac:inkMkLst>
        </pc:inkChg>
        <pc:inkChg chg="add topLvl">
          <ac:chgData name="Kau, Derchang" userId="b9148588-e694-4445-9765-2c9aad6149ce" providerId="ADAL" clId="{FAA041A8-D5C9-FD4C-9A1D-883FEE58235E}" dt="2021-10-20T16:02:30.921" v="1725"/>
          <ac:inkMkLst>
            <pc:docMk/>
            <pc:sldMk cId="293516094" sldId="2147308590"/>
            <ac:inkMk id="165" creationId="{1BB05267-DAEE-B446-A895-3AA770853125}"/>
          </ac:inkMkLst>
        </pc:inkChg>
        <pc:inkChg chg="add topLvl">
          <ac:chgData name="Kau, Derchang" userId="b9148588-e694-4445-9765-2c9aad6149ce" providerId="ADAL" clId="{FAA041A8-D5C9-FD4C-9A1D-883FEE58235E}" dt="2021-10-20T16:02:30.921" v="1725"/>
          <ac:inkMkLst>
            <pc:docMk/>
            <pc:sldMk cId="293516094" sldId="2147308590"/>
            <ac:inkMk id="166" creationId="{65DC41A7-9F3E-6F45-A00E-DAD3CEBD9A88}"/>
          </ac:inkMkLst>
        </pc:inkChg>
        <pc:inkChg chg="add topLvl">
          <ac:chgData name="Kau, Derchang" userId="b9148588-e694-4445-9765-2c9aad6149ce" providerId="ADAL" clId="{FAA041A8-D5C9-FD4C-9A1D-883FEE58235E}" dt="2021-10-20T16:02:30.921" v="1725"/>
          <ac:inkMkLst>
            <pc:docMk/>
            <pc:sldMk cId="293516094" sldId="2147308590"/>
            <ac:inkMk id="167" creationId="{34D6DEE5-5BA4-5843-AEEA-52ED2D5E6C1A}"/>
          </ac:inkMkLst>
        </pc:inkChg>
        <pc:inkChg chg="add topLvl">
          <ac:chgData name="Kau, Derchang" userId="b9148588-e694-4445-9765-2c9aad6149ce" providerId="ADAL" clId="{FAA041A8-D5C9-FD4C-9A1D-883FEE58235E}" dt="2021-10-20T16:02:30.921" v="1725"/>
          <ac:inkMkLst>
            <pc:docMk/>
            <pc:sldMk cId="293516094" sldId="2147308590"/>
            <ac:inkMk id="168" creationId="{215D4012-5675-E84F-BDD7-E05D2095EF3B}"/>
          </ac:inkMkLst>
        </pc:inkChg>
        <pc:inkChg chg="add">
          <ac:chgData name="Kau, Derchang" userId="b9148588-e694-4445-9765-2c9aad6149ce" providerId="ADAL" clId="{FAA041A8-D5C9-FD4C-9A1D-883FEE58235E}" dt="2021-10-20T15:53:41.882" v="1421"/>
          <ac:inkMkLst>
            <pc:docMk/>
            <pc:sldMk cId="293516094" sldId="2147308590"/>
            <ac:inkMk id="169" creationId="{E3724F14-868D-2949-A5B8-3D32369C1DEC}"/>
          </ac:inkMkLst>
        </pc:inkChg>
        <pc:inkChg chg="add">
          <ac:chgData name="Kau, Derchang" userId="b9148588-e694-4445-9765-2c9aad6149ce" providerId="ADAL" clId="{FAA041A8-D5C9-FD4C-9A1D-883FEE58235E}" dt="2021-10-20T15:53:42.311" v="1422"/>
          <ac:inkMkLst>
            <pc:docMk/>
            <pc:sldMk cId="293516094" sldId="2147308590"/>
            <ac:inkMk id="170" creationId="{C0790DEA-D66A-ED41-BC40-C41276B62F8C}"/>
          </ac:inkMkLst>
        </pc:inkChg>
        <pc:inkChg chg="add">
          <ac:chgData name="Kau, Derchang" userId="b9148588-e694-4445-9765-2c9aad6149ce" providerId="ADAL" clId="{FAA041A8-D5C9-FD4C-9A1D-883FEE58235E}" dt="2021-10-20T15:53:42.673" v="1423"/>
          <ac:inkMkLst>
            <pc:docMk/>
            <pc:sldMk cId="293516094" sldId="2147308590"/>
            <ac:inkMk id="171" creationId="{7EB67F57-0FEC-9C43-A5A9-E8DA01D94005}"/>
          </ac:inkMkLst>
        </pc:inkChg>
        <pc:inkChg chg="add">
          <ac:chgData name="Kau, Derchang" userId="b9148588-e694-4445-9765-2c9aad6149ce" providerId="ADAL" clId="{FAA041A8-D5C9-FD4C-9A1D-883FEE58235E}" dt="2021-10-20T15:53:43.116" v="1424"/>
          <ac:inkMkLst>
            <pc:docMk/>
            <pc:sldMk cId="293516094" sldId="2147308590"/>
            <ac:inkMk id="172" creationId="{B8C5392E-9120-1E44-ACDB-E0FD5BD14921}"/>
          </ac:inkMkLst>
        </pc:inkChg>
        <pc:inkChg chg="add">
          <ac:chgData name="Kau, Derchang" userId="b9148588-e694-4445-9765-2c9aad6149ce" providerId="ADAL" clId="{FAA041A8-D5C9-FD4C-9A1D-883FEE58235E}" dt="2021-10-20T15:53:43.767" v="1425"/>
          <ac:inkMkLst>
            <pc:docMk/>
            <pc:sldMk cId="293516094" sldId="2147308590"/>
            <ac:inkMk id="173" creationId="{BE0B3D02-C1D1-8B48-A21C-BA43551D3F5C}"/>
          </ac:inkMkLst>
        </pc:inkChg>
        <pc:inkChg chg="add">
          <ac:chgData name="Kau, Derchang" userId="b9148588-e694-4445-9765-2c9aad6149ce" providerId="ADAL" clId="{FAA041A8-D5C9-FD4C-9A1D-883FEE58235E}" dt="2021-10-20T15:53:44.266" v="1426"/>
          <ac:inkMkLst>
            <pc:docMk/>
            <pc:sldMk cId="293516094" sldId="2147308590"/>
            <ac:inkMk id="174" creationId="{F7479A5F-3AED-D643-9F0E-D00F1A7742AC}"/>
          </ac:inkMkLst>
        </pc:inkChg>
        <pc:inkChg chg="add">
          <ac:chgData name="Kau, Derchang" userId="b9148588-e694-4445-9765-2c9aad6149ce" providerId="ADAL" clId="{FAA041A8-D5C9-FD4C-9A1D-883FEE58235E}" dt="2021-10-20T15:53:44.999" v="1427"/>
          <ac:inkMkLst>
            <pc:docMk/>
            <pc:sldMk cId="293516094" sldId="2147308590"/>
            <ac:inkMk id="175" creationId="{332A9819-C25D-AA49-9932-7E1AE2414E66}"/>
          </ac:inkMkLst>
        </pc:inkChg>
        <pc:inkChg chg="add">
          <ac:chgData name="Kau, Derchang" userId="b9148588-e694-4445-9765-2c9aad6149ce" providerId="ADAL" clId="{FAA041A8-D5C9-FD4C-9A1D-883FEE58235E}" dt="2021-10-20T15:53:45.784" v="1428"/>
          <ac:inkMkLst>
            <pc:docMk/>
            <pc:sldMk cId="293516094" sldId="2147308590"/>
            <ac:inkMk id="176" creationId="{D0E7BFBA-C45E-8346-948A-01D7BFE01BD1}"/>
          </ac:inkMkLst>
        </pc:inkChg>
        <pc:inkChg chg="add">
          <ac:chgData name="Kau, Derchang" userId="b9148588-e694-4445-9765-2c9aad6149ce" providerId="ADAL" clId="{FAA041A8-D5C9-FD4C-9A1D-883FEE58235E}" dt="2021-10-20T15:53:45.951" v="1429"/>
          <ac:inkMkLst>
            <pc:docMk/>
            <pc:sldMk cId="293516094" sldId="2147308590"/>
            <ac:inkMk id="177" creationId="{F8A0B947-95F0-4242-9006-97F9B10B0ABA}"/>
          </ac:inkMkLst>
        </pc:inkChg>
        <pc:inkChg chg="add topLvl">
          <ac:chgData name="Kau, Derchang" userId="b9148588-e694-4445-9765-2c9aad6149ce" providerId="ADAL" clId="{FAA041A8-D5C9-FD4C-9A1D-883FEE58235E}" dt="2021-10-20T16:02:30.921" v="1725"/>
          <ac:inkMkLst>
            <pc:docMk/>
            <pc:sldMk cId="293516094" sldId="2147308590"/>
            <ac:inkMk id="180" creationId="{486CA3B7-B73D-2B42-9C7B-E9741F1E86BC}"/>
          </ac:inkMkLst>
        </pc:inkChg>
        <pc:inkChg chg="add topLvl">
          <ac:chgData name="Kau, Derchang" userId="b9148588-e694-4445-9765-2c9aad6149ce" providerId="ADAL" clId="{FAA041A8-D5C9-FD4C-9A1D-883FEE58235E}" dt="2021-10-20T16:02:30.921" v="1725"/>
          <ac:inkMkLst>
            <pc:docMk/>
            <pc:sldMk cId="293516094" sldId="2147308590"/>
            <ac:inkMk id="181" creationId="{0A313472-0E80-4C46-9514-6C4AAAE3101E}"/>
          </ac:inkMkLst>
        </pc:inkChg>
        <pc:inkChg chg="add topLvl">
          <ac:chgData name="Kau, Derchang" userId="b9148588-e694-4445-9765-2c9aad6149ce" providerId="ADAL" clId="{FAA041A8-D5C9-FD4C-9A1D-883FEE58235E}" dt="2021-10-20T16:02:30.921" v="1725"/>
          <ac:inkMkLst>
            <pc:docMk/>
            <pc:sldMk cId="293516094" sldId="2147308590"/>
            <ac:inkMk id="182" creationId="{AC09E7B8-4FF9-D941-9FCF-1145903A3698}"/>
          </ac:inkMkLst>
        </pc:inkChg>
        <pc:inkChg chg="add topLvl">
          <ac:chgData name="Kau, Derchang" userId="b9148588-e694-4445-9765-2c9aad6149ce" providerId="ADAL" clId="{FAA041A8-D5C9-FD4C-9A1D-883FEE58235E}" dt="2021-10-20T16:02:30.921" v="1725"/>
          <ac:inkMkLst>
            <pc:docMk/>
            <pc:sldMk cId="293516094" sldId="2147308590"/>
            <ac:inkMk id="183" creationId="{1EA11E57-0011-624C-831C-A0C2F936C92B}"/>
          </ac:inkMkLst>
        </pc:inkChg>
        <pc:inkChg chg="add topLvl">
          <ac:chgData name="Kau, Derchang" userId="b9148588-e694-4445-9765-2c9aad6149ce" providerId="ADAL" clId="{FAA041A8-D5C9-FD4C-9A1D-883FEE58235E}" dt="2021-10-20T16:02:30.921" v="1725"/>
          <ac:inkMkLst>
            <pc:docMk/>
            <pc:sldMk cId="293516094" sldId="2147308590"/>
            <ac:inkMk id="184" creationId="{D4BFED94-64EF-A444-B328-E8AA5017B824}"/>
          </ac:inkMkLst>
        </pc:inkChg>
        <pc:inkChg chg="add topLvl">
          <ac:chgData name="Kau, Derchang" userId="b9148588-e694-4445-9765-2c9aad6149ce" providerId="ADAL" clId="{FAA041A8-D5C9-FD4C-9A1D-883FEE58235E}" dt="2021-10-20T16:02:30.921" v="1725"/>
          <ac:inkMkLst>
            <pc:docMk/>
            <pc:sldMk cId="293516094" sldId="2147308590"/>
            <ac:inkMk id="185" creationId="{AE953473-17D0-084F-AB12-85B7E09ED758}"/>
          </ac:inkMkLst>
        </pc:inkChg>
        <pc:inkChg chg="add topLvl">
          <ac:chgData name="Kau, Derchang" userId="b9148588-e694-4445-9765-2c9aad6149ce" providerId="ADAL" clId="{FAA041A8-D5C9-FD4C-9A1D-883FEE58235E}" dt="2021-10-20T16:02:30.921" v="1725"/>
          <ac:inkMkLst>
            <pc:docMk/>
            <pc:sldMk cId="293516094" sldId="2147308590"/>
            <ac:inkMk id="186" creationId="{B9BC38B0-C629-8440-A839-93B55FB4876D}"/>
          </ac:inkMkLst>
        </pc:inkChg>
        <pc:inkChg chg="add topLvl">
          <ac:chgData name="Kau, Derchang" userId="b9148588-e694-4445-9765-2c9aad6149ce" providerId="ADAL" clId="{FAA041A8-D5C9-FD4C-9A1D-883FEE58235E}" dt="2021-10-20T16:02:30.921" v="1725"/>
          <ac:inkMkLst>
            <pc:docMk/>
            <pc:sldMk cId="293516094" sldId="2147308590"/>
            <ac:inkMk id="187" creationId="{5B761FBB-D621-214B-9117-627F73C50774}"/>
          </ac:inkMkLst>
        </pc:inkChg>
        <pc:inkChg chg="add topLvl">
          <ac:chgData name="Kau, Derchang" userId="b9148588-e694-4445-9765-2c9aad6149ce" providerId="ADAL" clId="{FAA041A8-D5C9-FD4C-9A1D-883FEE58235E}" dt="2021-10-20T16:02:30.921" v="1725"/>
          <ac:inkMkLst>
            <pc:docMk/>
            <pc:sldMk cId="293516094" sldId="2147308590"/>
            <ac:inkMk id="189" creationId="{AD16EE5E-97AE-3345-924C-33A17DCFE66D}"/>
          </ac:inkMkLst>
        </pc:inkChg>
        <pc:inkChg chg="add topLvl">
          <ac:chgData name="Kau, Derchang" userId="b9148588-e694-4445-9765-2c9aad6149ce" providerId="ADAL" clId="{FAA041A8-D5C9-FD4C-9A1D-883FEE58235E}" dt="2021-10-20T16:02:30.921" v="1725"/>
          <ac:inkMkLst>
            <pc:docMk/>
            <pc:sldMk cId="293516094" sldId="2147308590"/>
            <ac:inkMk id="190" creationId="{438A353C-1347-3B4F-ADE6-0A1B9D81AD9A}"/>
          </ac:inkMkLst>
        </pc:inkChg>
        <pc:inkChg chg="add topLvl">
          <ac:chgData name="Kau, Derchang" userId="b9148588-e694-4445-9765-2c9aad6149ce" providerId="ADAL" clId="{FAA041A8-D5C9-FD4C-9A1D-883FEE58235E}" dt="2021-10-20T16:02:30.921" v="1725"/>
          <ac:inkMkLst>
            <pc:docMk/>
            <pc:sldMk cId="293516094" sldId="2147308590"/>
            <ac:inkMk id="191" creationId="{285BCA0F-05CE-774E-8400-51D99B57C38F}"/>
          </ac:inkMkLst>
        </pc:inkChg>
        <pc:inkChg chg="add topLvl">
          <ac:chgData name="Kau, Derchang" userId="b9148588-e694-4445-9765-2c9aad6149ce" providerId="ADAL" clId="{FAA041A8-D5C9-FD4C-9A1D-883FEE58235E}" dt="2021-10-20T16:02:30.921" v="1725"/>
          <ac:inkMkLst>
            <pc:docMk/>
            <pc:sldMk cId="293516094" sldId="2147308590"/>
            <ac:inkMk id="192" creationId="{EB615FDF-FCCF-2342-B0E9-1E1231A37A95}"/>
          </ac:inkMkLst>
        </pc:inkChg>
        <pc:inkChg chg="add topLvl">
          <ac:chgData name="Kau, Derchang" userId="b9148588-e694-4445-9765-2c9aad6149ce" providerId="ADAL" clId="{FAA041A8-D5C9-FD4C-9A1D-883FEE58235E}" dt="2021-10-20T16:02:30.921" v="1725"/>
          <ac:inkMkLst>
            <pc:docMk/>
            <pc:sldMk cId="293516094" sldId="2147308590"/>
            <ac:inkMk id="193" creationId="{697936E4-CAC1-834A-B95D-30DCD9EFFF1B}"/>
          </ac:inkMkLst>
        </pc:inkChg>
        <pc:inkChg chg="add topLvl">
          <ac:chgData name="Kau, Derchang" userId="b9148588-e694-4445-9765-2c9aad6149ce" providerId="ADAL" clId="{FAA041A8-D5C9-FD4C-9A1D-883FEE58235E}" dt="2021-10-20T16:02:30.921" v="1725"/>
          <ac:inkMkLst>
            <pc:docMk/>
            <pc:sldMk cId="293516094" sldId="2147308590"/>
            <ac:inkMk id="194" creationId="{62791D64-3489-6F49-81BF-42A3097ADD9D}"/>
          </ac:inkMkLst>
        </pc:inkChg>
        <pc:inkChg chg="add topLvl">
          <ac:chgData name="Kau, Derchang" userId="b9148588-e694-4445-9765-2c9aad6149ce" providerId="ADAL" clId="{FAA041A8-D5C9-FD4C-9A1D-883FEE58235E}" dt="2021-10-20T16:02:30.921" v="1725"/>
          <ac:inkMkLst>
            <pc:docMk/>
            <pc:sldMk cId="293516094" sldId="2147308590"/>
            <ac:inkMk id="195" creationId="{93200009-7E3E-DB45-B167-9949B7E508D0}"/>
          </ac:inkMkLst>
        </pc:inkChg>
        <pc:inkChg chg="add topLvl">
          <ac:chgData name="Kau, Derchang" userId="b9148588-e694-4445-9765-2c9aad6149ce" providerId="ADAL" clId="{FAA041A8-D5C9-FD4C-9A1D-883FEE58235E}" dt="2021-10-20T16:04:15.523" v="1794"/>
          <ac:inkMkLst>
            <pc:docMk/>
            <pc:sldMk cId="293516094" sldId="2147308590"/>
            <ac:inkMk id="196" creationId="{5CA0F3E0-ECB7-1749-8207-24D1883334E4}"/>
          </ac:inkMkLst>
        </pc:inkChg>
        <pc:inkChg chg="add topLvl">
          <ac:chgData name="Kau, Derchang" userId="b9148588-e694-4445-9765-2c9aad6149ce" providerId="ADAL" clId="{FAA041A8-D5C9-FD4C-9A1D-883FEE58235E}" dt="2021-10-20T16:02:30.921" v="1725"/>
          <ac:inkMkLst>
            <pc:docMk/>
            <pc:sldMk cId="293516094" sldId="2147308590"/>
            <ac:inkMk id="197" creationId="{A15B01BF-7DC4-A346-93F3-1AD298A11FF2}"/>
          </ac:inkMkLst>
        </pc:inkChg>
        <pc:inkChg chg="add topLvl">
          <ac:chgData name="Kau, Derchang" userId="b9148588-e694-4445-9765-2c9aad6149ce" providerId="ADAL" clId="{FAA041A8-D5C9-FD4C-9A1D-883FEE58235E}" dt="2021-10-20T16:02:30.921" v="1725"/>
          <ac:inkMkLst>
            <pc:docMk/>
            <pc:sldMk cId="293516094" sldId="2147308590"/>
            <ac:inkMk id="198" creationId="{63FAA027-2A6D-A845-B2B9-2BD93059B029}"/>
          </ac:inkMkLst>
        </pc:inkChg>
        <pc:inkChg chg="add topLvl">
          <ac:chgData name="Kau, Derchang" userId="b9148588-e694-4445-9765-2c9aad6149ce" providerId="ADAL" clId="{FAA041A8-D5C9-FD4C-9A1D-883FEE58235E}" dt="2021-10-20T16:02:30.921" v="1725"/>
          <ac:inkMkLst>
            <pc:docMk/>
            <pc:sldMk cId="293516094" sldId="2147308590"/>
            <ac:inkMk id="199" creationId="{069A5D1B-DDC5-7B43-9F23-ECC7F3E87D85}"/>
          </ac:inkMkLst>
        </pc:inkChg>
        <pc:inkChg chg="add topLvl">
          <ac:chgData name="Kau, Derchang" userId="b9148588-e694-4445-9765-2c9aad6149ce" providerId="ADAL" clId="{FAA041A8-D5C9-FD4C-9A1D-883FEE58235E}" dt="2021-10-20T16:02:30.921" v="1725"/>
          <ac:inkMkLst>
            <pc:docMk/>
            <pc:sldMk cId="293516094" sldId="2147308590"/>
            <ac:inkMk id="200" creationId="{50FC032A-429A-894C-B576-9E5D13351100}"/>
          </ac:inkMkLst>
        </pc:inkChg>
        <pc:inkChg chg="add topLvl">
          <ac:chgData name="Kau, Derchang" userId="b9148588-e694-4445-9765-2c9aad6149ce" providerId="ADAL" clId="{FAA041A8-D5C9-FD4C-9A1D-883FEE58235E}" dt="2021-10-20T16:02:30.921" v="1725"/>
          <ac:inkMkLst>
            <pc:docMk/>
            <pc:sldMk cId="293516094" sldId="2147308590"/>
            <ac:inkMk id="201" creationId="{363B1D53-3C1B-5F4B-ACD8-E760E4EE9247}"/>
          </ac:inkMkLst>
        </pc:inkChg>
        <pc:inkChg chg="add topLvl">
          <ac:chgData name="Kau, Derchang" userId="b9148588-e694-4445-9765-2c9aad6149ce" providerId="ADAL" clId="{FAA041A8-D5C9-FD4C-9A1D-883FEE58235E}" dt="2021-10-20T16:02:30.921" v="1725"/>
          <ac:inkMkLst>
            <pc:docMk/>
            <pc:sldMk cId="293516094" sldId="2147308590"/>
            <ac:inkMk id="202" creationId="{C801B77A-D0D9-4B44-BC1E-67FEBE143BFC}"/>
          </ac:inkMkLst>
        </pc:inkChg>
        <pc:inkChg chg="add topLvl">
          <ac:chgData name="Kau, Derchang" userId="b9148588-e694-4445-9765-2c9aad6149ce" providerId="ADAL" clId="{FAA041A8-D5C9-FD4C-9A1D-883FEE58235E}" dt="2021-10-20T16:02:30.921" v="1725"/>
          <ac:inkMkLst>
            <pc:docMk/>
            <pc:sldMk cId="293516094" sldId="2147308590"/>
            <ac:inkMk id="203" creationId="{9DC60E24-7626-C741-84E2-52FBD12CF001}"/>
          </ac:inkMkLst>
        </pc:inkChg>
        <pc:inkChg chg="add topLvl">
          <ac:chgData name="Kau, Derchang" userId="b9148588-e694-4445-9765-2c9aad6149ce" providerId="ADAL" clId="{FAA041A8-D5C9-FD4C-9A1D-883FEE58235E}" dt="2021-10-20T16:02:30.921" v="1725"/>
          <ac:inkMkLst>
            <pc:docMk/>
            <pc:sldMk cId="293516094" sldId="2147308590"/>
            <ac:inkMk id="204" creationId="{1A0D8490-67D4-C94B-9B50-323BE316D8E1}"/>
          </ac:inkMkLst>
        </pc:inkChg>
        <pc:inkChg chg="add topLvl">
          <ac:chgData name="Kau, Derchang" userId="b9148588-e694-4445-9765-2c9aad6149ce" providerId="ADAL" clId="{FAA041A8-D5C9-FD4C-9A1D-883FEE58235E}" dt="2021-10-20T16:02:30.921" v="1725"/>
          <ac:inkMkLst>
            <pc:docMk/>
            <pc:sldMk cId="293516094" sldId="2147308590"/>
            <ac:inkMk id="205" creationId="{5F457F6D-2451-5D40-A452-DAA2B073569C}"/>
          </ac:inkMkLst>
        </pc:inkChg>
        <pc:inkChg chg="add topLvl">
          <ac:chgData name="Kau, Derchang" userId="b9148588-e694-4445-9765-2c9aad6149ce" providerId="ADAL" clId="{FAA041A8-D5C9-FD4C-9A1D-883FEE58235E}" dt="2021-10-20T16:02:30.921" v="1725"/>
          <ac:inkMkLst>
            <pc:docMk/>
            <pc:sldMk cId="293516094" sldId="2147308590"/>
            <ac:inkMk id="206" creationId="{FAC0BA87-72D3-F140-9BD3-8F791BA75CD0}"/>
          </ac:inkMkLst>
        </pc:inkChg>
        <pc:inkChg chg="add topLvl">
          <ac:chgData name="Kau, Derchang" userId="b9148588-e694-4445-9765-2c9aad6149ce" providerId="ADAL" clId="{FAA041A8-D5C9-FD4C-9A1D-883FEE58235E}" dt="2021-10-20T16:02:30.921" v="1725"/>
          <ac:inkMkLst>
            <pc:docMk/>
            <pc:sldMk cId="293516094" sldId="2147308590"/>
            <ac:inkMk id="207" creationId="{69093F41-CDEF-B341-9F76-BB7FFF7D9A65}"/>
          </ac:inkMkLst>
        </pc:inkChg>
        <pc:inkChg chg="add topLvl">
          <ac:chgData name="Kau, Derchang" userId="b9148588-e694-4445-9765-2c9aad6149ce" providerId="ADAL" clId="{FAA041A8-D5C9-FD4C-9A1D-883FEE58235E}" dt="2021-10-20T16:02:30.921" v="1725"/>
          <ac:inkMkLst>
            <pc:docMk/>
            <pc:sldMk cId="293516094" sldId="2147308590"/>
            <ac:inkMk id="208" creationId="{9BF04602-3EA7-B446-808D-317F88ACEF26}"/>
          </ac:inkMkLst>
        </pc:inkChg>
        <pc:inkChg chg="add topLvl">
          <ac:chgData name="Kau, Derchang" userId="b9148588-e694-4445-9765-2c9aad6149ce" providerId="ADAL" clId="{FAA041A8-D5C9-FD4C-9A1D-883FEE58235E}" dt="2021-10-20T16:02:30.921" v="1725"/>
          <ac:inkMkLst>
            <pc:docMk/>
            <pc:sldMk cId="293516094" sldId="2147308590"/>
            <ac:inkMk id="209" creationId="{FE84C22B-513B-DE49-9176-69FFDB8EA344}"/>
          </ac:inkMkLst>
        </pc:inkChg>
        <pc:inkChg chg="add topLvl">
          <ac:chgData name="Kau, Derchang" userId="b9148588-e694-4445-9765-2c9aad6149ce" providerId="ADAL" clId="{FAA041A8-D5C9-FD4C-9A1D-883FEE58235E}" dt="2021-10-20T16:04:15.523" v="1794"/>
          <ac:inkMkLst>
            <pc:docMk/>
            <pc:sldMk cId="293516094" sldId="2147308590"/>
            <ac:inkMk id="210" creationId="{C61F5B2B-31CB-A244-A453-2A3AD193C5A4}"/>
          </ac:inkMkLst>
        </pc:inkChg>
        <pc:inkChg chg="add topLvl">
          <ac:chgData name="Kau, Derchang" userId="b9148588-e694-4445-9765-2c9aad6149ce" providerId="ADAL" clId="{FAA041A8-D5C9-FD4C-9A1D-883FEE58235E}" dt="2021-10-20T16:02:30.921" v="1725"/>
          <ac:inkMkLst>
            <pc:docMk/>
            <pc:sldMk cId="293516094" sldId="2147308590"/>
            <ac:inkMk id="211" creationId="{DDB7C8F4-570E-3F41-B67D-F8B8F8C9BC5B}"/>
          </ac:inkMkLst>
        </pc:inkChg>
        <pc:inkChg chg="add topLvl">
          <ac:chgData name="Kau, Derchang" userId="b9148588-e694-4445-9765-2c9aad6149ce" providerId="ADAL" clId="{FAA041A8-D5C9-FD4C-9A1D-883FEE58235E}" dt="2021-10-20T16:04:15.523" v="1794"/>
          <ac:inkMkLst>
            <pc:docMk/>
            <pc:sldMk cId="293516094" sldId="2147308590"/>
            <ac:inkMk id="212" creationId="{D8DDD48C-BC02-3145-9EB9-2F4004376D0C}"/>
          </ac:inkMkLst>
        </pc:inkChg>
        <pc:inkChg chg="add topLvl">
          <ac:chgData name="Kau, Derchang" userId="b9148588-e694-4445-9765-2c9aad6149ce" providerId="ADAL" clId="{FAA041A8-D5C9-FD4C-9A1D-883FEE58235E}" dt="2021-10-20T16:02:30.921" v="1725"/>
          <ac:inkMkLst>
            <pc:docMk/>
            <pc:sldMk cId="293516094" sldId="2147308590"/>
            <ac:inkMk id="213" creationId="{DB45C912-EC06-2D4C-A6EC-D3D1992EECA8}"/>
          </ac:inkMkLst>
        </pc:inkChg>
        <pc:inkChg chg="add topLvl">
          <ac:chgData name="Kau, Derchang" userId="b9148588-e694-4445-9765-2c9aad6149ce" providerId="ADAL" clId="{FAA041A8-D5C9-FD4C-9A1D-883FEE58235E}" dt="2021-10-20T16:02:30.921" v="1725"/>
          <ac:inkMkLst>
            <pc:docMk/>
            <pc:sldMk cId="293516094" sldId="2147308590"/>
            <ac:inkMk id="214" creationId="{B14A9F61-07E8-A54F-A8E8-2DDB5398D877}"/>
          </ac:inkMkLst>
        </pc:inkChg>
        <pc:inkChg chg="add topLvl">
          <ac:chgData name="Kau, Derchang" userId="b9148588-e694-4445-9765-2c9aad6149ce" providerId="ADAL" clId="{FAA041A8-D5C9-FD4C-9A1D-883FEE58235E}" dt="2021-10-20T16:02:30.921" v="1725"/>
          <ac:inkMkLst>
            <pc:docMk/>
            <pc:sldMk cId="293516094" sldId="2147308590"/>
            <ac:inkMk id="215" creationId="{836F737E-388F-0744-B8E4-A15A3462B000}"/>
          </ac:inkMkLst>
        </pc:inkChg>
        <pc:inkChg chg="add topLvl">
          <ac:chgData name="Kau, Derchang" userId="b9148588-e694-4445-9765-2c9aad6149ce" providerId="ADAL" clId="{FAA041A8-D5C9-FD4C-9A1D-883FEE58235E}" dt="2021-10-20T16:04:15.523" v="1794"/>
          <ac:inkMkLst>
            <pc:docMk/>
            <pc:sldMk cId="293516094" sldId="2147308590"/>
            <ac:inkMk id="216" creationId="{8D5DEB00-53FD-AE4C-A708-F3746DEF9E8D}"/>
          </ac:inkMkLst>
        </pc:inkChg>
        <pc:inkChg chg="add topLvl">
          <ac:chgData name="Kau, Derchang" userId="b9148588-e694-4445-9765-2c9aad6149ce" providerId="ADAL" clId="{FAA041A8-D5C9-FD4C-9A1D-883FEE58235E}" dt="2021-10-20T16:02:30.921" v="1725"/>
          <ac:inkMkLst>
            <pc:docMk/>
            <pc:sldMk cId="293516094" sldId="2147308590"/>
            <ac:inkMk id="217" creationId="{8CAF245D-57E8-184D-8ADF-EB381EF4D89A}"/>
          </ac:inkMkLst>
        </pc:inkChg>
        <pc:inkChg chg="add topLvl">
          <ac:chgData name="Kau, Derchang" userId="b9148588-e694-4445-9765-2c9aad6149ce" providerId="ADAL" clId="{FAA041A8-D5C9-FD4C-9A1D-883FEE58235E}" dt="2021-10-20T16:02:30.921" v="1725"/>
          <ac:inkMkLst>
            <pc:docMk/>
            <pc:sldMk cId="293516094" sldId="2147308590"/>
            <ac:inkMk id="218" creationId="{E0DD29DA-7FBE-C149-A3D0-6A89A144DA6E}"/>
          </ac:inkMkLst>
        </pc:inkChg>
        <pc:inkChg chg="add topLvl">
          <ac:chgData name="Kau, Derchang" userId="b9148588-e694-4445-9765-2c9aad6149ce" providerId="ADAL" clId="{FAA041A8-D5C9-FD4C-9A1D-883FEE58235E}" dt="2021-10-20T16:02:30.921" v="1725"/>
          <ac:inkMkLst>
            <pc:docMk/>
            <pc:sldMk cId="293516094" sldId="2147308590"/>
            <ac:inkMk id="219" creationId="{2C6C6CE1-9178-EC4A-8916-E5E71CBFDABF}"/>
          </ac:inkMkLst>
        </pc:inkChg>
        <pc:inkChg chg="add topLvl">
          <ac:chgData name="Kau, Derchang" userId="b9148588-e694-4445-9765-2c9aad6149ce" providerId="ADAL" clId="{FAA041A8-D5C9-FD4C-9A1D-883FEE58235E}" dt="2021-10-20T16:04:15.523" v="1794"/>
          <ac:inkMkLst>
            <pc:docMk/>
            <pc:sldMk cId="293516094" sldId="2147308590"/>
            <ac:inkMk id="220" creationId="{9744500E-84E9-CD4A-9FDE-CDEAFE231A42}"/>
          </ac:inkMkLst>
        </pc:inkChg>
        <pc:inkChg chg="add topLvl">
          <ac:chgData name="Kau, Derchang" userId="b9148588-e694-4445-9765-2c9aad6149ce" providerId="ADAL" clId="{FAA041A8-D5C9-FD4C-9A1D-883FEE58235E}" dt="2021-10-20T16:02:30.921" v="1725"/>
          <ac:inkMkLst>
            <pc:docMk/>
            <pc:sldMk cId="293516094" sldId="2147308590"/>
            <ac:inkMk id="221" creationId="{749F69FE-63DF-B447-B5F1-D4182E4C5898}"/>
          </ac:inkMkLst>
        </pc:inkChg>
        <pc:inkChg chg="add topLvl">
          <ac:chgData name="Kau, Derchang" userId="b9148588-e694-4445-9765-2c9aad6149ce" providerId="ADAL" clId="{FAA041A8-D5C9-FD4C-9A1D-883FEE58235E}" dt="2021-10-20T16:02:30.921" v="1725"/>
          <ac:inkMkLst>
            <pc:docMk/>
            <pc:sldMk cId="293516094" sldId="2147308590"/>
            <ac:inkMk id="222" creationId="{DCD4D7EB-389F-3B41-98FC-8743AF0794DA}"/>
          </ac:inkMkLst>
        </pc:inkChg>
        <pc:inkChg chg="add topLvl">
          <ac:chgData name="Kau, Derchang" userId="b9148588-e694-4445-9765-2c9aad6149ce" providerId="ADAL" clId="{FAA041A8-D5C9-FD4C-9A1D-883FEE58235E}" dt="2021-10-20T16:02:30.921" v="1725"/>
          <ac:inkMkLst>
            <pc:docMk/>
            <pc:sldMk cId="293516094" sldId="2147308590"/>
            <ac:inkMk id="223" creationId="{9015EA2B-3A5B-1042-84A4-81C1A86819CE}"/>
          </ac:inkMkLst>
        </pc:inkChg>
        <pc:inkChg chg="add topLvl">
          <ac:chgData name="Kau, Derchang" userId="b9148588-e694-4445-9765-2c9aad6149ce" providerId="ADAL" clId="{FAA041A8-D5C9-FD4C-9A1D-883FEE58235E}" dt="2021-10-20T16:02:30.921" v="1725"/>
          <ac:inkMkLst>
            <pc:docMk/>
            <pc:sldMk cId="293516094" sldId="2147308590"/>
            <ac:inkMk id="224" creationId="{CB060F52-FEDA-CE4D-8C37-7C0801E6EC24}"/>
          </ac:inkMkLst>
        </pc:inkChg>
        <pc:inkChg chg="add del topLvl">
          <ac:chgData name="Kau, Derchang" userId="b9148588-e694-4445-9765-2c9aad6149ce" providerId="ADAL" clId="{FAA041A8-D5C9-FD4C-9A1D-883FEE58235E}" dt="2021-10-20T15:54:36.941" v="1490"/>
          <ac:inkMkLst>
            <pc:docMk/>
            <pc:sldMk cId="293516094" sldId="2147308590"/>
            <ac:inkMk id="225" creationId="{42BCF75B-03AA-F843-B376-DD858379A94F}"/>
          </ac:inkMkLst>
        </pc:inkChg>
        <pc:inkChg chg="add del topLvl">
          <ac:chgData name="Kau, Derchang" userId="b9148588-e694-4445-9765-2c9aad6149ce" providerId="ADAL" clId="{FAA041A8-D5C9-FD4C-9A1D-883FEE58235E}" dt="2021-10-20T15:54:35.865" v="1489"/>
          <ac:inkMkLst>
            <pc:docMk/>
            <pc:sldMk cId="293516094" sldId="2147308590"/>
            <ac:inkMk id="226" creationId="{137AE528-1871-1346-ACAE-974272E2AE2B}"/>
          </ac:inkMkLst>
        </pc:inkChg>
        <pc:inkChg chg="add">
          <ac:chgData name="Kau, Derchang" userId="b9148588-e694-4445-9765-2c9aad6149ce" providerId="ADAL" clId="{FAA041A8-D5C9-FD4C-9A1D-883FEE58235E}" dt="2021-10-20T16:04:05.280" v="1771"/>
          <ac:inkMkLst>
            <pc:docMk/>
            <pc:sldMk cId="293516094" sldId="2147308590"/>
            <ac:inkMk id="226" creationId="{2BB54E52-96D8-184F-B0EF-73F60E227A8B}"/>
          </ac:inkMkLst>
        </pc:inkChg>
        <pc:inkChg chg="add del topLvl">
          <ac:chgData name="Kau, Derchang" userId="b9148588-e694-4445-9765-2c9aad6149ce" providerId="ADAL" clId="{FAA041A8-D5C9-FD4C-9A1D-883FEE58235E}" dt="2021-10-20T15:54:35.225" v="1488"/>
          <ac:inkMkLst>
            <pc:docMk/>
            <pc:sldMk cId="293516094" sldId="2147308590"/>
            <ac:inkMk id="227" creationId="{0C99D30C-BC33-D545-BFFB-A933B9B6A0F3}"/>
          </ac:inkMkLst>
        </pc:inkChg>
        <pc:inkChg chg="add">
          <ac:chgData name="Kau, Derchang" userId="b9148588-e694-4445-9765-2c9aad6149ce" providerId="ADAL" clId="{FAA041A8-D5C9-FD4C-9A1D-883FEE58235E}" dt="2021-10-20T16:04:05.663" v="1772"/>
          <ac:inkMkLst>
            <pc:docMk/>
            <pc:sldMk cId="293516094" sldId="2147308590"/>
            <ac:inkMk id="227" creationId="{DCC964DF-A4EA-D444-85DA-7C936F6C2C4F}"/>
          </ac:inkMkLst>
        </pc:inkChg>
        <pc:inkChg chg="add">
          <ac:chgData name="Kau, Derchang" userId="b9148588-e694-4445-9765-2c9aad6149ce" providerId="ADAL" clId="{FAA041A8-D5C9-FD4C-9A1D-883FEE58235E}" dt="2021-10-20T16:04:06.072" v="1773"/>
          <ac:inkMkLst>
            <pc:docMk/>
            <pc:sldMk cId="293516094" sldId="2147308590"/>
            <ac:inkMk id="228" creationId="{25059475-4785-9C45-A43C-0F119CDF289B}"/>
          </ac:inkMkLst>
        </pc:inkChg>
        <pc:inkChg chg="add del topLvl">
          <ac:chgData name="Kau, Derchang" userId="b9148588-e694-4445-9765-2c9aad6149ce" providerId="ADAL" clId="{FAA041A8-D5C9-FD4C-9A1D-883FEE58235E}" dt="2021-10-20T15:54:34.843" v="1487"/>
          <ac:inkMkLst>
            <pc:docMk/>
            <pc:sldMk cId="293516094" sldId="2147308590"/>
            <ac:inkMk id="228" creationId="{CEA30AC8-821E-F148-ACEB-B86ABD60CB75}"/>
          </ac:inkMkLst>
        </pc:inkChg>
        <pc:inkChg chg="add">
          <ac:chgData name="Kau, Derchang" userId="b9148588-e694-4445-9765-2c9aad6149ce" providerId="ADAL" clId="{FAA041A8-D5C9-FD4C-9A1D-883FEE58235E}" dt="2021-10-20T16:04:06.275" v="1774"/>
          <ac:inkMkLst>
            <pc:docMk/>
            <pc:sldMk cId="293516094" sldId="2147308590"/>
            <ac:inkMk id="229" creationId="{865D0311-A8B3-2849-8881-3FAAE681A98A}"/>
          </ac:inkMkLst>
        </pc:inkChg>
        <pc:inkChg chg="add del topLvl">
          <ac:chgData name="Kau, Derchang" userId="b9148588-e694-4445-9765-2c9aad6149ce" providerId="ADAL" clId="{FAA041A8-D5C9-FD4C-9A1D-883FEE58235E}" dt="2021-10-20T15:54:34.199" v="1486"/>
          <ac:inkMkLst>
            <pc:docMk/>
            <pc:sldMk cId="293516094" sldId="2147308590"/>
            <ac:inkMk id="229" creationId="{932A2152-5F15-4640-A25D-2D3E88BC9953}"/>
          </ac:inkMkLst>
        </pc:inkChg>
        <pc:inkChg chg="add">
          <ac:chgData name="Kau, Derchang" userId="b9148588-e694-4445-9765-2c9aad6149ce" providerId="ADAL" clId="{FAA041A8-D5C9-FD4C-9A1D-883FEE58235E}" dt="2021-10-20T16:04:06.519" v="1775"/>
          <ac:inkMkLst>
            <pc:docMk/>
            <pc:sldMk cId="293516094" sldId="2147308590"/>
            <ac:inkMk id="230" creationId="{0B6D9054-2A74-884E-98C1-B21556CC62EE}"/>
          </ac:inkMkLst>
        </pc:inkChg>
        <pc:inkChg chg="add del topLvl">
          <ac:chgData name="Kau, Derchang" userId="b9148588-e694-4445-9765-2c9aad6149ce" providerId="ADAL" clId="{FAA041A8-D5C9-FD4C-9A1D-883FEE58235E}" dt="2021-10-20T15:54:33.768" v="1485"/>
          <ac:inkMkLst>
            <pc:docMk/>
            <pc:sldMk cId="293516094" sldId="2147308590"/>
            <ac:inkMk id="230" creationId="{888883FF-EB03-104C-BDA7-10A0C4FF6092}"/>
          </ac:inkMkLst>
        </pc:inkChg>
        <pc:inkChg chg="add">
          <ac:chgData name="Kau, Derchang" userId="b9148588-e694-4445-9765-2c9aad6149ce" providerId="ADAL" clId="{FAA041A8-D5C9-FD4C-9A1D-883FEE58235E}" dt="2021-10-20T16:04:06.818" v="1776"/>
          <ac:inkMkLst>
            <pc:docMk/>
            <pc:sldMk cId="293516094" sldId="2147308590"/>
            <ac:inkMk id="231" creationId="{4CCA30C2-F0DD-BE4C-B323-E8F8F9F5FF65}"/>
          </ac:inkMkLst>
        </pc:inkChg>
        <pc:inkChg chg="add del topLvl">
          <ac:chgData name="Kau, Derchang" userId="b9148588-e694-4445-9765-2c9aad6149ce" providerId="ADAL" clId="{FAA041A8-D5C9-FD4C-9A1D-883FEE58235E}" dt="2021-10-20T15:54:33.764" v="1484"/>
          <ac:inkMkLst>
            <pc:docMk/>
            <pc:sldMk cId="293516094" sldId="2147308590"/>
            <ac:inkMk id="231" creationId="{64EA27DB-78EB-0F43-91FC-8364E9A22EF0}"/>
          </ac:inkMkLst>
        </pc:inkChg>
        <pc:inkChg chg="add">
          <ac:chgData name="Kau, Derchang" userId="b9148588-e694-4445-9765-2c9aad6149ce" providerId="ADAL" clId="{FAA041A8-D5C9-FD4C-9A1D-883FEE58235E}" dt="2021-10-20T16:04:07.522" v="1777"/>
          <ac:inkMkLst>
            <pc:docMk/>
            <pc:sldMk cId="293516094" sldId="2147308590"/>
            <ac:inkMk id="232" creationId="{A60BA14D-38BE-B94C-9CC2-9934F1A1D3C6}"/>
          </ac:inkMkLst>
        </pc:inkChg>
        <pc:inkChg chg="add topLvl">
          <ac:chgData name="Kau, Derchang" userId="b9148588-e694-4445-9765-2c9aad6149ce" providerId="ADAL" clId="{FAA041A8-D5C9-FD4C-9A1D-883FEE58235E}" dt="2021-10-20T16:02:30.921" v="1725"/>
          <ac:inkMkLst>
            <pc:docMk/>
            <pc:sldMk cId="293516094" sldId="2147308590"/>
            <ac:inkMk id="233" creationId="{F21FB30F-CD9E-4148-9673-1D1352E48BE3}"/>
          </ac:inkMkLst>
        </pc:inkChg>
        <pc:inkChg chg="add topLvl">
          <ac:chgData name="Kau, Derchang" userId="b9148588-e694-4445-9765-2c9aad6149ce" providerId="ADAL" clId="{FAA041A8-D5C9-FD4C-9A1D-883FEE58235E}" dt="2021-10-20T16:02:30.921" v="1725"/>
          <ac:inkMkLst>
            <pc:docMk/>
            <pc:sldMk cId="293516094" sldId="2147308590"/>
            <ac:inkMk id="234" creationId="{ABBFE0AF-AE85-AE40-BD1C-4BE387EEEFBB}"/>
          </ac:inkMkLst>
        </pc:inkChg>
        <pc:inkChg chg="add topLvl">
          <ac:chgData name="Kau, Derchang" userId="b9148588-e694-4445-9765-2c9aad6149ce" providerId="ADAL" clId="{FAA041A8-D5C9-FD4C-9A1D-883FEE58235E}" dt="2021-10-20T16:02:30.921" v="1725"/>
          <ac:inkMkLst>
            <pc:docMk/>
            <pc:sldMk cId="293516094" sldId="2147308590"/>
            <ac:inkMk id="235" creationId="{664A3F0A-CEEF-9C4B-8EE0-316D55F76089}"/>
          </ac:inkMkLst>
        </pc:inkChg>
        <pc:inkChg chg="add topLvl">
          <ac:chgData name="Kau, Derchang" userId="b9148588-e694-4445-9765-2c9aad6149ce" providerId="ADAL" clId="{FAA041A8-D5C9-FD4C-9A1D-883FEE58235E}" dt="2021-10-20T16:02:30.921" v="1725"/>
          <ac:inkMkLst>
            <pc:docMk/>
            <pc:sldMk cId="293516094" sldId="2147308590"/>
            <ac:inkMk id="236" creationId="{52F40435-C0BD-214A-AC67-B087CD3132A3}"/>
          </ac:inkMkLst>
        </pc:inkChg>
        <pc:inkChg chg="add topLvl">
          <ac:chgData name="Kau, Derchang" userId="b9148588-e694-4445-9765-2c9aad6149ce" providerId="ADAL" clId="{FAA041A8-D5C9-FD4C-9A1D-883FEE58235E}" dt="2021-10-20T16:02:30.921" v="1725"/>
          <ac:inkMkLst>
            <pc:docMk/>
            <pc:sldMk cId="293516094" sldId="2147308590"/>
            <ac:inkMk id="237" creationId="{37BA6D79-A09C-4D48-8D89-5BD490D334CB}"/>
          </ac:inkMkLst>
        </pc:inkChg>
        <pc:inkChg chg="add topLvl">
          <ac:chgData name="Kau, Derchang" userId="b9148588-e694-4445-9765-2c9aad6149ce" providerId="ADAL" clId="{FAA041A8-D5C9-FD4C-9A1D-883FEE58235E}" dt="2021-10-20T16:02:30.921" v="1725"/>
          <ac:inkMkLst>
            <pc:docMk/>
            <pc:sldMk cId="293516094" sldId="2147308590"/>
            <ac:inkMk id="238" creationId="{3C102F63-91A2-8B48-8591-F3B20B6EECAB}"/>
          </ac:inkMkLst>
        </pc:inkChg>
        <pc:inkChg chg="add topLvl">
          <ac:chgData name="Kau, Derchang" userId="b9148588-e694-4445-9765-2c9aad6149ce" providerId="ADAL" clId="{FAA041A8-D5C9-FD4C-9A1D-883FEE58235E}" dt="2021-10-20T16:02:30.921" v="1725"/>
          <ac:inkMkLst>
            <pc:docMk/>
            <pc:sldMk cId="293516094" sldId="2147308590"/>
            <ac:inkMk id="239" creationId="{5D836CB7-A585-6040-BDE0-ED12BD01F368}"/>
          </ac:inkMkLst>
        </pc:inkChg>
        <pc:inkChg chg="add topLvl">
          <ac:chgData name="Kau, Derchang" userId="b9148588-e694-4445-9765-2c9aad6149ce" providerId="ADAL" clId="{FAA041A8-D5C9-FD4C-9A1D-883FEE58235E}" dt="2021-10-20T16:02:30.921" v="1725"/>
          <ac:inkMkLst>
            <pc:docMk/>
            <pc:sldMk cId="293516094" sldId="2147308590"/>
            <ac:inkMk id="240" creationId="{C5898535-6D58-1645-BE01-956EC47A08E6}"/>
          </ac:inkMkLst>
        </pc:inkChg>
        <pc:inkChg chg="add topLvl">
          <ac:chgData name="Kau, Derchang" userId="b9148588-e694-4445-9765-2c9aad6149ce" providerId="ADAL" clId="{FAA041A8-D5C9-FD4C-9A1D-883FEE58235E}" dt="2021-10-20T16:02:30.921" v="1725"/>
          <ac:inkMkLst>
            <pc:docMk/>
            <pc:sldMk cId="293516094" sldId="2147308590"/>
            <ac:inkMk id="241" creationId="{92FEFF16-4FEC-B84F-A3D7-1B0E1FA62BB2}"/>
          </ac:inkMkLst>
        </pc:inkChg>
        <pc:inkChg chg="add topLvl">
          <ac:chgData name="Kau, Derchang" userId="b9148588-e694-4445-9765-2c9aad6149ce" providerId="ADAL" clId="{FAA041A8-D5C9-FD4C-9A1D-883FEE58235E}" dt="2021-10-20T16:02:30.921" v="1725"/>
          <ac:inkMkLst>
            <pc:docMk/>
            <pc:sldMk cId="293516094" sldId="2147308590"/>
            <ac:inkMk id="242" creationId="{62EDAF3D-6EA2-2C42-8FAF-76A4AB2F91D7}"/>
          </ac:inkMkLst>
        </pc:inkChg>
        <pc:inkChg chg="add topLvl">
          <ac:chgData name="Kau, Derchang" userId="b9148588-e694-4445-9765-2c9aad6149ce" providerId="ADAL" clId="{FAA041A8-D5C9-FD4C-9A1D-883FEE58235E}" dt="2021-10-20T16:02:30.921" v="1725"/>
          <ac:inkMkLst>
            <pc:docMk/>
            <pc:sldMk cId="293516094" sldId="2147308590"/>
            <ac:inkMk id="243" creationId="{698E75C3-8125-5A44-8628-397D7B1D74FD}"/>
          </ac:inkMkLst>
        </pc:inkChg>
        <pc:inkChg chg="add topLvl">
          <ac:chgData name="Kau, Derchang" userId="b9148588-e694-4445-9765-2c9aad6149ce" providerId="ADAL" clId="{FAA041A8-D5C9-FD4C-9A1D-883FEE58235E}" dt="2021-10-20T16:02:30.921" v="1725"/>
          <ac:inkMkLst>
            <pc:docMk/>
            <pc:sldMk cId="293516094" sldId="2147308590"/>
            <ac:inkMk id="244" creationId="{451D7A49-35B8-0C42-AD04-CB019AB4D34F}"/>
          </ac:inkMkLst>
        </pc:inkChg>
        <pc:inkChg chg="add topLvl">
          <ac:chgData name="Kau, Derchang" userId="b9148588-e694-4445-9765-2c9aad6149ce" providerId="ADAL" clId="{FAA041A8-D5C9-FD4C-9A1D-883FEE58235E}" dt="2021-10-20T16:02:30.921" v="1725"/>
          <ac:inkMkLst>
            <pc:docMk/>
            <pc:sldMk cId="293516094" sldId="2147308590"/>
            <ac:inkMk id="245" creationId="{2A225F53-570E-234D-8AD8-BC21E5653FB0}"/>
          </ac:inkMkLst>
        </pc:inkChg>
        <pc:inkChg chg="add">
          <ac:chgData name="Kau, Derchang" userId="b9148588-e694-4445-9765-2c9aad6149ce" providerId="ADAL" clId="{FAA041A8-D5C9-FD4C-9A1D-883FEE58235E}" dt="2021-10-20T16:04:07.866" v="1778"/>
          <ac:inkMkLst>
            <pc:docMk/>
            <pc:sldMk cId="293516094" sldId="2147308590"/>
            <ac:inkMk id="246" creationId="{C4FA3D92-C88A-E646-B535-D04353F759DC}"/>
          </ac:inkMkLst>
        </pc:inkChg>
        <pc:inkChg chg="add topLvl">
          <ac:chgData name="Kau, Derchang" userId="b9148588-e694-4445-9765-2c9aad6149ce" providerId="ADAL" clId="{FAA041A8-D5C9-FD4C-9A1D-883FEE58235E}" dt="2021-10-20T16:02:30.921" v="1725"/>
          <ac:inkMkLst>
            <pc:docMk/>
            <pc:sldMk cId="293516094" sldId="2147308590"/>
            <ac:inkMk id="247" creationId="{E8088711-0912-4049-A5AB-4FACFBA7895A}"/>
          </ac:inkMkLst>
        </pc:inkChg>
        <pc:inkChg chg="add topLvl">
          <ac:chgData name="Kau, Derchang" userId="b9148588-e694-4445-9765-2c9aad6149ce" providerId="ADAL" clId="{FAA041A8-D5C9-FD4C-9A1D-883FEE58235E}" dt="2021-10-20T16:02:30.921" v="1725"/>
          <ac:inkMkLst>
            <pc:docMk/>
            <pc:sldMk cId="293516094" sldId="2147308590"/>
            <ac:inkMk id="248" creationId="{7E263957-2DC1-7641-82FA-456ECA5F538D}"/>
          </ac:inkMkLst>
        </pc:inkChg>
        <pc:inkChg chg="add">
          <ac:chgData name="Kau, Derchang" userId="b9148588-e694-4445-9765-2c9aad6149ce" providerId="ADAL" clId="{FAA041A8-D5C9-FD4C-9A1D-883FEE58235E}" dt="2021-10-20T16:04:08.334" v="1779"/>
          <ac:inkMkLst>
            <pc:docMk/>
            <pc:sldMk cId="293516094" sldId="2147308590"/>
            <ac:inkMk id="249" creationId="{D772F63E-0007-404D-B548-D078B0C985CF}"/>
          </ac:inkMkLst>
        </pc:inkChg>
        <pc:inkChg chg="add topLvl">
          <ac:chgData name="Kau, Derchang" userId="b9148588-e694-4445-9765-2c9aad6149ce" providerId="ADAL" clId="{FAA041A8-D5C9-FD4C-9A1D-883FEE58235E}" dt="2021-10-20T16:02:30.921" v="1725"/>
          <ac:inkMkLst>
            <pc:docMk/>
            <pc:sldMk cId="293516094" sldId="2147308590"/>
            <ac:inkMk id="250" creationId="{164A1380-12EF-8743-8505-6E5F108121CB}"/>
          </ac:inkMkLst>
        </pc:inkChg>
        <pc:inkChg chg="add topLvl">
          <ac:chgData name="Kau, Derchang" userId="b9148588-e694-4445-9765-2c9aad6149ce" providerId="ADAL" clId="{FAA041A8-D5C9-FD4C-9A1D-883FEE58235E}" dt="2021-10-20T16:02:30.921" v="1725"/>
          <ac:inkMkLst>
            <pc:docMk/>
            <pc:sldMk cId="293516094" sldId="2147308590"/>
            <ac:inkMk id="251" creationId="{BC0F7C0A-F487-3F4D-B2EF-D5FFED4B4ECF}"/>
          </ac:inkMkLst>
        </pc:inkChg>
        <pc:inkChg chg="add topLvl">
          <ac:chgData name="Kau, Derchang" userId="b9148588-e694-4445-9765-2c9aad6149ce" providerId="ADAL" clId="{FAA041A8-D5C9-FD4C-9A1D-883FEE58235E}" dt="2021-10-20T16:02:30.921" v="1725"/>
          <ac:inkMkLst>
            <pc:docMk/>
            <pc:sldMk cId="293516094" sldId="2147308590"/>
            <ac:inkMk id="252" creationId="{4B1CC87F-0EB5-FC46-B563-563C85AD7A98}"/>
          </ac:inkMkLst>
        </pc:inkChg>
        <pc:inkChg chg="add topLvl">
          <ac:chgData name="Kau, Derchang" userId="b9148588-e694-4445-9765-2c9aad6149ce" providerId="ADAL" clId="{FAA041A8-D5C9-FD4C-9A1D-883FEE58235E}" dt="2021-10-20T16:02:30.921" v="1725"/>
          <ac:inkMkLst>
            <pc:docMk/>
            <pc:sldMk cId="293516094" sldId="2147308590"/>
            <ac:inkMk id="253" creationId="{5E2F5681-3E95-9448-8160-1204886AB952}"/>
          </ac:inkMkLst>
        </pc:inkChg>
        <pc:inkChg chg="add topLvl">
          <ac:chgData name="Kau, Derchang" userId="b9148588-e694-4445-9765-2c9aad6149ce" providerId="ADAL" clId="{FAA041A8-D5C9-FD4C-9A1D-883FEE58235E}" dt="2021-10-20T16:02:30.921" v="1725"/>
          <ac:inkMkLst>
            <pc:docMk/>
            <pc:sldMk cId="293516094" sldId="2147308590"/>
            <ac:inkMk id="254" creationId="{6B9A9C24-CA36-264F-B571-E5FFAC1AD2BB}"/>
          </ac:inkMkLst>
        </pc:inkChg>
        <pc:inkChg chg="add topLvl">
          <ac:chgData name="Kau, Derchang" userId="b9148588-e694-4445-9765-2c9aad6149ce" providerId="ADAL" clId="{FAA041A8-D5C9-FD4C-9A1D-883FEE58235E}" dt="2021-10-20T16:02:30.921" v="1725"/>
          <ac:inkMkLst>
            <pc:docMk/>
            <pc:sldMk cId="293516094" sldId="2147308590"/>
            <ac:inkMk id="255" creationId="{0014B039-1F3E-9D44-B29C-780F35804C52}"/>
          </ac:inkMkLst>
        </pc:inkChg>
        <pc:inkChg chg="add topLvl">
          <ac:chgData name="Kau, Derchang" userId="b9148588-e694-4445-9765-2c9aad6149ce" providerId="ADAL" clId="{FAA041A8-D5C9-FD4C-9A1D-883FEE58235E}" dt="2021-10-20T16:02:30.921" v="1725"/>
          <ac:inkMkLst>
            <pc:docMk/>
            <pc:sldMk cId="293516094" sldId="2147308590"/>
            <ac:inkMk id="256" creationId="{FBD7D3E1-3670-0048-9594-A0A23C30E411}"/>
          </ac:inkMkLst>
        </pc:inkChg>
        <pc:inkChg chg="add">
          <ac:chgData name="Kau, Derchang" userId="b9148588-e694-4445-9765-2c9aad6149ce" providerId="ADAL" clId="{FAA041A8-D5C9-FD4C-9A1D-883FEE58235E}" dt="2021-10-20T16:04:08.450" v="1780"/>
          <ac:inkMkLst>
            <pc:docMk/>
            <pc:sldMk cId="293516094" sldId="2147308590"/>
            <ac:inkMk id="257" creationId="{655A3B81-58B0-334F-AE9A-44C5F31B3D43}"/>
          </ac:inkMkLst>
        </pc:inkChg>
        <pc:inkChg chg="add topLvl">
          <ac:chgData name="Kau, Derchang" userId="b9148588-e694-4445-9765-2c9aad6149ce" providerId="ADAL" clId="{FAA041A8-D5C9-FD4C-9A1D-883FEE58235E}" dt="2021-10-20T16:02:30.921" v="1725"/>
          <ac:inkMkLst>
            <pc:docMk/>
            <pc:sldMk cId="293516094" sldId="2147308590"/>
            <ac:inkMk id="258" creationId="{C7D86456-B717-3346-B52D-756465F1B611}"/>
          </ac:inkMkLst>
        </pc:inkChg>
        <pc:inkChg chg="add">
          <ac:chgData name="Kau, Derchang" userId="b9148588-e694-4445-9765-2c9aad6149ce" providerId="ADAL" clId="{FAA041A8-D5C9-FD4C-9A1D-883FEE58235E}" dt="2021-10-20T16:04:08.961" v="1781"/>
          <ac:inkMkLst>
            <pc:docMk/>
            <pc:sldMk cId="293516094" sldId="2147308590"/>
            <ac:inkMk id="259" creationId="{7972EE17-228A-3845-9E40-A98F4E992CBB}"/>
          </ac:inkMkLst>
        </pc:inkChg>
        <pc:inkChg chg="add topLvl">
          <ac:chgData name="Kau, Derchang" userId="b9148588-e694-4445-9765-2c9aad6149ce" providerId="ADAL" clId="{FAA041A8-D5C9-FD4C-9A1D-883FEE58235E}" dt="2021-10-20T16:02:30.921" v="1725"/>
          <ac:inkMkLst>
            <pc:docMk/>
            <pc:sldMk cId="293516094" sldId="2147308590"/>
            <ac:inkMk id="260" creationId="{D780C04C-CF43-2D4D-9017-3DC9A21035FD}"/>
          </ac:inkMkLst>
        </pc:inkChg>
        <pc:inkChg chg="add topLvl">
          <ac:chgData name="Kau, Derchang" userId="b9148588-e694-4445-9765-2c9aad6149ce" providerId="ADAL" clId="{FAA041A8-D5C9-FD4C-9A1D-883FEE58235E}" dt="2021-10-20T16:02:30.921" v="1725"/>
          <ac:inkMkLst>
            <pc:docMk/>
            <pc:sldMk cId="293516094" sldId="2147308590"/>
            <ac:inkMk id="261" creationId="{1561967C-624E-894E-B4F7-B64CE8C1EB5E}"/>
          </ac:inkMkLst>
        </pc:inkChg>
        <pc:inkChg chg="add topLvl">
          <ac:chgData name="Kau, Derchang" userId="b9148588-e694-4445-9765-2c9aad6149ce" providerId="ADAL" clId="{FAA041A8-D5C9-FD4C-9A1D-883FEE58235E}" dt="2021-10-20T16:02:30.921" v="1725"/>
          <ac:inkMkLst>
            <pc:docMk/>
            <pc:sldMk cId="293516094" sldId="2147308590"/>
            <ac:inkMk id="262" creationId="{847474AA-0568-6B42-AD32-CC1B29A75694}"/>
          </ac:inkMkLst>
        </pc:inkChg>
        <pc:inkChg chg="add topLvl">
          <ac:chgData name="Kau, Derchang" userId="b9148588-e694-4445-9765-2c9aad6149ce" providerId="ADAL" clId="{FAA041A8-D5C9-FD4C-9A1D-883FEE58235E}" dt="2021-10-20T16:02:30.921" v="1725"/>
          <ac:inkMkLst>
            <pc:docMk/>
            <pc:sldMk cId="293516094" sldId="2147308590"/>
            <ac:inkMk id="263" creationId="{4AB9700E-5B8D-804E-A2F5-0F3656EF5D72}"/>
          </ac:inkMkLst>
        </pc:inkChg>
        <pc:inkChg chg="add">
          <ac:chgData name="Kau, Derchang" userId="b9148588-e694-4445-9765-2c9aad6149ce" providerId="ADAL" clId="{FAA041A8-D5C9-FD4C-9A1D-883FEE58235E}" dt="2021-10-20T16:04:10.266" v="1782"/>
          <ac:inkMkLst>
            <pc:docMk/>
            <pc:sldMk cId="293516094" sldId="2147308590"/>
            <ac:inkMk id="264" creationId="{D4BF20BD-E134-2C4A-85AB-30BF8D16C3EF}"/>
          </ac:inkMkLst>
        </pc:inkChg>
        <pc:inkChg chg="add topLvl">
          <ac:chgData name="Kau, Derchang" userId="b9148588-e694-4445-9765-2c9aad6149ce" providerId="ADAL" clId="{FAA041A8-D5C9-FD4C-9A1D-883FEE58235E}" dt="2021-10-20T16:02:30.921" v="1725"/>
          <ac:inkMkLst>
            <pc:docMk/>
            <pc:sldMk cId="293516094" sldId="2147308590"/>
            <ac:inkMk id="265" creationId="{082C4A20-1624-9E4C-9AE3-64BF9AB27900}"/>
          </ac:inkMkLst>
        </pc:inkChg>
        <pc:inkChg chg="add topLvl">
          <ac:chgData name="Kau, Derchang" userId="b9148588-e694-4445-9765-2c9aad6149ce" providerId="ADAL" clId="{FAA041A8-D5C9-FD4C-9A1D-883FEE58235E}" dt="2021-10-20T16:02:30.921" v="1725"/>
          <ac:inkMkLst>
            <pc:docMk/>
            <pc:sldMk cId="293516094" sldId="2147308590"/>
            <ac:inkMk id="266" creationId="{E59A62CA-B3C9-6C46-9FC0-0878D596978C}"/>
          </ac:inkMkLst>
        </pc:inkChg>
        <pc:inkChg chg="add topLvl">
          <ac:chgData name="Kau, Derchang" userId="b9148588-e694-4445-9765-2c9aad6149ce" providerId="ADAL" clId="{FAA041A8-D5C9-FD4C-9A1D-883FEE58235E}" dt="2021-10-20T16:02:30.921" v="1725"/>
          <ac:inkMkLst>
            <pc:docMk/>
            <pc:sldMk cId="293516094" sldId="2147308590"/>
            <ac:inkMk id="267" creationId="{09C451B5-1A44-D74D-8328-D5D1F51C7F15}"/>
          </ac:inkMkLst>
        </pc:inkChg>
        <pc:inkChg chg="add topLvl">
          <ac:chgData name="Kau, Derchang" userId="b9148588-e694-4445-9765-2c9aad6149ce" providerId="ADAL" clId="{FAA041A8-D5C9-FD4C-9A1D-883FEE58235E}" dt="2021-10-20T16:02:30.921" v="1725"/>
          <ac:inkMkLst>
            <pc:docMk/>
            <pc:sldMk cId="293516094" sldId="2147308590"/>
            <ac:inkMk id="268" creationId="{B05CD9AD-D6A4-EB4E-B2C6-FD9663903F68}"/>
          </ac:inkMkLst>
        </pc:inkChg>
        <pc:inkChg chg="add topLvl">
          <ac:chgData name="Kau, Derchang" userId="b9148588-e694-4445-9765-2c9aad6149ce" providerId="ADAL" clId="{FAA041A8-D5C9-FD4C-9A1D-883FEE58235E}" dt="2021-10-20T16:02:30.921" v="1725"/>
          <ac:inkMkLst>
            <pc:docMk/>
            <pc:sldMk cId="293516094" sldId="2147308590"/>
            <ac:inkMk id="269" creationId="{2AD0918D-BDAE-C645-A61C-DB462C67698D}"/>
          </ac:inkMkLst>
        </pc:inkChg>
        <pc:inkChg chg="add topLvl">
          <ac:chgData name="Kau, Derchang" userId="b9148588-e694-4445-9765-2c9aad6149ce" providerId="ADAL" clId="{FAA041A8-D5C9-FD4C-9A1D-883FEE58235E}" dt="2021-10-20T16:02:30.921" v="1725"/>
          <ac:inkMkLst>
            <pc:docMk/>
            <pc:sldMk cId="293516094" sldId="2147308590"/>
            <ac:inkMk id="270" creationId="{BFD280DA-21EA-894D-858F-0E92B3AB5B50}"/>
          </ac:inkMkLst>
        </pc:inkChg>
        <pc:inkChg chg="add topLvl">
          <ac:chgData name="Kau, Derchang" userId="b9148588-e694-4445-9765-2c9aad6149ce" providerId="ADAL" clId="{FAA041A8-D5C9-FD4C-9A1D-883FEE58235E}" dt="2021-10-20T16:02:30.921" v="1725"/>
          <ac:inkMkLst>
            <pc:docMk/>
            <pc:sldMk cId="293516094" sldId="2147308590"/>
            <ac:inkMk id="271" creationId="{6EDBAE3E-DBBC-ED40-A3AA-3F45A9564715}"/>
          </ac:inkMkLst>
        </pc:inkChg>
        <pc:inkChg chg="add topLvl">
          <ac:chgData name="Kau, Derchang" userId="b9148588-e694-4445-9765-2c9aad6149ce" providerId="ADAL" clId="{FAA041A8-D5C9-FD4C-9A1D-883FEE58235E}" dt="2021-10-20T16:02:30.921" v="1725"/>
          <ac:inkMkLst>
            <pc:docMk/>
            <pc:sldMk cId="293516094" sldId="2147308590"/>
            <ac:inkMk id="272" creationId="{A41BB4FC-B1E4-DC4F-A343-F291D9E56003}"/>
          </ac:inkMkLst>
        </pc:inkChg>
        <pc:inkChg chg="add topLvl">
          <ac:chgData name="Kau, Derchang" userId="b9148588-e694-4445-9765-2c9aad6149ce" providerId="ADAL" clId="{FAA041A8-D5C9-FD4C-9A1D-883FEE58235E}" dt="2021-10-20T16:02:30.921" v="1725"/>
          <ac:inkMkLst>
            <pc:docMk/>
            <pc:sldMk cId="293516094" sldId="2147308590"/>
            <ac:inkMk id="273" creationId="{69FC92D2-F280-4245-94C8-FCE13B11CB93}"/>
          </ac:inkMkLst>
        </pc:inkChg>
        <pc:inkChg chg="add topLvl">
          <ac:chgData name="Kau, Derchang" userId="b9148588-e694-4445-9765-2c9aad6149ce" providerId="ADAL" clId="{FAA041A8-D5C9-FD4C-9A1D-883FEE58235E}" dt="2021-10-20T16:02:30.921" v="1725"/>
          <ac:inkMkLst>
            <pc:docMk/>
            <pc:sldMk cId="293516094" sldId="2147308590"/>
            <ac:inkMk id="274" creationId="{931CE404-98E6-DF47-BCF4-EAAFDA6459BE}"/>
          </ac:inkMkLst>
        </pc:inkChg>
        <pc:inkChg chg="add topLvl">
          <ac:chgData name="Kau, Derchang" userId="b9148588-e694-4445-9765-2c9aad6149ce" providerId="ADAL" clId="{FAA041A8-D5C9-FD4C-9A1D-883FEE58235E}" dt="2021-10-20T16:02:30.921" v="1725"/>
          <ac:inkMkLst>
            <pc:docMk/>
            <pc:sldMk cId="293516094" sldId="2147308590"/>
            <ac:inkMk id="275" creationId="{EE9565F8-D50C-364C-B1DE-0BC7649696DD}"/>
          </ac:inkMkLst>
        </pc:inkChg>
        <pc:inkChg chg="add topLvl">
          <ac:chgData name="Kau, Derchang" userId="b9148588-e694-4445-9765-2c9aad6149ce" providerId="ADAL" clId="{FAA041A8-D5C9-FD4C-9A1D-883FEE58235E}" dt="2021-10-20T16:02:30.921" v="1725"/>
          <ac:inkMkLst>
            <pc:docMk/>
            <pc:sldMk cId="293516094" sldId="2147308590"/>
            <ac:inkMk id="276" creationId="{01EFBBFB-677B-054E-BFC3-4EE84313426F}"/>
          </ac:inkMkLst>
        </pc:inkChg>
        <pc:inkChg chg="add topLvl">
          <ac:chgData name="Kau, Derchang" userId="b9148588-e694-4445-9765-2c9aad6149ce" providerId="ADAL" clId="{FAA041A8-D5C9-FD4C-9A1D-883FEE58235E}" dt="2021-10-20T16:02:30.921" v="1725"/>
          <ac:inkMkLst>
            <pc:docMk/>
            <pc:sldMk cId="293516094" sldId="2147308590"/>
            <ac:inkMk id="277" creationId="{95C207E8-4C05-6448-B361-3A27BF59646B}"/>
          </ac:inkMkLst>
        </pc:inkChg>
        <pc:inkChg chg="add topLvl">
          <ac:chgData name="Kau, Derchang" userId="b9148588-e694-4445-9765-2c9aad6149ce" providerId="ADAL" clId="{FAA041A8-D5C9-FD4C-9A1D-883FEE58235E}" dt="2021-10-20T16:02:30.921" v="1725"/>
          <ac:inkMkLst>
            <pc:docMk/>
            <pc:sldMk cId="293516094" sldId="2147308590"/>
            <ac:inkMk id="278" creationId="{7185ADF5-C2DB-B442-B5B0-8A5A0AD04C2C}"/>
          </ac:inkMkLst>
        </pc:inkChg>
        <pc:inkChg chg="add topLvl">
          <ac:chgData name="Kau, Derchang" userId="b9148588-e694-4445-9765-2c9aad6149ce" providerId="ADAL" clId="{FAA041A8-D5C9-FD4C-9A1D-883FEE58235E}" dt="2021-10-20T16:02:30.921" v="1725"/>
          <ac:inkMkLst>
            <pc:docMk/>
            <pc:sldMk cId="293516094" sldId="2147308590"/>
            <ac:inkMk id="279" creationId="{B35B0E67-253D-1249-A0AE-1D65EA474714}"/>
          </ac:inkMkLst>
        </pc:inkChg>
        <pc:inkChg chg="add topLvl">
          <ac:chgData name="Kau, Derchang" userId="b9148588-e694-4445-9765-2c9aad6149ce" providerId="ADAL" clId="{FAA041A8-D5C9-FD4C-9A1D-883FEE58235E}" dt="2021-10-20T16:02:30.921" v="1725"/>
          <ac:inkMkLst>
            <pc:docMk/>
            <pc:sldMk cId="293516094" sldId="2147308590"/>
            <ac:inkMk id="280" creationId="{4472E7A9-E073-924B-9619-4B3D6D859041}"/>
          </ac:inkMkLst>
        </pc:inkChg>
        <pc:inkChg chg="add topLvl">
          <ac:chgData name="Kau, Derchang" userId="b9148588-e694-4445-9765-2c9aad6149ce" providerId="ADAL" clId="{FAA041A8-D5C9-FD4C-9A1D-883FEE58235E}" dt="2021-10-20T16:02:30.921" v="1725"/>
          <ac:inkMkLst>
            <pc:docMk/>
            <pc:sldMk cId="293516094" sldId="2147308590"/>
            <ac:inkMk id="281" creationId="{C0CE674B-9AC4-9343-85C1-3C206612C018}"/>
          </ac:inkMkLst>
        </pc:inkChg>
        <pc:inkChg chg="add topLvl">
          <ac:chgData name="Kau, Derchang" userId="b9148588-e694-4445-9765-2c9aad6149ce" providerId="ADAL" clId="{FAA041A8-D5C9-FD4C-9A1D-883FEE58235E}" dt="2021-10-20T16:02:30.921" v="1725"/>
          <ac:inkMkLst>
            <pc:docMk/>
            <pc:sldMk cId="293516094" sldId="2147308590"/>
            <ac:inkMk id="282" creationId="{6A65239E-DEC9-8643-A14A-D9A4A493D773}"/>
          </ac:inkMkLst>
        </pc:inkChg>
        <pc:inkChg chg="add topLvl">
          <ac:chgData name="Kau, Derchang" userId="b9148588-e694-4445-9765-2c9aad6149ce" providerId="ADAL" clId="{FAA041A8-D5C9-FD4C-9A1D-883FEE58235E}" dt="2021-10-20T16:02:30.921" v="1725"/>
          <ac:inkMkLst>
            <pc:docMk/>
            <pc:sldMk cId="293516094" sldId="2147308590"/>
            <ac:inkMk id="283" creationId="{0E76F5B7-637A-5F4E-8888-B0EC2161ED33}"/>
          </ac:inkMkLst>
        </pc:inkChg>
        <pc:inkChg chg="add topLvl">
          <ac:chgData name="Kau, Derchang" userId="b9148588-e694-4445-9765-2c9aad6149ce" providerId="ADAL" clId="{FAA041A8-D5C9-FD4C-9A1D-883FEE58235E}" dt="2021-10-20T16:02:30.921" v="1725"/>
          <ac:inkMkLst>
            <pc:docMk/>
            <pc:sldMk cId="293516094" sldId="2147308590"/>
            <ac:inkMk id="284" creationId="{212BB2A7-F26B-D541-9F14-81E497ECC416}"/>
          </ac:inkMkLst>
        </pc:inkChg>
        <pc:inkChg chg="add">
          <ac:chgData name="Kau, Derchang" userId="b9148588-e694-4445-9765-2c9aad6149ce" providerId="ADAL" clId="{FAA041A8-D5C9-FD4C-9A1D-883FEE58235E}" dt="2021-10-20T16:04:10.545" v="1783"/>
          <ac:inkMkLst>
            <pc:docMk/>
            <pc:sldMk cId="293516094" sldId="2147308590"/>
            <ac:inkMk id="285" creationId="{BB19F71F-8CFD-1D41-93F0-27B9EC64FF77}"/>
          </ac:inkMkLst>
        </pc:inkChg>
        <pc:inkChg chg="add topLvl">
          <ac:chgData name="Kau, Derchang" userId="b9148588-e694-4445-9765-2c9aad6149ce" providerId="ADAL" clId="{FAA041A8-D5C9-FD4C-9A1D-883FEE58235E}" dt="2021-10-20T16:02:30.921" v="1725"/>
          <ac:inkMkLst>
            <pc:docMk/>
            <pc:sldMk cId="293516094" sldId="2147308590"/>
            <ac:inkMk id="286" creationId="{71A792D2-8B24-BF46-BF31-75EA269AF565}"/>
          </ac:inkMkLst>
        </pc:inkChg>
        <pc:inkChg chg="add topLvl">
          <ac:chgData name="Kau, Derchang" userId="b9148588-e694-4445-9765-2c9aad6149ce" providerId="ADAL" clId="{FAA041A8-D5C9-FD4C-9A1D-883FEE58235E}" dt="2021-10-20T16:02:30.921" v="1725"/>
          <ac:inkMkLst>
            <pc:docMk/>
            <pc:sldMk cId="293516094" sldId="2147308590"/>
            <ac:inkMk id="287" creationId="{BD7E594C-CF32-0540-A057-AD63A825470F}"/>
          </ac:inkMkLst>
        </pc:inkChg>
        <pc:inkChg chg="add topLvl">
          <ac:chgData name="Kau, Derchang" userId="b9148588-e694-4445-9765-2c9aad6149ce" providerId="ADAL" clId="{FAA041A8-D5C9-FD4C-9A1D-883FEE58235E}" dt="2021-10-20T16:02:30.921" v="1725"/>
          <ac:inkMkLst>
            <pc:docMk/>
            <pc:sldMk cId="293516094" sldId="2147308590"/>
            <ac:inkMk id="288" creationId="{A7F138E0-1C4B-A44D-8476-3A51869F5ACD}"/>
          </ac:inkMkLst>
        </pc:inkChg>
        <pc:inkChg chg="add topLvl">
          <ac:chgData name="Kau, Derchang" userId="b9148588-e694-4445-9765-2c9aad6149ce" providerId="ADAL" clId="{FAA041A8-D5C9-FD4C-9A1D-883FEE58235E}" dt="2021-10-20T16:02:30.921" v="1725"/>
          <ac:inkMkLst>
            <pc:docMk/>
            <pc:sldMk cId="293516094" sldId="2147308590"/>
            <ac:inkMk id="289" creationId="{CE11A4FE-4353-D74F-9861-C041BE68EEFA}"/>
          </ac:inkMkLst>
        </pc:inkChg>
        <pc:inkChg chg="add topLvl">
          <ac:chgData name="Kau, Derchang" userId="b9148588-e694-4445-9765-2c9aad6149ce" providerId="ADAL" clId="{FAA041A8-D5C9-FD4C-9A1D-883FEE58235E}" dt="2021-10-20T16:02:30.921" v="1725"/>
          <ac:inkMkLst>
            <pc:docMk/>
            <pc:sldMk cId="293516094" sldId="2147308590"/>
            <ac:inkMk id="290" creationId="{9970FCAF-06B3-0149-A45B-DC7EFE0EAD81}"/>
          </ac:inkMkLst>
        </pc:inkChg>
        <pc:inkChg chg="add topLvl">
          <ac:chgData name="Kau, Derchang" userId="b9148588-e694-4445-9765-2c9aad6149ce" providerId="ADAL" clId="{FAA041A8-D5C9-FD4C-9A1D-883FEE58235E}" dt="2021-10-20T16:02:30.921" v="1725"/>
          <ac:inkMkLst>
            <pc:docMk/>
            <pc:sldMk cId="293516094" sldId="2147308590"/>
            <ac:inkMk id="291" creationId="{5619D0E8-920C-BB43-83BB-1A80688D680D}"/>
          </ac:inkMkLst>
        </pc:inkChg>
        <pc:inkChg chg="add topLvl">
          <ac:chgData name="Kau, Derchang" userId="b9148588-e694-4445-9765-2c9aad6149ce" providerId="ADAL" clId="{FAA041A8-D5C9-FD4C-9A1D-883FEE58235E}" dt="2021-10-20T16:02:30.921" v="1725"/>
          <ac:inkMkLst>
            <pc:docMk/>
            <pc:sldMk cId="293516094" sldId="2147308590"/>
            <ac:inkMk id="292" creationId="{64602694-44EC-4D4C-BC27-41960853C730}"/>
          </ac:inkMkLst>
        </pc:inkChg>
        <pc:inkChg chg="add topLvl">
          <ac:chgData name="Kau, Derchang" userId="b9148588-e694-4445-9765-2c9aad6149ce" providerId="ADAL" clId="{FAA041A8-D5C9-FD4C-9A1D-883FEE58235E}" dt="2021-10-20T16:02:30.921" v="1725"/>
          <ac:inkMkLst>
            <pc:docMk/>
            <pc:sldMk cId="293516094" sldId="2147308590"/>
            <ac:inkMk id="293" creationId="{21E21964-0126-7A43-A98A-6E18B70F1986}"/>
          </ac:inkMkLst>
        </pc:inkChg>
        <pc:inkChg chg="add topLvl">
          <ac:chgData name="Kau, Derchang" userId="b9148588-e694-4445-9765-2c9aad6149ce" providerId="ADAL" clId="{FAA041A8-D5C9-FD4C-9A1D-883FEE58235E}" dt="2021-10-20T16:02:30.921" v="1725"/>
          <ac:inkMkLst>
            <pc:docMk/>
            <pc:sldMk cId="293516094" sldId="2147308590"/>
            <ac:inkMk id="294" creationId="{ABCE164A-45BE-6B4F-A48F-3779A53347B0}"/>
          </ac:inkMkLst>
        </pc:inkChg>
        <pc:inkChg chg="add">
          <ac:chgData name="Kau, Derchang" userId="b9148588-e694-4445-9765-2c9aad6149ce" providerId="ADAL" clId="{FAA041A8-D5C9-FD4C-9A1D-883FEE58235E}" dt="2021-10-20T16:04:11.193" v="1784"/>
          <ac:inkMkLst>
            <pc:docMk/>
            <pc:sldMk cId="293516094" sldId="2147308590"/>
            <ac:inkMk id="295" creationId="{6E4F7856-C9B3-6342-9DBA-C2B089A5C024}"/>
          </ac:inkMkLst>
        </pc:inkChg>
        <pc:inkChg chg="add topLvl">
          <ac:chgData name="Kau, Derchang" userId="b9148588-e694-4445-9765-2c9aad6149ce" providerId="ADAL" clId="{FAA041A8-D5C9-FD4C-9A1D-883FEE58235E}" dt="2021-10-20T16:02:30.921" v="1725"/>
          <ac:inkMkLst>
            <pc:docMk/>
            <pc:sldMk cId="293516094" sldId="2147308590"/>
            <ac:inkMk id="296" creationId="{46A460F7-BE40-3A42-97AC-9ACC90E3511D}"/>
          </ac:inkMkLst>
        </pc:inkChg>
        <pc:inkChg chg="add topLvl">
          <ac:chgData name="Kau, Derchang" userId="b9148588-e694-4445-9765-2c9aad6149ce" providerId="ADAL" clId="{FAA041A8-D5C9-FD4C-9A1D-883FEE58235E}" dt="2021-10-20T16:02:30.921" v="1725"/>
          <ac:inkMkLst>
            <pc:docMk/>
            <pc:sldMk cId="293516094" sldId="2147308590"/>
            <ac:inkMk id="297" creationId="{16447695-6381-AD4E-A5D7-67EF908338AA}"/>
          </ac:inkMkLst>
        </pc:inkChg>
        <pc:inkChg chg="add topLvl">
          <ac:chgData name="Kau, Derchang" userId="b9148588-e694-4445-9765-2c9aad6149ce" providerId="ADAL" clId="{FAA041A8-D5C9-FD4C-9A1D-883FEE58235E}" dt="2021-10-20T16:02:30.921" v="1725"/>
          <ac:inkMkLst>
            <pc:docMk/>
            <pc:sldMk cId="293516094" sldId="2147308590"/>
            <ac:inkMk id="298" creationId="{BC2A5E8D-48B4-0149-8FAD-E61412D40F6B}"/>
          </ac:inkMkLst>
        </pc:inkChg>
        <pc:inkChg chg="add">
          <ac:chgData name="Kau, Derchang" userId="b9148588-e694-4445-9765-2c9aad6149ce" providerId="ADAL" clId="{FAA041A8-D5C9-FD4C-9A1D-883FEE58235E}" dt="2021-10-20T16:04:11.258" v="1785"/>
          <ac:inkMkLst>
            <pc:docMk/>
            <pc:sldMk cId="293516094" sldId="2147308590"/>
            <ac:inkMk id="299" creationId="{BA35A2AC-A200-9144-850A-D56E75C3069C}"/>
          </ac:inkMkLst>
        </pc:inkChg>
        <pc:inkChg chg="add topLvl">
          <ac:chgData name="Kau, Derchang" userId="b9148588-e694-4445-9765-2c9aad6149ce" providerId="ADAL" clId="{FAA041A8-D5C9-FD4C-9A1D-883FEE58235E}" dt="2021-10-20T16:02:30.921" v="1725"/>
          <ac:inkMkLst>
            <pc:docMk/>
            <pc:sldMk cId="293516094" sldId="2147308590"/>
            <ac:inkMk id="300" creationId="{5E98C22F-DC22-E744-91AC-9FF5D5829DA5}"/>
          </ac:inkMkLst>
        </pc:inkChg>
        <pc:inkChg chg="add topLvl">
          <ac:chgData name="Kau, Derchang" userId="b9148588-e694-4445-9765-2c9aad6149ce" providerId="ADAL" clId="{FAA041A8-D5C9-FD4C-9A1D-883FEE58235E}" dt="2021-10-20T16:02:30.921" v="1725"/>
          <ac:inkMkLst>
            <pc:docMk/>
            <pc:sldMk cId="293516094" sldId="2147308590"/>
            <ac:inkMk id="301" creationId="{106E284D-FB98-4A47-A882-758D996DB6E5}"/>
          </ac:inkMkLst>
        </pc:inkChg>
        <pc:inkChg chg="add topLvl">
          <ac:chgData name="Kau, Derchang" userId="b9148588-e694-4445-9765-2c9aad6149ce" providerId="ADAL" clId="{FAA041A8-D5C9-FD4C-9A1D-883FEE58235E}" dt="2021-10-20T16:02:30.921" v="1725"/>
          <ac:inkMkLst>
            <pc:docMk/>
            <pc:sldMk cId="293516094" sldId="2147308590"/>
            <ac:inkMk id="302" creationId="{B1B95375-1912-4243-938D-7582C302DFC3}"/>
          </ac:inkMkLst>
        </pc:inkChg>
        <pc:inkChg chg="add topLvl">
          <ac:chgData name="Kau, Derchang" userId="b9148588-e694-4445-9765-2c9aad6149ce" providerId="ADAL" clId="{FAA041A8-D5C9-FD4C-9A1D-883FEE58235E}" dt="2021-10-20T16:02:30.921" v="1725"/>
          <ac:inkMkLst>
            <pc:docMk/>
            <pc:sldMk cId="293516094" sldId="2147308590"/>
            <ac:inkMk id="303" creationId="{AFCC8DFD-E041-9C4D-A912-DEDE094177ED}"/>
          </ac:inkMkLst>
        </pc:inkChg>
        <pc:inkChg chg="add topLvl">
          <ac:chgData name="Kau, Derchang" userId="b9148588-e694-4445-9765-2c9aad6149ce" providerId="ADAL" clId="{FAA041A8-D5C9-FD4C-9A1D-883FEE58235E}" dt="2021-10-20T16:02:30.921" v="1725"/>
          <ac:inkMkLst>
            <pc:docMk/>
            <pc:sldMk cId="293516094" sldId="2147308590"/>
            <ac:inkMk id="304" creationId="{2CB5E625-A480-2843-934E-5AA368805D6C}"/>
          </ac:inkMkLst>
        </pc:inkChg>
        <pc:inkChg chg="add">
          <ac:chgData name="Kau, Derchang" userId="b9148588-e694-4445-9765-2c9aad6149ce" providerId="ADAL" clId="{FAA041A8-D5C9-FD4C-9A1D-883FEE58235E}" dt="2021-10-20T16:04:11.643" v="1786"/>
          <ac:inkMkLst>
            <pc:docMk/>
            <pc:sldMk cId="293516094" sldId="2147308590"/>
            <ac:inkMk id="305" creationId="{08E1DA0C-0E1C-774A-B9F0-968ACB8B0265}"/>
          </ac:inkMkLst>
        </pc:inkChg>
        <pc:inkChg chg="add del">
          <ac:chgData name="Kau, Derchang" userId="b9148588-e694-4445-9765-2c9aad6149ce" providerId="ADAL" clId="{FAA041A8-D5C9-FD4C-9A1D-883FEE58235E}" dt="2021-10-20T15:57:36.341" v="1593"/>
          <ac:inkMkLst>
            <pc:docMk/>
            <pc:sldMk cId="293516094" sldId="2147308590"/>
            <ac:inkMk id="306" creationId="{7E8344AB-2A27-8E44-8675-3AA8699053BF}"/>
          </ac:inkMkLst>
        </pc:inkChg>
        <pc:inkChg chg="add topLvl">
          <ac:chgData name="Kau, Derchang" userId="b9148588-e694-4445-9765-2c9aad6149ce" providerId="ADAL" clId="{FAA041A8-D5C9-FD4C-9A1D-883FEE58235E}" dt="2021-10-20T16:02:30.921" v="1725"/>
          <ac:inkMkLst>
            <pc:docMk/>
            <pc:sldMk cId="293516094" sldId="2147308590"/>
            <ac:inkMk id="307" creationId="{EACB6B69-C2EA-B44E-AD41-2E115767F3B9}"/>
          </ac:inkMkLst>
        </pc:inkChg>
        <pc:inkChg chg="add topLvl">
          <ac:chgData name="Kau, Derchang" userId="b9148588-e694-4445-9765-2c9aad6149ce" providerId="ADAL" clId="{FAA041A8-D5C9-FD4C-9A1D-883FEE58235E}" dt="2021-10-20T16:02:30.921" v="1725"/>
          <ac:inkMkLst>
            <pc:docMk/>
            <pc:sldMk cId="293516094" sldId="2147308590"/>
            <ac:inkMk id="308" creationId="{FF54C3E0-5A41-8347-9ECA-EA8C8277C8EC}"/>
          </ac:inkMkLst>
        </pc:inkChg>
        <pc:inkChg chg="add topLvl">
          <ac:chgData name="Kau, Derchang" userId="b9148588-e694-4445-9765-2c9aad6149ce" providerId="ADAL" clId="{FAA041A8-D5C9-FD4C-9A1D-883FEE58235E}" dt="2021-10-20T16:02:30.921" v="1725"/>
          <ac:inkMkLst>
            <pc:docMk/>
            <pc:sldMk cId="293516094" sldId="2147308590"/>
            <ac:inkMk id="309" creationId="{DADCB883-3F81-6C48-B976-FA5F9156F6F5}"/>
          </ac:inkMkLst>
        </pc:inkChg>
        <pc:inkChg chg="add topLvl">
          <ac:chgData name="Kau, Derchang" userId="b9148588-e694-4445-9765-2c9aad6149ce" providerId="ADAL" clId="{FAA041A8-D5C9-FD4C-9A1D-883FEE58235E}" dt="2021-10-20T16:02:30.921" v="1725"/>
          <ac:inkMkLst>
            <pc:docMk/>
            <pc:sldMk cId="293516094" sldId="2147308590"/>
            <ac:inkMk id="310" creationId="{25FEA7D9-B746-3147-800E-865E1825A342}"/>
          </ac:inkMkLst>
        </pc:inkChg>
        <pc:inkChg chg="add topLvl">
          <ac:chgData name="Kau, Derchang" userId="b9148588-e694-4445-9765-2c9aad6149ce" providerId="ADAL" clId="{FAA041A8-D5C9-FD4C-9A1D-883FEE58235E}" dt="2021-10-20T16:02:30.921" v="1725"/>
          <ac:inkMkLst>
            <pc:docMk/>
            <pc:sldMk cId="293516094" sldId="2147308590"/>
            <ac:inkMk id="311" creationId="{51AFE8F2-FD93-1D48-9C49-AA0D95754C5E}"/>
          </ac:inkMkLst>
        </pc:inkChg>
        <pc:inkChg chg="add topLvl">
          <ac:chgData name="Kau, Derchang" userId="b9148588-e694-4445-9765-2c9aad6149ce" providerId="ADAL" clId="{FAA041A8-D5C9-FD4C-9A1D-883FEE58235E}" dt="2021-10-20T16:02:30.921" v="1725"/>
          <ac:inkMkLst>
            <pc:docMk/>
            <pc:sldMk cId="293516094" sldId="2147308590"/>
            <ac:inkMk id="312" creationId="{04E2B030-B442-4449-A0AD-D78C8C480DDE}"/>
          </ac:inkMkLst>
        </pc:inkChg>
        <pc:inkChg chg="add topLvl">
          <ac:chgData name="Kau, Derchang" userId="b9148588-e694-4445-9765-2c9aad6149ce" providerId="ADAL" clId="{FAA041A8-D5C9-FD4C-9A1D-883FEE58235E}" dt="2021-10-20T16:02:30.921" v="1725"/>
          <ac:inkMkLst>
            <pc:docMk/>
            <pc:sldMk cId="293516094" sldId="2147308590"/>
            <ac:inkMk id="313" creationId="{6897B1EB-BC30-014F-BA18-D96D8846A005}"/>
          </ac:inkMkLst>
        </pc:inkChg>
        <pc:inkChg chg="add topLvl">
          <ac:chgData name="Kau, Derchang" userId="b9148588-e694-4445-9765-2c9aad6149ce" providerId="ADAL" clId="{FAA041A8-D5C9-FD4C-9A1D-883FEE58235E}" dt="2021-10-20T16:02:30.921" v="1725"/>
          <ac:inkMkLst>
            <pc:docMk/>
            <pc:sldMk cId="293516094" sldId="2147308590"/>
            <ac:inkMk id="314" creationId="{28F5D254-43A9-5C48-8C5E-065FDDAB8054}"/>
          </ac:inkMkLst>
        </pc:inkChg>
        <pc:inkChg chg="add topLvl">
          <ac:chgData name="Kau, Derchang" userId="b9148588-e694-4445-9765-2c9aad6149ce" providerId="ADAL" clId="{FAA041A8-D5C9-FD4C-9A1D-883FEE58235E}" dt="2021-10-20T16:02:30.921" v="1725"/>
          <ac:inkMkLst>
            <pc:docMk/>
            <pc:sldMk cId="293516094" sldId="2147308590"/>
            <ac:inkMk id="315" creationId="{826A8EC8-9313-1A4B-A406-B9D01053F777}"/>
          </ac:inkMkLst>
        </pc:inkChg>
        <pc:inkChg chg="add topLvl">
          <ac:chgData name="Kau, Derchang" userId="b9148588-e694-4445-9765-2c9aad6149ce" providerId="ADAL" clId="{FAA041A8-D5C9-FD4C-9A1D-883FEE58235E}" dt="2021-10-20T16:02:30.921" v="1725"/>
          <ac:inkMkLst>
            <pc:docMk/>
            <pc:sldMk cId="293516094" sldId="2147308590"/>
            <ac:inkMk id="316" creationId="{24891A1E-2976-CC4E-A7C7-44F1EF0A1723}"/>
          </ac:inkMkLst>
        </pc:inkChg>
        <pc:inkChg chg="add topLvl">
          <ac:chgData name="Kau, Derchang" userId="b9148588-e694-4445-9765-2c9aad6149ce" providerId="ADAL" clId="{FAA041A8-D5C9-FD4C-9A1D-883FEE58235E}" dt="2021-10-20T16:02:30.921" v="1725"/>
          <ac:inkMkLst>
            <pc:docMk/>
            <pc:sldMk cId="293516094" sldId="2147308590"/>
            <ac:inkMk id="317" creationId="{E37E539E-2852-2341-804B-12BEAF7DB393}"/>
          </ac:inkMkLst>
        </pc:inkChg>
        <pc:inkChg chg="add">
          <ac:chgData name="Kau, Derchang" userId="b9148588-e694-4445-9765-2c9aad6149ce" providerId="ADAL" clId="{FAA041A8-D5C9-FD4C-9A1D-883FEE58235E}" dt="2021-10-20T16:04:11.939" v="1787"/>
          <ac:inkMkLst>
            <pc:docMk/>
            <pc:sldMk cId="293516094" sldId="2147308590"/>
            <ac:inkMk id="318" creationId="{1C1C8378-C3CE-4144-989A-66CEE6B6B91B}"/>
          </ac:inkMkLst>
        </pc:inkChg>
        <pc:inkChg chg="add topLvl">
          <ac:chgData name="Kau, Derchang" userId="b9148588-e694-4445-9765-2c9aad6149ce" providerId="ADAL" clId="{FAA041A8-D5C9-FD4C-9A1D-883FEE58235E}" dt="2021-10-20T16:02:30.921" v="1725"/>
          <ac:inkMkLst>
            <pc:docMk/>
            <pc:sldMk cId="293516094" sldId="2147308590"/>
            <ac:inkMk id="319" creationId="{2D100AD5-FA9D-344E-B487-E52680B4D382}"/>
          </ac:inkMkLst>
        </pc:inkChg>
        <pc:inkChg chg="add topLvl">
          <ac:chgData name="Kau, Derchang" userId="b9148588-e694-4445-9765-2c9aad6149ce" providerId="ADAL" clId="{FAA041A8-D5C9-FD4C-9A1D-883FEE58235E}" dt="2021-10-20T16:02:30.921" v="1725"/>
          <ac:inkMkLst>
            <pc:docMk/>
            <pc:sldMk cId="293516094" sldId="2147308590"/>
            <ac:inkMk id="320" creationId="{207025D8-FBF4-124A-A08B-D07CAE1A4D4E}"/>
          </ac:inkMkLst>
        </pc:inkChg>
        <pc:inkChg chg="add topLvl">
          <ac:chgData name="Kau, Derchang" userId="b9148588-e694-4445-9765-2c9aad6149ce" providerId="ADAL" clId="{FAA041A8-D5C9-FD4C-9A1D-883FEE58235E}" dt="2021-10-20T16:02:30.921" v="1725"/>
          <ac:inkMkLst>
            <pc:docMk/>
            <pc:sldMk cId="293516094" sldId="2147308590"/>
            <ac:inkMk id="321" creationId="{E09FBD05-5660-9840-88FB-BB708D6940E8}"/>
          </ac:inkMkLst>
        </pc:inkChg>
        <pc:inkChg chg="add topLvl">
          <ac:chgData name="Kau, Derchang" userId="b9148588-e694-4445-9765-2c9aad6149ce" providerId="ADAL" clId="{FAA041A8-D5C9-FD4C-9A1D-883FEE58235E}" dt="2021-10-20T16:02:30.921" v="1725"/>
          <ac:inkMkLst>
            <pc:docMk/>
            <pc:sldMk cId="293516094" sldId="2147308590"/>
            <ac:inkMk id="322" creationId="{2DFD0D01-B569-8E41-B3CF-B30872AD79E4}"/>
          </ac:inkMkLst>
        </pc:inkChg>
        <pc:inkChg chg="add topLvl">
          <ac:chgData name="Kau, Derchang" userId="b9148588-e694-4445-9765-2c9aad6149ce" providerId="ADAL" clId="{FAA041A8-D5C9-FD4C-9A1D-883FEE58235E}" dt="2021-10-20T16:02:30.921" v="1725"/>
          <ac:inkMkLst>
            <pc:docMk/>
            <pc:sldMk cId="293516094" sldId="2147308590"/>
            <ac:inkMk id="323" creationId="{55463166-957A-5442-A616-4A4A1B1F4736}"/>
          </ac:inkMkLst>
        </pc:inkChg>
        <pc:inkChg chg="add topLvl">
          <ac:chgData name="Kau, Derchang" userId="b9148588-e694-4445-9765-2c9aad6149ce" providerId="ADAL" clId="{FAA041A8-D5C9-FD4C-9A1D-883FEE58235E}" dt="2021-10-20T16:02:30.921" v="1725"/>
          <ac:inkMkLst>
            <pc:docMk/>
            <pc:sldMk cId="293516094" sldId="2147308590"/>
            <ac:inkMk id="324" creationId="{4270F578-B7F1-9A40-AA94-AE9768483D5B}"/>
          </ac:inkMkLst>
        </pc:inkChg>
        <pc:inkChg chg="add">
          <ac:chgData name="Kau, Derchang" userId="b9148588-e694-4445-9765-2c9aad6149ce" providerId="ADAL" clId="{FAA041A8-D5C9-FD4C-9A1D-883FEE58235E}" dt="2021-10-20T16:04:12.382" v="1788"/>
          <ac:inkMkLst>
            <pc:docMk/>
            <pc:sldMk cId="293516094" sldId="2147308590"/>
            <ac:inkMk id="325" creationId="{F743DD26-D3C3-1C4E-B9F8-106A89BDF3A6}"/>
          </ac:inkMkLst>
        </pc:inkChg>
        <pc:inkChg chg="add topLvl">
          <ac:chgData name="Kau, Derchang" userId="b9148588-e694-4445-9765-2c9aad6149ce" providerId="ADAL" clId="{FAA041A8-D5C9-FD4C-9A1D-883FEE58235E}" dt="2021-10-20T16:02:30.921" v="1725"/>
          <ac:inkMkLst>
            <pc:docMk/>
            <pc:sldMk cId="293516094" sldId="2147308590"/>
            <ac:inkMk id="326" creationId="{F5E64A98-A35F-5949-8D53-680245F4F128}"/>
          </ac:inkMkLst>
        </pc:inkChg>
        <pc:inkChg chg="add topLvl">
          <ac:chgData name="Kau, Derchang" userId="b9148588-e694-4445-9765-2c9aad6149ce" providerId="ADAL" clId="{FAA041A8-D5C9-FD4C-9A1D-883FEE58235E}" dt="2021-10-20T16:02:30.921" v="1725"/>
          <ac:inkMkLst>
            <pc:docMk/>
            <pc:sldMk cId="293516094" sldId="2147308590"/>
            <ac:inkMk id="327" creationId="{9CD16CCC-DC08-FA48-ABFD-F40DACA24085}"/>
          </ac:inkMkLst>
        </pc:inkChg>
        <pc:inkChg chg="add topLvl">
          <ac:chgData name="Kau, Derchang" userId="b9148588-e694-4445-9765-2c9aad6149ce" providerId="ADAL" clId="{FAA041A8-D5C9-FD4C-9A1D-883FEE58235E}" dt="2021-10-20T16:02:30.921" v="1725"/>
          <ac:inkMkLst>
            <pc:docMk/>
            <pc:sldMk cId="293516094" sldId="2147308590"/>
            <ac:inkMk id="328" creationId="{920BCEE7-2E91-244E-A8C7-528D3515DFAA}"/>
          </ac:inkMkLst>
        </pc:inkChg>
        <pc:inkChg chg="add">
          <ac:chgData name="Kau, Derchang" userId="b9148588-e694-4445-9765-2c9aad6149ce" providerId="ADAL" clId="{FAA041A8-D5C9-FD4C-9A1D-883FEE58235E}" dt="2021-10-20T16:04:12.501" v="1789"/>
          <ac:inkMkLst>
            <pc:docMk/>
            <pc:sldMk cId="293516094" sldId="2147308590"/>
            <ac:inkMk id="329" creationId="{BEC5E9C5-031C-8543-B29F-E51096B08873}"/>
          </ac:inkMkLst>
        </pc:inkChg>
        <pc:inkChg chg="add topLvl">
          <ac:chgData name="Kau, Derchang" userId="b9148588-e694-4445-9765-2c9aad6149ce" providerId="ADAL" clId="{FAA041A8-D5C9-FD4C-9A1D-883FEE58235E}" dt="2021-10-20T16:02:30.921" v="1725"/>
          <ac:inkMkLst>
            <pc:docMk/>
            <pc:sldMk cId="293516094" sldId="2147308590"/>
            <ac:inkMk id="330" creationId="{B5CA19C0-7477-CA48-AF0C-98650EAA912B}"/>
          </ac:inkMkLst>
        </pc:inkChg>
        <pc:inkChg chg="add topLvl">
          <ac:chgData name="Kau, Derchang" userId="b9148588-e694-4445-9765-2c9aad6149ce" providerId="ADAL" clId="{FAA041A8-D5C9-FD4C-9A1D-883FEE58235E}" dt="2021-10-20T16:02:30.921" v="1725"/>
          <ac:inkMkLst>
            <pc:docMk/>
            <pc:sldMk cId="293516094" sldId="2147308590"/>
            <ac:inkMk id="331" creationId="{9FA7F094-DD5C-C144-9B74-FCFD3C256192}"/>
          </ac:inkMkLst>
        </pc:inkChg>
        <pc:inkChg chg="add topLvl">
          <ac:chgData name="Kau, Derchang" userId="b9148588-e694-4445-9765-2c9aad6149ce" providerId="ADAL" clId="{FAA041A8-D5C9-FD4C-9A1D-883FEE58235E}" dt="2021-10-20T16:02:30.921" v="1725"/>
          <ac:inkMkLst>
            <pc:docMk/>
            <pc:sldMk cId="293516094" sldId="2147308590"/>
            <ac:inkMk id="332" creationId="{FDDB1CF8-DC0D-4D41-A92B-5A40C0809FED}"/>
          </ac:inkMkLst>
        </pc:inkChg>
        <pc:inkChg chg="add topLvl">
          <ac:chgData name="Kau, Derchang" userId="b9148588-e694-4445-9765-2c9aad6149ce" providerId="ADAL" clId="{FAA041A8-D5C9-FD4C-9A1D-883FEE58235E}" dt="2021-10-20T16:02:30.921" v="1725"/>
          <ac:inkMkLst>
            <pc:docMk/>
            <pc:sldMk cId="293516094" sldId="2147308590"/>
            <ac:inkMk id="333" creationId="{9FE96570-657D-3E4E-96E4-159C83A43E56}"/>
          </ac:inkMkLst>
        </pc:inkChg>
        <pc:inkChg chg="add topLvl">
          <ac:chgData name="Kau, Derchang" userId="b9148588-e694-4445-9765-2c9aad6149ce" providerId="ADAL" clId="{FAA041A8-D5C9-FD4C-9A1D-883FEE58235E}" dt="2021-10-20T16:02:30.921" v="1725"/>
          <ac:inkMkLst>
            <pc:docMk/>
            <pc:sldMk cId="293516094" sldId="2147308590"/>
            <ac:inkMk id="334" creationId="{F9B6480D-F428-B24E-803C-43E1F608349C}"/>
          </ac:inkMkLst>
        </pc:inkChg>
        <pc:inkChg chg="add topLvl">
          <ac:chgData name="Kau, Derchang" userId="b9148588-e694-4445-9765-2c9aad6149ce" providerId="ADAL" clId="{FAA041A8-D5C9-FD4C-9A1D-883FEE58235E}" dt="2021-10-20T16:02:30.921" v="1725"/>
          <ac:inkMkLst>
            <pc:docMk/>
            <pc:sldMk cId="293516094" sldId="2147308590"/>
            <ac:inkMk id="335" creationId="{4C874152-74F9-2B42-8BB6-ECBD140FD141}"/>
          </ac:inkMkLst>
        </pc:inkChg>
        <pc:inkChg chg="add">
          <ac:chgData name="Kau, Derchang" userId="b9148588-e694-4445-9765-2c9aad6149ce" providerId="ADAL" clId="{FAA041A8-D5C9-FD4C-9A1D-883FEE58235E}" dt="2021-10-20T16:04:12.758" v="1790"/>
          <ac:inkMkLst>
            <pc:docMk/>
            <pc:sldMk cId="293516094" sldId="2147308590"/>
            <ac:inkMk id="336" creationId="{E4E00F73-7DEC-C142-9F93-819781196ED3}"/>
          </ac:inkMkLst>
        </pc:inkChg>
        <pc:inkChg chg="add topLvl">
          <ac:chgData name="Kau, Derchang" userId="b9148588-e694-4445-9765-2c9aad6149ce" providerId="ADAL" clId="{FAA041A8-D5C9-FD4C-9A1D-883FEE58235E}" dt="2021-10-20T16:02:30.921" v="1725"/>
          <ac:inkMkLst>
            <pc:docMk/>
            <pc:sldMk cId="293516094" sldId="2147308590"/>
            <ac:inkMk id="337" creationId="{79D46395-E9BF-4F48-A44C-4F4AFC818E6F}"/>
          </ac:inkMkLst>
        </pc:inkChg>
        <pc:inkChg chg="add topLvl">
          <ac:chgData name="Kau, Derchang" userId="b9148588-e694-4445-9765-2c9aad6149ce" providerId="ADAL" clId="{FAA041A8-D5C9-FD4C-9A1D-883FEE58235E}" dt="2021-10-20T16:02:30.921" v="1725"/>
          <ac:inkMkLst>
            <pc:docMk/>
            <pc:sldMk cId="293516094" sldId="2147308590"/>
            <ac:inkMk id="338" creationId="{96E39F2F-E12D-AD43-A903-09F8EF184BB0}"/>
          </ac:inkMkLst>
        </pc:inkChg>
        <pc:inkChg chg="add topLvl">
          <ac:chgData name="Kau, Derchang" userId="b9148588-e694-4445-9765-2c9aad6149ce" providerId="ADAL" clId="{FAA041A8-D5C9-FD4C-9A1D-883FEE58235E}" dt="2021-10-20T16:02:30.921" v="1725"/>
          <ac:inkMkLst>
            <pc:docMk/>
            <pc:sldMk cId="293516094" sldId="2147308590"/>
            <ac:inkMk id="339" creationId="{2FAE7483-BFE1-1F45-B0A1-D7136EA2DDD7}"/>
          </ac:inkMkLst>
        </pc:inkChg>
        <pc:inkChg chg="add">
          <ac:chgData name="Kau, Derchang" userId="b9148588-e694-4445-9765-2c9aad6149ce" providerId="ADAL" clId="{FAA041A8-D5C9-FD4C-9A1D-883FEE58235E}" dt="2021-10-20T16:04:13.096" v="1791"/>
          <ac:inkMkLst>
            <pc:docMk/>
            <pc:sldMk cId="293516094" sldId="2147308590"/>
            <ac:inkMk id="340" creationId="{A69922AA-4549-C046-B0C8-75A1E79B7297}"/>
          </ac:inkMkLst>
        </pc:inkChg>
        <pc:inkChg chg="add topLvl">
          <ac:chgData name="Kau, Derchang" userId="b9148588-e694-4445-9765-2c9aad6149ce" providerId="ADAL" clId="{FAA041A8-D5C9-FD4C-9A1D-883FEE58235E}" dt="2021-10-20T16:02:30.921" v="1725"/>
          <ac:inkMkLst>
            <pc:docMk/>
            <pc:sldMk cId="293516094" sldId="2147308590"/>
            <ac:inkMk id="341" creationId="{903845FA-0BDD-3D40-9197-0671FC29EA85}"/>
          </ac:inkMkLst>
        </pc:inkChg>
        <pc:inkChg chg="add topLvl">
          <ac:chgData name="Kau, Derchang" userId="b9148588-e694-4445-9765-2c9aad6149ce" providerId="ADAL" clId="{FAA041A8-D5C9-FD4C-9A1D-883FEE58235E}" dt="2021-10-20T16:02:30.921" v="1725"/>
          <ac:inkMkLst>
            <pc:docMk/>
            <pc:sldMk cId="293516094" sldId="2147308590"/>
            <ac:inkMk id="342" creationId="{47E848C0-B973-0B48-A7FE-D4CD2534E5B5}"/>
          </ac:inkMkLst>
        </pc:inkChg>
        <pc:inkChg chg="add topLvl">
          <ac:chgData name="Kau, Derchang" userId="b9148588-e694-4445-9765-2c9aad6149ce" providerId="ADAL" clId="{FAA041A8-D5C9-FD4C-9A1D-883FEE58235E}" dt="2021-10-20T16:02:30.921" v="1725"/>
          <ac:inkMkLst>
            <pc:docMk/>
            <pc:sldMk cId="293516094" sldId="2147308590"/>
            <ac:inkMk id="343" creationId="{A8060002-9914-E649-8627-52112D189AD6}"/>
          </ac:inkMkLst>
        </pc:inkChg>
        <pc:inkChg chg="add">
          <ac:chgData name="Kau, Derchang" userId="b9148588-e694-4445-9765-2c9aad6149ce" providerId="ADAL" clId="{FAA041A8-D5C9-FD4C-9A1D-883FEE58235E}" dt="2021-10-20T16:04:13.979" v="1792"/>
          <ac:inkMkLst>
            <pc:docMk/>
            <pc:sldMk cId="293516094" sldId="2147308590"/>
            <ac:inkMk id="344" creationId="{79199F21-779C-B748-A360-3AA1FCB49887}"/>
          </ac:inkMkLst>
        </pc:inkChg>
        <pc:inkChg chg="add topLvl">
          <ac:chgData name="Kau, Derchang" userId="b9148588-e694-4445-9765-2c9aad6149ce" providerId="ADAL" clId="{FAA041A8-D5C9-FD4C-9A1D-883FEE58235E}" dt="2021-10-20T16:02:30.921" v="1725"/>
          <ac:inkMkLst>
            <pc:docMk/>
            <pc:sldMk cId="293516094" sldId="2147308590"/>
            <ac:inkMk id="345" creationId="{61EA94C5-C010-1347-827E-3ECEE1AB8695}"/>
          </ac:inkMkLst>
        </pc:inkChg>
        <pc:inkChg chg="add topLvl">
          <ac:chgData name="Kau, Derchang" userId="b9148588-e694-4445-9765-2c9aad6149ce" providerId="ADAL" clId="{FAA041A8-D5C9-FD4C-9A1D-883FEE58235E}" dt="2021-10-20T16:02:30.921" v="1725"/>
          <ac:inkMkLst>
            <pc:docMk/>
            <pc:sldMk cId="293516094" sldId="2147308590"/>
            <ac:inkMk id="346" creationId="{B7A38E82-72AF-6847-866C-8E0E46DA3CDB}"/>
          </ac:inkMkLst>
        </pc:inkChg>
        <pc:inkChg chg="add topLvl">
          <ac:chgData name="Kau, Derchang" userId="b9148588-e694-4445-9765-2c9aad6149ce" providerId="ADAL" clId="{FAA041A8-D5C9-FD4C-9A1D-883FEE58235E}" dt="2021-10-20T16:02:30.921" v="1725"/>
          <ac:inkMkLst>
            <pc:docMk/>
            <pc:sldMk cId="293516094" sldId="2147308590"/>
            <ac:inkMk id="347" creationId="{06360480-4062-1148-A193-BDB449FBF9A7}"/>
          </ac:inkMkLst>
        </pc:inkChg>
        <pc:inkChg chg="add topLvl">
          <ac:chgData name="Kau, Derchang" userId="b9148588-e694-4445-9765-2c9aad6149ce" providerId="ADAL" clId="{FAA041A8-D5C9-FD4C-9A1D-883FEE58235E}" dt="2021-10-20T16:02:30.921" v="1725"/>
          <ac:inkMkLst>
            <pc:docMk/>
            <pc:sldMk cId="293516094" sldId="2147308590"/>
            <ac:inkMk id="348" creationId="{37F70A21-8BEF-A742-887F-3C5F8193DF3F}"/>
          </ac:inkMkLst>
        </pc:inkChg>
        <pc:inkChg chg="add topLvl">
          <ac:chgData name="Kau, Derchang" userId="b9148588-e694-4445-9765-2c9aad6149ce" providerId="ADAL" clId="{FAA041A8-D5C9-FD4C-9A1D-883FEE58235E}" dt="2021-10-20T16:02:30.921" v="1725"/>
          <ac:inkMkLst>
            <pc:docMk/>
            <pc:sldMk cId="293516094" sldId="2147308590"/>
            <ac:inkMk id="349" creationId="{E3701266-C5B2-C84F-9AE9-404BB51FDD4A}"/>
          </ac:inkMkLst>
        </pc:inkChg>
        <pc:inkChg chg="add topLvl">
          <ac:chgData name="Kau, Derchang" userId="b9148588-e694-4445-9765-2c9aad6149ce" providerId="ADAL" clId="{FAA041A8-D5C9-FD4C-9A1D-883FEE58235E}" dt="2021-10-20T16:02:30.921" v="1725"/>
          <ac:inkMkLst>
            <pc:docMk/>
            <pc:sldMk cId="293516094" sldId="2147308590"/>
            <ac:inkMk id="350" creationId="{BC3AF4CA-EE63-1840-AEBC-ED48EF483735}"/>
          </ac:inkMkLst>
        </pc:inkChg>
        <pc:inkChg chg="add topLvl">
          <ac:chgData name="Kau, Derchang" userId="b9148588-e694-4445-9765-2c9aad6149ce" providerId="ADAL" clId="{FAA041A8-D5C9-FD4C-9A1D-883FEE58235E}" dt="2021-10-20T16:02:30.921" v="1725"/>
          <ac:inkMkLst>
            <pc:docMk/>
            <pc:sldMk cId="293516094" sldId="2147308590"/>
            <ac:inkMk id="351" creationId="{1DF2040B-140B-EE4C-B806-0E92F3FEF6A2}"/>
          </ac:inkMkLst>
        </pc:inkChg>
        <pc:inkChg chg="add">
          <ac:chgData name="Kau, Derchang" userId="b9148588-e694-4445-9765-2c9aad6149ce" providerId="ADAL" clId="{FAA041A8-D5C9-FD4C-9A1D-883FEE58235E}" dt="2021-10-20T16:04:14.474" v="1793"/>
          <ac:inkMkLst>
            <pc:docMk/>
            <pc:sldMk cId="293516094" sldId="2147308590"/>
            <ac:inkMk id="352" creationId="{A0E32F0B-D8BA-AB4A-958F-5BBCEF61560B}"/>
          </ac:inkMkLst>
        </pc:inkChg>
        <pc:inkChg chg="add topLvl">
          <ac:chgData name="Kau, Derchang" userId="b9148588-e694-4445-9765-2c9aad6149ce" providerId="ADAL" clId="{FAA041A8-D5C9-FD4C-9A1D-883FEE58235E}" dt="2021-10-20T16:02:30.921" v="1725"/>
          <ac:inkMkLst>
            <pc:docMk/>
            <pc:sldMk cId="293516094" sldId="2147308590"/>
            <ac:inkMk id="353" creationId="{A137A0E0-855D-694D-B0A3-FC87B232B14D}"/>
          </ac:inkMkLst>
        </pc:inkChg>
        <pc:inkChg chg="add topLvl">
          <ac:chgData name="Kau, Derchang" userId="b9148588-e694-4445-9765-2c9aad6149ce" providerId="ADAL" clId="{FAA041A8-D5C9-FD4C-9A1D-883FEE58235E}" dt="2021-10-20T16:02:30.921" v="1725"/>
          <ac:inkMkLst>
            <pc:docMk/>
            <pc:sldMk cId="293516094" sldId="2147308590"/>
            <ac:inkMk id="354" creationId="{7280CDF4-397D-8A48-A665-8B5CD843F4E9}"/>
          </ac:inkMkLst>
        </pc:inkChg>
        <pc:inkChg chg="add topLvl">
          <ac:chgData name="Kau, Derchang" userId="b9148588-e694-4445-9765-2c9aad6149ce" providerId="ADAL" clId="{FAA041A8-D5C9-FD4C-9A1D-883FEE58235E}" dt="2021-10-20T16:02:30.921" v="1725"/>
          <ac:inkMkLst>
            <pc:docMk/>
            <pc:sldMk cId="293516094" sldId="2147308590"/>
            <ac:inkMk id="355" creationId="{118690ED-219C-454B-8AB0-087521A831F6}"/>
          </ac:inkMkLst>
        </pc:inkChg>
        <pc:inkChg chg="add topLvl">
          <ac:chgData name="Kau, Derchang" userId="b9148588-e694-4445-9765-2c9aad6149ce" providerId="ADAL" clId="{FAA041A8-D5C9-FD4C-9A1D-883FEE58235E}" dt="2021-10-20T16:02:30.921" v="1725"/>
          <ac:inkMkLst>
            <pc:docMk/>
            <pc:sldMk cId="293516094" sldId="2147308590"/>
            <ac:inkMk id="356" creationId="{22137270-D78E-9C46-98FD-E93A2695F840}"/>
          </ac:inkMkLst>
        </pc:inkChg>
        <pc:inkChg chg="add topLvl">
          <ac:chgData name="Kau, Derchang" userId="b9148588-e694-4445-9765-2c9aad6149ce" providerId="ADAL" clId="{FAA041A8-D5C9-FD4C-9A1D-883FEE58235E}" dt="2021-10-20T16:02:30.921" v="1725"/>
          <ac:inkMkLst>
            <pc:docMk/>
            <pc:sldMk cId="293516094" sldId="2147308590"/>
            <ac:inkMk id="357" creationId="{17B441AC-2C54-354A-B1A6-87AFAC7A2482}"/>
          </ac:inkMkLst>
        </pc:inkChg>
        <pc:inkChg chg="add topLvl">
          <ac:chgData name="Kau, Derchang" userId="b9148588-e694-4445-9765-2c9aad6149ce" providerId="ADAL" clId="{FAA041A8-D5C9-FD4C-9A1D-883FEE58235E}" dt="2021-10-20T16:02:30.921" v="1725"/>
          <ac:inkMkLst>
            <pc:docMk/>
            <pc:sldMk cId="293516094" sldId="2147308590"/>
            <ac:inkMk id="358" creationId="{ADF69231-5BEF-834D-99E1-CC654E8E8C9D}"/>
          </ac:inkMkLst>
        </pc:inkChg>
        <pc:inkChg chg="add topLvl">
          <ac:chgData name="Kau, Derchang" userId="b9148588-e694-4445-9765-2c9aad6149ce" providerId="ADAL" clId="{FAA041A8-D5C9-FD4C-9A1D-883FEE58235E}" dt="2021-10-20T16:02:30.921" v="1725"/>
          <ac:inkMkLst>
            <pc:docMk/>
            <pc:sldMk cId="293516094" sldId="2147308590"/>
            <ac:inkMk id="359" creationId="{75F917F1-4D53-184D-8133-EAEE7DE04D01}"/>
          </ac:inkMkLst>
        </pc:inkChg>
        <pc:inkChg chg="add topLvl">
          <ac:chgData name="Kau, Derchang" userId="b9148588-e694-4445-9765-2c9aad6149ce" providerId="ADAL" clId="{FAA041A8-D5C9-FD4C-9A1D-883FEE58235E}" dt="2021-10-20T16:02:30.921" v="1725"/>
          <ac:inkMkLst>
            <pc:docMk/>
            <pc:sldMk cId="293516094" sldId="2147308590"/>
            <ac:inkMk id="360" creationId="{3DF654DF-AAA4-A24B-87D1-43955B607822}"/>
          </ac:inkMkLst>
        </pc:inkChg>
        <pc:inkChg chg="add topLvl">
          <ac:chgData name="Kau, Derchang" userId="b9148588-e694-4445-9765-2c9aad6149ce" providerId="ADAL" clId="{FAA041A8-D5C9-FD4C-9A1D-883FEE58235E}" dt="2021-10-20T16:02:30.921" v="1725"/>
          <ac:inkMkLst>
            <pc:docMk/>
            <pc:sldMk cId="293516094" sldId="2147308590"/>
            <ac:inkMk id="361" creationId="{037758F5-85D6-374E-8B79-66EB15F060FC}"/>
          </ac:inkMkLst>
        </pc:inkChg>
        <pc:inkChg chg="add topLvl">
          <ac:chgData name="Kau, Derchang" userId="b9148588-e694-4445-9765-2c9aad6149ce" providerId="ADAL" clId="{FAA041A8-D5C9-FD4C-9A1D-883FEE58235E}" dt="2021-10-20T16:02:30.921" v="1725"/>
          <ac:inkMkLst>
            <pc:docMk/>
            <pc:sldMk cId="293516094" sldId="2147308590"/>
            <ac:inkMk id="362" creationId="{7CA482D0-261B-0644-9EE7-7BA1596C19A5}"/>
          </ac:inkMkLst>
        </pc:inkChg>
        <pc:inkChg chg="add topLvl">
          <ac:chgData name="Kau, Derchang" userId="b9148588-e694-4445-9765-2c9aad6149ce" providerId="ADAL" clId="{FAA041A8-D5C9-FD4C-9A1D-883FEE58235E}" dt="2021-10-20T16:02:30.921" v="1725"/>
          <ac:inkMkLst>
            <pc:docMk/>
            <pc:sldMk cId="293516094" sldId="2147308590"/>
            <ac:inkMk id="363" creationId="{C34E171D-8F55-934B-9527-AEA53782E825}"/>
          </ac:inkMkLst>
        </pc:inkChg>
        <pc:inkChg chg="add topLvl">
          <ac:chgData name="Kau, Derchang" userId="b9148588-e694-4445-9765-2c9aad6149ce" providerId="ADAL" clId="{FAA041A8-D5C9-FD4C-9A1D-883FEE58235E}" dt="2021-10-20T16:02:30.921" v="1725"/>
          <ac:inkMkLst>
            <pc:docMk/>
            <pc:sldMk cId="293516094" sldId="2147308590"/>
            <ac:inkMk id="364" creationId="{079E171F-0DB2-4F4C-9984-54928FFC2D6E}"/>
          </ac:inkMkLst>
        </pc:inkChg>
        <pc:inkChg chg="add del topLvl">
          <ac:chgData name="Kau, Derchang" userId="b9148588-e694-4445-9765-2c9aad6149ce" providerId="ADAL" clId="{FAA041A8-D5C9-FD4C-9A1D-883FEE58235E}" dt="2021-10-20T16:01:55.801" v="1690"/>
          <ac:inkMkLst>
            <pc:docMk/>
            <pc:sldMk cId="293516094" sldId="2147308590"/>
            <ac:inkMk id="366" creationId="{7A290ECA-4177-B34C-9042-4BCF6F43E029}"/>
          </ac:inkMkLst>
        </pc:inkChg>
        <pc:inkChg chg="add topLvl">
          <ac:chgData name="Kau, Derchang" userId="b9148588-e694-4445-9765-2c9aad6149ce" providerId="ADAL" clId="{FAA041A8-D5C9-FD4C-9A1D-883FEE58235E}" dt="2021-10-20T16:26:48.464" v="1839"/>
          <ac:inkMkLst>
            <pc:docMk/>
            <pc:sldMk cId="293516094" sldId="2147308590"/>
            <ac:inkMk id="366" creationId="{C7D29CCA-B05B-8141-834C-DE7314AE9CBF}"/>
          </ac:inkMkLst>
        </pc:inkChg>
        <pc:inkChg chg="add del topLvl">
          <ac:chgData name="Kau, Derchang" userId="b9148588-e694-4445-9765-2c9aad6149ce" providerId="ADAL" clId="{FAA041A8-D5C9-FD4C-9A1D-883FEE58235E}" dt="2021-10-20T16:01:54.428" v="1689"/>
          <ac:inkMkLst>
            <pc:docMk/>
            <pc:sldMk cId="293516094" sldId="2147308590"/>
            <ac:inkMk id="367" creationId="{455382CA-6C17-1F45-81BB-05449B1E8599}"/>
          </ac:inkMkLst>
        </pc:inkChg>
        <pc:inkChg chg="add topLvl">
          <ac:chgData name="Kau, Derchang" userId="b9148588-e694-4445-9765-2c9aad6149ce" providerId="ADAL" clId="{FAA041A8-D5C9-FD4C-9A1D-883FEE58235E}" dt="2021-10-20T16:26:48.464" v="1839"/>
          <ac:inkMkLst>
            <pc:docMk/>
            <pc:sldMk cId="293516094" sldId="2147308590"/>
            <ac:inkMk id="367" creationId="{D54D39CB-C4AB-4F49-A7C1-DBA98C40DC61}"/>
          </ac:inkMkLst>
        </pc:inkChg>
        <pc:inkChg chg="add del topLvl">
          <ac:chgData name="Kau, Derchang" userId="b9148588-e694-4445-9765-2c9aad6149ce" providerId="ADAL" clId="{FAA041A8-D5C9-FD4C-9A1D-883FEE58235E}" dt="2021-10-20T16:01:48.518" v="1688"/>
          <ac:inkMkLst>
            <pc:docMk/>
            <pc:sldMk cId="293516094" sldId="2147308590"/>
            <ac:inkMk id="368" creationId="{28B9D50E-79D6-1849-9C6A-757A75348AA1}"/>
          </ac:inkMkLst>
        </pc:inkChg>
        <pc:inkChg chg="add topLvl">
          <ac:chgData name="Kau, Derchang" userId="b9148588-e694-4445-9765-2c9aad6149ce" providerId="ADAL" clId="{FAA041A8-D5C9-FD4C-9A1D-883FEE58235E}" dt="2021-10-20T16:26:48.464" v="1839"/>
          <ac:inkMkLst>
            <pc:docMk/>
            <pc:sldMk cId="293516094" sldId="2147308590"/>
            <ac:inkMk id="368" creationId="{3E23938D-2A95-1242-A62F-0AD7564A6623}"/>
          </ac:inkMkLst>
        </pc:inkChg>
        <pc:inkChg chg="add del topLvl">
          <ac:chgData name="Kau, Derchang" userId="b9148588-e694-4445-9765-2c9aad6149ce" providerId="ADAL" clId="{FAA041A8-D5C9-FD4C-9A1D-883FEE58235E}" dt="2021-10-20T16:01:18.946" v="1687"/>
          <ac:inkMkLst>
            <pc:docMk/>
            <pc:sldMk cId="293516094" sldId="2147308590"/>
            <ac:inkMk id="369" creationId="{19A1451B-7633-BF40-B72A-2CEA7277B442}"/>
          </ac:inkMkLst>
        </pc:inkChg>
        <pc:inkChg chg="add topLvl">
          <ac:chgData name="Kau, Derchang" userId="b9148588-e694-4445-9765-2c9aad6149ce" providerId="ADAL" clId="{FAA041A8-D5C9-FD4C-9A1D-883FEE58235E}" dt="2021-10-20T16:26:48.464" v="1839"/>
          <ac:inkMkLst>
            <pc:docMk/>
            <pc:sldMk cId="293516094" sldId="2147308590"/>
            <ac:inkMk id="369" creationId="{5273AF46-5F95-C64F-89ED-D028248361D0}"/>
          </ac:inkMkLst>
        </pc:inkChg>
        <pc:inkChg chg="add topLvl">
          <ac:chgData name="Kau, Derchang" userId="b9148588-e694-4445-9765-2c9aad6149ce" providerId="ADAL" clId="{FAA041A8-D5C9-FD4C-9A1D-883FEE58235E}" dt="2021-10-20T16:26:48.464" v="1839"/>
          <ac:inkMkLst>
            <pc:docMk/>
            <pc:sldMk cId="293516094" sldId="2147308590"/>
            <ac:inkMk id="370" creationId="{B633D6A5-A000-6F42-B5D3-12DB8B7D9110}"/>
          </ac:inkMkLst>
        </pc:inkChg>
        <pc:inkChg chg="add del topLvl">
          <ac:chgData name="Kau, Derchang" userId="b9148588-e694-4445-9765-2c9aad6149ce" providerId="ADAL" clId="{FAA041A8-D5C9-FD4C-9A1D-883FEE58235E}" dt="2021-10-20T16:01:18.678" v="1686"/>
          <ac:inkMkLst>
            <pc:docMk/>
            <pc:sldMk cId="293516094" sldId="2147308590"/>
            <ac:inkMk id="370" creationId="{C6852613-5636-444E-952E-E2302B9D40F5}"/>
          </ac:inkMkLst>
        </pc:inkChg>
        <pc:inkChg chg="add topLvl">
          <ac:chgData name="Kau, Derchang" userId="b9148588-e694-4445-9765-2c9aad6149ce" providerId="ADAL" clId="{FAA041A8-D5C9-FD4C-9A1D-883FEE58235E}" dt="2021-10-20T16:26:48.464" v="1839"/>
          <ac:inkMkLst>
            <pc:docMk/>
            <pc:sldMk cId="293516094" sldId="2147308590"/>
            <ac:inkMk id="371" creationId="{0C40002B-DB8C-8F4A-8FAC-AC4E7830422A}"/>
          </ac:inkMkLst>
        </pc:inkChg>
        <pc:inkChg chg="add del topLvl">
          <ac:chgData name="Kau, Derchang" userId="b9148588-e694-4445-9765-2c9aad6149ce" providerId="ADAL" clId="{FAA041A8-D5C9-FD4C-9A1D-883FEE58235E}" dt="2021-10-20T16:00:35.041" v="1685"/>
          <ac:inkMkLst>
            <pc:docMk/>
            <pc:sldMk cId="293516094" sldId="2147308590"/>
            <ac:inkMk id="371" creationId="{EC97CCAB-FA99-DB45-8C7B-A260DD65A908}"/>
          </ac:inkMkLst>
        </pc:inkChg>
        <pc:inkChg chg="add topLvl">
          <ac:chgData name="Kau, Derchang" userId="b9148588-e694-4445-9765-2c9aad6149ce" providerId="ADAL" clId="{FAA041A8-D5C9-FD4C-9A1D-883FEE58235E}" dt="2021-10-20T16:26:48.464" v="1839"/>
          <ac:inkMkLst>
            <pc:docMk/>
            <pc:sldMk cId="293516094" sldId="2147308590"/>
            <ac:inkMk id="372" creationId="{19D64DDD-5F69-084F-80B7-9A47E49B7A21}"/>
          </ac:inkMkLst>
        </pc:inkChg>
        <pc:inkChg chg="add del topLvl">
          <ac:chgData name="Kau, Derchang" userId="b9148588-e694-4445-9765-2c9aad6149ce" providerId="ADAL" clId="{FAA041A8-D5C9-FD4C-9A1D-883FEE58235E}" dt="2021-10-20T16:00:34.944" v="1684"/>
          <ac:inkMkLst>
            <pc:docMk/>
            <pc:sldMk cId="293516094" sldId="2147308590"/>
            <ac:inkMk id="372" creationId="{796EBEC3-E599-8448-9ED6-949ABDA0B15E}"/>
          </ac:inkMkLst>
        </pc:inkChg>
        <pc:inkChg chg="add topLvl">
          <ac:chgData name="Kau, Derchang" userId="b9148588-e694-4445-9765-2c9aad6149ce" providerId="ADAL" clId="{FAA041A8-D5C9-FD4C-9A1D-883FEE58235E}" dt="2021-10-20T16:26:48.464" v="1839"/>
          <ac:inkMkLst>
            <pc:docMk/>
            <pc:sldMk cId="293516094" sldId="2147308590"/>
            <ac:inkMk id="373" creationId="{772613BE-CA4F-034B-B602-F09C02ABA346}"/>
          </ac:inkMkLst>
        </pc:inkChg>
        <pc:inkChg chg="add topLvl">
          <ac:chgData name="Kau, Derchang" userId="b9148588-e694-4445-9765-2c9aad6149ce" providerId="ADAL" clId="{FAA041A8-D5C9-FD4C-9A1D-883FEE58235E}" dt="2021-10-20T16:26:48.464" v="1839"/>
          <ac:inkMkLst>
            <pc:docMk/>
            <pc:sldMk cId="293516094" sldId="2147308590"/>
            <ac:inkMk id="374" creationId="{ABDE0C11-36CB-624B-968F-1FB458C1510D}"/>
          </ac:inkMkLst>
        </pc:inkChg>
        <pc:inkChg chg="add del topLvl">
          <ac:chgData name="Kau, Derchang" userId="b9148588-e694-4445-9765-2c9aad6149ce" providerId="ADAL" clId="{FAA041A8-D5C9-FD4C-9A1D-883FEE58235E}" dt="2021-10-20T16:00:08.756" v="1683"/>
          <ac:inkMkLst>
            <pc:docMk/>
            <pc:sldMk cId="293516094" sldId="2147308590"/>
            <ac:inkMk id="374" creationId="{B1EDF9E9-F5BB-0946-BBA3-B687980B06BB}"/>
          </ac:inkMkLst>
        </pc:inkChg>
        <pc:inkChg chg="add topLvl">
          <ac:chgData name="Kau, Derchang" userId="b9148588-e694-4445-9765-2c9aad6149ce" providerId="ADAL" clId="{FAA041A8-D5C9-FD4C-9A1D-883FEE58235E}" dt="2021-10-20T16:26:48.464" v="1839"/>
          <ac:inkMkLst>
            <pc:docMk/>
            <pc:sldMk cId="293516094" sldId="2147308590"/>
            <ac:inkMk id="375" creationId="{E7B71604-EFB9-BF41-9737-229FE9E8B04E}"/>
          </ac:inkMkLst>
        </pc:inkChg>
        <pc:inkChg chg="add del topLvl">
          <ac:chgData name="Kau, Derchang" userId="b9148588-e694-4445-9765-2c9aad6149ce" providerId="ADAL" clId="{FAA041A8-D5C9-FD4C-9A1D-883FEE58235E}" dt="2021-10-20T16:00:07.216" v="1682"/>
          <ac:inkMkLst>
            <pc:docMk/>
            <pc:sldMk cId="293516094" sldId="2147308590"/>
            <ac:inkMk id="375" creationId="{ED89969F-E739-2147-9202-5028BD980BF6}"/>
          </ac:inkMkLst>
        </pc:inkChg>
        <pc:inkChg chg="add del topLvl">
          <ac:chgData name="Kau, Derchang" userId="b9148588-e694-4445-9765-2c9aad6149ce" providerId="ADAL" clId="{FAA041A8-D5C9-FD4C-9A1D-883FEE58235E}" dt="2021-10-20T15:59:57.343" v="1681"/>
          <ac:inkMkLst>
            <pc:docMk/>
            <pc:sldMk cId="293516094" sldId="2147308590"/>
            <ac:inkMk id="376" creationId="{F606A1DF-E093-8040-8095-88C89DDA8B26}"/>
          </ac:inkMkLst>
        </pc:inkChg>
        <pc:inkChg chg="add">
          <ac:chgData name="Kau, Derchang" userId="b9148588-e694-4445-9765-2c9aad6149ce" providerId="ADAL" clId="{FAA041A8-D5C9-FD4C-9A1D-883FEE58235E}" dt="2021-10-20T16:26:45.802" v="1834"/>
          <ac:inkMkLst>
            <pc:docMk/>
            <pc:sldMk cId="293516094" sldId="2147308590"/>
            <ac:inkMk id="377" creationId="{0528EF83-76E7-4D46-B3CC-FBA418633C6B}"/>
          </ac:inkMkLst>
        </pc:inkChg>
        <pc:inkChg chg="add del topLvl">
          <ac:chgData name="Kau, Derchang" userId="b9148588-e694-4445-9765-2c9aad6149ce" providerId="ADAL" clId="{FAA041A8-D5C9-FD4C-9A1D-883FEE58235E}" dt="2021-10-20T15:59:57.340" v="1680"/>
          <ac:inkMkLst>
            <pc:docMk/>
            <pc:sldMk cId="293516094" sldId="2147308590"/>
            <ac:inkMk id="377" creationId="{95EE831B-BC47-C449-9F0B-82B143B0C0BC}"/>
          </ac:inkMkLst>
        </pc:inkChg>
        <pc:inkChg chg="add">
          <ac:chgData name="Kau, Derchang" userId="b9148588-e694-4445-9765-2c9aad6149ce" providerId="ADAL" clId="{FAA041A8-D5C9-FD4C-9A1D-883FEE58235E}" dt="2021-10-20T16:26:46.158" v="1835"/>
          <ac:inkMkLst>
            <pc:docMk/>
            <pc:sldMk cId="293516094" sldId="2147308590"/>
            <ac:inkMk id="378" creationId="{8D453EAA-7D5F-CD4B-9002-5A99867F4349}"/>
          </ac:inkMkLst>
        </pc:inkChg>
        <pc:inkChg chg="add del topLvl">
          <ac:chgData name="Kau, Derchang" userId="b9148588-e694-4445-9765-2c9aad6149ce" providerId="ADAL" clId="{FAA041A8-D5C9-FD4C-9A1D-883FEE58235E}" dt="2021-10-20T15:59:57.329" v="1679"/>
          <ac:inkMkLst>
            <pc:docMk/>
            <pc:sldMk cId="293516094" sldId="2147308590"/>
            <ac:inkMk id="379" creationId="{55904E69-EFFD-E045-9BEE-2BFF9F98125E}"/>
          </ac:inkMkLst>
        </pc:inkChg>
        <pc:inkChg chg="add">
          <ac:chgData name="Kau, Derchang" userId="b9148588-e694-4445-9765-2c9aad6149ce" providerId="ADAL" clId="{FAA041A8-D5C9-FD4C-9A1D-883FEE58235E}" dt="2021-10-20T16:26:46.540" v="1836"/>
          <ac:inkMkLst>
            <pc:docMk/>
            <pc:sldMk cId="293516094" sldId="2147308590"/>
            <ac:inkMk id="379" creationId="{9B27AAF0-EFEF-484F-AF26-627FE13A708B}"/>
          </ac:inkMkLst>
        </pc:inkChg>
        <pc:inkChg chg="add">
          <ac:chgData name="Kau, Derchang" userId="b9148588-e694-4445-9765-2c9aad6149ce" providerId="ADAL" clId="{FAA041A8-D5C9-FD4C-9A1D-883FEE58235E}" dt="2021-10-20T16:26:46.735" v="1837"/>
          <ac:inkMkLst>
            <pc:docMk/>
            <pc:sldMk cId="293516094" sldId="2147308590"/>
            <ac:inkMk id="380" creationId="{0C58FEF8-55F5-424D-9D5B-3D38F8CBF770}"/>
          </ac:inkMkLst>
        </pc:inkChg>
        <pc:inkChg chg="add del topLvl">
          <ac:chgData name="Kau, Derchang" userId="b9148588-e694-4445-9765-2c9aad6149ce" providerId="ADAL" clId="{FAA041A8-D5C9-FD4C-9A1D-883FEE58235E}" dt="2021-10-20T15:59:57.325" v="1678"/>
          <ac:inkMkLst>
            <pc:docMk/>
            <pc:sldMk cId="293516094" sldId="2147308590"/>
            <ac:inkMk id="380" creationId="{5EAC24DD-FF74-674D-BC01-F833EB228C2C}"/>
          </ac:inkMkLst>
        </pc:inkChg>
        <pc:inkChg chg="add del topLvl">
          <ac:chgData name="Kau, Derchang" userId="b9148588-e694-4445-9765-2c9aad6149ce" providerId="ADAL" clId="{FAA041A8-D5C9-FD4C-9A1D-883FEE58235E}" dt="2021-10-20T15:59:57.319" v="1677"/>
          <ac:inkMkLst>
            <pc:docMk/>
            <pc:sldMk cId="293516094" sldId="2147308590"/>
            <ac:inkMk id="381" creationId="{41855AB7-0D9E-D143-A1AA-04842CE7B691}"/>
          </ac:inkMkLst>
        </pc:inkChg>
        <pc:inkChg chg="add">
          <ac:chgData name="Kau, Derchang" userId="b9148588-e694-4445-9765-2c9aad6149ce" providerId="ADAL" clId="{FAA041A8-D5C9-FD4C-9A1D-883FEE58235E}" dt="2021-10-20T16:26:47.616" v="1838"/>
          <ac:inkMkLst>
            <pc:docMk/>
            <pc:sldMk cId="293516094" sldId="2147308590"/>
            <ac:inkMk id="381" creationId="{8F33C359-0C00-0844-9BAA-3610EB1D1B97}"/>
          </ac:inkMkLst>
        </pc:inkChg>
        <pc:inkChg chg="add del topLvl">
          <ac:chgData name="Kau, Derchang" userId="b9148588-e694-4445-9765-2c9aad6149ce" providerId="ADAL" clId="{FAA041A8-D5C9-FD4C-9A1D-883FEE58235E}" dt="2021-10-20T15:59:56.456" v="1676"/>
          <ac:inkMkLst>
            <pc:docMk/>
            <pc:sldMk cId="293516094" sldId="2147308590"/>
            <ac:inkMk id="383" creationId="{D139D1E5-207A-A347-A572-EF5D331FFF34}"/>
          </ac:inkMkLst>
        </pc:inkChg>
        <pc:inkChg chg="add topLvl">
          <ac:chgData name="Kau, Derchang" userId="b9148588-e694-4445-9765-2c9aad6149ce" providerId="ADAL" clId="{FAA041A8-D5C9-FD4C-9A1D-883FEE58235E}" dt="2021-10-20T16:02:30.921" v="1725"/>
          <ac:inkMkLst>
            <pc:docMk/>
            <pc:sldMk cId="293516094" sldId="2147308590"/>
            <ac:inkMk id="385" creationId="{963BD8ED-6ADD-8649-8DB7-B9383D0A6532}"/>
          </ac:inkMkLst>
        </pc:inkChg>
        <pc:inkChg chg="add topLvl">
          <ac:chgData name="Kau, Derchang" userId="b9148588-e694-4445-9765-2c9aad6149ce" providerId="ADAL" clId="{FAA041A8-D5C9-FD4C-9A1D-883FEE58235E}" dt="2021-10-20T16:02:30.921" v="1725"/>
          <ac:inkMkLst>
            <pc:docMk/>
            <pc:sldMk cId="293516094" sldId="2147308590"/>
            <ac:inkMk id="386" creationId="{236292C9-2516-8D43-9CF5-77B9D71F6C6C}"/>
          </ac:inkMkLst>
        </pc:inkChg>
        <pc:inkChg chg="add topLvl">
          <ac:chgData name="Kau, Derchang" userId="b9148588-e694-4445-9765-2c9aad6149ce" providerId="ADAL" clId="{FAA041A8-D5C9-FD4C-9A1D-883FEE58235E}" dt="2021-10-20T16:02:30.921" v="1725"/>
          <ac:inkMkLst>
            <pc:docMk/>
            <pc:sldMk cId="293516094" sldId="2147308590"/>
            <ac:inkMk id="387" creationId="{86F31660-955A-574B-9247-CB236250B07A}"/>
          </ac:inkMkLst>
        </pc:inkChg>
        <pc:inkChg chg="add topLvl">
          <ac:chgData name="Kau, Derchang" userId="b9148588-e694-4445-9765-2c9aad6149ce" providerId="ADAL" clId="{FAA041A8-D5C9-FD4C-9A1D-883FEE58235E}" dt="2021-10-20T16:02:30.921" v="1725"/>
          <ac:inkMkLst>
            <pc:docMk/>
            <pc:sldMk cId="293516094" sldId="2147308590"/>
            <ac:inkMk id="389" creationId="{1A4636EB-E6E9-984E-9AFD-56BC22749BB0}"/>
          </ac:inkMkLst>
        </pc:inkChg>
        <pc:inkChg chg="add topLvl">
          <ac:chgData name="Kau, Derchang" userId="b9148588-e694-4445-9765-2c9aad6149ce" providerId="ADAL" clId="{FAA041A8-D5C9-FD4C-9A1D-883FEE58235E}" dt="2021-10-20T16:02:30.921" v="1725"/>
          <ac:inkMkLst>
            <pc:docMk/>
            <pc:sldMk cId="293516094" sldId="2147308590"/>
            <ac:inkMk id="390" creationId="{3ED3697E-871B-A14B-8EE6-72B08B9B5D47}"/>
          </ac:inkMkLst>
        </pc:inkChg>
        <pc:inkChg chg="add topLvl">
          <ac:chgData name="Kau, Derchang" userId="b9148588-e694-4445-9765-2c9aad6149ce" providerId="ADAL" clId="{FAA041A8-D5C9-FD4C-9A1D-883FEE58235E}" dt="2021-10-20T16:02:30.921" v="1725"/>
          <ac:inkMkLst>
            <pc:docMk/>
            <pc:sldMk cId="293516094" sldId="2147308590"/>
            <ac:inkMk id="391" creationId="{95D57427-1544-2841-B981-7378B98A17EE}"/>
          </ac:inkMkLst>
        </pc:inkChg>
        <pc:inkChg chg="add topLvl">
          <ac:chgData name="Kau, Derchang" userId="b9148588-e694-4445-9765-2c9aad6149ce" providerId="ADAL" clId="{FAA041A8-D5C9-FD4C-9A1D-883FEE58235E}" dt="2021-10-20T16:02:30.921" v="1725"/>
          <ac:inkMkLst>
            <pc:docMk/>
            <pc:sldMk cId="293516094" sldId="2147308590"/>
            <ac:inkMk id="392" creationId="{DE1FBF13-5FF6-9941-9929-EE4571D6FE9D}"/>
          </ac:inkMkLst>
        </pc:inkChg>
        <pc:inkChg chg="add topLvl">
          <ac:chgData name="Kau, Derchang" userId="b9148588-e694-4445-9765-2c9aad6149ce" providerId="ADAL" clId="{FAA041A8-D5C9-FD4C-9A1D-883FEE58235E}" dt="2021-10-20T16:02:30.921" v="1725"/>
          <ac:inkMkLst>
            <pc:docMk/>
            <pc:sldMk cId="293516094" sldId="2147308590"/>
            <ac:inkMk id="393" creationId="{6EBACDBF-0EEA-BB46-A990-AB4BD68606A2}"/>
          </ac:inkMkLst>
        </pc:inkChg>
        <pc:inkChg chg="add topLvl">
          <ac:chgData name="Kau, Derchang" userId="b9148588-e694-4445-9765-2c9aad6149ce" providerId="ADAL" clId="{FAA041A8-D5C9-FD4C-9A1D-883FEE58235E}" dt="2021-10-20T16:02:30.921" v="1725"/>
          <ac:inkMkLst>
            <pc:docMk/>
            <pc:sldMk cId="293516094" sldId="2147308590"/>
            <ac:inkMk id="394" creationId="{96967424-558B-3749-9D99-D5391A2F4074}"/>
          </ac:inkMkLst>
        </pc:inkChg>
        <pc:inkChg chg="add topLvl">
          <ac:chgData name="Kau, Derchang" userId="b9148588-e694-4445-9765-2c9aad6149ce" providerId="ADAL" clId="{FAA041A8-D5C9-FD4C-9A1D-883FEE58235E}" dt="2021-10-20T16:02:30.921" v="1725"/>
          <ac:inkMkLst>
            <pc:docMk/>
            <pc:sldMk cId="293516094" sldId="2147308590"/>
            <ac:inkMk id="395" creationId="{CBD31BAD-45A4-394D-BA7B-B8820436D702}"/>
          </ac:inkMkLst>
        </pc:inkChg>
        <pc:inkChg chg="add topLvl">
          <ac:chgData name="Kau, Derchang" userId="b9148588-e694-4445-9765-2c9aad6149ce" providerId="ADAL" clId="{FAA041A8-D5C9-FD4C-9A1D-883FEE58235E}" dt="2021-10-20T16:02:30.921" v="1725"/>
          <ac:inkMkLst>
            <pc:docMk/>
            <pc:sldMk cId="293516094" sldId="2147308590"/>
            <ac:inkMk id="396" creationId="{0325BA08-6BBA-D34C-B86C-88AD1CED3979}"/>
          </ac:inkMkLst>
        </pc:inkChg>
        <pc:inkChg chg="add topLvl">
          <ac:chgData name="Kau, Derchang" userId="b9148588-e694-4445-9765-2c9aad6149ce" providerId="ADAL" clId="{FAA041A8-D5C9-FD4C-9A1D-883FEE58235E}" dt="2021-10-20T16:02:30.921" v="1725"/>
          <ac:inkMkLst>
            <pc:docMk/>
            <pc:sldMk cId="293516094" sldId="2147308590"/>
            <ac:inkMk id="397" creationId="{34ADE821-B941-2943-8A35-96D7A6984A28}"/>
          </ac:inkMkLst>
        </pc:inkChg>
        <pc:inkChg chg="add topLvl">
          <ac:chgData name="Kau, Derchang" userId="b9148588-e694-4445-9765-2c9aad6149ce" providerId="ADAL" clId="{FAA041A8-D5C9-FD4C-9A1D-883FEE58235E}" dt="2021-10-20T16:02:30.921" v="1725"/>
          <ac:inkMkLst>
            <pc:docMk/>
            <pc:sldMk cId="293516094" sldId="2147308590"/>
            <ac:inkMk id="398" creationId="{7769709E-1252-A846-A40D-82F4BB0D6259}"/>
          </ac:inkMkLst>
        </pc:inkChg>
        <pc:inkChg chg="add topLvl">
          <ac:chgData name="Kau, Derchang" userId="b9148588-e694-4445-9765-2c9aad6149ce" providerId="ADAL" clId="{FAA041A8-D5C9-FD4C-9A1D-883FEE58235E}" dt="2021-10-20T16:02:30.921" v="1725"/>
          <ac:inkMkLst>
            <pc:docMk/>
            <pc:sldMk cId="293516094" sldId="2147308590"/>
            <ac:inkMk id="399" creationId="{9CA29B76-723B-F645-9348-E8EAE0B07114}"/>
          </ac:inkMkLst>
        </pc:inkChg>
        <pc:inkChg chg="add topLvl">
          <ac:chgData name="Kau, Derchang" userId="b9148588-e694-4445-9765-2c9aad6149ce" providerId="ADAL" clId="{FAA041A8-D5C9-FD4C-9A1D-883FEE58235E}" dt="2021-10-20T16:02:30.921" v="1725"/>
          <ac:inkMkLst>
            <pc:docMk/>
            <pc:sldMk cId="293516094" sldId="2147308590"/>
            <ac:inkMk id="400" creationId="{EABD47CF-6890-A147-8BB3-1F2EF7E14A96}"/>
          </ac:inkMkLst>
        </pc:inkChg>
        <pc:inkChg chg="add topLvl">
          <ac:chgData name="Kau, Derchang" userId="b9148588-e694-4445-9765-2c9aad6149ce" providerId="ADAL" clId="{FAA041A8-D5C9-FD4C-9A1D-883FEE58235E}" dt="2021-10-20T16:02:30.921" v="1725"/>
          <ac:inkMkLst>
            <pc:docMk/>
            <pc:sldMk cId="293516094" sldId="2147308590"/>
            <ac:inkMk id="401" creationId="{BB1ED392-DDBD-6040-ADC8-14A495B3B881}"/>
          </ac:inkMkLst>
        </pc:inkChg>
        <pc:inkChg chg="add topLvl">
          <ac:chgData name="Kau, Derchang" userId="b9148588-e694-4445-9765-2c9aad6149ce" providerId="ADAL" clId="{FAA041A8-D5C9-FD4C-9A1D-883FEE58235E}" dt="2021-10-20T16:02:30.921" v="1725"/>
          <ac:inkMkLst>
            <pc:docMk/>
            <pc:sldMk cId="293516094" sldId="2147308590"/>
            <ac:inkMk id="403" creationId="{3E7E2D0D-1E95-4A47-BF84-9787D44563B7}"/>
          </ac:inkMkLst>
        </pc:inkChg>
        <pc:inkChg chg="add topLvl">
          <ac:chgData name="Kau, Derchang" userId="b9148588-e694-4445-9765-2c9aad6149ce" providerId="ADAL" clId="{FAA041A8-D5C9-FD4C-9A1D-883FEE58235E}" dt="2021-10-20T16:02:30.921" v="1725"/>
          <ac:inkMkLst>
            <pc:docMk/>
            <pc:sldMk cId="293516094" sldId="2147308590"/>
            <ac:inkMk id="404" creationId="{B188EF5D-49AA-8F4B-9D7C-092B395FEBAF}"/>
          </ac:inkMkLst>
        </pc:inkChg>
        <pc:inkChg chg="add topLvl">
          <ac:chgData name="Kau, Derchang" userId="b9148588-e694-4445-9765-2c9aad6149ce" providerId="ADAL" clId="{FAA041A8-D5C9-FD4C-9A1D-883FEE58235E}" dt="2021-10-20T16:02:30.921" v="1725"/>
          <ac:inkMkLst>
            <pc:docMk/>
            <pc:sldMk cId="293516094" sldId="2147308590"/>
            <ac:inkMk id="405" creationId="{A072E009-1BDF-D048-8AC3-F4D3C93E9949}"/>
          </ac:inkMkLst>
        </pc:inkChg>
        <pc:inkChg chg="add topLvl">
          <ac:chgData name="Kau, Derchang" userId="b9148588-e694-4445-9765-2c9aad6149ce" providerId="ADAL" clId="{FAA041A8-D5C9-FD4C-9A1D-883FEE58235E}" dt="2021-10-20T16:02:30.921" v="1725"/>
          <ac:inkMkLst>
            <pc:docMk/>
            <pc:sldMk cId="293516094" sldId="2147308590"/>
            <ac:inkMk id="406" creationId="{D1336A00-C68C-4C40-89BA-A17E81FDE447}"/>
          </ac:inkMkLst>
        </pc:inkChg>
        <pc:inkChg chg="add topLvl">
          <ac:chgData name="Kau, Derchang" userId="b9148588-e694-4445-9765-2c9aad6149ce" providerId="ADAL" clId="{FAA041A8-D5C9-FD4C-9A1D-883FEE58235E}" dt="2021-10-20T16:02:30.921" v="1725"/>
          <ac:inkMkLst>
            <pc:docMk/>
            <pc:sldMk cId="293516094" sldId="2147308590"/>
            <ac:inkMk id="407" creationId="{51B14A1F-8B0F-554B-A5F0-7F3726D73C9D}"/>
          </ac:inkMkLst>
        </pc:inkChg>
        <pc:inkChg chg="add topLvl">
          <ac:chgData name="Kau, Derchang" userId="b9148588-e694-4445-9765-2c9aad6149ce" providerId="ADAL" clId="{FAA041A8-D5C9-FD4C-9A1D-883FEE58235E}" dt="2021-10-20T16:02:30.921" v="1725"/>
          <ac:inkMkLst>
            <pc:docMk/>
            <pc:sldMk cId="293516094" sldId="2147308590"/>
            <ac:inkMk id="408" creationId="{70DC7122-5DCB-4B47-907F-F151AA94D3D0}"/>
          </ac:inkMkLst>
        </pc:inkChg>
        <pc:inkChg chg="add topLvl">
          <ac:chgData name="Kau, Derchang" userId="b9148588-e694-4445-9765-2c9aad6149ce" providerId="ADAL" clId="{FAA041A8-D5C9-FD4C-9A1D-883FEE58235E}" dt="2021-10-20T16:02:30.921" v="1725"/>
          <ac:inkMkLst>
            <pc:docMk/>
            <pc:sldMk cId="293516094" sldId="2147308590"/>
            <ac:inkMk id="409" creationId="{6985B52E-F6D1-3649-A5BC-D02F93399630}"/>
          </ac:inkMkLst>
        </pc:inkChg>
        <pc:inkChg chg="add topLvl">
          <ac:chgData name="Kau, Derchang" userId="b9148588-e694-4445-9765-2c9aad6149ce" providerId="ADAL" clId="{FAA041A8-D5C9-FD4C-9A1D-883FEE58235E}" dt="2021-10-20T16:02:30.921" v="1725"/>
          <ac:inkMkLst>
            <pc:docMk/>
            <pc:sldMk cId="293516094" sldId="2147308590"/>
            <ac:inkMk id="410" creationId="{52EBE9E7-486A-4D45-B0A4-A90569F1F7CF}"/>
          </ac:inkMkLst>
        </pc:inkChg>
        <pc:inkChg chg="add topLvl">
          <ac:chgData name="Kau, Derchang" userId="b9148588-e694-4445-9765-2c9aad6149ce" providerId="ADAL" clId="{FAA041A8-D5C9-FD4C-9A1D-883FEE58235E}" dt="2021-10-20T16:02:30.921" v="1725"/>
          <ac:inkMkLst>
            <pc:docMk/>
            <pc:sldMk cId="293516094" sldId="2147308590"/>
            <ac:inkMk id="411" creationId="{70F17AAF-A8DD-E246-955A-368015B01932}"/>
          </ac:inkMkLst>
        </pc:inkChg>
        <pc:inkChg chg="add topLvl">
          <ac:chgData name="Kau, Derchang" userId="b9148588-e694-4445-9765-2c9aad6149ce" providerId="ADAL" clId="{FAA041A8-D5C9-FD4C-9A1D-883FEE58235E}" dt="2021-10-20T16:02:30.921" v="1725"/>
          <ac:inkMkLst>
            <pc:docMk/>
            <pc:sldMk cId="293516094" sldId="2147308590"/>
            <ac:inkMk id="413" creationId="{FF9715E5-E1B7-684E-9AF2-B3CD17DC84C8}"/>
          </ac:inkMkLst>
        </pc:inkChg>
        <pc:inkChg chg="add topLvl">
          <ac:chgData name="Kau, Derchang" userId="b9148588-e694-4445-9765-2c9aad6149ce" providerId="ADAL" clId="{FAA041A8-D5C9-FD4C-9A1D-883FEE58235E}" dt="2021-10-20T16:02:30.921" v="1725"/>
          <ac:inkMkLst>
            <pc:docMk/>
            <pc:sldMk cId="293516094" sldId="2147308590"/>
            <ac:inkMk id="414" creationId="{AA633398-30B7-CE4B-B04B-BD5D4B3C2940}"/>
          </ac:inkMkLst>
        </pc:inkChg>
        <pc:inkChg chg="add topLvl">
          <ac:chgData name="Kau, Derchang" userId="b9148588-e694-4445-9765-2c9aad6149ce" providerId="ADAL" clId="{FAA041A8-D5C9-FD4C-9A1D-883FEE58235E}" dt="2021-10-20T16:02:30.921" v="1725"/>
          <ac:inkMkLst>
            <pc:docMk/>
            <pc:sldMk cId="293516094" sldId="2147308590"/>
            <ac:inkMk id="415" creationId="{45477F7B-C52C-0341-8693-248DB40B84A5}"/>
          </ac:inkMkLst>
        </pc:inkChg>
        <pc:inkChg chg="add topLvl">
          <ac:chgData name="Kau, Derchang" userId="b9148588-e694-4445-9765-2c9aad6149ce" providerId="ADAL" clId="{FAA041A8-D5C9-FD4C-9A1D-883FEE58235E}" dt="2021-10-20T16:02:30.921" v="1725"/>
          <ac:inkMkLst>
            <pc:docMk/>
            <pc:sldMk cId="293516094" sldId="2147308590"/>
            <ac:inkMk id="416" creationId="{FDFCC31A-BE2D-064B-BD02-61322ECD31DF}"/>
          </ac:inkMkLst>
        </pc:inkChg>
        <pc:inkChg chg="add">
          <ac:chgData name="Kau, Derchang" userId="b9148588-e694-4445-9765-2c9aad6149ce" providerId="ADAL" clId="{FAA041A8-D5C9-FD4C-9A1D-883FEE58235E}" dt="2021-10-20T16:02:28.736" v="1724"/>
          <ac:inkMkLst>
            <pc:docMk/>
            <pc:sldMk cId="293516094" sldId="2147308590"/>
            <ac:inkMk id="418" creationId="{64675973-B734-7A46-8745-ADAFFDE56B0D}"/>
          </ac:inkMkLst>
        </pc:inkChg>
        <pc:inkChg chg="add">
          <ac:chgData name="Kau, Derchang" userId="b9148588-e694-4445-9765-2c9aad6149ce" providerId="ADAL" clId="{FAA041A8-D5C9-FD4C-9A1D-883FEE58235E}" dt="2021-10-20T16:02:54.858" v="1726"/>
          <ac:inkMkLst>
            <pc:docMk/>
            <pc:sldMk cId="293516094" sldId="2147308590"/>
            <ac:inkMk id="420" creationId="{9B902E4B-E390-8B4F-9FE9-FF92EE7C2854}"/>
          </ac:inkMkLst>
        </pc:inkChg>
        <pc:inkChg chg="add">
          <ac:chgData name="Kau, Derchang" userId="b9148588-e694-4445-9765-2c9aad6149ce" providerId="ADAL" clId="{FAA041A8-D5C9-FD4C-9A1D-883FEE58235E}" dt="2021-10-20T16:02:55.184" v="1727"/>
          <ac:inkMkLst>
            <pc:docMk/>
            <pc:sldMk cId="293516094" sldId="2147308590"/>
            <ac:inkMk id="421" creationId="{77F4212D-A372-914E-9B5C-5ECBA8F2F3F4}"/>
          </ac:inkMkLst>
        </pc:inkChg>
        <pc:inkChg chg="add">
          <ac:chgData name="Kau, Derchang" userId="b9148588-e694-4445-9765-2c9aad6149ce" providerId="ADAL" clId="{FAA041A8-D5C9-FD4C-9A1D-883FEE58235E}" dt="2021-10-20T16:02:55.682" v="1728"/>
          <ac:inkMkLst>
            <pc:docMk/>
            <pc:sldMk cId="293516094" sldId="2147308590"/>
            <ac:inkMk id="422" creationId="{2EF033EE-8102-AA41-A3B0-DA038BC2AFDC}"/>
          </ac:inkMkLst>
        </pc:inkChg>
        <pc:inkChg chg="add">
          <ac:chgData name="Kau, Derchang" userId="b9148588-e694-4445-9765-2c9aad6149ce" providerId="ADAL" clId="{FAA041A8-D5C9-FD4C-9A1D-883FEE58235E}" dt="2021-10-20T16:02:55.978" v="1729"/>
          <ac:inkMkLst>
            <pc:docMk/>
            <pc:sldMk cId="293516094" sldId="2147308590"/>
            <ac:inkMk id="423" creationId="{60679A85-8CEB-F64D-97A7-4E811E004E18}"/>
          </ac:inkMkLst>
        </pc:inkChg>
        <pc:inkChg chg="add">
          <ac:chgData name="Kau, Derchang" userId="b9148588-e694-4445-9765-2c9aad6149ce" providerId="ADAL" clId="{FAA041A8-D5C9-FD4C-9A1D-883FEE58235E}" dt="2021-10-20T16:02:56.264" v="1730"/>
          <ac:inkMkLst>
            <pc:docMk/>
            <pc:sldMk cId="293516094" sldId="2147308590"/>
            <ac:inkMk id="424" creationId="{838C0A94-C48C-F94A-9D8A-07127E728E3F}"/>
          </ac:inkMkLst>
        </pc:inkChg>
        <pc:inkChg chg="add">
          <ac:chgData name="Kau, Derchang" userId="b9148588-e694-4445-9765-2c9aad6149ce" providerId="ADAL" clId="{FAA041A8-D5C9-FD4C-9A1D-883FEE58235E}" dt="2021-10-20T16:02:56.464" v="1731"/>
          <ac:inkMkLst>
            <pc:docMk/>
            <pc:sldMk cId="293516094" sldId="2147308590"/>
            <ac:inkMk id="425" creationId="{08684D7E-81AB-3D43-8DC4-DB0F80FF979B}"/>
          </ac:inkMkLst>
        </pc:inkChg>
        <pc:inkChg chg="add">
          <ac:chgData name="Kau, Derchang" userId="b9148588-e694-4445-9765-2c9aad6149ce" providerId="ADAL" clId="{FAA041A8-D5C9-FD4C-9A1D-883FEE58235E}" dt="2021-10-20T16:02:57.279" v="1732"/>
          <ac:inkMkLst>
            <pc:docMk/>
            <pc:sldMk cId="293516094" sldId="2147308590"/>
            <ac:inkMk id="426" creationId="{D72C21CB-F93F-E742-9A1E-7A570B949C50}"/>
          </ac:inkMkLst>
        </pc:inkChg>
        <pc:inkChg chg="add">
          <ac:chgData name="Kau, Derchang" userId="b9148588-e694-4445-9765-2c9aad6149ce" providerId="ADAL" clId="{FAA041A8-D5C9-FD4C-9A1D-883FEE58235E}" dt="2021-10-20T16:02:57.529" v="1733"/>
          <ac:inkMkLst>
            <pc:docMk/>
            <pc:sldMk cId="293516094" sldId="2147308590"/>
            <ac:inkMk id="427" creationId="{01AE0247-3827-1145-A8A9-9F98EEDB3D89}"/>
          </ac:inkMkLst>
        </pc:inkChg>
      </pc:sldChg>
      <pc:sldChg chg="addSp">
        <pc:chgData name="Kau, Derchang" userId="b9148588-e694-4445-9765-2c9aad6149ce" providerId="ADAL" clId="{FAA041A8-D5C9-FD4C-9A1D-883FEE58235E}" dt="2021-10-20T16:21:23.567" v="1822"/>
        <pc:sldMkLst>
          <pc:docMk/>
          <pc:sldMk cId="3354119475" sldId="2147308592"/>
        </pc:sldMkLst>
        <pc:grpChg chg="add">
          <ac:chgData name="Kau, Derchang" userId="b9148588-e694-4445-9765-2c9aad6149ce" providerId="ADAL" clId="{FAA041A8-D5C9-FD4C-9A1D-883FEE58235E}" dt="2021-10-20T16:19:28.618" v="1797"/>
          <ac:grpSpMkLst>
            <pc:docMk/>
            <pc:sldMk cId="3354119475" sldId="2147308592"/>
            <ac:grpSpMk id="7" creationId="{1972A21C-8903-904A-AF80-FF4FB74E56D9}"/>
          </ac:grpSpMkLst>
        </pc:grpChg>
        <pc:grpChg chg="add">
          <ac:chgData name="Kau, Derchang" userId="b9148588-e694-4445-9765-2c9aad6149ce" providerId="ADAL" clId="{FAA041A8-D5C9-FD4C-9A1D-883FEE58235E}" dt="2021-10-20T16:19:39.254" v="1800"/>
          <ac:grpSpMkLst>
            <pc:docMk/>
            <pc:sldMk cId="3354119475" sldId="2147308592"/>
            <ac:grpSpMk id="32" creationId="{DD88BC1F-B03D-5047-BADC-6CE9116C7C85}"/>
          </ac:grpSpMkLst>
        </pc:grpChg>
        <pc:grpChg chg="add">
          <ac:chgData name="Kau, Derchang" userId="b9148588-e694-4445-9765-2c9aad6149ce" providerId="ADAL" clId="{FAA041A8-D5C9-FD4C-9A1D-883FEE58235E}" dt="2021-10-20T16:19:45.237" v="1803"/>
          <ac:grpSpMkLst>
            <pc:docMk/>
            <pc:sldMk cId="3354119475" sldId="2147308592"/>
            <ac:grpSpMk id="35" creationId="{7D63E8BB-1906-C04A-906A-F870B1158EAE}"/>
          </ac:grpSpMkLst>
        </pc:grpChg>
        <pc:grpChg chg="add">
          <ac:chgData name="Kau, Derchang" userId="b9148588-e694-4445-9765-2c9aad6149ce" providerId="ADAL" clId="{FAA041A8-D5C9-FD4C-9A1D-883FEE58235E}" dt="2021-10-20T16:19:53.271" v="1806"/>
          <ac:grpSpMkLst>
            <pc:docMk/>
            <pc:sldMk cId="3354119475" sldId="2147308592"/>
            <ac:grpSpMk id="38" creationId="{7C988250-4526-9542-A213-238D61D2FB3D}"/>
          </ac:grpSpMkLst>
        </pc:grpChg>
        <pc:grpChg chg="add">
          <ac:chgData name="Kau, Derchang" userId="b9148588-e694-4445-9765-2c9aad6149ce" providerId="ADAL" clId="{FAA041A8-D5C9-FD4C-9A1D-883FEE58235E}" dt="2021-10-20T16:19:58.344" v="1809"/>
          <ac:grpSpMkLst>
            <pc:docMk/>
            <pc:sldMk cId="3354119475" sldId="2147308592"/>
            <ac:grpSpMk id="41" creationId="{4EA68FC9-CC1F-404A-A64B-2EA7A63B4BFE}"/>
          </ac:grpSpMkLst>
        </pc:grpChg>
        <pc:grpChg chg="add">
          <ac:chgData name="Kau, Derchang" userId="b9148588-e694-4445-9765-2c9aad6149ce" providerId="ADAL" clId="{FAA041A8-D5C9-FD4C-9A1D-883FEE58235E}" dt="2021-10-20T16:20:36.031" v="1813"/>
          <ac:grpSpMkLst>
            <pc:docMk/>
            <pc:sldMk cId="3354119475" sldId="2147308592"/>
            <ac:grpSpMk id="45" creationId="{52A395E1-7A6D-F646-B054-0B8192FE253D}"/>
          </ac:grpSpMkLst>
        </pc:grpChg>
        <pc:grpChg chg="add">
          <ac:chgData name="Kau, Derchang" userId="b9148588-e694-4445-9765-2c9aad6149ce" providerId="ADAL" clId="{FAA041A8-D5C9-FD4C-9A1D-883FEE58235E}" dt="2021-10-20T16:20:56.705" v="1816"/>
          <ac:grpSpMkLst>
            <pc:docMk/>
            <pc:sldMk cId="3354119475" sldId="2147308592"/>
            <ac:grpSpMk id="48" creationId="{86915034-5600-454F-9227-8711F7FA9C00}"/>
          </ac:grpSpMkLst>
        </pc:grpChg>
        <pc:inkChg chg="add">
          <ac:chgData name="Kau, Derchang" userId="b9148588-e694-4445-9765-2c9aad6149ce" providerId="ADAL" clId="{FAA041A8-D5C9-FD4C-9A1D-883FEE58235E}" dt="2021-10-20T16:19:27.409" v="1795"/>
          <ac:inkMkLst>
            <pc:docMk/>
            <pc:sldMk cId="3354119475" sldId="2147308592"/>
            <ac:inkMk id="2" creationId="{1F6D0998-59CD-9F4F-9941-94AC4A8CEBB6}"/>
          </ac:inkMkLst>
        </pc:inkChg>
        <pc:inkChg chg="add">
          <ac:chgData name="Kau, Derchang" userId="b9148588-e694-4445-9765-2c9aad6149ce" providerId="ADAL" clId="{FAA041A8-D5C9-FD4C-9A1D-883FEE58235E}" dt="2021-10-20T16:19:28.043" v="1796"/>
          <ac:inkMkLst>
            <pc:docMk/>
            <pc:sldMk cId="3354119475" sldId="2147308592"/>
            <ac:inkMk id="5" creationId="{AFD90BA4-5FFE-1A49-907E-B690305664B3}"/>
          </ac:inkMkLst>
        </pc:inkChg>
        <pc:inkChg chg="add">
          <ac:chgData name="Kau, Derchang" userId="b9148588-e694-4445-9765-2c9aad6149ce" providerId="ADAL" clId="{FAA041A8-D5C9-FD4C-9A1D-883FEE58235E}" dt="2021-10-20T16:19:38.201" v="1798"/>
          <ac:inkMkLst>
            <pc:docMk/>
            <pc:sldMk cId="3354119475" sldId="2147308592"/>
            <ac:inkMk id="25" creationId="{A96E71E8-69EF-5644-9BBC-155C2179D920}"/>
          </ac:inkMkLst>
        </pc:inkChg>
        <pc:inkChg chg="add">
          <ac:chgData name="Kau, Derchang" userId="b9148588-e694-4445-9765-2c9aad6149ce" providerId="ADAL" clId="{FAA041A8-D5C9-FD4C-9A1D-883FEE58235E}" dt="2021-10-20T16:19:38.544" v="1799"/>
          <ac:inkMkLst>
            <pc:docMk/>
            <pc:sldMk cId="3354119475" sldId="2147308592"/>
            <ac:inkMk id="29" creationId="{F44800EC-C4CC-7342-8BBC-A40EDED32764}"/>
          </ac:inkMkLst>
        </pc:inkChg>
        <pc:inkChg chg="add">
          <ac:chgData name="Kau, Derchang" userId="b9148588-e694-4445-9765-2c9aad6149ce" providerId="ADAL" clId="{FAA041A8-D5C9-FD4C-9A1D-883FEE58235E}" dt="2021-10-20T16:19:44.102" v="1801"/>
          <ac:inkMkLst>
            <pc:docMk/>
            <pc:sldMk cId="3354119475" sldId="2147308592"/>
            <ac:inkMk id="33" creationId="{6E6E7167-09C6-D64B-940B-1D72DB728726}"/>
          </ac:inkMkLst>
        </pc:inkChg>
        <pc:inkChg chg="add">
          <ac:chgData name="Kau, Derchang" userId="b9148588-e694-4445-9765-2c9aad6149ce" providerId="ADAL" clId="{FAA041A8-D5C9-FD4C-9A1D-883FEE58235E}" dt="2021-10-20T16:19:44.350" v="1802"/>
          <ac:inkMkLst>
            <pc:docMk/>
            <pc:sldMk cId="3354119475" sldId="2147308592"/>
            <ac:inkMk id="34" creationId="{236BC0D0-F229-4042-9F58-A8FC6240D6A8}"/>
          </ac:inkMkLst>
        </pc:inkChg>
        <pc:inkChg chg="add">
          <ac:chgData name="Kau, Derchang" userId="b9148588-e694-4445-9765-2c9aad6149ce" providerId="ADAL" clId="{FAA041A8-D5C9-FD4C-9A1D-883FEE58235E}" dt="2021-10-20T16:19:52.248" v="1804"/>
          <ac:inkMkLst>
            <pc:docMk/>
            <pc:sldMk cId="3354119475" sldId="2147308592"/>
            <ac:inkMk id="36" creationId="{90CBEE3C-F8CC-5A41-98BF-455943AF006E}"/>
          </ac:inkMkLst>
        </pc:inkChg>
        <pc:inkChg chg="add">
          <ac:chgData name="Kau, Derchang" userId="b9148588-e694-4445-9765-2c9aad6149ce" providerId="ADAL" clId="{FAA041A8-D5C9-FD4C-9A1D-883FEE58235E}" dt="2021-10-20T16:19:52.557" v="1805"/>
          <ac:inkMkLst>
            <pc:docMk/>
            <pc:sldMk cId="3354119475" sldId="2147308592"/>
            <ac:inkMk id="37" creationId="{05C9E21A-6760-8D4E-9C32-A565425B4CC4}"/>
          </ac:inkMkLst>
        </pc:inkChg>
        <pc:inkChg chg="add">
          <ac:chgData name="Kau, Derchang" userId="b9148588-e694-4445-9765-2c9aad6149ce" providerId="ADAL" clId="{FAA041A8-D5C9-FD4C-9A1D-883FEE58235E}" dt="2021-10-20T16:19:57.295" v="1807"/>
          <ac:inkMkLst>
            <pc:docMk/>
            <pc:sldMk cId="3354119475" sldId="2147308592"/>
            <ac:inkMk id="39" creationId="{A167F342-F31D-BF49-8286-ADA32099DD49}"/>
          </ac:inkMkLst>
        </pc:inkChg>
        <pc:inkChg chg="add">
          <ac:chgData name="Kau, Derchang" userId="b9148588-e694-4445-9765-2c9aad6149ce" providerId="ADAL" clId="{FAA041A8-D5C9-FD4C-9A1D-883FEE58235E}" dt="2021-10-20T16:19:57.599" v="1808"/>
          <ac:inkMkLst>
            <pc:docMk/>
            <pc:sldMk cId="3354119475" sldId="2147308592"/>
            <ac:inkMk id="40" creationId="{BC55E8D5-BACF-FA46-9CAA-74F9ED3012DE}"/>
          </ac:inkMkLst>
        </pc:inkChg>
        <pc:inkChg chg="add">
          <ac:chgData name="Kau, Derchang" userId="b9148588-e694-4445-9765-2c9aad6149ce" providerId="ADAL" clId="{FAA041A8-D5C9-FD4C-9A1D-883FEE58235E}" dt="2021-10-20T16:20:34.404" v="1810"/>
          <ac:inkMkLst>
            <pc:docMk/>
            <pc:sldMk cId="3354119475" sldId="2147308592"/>
            <ac:inkMk id="42" creationId="{28169ED3-349C-A940-9FAE-370CAD10C34A}"/>
          </ac:inkMkLst>
        </pc:inkChg>
        <pc:inkChg chg="add">
          <ac:chgData name="Kau, Derchang" userId="b9148588-e694-4445-9765-2c9aad6149ce" providerId="ADAL" clId="{FAA041A8-D5C9-FD4C-9A1D-883FEE58235E}" dt="2021-10-20T16:20:34.686" v="1811"/>
          <ac:inkMkLst>
            <pc:docMk/>
            <pc:sldMk cId="3354119475" sldId="2147308592"/>
            <ac:inkMk id="43" creationId="{7BF914B5-F930-6344-AF4F-43C82B1BDE7E}"/>
          </ac:inkMkLst>
        </pc:inkChg>
        <pc:inkChg chg="add">
          <ac:chgData name="Kau, Derchang" userId="b9148588-e694-4445-9765-2c9aad6149ce" providerId="ADAL" clId="{FAA041A8-D5C9-FD4C-9A1D-883FEE58235E}" dt="2021-10-20T16:20:35" v="1812"/>
          <ac:inkMkLst>
            <pc:docMk/>
            <pc:sldMk cId="3354119475" sldId="2147308592"/>
            <ac:inkMk id="44" creationId="{F62CD20F-CFA5-4D4A-A1A7-EE13326E114D}"/>
          </ac:inkMkLst>
        </pc:inkChg>
        <pc:inkChg chg="add">
          <ac:chgData name="Kau, Derchang" userId="b9148588-e694-4445-9765-2c9aad6149ce" providerId="ADAL" clId="{FAA041A8-D5C9-FD4C-9A1D-883FEE58235E}" dt="2021-10-20T16:20:55.641" v="1814"/>
          <ac:inkMkLst>
            <pc:docMk/>
            <pc:sldMk cId="3354119475" sldId="2147308592"/>
            <ac:inkMk id="46" creationId="{4DA5FFA0-12A2-0D45-A1B8-9DC42413E0CC}"/>
          </ac:inkMkLst>
        </pc:inkChg>
        <pc:inkChg chg="add">
          <ac:chgData name="Kau, Derchang" userId="b9148588-e694-4445-9765-2c9aad6149ce" providerId="ADAL" clId="{FAA041A8-D5C9-FD4C-9A1D-883FEE58235E}" dt="2021-10-20T16:20:55.930" v="1815"/>
          <ac:inkMkLst>
            <pc:docMk/>
            <pc:sldMk cId="3354119475" sldId="2147308592"/>
            <ac:inkMk id="47" creationId="{111CAD44-4410-D84A-948B-4AB7F2A6A3F2}"/>
          </ac:inkMkLst>
        </pc:inkChg>
        <pc:inkChg chg="add">
          <ac:chgData name="Kau, Derchang" userId="b9148588-e694-4445-9765-2c9aad6149ce" providerId="ADAL" clId="{FAA041A8-D5C9-FD4C-9A1D-883FEE58235E}" dt="2021-10-20T16:21:01.559" v="1817"/>
          <ac:inkMkLst>
            <pc:docMk/>
            <pc:sldMk cId="3354119475" sldId="2147308592"/>
            <ac:inkMk id="49" creationId="{74EC81CA-E75C-AB48-AF1C-5647A15DB7B2}"/>
          </ac:inkMkLst>
        </pc:inkChg>
        <pc:inkChg chg="add">
          <ac:chgData name="Kau, Derchang" userId="b9148588-e694-4445-9765-2c9aad6149ce" providerId="ADAL" clId="{FAA041A8-D5C9-FD4C-9A1D-883FEE58235E}" dt="2021-10-20T16:21:02.675" v="1818"/>
          <ac:inkMkLst>
            <pc:docMk/>
            <pc:sldMk cId="3354119475" sldId="2147308592"/>
            <ac:inkMk id="50" creationId="{4D4BA76F-77B2-934C-8EB0-F42CCE19B35D}"/>
          </ac:inkMkLst>
        </pc:inkChg>
        <pc:inkChg chg="add">
          <ac:chgData name="Kau, Derchang" userId="b9148588-e694-4445-9765-2c9aad6149ce" providerId="ADAL" clId="{FAA041A8-D5C9-FD4C-9A1D-883FEE58235E}" dt="2021-10-20T16:21:03.562" v="1819"/>
          <ac:inkMkLst>
            <pc:docMk/>
            <pc:sldMk cId="3354119475" sldId="2147308592"/>
            <ac:inkMk id="51" creationId="{C01C97E3-8297-A94A-964D-A7209FE54EA1}"/>
          </ac:inkMkLst>
        </pc:inkChg>
        <pc:inkChg chg="add">
          <ac:chgData name="Kau, Derchang" userId="b9148588-e694-4445-9765-2c9aad6149ce" providerId="ADAL" clId="{FAA041A8-D5C9-FD4C-9A1D-883FEE58235E}" dt="2021-10-20T16:21:10.032" v="1820"/>
          <ac:inkMkLst>
            <pc:docMk/>
            <pc:sldMk cId="3354119475" sldId="2147308592"/>
            <ac:inkMk id="52" creationId="{79BD6A57-95CB-934B-8BA7-D76FEFA6EE24}"/>
          </ac:inkMkLst>
        </pc:inkChg>
        <pc:inkChg chg="add">
          <ac:chgData name="Kau, Derchang" userId="b9148588-e694-4445-9765-2c9aad6149ce" providerId="ADAL" clId="{FAA041A8-D5C9-FD4C-9A1D-883FEE58235E}" dt="2021-10-20T16:21:12.551" v="1821"/>
          <ac:inkMkLst>
            <pc:docMk/>
            <pc:sldMk cId="3354119475" sldId="2147308592"/>
            <ac:inkMk id="53" creationId="{FBC055FA-1F48-B347-9FF1-B7B63171E590}"/>
          </ac:inkMkLst>
        </pc:inkChg>
        <pc:inkChg chg="add">
          <ac:chgData name="Kau, Derchang" userId="b9148588-e694-4445-9765-2c9aad6149ce" providerId="ADAL" clId="{FAA041A8-D5C9-FD4C-9A1D-883FEE58235E}" dt="2021-10-20T16:21:23.567" v="1822"/>
          <ac:inkMkLst>
            <pc:docMk/>
            <pc:sldMk cId="3354119475" sldId="2147308592"/>
            <ac:inkMk id="54" creationId="{33C298F0-2138-254D-A904-86F478B8C4FB}"/>
          </ac:inkMkLst>
        </pc:inkChg>
      </pc:sldChg>
      <pc:sldChg chg="addSp delSp">
        <pc:chgData name="Kau, Derchang" userId="b9148588-e694-4445-9765-2c9aad6149ce" providerId="ADAL" clId="{FAA041A8-D5C9-FD4C-9A1D-883FEE58235E}" dt="2021-10-20T16:51:44.053" v="1889"/>
        <pc:sldMkLst>
          <pc:docMk/>
          <pc:sldMk cId="809243217" sldId="2147308594"/>
        </pc:sldMkLst>
        <pc:grpChg chg="add">
          <ac:chgData name="Kau, Derchang" userId="b9148588-e694-4445-9765-2c9aad6149ce" providerId="ADAL" clId="{FAA041A8-D5C9-FD4C-9A1D-883FEE58235E}" dt="2021-10-20T16:48:45.747" v="1842"/>
          <ac:grpSpMkLst>
            <pc:docMk/>
            <pc:sldMk cId="809243217" sldId="2147308594"/>
            <ac:grpSpMk id="7" creationId="{B965B89B-7CCA-9943-98F4-0512D141CD89}"/>
          </ac:grpSpMkLst>
        </pc:grpChg>
        <pc:grpChg chg="add">
          <ac:chgData name="Kau, Derchang" userId="b9148588-e694-4445-9765-2c9aad6149ce" providerId="ADAL" clId="{FAA041A8-D5C9-FD4C-9A1D-883FEE58235E}" dt="2021-10-20T16:49:34.450" v="1846"/>
          <ac:grpSpMkLst>
            <pc:docMk/>
            <pc:sldMk cId="809243217" sldId="2147308594"/>
            <ac:grpSpMk id="33" creationId="{5152A32F-DF78-8046-87A5-DE219BFE59AB}"/>
          </ac:grpSpMkLst>
        </pc:grpChg>
        <pc:grpChg chg="add del">
          <ac:chgData name="Kau, Derchang" userId="b9148588-e694-4445-9765-2c9aad6149ce" providerId="ADAL" clId="{FAA041A8-D5C9-FD4C-9A1D-883FEE58235E}" dt="2021-10-20T16:51:16.656" v="1861"/>
          <ac:grpSpMkLst>
            <pc:docMk/>
            <pc:sldMk cId="809243217" sldId="2147308594"/>
            <ac:grpSpMk id="41" creationId="{BF71FD3A-B7D4-4A48-9F75-69476AB7F1BA}"/>
          </ac:grpSpMkLst>
        </pc:grpChg>
        <pc:grpChg chg="add del">
          <ac:chgData name="Kau, Derchang" userId="b9148588-e694-4445-9765-2c9aad6149ce" providerId="ADAL" clId="{FAA041A8-D5C9-FD4C-9A1D-883FEE58235E}" dt="2021-10-20T16:51:18.549" v="1863"/>
          <ac:grpSpMkLst>
            <pc:docMk/>
            <pc:sldMk cId="809243217" sldId="2147308594"/>
            <ac:grpSpMk id="48" creationId="{2AA51157-26CA-4E4C-8F38-955A3028D01E}"/>
          </ac:grpSpMkLst>
        </pc:grpChg>
        <pc:grpChg chg="add del">
          <ac:chgData name="Kau, Derchang" userId="b9148588-e694-4445-9765-2c9aad6149ce" providerId="ADAL" clId="{FAA041A8-D5C9-FD4C-9A1D-883FEE58235E}" dt="2021-10-20T16:51:28.345" v="1872"/>
          <ac:grpSpMkLst>
            <pc:docMk/>
            <pc:sldMk cId="809243217" sldId="2147308594"/>
            <ac:grpSpMk id="50" creationId="{BCE85FE2-35EE-1F43-9238-7AF75EBEE268}"/>
          </ac:grpSpMkLst>
        </pc:grpChg>
        <pc:grpChg chg="add del">
          <ac:chgData name="Kau, Derchang" userId="b9148588-e694-4445-9765-2c9aad6149ce" providerId="ADAL" clId="{FAA041A8-D5C9-FD4C-9A1D-883FEE58235E}" dt="2021-10-20T16:51:29.281" v="1874"/>
          <ac:grpSpMkLst>
            <pc:docMk/>
            <pc:sldMk cId="809243217" sldId="2147308594"/>
            <ac:grpSpMk id="59" creationId="{3AB5DC35-3A0A-6545-BC7C-CFD79C76D1C9}"/>
          </ac:grpSpMkLst>
        </pc:grpChg>
        <pc:grpChg chg="add del">
          <ac:chgData name="Kau, Derchang" userId="b9148588-e694-4445-9765-2c9aad6149ce" providerId="ADAL" clId="{FAA041A8-D5C9-FD4C-9A1D-883FEE58235E}" dt="2021-10-20T16:51:37.474" v="1888"/>
          <ac:grpSpMkLst>
            <pc:docMk/>
            <pc:sldMk cId="809243217" sldId="2147308594"/>
            <ac:grpSpMk id="61" creationId="{D6E3ACA6-0F6D-9742-89A8-42684FEA2AAE}"/>
          </ac:grpSpMkLst>
        </pc:grpChg>
        <pc:grpChg chg="add">
          <ac:chgData name="Kau, Derchang" userId="b9148588-e694-4445-9765-2c9aad6149ce" providerId="ADAL" clId="{FAA041A8-D5C9-FD4C-9A1D-883FEE58235E}" dt="2021-10-20T16:51:37.474" v="1888"/>
          <ac:grpSpMkLst>
            <pc:docMk/>
            <pc:sldMk cId="809243217" sldId="2147308594"/>
            <ac:grpSpMk id="75" creationId="{2494782E-E705-E64E-A189-EC05A91E17AB}"/>
          </ac:grpSpMkLst>
        </pc:grpChg>
        <pc:inkChg chg="add">
          <ac:chgData name="Kau, Derchang" userId="b9148588-e694-4445-9765-2c9aad6149ce" providerId="ADAL" clId="{FAA041A8-D5C9-FD4C-9A1D-883FEE58235E}" dt="2021-10-20T16:48:44.650" v="1840"/>
          <ac:inkMkLst>
            <pc:docMk/>
            <pc:sldMk cId="809243217" sldId="2147308594"/>
            <ac:inkMk id="2" creationId="{48CD46F3-C132-584C-A4EC-24CE658207AE}"/>
          </ac:inkMkLst>
        </pc:inkChg>
        <pc:inkChg chg="add">
          <ac:chgData name="Kau, Derchang" userId="b9148588-e694-4445-9765-2c9aad6149ce" providerId="ADAL" clId="{FAA041A8-D5C9-FD4C-9A1D-883FEE58235E}" dt="2021-10-20T16:48:45.042" v="1841"/>
          <ac:inkMkLst>
            <pc:docMk/>
            <pc:sldMk cId="809243217" sldId="2147308594"/>
            <ac:inkMk id="5" creationId="{DD0B41A2-E03B-A04E-9D4E-10C848E08666}"/>
          </ac:inkMkLst>
        </pc:inkChg>
        <pc:inkChg chg="add">
          <ac:chgData name="Kau, Derchang" userId="b9148588-e694-4445-9765-2c9aad6149ce" providerId="ADAL" clId="{FAA041A8-D5C9-FD4C-9A1D-883FEE58235E}" dt="2021-10-20T16:49:17.446" v="1843"/>
          <ac:inkMkLst>
            <pc:docMk/>
            <pc:sldMk cId="809243217" sldId="2147308594"/>
            <ac:inkMk id="25" creationId="{08C24A94-F292-9346-A0B4-1445499FE725}"/>
          </ac:inkMkLst>
        </pc:inkChg>
        <pc:inkChg chg="add">
          <ac:chgData name="Kau, Derchang" userId="b9148588-e694-4445-9765-2c9aad6149ce" providerId="ADAL" clId="{FAA041A8-D5C9-FD4C-9A1D-883FEE58235E}" dt="2021-10-20T16:49:33.395" v="1844"/>
          <ac:inkMkLst>
            <pc:docMk/>
            <pc:sldMk cId="809243217" sldId="2147308594"/>
            <ac:inkMk id="29" creationId="{B208F623-2731-A146-AE28-0CA25EC2D9A7}"/>
          </ac:inkMkLst>
        </pc:inkChg>
        <pc:inkChg chg="add">
          <ac:chgData name="Kau, Derchang" userId="b9148588-e694-4445-9765-2c9aad6149ce" providerId="ADAL" clId="{FAA041A8-D5C9-FD4C-9A1D-883FEE58235E}" dt="2021-10-20T16:49:33.752" v="1845"/>
          <ac:inkMkLst>
            <pc:docMk/>
            <pc:sldMk cId="809243217" sldId="2147308594"/>
            <ac:inkMk id="32" creationId="{73CCE8AD-1CD3-4645-A0EA-CCFF24D99D9C}"/>
          </ac:inkMkLst>
        </pc:inkChg>
        <pc:inkChg chg="add">
          <ac:chgData name="Kau, Derchang" userId="b9148588-e694-4445-9765-2c9aad6149ce" providerId="ADAL" clId="{FAA041A8-D5C9-FD4C-9A1D-883FEE58235E}" dt="2021-10-20T16:49:52.078" v="1847"/>
          <ac:inkMkLst>
            <pc:docMk/>
            <pc:sldMk cId="809243217" sldId="2147308594"/>
            <ac:inkMk id="34" creationId="{9195C7D8-6F3C-7B43-85ED-1C1658E2C2B1}"/>
          </ac:inkMkLst>
        </pc:inkChg>
        <pc:inkChg chg="add">
          <ac:chgData name="Kau, Derchang" userId="b9148588-e694-4445-9765-2c9aad6149ce" providerId="ADAL" clId="{FAA041A8-D5C9-FD4C-9A1D-883FEE58235E}" dt="2021-10-20T16:50:04.754" v="1848"/>
          <ac:inkMkLst>
            <pc:docMk/>
            <pc:sldMk cId="809243217" sldId="2147308594"/>
            <ac:inkMk id="35" creationId="{B2FE437D-32D1-054B-BF95-1308BB6ACF2C}"/>
          </ac:inkMkLst>
        </pc:inkChg>
        <pc:inkChg chg="add">
          <ac:chgData name="Kau, Derchang" userId="b9148588-e694-4445-9765-2c9aad6149ce" providerId="ADAL" clId="{FAA041A8-D5C9-FD4C-9A1D-883FEE58235E}" dt="2021-10-20T16:50:28.778" v="1849"/>
          <ac:inkMkLst>
            <pc:docMk/>
            <pc:sldMk cId="809243217" sldId="2147308594"/>
            <ac:inkMk id="36" creationId="{454012E7-2A11-994C-A685-F17DA87CC303}"/>
          </ac:inkMkLst>
        </pc:inkChg>
        <pc:inkChg chg="add topLvl">
          <ac:chgData name="Kau, Derchang" userId="b9148588-e694-4445-9765-2c9aad6149ce" providerId="ADAL" clId="{FAA041A8-D5C9-FD4C-9A1D-883FEE58235E}" dt="2021-10-20T16:51:37.474" v="1888"/>
          <ac:inkMkLst>
            <pc:docMk/>
            <pc:sldMk cId="809243217" sldId="2147308594"/>
            <ac:inkMk id="37" creationId="{75B0DB74-738C-6844-A387-47B2199D87E7}"/>
          </ac:inkMkLst>
        </pc:inkChg>
        <pc:inkChg chg="add topLvl">
          <ac:chgData name="Kau, Derchang" userId="b9148588-e694-4445-9765-2c9aad6149ce" providerId="ADAL" clId="{FAA041A8-D5C9-FD4C-9A1D-883FEE58235E}" dt="2021-10-20T16:51:37.474" v="1888"/>
          <ac:inkMkLst>
            <pc:docMk/>
            <pc:sldMk cId="809243217" sldId="2147308594"/>
            <ac:inkMk id="38" creationId="{E1CB0288-3E1B-6540-A342-13CA1D3BBAC2}"/>
          </ac:inkMkLst>
        </pc:inkChg>
        <pc:inkChg chg="add topLvl">
          <ac:chgData name="Kau, Derchang" userId="b9148588-e694-4445-9765-2c9aad6149ce" providerId="ADAL" clId="{FAA041A8-D5C9-FD4C-9A1D-883FEE58235E}" dt="2021-10-20T16:51:37.474" v="1888"/>
          <ac:inkMkLst>
            <pc:docMk/>
            <pc:sldMk cId="809243217" sldId="2147308594"/>
            <ac:inkMk id="39" creationId="{F73B15B8-7164-034F-96E1-D6AE4B36EBD2}"/>
          </ac:inkMkLst>
        </pc:inkChg>
        <pc:inkChg chg="add topLvl">
          <ac:chgData name="Kau, Derchang" userId="b9148588-e694-4445-9765-2c9aad6149ce" providerId="ADAL" clId="{FAA041A8-D5C9-FD4C-9A1D-883FEE58235E}" dt="2021-10-20T16:51:37.474" v="1888"/>
          <ac:inkMkLst>
            <pc:docMk/>
            <pc:sldMk cId="809243217" sldId="2147308594"/>
            <ac:inkMk id="40" creationId="{3B0F3034-F968-124E-BF14-02004EE221C3}"/>
          </ac:inkMkLst>
        </pc:inkChg>
        <pc:inkChg chg="add topLvl">
          <ac:chgData name="Kau, Derchang" userId="b9148588-e694-4445-9765-2c9aad6149ce" providerId="ADAL" clId="{FAA041A8-D5C9-FD4C-9A1D-883FEE58235E}" dt="2021-10-20T16:51:37.474" v="1888"/>
          <ac:inkMkLst>
            <pc:docMk/>
            <pc:sldMk cId="809243217" sldId="2147308594"/>
            <ac:inkMk id="42" creationId="{1B1DFED7-C50C-134A-9C79-08E15615C953}"/>
          </ac:inkMkLst>
        </pc:inkChg>
        <pc:inkChg chg="add topLvl">
          <ac:chgData name="Kau, Derchang" userId="b9148588-e694-4445-9765-2c9aad6149ce" providerId="ADAL" clId="{FAA041A8-D5C9-FD4C-9A1D-883FEE58235E}" dt="2021-10-20T16:51:37.474" v="1888"/>
          <ac:inkMkLst>
            <pc:docMk/>
            <pc:sldMk cId="809243217" sldId="2147308594"/>
            <ac:inkMk id="43" creationId="{098788CD-F166-1249-B03A-CB683DA393DD}"/>
          </ac:inkMkLst>
        </pc:inkChg>
        <pc:inkChg chg="add topLvl">
          <ac:chgData name="Kau, Derchang" userId="b9148588-e694-4445-9765-2c9aad6149ce" providerId="ADAL" clId="{FAA041A8-D5C9-FD4C-9A1D-883FEE58235E}" dt="2021-10-20T16:51:37.474" v="1888"/>
          <ac:inkMkLst>
            <pc:docMk/>
            <pc:sldMk cId="809243217" sldId="2147308594"/>
            <ac:inkMk id="44" creationId="{188963C3-F680-894D-9BB2-01C68E0BD9EF}"/>
          </ac:inkMkLst>
        </pc:inkChg>
        <pc:inkChg chg="add topLvl">
          <ac:chgData name="Kau, Derchang" userId="b9148588-e694-4445-9765-2c9aad6149ce" providerId="ADAL" clId="{FAA041A8-D5C9-FD4C-9A1D-883FEE58235E}" dt="2021-10-20T16:51:37.474" v="1888"/>
          <ac:inkMkLst>
            <pc:docMk/>
            <pc:sldMk cId="809243217" sldId="2147308594"/>
            <ac:inkMk id="45" creationId="{2FB33546-F6FB-214D-A3AE-4876677D7974}"/>
          </ac:inkMkLst>
        </pc:inkChg>
        <pc:inkChg chg="add topLvl">
          <ac:chgData name="Kau, Derchang" userId="b9148588-e694-4445-9765-2c9aad6149ce" providerId="ADAL" clId="{FAA041A8-D5C9-FD4C-9A1D-883FEE58235E}" dt="2021-10-20T16:51:37.474" v="1888"/>
          <ac:inkMkLst>
            <pc:docMk/>
            <pc:sldMk cId="809243217" sldId="2147308594"/>
            <ac:inkMk id="46" creationId="{30B3C735-8D3A-AB40-AC71-BF5E5227833B}"/>
          </ac:inkMkLst>
        </pc:inkChg>
        <pc:inkChg chg="add topLvl">
          <ac:chgData name="Kau, Derchang" userId="b9148588-e694-4445-9765-2c9aad6149ce" providerId="ADAL" clId="{FAA041A8-D5C9-FD4C-9A1D-883FEE58235E}" dt="2021-10-20T16:51:37.474" v="1888"/>
          <ac:inkMkLst>
            <pc:docMk/>
            <pc:sldMk cId="809243217" sldId="2147308594"/>
            <ac:inkMk id="47" creationId="{C6A46079-691C-DA4A-BF72-C278FF1FD790}"/>
          </ac:inkMkLst>
        </pc:inkChg>
        <pc:inkChg chg="add topLvl">
          <ac:chgData name="Kau, Derchang" userId="b9148588-e694-4445-9765-2c9aad6149ce" providerId="ADAL" clId="{FAA041A8-D5C9-FD4C-9A1D-883FEE58235E}" dt="2021-10-20T16:51:37.474" v="1888"/>
          <ac:inkMkLst>
            <pc:docMk/>
            <pc:sldMk cId="809243217" sldId="2147308594"/>
            <ac:inkMk id="49" creationId="{F699F662-7419-8A45-94A4-250132454137}"/>
          </ac:inkMkLst>
        </pc:inkChg>
        <pc:inkChg chg="add topLvl">
          <ac:chgData name="Kau, Derchang" userId="b9148588-e694-4445-9765-2c9aad6149ce" providerId="ADAL" clId="{FAA041A8-D5C9-FD4C-9A1D-883FEE58235E}" dt="2021-10-20T16:51:37.474" v="1888"/>
          <ac:inkMkLst>
            <pc:docMk/>
            <pc:sldMk cId="809243217" sldId="2147308594"/>
            <ac:inkMk id="51" creationId="{84463A8A-016C-4A46-9068-760F81D1B7C5}"/>
          </ac:inkMkLst>
        </pc:inkChg>
        <pc:inkChg chg="add topLvl">
          <ac:chgData name="Kau, Derchang" userId="b9148588-e694-4445-9765-2c9aad6149ce" providerId="ADAL" clId="{FAA041A8-D5C9-FD4C-9A1D-883FEE58235E}" dt="2021-10-20T16:51:37.474" v="1888"/>
          <ac:inkMkLst>
            <pc:docMk/>
            <pc:sldMk cId="809243217" sldId="2147308594"/>
            <ac:inkMk id="52" creationId="{48C0BAFC-1315-014D-9237-63A7866E2F9C}"/>
          </ac:inkMkLst>
        </pc:inkChg>
        <pc:inkChg chg="add topLvl">
          <ac:chgData name="Kau, Derchang" userId="b9148588-e694-4445-9765-2c9aad6149ce" providerId="ADAL" clId="{FAA041A8-D5C9-FD4C-9A1D-883FEE58235E}" dt="2021-10-20T16:51:37.474" v="1888"/>
          <ac:inkMkLst>
            <pc:docMk/>
            <pc:sldMk cId="809243217" sldId="2147308594"/>
            <ac:inkMk id="53" creationId="{877CEC03-2C2D-724E-915B-E841DE808B10}"/>
          </ac:inkMkLst>
        </pc:inkChg>
        <pc:inkChg chg="add topLvl">
          <ac:chgData name="Kau, Derchang" userId="b9148588-e694-4445-9765-2c9aad6149ce" providerId="ADAL" clId="{FAA041A8-D5C9-FD4C-9A1D-883FEE58235E}" dt="2021-10-20T16:51:37.474" v="1888"/>
          <ac:inkMkLst>
            <pc:docMk/>
            <pc:sldMk cId="809243217" sldId="2147308594"/>
            <ac:inkMk id="54" creationId="{F8F28240-160B-0442-BEE1-373B75245746}"/>
          </ac:inkMkLst>
        </pc:inkChg>
        <pc:inkChg chg="add topLvl">
          <ac:chgData name="Kau, Derchang" userId="b9148588-e694-4445-9765-2c9aad6149ce" providerId="ADAL" clId="{FAA041A8-D5C9-FD4C-9A1D-883FEE58235E}" dt="2021-10-20T16:51:37.474" v="1888"/>
          <ac:inkMkLst>
            <pc:docMk/>
            <pc:sldMk cId="809243217" sldId="2147308594"/>
            <ac:inkMk id="55" creationId="{1AA43160-E81B-A54A-B20F-D165D39E8982}"/>
          </ac:inkMkLst>
        </pc:inkChg>
        <pc:inkChg chg="add topLvl">
          <ac:chgData name="Kau, Derchang" userId="b9148588-e694-4445-9765-2c9aad6149ce" providerId="ADAL" clId="{FAA041A8-D5C9-FD4C-9A1D-883FEE58235E}" dt="2021-10-20T16:51:37.474" v="1888"/>
          <ac:inkMkLst>
            <pc:docMk/>
            <pc:sldMk cId="809243217" sldId="2147308594"/>
            <ac:inkMk id="56" creationId="{DAD2B824-30E5-B54F-AD02-6B870F09563C}"/>
          </ac:inkMkLst>
        </pc:inkChg>
        <pc:inkChg chg="add topLvl">
          <ac:chgData name="Kau, Derchang" userId="b9148588-e694-4445-9765-2c9aad6149ce" providerId="ADAL" clId="{FAA041A8-D5C9-FD4C-9A1D-883FEE58235E}" dt="2021-10-20T16:51:37.474" v="1888"/>
          <ac:inkMkLst>
            <pc:docMk/>
            <pc:sldMk cId="809243217" sldId="2147308594"/>
            <ac:inkMk id="57" creationId="{60C72D5E-C937-0F4E-8DB3-139D5464FD75}"/>
          </ac:inkMkLst>
        </pc:inkChg>
        <pc:inkChg chg="add topLvl">
          <ac:chgData name="Kau, Derchang" userId="b9148588-e694-4445-9765-2c9aad6149ce" providerId="ADAL" clId="{FAA041A8-D5C9-FD4C-9A1D-883FEE58235E}" dt="2021-10-20T16:51:37.474" v="1888"/>
          <ac:inkMkLst>
            <pc:docMk/>
            <pc:sldMk cId="809243217" sldId="2147308594"/>
            <ac:inkMk id="58" creationId="{D72A1402-4ED4-474F-8577-C53EC0B8F68A}"/>
          </ac:inkMkLst>
        </pc:inkChg>
        <pc:inkChg chg="add topLvl">
          <ac:chgData name="Kau, Derchang" userId="b9148588-e694-4445-9765-2c9aad6149ce" providerId="ADAL" clId="{FAA041A8-D5C9-FD4C-9A1D-883FEE58235E}" dt="2021-10-20T16:51:37.474" v="1888"/>
          <ac:inkMkLst>
            <pc:docMk/>
            <pc:sldMk cId="809243217" sldId="2147308594"/>
            <ac:inkMk id="60" creationId="{7BFA43B1-B856-484B-ABEB-D2F266A8495E}"/>
          </ac:inkMkLst>
        </pc:inkChg>
        <pc:inkChg chg="add">
          <ac:chgData name="Kau, Derchang" userId="b9148588-e694-4445-9765-2c9aad6149ce" providerId="ADAL" clId="{FAA041A8-D5C9-FD4C-9A1D-883FEE58235E}" dt="2021-10-20T16:51:31.395" v="1875"/>
          <ac:inkMkLst>
            <pc:docMk/>
            <pc:sldMk cId="809243217" sldId="2147308594"/>
            <ac:inkMk id="62" creationId="{8DF99944-1993-CC4D-A95F-084B908B50F9}"/>
          </ac:inkMkLst>
        </pc:inkChg>
        <pc:inkChg chg="add">
          <ac:chgData name="Kau, Derchang" userId="b9148588-e694-4445-9765-2c9aad6149ce" providerId="ADAL" clId="{FAA041A8-D5C9-FD4C-9A1D-883FEE58235E}" dt="2021-10-20T16:51:31.784" v="1876"/>
          <ac:inkMkLst>
            <pc:docMk/>
            <pc:sldMk cId="809243217" sldId="2147308594"/>
            <ac:inkMk id="63" creationId="{3F1A54FE-E581-2549-97AC-FBA57EEF2F08}"/>
          </ac:inkMkLst>
        </pc:inkChg>
        <pc:inkChg chg="add">
          <ac:chgData name="Kau, Derchang" userId="b9148588-e694-4445-9765-2c9aad6149ce" providerId="ADAL" clId="{FAA041A8-D5C9-FD4C-9A1D-883FEE58235E}" dt="2021-10-20T16:51:32.215" v="1877"/>
          <ac:inkMkLst>
            <pc:docMk/>
            <pc:sldMk cId="809243217" sldId="2147308594"/>
            <ac:inkMk id="64" creationId="{61366FD1-8A1F-B140-B4B3-77FB023E2204}"/>
          </ac:inkMkLst>
        </pc:inkChg>
        <pc:inkChg chg="add">
          <ac:chgData name="Kau, Derchang" userId="b9148588-e694-4445-9765-2c9aad6149ce" providerId="ADAL" clId="{FAA041A8-D5C9-FD4C-9A1D-883FEE58235E}" dt="2021-10-20T16:51:32.631" v="1878"/>
          <ac:inkMkLst>
            <pc:docMk/>
            <pc:sldMk cId="809243217" sldId="2147308594"/>
            <ac:inkMk id="65" creationId="{5218D855-6BE2-F745-8B8E-4A9B085FCA2A}"/>
          </ac:inkMkLst>
        </pc:inkChg>
        <pc:inkChg chg="add">
          <ac:chgData name="Kau, Derchang" userId="b9148588-e694-4445-9765-2c9aad6149ce" providerId="ADAL" clId="{FAA041A8-D5C9-FD4C-9A1D-883FEE58235E}" dt="2021-10-20T16:51:33.326" v="1879"/>
          <ac:inkMkLst>
            <pc:docMk/>
            <pc:sldMk cId="809243217" sldId="2147308594"/>
            <ac:inkMk id="66" creationId="{5F655619-CD6A-6A46-87BE-B6E314953C11}"/>
          </ac:inkMkLst>
        </pc:inkChg>
        <pc:inkChg chg="add">
          <ac:chgData name="Kau, Derchang" userId="b9148588-e694-4445-9765-2c9aad6149ce" providerId="ADAL" clId="{FAA041A8-D5C9-FD4C-9A1D-883FEE58235E}" dt="2021-10-20T16:51:33.621" v="1880"/>
          <ac:inkMkLst>
            <pc:docMk/>
            <pc:sldMk cId="809243217" sldId="2147308594"/>
            <ac:inkMk id="67" creationId="{E8979CFD-CA1C-4B45-BE2E-ED55EFD8AADF}"/>
          </ac:inkMkLst>
        </pc:inkChg>
        <pc:inkChg chg="add">
          <ac:chgData name="Kau, Derchang" userId="b9148588-e694-4445-9765-2c9aad6149ce" providerId="ADAL" clId="{FAA041A8-D5C9-FD4C-9A1D-883FEE58235E}" dt="2021-10-20T16:51:34.576" v="1881"/>
          <ac:inkMkLst>
            <pc:docMk/>
            <pc:sldMk cId="809243217" sldId="2147308594"/>
            <ac:inkMk id="68" creationId="{111A7B10-D1DE-3549-AAE2-5299BD25A800}"/>
          </ac:inkMkLst>
        </pc:inkChg>
        <pc:inkChg chg="add">
          <ac:chgData name="Kau, Derchang" userId="b9148588-e694-4445-9765-2c9aad6149ce" providerId="ADAL" clId="{FAA041A8-D5C9-FD4C-9A1D-883FEE58235E}" dt="2021-10-20T16:51:34.795" v="1882"/>
          <ac:inkMkLst>
            <pc:docMk/>
            <pc:sldMk cId="809243217" sldId="2147308594"/>
            <ac:inkMk id="69" creationId="{D55AD88A-1AEA-3D4B-B092-9498DA2C7D6F}"/>
          </ac:inkMkLst>
        </pc:inkChg>
        <pc:inkChg chg="add">
          <ac:chgData name="Kau, Derchang" userId="b9148588-e694-4445-9765-2c9aad6149ce" providerId="ADAL" clId="{FAA041A8-D5C9-FD4C-9A1D-883FEE58235E}" dt="2021-10-20T16:51:35.473" v="1883"/>
          <ac:inkMkLst>
            <pc:docMk/>
            <pc:sldMk cId="809243217" sldId="2147308594"/>
            <ac:inkMk id="70" creationId="{1D0C20EA-17D9-8B4F-8EB5-45A30849DB58}"/>
          </ac:inkMkLst>
        </pc:inkChg>
        <pc:inkChg chg="add">
          <ac:chgData name="Kau, Derchang" userId="b9148588-e694-4445-9765-2c9aad6149ce" providerId="ADAL" clId="{FAA041A8-D5C9-FD4C-9A1D-883FEE58235E}" dt="2021-10-20T16:51:35.900" v="1884"/>
          <ac:inkMkLst>
            <pc:docMk/>
            <pc:sldMk cId="809243217" sldId="2147308594"/>
            <ac:inkMk id="71" creationId="{F662C32A-403C-4542-AF28-734DCA23DDC1}"/>
          </ac:inkMkLst>
        </pc:inkChg>
        <pc:inkChg chg="add">
          <ac:chgData name="Kau, Derchang" userId="b9148588-e694-4445-9765-2c9aad6149ce" providerId="ADAL" clId="{FAA041A8-D5C9-FD4C-9A1D-883FEE58235E}" dt="2021-10-20T16:51:36.062" v="1885"/>
          <ac:inkMkLst>
            <pc:docMk/>
            <pc:sldMk cId="809243217" sldId="2147308594"/>
            <ac:inkMk id="72" creationId="{D8790C43-69CA-BA48-A0B3-09639F984236}"/>
          </ac:inkMkLst>
        </pc:inkChg>
        <pc:inkChg chg="add">
          <ac:chgData name="Kau, Derchang" userId="b9148588-e694-4445-9765-2c9aad6149ce" providerId="ADAL" clId="{FAA041A8-D5C9-FD4C-9A1D-883FEE58235E}" dt="2021-10-20T16:51:36.357" v="1886"/>
          <ac:inkMkLst>
            <pc:docMk/>
            <pc:sldMk cId="809243217" sldId="2147308594"/>
            <ac:inkMk id="73" creationId="{E0F91793-AC52-3C46-893D-5AFDEFF82919}"/>
          </ac:inkMkLst>
        </pc:inkChg>
        <pc:inkChg chg="add">
          <ac:chgData name="Kau, Derchang" userId="b9148588-e694-4445-9765-2c9aad6149ce" providerId="ADAL" clId="{FAA041A8-D5C9-FD4C-9A1D-883FEE58235E}" dt="2021-10-20T16:51:36.604" v="1887"/>
          <ac:inkMkLst>
            <pc:docMk/>
            <pc:sldMk cId="809243217" sldId="2147308594"/>
            <ac:inkMk id="74" creationId="{EC826481-F626-1A46-B70A-9AEE0993F704}"/>
          </ac:inkMkLst>
        </pc:inkChg>
        <pc:inkChg chg="add">
          <ac:chgData name="Kau, Derchang" userId="b9148588-e694-4445-9765-2c9aad6149ce" providerId="ADAL" clId="{FAA041A8-D5C9-FD4C-9A1D-883FEE58235E}" dt="2021-10-20T16:51:44.053" v="1889"/>
          <ac:inkMkLst>
            <pc:docMk/>
            <pc:sldMk cId="809243217" sldId="2147308594"/>
            <ac:inkMk id="76" creationId="{9406CB4E-57DF-844E-8459-61F0F7C2522A}"/>
          </ac:inkMkLst>
        </pc:inkChg>
      </pc:sldChg>
      <pc:sldChg chg="addSp delSp">
        <pc:chgData name="Kau, Derchang" userId="b9148588-e694-4445-9765-2c9aad6149ce" providerId="ADAL" clId="{FAA041A8-D5C9-FD4C-9A1D-883FEE58235E}" dt="2021-10-20T17:08:20.305" v="2018"/>
        <pc:sldMkLst>
          <pc:docMk/>
          <pc:sldMk cId="210483373" sldId="2147308596"/>
        </pc:sldMkLst>
        <pc:grpChg chg="add del">
          <ac:chgData name="Kau, Derchang" userId="b9148588-e694-4445-9765-2c9aad6149ce" providerId="ADAL" clId="{FAA041A8-D5C9-FD4C-9A1D-883FEE58235E}" dt="2021-10-20T17:03:39.722" v="1899"/>
          <ac:grpSpMkLst>
            <pc:docMk/>
            <pc:sldMk cId="210483373" sldId="2147308596"/>
            <ac:grpSpMk id="7" creationId="{0F646830-4E52-484D-BC10-A674475CC840}"/>
          </ac:grpSpMkLst>
        </pc:grpChg>
        <pc:grpChg chg="add del">
          <ac:chgData name="Kau, Derchang" userId="b9148588-e694-4445-9765-2c9aad6149ce" providerId="ADAL" clId="{FAA041A8-D5C9-FD4C-9A1D-883FEE58235E}" dt="2021-10-20T17:04:07.982" v="1944"/>
          <ac:grpSpMkLst>
            <pc:docMk/>
            <pc:sldMk cId="210483373" sldId="2147308596"/>
            <ac:grpSpMk id="36" creationId="{6B2C8947-4E20-854A-9255-E9D57A6B8BF2}"/>
          </ac:grpSpMkLst>
        </pc:grpChg>
        <pc:grpChg chg="add del">
          <ac:chgData name="Kau, Derchang" userId="b9148588-e694-4445-9765-2c9aad6149ce" providerId="ADAL" clId="{FAA041A8-D5C9-FD4C-9A1D-883FEE58235E}" dt="2021-10-20T17:03:48.469" v="1912"/>
          <ac:grpSpMkLst>
            <pc:docMk/>
            <pc:sldMk cId="210483373" sldId="2147308596"/>
            <ac:grpSpMk id="46" creationId="{8D19298D-450C-0240-B736-4BD7CA54A411}"/>
          </ac:grpSpMkLst>
        </pc:grpChg>
        <pc:grpChg chg="add del">
          <ac:chgData name="Kau, Derchang" userId="b9148588-e694-4445-9765-2c9aad6149ce" providerId="ADAL" clId="{FAA041A8-D5C9-FD4C-9A1D-883FEE58235E}" dt="2021-10-20T17:03:56.338" v="1926"/>
          <ac:grpSpMkLst>
            <pc:docMk/>
            <pc:sldMk cId="210483373" sldId="2147308596"/>
            <ac:grpSpMk id="49" creationId="{9616E794-A6AE-204A-96DF-B455A6528185}"/>
          </ac:grpSpMkLst>
        </pc:grpChg>
        <pc:grpChg chg="add del">
          <ac:chgData name="Kau, Derchang" userId="b9148588-e694-4445-9765-2c9aad6149ce" providerId="ADAL" clId="{FAA041A8-D5C9-FD4C-9A1D-883FEE58235E}" dt="2021-10-20T17:04:07.982" v="1944"/>
          <ac:grpSpMkLst>
            <pc:docMk/>
            <pc:sldMk cId="210483373" sldId="2147308596"/>
            <ac:grpSpMk id="63" creationId="{BB2E05C3-2936-664F-BB93-4B9628BE6D5E}"/>
          </ac:grpSpMkLst>
        </pc:grpChg>
        <pc:grpChg chg="add del">
          <ac:chgData name="Kau, Derchang" userId="b9148588-e694-4445-9765-2c9aad6149ce" providerId="ADAL" clId="{FAA041A8-D5C9-FD4C-9A1D-883FEE58235E}" dt="2021-10-20T17:04:04.792" v="1937"/>
          <ac:grpSpMkLst>
            <pc:docMk/>
            <pc:sldMk cId="210483373" sldId="2147308596"/>
            <ac:grpSpMk id="71" creationId="{B017019B-4682-6E4E-A10D-773BB5DDEED5}"/>
          </ac:grpSpMkLst>
        </pc:grpChg>
        <pc:grpChg chg="add del">
          <ac:chgData name="Kau, Derchang" userId="b9148588-e694-4445-9765-2c9aad6149ce" providerId="ADAL" clId="{FAA041A8-D5C9-FD4C-9A1D-883FEE58235E}" dt="2021-10-20T17:04:07.982" v="1944"/>
          <ac:grpSpMkLst>
            <pc:docMk/>
            <pc:sldMk cId="210483373" sldId="2147308596"/>
            <ac:grpSpMk id="74" creationId="{7B6BA115-53D7-5E47-86F9-1B4A28751C7F}"/>
          </ac:grpSpMkLst>
        </pc:grpChg>
        <pc:grpChg chg="add del">
          <ac:chgData name="Kau, Derchang" userId="b9148588-e694-4445-9765-2c9aad6149ce" providerId="ADAL" clId="{FAA041A8-D5C9-FD4C-9A1D-883FEE58235E}" dt="2021-10-20T17:04:10.213" v="1946"/>
          <ac:grpSpMkLst>
            <pc:docMk/>
            <pc:sldMk cId="210483373" sldId="2147308596"/>
            <ac:grpSpMk id="81" creationId="{41132FEA-3E9E-2C40-9083-801911FE3352}"/>
          </ac:grpSpMkLst>
        </pc:grpChg>
        <pc:grpChg chg="add del">
          <ac:chgData name="Kau, Derchang" userId="b9148588-e694-4445-9765-2c9aad6149ce" providerId="ADAL" clId="{FAA041A8-D5C9-FD4C-9A1D-883FEE58235E}" dt="2021-10-20T17:04:15.225" v="1953"/>
          <ac:grpSpMkLst>
            <pc:docMk/>
            <pc:sldMk cId="210483373" sldId="2147308596"/>
            <ac:grpSpMk id="83" creationId="{4DA9B5CA-81DA-7D49-B9F3-5354D68FC283}"/>
          </ac:grpSpMkLst>
        </pc:grpChg>
        <pc:grpChg chg="add del">
          <ac:chgData name="Kau, Derchang" userId="b9148588-e694-4445-9765-2c9aad6149ce" providerId="ADAL" clId="{FAA041A8-D5C9-FD4C-9A1D-883FEE58235E}" dt="2021-10-20T17:04:26.421" v="1970"/>
          <ac:grpSpMkLst>
            <pc:docMk/>
            <pc:sldMk cId="210483373" sldId="2147308596"/>
            <ac:grpSpMk id="90" creationId="{A7CFA86D-367D-7248-A5A1-63C74E414785}"/>
          </ac:grpSpMkLst>
        </pc:grpChg>
        <pc:grpChg chg="add del">
          <ac:chgData name="Kau, Derchang" userId="b9148588-e694-4445-9765-2c9aad6149ce" providerId="ADAL" clId="{FAA041A8-D5C9-FD4C-9A1D-883FEE58235E}" dt="2021-10-20T17:04:26.421" v="1970"/>
          <ac:grpSpMkLst>
            <pc:docMk/>
            <pc:sldMk cId="210483373" sldId="2147308596"/>
            <ac:grpSpMk id="101" creationId="{F8CD7052-3EB5-0544-A947-3E98FCEB7709}"/>
          </ac:grpSpMkLst>
        </pc:grpChg>
        <pc:grpChg chg="add del">
          <ac:chgData name="Kau, Derchang" userId="b9148588-e694-4445-9765-2c9aad6149ce" providerId="ADAL" clId="{FAA041A8-D5C9-FD4C-9A1D-883FEE58235E}" dt="2021-10-20T17:04:31.687" v="1978"/>
          <ac:grpSpMkLst>
            <pc:docMk/>
            <pc:sldMk cId="210483373" sldId="2147308596"/>
            <ac:grpSpMk id="107" creationId="{27796BFD-DC69-9A40-A287-1007F38F2E5D}"/>
          </ac:grpSpMkLst>
        </pc:grpChg>
        <pc:grpChg chg="add del">
          <ac:chgData name="Kau, Derchang" userId="b9148588-e694-4445-9765-2c9aad6149ce" providerId="ADAL" clId="{FAA041A8-D5C9-FD4C-9A1D-883FEE58235E}" dt="2021-10-20T17:04:35.154" v="1986"/>
          <ac:grpSpMkLst>
            <pc:docMk/>
            <pc:sldMk cId="210483373" sldId="2147308596"/>
            <ac:grpSpMk id="115" creationId="{B54D4629-514B-A54B-9DC4-D552D0DC33BB}"/>
          </ac:grpSpMkLst>
        </pc:grpChg>
        <pc:grpChg chg="add del">
          <ac:chgData name="Kau, Derchang" userId="b9148588-e694-4445-9765-2c9aad6149ce" providerId="ADAL" clId="{FAA041A8-D5C9-FD4C-9A1D-883FEE58235E}" dt="2021-10-20T17:04:37.446" v="1988"/>
          <ac:grpSpMkLst>
            <pc:docMk/>
            <pc:sldMk cId="210483373" sldId="2147308596"/>
            <ac:grpSpMk id="123" creationId="{E995629F-EEBD-1A4B-A3EE-267808C287B7}"/>
          </ac:grpSpMkLst>
        </pc:grpChg>
        <pc:grpChg chg="add del">
          <ac:chgData name="Kau, Derchang" userId="b9148588-e694-4445-9765-2c9aad6149ce" providerId="ADAL" clId="{FAA041A8-D5C9-FD4C-9A1D-883FEE58235E}" dt="2021-10-20T17:05:02.919" v="2001"/>
          <ac:grpSpMkLst>
            <pc:docMk/>
            <pc:sldMk cId="210483373" sldId="2147308596"/>
            <ac:grpSpMk id="125" creationId="{E65BD670-121F-634E-9124-8C29F120DA5B}"/>
          </ac:grpSpMkLst>
        </pc:grpChg>
        <pc:grpChg chg="add del">
          <ac:chgData name="Kau, Derchang" userId="b9148588-e694-4445-9765-2c9aad6149ce" providerId="ADAL" clId="{FAA041A8-D5C9-FD4C-9A1D-883FEE58235E}" dt="2021-10-20T17:05:15.852" v="2016"/>
          <ac:grpSpMkLst>
            <pc:docMk/>
            <pc:sldMk cId="210483373" sldId="2147308596"/>
            <ac:grpSpMk id="138" creationId="{5F5D2142-4258-184D-9435-C0EA740B011B}"/>
          </ac:grpSpMkLst>
        </pc:grpChg>
        <pc:grpChg chg="add">
          <ac:chgData name="Kau, Derchang" userId="b9148588-e694-4445-9765-2c9aad6149ce" providerId="ADAL" clId="{FAA041A8-D5C9-FD4C-9A1D-883FEE58235E}" dt="2021-10-20T17:05:15.852" v="2016"/>
          <ac:grpSpMkLst>
            <pc:docMk/>
            <pc:sldMk cId="210483373" sldId="2147308596"/>
            <ac:grpSpMk id="153" creationId="{B9A001DB-ED5B-2F4C-8492-63333FAD30D2}"/>
          </ac:grpSpMkLst>
        </pc:grpChg>
        <pc:inkChg chg="add topLvl">
          <ac:chgData name="Kau, Derchang" userId="b9148588-e694-4445-9765-2c9aad6149ce" providerId="ADAL" clId="{FAA041A8-D5C9-FD4C-9A1D-883FEE58235E}" dt="2021-10-20T17:05:15.852" v="2016"/>
          <ac:inkMkLst>
            <pc:docMk/>
            <pc:sldMk cId="210483373" sldId="2147308596"/>
            <ac:inkMk id="2" creationId="{ED8DC9F7-53EB-4C4A-8F39-8C0B64F298BE}"/>
          </ac:inkMkLst>
        </pc:inkChg>
        <pc:inkChg chg="add topLvl">
          <ac:chgData name="Kau, Derchang" userId="b9148588-e694-4445-9765-2c9aad6149ce" providerId="ADAL" clId="{FAA041A8-D5C9-FD4C-9A1D-883FEE58235E}" dt="2021-10-20T17:05:15.852" v="2016"/>
          <ac:inkMkLst>
            <pc:docMk/>
            <pc:sldMk cId="210483373" sldId="2147308596"/>
            <ac:inkMk id="5" creationId="{DEA2198D-89DB-4E44-849E-EE42007B0662}"/>
          </ac:inkMkLst>
        </pc:inkChg>
        <pc:inkChg chg="add">
          <ac:chgData name="Kau, Derchang" userId="b9148588-e694-4445-9765-2c9aad6149ce" providerId="ADAL" clId="{FAA041A8-D5C9-FD4C-9A1D-883FEE58235E}" dt="2021-10-20T17:08:20.305" v="2018"/>
          <ac:inkMkLst>
            <pc:docMk/>
            <pc:sldMk cId="210483373" sldId="2147308596"/>
            <ac:inkMk id="7" creationId="{0A89B37C-858C-F340-8556-1E61516F0ABB}"/>
          </ac:inkMkLst>
        </pc:inkChg>
        <pc:inkChg chg="add topLvl">
          <ac:chgData name="Kau, Derchang" userId="b9148588-e694-4445-9765-2c9aad6149ce" providerId="ADAL" clId="{FAA041A8-D5C9-FD4C-9A1D-883FEE58235E}" dt="2021-10-20T17:05:15.852" v="2016"/>
          <ac:inkMkLst>
            <pc:docMk/>
            <pc:sldMk cId="210483373" sldId="2147308596"/>
            <ac:inkMk id="25" creationId="{A9F0960F-F213-E846-A502-EB5297199FBE}"/>
          </ac:inkMkLst>
        </pc:inkChg>
        <pc:inkChg chg="add topLvl">
          <ac:chgData name="Kau, Derchang" userId="b9148588-e694-4445-9765-2c9aad6149ce" providerId="ADAL" clId="{FAA041A8-D5C9-FD4C-9A1D-883FEE58235E}" dt="2021-10-20T17:05:15.852" v="2016"/>
          <ac:inkMkLst>
            <pc:docMk/>
            <pc:sldMk cId="210483373" sldId="2147308596"/>
            <ac:inkMk id="29" creationId="{37026E41-A3D8-E045-9E6C-0D92E4E2582A}"/>
          </ac:inkMkLst>
        </pc:inkChg>
        <pc:inkChg chg="add topLvl">
          <ac:chgData name="Kau, Derchang" userId="b9148588-e694-4445-9765-2c9aad6149ce" providerId="ADAL" clId="{FAA041A8-D5C9-FD4C-9A1D-883FEE58235E}" dt="2021-10-20T17:05:15.852" v="2016"/>
          <ac:inkMkLst>
            <pc:docMk/>
            <pc:sldMk cId="210483373" sldId="2147308596"/>
            <ac:inkMk id="32" creationId="{C7E6F611-8DBC-BB4F-B16D-F874F38AB0A4}"/>
          </ac:inkMkLst>
        </pc:inkChg>
        <pc:inkChg chg="add topLvl">
          <ac:chgData name="Kau, Derchang" userId="b9148588-e694-4445-9765-2c9aad6149ce" providerId="ADAL" clId="{FAA041A8-D5C9-FD4C-9A1D-883FEE58235E}" dt="2021-10-20T17:05:15.852" v="2016"/>
          <ac:inkMkLst>
            <pc:docMk/>
            <pc:sldMk cId="210483373" sldId="2147308596"/>
            <ac:inkMk id="33" creationId="{0D3C904F-70FE-8E4A-B2D1-4D778AFBC42B}"/>
          </ac:inkMkLst>
        </pc:inkChg>
        <pc:inkChg chg="add topLvl">
          <ac:chgData name="Kau, Derchang" userId="b9148588-e694-4445-9765-2c9aad6149ce" providerId="ADAL" clId="{FAA041A8-D5C9-FD4C-9A1D-883FEE58235E}" dt="2021-10-20T17:05:15.852" v="2016"/>
          <ac:inkMkLst>
            <pc:docMk/>
            <pc:sldMk cId="210483373" sldId="2147308596"/>
            <ac:inkMk id="34" creationId="{77055BEF-473C-DD49-856C-CF2625466BC4}"/>
          </ac:inkMkLst>
        </pc:inkChg>
        <pc:inkChg chg="add topLvl">
          <ac:chgData name="Kau, Derchang" userId="b9148588-e694-4445-9765-2c9aad6149ce" providerId="ADAL" clId="{FAA041A8-D5C9-FD4C-9A1D-883FEE58235E}" dt="2021-10-20T17:05:15.852" v="2016"/>
          <ac:inkMkLst>
            <pc:docMk/>
            <pc:sldMk cId="210483373" sldId="2147308596"/>
            <ac:inkMk id="35" creationId="{EC594162-59EA-9D48-B3ED-23FD9D6D4E7E}"/>
          </ac:inkMkLst>
        </pc:inkChg>
        <pc:inkChg chg="add topLvl">
          <ac:chgData name="Kau, Derchang" userId="b9148588-e694-4445-9765-2c9aad6149ce" providerId="ADAL" clId="{FAA041A8-D5C9-FD4C-9A1D-883FEE58235E}" dt="2021-10-20T17:05:15.852" v="2016"/>
          <ac:inkMkLst>
            <pc:docMk/>
            <pc:sldMk cId="210483373" sldId="2147308596"/>
            <ac:inkMk id="37" creationId="{E70EABBE-D5D0-9140-8463-5D743D4B528F}"/>
          </ac:inkMkLst>
        </pc:inkChg>
        <pc:inkChg chg="add topLvl">
          <ac:chgData name="Kau, Derchang" userId="b9148588-e694-4445-9765-2c9aad6149ce" providerId="ADAL" clId="{FAA041A8-D5C9-FD4C-9A1D-883FEE58235E}" dt="2021-10-20T17:05:15.852" v="2016"/>
          <ac:inkMkLst>
            <pc:docMk/>
            <pc:sldMk cId="210483373" sldId="2147308596"/>
            <ac:inkMk id="38" creationId="{E1F58DBE-1283-C245-B449-39D92C24FED6}"/>
          </ac:inkMkLst>
        </pc:inkChg>
        <pc:inkChg chg="add topLvl">
          <ac:chgData name="Kau, Derchang" userId="b9148588-e694-4445-9765-2c9aad6149ce" providerId="ADAL" clId="{FAA041A8-D5C9-FD4C-9A1D-883FEE58235E}" dt="2021-10-20T17:05:15.852" v="2016"/>
          <ac:inkMkLst>
            <pc:docMk/>
            <pc:sldMk cId="210483373" sldId="2147308596"/>
            <ac:inkMk id="39" creationId="{1A9981EA-A4DC-6648-B881-1503A8BF40F3}"/>
          </ac:inkMkLst>
        </pc:inkChg>
        <pc:inkChg chg="add topLvl">
          <ac:chgData name="Kau, Derchang" userId="b9148588-e694-4445-9765-2c9aad6149ce" providerId="ADAL" clId="{FAA041A8-D5C9-FD4C-9A1D-883FEE58235E}" dt="2021-10-20T17:05:15.852" v="2016"/>
          <ac:inkMkLst>
            <pc:docMk/>
            <pc:sldMk cId="210483373" sldId="2147308596"/>
            <ac:inkMk id="40" creationId="{367315DD-005A-AC48-811B-428F488F8E08}"/>
          </ac:inkMkLst>
        </pc:inkChg>
        <pc:inkChg chg="add topLvl">
          <ac:chgData name="Kau, Derchang" userId="b9148588-e694-4445-9765-2c9aad6149ce" providerId="ADAL" clId="{FAA041A8-D5C9-FD4C-9A1D-883FEE58235E}" dt="2021-10-20T17:05:15.852" v="2016"/>
          <ac:inkMkLst>
            <pc:docMk/>
            <pc:sldMk cId="210483373" sldId="2147308596"/>
            <ac:inkMk id="41" creationId="{F8A69548-98FE-A549-82E3-C0A6C1B14E36}"/>
          </ac:inkMkLst>
        </pc:inkChg>
        <pc:inkChg chg="add topLvl">
          <ac:chgData name="Kau, Derchang" userId="b9148588-e694-4445-9765-2c9aad6149ce" providerId="ADAL" clId="{FAA041A8-D5C9-FD4C-9A1D-883FEE58235E}" dt="2021-10-20T17:05:15.852" v="2016"/>
          <ac:inkMkLst>
            <pc:docMk/>
            <pc:sldMk cId="210483373" sldId="2147308596"/>
            <ac:inkMk id="42" creationId="{C010E909-0274-6944-8BDB-7A89FF15391E}"/>
          </ac:inkMkLst>
        </pc:inkChg>
        <pc:inkChg chg="add topLvl">
          <ac:chgData name="Kau, Derchang" userId="b9148588-e694-4445-9765-2c9aad6149ce" providerId="ADAL" clId="{FAA041A8-D5C9-FD4C-9A1D-883FEE58235E}" dt="2021-10-20T17:05:15.852" v="2016"/>
          <ac:inkMkLst>
            <pc:docMk/>
            <pc:sldMk cId="210483373" sldId="2147308596"/>
            <ac:inkMk id="43" creationId="{F060995B-F532-194C-81E8-1D8E9AF0F0DD}"/>
          </ac:inkMkLst>
        </pc:inkChg>
        <pc:inkChg chg="add topLvl">
          <ac:chgData name="Kau, Derchang" userId="b9148588-e694-4445-9765-2c9aad6149ce" providerId="ADAL" clId="{FAA041A8-D5C9-FD4C-9A1D-883FEE58235E}" dt="2021-10-20T17:05:15.852" v="2016"/>
          <ac:inkMkLst>
            <pc:docMk/>
            <pc:sldMk cId="210483373" sldId="2147308596"/>
            <ac:inkMk id="44" creationId="{22F1B9AA-E6E9-8D44-AE35-DF9A531ABF83}"/>
          </ac:inkMkLst>
        </pc:inkChg>
        <pc:inkChg chg="add topLvl">
          <ac:chgData name="Kau, Derchang" userId="b9148588-e694-4445-9765-2c9aad6149ce" providerId="ADAL" clId="{FAA041A8-D5C9-FD4C-9A1D-883FEE58235E}" dt="2021-10-20T17:05:15.852" v="2016"/>
          <ac:inkMkLst>
            <pc:docMk/>
            <pc:sldMk cId="210483373" sldId="2147308596"/>
            <ac:inkMk id="45" creationId="{15012829-B24E-A746-A442-AD02DA9DE705}"/>
          </ac:inkMkLst>
        </pc:inkChg>
        <pc:inkChg chg="add topLvl">
          <ac:chgData name="Kau, Derchang" userId="b9148588-e694-4445-9765-2c9aad6149ce" providerId="ADAL" clId="{FAA041A8-D5C9-FD4C-9A1D-883FEE58235E}" dt="2021-10-20T17:05:15.852" v="2016"/>
          <ac:inkMkLst>
            <pc:docMk/>
            <pc:sldMk cId="210483373" sldId="2147308596"/>
            <ac:inkMk id="47" creationId="{CA483F73-E467-0A4C-93BB-3B750EF3543D}"/>
          </ac:inkMkLst>
        </pc:inkChg>
        <pc:inkChg chg="add topLvl">
          <ac:chgData name="Kau, Derchang" userId="b9148588-e694-4445-9765-2c9aad6149ce" providerId="ADAL" clId="{FAA041A8-D5C9-FD4C-9A1D-883FEE58235E}" dt="2021-10-20T17:05:15.852" v="2016"/>
          <ac:inkMkLst>
            <pc:docMk/>
            <pc:sldMk cId="210483373" sldId="2147308596"/>
            <ac:inkMk id="48" creationId="{C22E2EA3-9881-D245-90C5-F60ABE3F6C2D}"/>
          </ac:inkMkLst>
        </pc:inkChg>
        <pc:inkChg chg="add topLvl">
          <ac:chgData name="Kau, Derchang" userId="b9148588-e694-4445-9765-2c9aad6149ce" providerId="ADAL" clId="{FAA041A8-D5C9-FD4C-9A1D-883FEE58235E}" dt="2021-10-20T17:05:15.852" v="2016"/>
          <ac:inkMkLst>
            <pc:docMk/>
            <pc:sldMk cId="210483373" sldId="2147308596"/>
            <ac:inkMk id="50" creationId="{EF92C595-C8A4-814A-AD83-CEA78068685B}"/>
          </ac:inkMkLst>
        </pc:inkChg>
        <pc:inkChg chg="add topLvl">
          <ac:chgData name="Kau, Derchang" userId="b9148588-e694-4445-9765-2c9aad6149ce" providerId="ADAL" clId="{FAA041A8-D5C9-FD4C-9A1D-883FEE58235E}" dt="2021-10-20T17:05:15.852" v="2016"/>
          <ac:inkMkLst>
            <pc:docMk/>
            <pc:sldMk cId="210483373" sldId="2147308596"/>
            <ac:inkMk id="51" creationId="{AFB97817-F8F5-5348-B2B9-73283D5641DB}"/>
          </ac:inkMkLst>
        </pc:inkChg>
        <pc:inkChg chg="add topLvl">
          <ac:chgData name="Kau, Derchang" userId="b9148588-e694-4445-9765-2c9aad6149ce" providerId="ADAL" clId="{FAA041A8-D5C9-FD4C-9A1D-883FEE58235E}" dt="2021-10-20T17:05:15.852" v="2016"/>
          <ac:inkMkLst>
            <pc:docMk/>
            <pc:sldMk cId="210483373" sldId="2147308596"/>
            <ac:inkMk id="52" creationId="{B0354758-9FB7-9943-963B-A123B1B53A52}"/>
          </ac:inkMkLst>
        </pc:inkChg>
        <pc:inkChg chg="add topLvl">
          <ac:chgData name="Kau, Derchang" userId="b9148588-e694-4445-9765-2c9aad6149ce" providerId="ADAL" clId="{FAA041A8-D5C9-FD4C-9A1D-883FEE58235E}" dt="2021-10-20T17:05:15.852" v="2016"/>
          <ac:inkMkLst>
            <pc:docMk/>
            <pc:sldMk cId="210483373" sldId="2147308596"/>
            <ac:inkMk id="53" creationId="{D8BEBEAB-93E7-0A4C-B86B-1DCF5025D0EB}"/>
          </ac:inkMkLst>
        </pc:inkChg>
        <pc:inkChg chg="add topLvl">
          <ac:chgData name="Kau, Derchang" userId="b9148588-e694-4445-9765-2c9aad6149ce" providerId="ADAL" clId="{FAA041A8-D5C9-FD4C-9A1D-883FEE58235E}" dt="2021-10-20T17:05:15.852" v="2016"/>
          <ac:inkMkLst>
            <pc:docMk/>
            <pc:sldMk cId="210483373" sldId="2147308596"/>
            <ac:inkMk id="54" creationId="{F593A3BE-03B5-C34F-A100-A52FCB8CC963}"/>
          </ac:inkMkLst>
        </pc:inkChg>
        <pc:inkChg chg="add topLvl">
          <ac:chgData name="Kau, Derchang" userId="b9148588-e694-4445-9765-2c9aad6149ce" providerId="ADAL" clId="{FAA041A8-D5C9-FD4C-9A1D-883FEE58235E}" dt="2021-10-20T17:05:15.852" v="2016"/>
          <ac:inkMkLst>
            <pc:docMk/>
            <pc:sldMk cId="210483373" sldId="2147308596"/>
            <ac:inkMk id="55" creationId="{F295E481-6897-FB4B-9515-FC34442BD8CF}"/>
          </ac:inkMkLst>
        </pc:inkChg>
        <pc:inkChg chg="add topLvl">
          <ac:chgData name="Kau, Derchang" userId="b9148588-e694-4445-9765-2c9aad6149ce" providerId="ADAL" clId="{FAA041A8-D5C9-FD4C-9A1D-883FEE58235E}" dt="2021-10-20T17:05:15.852" v="2016"/>
          <ac:inkMkLst>
            <pc:docMk/>
            <pc:sldMk cId="210483373" sldId="2147308596"/>
            <ac:inkMk id="56" creationId="{F790581F-E1DB-0443-94BB-03048A6232D2}"/>
          </ac:inkMkLst>
        </pc:inkChg>
        <pc:inkChg chg="add topLvl">
          <ac:chgData name="Kau, Derchang" userId="b9148588-e694-4445-9765-2c9aad6149ce" providerId="ADAL" clId="{FAA041A8-D5C9-FD4C-9A1D-883FEE58235E}" dt="2021-10-20T17:05:15.852" v="2016"/>
          <ac:inkMkLst>
            <pc:docMk/>
            <pc:sldMk cId="210483373" sldId="2147308596"/>
            <ac:inkMk id="57" creationId="{BE0907E1-6D14-654B-9E02-0FC398AE8AEF}"/>
          </ac:inkMkLst>
        </pc:inkChg>
        <pc:inkChg chg="add topLvl">
          <ac:chgData name="Kau, Derchang" userId="b9148588-e694-4445-9765-2c9aad6149ce" providerId="ADAL" clId="{FAA041A8-D5C9-FD4C-9A1D-883FEE58235E}" dt="2021-10-20T17:05:15.852" v="2016"/>
          <ac:inkMkLst>
            <pc:docMk/>
            <pc:sldMk cId="210483373" sldId="2147308596"/>
            <ac:inkMk id="58" creationId="{E707A9BA-33BB-DD41-90E4-1AAF02079F50}"/>
          </ac:inkMkLst>
        </pc:inkChg>
        <pc:inkChg chg="add topLvl">
          <ac:chgData name="Kau, Derchang" userId="b9148588-e694-4445-9765-2c9aad6149ce" providerId="ADAL" clId="{FAA041A8-D5C9-FD4C-9A1D-883FEE58235E}" dt="2021-10-20T17:05:15.852" v="2016"/>
          <ac:inkMkLst>
            <pc:docMk/>
            <pc:sldMk cId="210483373" sldId="2147308596"/>
            <ac:inkMk id="59" creationId="{0A448DD6-AD1D-7940-BACA-61FE62D498BC}"/>
          </ac:inkMkLst>
        </pc:inkChg>
        <pc:inkChg chg="add topLvl">
          <ac:chgData name="Kau, Derchang" userId="b9148588-e694-4445-9765-2c9aad6149ce" providerId="ADAL" clId="{FAA041A8-D5C9-FD4C-9A1D-883FEE58235E}" dt="2021-10-20T17:05:15.852" v="2016"/>
          <ac:inkMkLst>
            <pc:docMk/>
            <pc:sldMk cId="210483373" sldId="2147308596"/>
            <ac:inkMk id="60" creationId="{870546CA-C5A3-B34E-943B-F6C9A8F01CA1}"/>
          </ac:inkMkLst>
        </pc:inkChg>
        <pc:inkChg chg="add topLvl">
          <ac:chgData name="Kau, Derchang" userId="b9148588-e694-4445-9765-2c9aad6149ce" providerId="ADAL" clId="{FAA041A8-D5C9-FD4C-9A1D-883FEE58235E}" dt="2021-10-20T17:05:15.852" v="2016"/>
          <ac:inkMkLst>
            <pc:docMk/>
            <pc:sldMk cId="210483373" sldId="2147308596"/>
            <ac:inkMk id="61" creationId="{8494BD81-E19F-A046-8D55-8D975FABB22E}"/>
          </ac:inkMkLst>
        </pc:inkChg>
        <pc:inkChg chg="add topLvl">
          <ac:chgData name="Kau, Derchang" userId="b9148588-e694-4445-9765-2c9aad6149ce" providerId="ADAL" clId="{FAA041A8-D5C9-FD4C-9A1D-883FEE58235E}" dt="2021-10-20T17:05:15.852" v="2016"/>
          <ac:inkMkLst>
            <pc:docMk/>
            <pc:sldMk cId="210483373" sldId="2147308596"/>
            <ac:inkMk id="62" creationId="{9F8F5367-01E8-9249-8A4D-BF6FB897FA2F}"/>
          </ac:inkMkLst>
        </pc:inkChg>
        <pc:inkChg chg="add topLvl">
          <ac:chgData name="Kau, Derchang" userId="b9148588-e694-4445-9765-2c9aad6149ce" providerId="ADAL" clId="{FAA041A8-D5C9-FD4C-9A1D-883FEE58235E}" dt="2021-10-20T17:05:15.852" v="2016"/>
          <ac:inkMkLst>
            <pc:docMk/>
            <pc:sldMk cId="210483373" sldId="2147308596"/>
            <ac:inkMk id="64" creationId="{2A0FB454-B7E5-DC4E-9DB6-4227557269DF}"/>
          </ac:inkMkLst>
        </pc:inkChg>
        <pc:inkChg chg="add topLvl">
          <ac:chgData name="Kau, Derchang" userId="b9148588-e694-4445-9765-2c9aad6149ce" providerId="ADAL" clId="{FAA041A8-D5C9-FD4C-9A1D-883FEE58235E}" dt="2021-10-20T17:05:15.852" v="2016"/>
          <ac:inkMkLst>
            <pc:docMk/>
            <pc:sldMk cId="210483373" sldId="2147308596"/>
            <ac:inkMk id="65" creationId="{F9E0C98C-8435-C248-91CC-7F6FED7B4156}"/>
          </ac:inkMkLst>
        </pc:inkChg>
        <pc:inkChg chg="add topLvl">
          <ac:chgData name="Kau, Derchang" userId="b9148588-e694-4445-9765-2c9aad6149ce" providerId="ADAL" clId="{FAA041A8-D5C9-FD4C-9A1D-883FEE58235E}" dt="2021-10-20T17:05:15.852" v="2016"/>
          <ac:inkMkLst>
            <pc:docMk/>
            <pc:sldMk cId="210483373" sldId="2147308596"/>
            <ac:inkMk id="66" creationId="{A3BC908B-0508-C045-9AC5-94D58F5DF8C4}"/>
          </ac:inkMkLst>
        </pc:inkChg>
        <pc:inkChg chg="add topLvl">
          <ac:chgData name="Kau, Derchang" userId="b9148588-e694-4445-9765-2c9aad6149ce" providerId="ADAL" clId="{FAA041A8-D5C9-FD4C-9A1D-883FEE58235E}" dt="2021-10-20T17:05:15.852" v="2016"/>
          <ac:inkMkLst>
            <pc:docMk/>
            <pc:sldMk cId="210483373" sldId="2147308596"/>
            <ac:inkMk id="67" creationId="{0000E76B-CC50-A147-A16B-7E3E42CA8F9A}"/>
          </ac:inkMkLst>
        </pc:inkChg>
        <pc:inkChg chg="add topLvl">
          <ac:chgData name="Kau, Derchang" userId="b9148588-e694-4445-9765-2c9aad6149ce" providerId="ADAL" clId="{FAA041A8-D5C9-FD4C-9A1D-883FEE58235E}" dt="2021-10-20T17:05:15.852" v="2016"/>
          <ac:inkMkLst>
            <pc:docMk/>
            <pc:sldMk cId="210483373" sldId="2147308596"/>
            <ac:inkMk id="68" creationId="{1B221756-C2D7-104E-83AC-AFD06225EE0F}"/>
          </ac:inkMkLst>
        </pc:inkChg>
        <pc:inkChg chg="add topLvl">
          <ac:chgData name="Kau, Derchang" userId="b9148588-e694-4445-9765-2c9aad6149ce" providerId="ADAL" clId="{FAA041A8-D5C9-FD4C-9A1D-883FEE58235E}" dt="2021-10-20T17:05:15.852" v="2016"/>
          <ac:inkMkLst>
            <pc:docMk/>
            <pc:sldMk cId="210483373" sldId="2147308596"/>
            <ac:inkMk id="69" creationId="{3C431CCA-825C-5A4B-B635-A2A3E975ECA7}"/>
          </ac:inkMkLst>
        </pc:inkChg>
        <pc:inkChg chg="add topLvl">
          <ac:chgData name="Kau, Derchang" userId="b9148588-e694-4445-9765-2c9aad6149ce" providerId="ADAL" clId="{FAA041A8-D5C9-FD4C-9A1D-883FEE58235E}" dt="2021-10-20T17:05:15.852" v="2016"/>
          <ac:inkMkLst>
            <pc:docMk/>
            <pc:sldMk cId="210483373" sldId="2147308596"/>
            <ac:inkMk id="70" creationId="{230A5C20-9E12-5C42-AC47-90BACCBA2CA3}"/>
          </ac:inkMkLst>
        </pc:inkChg>
        <pc:inkChg chg="add topLvl">
          <ac:chgData name="Kau, Derchang" userId="b9148588-e694-4445-9765-2c9aad6149ce" providerId="ADAL" clId="{FAA041A8-D5C9-FD4C-9A1D-883FEE58235E}" dt="2021-10-20T17:05:15.852" v="2016"/>
          <ac:inkMkLst>
            <pc:docMk/>
            <pc:sldMk cId="210483373" sldId="2147308596"/>
            <ac:inkMk id="72" creationId="{DB16F526-750F-1F44-A6E7-F11331B7A56D}"/>
          </ac:inkMkLst>
        </pc:inkChg>
        <pc:inkChg chg="add topLvl">
          <ac:chgData name="Kau, Derchang" userId="b9148588-e694-4445-9765-2c9aad6149ce" providerId="ADAL" clId="{FAA041A8-D5C9-FD4C-9A1D-883FEE58235E}" dt="2021-10-20T17:05:15.852" v="2016"/>
          <ac:inkMkLst>
            <pc:docMk/>
            <pc:sldMk cId="210483373" sldId="2147308596"/>
            <ac:inkMk id="73" creationId="{0864B231-88AF-3845-A947-E0C6F1DE8A62}"/>
          </ac:inkMkLst>
        </pc:inkChg>
        <pc:inkChg chg="add topLvl">
          <ac:chgData name="Kau, Derchang" userId="b9148588-e694-4445-9765-2c9aad6149ce" providerId="ADAL" clId="{FAA041A8-D5C9-FD4C-9A1D-883FEE58235E}" dt="2021-10-20T17:05:15.852" v="2016"/>
          <ac:inkMkLst>
            <pc:docMk/>
            <pc:sldMk cId="210483373" sldId="2147308596"/>
            <ac:inkMk id="75" creationId="{3F22AAE8-CB47-664A-8F63-959CEAF4A5D9}"/>
          </ac:inkMkLst>
        </pc:inkChg>
        <pc:inkChg chg="add topLvl">
          <ac:chgData name="Kau, Derchang" userId="b9148588-e694-4445-9765-2c9aad6149ce" providerId="ADAL" clId="{FAA041A8-D5C9-FD4C-9A1D-883FEE58235E}" dt="2021-10-20T17:05:15.852" v="2016"/>
          <ac:inkMkLst>
            <pc:docMk/>
            <pc:sldMk cId="210483373" sldId="2147308596"/>
            <ac:inkMk id="76" creationId="{36B07517-B84A-7A42-B7A9-9291EC29DF9A}"/>
          </ac:inkMkLst>
        </pc:inkChg>
        <pc:inkChg chg="add topLvl">
          <ac:chgData name="Kau, Derchang" userId="b9148588-e694-4445-9765-2c9aad6149ce" providerId="ADAL" clId="{FAA041A8-D5C9-FD4C-9A1D-883FEE58235E}" dt="2021-10-20T17:05:15.852" v="2016"/>
          <ac:inkMkLst>
            <pc:docMk/>
            <pc:sldMk cId="210483373" sldId="2147308596"/>
            <ac:inkMk id="77" creationId="{F30B0A7D-1A04-7144-BA11-5644602EE01E}"/>
          </ac:inkMkLst>
        </pc:inkChg>
        <pc:inkChg chg="add topLvl">
          <ac:chgData name="Kau, Derchang" userId="b9148588-e694-4445-9765-2c9aad6149ce" providerId="ADAL" clId="{FAA041A8-D5C9-FD4C-9A1D-883FEE58235E}" dt="2021-10-20T17:05:15.852" v="2016"/>
          <ac:inkMkLst>
            <pc:docMk/>
            <pc:sldMk cId="210483373" sldId="2147308596"/>
            <ac:inkMk id="78" creationId="{F84670B6-061E-184C-9597-377EFF1675BB}"/>
          </ac:inkMkLst>
        </pc:inkChg>
        <pc:inkChg chg="add topLvl">
          <ac:chgData name="Kau, Derchang" userId="b9148588-e694-4445-9765-2c9aad6149ce" providerId="ADAL" clId="{FAA041A8-D5C9-FD4C-9A1D-883FEE58235E}" dt="2021-10-20T17:05:15.852" v="2016"/>
          <ac:inkMkLst>
            <pc:docMk/>
            <pc:sldMk cId="210483373" sldId="2147308596"/>
            <ac:inkMk id="79" creationId="{1B4BA8BF-CC9F-8948-8B91-FCA2B891233F}"/>
          </ac:inkMkLst>
        </pc:inkChg>
        <pc:inkChg chg="add topLvl">
          <ac:chgData name="Kau, Derchang" userId="b9148588-e694-4445-9765-2c9aad6149ce" providerId="ADAL" clId="{FAA041A8-D5C9-FD4C-9A1D-883FEE58235E}" dt="2021-10-20T17:05:15.852" v="2016"/>
          <ac:inkMkLst>
            <pc:docMk/>
            <pc:sldMk cId="210483373" sldId="2147308596"/>
            <ac:inkMk id="80" creationId="{71EBCCDC-9D73-6542-B441-0DA52AF4918F}"/>
          </ac:inkMkLst>
        </pc:inkChg>
        <pc:inkChg chg="add topLvl">
          <ac:chgData name="Kau, Derchang" userId="b9148588-e694-4445-9765-2c9aad6149ce" providerId="ADAL" clId="{FAA041A8-D5C9-FD4C-9A1D-883FEE58235E}" dt="2021-10-20T17:05:15.852" v="2016"/>
          <ac:inkMkLst>
            <pc:docMk/>
            <pc:sldMk cId="210483373" sldId="2147308596"/>
            <ac:inkMk id="82" creationId="{784A8810-3E7D-7F48-B37C-F4BC7D38EE91}"/>
          </ac:inkMkLst>
        </pc:inkChg>
        <pc:inkChg chg="add topLvl">
          <ac:chgData name="Kau, Derchang" userId="b9148588-e694-4445-9765-2c9aad6149ce" providerId="ADAL" clId="{FAA041A8-D5C9-FD4C-9A1D-883FEE58235E}" dt="2021-10-20T17:05:15.852" v="2016"/>
          <ac:inkMkLst>
            <pc:docMk/>
            <pc:sldMk cId="210483373" sldId="2147308596"/>
            <ac:inkMk id="84" creationId="{C868CC33-1F9C-5645-BE9D-4BA7880F106B}"/>
          </ac:inkMkLst>
        </pc:inkChg>
        <pc:inkChg chg="add topLvl">
          <ac:chgData name="Kau, Derchang" userId="b9148588-e694-4445-9765-2c9aad6149ce" providerId="ADAL" clId="{FAA041A8-D5C9-FD4C-9A1D-883FEE58235E}" dt="2021-10-20T17:05:15.852" v="2016"/>
          <ac:inkMkLst>
            <pc:docMk/>
            <pc:sldMk cId="210483373" sldId="2147308596"/>
            <ac:inkMk id="85" creationId="{33881853-BB9B-4045-9EAE-CF363D32EC53}"/>
          </ac:inkMkLst>
        </pc:inkChg>
        <pc:inkChg chg="add topLvl">
          <ac:chgData name="Kau, Derchang" userId="b9148588-e694-4445-9765-2c9aad6149ce" providerId="ADAL" clId="{FAA041A8-D5C9-FD4C-9A1D-883FEE58235E}" dt="2021-10-20T17:05:15.852" v="2016"/>
          <ac:inkMkLst>
            <pc:docMk/>
            <pc:sldMk cId="210483373" sldId="2147308596"/>
            <ac:inkMk id="86" creationId="{FC63802E-9B54-FF49-9591-F81F92FD502F}"/>
          </ac:inkMkLst>
        </pc:inkChg>
        <pc:inkChg chg="add topLvl">
          <ac:chgData name="Kau, Derchang" userId="b9148588-e694-4445-9765-2c9aad6149ce" providerId="ADAL" clId="{FAA041A8-D5C9-FD4C-9A1D-883FEE58235E}" dt="2021-10-20T17:05:15.852" v="2016"/>
          <ac:inkMkLst>
            <pc:docMk/>
            <pc:sldMk cId="210483373" sldId="2147308596"/>
            <ac:inkMk id="87" creationId="{A92155D0-CE3C-8449-AA7F-E8759E432A84}"/>
          </ac:inkMkLst>
        </pc:inkChg>
        <pc:inkChg chg="add topLvl">
          <ac:chgData name="Kau, Derchang" userId="b9148588-e694-4445-9765-2c9aad6149ce" providerId="ADAL" clId="{FAA041A8-D5C9-FD4C-9A1D-883FEE58235E}" dt="2021-10-20T17:05:15.852" v="2016"/>
          <ac:inkMkLst>
            <pc:docMk/>
            <pc:sldMk cId="210483373" sldId="2147308596"/>
            <ac:inkMk id="88" creationId="{BE9821DF-5A22-C945-8E14-E74FA326C366}"/>
          </ac:inkMkLst>
        </pc:inkChg>
        <pc:inkChg chg="add topLvl">
          <ac:chgData name="Kau, Derchang" userId="b9148588-e694-4445-9765-2c9aad6149ce" providerId="ADAL" clId="{FAA041A8-D5C9-FD4C-9A1D-883FEE58235E}" dt="2021-10-20T17:05:15.852" v="2016"/>
          <ac:inkMkLst>
            <pc:docMk/>
            <pc:sldMk cId="210483373" sldId="2147308596"/>
            <ac:inkMk id="89" creationId="{F75AB1AA-0D76-B146-B78D-7CE08EBCCE9E}"/>
          </ac:inkMkLst>
        </pc:inkChg>
        <pc:inkChg chg="add topLvl">
          <ac:chgData name="Kau, Derchang" userId="b9148588-e694-4445-9765-2c9aad6149ce" providerId="ADAL" clId="{FAA041A8-D5C9-FD4C-9A1D-883FEE58235E}" dt="2021-10-20T17:05:15.852" v="2016"/>
          <ac:inkMkLst>
            <pc:docMk/>
            <pc:sldMk cId="210483373" sldId="2147308596"/>
            <ac:inkMk id="91" creationId="{1056146C-C1D4-F84F-8999-4DB109AE6B48}"/>
          </ac:inkMkLst>
        </pc:inkChg>
        <pc:inkChg chg="add topLvl">
          <ac:chgData name="Kau, Derchang" userId="b9148588-e694-4445-9765-2c9aad6149ce" providerId="ADAL" clId="{FAA041A8-D5C9-FD4C-9A1D-883FEE58235E}" dt="2021-10-20T17:05:15.852" v="2016"/>
          <ac:inkMkLst>
            <pc:docMk/>
            <pc:sldMk cId="210483373" sldId="2147308596"/>
            <ac:inkMk id="92" creationId="{8074C165-29D1-0346-8302-4EFEC78C69AA}"/>
          </ac:inkMkLst>
        </pc:inkChg>
        <pc:inkChg chg="add topLvl">
          <ac:chgData name="Kau, Derchang" userId="b9148588-e694-4445-9765-2c9aad6149ce" providerId="ADAL" clId="{FAA041A8-D5C9-FD4C-9A1D-883FEE58235E}" dt="2021-10-20T17:05:15.852" v="2016"/>
          <ac:inkMkLst>
            <pc:docMk/>
            <pc:sldMk cId="210483373" sldId="2147308596"/>
            <ac:inkMk id="93" creationId="{BC791914-C0BC-404B-8282-9D1E83656CE1}"/>
          </ac:inkMkLst>
        </pc:inkChg>
        <pc:inkChg chg="add topLvl">
          <ac:chgData name="Kau, Derchang" userId="b9148588-e694-4445-9765-2c9aad6149ce" providerId="ADAL" clId="{FAA041A8-D5C9-FD4C-9A1D-883FEE58235E}" dt="2021-10-20T17:05:15.852" v="2016"/>
          <ac:inkMkLst>
            <pc:docMk/>
            <pc:sldMk cId="210483373" sldId="2147308596"/>
            <ac:inkMk id="94" creationId="{D2F14EA0-523F-234A-B892-164C8B1FE405}"/>
          </ac:inkMkLst>
        </pc:inkChg>
        <pc:inkChg chg="add topLvl">
          <ac:chgData name="Kau, Derchang" userId="b9148588-e694-4445-9765-2c9aad6149ce" providerId="ADAL" clId="{FAA041A8-D5C9-FD4C-9A1D-883FEE58235E}" dt="2021-10-20T17:05:15.852" v="2016"/>
          <ac:inkMkLst>
            <pc:docMk/>
            <pc:sldMk cId="210483373" sldId="2147308596"/>
            <ac:inkMk id="95" creationId="{BD37FEB8-468D-6E4A-B63B-38B9F9E0EBF8}"/>
          </ac:inkMkLst>
        </pc:inkChg>
        <pc:inkChg chg="add topLvl">
          <ac:chgData name="Kau, Derchang" userId="b9148588-e694-4445-9765-2c9aad6149ce" providerId="ADAL" clId="{FAA041A8-D5C9-FD4C-9A1D-883FEE58235E}" dt="2021-10-20T17:05:15.852" v="2016"/>
          <ac:inkMkLst>
            <pc:docMk/>
            <pc:sldMk cId="210483373" sldId="2147308596"/>
            <ac:inkMk id="96" creationId="{9128E4A0-28F3-A14F-ACF2-5E2C9E2E2FC2}"/>
          </ac:inkMkLst>
        </pc:inkChg>
        <pc:inkChg chg="add topLvl">
          <ac:chgData name="Kau, Derchang" userId="b9148588-e694-4445-9765-2c9aad6149ce" providerId="ADAL" clId="{FAA041A8-D5C9-FD4C-9A1D-883FEE58235E}" dt="2021-10-20T17:05:15.852" v="2016"/>
          <ac:inkMkLst>
            <pc:docMk/>
            <pc:sldMk cId="210483373" sldId="2147308596"/>
            <ac:inkMk id="97" creationId="{2CF25101-413F-9741-885E-0F9F049DC7E9}"/>
          </ac:inkMkLst>
        </pc:inkChg>
        <pc:inkChg chg="add topLvl">
          <ac:chgData name="Kau, Derchang" userId="b9148588-e694-4445-9765-2c9aad6149ce" providerId="ADAL" clId="{FAA041A8-D5C9-FD4C-9A1D-883FEE58235E}" dt="2021-10-20T17:05:15.852" v="2016"/>
          <ac:inkMkLst>
            <pc:docMk/>
            <pc:sldMk cId="210483373" sldId="2147308596"/>
            <ac:inkMk id="98" creationId="{A7C34F58-1C22-F540-BC81-D9445D69091F}"/>
          </ac:inkMkLst>
        </pc:inkChg>
        <pc:inkChg chg="add topLvl">
          <ac:chgData name="Kau, Derchang" userId="b9148588-e694-4445-9765-2c9aad6149ce" providerId="ADAL" clId="{FAA041A8-D5C9-FD4C-9A1D-883FEE58235E}" dt="2021-10-20T17:05:15.852" v="2016"/>
          <ac:inkMkLst>
            <pc:docMk/>
            <pc:sldMk cId="210483373" sldId="2147308596"/>
            <ac:inkMk id="99" creationId="{D4DB2466-6EF5-3A4F-95E1-26081B780704}"/>
          </ac:inkMkLst>
        </pc:inkChg>
        <pc:inkChg chg="add topLvl">
          <ac:chgData name="Kau, Derchang" userId="b9148588-e694-4445-9765-2c9aad6149ce" providerId="ADAL" clId="{FAA041A8-D5C9-FD4C-9A1D-883FEE58235E}" dt="2021-10-20T17:05:15.852" v="2016"/>
          <ac:inkMkLst>
            <pc:docMk/>
            <pc:sldMk cId="210483373" sldId="2147308596"/>
            <ac:inkMk id="100" creationId="{BD066168-70DB-2447-B04D-7BF4DF9D2C11}"/>
          </ac:inkMkLst>
        </pc:inkChg>
        <pc:inkChg chg="add topLvl">
          <ac:chgData name="Kau, Derchang" userId="b9148588-e694-4445-9765-2c9aad6149ce" providerId="ADAL" clId="{FAA041A8-D5C9-FD4C-9A1D-883FEE58235E}" dt="2021-10-20T17:05:15.852" v="2016"/>
          <ac:inkMkLst>
            <pc:docMk/>
            <pc:sldMk cId="210483373" sldId="2147308596"/>
            <ac:inkMk id="102" creationId="{E003FDF9-0A6D-124F-912A-0FD356C07430}"/>
          </ac:inkMkLst>
        </pc:inkChg>
        <pc:inkChg chg="add topLvl">
          <ac:chgData name="Kau, Derchang" userId="b9148588-e694-4445-9765-2c9aad6149ce" providerId="ADAL" clId="{FAA041A8-D5C9-FD4C-9A1D-883FEE58235E}" dt="2021-10-20T17:05:15.852" v="2016"/>
          <ac:inkMkLst>
            <pc:docMk/>
            <pc:sldMk cId="210483373" sldId="2147308596"/>
            <ac:inkMk id="103" creationId="{706BFC2C-1457-7744-9E43-6E8C6BB47A9C}"/>
          </ac:inkMkLst>
        </pc:inkChg>
        <pc:inkChg chg="add topLvl">
          <ac:chgData name="Kau, Derchang" userId="b9148588-e694-4445-9765-2c9aad6149ce" providerId="ADAL" clId="{FAA041A8-D5C9-FD4C-9A1D-883FEE58235E}" dt="2021-10-20T17:05:15.852" v="2016"/>
          <ac:inkMkLst>
            <pc:docMk/>
            <pc:sldMk cId="210483373" sldId="2147308596"/>
            <ac:inkMk id="104" creationId="{AB61E583-A1C9-9742-80C9-49C3BBABDE95}"/>
          </ac:inkMkLst>
        </pc:inkChg>
        <pc:inkChg chg="add topLvl">
          <ac:chgData name="Kau, Derchang" userId="b9148588-e694-4445-9765-2c9aad6149ce" providerId="ADAL" clId="{FAA041A8-D5C9-FD4C-9A1D-883FEE58235E}" dt="2021-10-20T17:05:15.852" v="2016"/>
          <ac:inkMkLst>
            <pc:docMk/>
            <pc:sldMk cId="210483373" sldId="2147308596"/>
            <ac:inkMk id="105" creationId="{4458E4BA-D94F-544B-B5BD-6A95CE21E291}"/>
          </ac:inkMkLst>
        </pc:inkChg>
        <pc:inkChg chg="add topLvl">
          <ac:chgData name="Kau, Derchang" userId="b9148588-e694-4445-9765-2c9aad6149ce" providerId="ADAL" clId="{FAA041A8-D5C9-FD4C-9A1D-883FEE58235E}" dt="2021-10-20T17:05:15.852" v="2016"/>
          <ac:inkMkLst>
            <pc:docMk/>
            <pc:sldMk cId="210483373" sldId="2147308596"/>
            <ac:inkMk id="106" creationId="{18329F7E-E623-364D-A1CA-3BE9D2A17DB8}"/>
          </ac:inkMkLst>
        </pc:inkChg>
        <pc:inkChg chg="add topLvl">
          <ac:chgData name="Kau, Derchang" userId="b9148588-e694-4445-9765-2c9aad6149ce" providerId="ADAL" clId="{FAA041A8-D5C9-FD4C-9A1D-883FEE58235E}" dt="2021-10-20T17:05:15.852" v="2016"/>
          <ac:inkMkLst>
            <pc:docMk/>
            <pc:sldMk cId="210483373" sldId="2147308596"/>
            <ac:inkMk id="108" creationId="{93425AFE-029D-B542-997B-2DDDA18F712D}"/>
          </ac:inkMkLst>
        </pc:inkChg>
        <pc:inkChg chg="add topLvl">
          <ac:chgData name="Kau, Derchang" userId="b9148588-e694-4445-9765-2c9aad6149ce" providerId="ADAL" clId="{FAA041A8-D5C9-FD4C-9A1D-883FEE58235E}" dt="2021-10-20T17:05:15.852" v="2016"/>
          <ac:inkMkLst>
            <pc:docMk/>
            <pc:sldMk cId="210483373" sldId="2147308596"/>
            <ac:inkMk id="109" creationId="{FA87BA92-37C1-AA4C-AA9C-E48A458D52D3}"/>
          </ac:inkMkLst>
        </pc:inkChg>
        <pc:inkChg chg="add topLvl">
          <ac:chgData name="Kau, Derchang" userId="b9148588-e694-4445-9765-2c9aad6149ce" providerId="ADAL" clId="{FAA041A8-D5C9-FD4C-9A1D-883FEE58235E}" dt="2021-10-20T17:05:15.852" v="2016"/>
          <ac:inkMkLst>
            <pc:docMk/>
            <pc:sldMk cId="210483373" sldId="2147308596"/>
            <ac:inkMk id="110" creationId="{2BE2F5E4-112C-A94F-BB7E-D0CA582F6375}"/>
          </ac:inkMkLst>
        </pc:inkChg>
        <pc:inkChg chg="add topLvl">
          <ac:chgData name="Kau, Derchang" userId="b9148588-e694-4445-9765-2c9aad6149ce" providerId="ADAL" clId="{FAA041A8-D5C9-FD4C-9A1D-883FEE58235E}" dt="2021-10-20T17:05:15.852" v="2016"/>
          <ac:inkMkLst>
            <pc:docMk/>
            <pc:sldMk cId="210483373" sldId="2147308596"/>
            <ac:inkMk id="111" creationId="{965D9391-E2E4-4545-A67D-9D8F24102DA7}"/>
          </ac:inkMkLst>
        </pc:inkChg>
        <pc:inkChg chg="add topLvl">
          <ac:chgData name="Kau, Derchang" userId="b9148588-e694-4445-9765-2c9aad6149ce" providerId="ADAL" clId="{FAA041A8-D5C9-FD4C-9A1D-883FEE58235E}" dt="2021-10-20T17:05:15.852" v="2016"/>
          <ac:inkMkLst>
            <pc:docMk/>
            <pc:sldMk cId="210483373" sldId="2147308596"/>
            <ac:inkMk id="112" creationId="{56586B7D-B1C3-684A-BEF3-7A5AE63DD7B4}"/>
          </ac:inkMkLst>
        </pc:inkChg>
        <pc:inkChg chg="add topLvl">
          <ac:chgData name="Kau, Derchang" userId="b9148588-e694-4445-9765-2c9aad6149ce" providerId="ADAL" clId="{FAA041A8-D5C9-FD4C-9A1D-883FEE58235E}" dt="2021-10-20T17:05:15.852" v="2016"/>
          <ac:inkMkLst>
            <pc:docMk/>
            <pc:sldMk cId="210483373" sldId="2147308596"/>
            <ac:inkMk id="113" creationId="{3413382F-DAC0-7040-83B8-B1F5ABF508B1}"/>
          </ac:inkMkLst>
        </pc:inkChg>
        <pc:inkChg chg="add topLvl">
          <ac:chgData name="Kau, Derchang" userId="b9148588-e694-4445-9765-2c9aad6149ce" providerId="ADAL" clId="{FAA041A8-D5C9-FD4C-9A1D-883FEE58235E}" dt="2021-10-20T17:05:15.852" v="2016"/>
          <ac:inkMkLst>
            <pc:docMk/>
            <pc:sldMk cId="210483373" sldId="2147308596"/>
            <ac:inkMk id="114" creationId="{7AF75C85-37EE-524B-8376-60906D47CF87}"/>
          </ac:inkMkLst>
        </pc:inkChg>
        <pc:inkChg chg="add topLvl">
          <ac:chgData name="Kau, Derchang" userId="b9148588-e694-4445-9765-2c9aad6149ce" providerId="ADAL" clId="{FAA041A8-D5C9-FD4C-9A1D-883FEE58235E}" dt="2021-10-20T17:05:15.852" v="2016"/>
          <ac:inkMkLst>
            <pc:docMk/>
            <pc:sldMk cId="210483373" sldId="2147308596"/>
            <ac:inkMk id="116" creationId="{09E412A3-0954-9748-BC18-F5D138EDC7B2}"/>
          </ac:inkMkLst>
        </pc:inkChg>
        <pc:inkChg chg="add topLvl">
          <ac:chgData name="Kau, Derchang" userId="b9148588-e694-4445-9765-2c9aad6149ce" providerId="ADAL" clId="{FAA041A8-D5C9-FD4C-9A1D-883FEE58235E}" dt="2021-10-20T17:05:15.852" v="2016"/>
          <ac:inkMkLst>
            <pc:docMk/>
            <pc:sldMk cId="210483373" sldId="2147308596"/>
            <ac:inkMk id="117" creationId="{96598998-99C1-A045-8BBF-3BDC46E035C9}"/>
          </ac:inkMkLst>
        </pc:inkChg>
        <pc:inkChg chg="add topLvl">
          <ac:chgData name="Kau, Derchang" userId="b9148588-e694-4445-9765-2c9aad6149ce" providerId="ADAL" clId="{FAA041A8-D5C9-FD4C-9A1D-883FEE58235E}" dt="2021-10-20T17:05:15.852" v="2016"/>
          <ac:inkMkLst>
            <pc:docMk/>
            <pc:sldMk cId="210483373" sldId="2147308596"/>
            <ac:inkMk id="118" creationId="{BD609E63-D189-AF44-90E9-36DF253ACDEC}"/>
          </ac:inkMkLst>
        </pc:inkChg>
        <pc:inkChg chg="add topLvl">
          <ac:chgData name="Kau, Derchang" userId="b9148588-e694-4445-9765-2c9aad6149ce" providerId="ADAL" clId="{FAA041A8-D5C9-FD4C-9A1D-883FEE58235E}" dt="2021-10-20T17:05:15.852" v="2016"/>
          <ac:inkMkLst>
            <pc:docMk/>
            <pc:sldMk cId="210483373" sldId="2147308596"/>
            <ac:inkMk id="119" creationId="{F0C6817A-E575-6F4B-915E-E620D96BA97C}"/>
          </ac:inkMkLst>
        </pc:inkChg>
        <pc:inkChg chg="add topLvl">
          <ac:chgData name="Kau, Derchang" userId="b9148588-e694-4445-9765-2c9aad6149ce" providerId="ADAL" clId="{FAA041A8-D5C9-FD4C-9A1D-883FEE58235E}" dt="2021-10-20T17:05:15.852" v="2016"/>
          <ac:inkMkLst>
            <pc:docMk/>
            <pc:sldMk cId="210483373" sldId="2147308596"/>
            <ac:inkMk id="120" creationId="{CCF85D1C-23C9-E44F-AE3C-BD1833D13CBE}"/>
          </ac:inkMkLst>
        </pc:inkChg>
        <pc:inkChg chg="add topLvl">
          <ac:chgData name="Kau, Derchang" userId="b9148588-e694-4445-9765-2c9aad6149ce" providerId="ADAL" clId="{FAA041A8-D5C9-FD4C-9A1D-883FEE58235E}" dt="2021-10-20T17:05:15.852" v="2016"/>
          <ac:inkMkLst>
            <pc:docMk/>
            <pc:sldMk cId="210483373" sldId="2147308596"/>
            <ac:inkMk id="121" creationId="{4DFB419C-A6EB-CA4D-95BF-34A2C403C9C0}"/>
          </ac:inkMkLst>
        </pc:inkChg>
        <pc:inkChg chg="add topLvl">
          <ac:chgData name="Kau, Derchang" userId="b9148588-e694-4445-9765-2c9aad6149ce" providerId="ADAL" clId="{FAA041A8-D5C9-FD4C-9A1D-883FEE58235E}" dt="2021-10-20T17:05:15.852" v="2016"/>
          <ac:inkMkLst>
            <pc:docMk/>
            <pc:sldMk cId="210483373" sldId="2147308596"/>
            <ac:inkMk id="122" creationId="{22161822-5B4F-264A-852B-6BDE4B796707}"/>
          </ac:inkMkLst>
        </pc:inkChg>
        <pc:inkChg chg="add topLvl">
          <ac:chgData name="Kau, Derchang" userId="b9148588-e694-4445-9765-2c9aad6149ce" providerId="ADAL" clId="{FAA041A8-D5C9-FD4C-9A1D-883FEE58235E}" dt="2021-10-20T17:05:15.852" v="2016"/>
          <ac:inkMkLst>
            <pc:docMk/>
            <pc:sldMk cId="210483373" sldId="2147308596"/>
            <ac:inkMk id="124" creationId="{52A4E542-2687-444B-9154-3F3A129352BD}"/>
          </ac:inkMkLst>
        </pc:inkChg>
        <pc:inkChg chg="add topLvl">
          <ac:chgData name="Kau, Derchang" userId="b9148588-e694-4445-9765-2c9aad6149ce" providerId="ADAL" clId="{FAA041A8-D5C9-FD4C-9A1D-883FEE58235E}" dt="2021-10-20T17:05:15.852" v="2016"/>
          <ac:inkMkLst>
            <pc:docMk/>
            <pc:sldMk cId="210483373" sldId="2147308596"/>
            <ac:inkMk id="126" creationId="{5EB1AA8D-321D-944D-B6B8-2EB09AF9352D}"/>
          </ac:inkMkLst>
        </pc:inkChg>
        <pc:inkChg chg="add topLvl">
          <ac:chgData name="Kau, Derchang" userId="b9148588-e694-4445-9765-2c9aad6149ce" providerId="ADAL" clId="{FAA041A8-D5C9-FD4C-9A1D-883FEE58235E}" dt="2021-10-20T17:05:15.852" v="2016"/>
          <ac:inkMkLst>
            <pc:docMk/>
            <pc:sldMk cId="210483373" sldId="2147308596"/>
            <ac:inkMk id="127" creationId="{713964A6-721F-5A40-B994-B7ECCB7F118B}"/>
          </ac:inkMkLst>
        </pc:inkChg>
        <pc:inkChg chg="add topLvl">
          <ac:chgData name="Kau, Derchang" userId="b9148588-e694-4445-9765-2c9aad6149ce" providerId="ADAL" clId="{FAA041A8-D5C9-FD4C-9A1D-883FEE58235E}" dt="2021-10-20T17:05:15.852" v="2016"/>
          <ac:inkMkLst>
            <pc:docMk/>
            <pc:sldMk cId="210483373" sldId="2147308596"/>
            <ac:inkMk id="128" creationId="{14B0BBED-70FC-5247-814B-F635103E6A06}"/>
          </ac:inkMkLst>
        </pc:inkChg>
        <pc:inkChg chg="add topLvl">
          <ac:chgData name="Kau, Derchang" userId="b9148588-e694-4445-9765-2c9aad6149ce" providerId="ADAL" clId="{FAA041A8-D5C9-FD4C-9A1D-883FEE58235E}" dt="2021-10-20T17:05:15.852" v="2016"/>
          <ac:inkMkLst>
            <pc:docMk/>
            <pc:sldMk cId="210483373" sldId="2147308596"/>
            <ac:inkMk id="129" creationId="{139A4DD2-0180-4446-A368-B1B8A216C33E}"/>
          </ac:inkMkLst>
        </pc:inkChg>
        <pc:inkChg chg="add topLvl">
          <ac:chgData name="Kau, Derchang" userId="b9148588-e694-4445-9765-2c9aad6149ce" providerId="ADAL" clId="{FAA041A8-D5C9-FD4C-9A1D-883FEE58235E}" dt="2021-10-20T17:05:15.852" v="2016"/>
          <ac:inkMkLst>
            <pc:docMk/>
            <pc:sldMk cId="210483373" sldId="2147308596"/>
            <ac:inkMk id="130" creationId="{21D43D65-7B0A-754F-95B4-D70B1CD0FB83}"/>
          </ac:inkMkLst>
        </pc:inkChg>
        <pc:inkChg chg="add topLvl">
          <ac:chgData name="Kau, Derchang" userId="b9148588-e694-4445-9765-2c9aad6149ce" providerId="ADAL" clId="{FAA041A8-D5C9-FD4C-9A1D-883FEE58235E}" dt="2021-10-20T17:05:15.852" v="2016"/>
          <ac:inkMkLst>
            <pc:docMk/>
            <pc:sldMk cId="210483373" sldId="2147308596"/>
            <ac:inkMk id="131" creationId="{A82C9491-8B2F-7840-AAE5-81C3B8423538}"/>
          </ac:inkMkLst>
        </pc:inkChg>
        <pc:inkChg chg="add topLvl">
          <ac:chgData name="Kau, Derchang" userId="b9148588-e694-4445-9765-2c9aad6149ce" providerId="ADAL" clId="{FAA041A8-D5C9-FD4C-9A1D-883FEE58235E}" dt="2021-10-20T17:05:15.852" v="2016"/>
          <ac:inkMkLst>
            <pc:docMk/>
            <pc:sldMk cId="210483373" sldId="2147308596"/>
            <ac:inkMk id="132" creationId="{743B5D65-6874-B944-9495-9C632F33691B}"/>
          </ac:inkMkLst>
        </pc:inkChg>
        <pc:inkChg chg="add topLvl">
          <ac:chgData name="Kau, Derchang" userId="b9148588-e694-4445-9765-2c9aad6149ce" providerId="ADAL" clId="{FAA041A8-D5C9-FD4C-9A1D-883FEE58235E}" dt="2021-10-20T17:05:15.852" v="2016"/>
          <ac:inkMkLst>
            <pc:docMk/>
            <pc:sldMk cId="210483373" sldId="2147308596"/>
            <ac:inkMk id="133" creationId="{6C928522-582C-614B-87A5-0964E09E1F1C}"/>
          </ac:inkMkLst>
        </pc:inkChg>
        <pc:inkChg chg="add topLvl">
          <ac:chgData name="Kau, Derchang" userId="b9148588-e694-4445-9765-2c9aad6149ce" providerId="ADAL" clId="{FAA041A8-D5C9-FD4C-9A1D-883FEE58235E}" dt="2021-10-20T17:05:15.852" v="2016"/>
          <ac:inkMkLst>
            <pc:docMk/>
            <pc:sldMk cId="210483373" sldId="2147308596"/>
            <ac:inkMk id="134" creationId="{1D7432DC-DC60-F149-BED8-2085150DDF94}"/>
          </ac:inkMkLst>
        </pc:inkChg>
        <pc:inkChg chg="add topLvl">
          <ac:chgData name="Kau, Derchang" userId="b9148588-e694-4445-9765-2c9aad6149ce" providerId="ADAL" clId="{FAA041A8-D5C9-FD4C-9A1D-883FEE58235E}" dt="2021-10-20T17:05:15.852" v="2016"/>
          <ac:inkMkLst>
            <pc:docMk/>
            <pc:sldMk cId="210483373" sldId="2147308596"/>
            <ac:inkMk id="135" creationId="{60213E0B-2A6D-6749-B31B-AA5B568FD503}"/>
          </ac:inkMkLst>
        </pc:inkChg>
        <pc:inkChg chg="add topLvl">
          <ac:chgData name="Kau, Derchang" userId="b9148588-e694-4445-9765-2c9aad6149ce" providerId="ADAL" clId="{FAA041A8-D5C9-FD4C-9A1D-883FEE58235E}" dt="2021-10-20T17:05:15.852" v="2016"/>
          <ac:inkMkLst>
            <pc:docMk/>
            <pc:sldMk cId="210483373" sldId="2147308596"/>
            <ac:inkMk id="136" creationId="{942D844F-C1BB-A047-B351-31290953FCE0}"/>
          </ac:inkMkLst>
        </pc:inkChg>
        <pc:inkChg chg="add topLvl">
          <ac:chgData name="Kau, Derchang" userId="b9148588-e694-4445-9765-2c9aad6149ce" providerId="ADAL" clId="{FAA041A8-D5C9-FD4C-9A1D-883FEE58235E}" dt="2021-10-20T17:05:15.852" v="2016"/>
          <ac:inkMkLst>
            <pc:docMk/>
            <pc:sldMk cId="210483373" sldId="2147308596"/>
            <ac:inkMk id="137" creationId="{D6FADA33-10D9-C744-B843-CCF5BFD13C34}"/>
          </ac:inkMkLst>
        </pc:inkChg>
        <pc:inkChg chg="add">
          <ac:chgData name="Kau, Derchang" userId="b9148588-e694-4445-9765-2c9aad6149ce" providerId="ADAL" clId="{FAA041A8-D5C9-FD4C-9A1D-883FEE58235E}" dt="2021-10-20T17:05:07.638" v="2002"/>
          <ac:inkMkLst>
            <pc:docMk/>
            <pc:sldMk cId="210483373" sldId="2147308596"/>
            <ac:inkMk id="139" creationId="{D21EF451-8657-A341-AA1D-4E01AF2D8E52}"/>
          </ac:inkMkLst>
        </pc:inkChg>
        <pc:inkChg chg="add">
          <ac:chgData name="Kau, Derchang" userId="b9148588-e694-4445-9765-2c9aad6149ce" providerId="ADAL" clId="{FAA041A8-D5C9-FD4C-9A1D-883FEE58235E}" dt="2021-10-20T17:05:08.010" v="2003"/>
          <ac:inkMkLst>
            <pc:docMk/>
            <pc:sldMk cId="210483373" sldId="2147308596"/>
            <ac:inkMk id="140" creationId="{E06FEEFF-1EC1-3C4D-B361-EA6F10CCEC5A}"/>
          </ac:inkMkLst>
        </pc:inkChg>
        <pc:inkChg chg="add">
          <ac:chgData name="Kau, Derchang" userId="b9148588-e694-4445-9765-2c9aad6149ce" providerId="ADAL" clId="{FAA041A8-D5C9-FD4C-9A1D-883FEE58235E}" dt="2021-10-20T17:05:08.275" v="2004"/>
          <ac:inkMkLst>
            <pc:docMk/>
            <pc:sldMk cId="210483373" sldId="2147308596"/>
            <ac:inkMk id="141" creationId="{BB09DD54-C4DE-0B4C-BC1B-B96EFFD00F9A}"/>
          </ac:inkMkLst>
        </pc:inkChg>
        <pc:inkChg chg="add">
          <ac:chgData name="Kau, Derchang" userId="b9148588-e694-4445-9765-2c9aad6149ce" providerId="ADAL" clId="{FAA041A8-D5C9-FD4C-9A1D-883FEE58235E}" dt="2021-10-20T17:05:08.431" v="2005"/>
          <ac:inkMkLst>
            <pc:docMk/>
            <pc:sldMk cId="210483373" sldId="2147308596"/>
            <ac:inkMk id="142" creationId="{D087B319-1D1C-B14B-8A81-89FA5FC0267D}"/>
          </ac:inkMkLst>
        </pc:inkChg>
        <pc:inkChg chg="add">
          <ac:chgData name="Kau, Derchang" userId="b9148588-e694-4445-9765-2c9aad6149ce" providerId="ADAL" clId="{FAA041A8-D5C9-FD4C-9A1D-883FEE58235E}" dt="2021-10-20T17:05:08.580" v="2006"/>
          <ac:inkMkLst>
            <pc:docMk/>
            <pc:sldMk cId="210483373" sldId="2147308596"/>
            <ac:inkMk id="143" creationId="{35C4AE67-07D2-F941-9E4E-5E593548DEFD}"/>
          </ac:inkMkLst>
        </pc:inkChg>
        <pc:inkChg chg="add">
          <ac:chgData name="Kau, Derchang" userId="b9148588-e694-4445-9765-2c9aad6149ce" providerId="ADAL" clId="{FAA041A8-D5C9-FD4C-9A1D-883FEE58235E}" dt="2021-10-20T17:05:08.987" v="2007"/>
          <ac:inkMkLst>
            <pc:docMk/>
            <pc:sldMk cId="210483373" sldId="2147308596"/>
            <ac:inkMk id="144" creationId="{C794C699-764E-4D44-AEE4-742D3E5F7C2D}"/>
          </ac:inkMkLst>
        </pc:inkChg>
        <pc:inkChg chg="add">
          <ac:chgData name="Kau, Derchang" userId="b9148588-e694-4445-9765-2c9aad6149ce" providerId="ADAL" clId="{FAA041A8-D5C9-FD4C-9A1D-883FEE58235E}" dt="2021-10-20T17:05:09.351" v="2008"/>
          <ac:inkMkLst>
            <pc:docMk/>
            <pc:sldMk cId="210483373" sldId="2147308596"/>
            <ac:inkMk id="145" creationId="{48A05D11-0C40-AE49-ADAD-DA5225C5FE67}"/>
          </ac:inkMkLst>
        </pc:inkChg>
        <pc:inkChg chg="add">
          <ac:chgData name="Kau, Derchang" userId="b9148588-e694-4445-9765-2c9aad6149ce" providerId="ADAL" clId="{FAA041A8-D5C9-FD4C-9A1D-883FEE58235E}" dt="2021-10-20T17:05:09.657" v="2009"/>
          <ac:inkMkLst>
            <pc:docMk/>
            <pc:sldMk cId="210483373" sldId="2147308596"/>
            <ac:inkMk id="146" creationId="{425A1142-884B-CA46-AA8D-1D281982432C}"/>
          </ac:inkMkLst>
        </pc:inkChg>
        <pc:inkChg chg="add">
          <ac:chgData name="Kau, Derchang" userId="b9148588-e694-4445-9765-2c9aad6149ce" providerId="ADAL" clId="{FAA041A8-D5C9-FD4C-9A1D-883FEE58235E}" dt="2021-10-20T17:05:09.905" v="2010"/>
          <ac:inkMkLst>
            <pc:docMk/>
            <pc:sldMk cId="210483373" sldId="2147308596"/>
            <ac:inkMk id="147" creationId="{096B4F57-0558-A349-BB8C-EACFCA7AB45C}"/>
          </ac:inkMkLst>
        </pc:inkChg>
        <pc:inkChg chg="add">
          <ac:chgData name="Kau, Derchang" userId="b9148588-e694-4445-9765-2c9aad6149ce" providerId="ADAL" clId="{FAA041A8-D5C9-FD4C-9A1D-883FEE58235E}" dt="2021-10-20T17:05:10.859" v="2011"/>
          <ac:inkMkLst>
            <pc:docMk/>
            <pc:sldMk cId="210483373" sldId="2147308596"/>
            <ac:inkMk id="148" creationId="{9F0164A3-3383-6948-BFA6-2FE1B2D6AA07}"/>
          </ac:inkMkLst>
        </pc:inkChg>
        <pc:inkChg chg="add">
          <ac:chgData name="Kau, Derchang" userId="b9148588-e694-4445-9765-2c9aad6149ce" providerId="ADAL" clId="{FAA041A8-D5C9-FD4C-9A1D-883FEE58235E}" dt="2021-10-20T17:05:12.116" v="2012"/>
          <ac:inkMkLst>
            <pc:docMk/>
            <pc:sldMk cId="210483373" sldId="2147308596"/>
            <ac:inkMk id="149" creationId="{BF581388-2B76-2F44-86FD-6185EC8F0759}"/>
          </ac:inkMkLst>
        </pc:inkChg>
        <pc:inkChg chg="add">
          <ac:chgData name="Kau, Derchang" userId="b9148588-e694-4445-9765-2c9aad6149ce" providerId="ADAL" clId="{FAA041A8-D5C9-FD4C-9A1D-883FEE58235E}" dt="2021-10-20T17:05:12.378" v="2013"/>
          <ac:inkMkLst>
            <pc:docMk/>
            <pc:sldMk cId="210483373" sldId="2147308596"/>
            <ac:inkMk id="150" creationId="{D050DF2F-4A88-7A43-A94F-A7869D57F76A}"/>
          </ac:inkMkLst>
        </pc:inkChg>
        <pc:inkChg chg="add">
          <ac:chgData name="Kau, Derchang" userId="b9148588-e694-4445-9765-2c9aad6149ce" providerId="ADAL" clId="{FAA041A8-D5C9-FD4C-9A1D-883FEE58235E}" dt="2021-10-20T17:05:12.667" v="2014"/>
          <ac:inkMkLst>
            <pc:docMk/>
            <pc:sldMk cId="210483373" sldId="2147308596"/>
            <ac:inkMk id="151" creationId="{B57538DF-7BD6-A148-8D22-A2EF87478CB9}"/>
          </ac:inkMkLst>
        </pc:inkChg>
        <pc:inkChg chg="add">
          <ac:chgData name="Kau, Derchang" userId="b9148588-e694-4445-9765-2c9aad6149ce" providerId="ADAL" clId="{FAA041A8-D5C9-FD4C-9A1D-883FEE58235E}" dt="2021-10-20T17:05:14.322" v="2015"/>
          <ac:inkMkLst>
            <pc:docMk/>
            <pc:sldMk cId="210483373" sldId="2147308596"/>
            <ac:inkMk id="152" creationId="{37C9FCCA-71B5-8742-9477-DBDD41CA7D51}"/>
          </ac:inkMkLst>
        </pc:inkChg>
        <pc:inkChg chg="add">
          <ac:chgData name="Kau, Derchang" userId="b9148588-e694-4445-9765-2c9aad6149ce" providerId="ADAL" clId="{FAA041A8-D5C9-FD4C-9A1D-883FEE58235E}" dt="2021-10-20T17:05:47.248" v="2017"/>
          <ac:inkMkLst>
            <pc:docMk/>
            <pc:sldMk cId="210483373" sldId="2147308596"/>
            <ac:inkMk id="154" creationId="{88DBB5D4-5586-1343-A370-F507289F86A8}"/>
          </ac:inkMkLst>
        </pc:inkChg>
      </pc:sldChg>
      <pc:sldChg chg="addSp">
        <pc:chgData name="Kau, Derchang" userId="b9148588-e694-4445-9765-2c9aad6149ce" providerId="ADAL" clId="{FAA041A8-D5C9-FD4C-9A1D-883FEE58235E}" dt="2021-10-20T17:19:50.995" v="2048"/>
        <pc:sldMkLst>
          <pc:docMk/>
          <pc:sldMk cId="3081373593" sldId="2147308598"/>
        </pc:sldMkLst>
        <pc:grpChg chg="add">
          <ac:chgData name="Kau, Derchang" userId="b9148588-e694-4445-9765-2c9aad6149ce" providerId="ADAL" clId="{FAA041A8-D5C9-FD4C-9A1D-883FEE58235E}" dt="2021-10-20T17:17:01.880" v="2021"/>
          <ac:grpSpMkLst>
            <pc:docMk/>
            <pc:sldMk cId="3081373593" sldId="2147308598"/>
            <ac:grpSpMk id="7" creationId="{A790AC28-C131-5942-BC3F-9EF343E3C428}"/>
          </ac:grpSpMkLst>
        </pc:grpChg>
        <pc:grpChg chg="add">
          <ac:chgData name="Kau, Derchang" userId="b9148588-e694-4445-9765-2c9aad6149ce" providerId="ADAL" clId="{FAA041A8-D5C9-FD4C-9A1D-883FEE58235E}" dt="2021-10-20T17:17:13.018" v="2024"/>
          <ac:grpSpMkLst>
            <pc:docMk/>
            <pc:sldMk cId="3081373593" sldId="2147308598"/>
            <ac:grpSpMk id="32" creationId="{86AA1EBE-D396-CD4D-BF66-09BA3D81E7CF}"/>
          </ac:grpSpMkLst>
        </pc:grpChg>
        <pc:grpChg chg="add">
          <ac:chgData name="Kau, Derchang" userId="b9148588-e694-4445-9765-2c9aad6149ce" providerId="ADAL" clId="{FAA041A8-D5C9-FD4C-9A1D-883FEE58235E}" dt="2021-10-20T17:17:40.154" v="2027"/>
          <ac:grpSpMkLst>
            <pc:docMk/>
            <pc:sldMk cId="3081373593" sldId="2147308598"/>
            <ac:grpSpMk id="35" creationId="{55CE5C29-78DA-8242-AF43-6F8EBE703D60}"/>
          </ac:grpSpMkLst>
        </pc:grpChg>
        <pc:grpChg chg="add">
          <ac:chgData name="Kau, Derchang" userId="b9148588-e694-4445-9765-2c9aad6149ce" providerId="ADAL" clId="{FAA041A8-D5C9-FD4C-9A1D-883FEE58235E}" dt="2021-10-20T17:18:04.064" v="2031"/>
          <ac:grpSpMkLst>
            <pc:docMk/>
            <pc:sldMk cId="3081373593" sldId="2147308598"/>
            <ac:grpSpMk id="39" creationId="{2D050DFA-9D49-C546-A314-201A36FDB25E}"/>
          </ac:grpSpMkLst>
        </pc:grpChg>
        <pc:grpChg chg="add">
          <ac:chgData name="Kau, Derchang" userId="b9148588-e694-4445-9765-2c9aad6149ce" providerId="ADAL" clId="{FAA041A8-D5C9-FD4C-9A1D-883FEE58235E}" dt="2021-10-20T17:18:49.235" v="2034"/>
          <ac:grpSpMkLst>
            <pc:docMk/>
            <pc:sldMk cId="3081373593" sldId="2147308598"/>
            <ac:grpSpMk id="42" creationId="{9F4E909D-D3D7-FA4F-80B3-23ACB692EA9A}"/>
          </ac:grpSpMkLst>
        </pc:grpChg>
        <pc:grpChg chg="add">
          <ac:chgData name="Kau, Derchang" userId="b9148588-e694-4445-9765-2c9aad6149ce" providerId="ADAL" clId="{FAA041A8-D5C9-FD4C-9A1D-883FEE58235E}" dt="2021-10-20T17:18:58.436" v="2037"/>
          <ac:grpSpMkLst>
            <pc:docMk/>
            <pc:sldMk cId="3081373593" sldId="2147308598"/>
            <ac:grpSpMk id="45" creationId="{E9D2D2AC-0B3B-F749-A54B-2B6C3BBDA00F}"/>
          </ac:grpSpMkLst>
        </pc:grpChg>
        <pc:grpChg chg="add">
          <ac:chgData name="Kau, Derchang" userId="b9148588-e694-4445-9765-2c9aad6149ce" providerId="ADAL" clId="{FAA041A8-D5C9-FD4C-9A1D-883FEE58235E}" dt="2021-10-20T17:19:34.083" v="2041"/>
          <ac:grpSpMkLst>
            <pc:docMk/>
            <pc:sldMk cId="3081373593" sldId="2147308598"/>
            <ac:grpSpMk id="49" creationId="{5C3C2897-3B95-7544-A014-4CC6013AF82E}"/>
          </ac:grpSpMkLst>
        </pc:grpChg>
        <pc:grpChg chg="add">
          <ac:chgData name="Kau, Derchang" userId="b9148588-e694-4445-9765-2c9aad6149ce" providerId="ADAL" clId="{FAA041A8-D5C9-FD4C-9A1D-883FEE58235E}" dt="2021-10-20T17:19:40.143" v="2044"/>
          <ac:grpSpMkLst>
            <pc:docMk/>
            <pc:sldMk cId="3081373593" sldId="2147308598"/>
            <ac:grpSpMk id="52" creationId="{5D06B28A-5357-1140-A5C4-8399510B7642}"/>
          </ac:grpSpMkLst>
        </pc:grpChg>
        <pc:inkChg chg="add">
          <ac:chgData name="Kau, Derchang" userId="b9148588-e694-4445-9765-2c9aad6149ce" providerId="ADAL" clId="{FAA041A8-D5C9-FD4C-9A1D-883FEE58235E}" dt="2021-10-20T17:17:00.610" v="2019"/>
          <ac:inkMkLst>
            <pc:docMk/>
            <pc:sldMk cId="3081373593" sldId="2147308598"/>
            <ac:inkMk id="2" creationId="{9856A5C8-9479-5C4E-84A7-8E4AA78148CF}"/>
          </ac:inkMkLst>
        </pc:inkChg>
        <pc:inkChg chg="add">
          <ac:chgData name="Kau, Derchang" userId="b9148588-e694-4445-9765-2c9aad6149ce" providerId="ADAL" clId="{FAA041A8-D5C9-FD4C-9A1D-883FEE58235E}" dt="2021-10-20T17:17:01.274" v="2020"/>
          <ac:inkMkLst>
            <pc:docMk/>
            <pc:sldMk cId="3081373593" sldId="2147308598"/>
            <ac:inkMk id="5" creationId="{35E79138-8A3F-8C43-9E5D-20D5521FA56B}"/>
          </ac:inkMkLst>
        </pc:inkChg>
        <pc:inkChg chg="add">
          <ac:chgData name="Kau, Derchang" userId="b9148588-e694-4445-9765-2c9aad6149ce" providerId="ADAL" clId="{FAA041A8-D5C9-FD4C-9A1D-883FEE58235E}" dt="2021-10-20T17:17:11.953" v="2022"/>
          <ac:inkMkLst>
            <pc:docMk/>
            <pc:sldMk cId="3081373593" sldId="2147308598"/>
            <ac:inkMk id="25" creationId="{06E48396-6674-904B-B481-BE9074A2BBAB}"/>
          </ac:inkMkLst>
        </pc:inkChg>
        <pc:inkChg chg="add">
          <ac:chgData name="Kau, Derchang" userId="b9148588-e694-4445-9765-2c9aad6149ce" providerId="ADAL" clId="{FAA041A8-D5C9-FD4C-9A1D-883FEE58235E}" dt="2021-10-20T17:17:12.282" v="2023"/>
          <ac:inkMkLst>
            <pc:docMk/>
            <pc:sldMk cId="3081373593" sldId="2147308598"/>
            <ac:inkMk id="29" creationId="{1FBF350C-DAD3-1941-81C5-14E83364B314}"/>
          </ac:inkMkLst>
        </pc:inkChg>
        <pc:inkChg chg="add">
          <ac:chgData name="Kau, Derchang" userId="b9148588-e694-4445-9765-2c9aad6149ce" providerId="ADAL" clId="{FAA041A8-D5C9-FD4C-9A1D-883FEE58235E}" dt="2021-10-20T17:17:39.102" v="2025"/>
          <ac:inkMkLst>
            <pc:docMk/>
            <pc:sldMk cId="3081373593" sldId="2147308598"/>
            <ac:inkMk id="33" creationId="{F19B6EF0-914E-E54F-9810-80DBBC2590D5}"/>
          </ac:inkMkLst>
        </pc:inkChg>
        <pc:inkChg chg="add">
          <ac:chgData name="Kau, Derchang" userId="b9148588-e694-4445-9765-2c9aad6149ce" providerId="ADAL" clId="{FAA041A8-D5C9-FD4C-9A1D-883FEE58235E}" dt="2021-10-20T17:17:39.392" v="2026"/>
          <ac:inkMkLst>
            <pc:docMk/>
            <pc:sldMk cId="3081373593" sldId="2147308598"/>
            <ac:inkMk id="34" creationId="{F561AE6A-53AE-1A40-B343-2A5E217F68DB}"/>
          </ac:inkMkLst>
        </pc:inkChg>
        <pc:inkChg chg="add">
          <ac:chgData name="Kau, Derchang" userId="b9148588-e694-4445-9765-2c9aad6149ce" providerId="ADAL" clId="{FAA041A8-D5C9-FD4C-9A1D-883FEE58235E}" dt="2021-10-20T17:17:41.615" v="2028"/>
          <ac:inkMkLst>
            <pc:docMk/>
            <pc:sldMk cId="3081373593" sldId="2147308598"/>
            <ac:inkMk id="36" creationId="{A15419A7-8DCD-4D40-AB2E-B0B9977ACA51}"/>
          </ac:inkMkLst>
        </pc:inkChg>
        <pc:inkChg chg="add">
          <ac:chgData name="Kau, Derchang" userId="b9148588-e694-4445-9765-2c9aad6149ce" providerId="ADAL" clId="{FAA041A8-D5C9-FD4C-9A1D-883FEE58235E}" dt="2021-10-20T17:18:03.020" v="2029"/>
          <ac:inkMkLst>
            <pc:docMk/>
            <pc:sldMk cId="3081373593" sldId="2147308598"/>
            <ac:inkMk id="37" creationId="{41021597-7624-214B-B6E5-A4C644C105B9}"/>
          </ac:inkMkLst>
        </pc:inkChg>
        <pc:inkChg chg="add">
          <ac:chgData name="Kau, Derchang" userId="b9148588-e694-4445-9765-2c9aad6149ce" providerId="ADAL" clId="{FAA041A8-D5C9-FD4C-9A1D-883FEE58235E}" dt="2021-10-20T17:18:03.269" v="2030"/>
          <ac:inkMkLst>
            <pc:docMk/>
            <pc:sldMk cId="3081373593" sldId="2147308598"/>
            <ac:inkMk id="38" creationId="{7EE2A17C-3255-5C44-823F-1258440136FB}"/>
          </ac:inkMkLst>
        </pc:inkChg>
        <pc:inkChg chg="add">
          <ac:chgData name="Kau, Derchang" userId="b9148588-e694-4445-9765-2c9aad6149ce" providerId="ADAL" clId="{FAA041A8-D5C9-FD4C-9A1D-883FEE58235E}" dt="2021-10-20T17:18:48.167" v="2032"/>
          <ac:inkMkLst>
            <pc:docMk/>
            <pc:sldMk cId="3081373593" sldId="2147308598"/>
            <ac:inkMk id="40" creationId="{9FAF72D3-96F3-C04D-9D68-0D4A49847A11}"/>
          </ac:inkMkLst>
        </pc:inkChg>
        <pc:inkChg chg="add">
          <ac:chgData name="Kau, Derchang" userId="b9148588-e694-4445-9765-2c9aad6149ce" providerId="ADAL" clId="{FAA041A8-D5C9-FD4C-9A1D-883FEE58235E}" dt="2021-10-20T17:18:48.441" v="2033"/>
          <ac:inkMkLst>
            <pc:docMk/>
            <pc:sldMk cId="3081373593" sldId="2147308598"/>
            <ac:inkMk id="41" creationId="{07B502F3-9CFB-3546-B5FC-465500CD56D4}"/>
          </ac:inkMkLst>
        </pc:inkChg>
        <pc:inkChg chg="add">
          <ac:chgData name="Kau, Derchang" userId="b9148588-e694-4445-9765-2c9aad6149ce" providerId="ADAL" clId="{FAA041A8-D5C9-FD4C-9A1D-883FEE58235E}" dt="2021-10-20T17:18:57.373" v="2035"/>
          <ac:inkMkLst>
            <pc:docMk/>
            <pc:sldMk cId="3081373593" sldId="2147308598"/>
            <ac:inkMk id="43" creationId="{23E51B38-8679-1647-BE34-BA2543C4331B}"/>
          </ac:inkMkLst>
        </pc:inkChg>
        <pc:inkChg chg="add">
          <ac:chgData name="Kau, Derchang" userId="b9148588-e694-4445-9765-2c9aad6149ce" providerId="ADAL" clId="{FAA041A8-D5C9-FD4C-9A1D-883FEE58235E}" dt="2021-10-20T17:18:57.635" v="2036"/>
          <ac:inkMkLst>
            <pc:docMk/>
            <pc:sldMk cId="3081373593" sldId="2147308598"/>
            <ac:inkMk id="44" creationId="{6C2E0A9F-ED38-EE48-8D34-D16E9D6403DD}"/>
          </ac:inkMkLst>
        </pc:inkChg>
        <pc:inkChg chg="add">
          <ac:chgData name="Kau, Derchang" userId="b9148588-e694-4445-9765-2c9aad6149ce" providerId="ADAL" clId="{FAA041A8-D5C9-FD4C-9A1D-883FEE58235E}" dt="2021-10-20T17:18:59.273" v="2038"/>
          <ac:inkMkLst>
            <pc:docMk/>
            <pc:sldMk cId="3081373593" sldId="2147308598"/>
            <ac:inkMk id="46" creationId="{3A061F3B-F4E9-DB4C-9991-D42F718F87C0}"/>
          </ac:inkMkLst>
        </pc:inkChg>
        <pc:inkChg chg="add">
          <ac:chgData name="Kau, Derchang" userId="b9148588-e694-4445-9765-2c9aad6149ce" providerId="ADAL" clId="{FAA041A8-D5C9-FD4C-9A1D-883FEE58235E}" dt="2021-10-20T17:19:33.013" v="2039"/>
          <ac:inkMkLst>
            <pc:docMk/>
            <pc:sldMk cId="3081373593" sldId="2147308598"/>
            <ac:inkMk id="47" creationId="{F273B9C1-C738-9C46-B9D4-ACDC40D6807A}"/>
          </ac:inkMkLst>
        </pc:inkChg>
        <pc:inkChg chg="add">
          <ac:chgData name="Kau, Derchang" userId="b9148588-e694-4445-9765-2c9aad6149ce" providerId="ADAL" clId="{FAA041A8-D5C9-FD4C-9A1D-883FEE58235E}" dt="2021-10-20T17:19:33.270" v="2040"/>
          <ac:inkMkLst>
            <pc:docMk/>
            <pc:sldMk cId="3081373593" sldId="2147308598"/>
            <ac:inkMk id="48" creationId="{5B5843AD-2C59-D24F-A0D9-3E47D7F0003B}"/>
          </ac:inkMkLst>
        </pc:inkChg>
        <pc:inkChg chg="add">
          <ac:chgData name="Kau, Derchang" userId="b9148588-e694-4445-9765-2c9aad6149ce" providerId="ADAL" clId="{FAA041A8-D5C9-FD4C-9A1D-883FEE58235E}" dt="2021-10-20T17:19:39.087" v="2042"/>
          <ac:inkMkLst>
            <pc:docMk/>
            <pc:sldMk cId="3081373593" sldId="2147308598"/>
            <ac:inkMk id="50" creationId="{92F467AF-5369-DD4F-A281-61C378A32545}"/>
          </ac:inkMkLst>
        </pc:inkChg>
        <pc:inkChg chg="add">
          <ac:chgData name="Kau, Derchang" userId="b9148588-e694-4445-9765-2c9aad6149ce" providerId="ADAL" clId="{FAA041A8-D5C9-FD4C-9A1D-883FEE58235E}" dt="2021-10-20T17:19:39.339" v="2043"/>
          <ac:inkMkLst>
            <pc:docMk/>
            <pc:sldMk cId="3081373593" sldId="2147308598"/>
            <ac:inkMk id="51" creationId="{4E77C6E8-29ED-4E44-AAFF-629901317F25}"/>
          </ac:inkMkLst>
        </pc:inkChg>
        <pc:inkChg chg="add">
          <ac:chgData name="Kau, Derchang" userId="b9148588-e694-4445-9765-2c9aad6149ce" providerId="ADAL" clId="{FAA041A8-D5C9-FD4C-9A1D-883FEE58235E}" dt="2021-10-20T17:19:40.866" v="2045"/>
          <ac:inkMkLst>
            <pc:docMk/>
            <pc:sldMk cId="3081373593" sldId="2147308598"/>
            <ac:inkMk id="53" creationId="{95D00568-7A38-F041-A4C8-838F7FC4D282}"/>
          </ac:inkMkLst>
        </pc:inkChg>
        <pc:inkChg chg="add">
          <ac:chgData name="Kau, Derchang" userId="b9148588-e694-4445-9765-2c9aad6149ce" providerId="ADAL" clId="{FAA041A8-D5C9-FD4C-9A1D-883FEE58235E}" dt="2021-10-20T17:19:43.157" v="2046"/>
          <ac:inkMkLst>
            <pc:docMk/>
            <pc:sldMk cId="3081373593" sldId="2147308598"/>
            <ac:inkMk id="54" creationId="{ED26214A-F072-EB4F-8A2C-01FAD299E20E}"/>
          </ac:inkMkLst>
        </pc:inkChg>
        <pc:inkChg chg="add">
          <ac:chgData name="Kau, Derchang" userId="b9148588-e694-4445-9765-2c9aad6149ce" providerId="ADAL" clId="{FAA041A8-D5C9-FD4C-9A1D-883FEE58235E}" dt="2021-10-20T17:19:48.745" v="2047"/>
          <ac:inkMkLst>
            <pc:docMk/>
            <pc:sldMk cId="3081373593" sldId="2147308598"/>
            <ac:inkMk id="55" creationId="{F18B80C6-4526-554D-BE7C-8830E2DDFB8A}"/>
          </ac:inkMkLst>
        </pc:inkChg>
        <pc:inkChg chg="add">
          <ac:chgData name="Kau, Derchang" userId="b9148588-e694-4445-9765-2c9aad6149ce" providerId="ADAL" clId="{FAA041A8-D5C9-FD4C-9A1D-883FEE58235E}" dt="2021-10-20T17:19:50.995" v="2048"/>
          <ac:inkMkLst>
            <pc:docMk/>
            <pc:sldMk cId="3081373593" sldId="2147308598"/>
            <ac:inkMk id="56" creationId="{67246587-4589-DE46-BB01-3E8F84179541}"/>
          </ac:inkMkLst>
        </pc:inkChg>
      </pc:sldChg>
      <pc:sldChg chg="addSp delSp">
        <pc:chgData name="Kau, Derchang" userId="b9148588-e694-4445-9765-2c9aad6149ce" providerId="ADAL" clId="{FAA041A8-D5C9-FD4C-9A1D-883FEE58235E}" dt="2021-10-20T17:32:45.827" v="2140"/>
        <pc:sldMkLst>
          <pc:docMk/>
          <pc:sldMk cId="3323779355" sldId="2147308600"/>
        </pc:sldMkLst>
        <pc:grpChg chg="add">
          <ac:chgData name="Kau, Derchang" userId="b9148588-e694-4445-9765-2c9aad6149ce" providerId="ADAL" clId="{FAA041A8-D5C9-FD4C-9A1D-883FEE58235E}" dt="2021-10-20T17:30:45.610" v="2052"/>
          <ac:grpSpMkLst>
            <pc:docMk/>
            <pc:sldMk cId="3323779355" sldId="2147308600"/>
            <ac:grpSpMk id="25" creationId="{2FFE106E-18D2-FB43-B5AB-C8C19EB1AB9A}"/>
          </ac:grpSpMkLst>
        </pc:grpChg>
        <pc:grpChg chg="add">
          <ac:chgData name="Kau, Derchang" userId="b9148588-e694-4445-9765-2c9aad6149ce" providerId="ADAL" clId="{FAA041A8-D5C9-FD4C-9A1D-883FEE58235E}" dt="2021-10-20T17:30:48.660" v="2055"/>
          <ac:grpSpMkLst>
            <pc:docMk/>
            <pc:sldMk cId="3323779355" sldId="2147308600"/>
            <ac:grpSpMk id="33" creationId="{0E957EE3-CBB3-354A-8927-A57D5F4BF8F5}"/>
          </ac:grpSpMkLst>
        </pc:grpChg>
        <pc:grpChg chg="add">
          <ac:chgData name="Kau, Derchang" userId="b9148588-e694-4445-9765-2c9aad6149ce" providerId="ADAL" clId="{FAA041A8-D5C9-FD4C-9A1D-883FEE58235E}" dt="2021-10-20T17:31:17.968" v="2058"/>
          <ac:grpSpMkLst>
            <pc:docMk/>
            <pc:sldMk cId="3323779355" sldId="2147308600"/>
            <ac:grpSpMk id="36" creationId="{32A0B69F-F8AA-444C-B81B-93E85332C302}"/>
          </ac:grpSpMkLst>
        </pc:grpChg>
        <pc:grpChg chg="add">
          <ac:chgData name="Kau, Derchang" userId="b9148588-e694-4445-9765-2c9aad6149ce" providerId="ADAL" clId="{FAA041A8-D5C9-FD4C-9A1D-883FEE58235E}" dt="2021-10-20T17:31:24.470" v="2061"/>
          <ac:grpSpMkLst>
            <pc:docMk/>
            <pc:sldMk cId="3323779355" sldId="2147308600"/>
            <ac:grpSpMk id="39" creationId="{604B532D-70D4-F843-870F-71D8BFC6E8F3}"/>
          </ac:grpSpMkLst>
        </pc:grpChg>
        <pc:grpChg chg="add">
          <ac:chgData name="Kau, Derchang" userId="b9148588-e694-4445-9765-2c9aad6149ce" providerId="ADAL" clId="{FAA041A8-D5C9-FD4C-9A1D-883FEE58235E}" dt="2021-10-20T17:31:37.414" v="2064"/>
          <ac:grpSpMkLst>
            <pc:docMk/>
            <pc:sldMk cId="3323779355" sldId="2147308600"/>
            <ac:grpSpMk id="42" creationId="{21A90E76-3906-1948-9A28-78C11569120F}"/>
          </ac:grpSpMkLst>
        </pc:grpChg>
        <pc:grpChg chg="add del">
          <ac:chgData name="Kau, Derchang" userId="b9148588-e694-4445-9765-2c9aad6149ce" providerId="ADAL" clId="{FAA041A8-D5C9-FD4C-9A1D-883FEE58235E}" dt="2021-10-20T17:32:02.417" v="2077"/>
          <ac:grpSpMkLst>
            <pc:docMk/>
            <pc:sldMk cId="3323779355" sldId="2147308600"/>
            <ac:grpSpMk id="54" creationId="{3316A032-F23A-644D-973D-F4E3054B715B}"/>
          </ac:grpSpMkLst>
        </pc:grpChg>
        <pc:grpChg chg="add del">
          <ac:chgData name="Kau, Derchang" userId="b9148588-e694-4445-9765-2c9aad6149ce" providerId="ADAL" clId="{FAA041A8-D5C9-FD4C-9A1D-883FEE58235E}" dt="2021-10-20T17:32:09.821" v="2087"/>
          <ac:grpSpMkLst>
            <pc:docMk/>
            <pc:sldMk cId="3323779355" sldId="2147308600"/>
            <ac:grpSpMk id="59" creationId="{E3224436-3B71-BA46-9984-F73EBB220531}"/>
          </ac:grpSpMkLst>
        </pc:grpChg>
        <pc:grpChg chg="add del">
          <ac:chgData name="Kau, Derchang" userId="b9148588-e694-4445-9765-2c9aad6149ce" providerId="ADAL" clId="{FAA041A8-D5C9-FD4C-9A1D-883FEE58235E}" dt="2021-10-20T17:32:13.691" v="2092"/>
          <ac:grpSpMkLst>
            <pc:docMk/>
            <pc:sldMk cId="3323779355" sldId="2147308600"/>
            <ac:grpSpMk id="63" creationId="{3723D470-F277-0F41-B6D3-8ED69A442FE6}"/>
          </ac:grpSpMkLst>
        </pc:grpChg>
        <pc:grpChg chg="add del">
          <ac:chgData name="Kau, Derchang" userId="b9148588-e694-4445-9765-2c9aad6149ce" providerId="ADAL" clId="{FAA041A8-D5C9-FD4C-9A1D-883FEE58235E}" dt="2021-10-20T17:32:21.336" v="2101"/>
          <ac:grpSpMkLst>
            <pc:docMk/>
            <pc:sldMk cId="3323779355" sldId="2147308600"/>
            <ac:grpSpMk id="68" creationId="{3346A48E-765A-FB46-BF8C-2222C3C4C967}"/>
          </ac:grpSpMkLst>
        </pc:grpChg>
        <pc:grpChg chg="add del">
          <ac:chgData name="Kau, Derchang" userId="b9148588-e694-4445-9765-2c9aad6149ce" providerId="ADAL" clId="{FAA041A8-D5C9-FD4C-9A1D-883FEE58235E}" dt="2021-10-20T17:32:45.827" v="2140"/>
          <ac:grpSpMkLst>
            <pc:docMk/>
            <pc:sldMk cId="3323779355" sldId="2147308600"/>
            <ac:grpSpMk id="77" creationId="{3B1771B6-A103-B849-944F-994D7662C2E4}"/>
          </ac:grpSpMkLst>
        </pc:grpChg>
        <pc:grpChg chg="add del">
          <ac:chgData name="Kau, Derchang" userId="b9148588-e694-4445-9765-2c9aad6149ce" providerId="ADAL" clId="{FAA041A8-D5C9-FD4C-9A1D-883FEE58235E}" dt="2021-10-20T17:32:45.827" v="2140"/>
          <ac:grpSpMkLst>
            <pc:docMk/>
            <pc:sldMk cId="3323779355" sldId="2147308600"/>
            <ac:grpSpMk id="90" creationId="{13AEB88C-681E-8349-A5E3-A6A2B0C76C0B}"/>
          </ac:grpSpMkLst>
        </pc:grpChg>
        <pc:grpChg chg="add del">
          <ac:chgData name="Kau, Derchang" userId="b9148588-e694-4445-9765-2c9aad6149ce" providerId="ADAL" clId="{FAA041A8-D5C9-FD4C-9A1D-883FEE58235E}" dt="2021-10-20T17:32:45.827" v="2140"/>
          <ac:grpSpMkLst>
            <pc:docMk/>
            <pc:sldMk cId="3323779355" sldId="2147308600"/>
            <ac:grpSpMk id="91" creationId="{A5EB64D5-98B3-BC4B-B89F-D802D3BBB9F9}"/>
          </ac:grpSpMkLst>
        </pc:grpChg>
        <pc:grpChg chg="add del">
          <ac:chgData name="Kau, Derchang" userId="b9148588-e694-4445-9765-2c9aad6149ce" providerId="ADAL" clId="{FAA041A8-D5C9-FD4C-9A1D-883FEE58235E}" dt="2021-10-20T17:32:45.827" v="2140"/>
          <ac:grpSpMkLst>
            <pc:docMk/>
            <pc:sldMk cId="3323779355" sldId="2147308600"/>
            <ac:grpSpMk id="100" creationId="{F863C6E4-FA76-9A49-B539-8ECB149BAA5D}"/>
          </ac:grpSpMkLst>
        </pc:grpChg>
        <pc:grpChg chg="add">
          <ac:chgData name="Kau, Derchang" userId="b9148588-e694-4445-9765-2c9aad6149ce" providerId="ADAL" clId="{FAA041A8-D5C9-FD4C-9A1D-883FEE58235E}" dt="2021-10-20T17:32:45.827" v="2140"/>
          <ac:grpSpMkLst>
            <pc:docMk/>
            <pc:sldMk cId="3323779355" sldId="2147308600"/>
            <ac:grpSpMk id="117" creationId="{4301AF6B-47CD-D343-B432-7BDA5DC1D6A3}"/>
          </ac:grpSpMkLst>
        </pc:grpChg>
        <pc:inkChg chg="add">
          <ac:chgData name="Kau, Derchang" userId="b9148588-e694-4445-9765-2c9aad6149ce" providerId="ADAL" clId="{FAA041A8-D5C9-FD4C-9A1D-883FEE58235E}" dt="2021-10-20T17:30:44.043" v="2049"/>
          <ac:inkMkLst>
            <pc:docMk/>
            <pc:sldMk cId="3323779355" sldId="2147308600"/>
            <ac:inkMk id="2" creationId="{95DAB934-7E4D-F94C-811F-86F8134E5287}"/>
          </ac:inkMkLst>
        </pc:inkChg>
        <pc:inkChg chg="add">
          <ac:chgData name="Kau, Derchang" userId="b9148588-e694-4445-9765-2c9aad6149ce" providerId="ADAL" clId="{FAA041A8-D5C9-FD4C-9A1D-883FEE58235E}" dt="2021-10-20T17:30:44.487" v="2050"/>
          <ac:inkMkLst>
            <pc:docMk/>
            <pc:sldMk cId="3323779355" sldId="2147308600"/>
            <ac:inkMk id="5" creationId="{14CA88A6-7911-A543-82C7-3772A4817EF4}"/>
          </ac:inkMkLst>
        </pc:inkChg>
        <pc:inkChg chg="add">
          <ac:chgData name="Kau, Derchang" userId="b9148588-e694-4445-9765-2c9aad6149ce" providerId="ADAL" clId="{FAA041A8-D5C9-FD4C-9A1D-883FEE58235E}" dt="2021-10-20T17:30:44.779" v="2051"/>
          <ac:inkMkLst>
            <pc:docMk/>
            <pc:sldMk cId="3323779355" sldId="2147308600"/>
            <ac:inkMk id="7" creationId="{C0330FFE-C6D4-A143-9465-3176C9E58335}"/>
          </ac:inkMkLst>
        </pc:inkChg>
        <pc:inkChg chg="add">
          <ac:chgData name="Kau, Derchang" userId="b9148588-e694-4445-9765-2c9aad6149ce" providerId="ADAL" clId="{FAA041A8-D5C9-FD4C-9A1D-883FEE58235E}" dt="2021-10-20T17:30:47.612" v="2053"/>
          <ac:inkMkLst>
            <pc:docMk/>
            <pc:sldMk cId="3323779355" sldId="2147308600"/>
            <ac:inkMk id="29" creationId="{F6934899-47DD-2D4D-BF94-0AF1012F5011}"/>
          </ac:inkMkLst>
        </pc:inkChg>
        <pc:inkChg chg="add">
          <ac:chgData name="Kau, Derchang" userId="b9148588-e694-4445-9765-2c9aad6149ce" providerId="ADAL" clId="{FAA041A8-D5C9-FD4C-9A1D-883FEE58235E}" dt="2021-10-20T17:30:47.817" v="2054"/>
          <ac:inkMkLst>
            <pc:docMk/>
            <pc:sldMk cId="3323779355" sldId="2147308600"/>
            <ac:inkMk id="32" creationId="{871F69F5-3F15-3B4B-81F7-44AD141DEC90}"/>
          </ac:inkMkLst>
        </pc:inkChg>
        <pc:inkChg chg="add">
          <ac:chgData name="Kau, Derchang" userId="b9148588-e694-4445-9765-2c9aad6149ce" providerId="ADAL" clId="{FAA041A8-D5C9-FD4C-9A1D-883FEE58235E}" dt="2021-10-20T17:31:16.912" v="2056"/>
          <ac:inkMkLst>
            <pc:docMk/>
            <pc:sldMk cId="3323779355" sldId="2147308600"/>
            <ac:inkMk id="34" creationId="{56B4950F-95B7-EC45-8E27-299B5A13B05B}"/>
          </ac:inkMkLst>
        </pc:inkChg>
        <pc:inkChg chg="add">
          <ac:chgData name="Kau, Derchang" userId="b9148588-e694-4445-9765-2c9aad6149ce" providerId="ADAL" clId="{FAA041A8-D5C9-FD4C-9A1D-883FEE58235E}" dt="2021-10-20T17:31:17.158" v="2057"/>
          <ac:inkMkLst>
            <pc:docMk/>
            <pc:sldMk cId="3323779355" sldId="2147308600"/>
            <ac:inkMk id="35" creationId="{670256F8-3598-8E4B-A613-73DB295CEDAB}"/>
          </ac:inkMkLst>
        </pc:inkChg>
        <pc:inkChg chg="add">
          <ac:chgData name="Kau, Derchang" userId="b9148588-e694-4445-9765-2c9aad6149ce" providerId="ADAL" clId="{FAA041A8-D5C9-FD4C-9A1D-883FEE58235E}" dt="2021-10-20T17:31:23.438" v="2059"/>
          <ac:inkMkLst>
            <pc:docMk/>
            <pc:sldMk cId="3323779355" sldId="2147308600"/>
            <ac:inkMk id="37" creationId="{1EC59966-FD30-1A4C-9E3E-7DFD95561276}"/>
          </ac:inkMkLst>
        </pc:inkChg>
        <pc:inkChg chg="add">
          <ac:chgData name="Kau, Derchang" userId="b9148588-e694-4445-9765-2c9aad6149ce" providerId="ADAL" clId="{FAA041A8-D5C9-FD4C-9A1D-883FEE58235E}" dt="2021-10-20T17:31:23.720" v="2060"/>
          <ac:inkMkLst>
            <pc:docMk/>
            <pc:sldMk cId="3323779355" sldId="2147308600"/>
            <ac:inkMk id="38" creationId="{B30C1988-BED9-1F42-A9B9-C7BB8A01997E}"/>
          </ac:inkMkLst>
        </pc:inkChg>
        <pc:inkChg chg="add">
          <ac:chgData name="Kau, Derchang" userId="b9148588-e694-4445-9765-2c9aad6149ce" providerId="ADAL" clId="{FAA041A8-D5C9-FD4C-9A1D-883FEE58235E}" dt="2021-10-20T17:31:36.350" v="2062"/>
          <ac:inkMkLst>
            <pc:docMk/>
            <pc:sldMk cId="3323779355" sldId="2147308600"/>
            <ac:inkMk id="40" creationId="{441ED94D-7E0C-4D4C-BD90-232103E8D342}"/>
          </ac:inkMkLst>
        </pc:inkChg>
        <pc:inkChg chg="add">
          <ac:chgData name="Kau, Derchang" userId="b9148588-e694-4445-9765-2c9aad6149ce" providerId="ADAL" clId="{FAA041A8-D5C9-FD4C-9A1D-883FEE58235E}" dt="2021-10-20T17:31:36.608" v="2063"/>
          <ac:inkMkLst>
            <pc:docMk/>
            <pc:sldMk cId="3323779355" sldId="2147308600"/>
            <ac:inkMk id="41" creationId="{251A83E3-AA25-3645-8F55-2924C3F3CE7E}"/>
          </ac:inkMkLst>
        </pc:inkChg>
        <pc:inkChg chg="add">
          <ac:chgData name="Kau, Derchang" userId="b9148588-e694-4445-9765-2c9aad6149ce" providerId="ADAL" clId="{FAA041A8-D5C9-FD4C-9A1D-883FEE58235E}" dt="2021-10-20T17:31:38.282" v="2065"/>
          <ac:inkMkLst>
            <pc:docMk/>
            <pc:sldMk cId="3323779355" sldId="2147308600"/>
            <ac:inkMk id="43" creationId="{3F9E2A0B-8D2A-4C45-8543-F051680B4024}"/>
          </ac:inkMkLst>
        </pc:inkChg>
        <pc:inkChg chg="add">
          <ac:chgData name="Kau, Derchang" userId="b9148588-e694-4445-9765-2c9aad6149ce" providerId="ADAL" clId="{FAA041A8-D5C9-FD4C-9A1D-883FEE58235E}" dt="2021-10-20T17:31:39.082" v="2066"/>
          <ac:inkMkLst>
            <pc:docMk/>
            <pc:sldMk cId="3323779355" sldId="2147308600"/>
            <ac:inkMk id="44" creationId="{E492ED35-C605-D94E-AD61-B8B2BB42EC70}"/>
          </ac:inkMkLst>
        </pc:inkChg>
        <pc:inkChg chg="add">
          <ac:chgData name="Kau, Derchang" userId="b9148588-e694-4445-9765-2c9aad6149ce" providerId="ADAL" clId="{FAA041A8-D5C9-FD4C-9A1D-883FEE58235E}" dt="2021-10-20T17:31:39.893" v="2067"/>
          <ac:inkMkLst>
            <pc:docMk/>
            <pc:sldMk cId="3323779355" sldId="2147308600"/>
            <ac:inkMk id="45" creationId="{D94CD361-888B-5940-A08D-CAC737A7B284}"/>
          </ac:inkMkLst>
        </pc:inkChg>
        <pc:inkChg chg="add">
          <ac:chgData name="Kau, Derchang" userId="b9148588-e694-4445-9765-2c9aad6149ce" providerId="ADAL" clId="{FAA041A8-D5C9-FD4C-9A1D-883FEE58235E}" dt="2021-10-20T17:31:42.874" v="2068"/>
          <ac:inkMkLst>
            <pc:docMk/>
            <pc:sldMk cId="3323779355" sldId="2147308600"/>
            <ac:inkMk id="46" creationId="{21C0CA1D-B098-8F49-B972-1891D0A21098}"/>
          </ac:inkMkLst>
        </pc:inkChg>
        <pc:inkChg chg="add">
          <ac:chgData name="Kau, Derchang" userId="b9148588-e694-4445-9765-2c9aad6149ce" providerId="ADAL" clId="{FAA041A8-D5C9-FD4C-9A1D-883FEE58235E}" dt="2021-10-20T17:31:46.465" v="2069"/>
          <ac:inkMkLst>
            <pc:docMk/>
            <pc:sldMk cId="3323779355" sldId="2147308600"/>
            <ac:inkMk id="47" creationId="{EEBE81C7-A890-9B4A-9BD6-13B27681729E}"/>
          </ac:inkMkLst>
        </pc:inkChg>
        <pc:inkChg chg="add">
          <ac:chgData name="Kau, Derchang" userId="b9148588-e694-4445-9765-2c9aad6149ce" providerId="ADAL" clId="{FAA041A8-D5C9-FD4C-9A1D-883FEE58235E}" dt="2021-10-20T17:31:48.510" v="2070"/>
          <ac:inkMkLst>
            <pc:docMk/>
            <pc:sldMk cId="3323779355" sldId="2147308600"/>
            <ac:inkMk id="48" creationId="{45792B46-0DD4-F240-BB90-FF998020E032}"/>
          </ac:inkMkLst>
        </pc:inkChg>
        <pc:inkChg chg="add topLvl">
          <ac:chgData name="Kau, Derchang" userId="b9148588-e694-4445-9765-2c9aad6149ce" providerId="ADAL" clId="{FAA041A8-D5C9-FD4C-9A1D-883FEE58235E}" dt="2021-10-20T17:32:45.827" v="2140"/>
          <ac:inkMkLst>
            <pc:docMk/>
            <pc:sldMk cId="3323779355" sldId="2147308600"/>
            <ac:inkMk id="49" creationId="{8A5D66E4-6893-C444-B78B-CEA85F8F6AC2}"/>
          </ac:inkMkLst>
        </pc:inkChg>
        <pc:inkChg chg="add topLvl">
          <ac:chgData name="Kau, Derchang" userId="b9148588-e694-4445-9765-2c9aad6149ce" providerId="ADAL" clId="{FAA041A8-D5C9-FD4C-9A1D-883FEE58235E}" dt="2021-10-20T17:32:45.827" v="2140"/>
          <ac:inkMkLst>
            <pc:docMk/>
            <pc:sldMk cId="3323779355" sldId="2147308600"/>
            <ac:inkMk id="50" creationId="{7F0F576E-84FB-E947-862B-DB1314D385DA}"/>
          </ac:inkMkLst>
        </pc:inkChg>
        <pc:inkChg chg="add topLvl">
          <ac:chgData name="Kau, Derchang" userId="b9148588-e694-4445-9765-2c9aad6149ce" providerId="ADAL" clId="{FAA041A8-D5C9-FD4C-9A1D-883FEE58235E}" dt="2021-10-20T17:32:45.827" v="2140"/>
          <ac:inkMkLst>
            <pc:docMk/>
            <pc:sldMk cId="3323779355" sldId="2147308600"/>
            <ac:inkMk id="51" creationId="{5FD4284F-7573-EC4C-94DA-DA8F632EB125}"/>
          </ac:inkMkLst>
        </pc:inkChg>
        <pc:inkChg chg="add del topLvl">
          <ac:chgData name="Kau, Derchang" userId="b9148588-e694-4445-9765-2c9aad6149ce" providerId="ADAL" clId="{FAA041A8-D5C9-FD4C-9A1D-883FEE58235E}" dt="2021-10-20T17:32:03.348" v="2078"/>
          <ac:inkMkLst>
            <pc:docMk/>
            <pc:sldMk cId="3323779355" sldId="2147308600"/>
            <ac:inkMk id="52" creationId="{87191B60-B1B3-864C-BF5A-5212A2C26EEB}"/>
          </ac:inkMkLst>
        </pc:inkChg>
        <pc:inkChg chg="add del topLvl">
          <ac:chgData name="Kau, Derchang" userId="b9148588-e694-4445-9765-2c9aad6149ce" providerId="ADAL" clId="{FAA041A8-D5C9-FD4C-9A1D-883FEE58235E}" dt="2021-10-20T17:32:02.417" v="2077"/>
          <ac:inkMkLst>
            <pc:docMk/>
            <pc:sldMk cId="3323779355" sldId="2147308600"/>
            <ac:inkMk id="53" creationId="{A4AA97D2-588E-D34A-BB1C-9D72B89B77EE}"/>
          </ac:inkMkLst>
        </pc:inkChg>
        <pc:inkChg chg="add topLvl">
          <ac:chgData name="Kau, Derchang" userId="b9148588-e694-4445-9765-2c9aad6149ce" providerId="ADAL" clId="{FAA041A8-D5C9-FD4C-9A1D-883FEE58235E}" dt="2021-10-20T17:32:45.827" v="2140"/>
          <ac:inkMkLst>
            <pc:docMk/>
            <pc:sldMk cId="3323779355" sldId="2147308600"/>
            <ac:inkMk id="55" creationId="{8425EBF3-737F-834A-BB05-3094F636DC67}"/>
          </ac:inkMkLst>
        </pc:inkChg>
        <pc:inkChg chg="add topLvl">
          <ac:chgData name="Kau, Derchang" userId="b9148588-e694-4445-9765-2c9aad6149ce" providerId="ADAL" clId="{FAA041A8-D5C9-FD4C-9A1D-883FEE58235E}" dt="2021-10-20T17:32:45.827" v="2140"/>
          <ac:inkMkLst>
            <pc:docMk/>
            <pc:sldMk cId="3323779355" sldId="2147308600"/>
            <ac:inkMk id="56" creationId="{95532C05-B01D-2547-AD8B-3CA7AE3043EA}"/>
          </ac:inkMkLst>
        </pc:inkChg>
        <pc:inkChg chg="add topLvl">
          <ac:chgData name="Kau, Derchang" userId="b9148588-e694-4445-9765-2c9aad6149ce" providerId="ADAL" clId="{FAA041A8-D5C9-FD4C-9A1D-883FEE58235E}" dt="2021-10-20T17:32:45.827" v="2140"/>
          <ac:inkMkLst>
            <pc:docMk/>
            <pc:sldMk cId="3323779355" sldId="2147308600"/>
            <ac:inkMk id="57" creationId="{9BE993B9-2D45-A249-95CA-D9888E50B158}"/>
          </ac:inkMkLst>
        </pc:inkChg>
        <pc:inkChg chg="add topLvl">
          <ac:chgData name="Kau, Derchang" userId="b9148588-e694-4445-9765-2c9aad6149ce" providerId="ADAL" clId="{FAA041A8-D5C9-FD4C-9A1D-883FEE58235E}" dt="2021-10-20T17:32:45.827" v="2140"/>
          <ac:inkMkLst>
            <pc:docMk/>
            <pc:sldMk cId="3323779355" sldId="2147308600"/>
            <ac:inkMk id="58" creationId="{5FAD09D6-6655-8749-A5AD-04FC18F770A3}"/>
          </ac:inkMkLst>
        </pc:inkChg>
        <pc:inkChg chg="add topLvl">
          <ac:chgData name="Kau, Derchang" userId="b9148588-e694-4445-9765-2c9aad6149ce" providerId="ADAL" clId="{FAA041A8-D5C9-FD4C-9A1D-883FEE58235E}" dt="2021-10-20T17:32:45.827" v="2140"/>
          <ac:inkMkLst>
            <pc:docMk/>
            <pc:sldMk cId="3323779355" sldId="2147308600"/>
            <ac:inkMk id="60" creationId="{562F0B93-72FD-3149-B1A9-E78D7D4D35B9}"/>
          </ac:inkMkLst>
        </pc:inkChg>
        <pc:inkChg chg="add topLvl">
          <ac:chgData name="Kau, Derchang" userId="b9148588-e694-4445-9765-2c9aad6149ce" providerId="ADAL" clId="{FAA041A8-D5C9-FD4C-9A1D-883FEE58235E}" dt="2021-10-20T17:32:45.827" v="2140"/>
          <ac:inkMkLst>
            <pc:docMk/>
            <pc:sldMk cId="3323779355" sldId="2147308600"/>
            <ac:inkMk id="61" creationId="{28506E8B-EFA5-8842-B540-EB861EEBF9A0}"/>
          </ac:inkMkLst>
        </pc:inkChg>
        <pc:inkChg chg="add topLvl">
          <ac:chgData name="Kau, Derchang" userId="b9148588-e694-4445-9765-2c9aad6149ce" providerId="ADAL" clId="{FAA041A8-D5C9-FD4C-9A1D-883FEE58235E}" dt="2021-10-20T17:32:45.827" v="2140"/>
          <ac:inkMkLst>
            <pc:docMk/>
            <pc:sldMk cId="3323779355" sldId="2147308600"/>
            <ac:inkMk id="62" creationId="{3D1C17F6-2573-9C42-B3F4-7FC8E24A146F}"/>
          </ac:inkMkLst>
        </pc:inkChg>
        <pc:inkChg chg="add topLvl">
          <ac:chgData name="Kau, Derchang" userId="b9148588-e694-4445-9765-2c9aad6149ce" providerId="ADAL" clId="{FAA041A8-D5C9-FD4C-9A1D-883FEE58235E}" dt="2021-10-20T17:32:45.827" v="2140"/>
          <ac:inkMkLst>
            <pc:docMk/>
            <pc:sldMk cId="3323779355" sldId="2147308600"/>
            <ac:inkMk id="64" creationId="{ABEB4B2A-1771-8F40-9B5D-2F9A71F049C2}"/>
          </ac:inkMkLst>
        </pc:inkChg>
        <pc:inkChg chg="add topLvl">
          <ac:chgData name="Kau, Derchang" userId="b9148588-e694-4445-9765-2c9aad6149ce" providerId="ADAL" clId="{FAA041A8-D5C9-FD4C-9A1D-883FEE58235E}" dt="2021-10-20T17:32:45.827" v="2140"/>
          <ac:inkMkLst>
            <pc:docMk/>
            <pc:sldMk cId="3323779355" sldId="2147308600"/>
            <ac:inkMk id="65" creationId="{C4BF251D-D8B2-6040-ADC1-510A50758B6A}"/>
          </ac:inkMkLst>
        </pc:inkChg>
        <pc:inkChg chg="add topLvl">
          <ac:chgData name="Kau, Derchang" userId="b9148588-e694-4445-9765-2c9aad6149ce" providerId="ADAL" clId="{FAA041A8-D5C9-FD4C-9A1D-883FEE58235E}" dt="2021-10-20T17:32:45.827" v="2140"/>
          <ac:inkMkLst>
            <pc:docMk/>
            <pc:sldMk cId="3323779355" sldId="2147308600"/>
            <ac:inkMk id="66" creationId="{3A3474EB-DD6A-1347-869C-AED55799E593}"/>
          </ac:inkMkLst>
        </pc:inkChg>
        <pc:inkChg chg="add topLvl">
          <ac:chgData name="Kau, Derchang" userId="b9148588-e694-4445-9765-2c9aad6149ce" providerId="ADAL" clId="{FAA041A8-D5C9-FD4C-9A1D-883FEE58235E}" dt="2021-10-20T17:32:45.827" v="2140"/>
          <ac:inkMkLst>
            <pc:docMk/>
            <pc:sldMk cId="3323779355" sldId="2147308600"/>
            <ac:inkMk id="67" creationId="{C828E750-9126-AC40-8B4C-5AEAC2F41A3F}"/>
          </ac:inkMkLst>
        </pc:inkChg>
        <pc:inkChg chg="add topLvl">
          <ac:chgData name="Kau, Derchang" userId="b9148588-e694-4445-9765-2c9aad6149ce" providerId="ADAL" clId="{FAA041A8-D5C9-FD4C-9A1D-883FEE58235E}" dt="2021-10-20T17:32:45.827" v="2140"/>
          <ac:inkMkLst>
            <pc:docMk/>
            <pc:sldMk cId="3323779355" sldId="2147308600"/>
            <ac:inkMk id="69" creationId="{FFCD94BC-AE8B-7245-A586-8B85C8EAF31E}"/>
          </ac:inkMkLst>
        </pc:inkChg>
        <pc:inkChg chg="add topLvl">
          <ac:chgData name="Kau, Derchang" userId="b9148588-e694-4445-9765-2c9aad6149ce" providerId="ADAL" clId="{FAA041A8-D5C9-FD4C-9A1D-883FEE58235E}" dt="2021-10-20T17:32:45.827" v="2140"/>
          <ac:inkMkLst>
            <pc:docMk/>
            <pc:sldMk cId="3323779355" sldId="2147308600"/>
            <ac:inkMk id="70" creationId="{7DFB2C11-2781-B448-A057-E7D7AC882AA3}"/>
          </ac:inkMkLst>
        </pc:inkChg>
        <pc:inkChg chg="add topLvl">
          <ac:chgData name="Kau, Derchang" userId="b9148588-e694-4445-9765-2c9aad6149ce" providerId="ADAL" clId="{FAA041A8-D5C9-FD4C-9A1D-883FEE58235E}" dt="2021-10-20T17:32:45.827" v="2140"/>
          <ac:inkMkLst>
            <pc:docMk/>
            <pc:sldMk cId="3323779355" sldId="2147308600"/>
            <ac:inkMk id="71" creationId="{E34CD7B3-640B-3442-A707-4CD4C330AA2E}"/>
          </ac:inkMkLst>
        </pc:inkChg>
        <pc:inkChg chg="add topLvl">
          <ac:chgData name="Kau, Derchang" userId="b9148588-e694-4445-9765-2c9aad6149ce" providerId="ADAL" clId="{FAA041A8-D5C9-FD4C-9A1D-883FEE58235E}" dt="2021-10-20T17:32:45.827" v="2140"/>
          <ac:inkMkLst>
            <pc:docMk/>
            <pc:sldMk cId="3323779355" sldId="2147308600"/>
            <ac:inkMk id="72" creationId="{3FDE5ED4-3166-F14E-A545-533660D90F62}"/>
          </ac:inkMkLst>
        </pc:inkChg>
        <pc:inkChg chg="add topLvl">
          <ac:chgData name="Kau, Derchang" userId="b9148588-e694-4445-9765-2c9aad6149ce" providerId="ADAL" clId="{FAA041A8-D5C9-FD4C-9A1D-883FEE58235E}" dt="2021-10-20T17:32:45.827" v="2140"/>
          <ac:inkMkLst>
            <pc:docMk/>
            <pc:sldMk cId="3323779355" sldId="2147308600"/>
            <ac:inkMk id="73" creationId="{B85AD64C-A4FC-6840-BE96-673A7AE53F7D}"/>
          </ac:inkMkLst>
        </pc:inkChg>
        <pc:inkChg chg="add topLvl">
          <ac:chgData name="Kau, Derchang" userId="b9148588-e694-4445-9765-2c9aad6149ce" providerId="ADAL" clId="{FAA041A8-D5C9-FD4C-9A1D-883FEE58235E}" dt="2021-10-20T17:32:45.827" v="2140"/>
          <ac:inkMkLst>
            <pc:docMk/>
            <pc:sldMk cId="3323779355" sldId="2147308600"/>
            <ac:inkMk id="74" creationId="{1B1D53BE-272C-DD42-990E-3BFF7867BB99}"/>
          </ac:inkMkLst>
        </pc:inkChg>
        <pc:inkChg chg="add topLvl">
          <ac:chgData name="Kau, Derchang" userId="b9148588-e694-4445-9765-2c9aad6149ce" providerId="ADAL" clId="{FAA041A8-D5C9-FD4C-9A1D-883FEE58235E}" dt="2021-10-20T17:32:45.827" v="2140"/>
          <ac:inkMkLst>
            <pc:docMk/>
            <pc:sldMk cId="3323779355" sldId="2147308600"/>
            <ac:inkMk id="75" creationId="{068243F0-2A8C-434A-9E7F-942073104EFF}"/>
          </ac:inkMkLst>
        </pc:inkChg>
        <pc:inkChg chg="add topLvl">
          <ac:chgData name="Kau, Derchang" userId="b9148588-e694-4445-9765-2c9aad6149ce" providerId="ADAL" clId="{FAA041A8-D5C9-FD4C-9A1D-883FEE58235E}" dt="2021-10-20T17:32:45.827" v="2140"/>
          <ac:inkMkLst>
            <pc:docMk/>
            <pc:sldMk cId="3323779355" sldId="2147308600"/>
            <ac:inkMk id="76" creationId="{B10A9A14-3545-E841-9B9A-9B5F9DA3DCA8}"/>
          </ac:inkMkLst>
        </pc:inkChg>
        <pc:inkChg chg="add topLvl">
          <ac:chgData name="Kau, Derchang" userId="b9148588-e694-4445-9765-2c9aad6149ce" providerId="ADAL" clId="{FAA041A8-D5C9-FD4C-9A1D-883FEE58235E}" dt="2021-10-20T17:32:45.827" v="2140"/>
          <ac:inkMkLst>
            <pc:docMk/>
            <pc:sldMk cId="3323779355" sldId="2147308600"/>
            <ac:inkMk id="78" creationId="{751A3FCA-D873-2B4B-993B-A867978D0761}"/>
          </ac:inkMkLst>
        </pc:inkChg>
        <pc:inkChg chg="add topLvl">
          <ac:chgData name="Kau, Derchang" userId="b9148588-e694-4445-9765-2c9aad6149ce" providerId="ADAL" clId="{FAA041A8-D5C9-FD4C-9A1D-883FEE58235E}" dt="2021-10-20T17:32:45.827" v="2140"/>
          <ac:inkMkLst>
            <pc:docMk/>
            <pc:sldMk cId="3323779355" sldId="2147308600"/>
            <ac:inkMk id="79" creationId="{D540E3AC-0257-7346-8528-5589D1F04B6F}"/>
          </ac:inkMkLst>
        </pc:inkChg>
        <pc:inkChg chg="add topLvl">
          <ac:chgData name="Kau, Derchang" userId="b9148588-e694-4445-9765-2c9aad6149ce" providerId="ADAL" clId="{FAA041A8-D5C9-FD4C-9A1D-883FEE58235E}" dt="2021-10-20T17:32:45.827" v="2140"/>
          <ac:inkMkLst>
            <pc:docMk/>
            <pc:sldMk cId="3323779355" sldId="2147308600"/>
            <ac:inkMk id="80" creationId="{09F77E28-08AF-5C43-AB2E-15C3B078C9F0}"/>
          </ac:inkMkLst>
        </pc:inkChg>
        <pc:inkChg chg="add topLvl">
          <ac:chgData name="Kau, Derchang" userId="b9148588-e694-4445-9765-2c9aad6149ce" providerId="ADAL" clId="{FAA041A8-D5C9-FD4C-9A1D-883FEE58235E}" dt="2021-10-20T17:32:45.827" v="2140"/>
          <ac:inkMkLst>
            <pc:docMk/>
            <pc:sldMk cId="3323779355" sldId="2147308600"/>
            <ac:inkMk id="81" creationId="{36D9C794-7708-1A44-A8C4-63D58879893F}"/>
          </ac:inkMkLst>
        </pc:inkChg>
        <pc:inkChg chg="add topLvl">
          <ac:chgData name="Kau, Derchang" userId="b9148588-e694-4445-9765-2c9aad6149ce" providerId="ADAL" clId="{FAA041A8-D5C9-FD4C-9A1D-883FEE58235E}" dt="2021-10-20T17:32:45.827" v="2140"/>
          <ac:inkMkLst>
            <pc:docMk/>
            <pc:sldMk cId="3323779355" sldId="2147308600"/>
            <ac:inkMk id="82" creationId="{916680E4-F86D-E148-9E2C-72B607A78DCD}"/>
          </ac:inkMkLst>
        </pc:inkChg>
        <pc:inkChg chg="add topLvl">
          <ac:chgData name="Kau, Derchang" userId="b9148588-e694-4445-9765-2c9aad6149ce" providerId="ADAL" clId="{FAA041A8-D5C9-FD4C-9A1D-883FEE58235E}" dt="2021-10-20T17:32:45.827" v="2140"/>
          <ac:inkMkLst>
            <pc:docMk/>
            <pc:sldMk cId="3323779355" sldId="2147308600"/>
            <ac:inkMk id="83" creationId="{F4412573-B411-DC48-8273-CC786B8B133D}"/>
          </ac:inkMkLst>
        </pc:inkChg>
        <pc:inkChg chg="add topLvl">
          <ac:chgData name="Kau, Derchang" userId="b9148588-e694-4445-9765-2c9aad6149ce" providerId="ADAL" clId="{FAA041A8-D5C9-FD4C-9A1D-883FEE58235E}" dt="2021-10-20T17:32:45.827" v="2140"/>
          <ac:inkMkLst>
            <pc:docMk/>
            <pc:sldMk cId="3323779355" sldId="2147308600"/>
            <ac:inkMk id="84" creationId="{8CF7D487-6AEC-D845-A0D7-FA7689CBE7B4}"/>
          </ac:inkMkLst>
        </pc:inkChg>
        <pc:inkChg chg="add topLvl">
          <ac:chgData name="Kau, Derchang" userId="b9148588-e694-4445-9765-2c9aad6149ce" providerId="ADAL" clId="{FAA041A8-D5C9-FD4C-9A1D-883FEE58235E}" dt="2021-10-20T17:32:45.827" v="2140"/>
          <ac:inkMkLst>
            <pc:docMk/>
            <pc:sldMk cId="3323779355" sldId="2147308600"/>
            <ac:inkMk id="85" creationId="{4E9E8D81-E7CC-1B44-B157-C882EEBEB042}"/>
          </ac:inkMkLst>
        </pc:inkChg>
        <pc:inkChg chg="add topLvl">
          <ac:chgData name="Kau, Derchang" userId="b9148588-e694-4445-9765-2c9aad6149ce" providerId="ADAL" clId="{FAA041A8-D5C9-FD4C-9A1D-883FEE58235E}" dt="2021-10-20T17:32:45.827" v="2140"/>
          <ac:inkMkLst>
            <pc:docMk/>
            <pc:sldMk cId="3323779355" sldId="2147308600"/>
            <ac:inkMk id="86" creationId="{A8C021EE-7384-D446-BB6C-6296A2D30C78}"/>
          </ac:inkMkLst>
        </pc:inkChg>
        <pc:inkChg chg="add topLvl">
          <ac:chgData name="Kau, Derchang" userId="b9148588-e694-4445-9765-2c9aad6149ce" providerId="ADAL" clId="{FAA041A8-D5C9-FD4C-9A1D-883FEE58235E}" dt="2021-10-20T17:32:45.827" v="2140"/>
          <ac:inkMkLst>
            <pc:docMk/>
            <pc:sldMk cId="3323779355" sldId="2147308600"/>
            <ac:inkMk id="87" creationId="{EC72BAC1-8208-194C-9F40-6B3AE969586C}"/>
          </ac:inkMkLst>
        </pc:inkChg>
        <pc:inkChg chg="add topLvl">
          <ac:chgData name="Kau, Derchang" userId="b9148588-e694-4445-9765-2c9aad6149ce" providerId="ADAL" clId="{FAA041A8-D5C9-FD4C-9A1D-883FEE58235E}" dt="2021-10-20T17:32:45.827" v="2140"/>
          <ac:inkMkLst>
            <pc:docMk/>
            <pc:sldMk cId="3323779355" sldId="2147308600"/>
            <ac:inkMk id="88" creationId="{CD59555F-44F1-A24F-8DDA-7BD15C3B9195}"/>
          </ac:inkMkLst>
        </pc:inkChg>
        <pc:inkChg chg="add topLvl">
          <ac:chgData name="Kau, Derchang" userId="b9148588-e694-4445-9765-2c9aad6149ce" providerId="ADAL" clId="{FAA041A8-D5C9-FD4C-9A1D-883FEE58235E}" dt="2021-10-20T17:32:45.827" v="2140"/>
          <ac:inkMkLst>
            <pc:docMk/>
            <pc:sldMk cId="3323779355" sldId="2147308600"/>
            <ac:inkMk id="89" creationId="{AE1CC9A9-F319-D54C-AAD8-2D9DE90DB97E}"/>
          </ac:inkMkLst>
        </pc:inkChg>
        <pc:inkChg chg="add topLvl">
          <ac:chgData name="Kau, Derchang" userId="b9148588-e694-4445-9765-2c9aad6149ce" providerId="ADAL" clId="{FAA041A8-D5C9-FD4C-9A1D-883FEE58235E}" dt="2021-10-20T17:32:45.827" v="2140"/>
          <ac:inkMkLst>
            <pc:docMk/>
            <pc:sldMk cId="3323779355" sldId="2147308600"/>
            <ac:inkMk id="92" creationId="{FCBA60BD-B050-6445-A5EF-DD969D9BEC6A}"/>
          </ac:inkMkLst>
        </pc:inkChg>
        <pc:inkChg chg="add topLvl">
          <ac:chgData name="Kau, Derchang" userId="b9148588-e694-4445-9765-2c9aad6149ce" providerId="ADAL" clId="{FAA041A8-D5C9-FD4C-9A1D-883FEE58235E}" dt="2021-10-20T17:32:45.827" v="2140"/>
          <ac:inkMkLst>
            <pc:docMk/>
            <pc:sldMk cId="3323779355" sldId="2147308600"/>
            <ac:inkMk id="93" creationId="{7D2E6F3D-2763-B04A-B88A-E7F46EBD0A2E}"/>
          </ac:inkMkLst>
        </pc:inkChg>
        <pc:inkChg chg="add topLvl">
          <ac:chgData name="Kau, Derchang" userId="b9148588-e694-4445-9765-2c9aad6149ce" providerId="ADAL" clId="{FAA041A8-D5C9-FD4C-9A1D-883FEE58235E}" dt="2021-10-20T17:32:45.827" v="2140"/>
          <ac:inkMkLst>
            <pc:docMk/>
            <pc:sldMk cId="3323779355" sldId="2147308600"/>
            <ac:inkMk id="94" creationId="{8AAA2E1E-5A9F-8E4C-AE22-4CF60D5BF161}"/>
          </ac:inkMkLst>
        </pc:inkChg>
        <pc:inkChg chg="add topLvl">
          <ac:chgData name="Kau, Derchang" userId="b9148588-e694-4445-9765-2c9aad6149ce" providerId="ADAL" clId="{FAA041A8-D5C9-FD4C-9A1D-883FEE58235E}" dt="2021-10-20T17:32:45.827" v="2140"/>
          <ac:inkMkLst>
            <pc:docMk/>
            <pc:sldMk cId="3323779355" sldId="2147308600"/>
            <ac:inkMk id="95" creationId="{80C92FC5-E87A-0742-9FBD-4183A4AABFCD}"/>
          </ac:inkMkLst>
        </pc:inkChg>
        <pc:inkChg chg="add topLvl">
          <ac:chgData name="Kau, Derchang" userId="b9148588-e694-4445-9765-2c9aad6149ce" providerId="ADAL" clId="{FAA041A8-D5C9-FD4C-9A1D-883FEE58235E}" dt="2021-10-20T17:32:45.827" v="2140"/>
          <ac:inkMkLst>
            <pc:docMk/>
            <pc:sldMk cId="3323779355" sldId="2147308600"/>
            <ac:inkMk id="96" creationId="{A57C7909-5D96-B044-83B9-DA8090D17163}"/>
          </ac:inkMkLst>
        </pc:inkChg>
        <pc:inkChg chg="add topLvl">
          <ac:chgData name="Kau, Derchang" userId="b9148588-e694-4445-9765-2c9aad6149ce" providerId="ADAL" clId="{FAA041A8-D5C9-FD4C-9A1D-883FEE58235E}" dt="2021-10-20T17:32:45.827" v="2140"/>
          <ac:inkMkLst>
            <pc:docMk/>
            <pc:sldMk cId="3323779355" sldId="2147308600"/>
            <ac:inkMk id="97" creationId="{F169DC94-979D-B34B-BC33-B9001F777EA6}"/>
          </ac:inkMkLst>
        </pc:inkChg>
        <pc:inkChg chg="add topLvl">
          <ac:chgData name="Kau, Derchang" userId="b9148588-e694-4445-9765-2c9aad6149ce" providerId="ADAL" clId="{FAA041A8-D5C9-FD4C-9A1D-883FEE58235E}" dt="2021-10-20T17:32:45.827" v="2140"/>
          <ac:inkMkLst>
            <pc:docMk/>
            <pc:sldMk cId="3323779355" sldId="2147308600"/>
            <ac:inkMk id="98" creationId="{1D25F6AF-ED43-4C44-8ECA-6C4E117784A6}"/>
          </ac:inkMkLst>
        </pc:inkChg>
        <pc:inkChg chg="add topLvl">
          <ac:chgData name="Kau, Derchang" userId="b9148588-e694-4445-9765-2c9aad6149ce" providerId="ADAL" clId="{FAA041A8-D5C9-FD4C-9A1D-883FEE58235E}" dt="2021-10-20T17:32:45.827" v="2140"/>
          <ac:inkMkLst>
            <pc:docMk/>
            <pc:sldMk cId="3323779355" sldId="2147308600"/>
            <ac:inkMk id="99" creationId="{99CC169C-7B4F-9443-815D-E7FA9D3D541C}"/>
          </ac:inkMkLst>
        </pc:inkChg>
        <pc:inkChg chg="add">
          <ac:chgData name="Kau, Derchang" userId="b9148588-e694-4445-9765-2c9aad6149ce" providerId="ADAL" clId="{FAA041A8-D5C9-FD4C-9A1D-883FEE58235E}" dt="2021-10-20T17:32:37.814" v="2124"/>
          <ac:inkMkLst>
            <pc:docMk/>
            <pc:sldMk cId="3323779355" sldId="2147308600"/>
            <ac:inkMk id="101" creationId="{D8A58C98-5B59-C449-A794-4510F71BDA3A}"/>
          </ac:inkMkLst>
        </pc:inkChg>
        <pc:inkChg chg="add">
          <ac:chgData name="Kau, Derchang" userId="b9148588-e694-4445-9765-2c9aad6149ce" providerId="ADAL" clId="{FAA041A8-D5C9-FD4C-9A1D-883FEE58235E}" dt="2021-10-20T17:32:38.126" v="2125"/>
          <ac:inkMkLst>
            <pc:docMk/>
            <pc:sldMk cId="3323779355" sldId="2147308600"/>
            <ac:inkMk id="102" creationId="{31FE0E93-C3F2-8A4F-9DB0-62E17E6D546C}"/>
          </ac:inkMkLst>
        </pc:inkChg>
        <pc:inkChg chg="add">
          <ac:chgData name="Kau, Derchang" userId="b9148588-e694-4445-9765-2c9aad6149ce" providerId="ADAL" clId="{FAA041A8-D5C9-FD4C-9A1D-883FEE58235E}" dt="2021-10-20T17:32:38.541" v="2126"/>
          <ac:inkMkLst>
            <pc:docMk/>
            <pc:sldMk cId="3323779355" sldId="2147308600"/>
            <ac:inkMk id="103" creationId="{032097BB-B999-AB4C-B45C-D192A7877E82}"/>
          </ac:inkMkLst>
        </pc:inkChg>
        <pc:inkChg chg="add">
          <ac:chgData name="Kau, Derchang" userId="b9148588-e694-4445-9765-2c9aad6149ce" providerId="ADAL" clId="{FAA041A8-D5C9-FD4C-9A1D-883FEE58235E}" dt="2021-10-20T17:32:38.837" v="2127"/>
          <ac:inkMkLst>
            <pc:docMk/>
            <pc:sldMk cId="3323779355" sldId="2147308600"/>
            <ac:inkMk id="104" creationId="{AAB86563-535A-4C43-83D6-E0B7631E45BB}"/>
          </ac:inkMkLst>
        </pc:inkChg>
        <pc:inkChg chg="add">
          <ac:chgData name="Kau, Derchang" userId="b9148588-e694-4445-9765-2c9aad6149ce" providerId="ADAL" clId="{FAA041A8-D5C9-FD4C-9A1D-883FEE58235E}" dt="2021-10-20T17:32:39.299" v="2128"/>
          <ac:inkMkLst>
            <pc:docMk/>
            <pc:sldMk cId="3323779355" sldId="2147308600"/>
            <ac:inkMk id="105" creationId="{EA97E0CD-9C45-2B4C-99C6-D859E71D0D49}"/>
          </ac:inkMkLst>
        </pc:inkChg>
        <pc:inkChg chg="add">
          <ac:chgData name="Kau, Derchang" userId="b9148588-e694-4445-9765-2c9aad6149ce" providerId="ADAL" clId="{FAA041A8-D5C9-FD4C-9A1D-883FEE58235E}" dt="2021-10-20T17:32:39.446" v="2129"/>
          <ac:inkMkLst>
            <pc:docMk/>
            <pc:sldMk cId="3323779355" sldId="2147308600"/>
            <ac:inkMk id="106" creationId="{96CD7A23-6F94-694C-95CB-1B1E6CBF222C}"/>
          </ac:inkMkLst>
        </pc:inkChg>
        <pc:inkChg chg="add">
          <ac:chgData name="Kau, Derchang" userId="b9148588-e694-4445-9765-2c9aad6149ce" providerId="ADAL" clId="{FAA041A8-D5C9-FD4C-9A1D-883FEE58235E}" dt="2021-10-20T17:32:39.603" v="2130"/>
          <ac:inkMkLst>
            <pc:docMk/>
            <pc:sldMk cId="3323779355" sldId="2147308600"/>
            <ac:inkMk id="107" creationId="{CEA5402C-F8DA-4D4A-ADF0-2BBFFE9F5C52}"/>
          </ac:inkMkLst>
        </pc:inkChg>
        <pc:inkChg chg="add">
          <ac:chgData name="Kau, Derchang" userId="b9148588-e694-4445-9765-2c9aad6149ce" providerId="ADAL" clId="{FAA041A8-D5C9-FD4C-9A1D-883FEE58235E}" dt="2021-10-20T17:32:39.736" v="2131"/>
          <ac:inkMkLst>
            <pc:docMk/>
            <pc:sldMk cId="3323779355" sldId="2147308600"/>
            <ac:inkMk id="108" creationId="{8717660A-C02E-FC4A-B3D0-E3DE5B378DC4}"/>
          </ac:inkMkLst>
        </pc:inkChg>
        <pc:inkChg chg="add">
          <ac:chgData name="Kau, Derchang" userId="b9148588-e694-4445-9765-2c9aad6149ce" providerId="ADAL" clId="{FAA041A8-D5C9-FD4C-9A1D-883FEE58235E}" dt="2021-10-20T17:32:40.372" v="2132"/>
          <ac:inkMkLst>
            <pc:docMk/>
            <pc:sldMk cId="3323779355" sldId="2147308600"/>
            <ac:inkMk id="109" creationId="{1B42419C-CFF0-7945-B1ED-25640B229139}"/>
          </ac:inkMkLst>
        </pc:inkChg>
        <pc:inkChg chg="add">
          <ac:chgData name="Kau, Derchang" userId="b9148588-e694-4445-9765-2c9aad6149ce" providerId="ADAL" clId="{FAA041A8-D5C9-FD4C-9A1D-883FEE58235E}" dt="2021-10-20T17:32:41.163" v="2133"/>
          <ac:inkMkLst>
            <pc:docMk/>
            <pc:sldMk cId="3323779355" sldId="2147308600"/>
            <ac:inkMk id="110" creationId="{62FF9E66-48EE-FE44-A80C-76EF02B0196A}"/>
          </ac:inkMkLst>
        </pc:inkChg>
        <pc:inkChg chg="add">
          <ac:chgData name="Kau, Derchang" userId="b9148588-e694-4445-9765-2c9aad6149ce" providerId="ADAL" clId="{FAA041A8-D5C9-FD4C-9A1D-883FEE58235E}" dt="2021-10-20T17:32:41.398" v="2134"/>
          <ac:inkMkLst>
            <pc:docMk/>
            <pc:sldMk cId="3323779355" sldId="2147308600"/>
            <ac:inkMk id="111" creationId="{9373129B-3502-464D-B912-40BD8A8BE3CE}"/>
          </ac:inkMkLst>
        </pc:inkChg>
        <pc:inkChg chg="add">
          <ac:chgData name="Kau, Derchang" userId="b9148588-e694-4445-9765-2c9aad6149ce" providerId="ADAL" clId="{FAA041A8-D5C9-FD4C-9A1D-883FEE58235E}" dt="2021-10-20T17:32:41.483" v="2135"/>
          <ac:inkMkLst>
            <pc:docMk/>
            <pc:sldMk cId="3323779355" sldId="2147308600"/>
            <ac:inkMk id="112" creationId="{9BA643C4-ADCF-FD42-8927-36D020CED4DE}"/>
          </ac:inkMkLst>
        </pc:inkChg>
        <pc:inkChg chg="add">
          <ac:chgData name="Kau, Derchang" userId="b9148588-e694-4445-9765-2c9aad6149ce" providerId="ADAL" clId="{FAA041A8-D5C9-FD4C-9A1D-883FEE58235E}" dt="2021-10-20T17:32:41.736" v="2136"/>
          <ac:inkMkLst>
            <pc:docMk/>
            <pc:sldMk cId="3323779355" sldId="2147308600"/>
            <ac:inkMk id="113" creationId="{097FF0D8-6209-A946-BBAC-C707EF6452E0}"/>
          </ac:inkMkLst>
        </pc:inkChg>
        <pc:inkChg chg="add">
          <ac:chgData name="Kau, Derchang" userId="b9148588-e694-4445-9765-2c9aad6149ce" providerId="ADAL" clId="{FAA041A8-D5C9-FD4C-9A1D-883FEE58235E}" dt="2021-10-20T17:32:42.015" v="2137"/>
          <ac:inkMkLst>
            <pc:docMk/>
            <pc:sldMk cId="3323779355" sldId="2147308600"/>
            <ac:inkMk id="114" creationId="{04BD1ABA-712F-0445-A8F9-6C1217822291}"/>
          </ac:inkMkLst>
        </pc:inkChg>
        <pc:inkChg chg="add">
          <ac:chgData name="Kau, Derchang" userId="b9148588-e694-4445-9765-2c9aad6149ce" providerId="ADAL" clId="{FAA041A8-D5C9-FD4C-9A1D-883FEE58235E}" dt="2021-10-20T17:32:42.520" v="2138"/>
          <ac:inkMkLst>
            <pc:docMk/>
            <pc:sldMk cId="3323779355" sldId="2147308600"/>
            <ac:inkMk id="115" creationId="{6A7035E9-D67E-EC40-8C66-13F52E731820}"/>
          </ac:inkMkLst>
        </pc:inkChg>
        <pc:inkChg chg="add">
          <ac:chgData name="Kau, Derchang" userId="b9148588-e694-4445-9765-2c9aad6149ce" providerId="ADAL" clId="{FAA041A8-D5C9-FD4C-9A1D-883FEE58235E}" dt="2021-10-20T17:32:44.746" v="2139"/>
          <ac:inkMkLst>
            <pc:docMk/>
            <pc:sldMk cId="3323779355" sldId="2147308600"/>
            <ac:inkMk id="116" creationId="{350E58A3-4F76-2E42-9A22-5D1471778099}"/>
          </ac:inkMkLst>
        </pc:inkChg>
      </pc:sldChg>
      <pc:sldChg chg="addSp delSp modSp">
        <pc:chgData name="Kau, Derchang" userId="b9148588-e694-4445-9765-2c9aad6149ce" providerId="ADAL" clId="{FAA041A8-D5C9-FD4C-9A1D-883FEE58235E}" dt="2021-10-20T18:06:50.885" v="2311"/>
        <pc:sldMkLst>
          <pc:docMk/>
          <pc:sldMk cId="2233706388" sldId="2147308602"/>
        </pc:sldMkLst>
        <pc:grpChg chg="add">
          <ac:chgData name="Kau, Derchang" userId="b9148588-e694-4445-9765-2c9aad6149ce" providerId="ADAL" clId="{FAA041A8-D5C9-FD4C-9A1D-883FEE58235E}" dt="2021-10-20T17:56:20.382" v="2144"/>
          <ac:grpSpMkLst>
            <pc:docMk/>
            <pc:sldMk cId="2233706388" sldId="2147308602"/>
            <ac:grpSpMk id="25" creationId="{6D0C72B9-DC74-7E41-BB3A-8311FC4AB745}"/>
          </ac:grpSpMkLst>
        </pc:grpChg>
        <pc:grpChg chg="add">
          <ac:chgData name="Kau, Derchang" userId="b9148588-e694-4445-9765-2c9aad6149ce" providerId="ADAL" clId="{FAA041A8-D5C9-FD4C-9A1D-883FEE58235E}" dt="2021-10-20T17:56:30.527" v="2147"/>
          <ac:grpSpMkLst>
            <pc:docMk/>
            <pc:sldMk cId="2233706388" sldId="2147308602"/>
            <ac:grpSpMk id="33" creationId="{EFF8CFA8-8706-1045-9D1C-EEEF9487C7C0}"/>
          </ac:grpSpMkLst>
        </pc:grpChg>
        <pc:grpChg chg="add">
          <ac:chgData name="Kau, Derchang" userId="b9148588-e694-4445-9765-2c9aad6149ce" providerId="ADAL" clId="{FAA041A8-D5C9-FD4C-9A1D-883FEE58235E}" dt="2021-10-20T17:56:35.584" v="2150"/>
          <ac:grpSpMkLst>
            <pc:docMk/>
            <pc:sldMk cId="2233706388" sldId="2147308602"/>
            <ac:grpSpMk id="36" creationId="{18CFF68C-4739-EE47-97BF-169ACC7518A3}"/>
          </ac:grpSpMkLst>
        </pc:grpChg>
        <pc:grpChg chg="add">
          <ac:chgData name="Kau, Derchang" userId="b9148588-e694-4445-9765-2c9aad6149ce" providerId="ADAL" clId="{FAA041A8-D5C9-FD4C-9A1D-883FEE58235E}" dt="2021-10-20T17:56:51.747" v="2154"/>
          <ac:grpSpMkLst>
            <pc:docMk/>
            <pc:sldMk cId="2233706388" sldId="2147308602"/>
            <ac:grpSpMk id="40" creationId="{1D08221F-679D-5C46-8221-8371E82E0AB6}"/>
          </ac:grpSpMkLst>
        </pc:grpChg>
        <pc:grpChg chg="add">
          <ac:chgData name="Kau, Derchang" userId="b9148588-e694-4445-9765-2c9aad6149ce" providerId="ADAL" clId="{FAA041A8-D5C9-FD4C-9A1D-883FEE58235E}" dt="2021-10-20T17:57:00.805" v="2157"/>
          <ac:grpSpMkLst>
            <pc:docMk/>
            <pc:sldMk cId="2233706388" sldId="2147308602"/>
            <ac:grpSpMk id="43" creationId="{1AEEEA60-01BF-5A49-9DBC-6D76DB6E23AE}"/>
          </ac:grpSpMkLst>
        </pc:grpChg>
        <pc:grpChg chg="add">
          <ac:chgData name="Kau, Derchang" userId="b9148588-e694-4445-9765-2c9aad6149ce" providerId="ADAL" clId="{FAA041A8-D5C9-FD4C-9A1D-883FEE58235E}" dt="2021-10-20T17:57:06.664" v="2160"/>
          <ac:grpSpMkLst>
            <pc:docMk/>
            <pc:sldMk cId="2233706388" sldId="2147308602"/>
            <ac:grpSpMk id="46" creationId="{2C6F5130-56BF-6344-8006-55E9DB552CE3}"/>
          </ac:grpSpMkLst>
        </pc:grpChg>
        <pc:grpChg chg="add">
          <ac:chgData name="Kau, Derchang" userId="b9148588-e694-4445-9765-2c9aad6149ce" providerId="ADAL" clId="{FAA041A8-D5C9-FD4C-9A1D-883FEE58235E}" dt="2021-10-20T17:57:18.767" v="2163"/>
          <ac:grpSpMkLst>
            <pc:docMk/>
            <pc:sldMk cId="2233706388" sldId="2147308602"/>
            <ac:grpSpMk id="49" creationId="{F598B22C-AFFC-584F-BC99-B0E78354A519}"/>
          </ac:grpSpMkLst>
        </pc:grpChg>
        <pc:grpChg chg="add">
          <ac:chgData name="Kau, Derchang" userId="b9148588-e694-4445-9765-2c9aad6149ce" providerId="ADAL" clId="{FAA041A8-D5C9-FD4C-9A1D-883FEE58235E}" dt="2021-10-20T17:57:35.805" v="2168"/>
          <ac:grpSpMkLst>
            <pc:docMk/>
            <pc:sldMk cId="2233706388" sldId="2147308602"/>
            <ac:grpSpMk id="54" creationId="{F26461C0-1CD5-DA44-8AE1-12EB8BB458E7}"/>
          </ac:grpSpMkLst>
        </pc:grpChg>
        <pc:grpChg chg="add del">
          <ac:chgData name="Kau, Derchang" userId="b9148588-e694-4445-9765-2c9aad6149ce" providerId="ADAL" clId="{FAA041A8-D5C9-FD4C-9A1D-883FEE58235E}" dt="2021-10-20T18:05:21.643" v="2194"/>
          <ac:grpSpMkLst>
            <pc:docMk/>
            <pc:sldMk cId="2233706388" sldId="2147308602"/>
            <ac:grpSpMk id="72" creationId="{57E143E7-4271-DA45-8E37-157582A97035}"/>
          </ac:grpSpMkLst>
        </pc:grpChg>
        <pc:grpChg chg="add del">
          <ac:chgData name="Kau, Derchang" userId="b9148588-e694-4445-9765-2c9aad6149ce" providerId="ADAL" clId="{FAA041A8-D5C9-FD4C-9A1D-883FEE58235E}" dt="2021-10-20T18:05:25.212" v="2199"/>
          <ac:grpSpMkLst>
            <pc:docMk/>
            <pc:sldMk cId="2233706388" sldId="2147308602"/>
            <ac:grpSpMk id="79" creationId="{BFB87950-5991-D14D-BD60-DD1A1662C19A}"/>
          </ac:grpSpMkLst>
        </pc:grpChg>
        <pc:grpChg chg="add del">
          <ac:chgData name="Kau, Derchang" userId="b9148588-e694-4445-9765-2c9aad6149ce" providerId="ADAL" clId="{FAA041A8-D5C9-FD4C-9A1D-883FEE58235E}" dt="2021-10-20T18:05:28.554" v="2201"/>
          <ac:grpSpMkLst>
            <pc:docMk/>
            <pc:sldMk cId="2233706388" sldId="2147308602"/>
            <ac:grpSpMk id="84" creationId="{2F28E5ED-96DB-9F4D-B619-C4958A3708C3}"/>
          </ac:grpSpMkLst>
        </pc:grpChg>
        <pc:grpChg chg="add">
          <ac:chgData name="Kau, Derchang" userId="b9148588-e694-4445-9765-2c9aad6149ce" providerId="ADAL" clId="{FAA041A8-D5C9-FD4C-9A1D-883FEE58235E}" dt="2021-10-20T18:05:28.554" v="2201"/>
          <ac:grpSpMkLst>
            <pc:docMk/>
            <pc:sldMk cId="2233706388" sldId="2147308602"/>
            <ac:grpSpMk id="86" creationId="{A3A31574-15E2-294B-A663-730712ABCE1C}"/>
          </ac:grpSpMkLst>
        </pc:grpChg>
        <pc:grpChg chg="add del">
          <ac:chgData name="Kau, Derchang" userId="b9148588-e694-4445-9765-2c9aad6149ce" providerId="ADAL" clId="{FAA041A8-D5C9-FD4C-9A1D-883FEE58235E}" dt="2021-10-20T18:05:44.566" v="2227"/>
          <ac:grpSpMkLst>
            <pc:docMk/>
            <pc:sldMk cId="2233706388" sldId="2147308602"/>
            <ac:grpSpMk id="98" creationId="{ED5843E8-0A8B-944C-A78D-4A1AC4AE7B60}"/>
          </ac:grpSpMkLst>
        </pc:grpChg>
        <pc:grpChg chg="add del">
          <ac:chgData name="Kau, Derchang" userId="b9148588-e694-4445-9765-2c9aad6149ce" providerId="ADAL" clId="{FAA041A8-D5C9-FD4C-9A1D-883FEE58235E}" dt="2021-10-20T18:06:04.094" v="2239"/>
          <ac:grpSpMkLst>
            <pc:docMk/>
            <pc:sldMk cId="2233706388" sldId="2147308602"/>
            <ac:grpSpMk id="112" creationId="{61140CE4-DF90-E24F-AFFF-0CFCCD54A1A6}"/>
          </ac:grpSpMkLst>
        </pc:grpChg>
        <pc:grpChg chg="add del">
          <ac:chgData name="Kau, Derchang" userId="b9148588-e694-4445-9765-2c9aad6149ce" providerId="ADAL" clId="{FAA041A8-D5C9-FD4C-9A1D-883FEE58235E}" dt="2021-10-20T18:06:22.349" v="2261"/>
          <ac:grpSpMkLst>
            <pc:docMk/>
            <pc:sldMk cId="2233706388" sldId="2147308602"/>
            <ac:grpSpMk id="124" creationId="{320563D4-4D05-CB48-AED9-19E595D825AB}"/>
          </ac:grpSpMkLst>
        </pc:grpChg>
        <pc:grpChg chg="add del">
          <ac:chgData name="Kau, Derchang" userId="b9148588-e694-4445-9765-2c9aad6149ce" providerId="ADAL" clId="{FAA041A8-D5C9-FD4C-9A1D-883FEE58235E}" dt="2021-10-20T18:06:22.349" v="2261"/>
          <ac:grpSpMkLst>
            <pc:docMk/>
            <pc:sldMk cId="2233706388" sldId="2147308602"/>
            <ac:grpSpMk id="134" creationId="{2EB0ED99-7FBD-7F47-8A92-B7A99FCC436C}"/>
          </ac:grpSpMkLst>
        </pc:grpChg>
        <pc:grpChg chg="add del">
          <ac:chgData name="Kau, Derchang" userId="b9148588-e694-4445-9765-2c9aad6149ce" providerId="ADAL" clId="{FAA041A8-D5C9-FD4C-9A1D-883FEE58235E}" dt="2021-10-20T18:06:22.349" v="2261"/>
          <ac:grpSpMkLst>
            <pc:docMk/>
            <pc:sldMk cId="2233706388" sldId="2147308602"/>
            <ac:grpSpMk id="137" creationId="{54DC8DCC-00E6-FF42-BEC1-81389D4A5D26}"/>
          </ac:grpSpMkLst>
        </pc:grpChg>
        <pc:grpChg chg="add del">
          <ac:chgData name="Kau, Derchang" userId="b9148588-e694-4445-9765-2c9aad6149ce" providerId="ADAL" clId="{FAA041A8-D5C9-FD4C-9A1D-883FEE58235E}" dt="2021-10-20T18:06:32.605" v="2282"/>
          <ac:grpSpMkLst>
            <pc:docMk/>
            <pc:sldMk cId="2233706388" sldId="2147308602"/>
            <ac:grpSpMk id="146" creationId="{16E711C4-709E-D44F-8C9C-BCD5A2363C79}"/>
          </ac:grpSpMkLst>
        </pc:grpChg>
        <pc:grpChg chg="add del">
          <ac:chgData name="Kau, Derchang" userId="b9148588-e694-4445-9765-2c9aad6149ce" providerId="ADAL" clId="{FAA041A8-D5C9-FD4C-9A1D-883FEE58235E}" dt="2021-10-20T18:06:39.542" v="2295"/>
          <ac:grpSpMkLst>
            <pc:docMk/>
            <pc:sldMk cId="2233706388" sldId="2147308602"/>
            <ac:grpSpMk id="167" creationId="{8C878915-F7E2-D04D-B7BF-F07696A2B67F}"/>
          </ac:grpSpMkLst>
        </pc:grpChg>
        <pc:grpChg chg="add del">
          <ac:chgData name="Kau, Derchang" userId="b9148588-e694-4445-9765-2c9aad6149ce" providerId="ADAL" clId="{FAA041A8-D5C9-FD4C-9A1D-883FEE58235E}" dt="2021-10-20T18:06:39.542" v="2295"/>
          <ac:grpSpMkLst>
            <pc:docMk/>
            <pc:sldMk cId="2233706388" sldId="2147308602"/>
            <ac:grpSpMk id="168" creationId="{F7D8D6E7-C2B7-4E41-8045-08C0A40584EA}"/>
          </ac:grpSpMkLst>
        </pc:grpChg>
        <pc:grpChg chg="add del">
          <ac:chgData name="Kau, Derchang" userId="b9148588-e694-4445-9765-2c9aad6149ce" providerId="ADAL" clId="{FAA041A8-D5C9-FD4C-9A1D-883FEE58235E}" dt="2021-10-20T18:06:48.687" v="2306"/>
          <ac:grpSpMkLst>
            <pc:docMk/>
            <pc:sldMk cId="2233706388" sldId="2147308602"/>
            <ac:grpSpMk id="181" creationId="{9AD890C5-DD20-EC48-80FC-510E3CDBA0F8}"/>
          </ac:grpSpMkLst>
        </pc:grpChg>
        <pc:grpChg chg="add del">
          <ac:chgData name="Kau, Derchang" userId="b9148588-e694-4445-9765-2c9aad6149ce" providerId="ADAL" clId="{FAA041A8-D5C9-FD4C-9A1D-883FEE58235E}" dt="2021-10-20T18:06:50.885" v="2311"/>
          <ac:grpSpMkLst>
            <pc:docMk/>
            <pc:sldMk cId="2233706388" sldId="2147308602"/>
            <ac:grpSpMk id="192" creationId="{A98FDC0A-6A50-244C-B9C6-6729E04CC7E6}"/>
          </ac:grpSpMkLst>
        </pc:grpChg>
        <pc:grpChg chg="add">
          <ac:chgData name="Kau, Derchang" userId="b9148588-e694-4445-9765-2c9aad6149ce" providerId="ADAL" clId="{FAA041A8-D5C9-FD4C-9A1D-883FEE58235E}" dt="2021-10-20T18:06:50.885" v="2311"/>
          <ac:grpSpMkLst>
            <pc:docMk/>
            <pc:sldMk cId="2233706388" sldId="2147308602"/>
            <ac:grpSpMk id="197" creationId="{65A85029-0317-C444-BFFC-3CE63A1A7EB8}"/>
          </ac:grpSpMkLst>
        </pc:grpChg>
        <pc:graphicFrameChg chg="mod">
          <ac:chgData name="Kau, Derchang" userId="b9148588-e694-4445-9765-2c9aad6149ce" providerId="ADAL" clId="{FAA041A8-D5C9-FD4C-9A1D-883FEE58235E}" dt="2021-10-20T18:05:05.771" v="2175" actId="1076"/>
          <ac:graphicFrameMkLst>
            <pc:docMk/>
            <pc:sldMk cId="2233706388" sldId="2147308602"/>
            <ac:graphicFrameMk id="14" creationId="{3F5E8CA4-A2AC-474C-88FA-15770F9CC60E}"/>
          </ac:graphicFrameMkLst>
        </pc:graphicFrameChg>
        <pc:inkChg chg="add">
          <ac:chgData name="Kau, Derchang" userId="b9148588-e694-4445-9765-2c9aad6149ce" providerId="ADAL" clId="{FAA041A8-D5C9-FD4C-9A1D-883FEE58235E}" dt="2021-10-20T17:56:18.841" v="2141"/>
          <ac:inkMkLst>
            <pc:docMk/>
            <pc:sldMk cId="2233706388" sldId="2147308602"/>
            <ac:inkMk id="2" creationId="{C7069683-547B-5A48-9D64-60A5F4AED0D8}"/>
          </ac:inkMkLst>
        </pc:inkChg>
        <pc:inkChg chg="add">
          <ac:chgData name="Kau, Derchang" userId="b9148588-e694-4445-9765-2c9aad6149ce" providerId="ADAL" clId="{FAA041A8-D5C9-FD4C-9A1D-883FEE58235E}" dt="2021-10-20T17:56:19.288" v="2142"/>
          <ac:inkMkLst>
            <pc:docMk/>
            <pc:sldMk cId="2233706388" sldId="2147308602"/>
            <ac:inkMk id="5" creationId="{9B9797FB-26D1-E14C-B2C7-0DC5E4BE004B}"/>
          </ac:inkMkLst>
        </pc:inkChg>
        <pc:inkChg chg="add">
          <ac:chgData name="Kau, Derchang" userId="b9148588-e694-4445-9765-2c9aad6149ce" providerId="ADAL" clId="{FAA041A8-D5C9-FD4C-9A1D-883FEE58235E}" dt="2021-10-20T17:56:19.623" v="2143"/>
          <ac:inkMkLst>
            <pc:docMk/>
            <pc:sldMk cId="2233706388" sldId="2147308602"/>
            <ac:inkMk id="7" creationId="{2A46F795-1A48-5C49-947E-6A119537F027}"/>
          </ac:inkMkLst>
        </pc:inkChg>
        <pc:inkChg chg="add">
          <ac:chgData name="Kau, Derchang" userId="b9148588-e694-4445-9765-2c9aad6149ce" providerId="ADAL" clId="{FAA041A8-D5C9-FD4C-9A1D-883FEE58235E}" dt="2021-10-20T17:56:29.470" v="2145"/>
          <ac:inkMkLst>
            <pc:docMk/>
            <pc:sldMk cId="2233706388" sldId="2147308602"/>
            <ac:inkMk id="29" creationId="{5A1E4B47-C0FF-2946-A9FB-B77644C8CF72}"/>
          </ac:inkMkLst>
        </pc:inkChg>
        <pc:inkChg chg="add">
          <ac:chgData name="Kau, Derchang" userId="b9148588-e694-4445-9765-2c9aad6149ce" providerId="ADAL" clId="{FAA041A8-D5C9-FD4C-9A1D-883FEE58235E}" dt="2021-10-20T17:56:29.806" v="2146"/>
          <ac:inkMkLst>
            <pc:docMk/>
            <pc:sldMk cId="2233706388" sldId="2147308602"/>
            <ac:inkMk id="32" creationId="{3724F53D-B786-A247-A431-878F0EFEE335}"/>
          </ac:inkMkLst>
        </pc:inkChg>
        <pc:inkChg chg="add">
          <ac:chgData name="Kau, Derchang" userId="b9148588-e694-4445-9765-2c9aad6149ce" providerId="ADAL" clId="{FAA041A8-D5C9-FD4C-9A1D-883FEE58235E}" dt="2021-10-20T17:56:34.503" v="2148"/>
          <ac:inkMkLst>
            <pc:docMk/>
            <pc:sldMk cId="2233706388" sldId="2147308602"/>
            <ac:inkMk id="34" creationId="{FDED646D-E1C5-5241-BA6C-936019DA7D1C}"/>
          </ac:inkMkLst>
        </pc:inkChg>
        <pc:inkChg chg="add">
          <ac:chgData name="Kau, Derchang" userId="b9148588-e694-4445-9765-2c9aad6149ce" providerId="ADAL" clId="{FAA041A8-D5C9-FD4C-9A1D-883FEE58235E}" dt="2021-10-20T17:56:34.791" v="2149"/>
          <ac:inkMkLst>
            <pc:docMk/>
            <pc:sldMk cId="2233706388" sldId="2147308602"/>
            <ac:inkMk id="35" creationId="{3D9EC16F-E9E8-5B4A-A5C4-CB8A57B08EC4}"/>
          </ac:inkMkLst>
        </pc:inkChg>
        <pc:inkChg chg="add">
          <ac:chgData name="Kau, Derchang" userId="b9148588-e694-4445-9765-2c9aad6149ce" providerId="ADAL" clId="{FAA041A8-D5C9-FD4C-9A1D-883FEE58235E}" dt="2021-10-20T17:56:37.763" v="2151"/>
          <ac:inkMkLst>
            <pc:docMk/>
            <pc:sldMk cId="2233706388" sldId="2147308602"/>
            <ac:inkMk id="37" creationId="{934CE524-8766-B24A-8129-784FFAD69E3C}"/>
          </ac:inkMkLst>
        </pc:inkChg>
        <pc:inkChg chg="add">
          <ac:chgData name="Kau, Derchang" userId="b9148588-e694-4445-9765-2c9aad6149ce" providerId="ADAL" clId="{FAA041A8-D5C9-FD4C-9A1D-883FEE58235E}" dt="2021-10-20T17:56:50.690" v="2152"/>
          <ac:inkMkLst>
            <pc:docMk/>
            <pc:sldMk cId="2233706388" sldId="2147308602"/>
            <ac:inkMk id="38" creationId="{0E504000-F302-E942-9642-4283950C9C51}"/>
          </ac:inkMkLst>
        </pc:inkChg>
        <pc:inkChg chg="add">
          <ac:chgData name="Kau, Derchang" userId="b9148588-e694-4445-9765-2c9aad6149ce" providerId="ADAL" clId="{FAA041A8-D5C9-FD4C-9A1D-883FEE58235E}" dt="2021-10-20T17:56:51.003" v="2153"/>
          <ac:inkMkLst>
            <pc:docMk/>
            <pc:sldMk cId="2233706388" sldId="2147308602"/>
            <ac:inkMk id="39" creationId="{5F5E9986-C337-DF49-8CD5-718DE3F4E2BA}"/>
          </ac:inkMkLst>
        </pc:inkChg>
        <pc:inkChg chg="add">
          <ac:chgData name="Kau, Derchang" userId="b9148588-e694-4445-9765-2c9aad6149ce" providerId="ADAL" clId="{FAA041A8-D5C9-FD4C-9A1D-883FEE58235E}" dt="2021-10-20T17:56:59.775" v="2155"/>
          <ac:inkMkLst>
            <pc:docMk/>
            <pc:sldMk cId="2233706388" sldId="2147308602"/>
            <ac:inkMk id="41" creationId="{9A034C10-4A63-374B-A004-6E28BE975718}"/>
          </ac:inkMkLst>
        </pc:inkChg>
        <pc:inkChg chg="add">
          <ac:chgData name="Kau, Derchang" userId="b9148588-e694-4445-9765-2c9aad6149ce" providerId="ADAL" clId="{FAA041A8-D5C9-FD4C-9A1D-883FEE58235E}" dt="2021-10-20T17:57:00.035" v="2156"/>
          <ac:inkMkLst>
            <pc:docMk/>
            <pc:sldMk cId="2233706388" sldId="2147308602"/>
            <ac:inkMk id="42" creationId="{9F1A3A39-794C-D74E-84D4-9D88C19061F7}"/>
          </ac:inkMkLst>
        </pc:inkChg>
        <pc:inkChg chg="add">
          <ac:chgData name="Kau, Derchang" userId="b9148588-e694-4445-9765-2c9aad6149ce" providerId="ADAL" clId="{FAA041A8-D5C9-FD4C-9A1D-883FEE58235E}" dt="2021-10-20T17:57:05.625" v="2158"/>
          <ac:inkMkLst>
            <pc:docMk/>
            <pc:sldMk cId="2233706388" sldId="2147308602"/>
            <ac:inkMk id="44" creationId="{2C5D4625-967E-5341-8FE6-EAEE4818488B}"/>
          </ac:inkMkLst>
        </pc:inkChg>
        <pc:inkChg chg="add">
          <ac:chgData name="Kau, Derchang" userId="b9148588-e694-4445-9765-2c9aad6149ce" providerId="ADAL" clId="{FAA041A8-D5C9-FD4C-9A1D-883FEE58235E}" dt="2021-10-20T17:57:05.878" v="2159"/>
          <ac:inkMkLst>
            <pc:docMk/>
            <pc:sldMk cId="2233706388" sldId="2147308602"/>
            <ac:inkMk id="45" creationId="{E84634B7-BD83-B34B-BA20-A413CECC9891}"/>
          </ac:inkMkLst>
        </pc:inkChg>
        <pc:inkChg chg="add">
          <ac:chgData name="Kau, Derchang" userId="b9148588-e694-4445-9765-2c9aad6149ce" providerId="ADAL" clId="{FAA041A8-D5C9-FD4C-9A1D-883FEE58235E}" dt="2021-10-20T17:57:17.725" v="2161"/>
          <ac:inkMkLst>
            <pc:docMk/>
            <pc:sldMk cId="2233706388" sldId="2147308602"/>
            <ac:inkMk id="47" creationId="{BE6908C6-F04A-884F-8BDC-AC455709454E}"/>
          </ac:inkMkLst>
        </pc:inkChg>
        <pc:inkChg chg="add">
          <ac:chgData name="Kau, Derchang" userId="b9148588-e694-4445-9765-2c9aad6149ce" providerId="ADAL" clId="{FAA041A8-D5C9-FD4C-9A1D-883FEE58235E}" dt="2021-10-20T17:57:17.969" v="2162"/>
          <ac:inkMkLst>
            <pc:docMk/>
            <pc:sldMk cId="2233706388" sldId="2147308602"/>
            <ac:inkMk id="48" creationId="{7BA677DF-C3AC-994A-A534-50AA87E23AAF}"/>
          </ac:inkMkLst>
        </pc:inkChg>
        <pc:inkChg chg="add">
          <ac:chgData name="Kau, Derchang" userId="b9148588-e694-4445-9765-2c9aad6149ce" providerId="ADAL" clId="{FAA041A8-D5C9-FD4C-9A1D-883FEE58235E}" dt="2021-10-20T17:57:25.888" v="2164"/>
          <ac:inkMkLst>
            <pc:docMk/>
            <pc:sldMk cId="2233706388" sldId="2147308602"/>
            <ac:inkMk id="50" creationId="{F66FD18C-5A75-6B45-BA30-ACA9C6CD26E6}"/>
          </ac:inkMkLst>
        </pc:inkChg>
        <pc:inkChg chg="add">
          <ac:chgData name="Kau, Derchang" userId="b9148588-e694-4445-9765-2c9aad6149ce" providerId="ADAL" clId="{FAA041A8-D5C9-FD4C-9A1D-883FEE58235E}" dt="2021-10-20T17:57:26.849" v="2165"/>
          <ac:inkMkLst>
            <pc:docMk/>
            <pc:sldMk cId="2233706388" sldId="2147308602"/>
            <ac:inkMk id="51" creationId="{A6238E63-E99C-EC48-A007-E296AA2F46BF}"/>
          </ac:inkMkLst>
        </pc:inkChg>
        <pc:inkChg chg="add">
          <ac:chgData name="Kau, Derchang" userId="b9148588-e694-4445-9765-2c9aad6149ce" providerId="ADAL" clId="{FAA041A8-D5C9-FD4C-9A1D-883FEE58235E}" dt="2021-10-20T17:57:34.764" v="2166"/>
          <ac:inkMkLst>
            <pc:docMk/>
            <pc:sldMk cId="2233706388" sldId="2147308602"/>
            <ac:inkMk id="52" creationId="{53188CB2-FD83-324C-9796-E7B25EB04A6D}"/>
          </ac:inkMkLst>
        </pc:inkChg>
        <pc:inkChg chg="add">
          <ac:chgData name="Kau, Derchang" userId="b9148588-e694-4445-9765-2c9aad6149ce" providerId="ADAL" clId="{FAA041A8-D5C9-FD4C-9A1D-883FEE58235E}" dt="2021-10-20T17:57:34.982" v="2167"/>
          <ac:inkMkLst>
            <pc:docMk/>
            <pc:sldMk cId="2233706388" sldId="2147308602"/>
            <ac:inkMk id="53" creationId="{BD1959D0-F521-2946-A90C-8E50703B9C5E}"/>
          </ac:inkMkLst>
        </pc:inkChg>
        <pc:inkChg chg="add">
          <ac:chgData name="Kau, Derchang" userId="b9148588-e694-4445-9765-2c9aad6149ce" providerId="ADAL" clId="{FAA041A8-D5C9-FD4C-9A1D-883FEE58235E}" dt="2021-10-20T17:57:44.050" v="2169"/>
          <ac:inkMkLst>
            <pc:docMk/>
            <pc:sldMk cId="2233706388" sldId="2147308602"/>
            <ac:inkMk id="55" creationId="{A21C03C0-A1C6-4543-B817-DB502655C325}"/>
          </ac:inkMkLst>
        </pc:inkChg>
        <pc:inkChg chg="add">
          <ac:chgData name="Kau, Derchang" userId="b9148588-e694-4445-9765-2c9aad6149ce" providerId="ADAL" clId="{FAA041A8-D5C9-FD4C-9A1D-883FEE58235E}" dt="2021-10-20T17:57:45.965" v="2170"/>
          <ac:inkMkLst>
            <pc:docMk/>
            <pc:sldMk cId="2233706388" sldId="2147308602"/>
            <ac:inkMk id="56" creationId="{2B9BBEE9-9CC7-8049-9569-190622291ACE}"/>
          </ac:inkMkLst>
        </pc:inkChg>
        <pc:inkChg chg="add">
          <ac:chgData name="Kau, Derchang" userId="b9148588-e694-4445-9765-2c9aad6149ce" providerId="ADAL" clId="{FAA041A8-D5C9-FD4C-9A1D-883FEE58235E}" dt="2021-10-20T17:57:49.261" v="2171"/>
          <ac:inkMkLst>
            <pc:docMk/>
            <pc:sldMk cId="2233706388" sldId="2147308602"/>
            <ac:inkMk id="57" creationId="{E8508E35-1029-6C41-A9DB-75D539274270}"/>
          </ac:inkMkLst>
        </pc:inkChg>
        <pc:inkChg chg="add">
          <ac:chgData name="Kau, Derchang" userId="b9148588-e694-4445-9765-2c9aad6149ce" providerId="ADAL" clId="{FAA041A8-D5C9-FD4C-9A1D-883FEE58235E}" dt="2021-10-20T17:57:51.425" v="2172"/>
          <ac:inkMkLst>
            <pc:docMk/>
            <pc:sldMk cId="2233706388" sldId="2147308602"/>
            <ac:inkMk id="58" creationId="{6DB6ACC2-E722-7348-9844-A9613C27ACBF}"/>
          </ac:inkMkLst>
        </pc:inkChg>
        <pc:inkChg chg="add">
          <ac:chgData name="Kau, Derchang" userId="b9148588-e694-4445-9765-2c9aad6149ce" providerId="ADAL" clId="{FAA041A8-D5C9-FD4C-9A1D-883FEE58235E}" dt="2021-10-20T17:57:53.958" v="2173"/>
          <ac:inkMkLst>
            <pc:docMk/>
            <pc:sldMk cId="2233706388" sldId="2147308602"/>
            <ac:inkMk id="59" creationId="{03E97B12-06E6-F149-9CB3-8D453FA2AC93}"/>
          </ac:inkMkLst>
        </pc:inkChg>
        <pc:inkChg chg="add">
          <ac:chgData name="Kau, Derchang" userId="b9148588-e694-4445-9765-2c9aad6149ce" providerId="ADAL" clId="{FAA041A8-D5C9-FD4C-9A1D-883FEE58235E}" dt="2021-10-20T18:05:00.825" v="2174"/>
          <ac:inkMkLst>
            <pc:docMk/>
            <pc:sldMk cId="2233706388" sldId="2147308602"/>
            <ac:inkMk id="60" creationId="{99BE562B-9483-C24C-B02D-0E36189F710A}"/>
          </ac:inkMkLst>
        </pc:inkChg>
        <pc:inkChg chg="add topLvl">
          <ac:chgData name="Kau, Derchang" userId="b9148588-e694-4445-9765-2c9aad6149ce" providerId="ADAL" clId="{FAA041A8-D5C9-FD4C-9A1D-883FEE58235E}" dt="2021-10-20T18:05:28.554" v="2201"/>
          <ac:inkMkLst>
            <pc:docMk/>
            <pc:sldMk cId="2233706388" sldId="2147308602"/>
            <ac:inkMk id="61" creationId="{80ACC23A-40B3-9A42-BA09-97DD8B117D0F}"/>
          </ac:inkMkLst>
        </pc:inkChg>
        <pc:inkChg chg="add topLvl">
          <ac:chgData name="Kau, Derchang" userId="b9148588-e694-4445-9765-2c9aad6149ce" providerId="ADAL" clId="{FAA041A8-D5C9-FD4C-9A1D-883FEE58235E}" dt="2021-10-20T18:05:28.554" v="2201"/>
          <ac:inkMkLst>
            <pc:docMk/>
            <pc:sldMk cId="2233706388" sldId="2147308602"/>
            <ac:inkMk id="62" creationId="{5658B7AD-94AA-CC4B-AE3F-AA34CF19F4BC}"/>
          </ac:inkMkLst>
        </pc:inkChg>
        <pc:inkChg chg="add topLvl">
          <ac:chgData name="Kau, Derchang" userId="b9148588-e694-4445-9765-2c9aad6149ce" providerId="ADAL" clId="{FAA041A8-D5C9-FD4C-9A1D-883FEE58235E}" dt="2021-10-20T18:05:28.554" v="2201"/>
          <ac:inkMkLst>
            <pc:docMk/>
            <pc:sldMk cId="2233706388" sldId="2147308602"/>
            <ac:inkMk id="63" creationId="{DC6B0C5E-1519-B24A-A4B3-F01D42077BE4}"/>
          </ac:inkMkLst>
        </pc:inkChg>
        <pc:inkChg chg="add topLvl">
          <ac:chgData name="Kau, Derchang" userId="b9148588-e694-4445-9765-2c9aad6149ce" providerId="ADAL" clId="{FAA041A8-D5C9-FD4C-9A1D-883FEE58235E}" dt="2021-10-20T18:05:28.554" v="2201"/>
          <ac:inkMkLst>
            <pc:docMk/>
            <pc:sldMk cId="2233706388" sldId="2147308602"/>
            <ac:inkMk id="64" creationId="{85D7DA74-A4AC-9E41-9AF5-E1738646539F}"/>
          </ac:inkMkLst>
        </pc:inkChg>
        <pc:inkChg chg="add topLvl">
          <ac:chgData name="Kau, Derchang" userId="b9148588-e694-4445-9765-2c9aad6149ce" providerId="ADAL" clId="{FAA041A8-D5C9-FD4C-9A1D-883FEE58235E}" dt="2021-10-20T18:05:28.554" v="2201"/>
          <ac:inkMkLst>
            <pc:docMk/>
            <pc:sldMk cId="2233706388" sldId="2147308602"/>
            <ac:inkMk id="65" creationId="{D5480305-D969-A04E-88F5-629D77812990}"/>
          </ac:inkMkLst>
        </pc:inkChg>
        <pc:inkChg chg="add topLvl">
          <ac:chgData name="Kau, Derchang" userId="b9148588-e694-4445-9765-2c9aad6149ce" providerId="ADAL" clId="{FAA041A8-D5C9-FD4C-9A1D-883FEE58235E}" dt="2021-10-20T18:05:28.554" v="2201"/>
          <ac:inkMkLst>
            <pc:docMk/>
            <pc:sldMk cId="2233706388" sldId="2147308602"/>
            <ac:inkMk id="66" creationId="{0EEC57FD-48D2-A341-BBB9-7F80E8C4EF84}"/>
          </ac:inkMkLst>
        </pc:inkChg>
        <pc:inkChg chg="add topLvl">
          <ac:chgData name="Kau, Derchang" userId="b9148588-e694-4445-9765-2c9aad6149ce" providerId="ADAL" clId="{FAA041A8-D5C9-FD4C-9A1D-883FEE58235E}" dt="2021-10-20T18:05:28.554" v="2201"/>
          <ac:inkMkLst>
            <pc:docMk/>
            <pc:sldMk cId="2233706388" sldId="2147308602"/>
            <ac:inkMk id="67" creationId="{2D75A0DF-7CFF-0446-8B89-F1F193C8BF82}"/>
          </ac:inkMkLst>
        </pc:inkChg>
        <pc:inkChg chg="add topLvl">
          <ac:chgData name="Kau, Derchang" userId="b9148588-e694-4445-9765-2c9aad6149ce" providerId="ADAL" clId="{FAA041A8-D5C9-FD4C-9A1D-883FEE58235E}" dt="2021-10-20T18:05:28.554" v="2201"/>
          <ac:inkMkLst>
            <pc:docMk/>
            <pc:sldMk cId="2233706388" sldId="2147308602"/>
            <ac:inkMk id="68" creationId="{777FF6A1-710D-F74E-B242-41239863B9F8}"/>
          </ac:inkMkLst>
        </pc:inkChg>
        <pc:inkChg chg="add topLvl">
          <ac:chgData name="Kau, Derchang" userId="b9148588-e694-4445-9765-2c9aad6149ce" providerId="ADAL" clId="{FAA041A8-D5C9-FD4C-9A1D-883FEE58235E}" dt="2021-10-20T18:05:28.554" v="2201"/>
          <ac:inkMkLst>
            <pc:docMk/>
            <pc:sldMk cId="2233706388" sldId="2147308602"/>
            <ac:inkMk id="69" creationId="{6B9582F7-B4E5-6343-A8E2-7A8F77BDE4DD}"/>
          </ac:inkMkLst>
        </pc:inkChg>
        <pc:inkChg chg="add topLvl">
          <ac:chgData name="Kau, Derchang" userId="b9148588-e694-4445-9765-2c9aad6149ce" providerId="ADAL" clId="{FAA041A8-D5C9-FD4C-9A1D-883FEE58235E}" dt="2021-10-20T18:05:28.554" v="2201"/>
          <ac:inkMkLst>
            <pc:docMk/>
            <pc:sldMk cId="2233706388" sldId="2147308602"/>
            <ac:inkMk id="70" creationId="{638D37C8-1087-D54D-A6D4-E204A7348E7D}"/>
          </ac:inkMkLst>
        </pc:inkChg>
        <pc:inkChg chg="add topLvl">
          <ac:chgData name="Kau, Derchang" userId="b9148588-e694-4445-9765-2c9aad6149ce" providerId="ADAL" clId="{FAA041A8-D5C9-FD4C-9A1D-883FEE58235E}" dt="2021-10-20T18:05:28.554" v="2201"/>
          <ac:inkMkLst>
            <pc:docMk/>
            <pc:sldMk cId="2233706388" sldId="2147308602"/>
            <ac:inkMk id="71" creationId="{0635C133-DBA8-0F48-9693-95FD6341CA69}"/>
          </ac:inkMkLst>
        </pc:inkChg>
        <pc:inkChg chg="add topLvl">
          <ac:chgData name="Kau, Derchang" userId="b9148588-e694-4445-9765-2c9aad6149ce" providerId="ADAL" clId="{FAA041A8-D5C9-FD4C-9A1D-883FEE58235E}" dt="2021-10-20T18:05:28.554" v="2201"/>
          <ac:inkMkLst>
            <pc:docMk/>
            <pc:sldMk cId="2233706388" sldId="2147308602"/>
            <ac:inkMk id="73" creationId="{1F86774B-2B61-2743-AFE3-21E20CBF888C}"/>
          </ac:inkMkLst>
        </pc:inkChg>
        <pc:inkChg chg="add topLvl">
          <ac:chgData name="Kau, Derchang" userId="b9148588-e694-4445-9765-2c9aad6149ce" providerId="ADAL" clId="{FAA041A8-D5C9-FD4C-9A1D-883FEE58235E}" dt="2021-10-20T18:05:28.554" v="2201"/>
          <ac:inkMkLst>
            <pc:docMk/>
            <pc:sldMk cId="2233706388" sldId="2147308602"/>
            <ac:inkMk id="74" creationId="{C167A158-1996-594D-8716-E23D3333B3B7}"/>
          </ac:inkMkLst>
        </pc:inkChg>
        <pc:inkChg chg="add topLvl">
          <ac:chgData name="Kau, Derchang" userId="b9148588-e694-4445-9765-2c9aad6149ce" providerId="ADAL" clId="{FAA041A8-D5C9-FD4C-9A1D-883FEE58235E}" dt="2021-10-20T18:05:28.554" v="2201"/>
          <ac:inkMkLst>
            <pc:docMk/>
            <pc:sldMk cId="2233706388" sldId="2147308602"/>
            <ac:inkMk id="75" creationId="{1EE29F37-84A6-D546-9F59-604AA606AC7E}"/>
          </ac:inkMkLst>
        </pc:inkChg>
        <pc:inkChg chg="add topLvl">
          <ac:chgData name="Kau, Derchang" userId="b9148588-e694-4445-9765-2c9aad6149ce" providerId="ADAL" clId="{FAA041A8-D5C9-FD4C-9A1D-883FEE58235E}" dt="2021-10-20T18:05:28.554" v="2201"/>
          <ac:inkMkLst>
            <pc:docMk/>
            <pc:sldMk cId="2233706388" sldId="2147308602"/>
            <ac:inkMk id="76" creationId="{FA83F556-AA7E-1845-926F-D5D1863948D1}"/>
          </ac:inkMkLst>
        </pc:inkChg>
        <pc:inkChg chg="add topLvl">
          <ac:chgData name="Kau, Derchang" userId="b9148588-e694-4445-9765-2c9aad6149ce" providerId="ADAL" clId="{FAA041A8-D5C9-FD4C-9A1D-883FEE58235E}" dt="2021-10-20T18:05:28.554" v="2201"/>
          <ac:inkMkLst>
            <pc:docMk/>
            <pc:sldMk cId="2233706388" sldId="2147308602"/>
            <ac:inkMk id="77" creationId="{59885773-FC33-EC42-B482-1453DE3FC809}"/>
          </ac:inkMkLst>
        </pc:inkChg>
        <pc:inkChg chg="add topLvl">
          <ac:chgData name="Kau, Derchang" userId="b9148588-e694-4445-9765-2c9aad6149ce" providerId="ADAL" clId="{FAA041A8-D5C9-FD4C-9A1D-883FEE58235E}" dt="2021-10-20T18:05:28.554" v="2201"/>
          <ac:inkMkLst>
            <pc:docMk/>
            <pc:sldMk cId="2233706388" sldId="2147308602"/>
            <ac:inkMk id="78" creationId="{0916D261-85D2-E049-8EF8-74512899144F}"/>
          </ac:inkMkLst>
        </pc:inkChg>
        <pc:inkChg chg="add topLvl">
          <ac:chgData name="Kau, Derchang" userId="b9148588-e694-4445-9765-2c9aad6149ce" providerId="ADAL" clId="{FAA041A8-D5C9-FD4C-9A1D-883FEE58235E}" dt="2021-10-20T18:05:28.554" v="2201"/>
          <ac:inkMkLst>
            <pc:docMk/>
            <pc:sldMk cId="2233706388" sldId="2147308602"/>
            <ac:inkMk id="80" creationId="{F8A0663B-5184-3146-BD77-5FC3C4BAAB69}"/>
          </ac:inkMkLst>
        </pc:inkChg>
        <pc:inkChg chg="add topLvl">
          <ac:chgData name="Kau, Derchang" userId="b9148588-e694-4445-9765-2c9aad6149ce" providerId="ADAL" clId="{FAA041A8-D5C9-FD4C-9A1D-883FEE58235E}" dt="2021-10-20T18:05:28.554" v="2201"/>
          <ac:inkMkLst>
            <pc:docMk/>
            <pc:sldMk cId="2233706388" sldId="2147308602"/>
            <ac:inkMk id="81" creationId="{B152A9B4-5402-2549-88B8-973963FBB293}"/>
          </ac:inkMkLst>
        </pc:inkChg>
        <pc:inkChg chg="add topLvl">
          <ac:chgData name="Kau, Derchang" userId="b9148588-e694-4445-9765-2c9aad6149ce" providerId="ADAL" clId="{FAA041A8-D5C9-FD4C-9A1D-883FEE58235E}" dt="2021-10-20T18:05:28.554" v="2201"/>
          <ac:inkMkLst>
            <pc:docMk/>
            <pc:sldMk cId="2233706388" sldId="2147308602"/>
            <ac:inkMk id="82" creationId="{D97B4BEB-FA95-2646-926C-F6F766CB8447}"/>
          </ac:inkMkLst>
        </pc:inkChg>
        <pc:inkChg chg="add topLvl">
          <ac:chgData name="Kau, Derchang" userId="b9148588-e694-4445-9765-2c9aad6149ce" providerId="ADAL" clId="{FAA041A8-D5C9-FD4C-9A1D-883FEE58235E}" dt="2021-10-20T18:05:28.554" v="2201"/>
          <ac:inkMkLst>
            <pc:docMk/>
            <pc:sldMk cId="2233706388" sldId="2147308602"/>
            <ac:inkMk id="83" creationId="{E0B3472A-E030-424C-821C-E9936676D006}"/>
          </ac:inkMkLst>
        </pc:inkChg>
        <pc:inkChg chg="add">
          <ac:chgData name="Kau, Derchang" userId="b9148588-e694-4445-9765-2c9aad6149ce" providerId="ADAL" clId="{FAA041A8-D5C9-FD4C-9A1D-883FEE58235E}" dt="2021-10-20T18:05:27.734" v="2200"/>
          <ac:inkMkLst>
            <pc:docMk/>
            <pc:sldMk cId="2233706388" sldId="2147308602"/>
            <ac:inkMk id="85" creationId="{84E71B80-5420-1A4D-8A64-92B2A35147BE}"/>
          </ac:inkMkLst>
        </pc:inkChg>
        <pc:inkChg chg="add topLvl">
          <ac:chgData name="Kau, Derchang" userId="b9148588-e694-4445-9765-2c9aad6149ce" providerId="ADAL" clId="{FAA041A8-D5C9-FD4C-9A1D-883FEE58235E}" dt="2021-10-20T18:06:50.885" v="2311"/>
          <ac:inkMkLst>
            <pc:docMk/>
            <pc:sldMk cId="2233706388" sldId="2147308602"/>
            <ac:inkMk id="87" creationId="{B0E27458-B54D-F640-8AAC-BA4BC511ECEB}"/>
          </ac:inkMkLst>
        </pc:inkChg>
        <pc:inkChg chg="add topLvl">
          <ac:chgData name="Kau, Derchang" userId="b9148588-e694-4445-9765-2c9aad6149ce" providerId="ADAL" clId="{FAA041A8-D5C9-FD4C-9A1D-883FEE58235E}" dt="2021-10-20T18:06:50.885" v="2311"/>
          <ac:inkMkLst>
            <pc:docMk/>
            <pc:sldMk cId="2233706388" sldId="2147308602"/>
            <ac:inkMk id="88" creationId="{1794A30D-297A-C14E-BC59-B1CAF5292CAF}"/>
          </ac:inkMkLst>
        </pc:inkChg>
        <pc:inkChg chg="add topLvl">
          <ac:chgData name="Kau, Derchang" userId="b9148588-e694-4445-9765-2c9aad6149ce" providerId="ADAL" clId="{FAA041A8-D5C9-FD4C-9A1D-883FEE58235E}" dt="2021-10-20T18:06:50.885" v="2311"/>
          <ac:inkMkLst>
            <pc:docMk/>
            <pc:sldMk cId="2233706388" sldId="2147308602"/>
            <ac:inkMk id="89" creationId="{B1E60F64-7233-9743-8262-2708CE688093}"/>
          </ac:inkMkLst>
        </pc:inkChg>
        <pc:inkChg chg="add topLvl">
          <ac:chgData name="Kau, Derchang" userId="b9148588-e694-4445-9765-2c9aad6149ce" providerId="ADAL" clId="{FAA041A8-D5C9-FD4C-9A1D-883FEE58235E}" dt="2021-10-20T18:06:50.885" v="2311"/>
          <ac:inkMkLst>
            <pc:docMk/>
            <pc:sldMk cId="2233706388" sldId="2147308602"/>
            <ac:inkMk id="90" creationId="{B70A5731-C67F-EC47-ADE0-5759C0750EF9}"/>
          </ac:inkMkLst>
        </pc:inkChg>
        <pc:inkChg chg="add topLvl">
          <ac:chgData name="Kau, Derchang" userId="b9148588-e694-4445-9765-2c9aad6149ce" providerId="ADAL" clId="{FAA041A8-D5C9-FD4C-9A1D-883FEE58235E}" dt="2021-10-20T18:06:50.885" v="2311"/>
          <ac:inkMkLst>
            <pc:docMk/>
            <pc:sldMk cId="2233706388" sldId="2147308602"/>
            <ac:inkMk id="91" creationId="{84DABD2C-40D4-C141-BAD1-F2B6A66440F7}"/>
          </ac:inkMkLst>
        </pc:inkChg>
        <pc:inkChg chg="add topLvl">
          <ac:chgData name="Kau, Derchang" userId="b9148588-e694-4445-9765-2c9aad6149ce" providerId="ADAL" clId="{FAA041A8-D5C9-FD4C-9A1D-883FEE58235E}" dt="2021-10-20T18:06:50.885" v="2311"/>
          <ac:inkMkLst>
            <pc:docMk/>
            <pc:sldMk cId="2233706388" sldId="2147308602"/>
            <ac:inkMk id="92" creationId="{ED8C3078-8B4B-B641-8520-424F8302A8AD}"/>
          </ac:inkMkLst>
        </pc:inkChg>
        <pc:inkChg chg="add topLvl">
          <ac:chgData name="Kau, Derchang" userId="b9148588-e694-4445-9765-2c9aad6149ce" providerId="ADAL" clId="{FAA041A8-D5C9-FD4C-9A1D-883FEE58235E}" dt="2021-10-20T18:06:50.885" v="2311"/>
          <ac:inkMkLst>
            <pc:docMk/>
            <pc:sldMk cId="2233706388" sldId="2147308602"/>
            <ac:inkMk id="93" creationId="{57F8BF1E-9A8D-3D45-8042-2ABA57191DB6}"/>
          </ac:inkMkLst>
        </pc:inkChg>
        <pc:inkChg chg="add topLvl">
          <ac:chgData name="Kau, Derchang" userId="b9148588-e694-4445-9765-2c9aad6149ce" providerId="ADAL" clId="{FAA041A8-D5C9-FD4C-9A1D-883FEE58235E}" dt="2021-10-20T18:06:50.885" v="2311"/>
          <ac:inkMkLst>
            <pc:docMk/>
            <pc:sldMk cId="2233706388" sldId="2147308602"/>
            <ac:inkMk id="94" creationId="{B90A0695-0ED3-AD4E-ACE5-6DACE44ECED1}"/>
          </ac:inkMkLst>
        </pc:inkChg>
        <pc:inkChg chg="add topLvl">
          <ac:chgData name="Kau, Derchang" userId="b9148588-e694-4445-9765-2c9aad6149ce" providerId="ADAL" clId="{FAA041A8-D5C9-FD4C-9A1D-883FEE58235E}" dt="2021-10-20T18:06:50.885" v="2311"/>
          <ac:inkMkLst>
            <pc:docMk/>
            <pc:sldMk cId="2233706388" sldId="2147308602"/>
            <ac:inkMk id="95" creationId="{7925CCFF-20CA-4947-97D1-CB944A9A35C8}"/>
          </ac:inkMkLst>
        </pc:inkChg>
        <pc:inkChg chg="add topLvl">
          <ac:chgData name="Kau, Derchang" userId="b9148588-e694-4445-9765-2c9aad6149ce" providerId="ADAL" clId="{FAA041A8-D5C9-FD4C-9A1D-883FEE58235E}" dt="2021-10-20T18:06:50.885" v="2311"/>
          <ac:inkMkLst>
            <pc:docMk/>
            <pc:sldMk cId="2233706388" sldId="2147308602"/>
            <ac:inkMk id="96" creationId="{78A8DA86-29AA-BF4C-9B61-81C961A89435}"/>
          </ac:inkMkLst>
        </pc:inkChg>
        <pc:inkChg chg="add topLvl">
          <ac:chgData name="Kau, Derchang" userId="b9148588-e694-4445-9765-2c9aad6149ce" providerId="ADAL" clId="{FAA041A8-D5C9-FD4C-9A1D-883FEE58235E}" dt="2021-10-20T18:06:50.885" v="2311"/>
          <ac:inkMkLst>
            <pc:docMk/>
            <pc:sldMk cId="2233706388" sldId="2147308602"/>
            <ac:inkMk id="97" creationId="{06665479-E94C-1A4E-8369-BEB6CF64900C}"/>
          </ac:inkMkLst>
        </pc:inkChg>
        <pc:inkChg chg="add topLvl">
          <ac:chgData name="Kau, Derchang" userId="b9148588-e694-4445-9765-2c9aad6149ce" providerId="ADAL" clId="{FAA041A8-D5C9-FD4C-9A1D-883FEE58235E}" dt="2021-10-20T18:06:50.885" v="2311"/>
          <ac:inkMkLst>
            <pc:docMk/>
            <pc:sldMk cId="2233706388" sldId="2147308602"/>
            <ac:inkMk id="99" creationId="{3D74AD6F-83D9-3642-BCEC-A959DEA3F557}"/>
          </ac:inkMkLst>
        </pc:inkChg>
        <pc:inkChg chg="add topLvl">
          <ac:chgData name="Kau, Derchang" userId="b9148588-e694-4445-9765-2c9aad6149ce" providerId="ADAL" clId="{FAA041A8-D5C9-FD4C-9A1D-883FEE58235E}" dt="2021-10-20T18:06:50.885" v="2311"/>
          <ac:inkMkLst>
            <pc:docMk/>
            <pc:sldMk cId="2233706388" sldId="2147308602"/>
            <ac:inkMk id="100" creationId="{F7E4B03A-73CA-254C-ACE8-5D65EA8A0CFB}"/>
          </ac:inkMkLst>
        </pc:inkChg>
        <pc:inkChg chg="add topLvl">
          <ac:chgData name="Kau, Derchang" userId="b9148588-e694-4445-9765-2c9aad6149ce" providerId="ADAL" clId="{FAA041A8-D5C9-FD4C-9A1D-883FEE58235E}" dt="2021-10-20T18:06:50.885" v="2311"/>
          <ac:inkMkLst>
            <pc:docMk/>
            <pc:sldMk cId="2233706388" sldId="2147308602"/>
            <ac:inkMk id="101" creationId="{12E571C9-D749-6B44-AABB-89932EE342B1}"/>
          </ac:inkMkLst>
        </pc:inkChg>
        <pc:inkChg chg="add topLvl">
          <ac:chgData name="Kau, Derchang" userId="b9148588-e694-4445-9765-2c9aad6149ce" providerId="ADAL" clId="{FAA041A8-D5C9-FD4C-9A1D-883FEE58235E}" dt="2021-10-20T18:06:50.885" v="2311"/>
          <ac:inkMkLst>
            <pc:docMk/>
            <pc:sldMk cId="2233706388" sldId="2147308602"/>
            <ac:inkMk id="102" creationId="{FCFE4290-7EC6-CE43-8AC1-0035DC345FF6}"/>
          </ac:inkMkLst>
        </pc:inkChg>
        <pc:inkChg chg="add topLvl">
          <ac:chgData name="Kau, Derchang" userId="b9148588-e694-4445-9765-2c9aad6149ce" providerId="ADAL" clId="{FAA041A8-D5C9-FD4C-9A1D-883FEE58235E}" dt="2021-10-20T18:06:50.885" v="2311"/>
          <ac:inkMkLst>
            <pc:docMk/>
            <pc:sldMk cId="2233706388" sldId="2147308602"/>
            <ac:inkMk id="103" creationId="{70FAF114-0003-4D4A-AE3F-4F727F4103EB}"/>
          </ac:inkMkLst>
        </pc:inkChg>
        <pc:inkChg chg="add topLvl">
          <ac:chgData name="Kau, Derchang" userId="b9148588-e694-4445-9765-2c9aad6149ce" providerId="ADAL" clId="{FAA041A8-D5C9-FD4C-9A1D-883FEE58235E}" dt="2021-10-20T18:06:50.885" v="2311"/>
          <ac:inkMkLst>
            <pc:docMk/>
            <pc:sldMk cId="2233706388" sldId="2147308602"/>
            <ac:inkMk id="104" creationId="{CE1F454F-E2FC-EA4D-B2D2-8805C9A4480F}"/>
          </ac:inkMkLst>
        </pc:inkChg>
        <pc:inkChg chg="add topLvl">
          <ac:chgData name="Kau, Derchang" userId="b9148588-e694-4445-9765-2c9aad6149ce" providerId="ADAL" clId="{FAA041A8-D5C9-FD4C-9A1D-883FEE58235E}" dt="2021-10-20T18:06:50.885" v="2311"/>
          <ac:inkMkLst>
            <pc:docMk/>
            <pc:sldMk cId="2233706388" sldId="2147308602"/>
            <ac:inkMk id="105" creationId="{6419F46F-BA6A-F34C-B0D0-47F6D76C4C61}"/>
          </ac:inkMkLst>
        </pc:inkChg>
        <pc:inkChg chg="add topLvl">
          <ac:chgData name="Kau, Derchang" userId="b9148588-e694-4445-9765-2c9aad6149ce" providerId="ADAL" clId="{FAA041A8-D5C9-FD4C-9A1D-883FEE58235E}" dt="2021-10-20T18:06:50.885" v="2311"/>
          <ac:inkMkLst>
            <pc:docMk/>
            <pc:sldMk cId="2233706388" sldId="2147308602"/>
            <ac:inkMk id="106" creationId="{EDAC1A79-16FA-D044-80F5-2145576DD9C0}"/>
          </ac:inkMkLst>
        </pc:inkChg>
        <pc:inkChg chg="add topLvl">
          <ac:chgData name="Kau, Derchang" userId="b9148588-e694-4445-9765-2c9aad6149ce" providerId="ADAL" clId="{FAA041A8-D5C9-FD4C-9A1D-883FEE58235E}" dt="2021-10-20T18:06:50.885" v="2311"/>
          <ac:inkMkLst>
            <pc:docMk/>
            <pc:sldMk cId="2233706388" sldId="2147308602"/>
            <ac:inkMk id="107" creationId="{C6F7AB0E-1C9B-DB49-B98A-9D8FA18F10DF}"/>
          </ac:inkMkLst>
        </pc:inkChg>
        <pc:inkChg chg="add topLvl">
          <ac:chgData name="Kau, Derchang" userId="b9148588-e694-4445-9765-2c9aad6149ce" providerId="ADAL" clId="{FAA041A8-D5C9-FD4C-9A1D-883FEE58235E}" dt="2021-10-20T18:06:50.885" v="2311"/>
          <ac:inkMkLst>
            <pc:docMk/>
            <pc:sldMk cId="2233706388" sldId="2147308602"/>
            <ac:inkMk id="108" creationId="{652E19D3-0BCA-F249-94CF-8EBF9EACF095}"/>
          </ac:inkMkLst>
        </pc:inkChg>
        <pc:inkChg chg="add topLvl">
          <ac:chgData name="Kau, Derchang" userId="b9148588-e694-4445-9765-2c9aad6149ce" providerId="ADAL" clId="{FAA041A8-D5C9-FD4C-9A1D-883FEE58235E}" dt="2021-10-20T18:06:50.885" v="2311"/>
          <ac:inkMkLst>
            <pc:docMk/>
            <pc:sldMk cId="2233706388" sldId="2147308602"/>
            <ac:inkMk id="109" creationId="{CA3134FB-EABD-FB4E-AED7-D56D3352462F}"/>
          </ac:inkMkLst>
        </pc:inkChg>
        <pc:inkChg chg="add topLvl">
          <ac:chgData name="Kau, Derchang" userId="b9148588-e694-4445-9765-2c9aad6149ce" providerId="ADAL" clId="{FAA041A8-D5C9-FD4C-9A1D-883FEE58235E}" dt="2021-10-20T18:06:50.885" v="2311"/>
          <ac:inkMkLst>
            <pc:docMk/>
            <pc:sldMk cId="2233706388" sldId="2147308602"/>
            <ac:inkMk id="110" creationId="{EB949D50-7C86-ED47-8B7E-BCCB0549304D}"/>
          </ac:inkMkLst>
        </pc:inkChg>
        <pc:inkChg chg="add topLvl">
          <ac:chgData name="Kau, Derchang" userId="b9148588-e694-4445-9765-2c9aad6149ce" providerId="ADAL" clId="{FAA041A8-D5C9-FD4C-9A1D-883FEE58235E}" dt="2021-10-20T18:06:50.885" v="2311"/>
          <ac:inkMkLst>
            <pc:docMk/>
            <pc:sldMk cId="2233706388" sldId="2147308602"/>
            <ac:inkMk id="111" creationId="{E67800B1-EFDF-0346-B8E2-B27A6F79D466}"/>
          </ac:inkMkLst>
        </pc:inkChg>
        <pc:inkChg chg="add topLvl">
          <ac:chgData name="Kau, Derchang" userId="b9148588-e694-4445-9765-2c9aad6149ce" providerId="ADAL" clId="{FAA041A8-D5C9-FD4C-9A1D-883FEE58235E}" dt="2021-10-20T18:06:50.885" v="2311"/>
          <ac:inkMkLst>
            <pc:docMk/>
            <pc:sldMk cId="2233706388" sldId="2147308602"/>
            <ac:inkMk id="113" creationId="{FF2568F0-C597-5249-B416-87C0307EE242}"/>
          </ac:inkMkLst>
        </pc:inkChg>
        <pc:inkChg chg="add topLvl">
          <ac:chgData name="Kau, Derchang" userId="b9148588-e694-4445-9765-2c9aad6149ce" providerId="ADAL" clId="{FAA041A8-D5C9-FD4C-9A1D-883FEE58235E}" dt="2021-10-20T18:06:50.885" v="2311"/>
          <ac:inkMkLst>
            <pc:docMk/>
            <pc:sldMk cId="2233706388" sldId="2147308602"/>
            <ac:inkMk id="114" creationId="{2E9A59C3-A8EF-6848-96FF-9C968554C7C1}"/>
          </ac:inkMkLst>
        </pc:inkChg>
        <pc:inkChg chg="add topLvl">
          <ac:chgData name="Kau, Derchang" userId="b9148588-e694-4445-9765-2c9aad6149ce" providerId="ADAL" clId="{FAA041A8-D5C9-FD4C-9A1D-883FEE58235E}" dt="2021-10-20T18:06:50.885" v="2311"/>
          <ac:inkMkLst>
            <pc:docMk/>
            <pc:sldMk cId="2233706388" sldId="2147308602"/>
            <ac:inkMk id="115" creationId="{241D4884-688E-CF4E-8678-13539917E15E}"/>
          </ac:inkMkLst>
        </pc:inkChg>
        <pc:inkChg chg="add topLvl">
          <ac:chgData name="Kau, Derchang" userId="b9148588-e694-4445-9765-2c9aad6149ce" providerId="ADAL" clId="{FAA041A8-D5C9-FD4C-9A1D-883FEE58235E}" dt="2021-10-20T18:06:50.885" v="2311"/>
          <ac:inkMkLst>
            <pc:docMk/>
            <pc:sldMk cId="2233706388" sldId="2147308602"/>
            <ac:inkMk id="116" creationId="{F692F953-B279-CE4C-9F56-CAF1F6A40345}"/>
          </ac:inkMkLst>
        </pc:inkChg>
        <pc:inkChg chg="add topLvl">
          <ac:chgData name="Kau, Derchang" userId="b9148588-e694-4445-9765-2c9aad6149ce" providerId="ADAL" clId="{FAA041A8-D5C9-FD4C-9A1D-883FEE58235E}" dt="2021-10-20T18:06:50.885" v="2311"/>
          <ac:inkMkLst>
            <pc:docMk/>
            <pc:sldMk cId="2233706388" sldId="2147308602"/>
            <ac:inkMk id="117" creationId="{546815EA-81D8-CC4D-B3A9-79FB86740536}"/>
          </ac:inkMkLst>
        </pc:inkChg>
        <pc:inkChg chg="add topLvl">
          <ac:chgData name="Kau, Derchang" userId="b9148588-e694-4445-9765-2c9aad6149ce" providerId="ADAL" clId="{FAA041A8-D5C9-FD4C-9A1D-883FEE58235E}" dt="2021-10-20T18:06:50.885" v="2311"/>
          <ac:inkMkLst>
            <pc:docMk/>
            <pc:sldMk cId="2233706388" sldId="2147308602"/>
            <ac:inkMk id="118" creationId="{871453ED-18E0-3F48-8098-63B2BE0A4509}"/>
          </ac:inkMkLst>
        </pc:inkChg>
        <pc:inkChg chg="add topLvl">
          <ac:chgData name="Kau, Derchang" userId="b9148588-e694-4445-9765-2c9aad6149ce" providerId="ADAL" clId="{FAA041A8-D5C9-FD4C-9A1D-883FEE58235E}" dt="2021-10-20T18:06:50.885" v="2311"/>
          <ac:inkMkLst>
            <pc:docMk/>
            <pc:sldMk cId="2233706388" sldId="2147308602"/>
            <ac:inkMk id="119" creationId="{5053F1DC-1CB9-CA45-BAA5-EF338923EF0D}"/>
          </ac:inkMkLst>
        </pc:inkChg>
        <pc:inkChg chg="add topLvl">
          <ac:chgData name="Kau, Derchang" userId="b9148588-e694-4445-9765-2c9aad6149ce" providerId="ADAL" clId="{FAA041A8-D5C9-FD4C-9A1D-883FEE58235E}" dt="2021-10-20T18:06:50.885" v="2311"/>
          <ac:inkMkLst>
            <pc:docMk/>
            <pc:sldMk cId="2233706388" sldId="2147308602"/>
            <ac:inkMk id="120" creationId="{FAF7F99A-75A2-564B-8D6E-13DC0FD69FAF}"/>
          </ac:inkMkLst>
        </pc:inkChg>
        <pc:inkChg chg="add topLvl">
          <ac:chgData name="Kau, Derchang" userId="b9148588-e694-4445-9765-2c9aad6149ce" providerId="ADAL" clId="{FAA041A8-D5C9-FD4C-9A1D-883FEE58235E}" dt="2021-10-20T18:06:50.885" v="2311"/>
          <ac:inkMkLst>
            <pc:docMk/>
            <pc:sldMk cId="2233706388" sldId="2147308602"/>
            <ac:inkMk id="121" creationId="{46D4954B-1AEC-A94C-AA2B-406FE6032284}"/>
          </ac:inkMkLst>
        </pc:inkChg>
        <pc:inkChg chg="add topLvl">
          <ac:chgData name="Kau, Derchang" userId="b9148588-e694-4445-9765-2c9aad6149ce" providerId="ADAL" clId="{FAA041A8-D5C9-FD4C-9A1D-883FEE58235E}" dt="2021-10-20T18:06:50.885" v="2311"/>
          <ac:inkMkLst>
            <pc:docMk/>
            <pc:sldMk cId="2233706388" sldId="2147308602"/>
            <ac:inkMk id="122" creationId="{E84A1324-6541-8843-BA72-FFDEAD6BFC1E}"/>
          </ac:inkMkLst>
        </pc:inkChg>
        <pc:inkChg chg="add topLvl">
          <ac:chgData name="Kau, Derchang" userId="b9148588-e694-4445-9765-2c9aad6149ce" providerId="ADAL" clId="{FAA041A8-D5C9-FD4C-9A1D-883FEE58235E}" dt="2021-10-20T18:06:50.885" v="2311"/>
          <ac:inkMkLst>
            <pc:docMk/>
            <pc:sldMk cId="2233706388" sldId="2147308602"/>
            <ac:inkMk id="123" creationId="{47AC6F3B-ABA2-E648-9BD8-B0D489856801}"/>
          </ac:inkMkLst>
        </pc:inkChg>
        <pc:inkChg chg="add topLvl">
          <ac:chgData name="Kau, Derchang" userId="b9148588-e694-4445-9765-2c9aad6149ce" providerId="ADAL" clId="{FAA041A8-D5C9-FD4C-9A1D-883FEE58235E}" dt="2021-10-20T18:06:50.885" v="2311"/>
          <ac:inkMkLst>
            <pc:docMk/>
            <pc:sldMk cId="2233706388" sldId="2147308602"/>
            <ac:inkMk id="125" creationId="{B9C46B9F-0BA0-E54C-BDD5-85D67E5B05F8}"/>
          </ac:inkMkLst>
        </pc:inkChg>
        <pc:inkChg chg="add topLvl">
          <ac:chgData name="Kau, Derchang" userId="b9148588-e694-4445-9765-2c9aad6149ce" providerId="ADAL" clId="{FAA041A8-D5C9-FD4C-9A1D-883FEE58235E}" dt="2021-10-20T18:06:50.885" v="2311"/>
          <ac:inkMkLst>
            <pc:docMk/>
            <pc:sldMk cId="2233706388" sldId="2147308602"/>
            <ac:inkMk id="126" creationId="{5455E129-BA4E-B748-A95C-E447DE048477}"/>
          </ac:inkMkLst>
        </pc:inkChg>
        <pc:inkChg chg="add topLvl">
          <ac:chgData name="Kau, Derchang" userId="b9148588-e694-4445-9765-2c9aad6149ce" providerId="ADAL" clId="{FAA041A8-D5C9-FD4C-9A1D-883FEE58235E}" dt="2021-10-20T18:06:50.885" v="2311"/>
          <ac:inkMkLst>
            <pc:docMk/>
            <pc:sldMk cId="2233706388" sldId="2147308602"/>
            <ac:inkMk id="127" creationId="{F5BBD7B6-217D-034F-AB7B-5D4E2A764ECA}"/>
          </ac:inkMkLst>
        </pc:inkChg>
        <pc:inkChg chg="add topLvl">
          <ac:chgData name="Kau, Derchang" userId="b9148588-e694-4445-9765-2c9aad6149ce" providerId="ADAL" clId="{FAA041A8-D5C9-FD4C-9A1D-883FEE58235E}" dt="2021-10-20T18:06:50.885" v="2311"/>
          <ac:inkMkLst>
            <pc:docMk/>
            <pc:sldMk cId="2233706388" sldId="2147308602"/>
            <ac:inkMk id="128" creationId="{3094CB0E-B562-B549-A433-244EF3D8B21E}"/>
          </ac:inkMkLst>
        </pc:inkChg>
        <pc:inkChg chg="add topLvl">
          <ac:chgData name="Kau, Derchang" userId="b9148588-e694-4445-9765-2c9aad6149ce" providerId="ADAL" clId="{FAA041A8-D5C9-FD4C-9A1D-883FEE58235E}" dt="2021-10-20T18:06:50.885" v="2311"/>
          <ac:inkMkLst>
            <pc:docMk/>
            <pc:sldMk cId="2233706388" sldId="2147308602"/>
            <ac:inkMk id="129" creationId="{74043D06-0198-B64B-B596-1AB394D0507F}"/>
          </ac:inkMkLst>
        </pc:inkChg>
        <pc:inkChg chg="add topLvl">
          <ac:chgData name="Kau, Derchang" userId="b9148588-e694-4445-9765-2c9aad6149ce" providerId="ADAL" clId="{FAA041A8-D5C9-FD4C-9A1D-883FEE58235E}" dt="2021-10-20T18:06:50.885" v="2311"/>
          <ac:inkMkLst>
            <pc:docMk/>
            <pc:sldMk cId="2233706388" sldId="2147308602"/>
            <ac:inkMk id="130" creationId="{52E1F498-6F64-6A4B-8CAE-106C15D70816}"/>
          </ac:inkMkLst>
        </pc:inkChg>
        <pc:inkChg chg="add topLvl">
          <ac:chgData name="Kau, Derchang" userId="b9148588-e694-4445-9765-2c9aad6149ce" providerId="ADAL" clId="{FAA041A8-D5C9-FD4C-9A1D-883FEE58235E}" dt="2021-10-20T18:06:50.885" v="2311"/>
          <ac:inkMkLst>
            <pc:docMk/>
            <pc:sldMk cId="2233706388" sldId="2147308602"/>
            <ac:inkMk id="131" creationId="{72888C7B-6EFD-D640-B4E2-CB26187522E1}"/>
          </ac:inkMkLst>
        </pc:inkChg>
        <pc:inkChg chg="add topLvl">
          <ac:chgData name="Kau, Derchang" userId="b9148588-e694-4445-9765-2c9aad6149ce" providerId="ADAL" clId="{FAA041A8-D5C9-FD4C-9A1D-883FEE58235E}" dt="2021-10-20T18:06:50.885" v="2311"/>
          <ac:inkMkLst>
            <pc:docMk/>
            <pc:sldMk cId="2233706388" sldId="2147308602"/>
            <ac:inkMk id="132" creationId="{5F42F9F1-D77C-C54B-A6E7-18BE03672EAE}"/>
          </ac:inkMkLst>
        </pc:inkChg>
        <pc:inkChg chg="add topLvl">
          <ac:chgData name="Kau, Derchang" userId="b9148588-e694-4445-9765-2c9aad6149ce" providerId="ADAL" clId="{FAA041A8-D5C9-FD4C-9A1D-883FEE58235E}" dt="2021-10-20T18:06:50.885" v="2311"/>
          <ac:inkMkLst>
            <pc:docMk/>
            <pc:sldMk cId="2233706388" sldId="2147308602"/>
            <ac:inkMk id="133" creationId="{51266D03-B0DD-1740-B03C-F5DADEAD68EE}"/>
          </ac:inkMkLst>
        </pc:inkChg>
        <pc:inkChg chg="add topLvl">
          <ac:chgData name="Kau, Derchang" userId="b9148588-e694-4445-9765-2c9aad6149ce" providerId="ADAL" clId="{FAA041A8-D5C9-FD4C-9A1D-883FEE58235E}" dt="2021-10-20T18:06:50.885" v="2311"/>
          <ac:inkMkLst>
            <pc:docMk/>
            <pc:sldMk cId="2233706388" sldId="2147308602"/>
            <ac:inkMk id="135" creationId="{A5B3E9C6-54C0-6140-BE2D-AD483E6C8898}"/>
          </ac:inkMkLst>
        </pc:inkChg>
        <pc:inkChg chg="add topLvl">
          <ac:chgData name="Kau, Derchang" userId="b9148588-e694-4445-9765-2c9aad6149ce" providerId="ADAL" clId="{FAA041A8-D5C9-FD4C-9A1D-883FEE58235E}" dt="2021-10-20T18:06:50.885" v="2311"/>
          <ac:inkMkLst>
            <pc:docMk/>
            <pc:sldMk cId="2233706388" sldId="2147308602"/>
            <ac:inkMk id="136" creationId="{A56A8844-096F-774B-BB66-B6D0047BF974}"/>
          </ac:inkMkLst>
        </pc:inkChg>
        <pc:inkChg chg="add topLvl">
          <ac:chgData name="Kau, Derchang" userId="b9148588-e694-4445-9765-2c9aad6149ce" providerId="ADAL" clId="{FAA041A8-D5C9-FD4C-9A1D-883FEE58235E}" dt="2021-10-20T18:06:50.885" v="2311"/>
          <ac:inkMkLst>
            <pc:docMk/>
            <pc:sldMk cId="2233706388" sldId="2147308602"/>
            <ac:inkMk id="138" creationId="{24AF2CEE-F0BF-AF4A-8461-603A1B3DA5AA}"/>
          </ac:inkMkLst>
        </pc:inkChg>
        <pc:inkChg chg="add topLvl">
          <ac:chgData name="Kau, Derchang" userId="b9148588-e694-4445-9765-2c9aad6149ce" providerId="ADAL" clId="{FAA041A8-D5C9-FD4C-9A1D-883FEE58235E}" dt="2021-10-20T18:06:50.885" v="2311"/>
          <ac:inkMkLst>
            <pc:docMk/>
            <pc:sldMk cId="2233706388" sldId="2147308602"/>
            <ac:inkMk id="139" creationId="{79F48808-F2F3-8348-94DA-892E5004AA53}"/>
          </ac:inkMkLst>
        </pc:inkChg>
        <pc:inkChg chg="add topLvl">
          <ac:chgData name="Kau, Derchang" userId="b9148588-e694-4445-9765-2c9aad6149ce" providerId="ADAL" clId="{FAA041A8-D5C9-FD4C-9A1D-883FEE58235E}" dt="2021-10-20T18:06:50.885" v="2311"/>
          <ac:inkMkLst>
            <pc:docMk/>
            <pc:sldMk cId="2233706388" sldId="2147308602"/>
            <ac:inkMk id="140" creationId="{A4B028FC-8CDC-CB47-A141-D959E4C7F14D}"/>
          </ac:inkMkLst>
        </pc:inkChg>
        <pc:inkChg chg="add topLvl">
          <ac:chgData name="Kau, Derchang" userId="b9148588-e694-4445-9765-2c9aad6149ce" providerId="ADAL" clId="{FAA041A8-D5C9-FD4C-9A1D-883FEE58235E}" dt="2021-10-20T18:06:50.885" v="2311"/>
          <ac:inkMkLst>
            <pc:docMk/>
            <pc:sldMk cId="2233706388" sldId="2147308602"/>
            <ac:inkMk id="141" creationId="{11DD6BE9-B634-F447-AAE9-C7885B158C30}"/>
          </ac:inkMkLst>
        </pc:inkChg>
        <pc:inkChg chg="add topLvl">
          <ac:chgData name="Kau, Derchang" userId="b9148588-e694-4445-9765-2c9aad6149ce" providerId="ADAL" clId="{FAA041A8-D5C9-FD4C-9A1D-883FEE58235E}" dt="2021-10-20T18:06:50.885" v="2311"/>
          <ac:inkMkLst>
            <pc:docMk/>
            <pc:sldMk cId="2233706388" sldId="2147308602"/>
            <ac:inkMk id="142" creationId="{BE4F522F-A4E5-F845-9CC4-DDC55906D0E1}"/>
          </ac:inkMkLst>
        </pc:inkChg>
        <pc:inkChg chg="add topLvl">
          <ac:chgData name="Kau, Derchang" userId="b9148588-e694-4445-9765-2c9aad6149ce" providerId="ADAL" clId="{FAA041A8-D5C9-FD4C-9A1D-883FEE58235E}" dt="2021-10-20T18:06:50.885" v="2311"/>
          <ac:inkMkLst>
            <pc:docMk/>
            <pc:sldMk cId="2233706388" sldId="2147308602"/>
            <ac:inkMk id="143" creationId="{5C9DABCD-B1C8-CF49-8194-1563F552466C}"/>
          </ac:inkMkLst>
        </pc:inkChg>
        <pc:inkChg chg="add topLvl">
          <ac:chgData name="Kau, Derchang" userId="b9148588-e694-4445-9765-2c9aad6149ce" providerId="ADAL" clId="{FAA041A8-D5C9-FD4C-9A1D-883FEE58235E}" dt="2021-10-20T18:06:50.885" v="2311"/>
          <ac:inkMkLst>
            <pc:docMk/>
            <pc:sldMk cId="2233706388" sldId="2147308602"/>
            <ac:inkMk id="144" creationId="{86C7D28A-E2D3-CE4F-8C72-F8D100C11F2E}"/>
          </ac:inkMkLst>
        </pc:inkChg>
        <pc:inkChg chg="add topLvl">
          <ac:chgData name="Kau, Derchang" userId="b9148588-e694-4445-9765-2c9aad6149ce" providerId="ADAL" clId="{FAA041A8-D5C9-FD4C-9A1D-883FEE58235E}" dt="2021-10-20T18:06:50.885" v="2311"/>
          <ac:inkMkLst>
            <pc:docMk/>
            <pc:sldMk cId="2233706388" sldId="2147308602"/>
            <ac:inkMk id="145" creationId="{C7C6CA4D-E263-4643-B972-1F2DD179880E}"/>
          </ac:inkMkLst>
        </pc:inkChg>
        <pc:inkChg chg="add topLvl">
          <ac:chgData name="Kau, Derchang" userId="b9148588-e694-4445-9765-2c9aad6149ce" providerId="ADAL" clId="{FAA041A8-D5C9-FD4C-9A1D-883FEE58235E}" dt="2021-10-20T18:06:50.885" v="2311"/>
          <ac:inkMkLst>
            <pc:docMk/>
            <pc:sldMk cId="2233706388" sldId="2147308602"/>
            <ac:inkMk id="147" creationId="{521D6CA7-4EF0-5840-83E2-50704172033F}"/>
          </ac:inkMkLst>
        </pc:inkChg>
        <pc:inkChg chg="add topLvl">
          <ac:chgData name="Kau, Derchang" userId="b9148588-e694-4445-9765-2c9aad6149ce" providerId="ADAL" clId="{FAA041A8-D5C9-FD4C-9A1D-883FEE58235E}" dt="2021-10-20T18:06:50.885" v="2311"/>
          <ac:inkMkLst>
            <pc:docMk/>
            <pc:sldMk cId="2233706388" sldId="2147308602"/>
            <ac:inkMk id="148" creationId="{C2E8BF60-DF26-B54C-BB6B-850C62FCD9D7}"/>
          </ac:inkMkLst>
        </pc:inkChg>
        <pc:inkChg chg="add topLvl">
          <ac:chgData name="Kau, Derchang" userId="b9148588-e694-4445-9765-2c9aad6149ce" providerId="ADAL" clId="{FAA041A8-D5C9-FD4C-9A1D-883FEE58235E}" dt="2021-10-20T18:06:50.885" v="2311"/>
          <ac:inkMkLst>
            <pc:docMk/>
            <pc:sldMk cId="2233706388" sldId="2147308602"/>
            <ac:inkMk id="149" creationId="{3F1E2336-D7AB-7B46-B0B5-5604C81E368F}"/>
          </ac:inkMkLst>
        </pc:inkChg>
        <pc:inkChg chg="add topLvl">
          <ac:chgData name="Kau, Derchang" userId="b9148588-e694-4445-9765-2c9aad6149ce" providerId="ADAL" clId="{FAA041A8-D5C9-FD4C-9A1D-883FEE58235E}" dt="2021-10-20T18:06:50.885" v="2311"/>
          <ac:inkMkLst>
            <pc:docMk/>
            <pc:sldMk cId="2233706388" sldId="2147308602"/>
            <ac:inkMk id="150" creationId="{A448144B-2D4D-1D41-B3BA-D806DA2A59A1}"/>
          </ac:inkMkLst>
        </pc:inkChg>
        <pc:inkChg chg="add topLvl">
          <ac:chgData name="Kau, Derchang" userId="b9148588-e694-4445-9765-2c9aad6149ce" providerId="ADAL" clId="{FAA041A8-D5C9-FD4C-9A1D-883FEE58235E}" dt="2021-10-20T18:06:50.885" v="2311"/>
          <ac:inkMkLst>
            <pc:docMk/>
            <pc:sldMk cId="2233706388" sldId="2147308602"/>
            <ac:inkMk id="151" creationId="{31745973-EF13-2D42-A747-FEBB7FC12D0E}"/>
          </ac:inkMkLst>
        </pc:inkChg>
        <pc:inkChg chg="add topLvl">
          <ac:chgData name="Kau, Derchang" userId="b9148588-e694-4445-9765-2c9aad6149ce" providerId="ADAL" clId="{FAA041A8-D5C9-FD4C-9A1D-883FEE58235E}" dt="2021-10-20T18:06:50.885" v="2311"/>
          <ac:inkMkLst>
            <pc:docMk/>
            <pc:sldMk cId="2233706388" sldId="2147308602"/>
            <ac:inkMk id="152" creationId="{54A5471F-0D51-D245-A85C-C890943BDCCD}"/>
          </ac:inkMkLst>
        </pc:inkChg>
        <pc:inkChg chg="add topLvl">
          <ac:chgData name="Kau, Derchang" userId="b9148588-e694-4445-9765-2c9aad6149ce" providerId="ADAL" clId="{FAA041A8-D5C9-FD4C-9A1D-883FEE58235E}" dt="2021-10-20T18:06:50.885" v="2311"/>
          <ac:inkMkLst>
            <pc:docMk/>
            <pc:sldMk cId="2233706388" sldId="2147308602"/>
            <ac:inkMk id="153" creationId="{15A633EF-C4B0-4D4E-B30D-E4B00654CF92}"/>
          </ac:inkMkLst>
        </pc:inkChg>
        <pc:inkChg chg="add topLvl">
          <ac:chgData name="Kau, Derchang" userId="b9148588-e694-4445-9765-2c9aad6149ce" providerId="ADAL" clId="{FAA041A8-D5C9-FD4C-9A1D-883FEE58235E}" dt="2021-10-20T18:06:50.885" v="2311"/>
          <ac:inkMkLst>
            <pc:docMk/>
            <pc:sldMk cId="2233706388" sldId="2147308602"/>
            <ac:inkMk id="154" creationId="{CC201345-2589-134D-9638-21089D485C5C}"/>
          </ac:inkMkLst>
        </pc:inkChg>
        <pc:inkChg chg="add topLvl">
          <ac:chgData name="Kau, Derchang" userId="b9148588-e694-4445-9765-2c9aad6149ce" providerId="ADAL" clId="{FAA041A8-D5C9-FD4C-9A1D-883FEE58235E}" dt="2021-10-20T18:06:50.885" v="2311"/>
          <ac:inkMkLst>
            <pc:docMk/>
            <pc:sldMk cId="2233706388" sldId="2147308602"/>
            <ac:inkMk id="155" creationId="{06338516-0667-E144-87DC-33BD81BBA309}"/>
          </ac:inkMkLst>
        </pc:inkChg>
        <pc:inkChg chg="add topLvl">
          <ac:chgData name="Kau, Derchang" userId="b9148588-e694-4445-9765-2c9aad6149ce" providerId="ADAL" clId="{FAA041A8-D5C9-FD4C-9A1D-883FEE58235E}" dt="2021-10-20T18:06:50.885" v="2311"/>
          <ac:inkMkLst>
            <pc:docMk/>
            <pc:sldMk cId="2233706388" sldId="2147308602"/>
            <ac:inkMk id="156" creationId="{CC750158-109B-FD43-8459-1180B51570CF}"/>
          </ac:inkMkLst>
        </pc:inkChg>
        <pc:inkChg chg="add topLvl">
          <ac:chgData name="Kau, Derchang" userId="b9148588-e694-4445-9765-2c9aad6149ce" providerId="ADAL" clId="{FAA041A8-D5C9-FD4C-9A1D-883FEE58235E}" dt="2021-10-20T18:06:50.885" v="2311"/>
          <ac:inkMkLst>
            <pc:docMk/>
            <pc:sldMk cId="2233706388" sldId="2147308602"/>
            <ac:inkMk id="157" creationId="{870877F0-FD69-F548-83F3-DB95B144E802}"/>
          </ac:inkMkLst>
        </pc:inkChg>
        <pc:inkChg chg="add topLvl">
          <ac:chgData name="Kau, Derchang" userId="b9148588-e694-4445-9765-2c9aad6149ce" providerId="ADAL" clId="{FAA041A8-D5C9-FD4C-9A1D-883FEE58235E}" dt="2021-10-20T18:06:50.885" v="2311"/>
          <ac:inkMkLst>
            <pc:docMk/>
            <pc:sldMk cId="2233706388" sldId="2147308602"/>
            <ac:inkMk id="158" creationId="{BA929130-23B5-9840-85DA-52A07CAAAF8F}"/>
          </ac:inkMkLst>
        </pc:inkChg>
        <pc:inkChg chg="add topLvl">
          <ac:chgData name="Kau, Derchang" userId="b9148588-e694-4445-9765-2c9aad6149ce" providerId="ADAL" clId="{FAA041A8-D5C9-FD4C-9A1D-883FEE58235E}" dt="2021-10-20T18:06:50.885" v="2311"/>
          <ac:inkMkLst>
            <pc:docMk/>
            <pc:sldMk cId="2233706388" sldId="2147308602"/>
            <ac:inkMk id="159" creationId="{12C55BBC-8A9D-254E-A068-A17F8A698DE6}"/>
          </ac:inkMkLst>
        </pc:inkChg>
        <pc:inkChg chg="add topLvl">
          <ac:chgData name="Kau, Derchang" userId="b9148588-e694-4445-9765-2c9aad6149ce" providerId="ADAL" clId="{FAA041A8-D5C9-FD4C-9A1D-883FEE58235E}" dt="2021-10-20T18:06:50.885" v="2311"/>
          <ac:inkMkLst>
            <pc:docMk/>
            <pc:sldMk cId="2233706388" sldId="2147308602"/>
            <ac:inkMk id="160" creationId="{C290E766-0281-0B4F-A3DE-B9C4F733805D}"/>
          </ac:inkMkLst>
        </pc:inkChg>
        <pc:inkChg chg="add topLvl">
          <ac:chgData name="Kau, Derchang" userId="b9148588-e694-4445-9765-2c9aad6149ce" providerId="ADAL" clId="{FAA041A8-D5C9-FD4C-9A1D-883FEE58235E}" dt="2021-10-20T18:06:50.885" v="2311"/>
          <ac:inkMkLst>
            <pc:docMk/>
            <pc:sldMk cId="2233706388" sldId="2147308602"/>
            <ac:inkMk id="161" creationId="{8C378F5A-686B-6945-A5DC-063AFED7265C}"/>
          </ac:inkMkLst>
        </pc:inkChg>
        <pc:inkChg chg="add topLvl">
          <ac:chgData name="Kau, Derchang" userId="b9148588-e694-4445-9765-2c9aad6149ce" providerId="ADAL" clId="{FAA041A8-D5C9-FD4C-9A1D-883FEE58235E}" dt="2021-10-20T18:06:50.885" v="2311"/>
          <ac:inkMkLst>
            <pc:docMk/>
            <pc:sldMk cId="2233706388" sldId="2147308602"/>
            <ac:inkMk id="162" creationId="{5D0FA0EC-D131-7743-A4B0-CF4295246423}"/>
          </ac:inkMkLst>
        </pc:inkChg>
        <pc:inkChg chg="add topLvl">
          <ac:chgData name="Kau, Derchang" userId="b9148588-e694-4445-9765-2c9aad6149ce" providerId="ADAL" clId="{FAA041A8-D5C9-FD4C-9A1D-883FEE58235E}" dt="2021-10-20T18:06:50.885" v="2311"/>
          <ac:inkMkLst>
            <pc:docMk/>
            <pc:sldMk cId="2233706388" sldId="2147308602"/>
            <ac:inkMk id="163" creationId="{99ECAE48-A864-FB47-B113-D8677890BF66}"/>
          </ac:inkMkLst>
        </pc:inkChg>
        <pc:inkChg chg="add topLvl">
          <ac:chgData name="Kau, Derchang" userId="b9148588-e694-4445-9765-2c9aad6149ce" providerId="ADAL" clId="{FAA041A8-D5C9-FD4C-9A1D-883FEE58235E}" dt="2021-10-20T18:06:50.885" v="2311"/>
          <ac:inkMkLst>
            <pc:docMk/>
            <pc:sldMk cId="2233706388" sldId="2147308602"/>
            <ac:inkMk id="164" creationId="{13DD9627-C051-FB40-A4A9-63289446D866}"/>
          </ac:inkMkLst>
        </pc:inkChg>
        <pc:inkChg chg="add topLvl">
          <ac:chgData name="Kau, Derchang" userId="b9148588-e694-4445-9765-2c9aad6149ce" providerId="ADAL" clId="{FAA041A8-D5C9-FD4C-9A1D-883FEE58235E}" dt="2021-10-20T18:06:50.885" v="2311"/>
          <ac:inkMkLst>
            <pc:docMk/>
            <pc:sldMk cId="2233706388" sldId="2147308602"/>
            <ac:inkMk id="165" creationId="{EE247204-1405-8745-9D63-6463A2BB46EF}"/>
          </ac:inkMkLst>
        </pc:inkChg>
        <pc:inkChg chg="add topLvl">
          <ac:chgData name="Kau, Derchang" userId="b9148588-e694-4445-9765-2c9aad6149ce" providerId="ADAL" clId="{FAA041A8-D5C9-FD4C-9A1D-883FEE58235E}" dt="2021-10-20T18:06:50.885" v="2311"/>
          <ac:inkMkLst>
            <pc:docMk/>
            <pc:sldMk cId="2233706388" sldId="2147308602"/>
            <ac:inkMk id="166" creationId="{5A6058EB-DD71-294A-BE39-358E9217D8BC}"/>
          </ac:inkMkLst>
        </pc:inkChg>
        <pc:inkChg chg="add topLvl">
          <ac:chgData name="Kau, Derchang" userId="b9148588-e694-4445-9765-2c9aad6149ce" providerId="ADAL" clId="{FAA041A8-D5C9-FD4C-9A1D-883FEE58235E}" dt="2021-10-20T18:06:50.885" v="2311"/>
          <ac:inkMkLst>
            <pc:docMk/>
            <pc:sldMk cId="2233706388" sldId="2147308602"/>
            <ac:inkMk id="169" creationId="{77773F41-1BC5-1F40-A6AB-F3C15EE934D5}"/>
          </ac:inkMkLst>
        </pc:inkChg>
        <pc:inkChg chg="add topLvl">
          <ac:chgData name="Kau, Derchang" userId="b9148588-e694-4445-9765-2c9aad6149ce" providerId="ADAL" clId="{FAA041A8-D5C9-FD4C-9A1D-883FEE58235E}" dt="2021-10-20T18:06:50.885" v="2311"/>
          <ac:inkMkLst>
            <pc:docMk/>
            <pc:sldMk cId="2233706388" sldId="2147308602"/>
            <ac:inkMk id="170" creationId="{5DA175E7-A8D3-0140-AC57-89F6173E18EB}"/>
          </ac:inkMkLst>
        </pc:inkChg>
        <pc:inkChg chg="add topLvl">
          <ac:chgData name="Kau, Derchang" userId="b9148588-e694-4445-9765-2c9aad6149ce" providerId="ADAL" clId="{FAA041A8-D5C9-FD4C-9A1D-883FEE58235E}" dt="2021-10-20T18:06:50.885" v="2311"/>
          <ac:inkMkLst>
            <pc:docMk/>
            <pc:sldMk cId="2233706388" sldId="2147308602"/>
            <ac:inkMk id="171" creationId="{255620AE-05E6-4C48-BBC2-CC8B4EA4905B}"/>
          </ac:inkMkLst>
        </pc:inkChg>
        <pc:inkChg chg="add topLvl">
          <ac:chgData name="Kau, Derchang" userId="b9148588-e694-4445-9765-2c9aad6149ce" providerId="ADAL" clId="{FAA041A8-D5C9-FD4C-9A1D-883FEE58235E}" dt="2021-10-20T18:06:50.885" v="2311"/>
          <ac:inkMkLst>
            <pc:docMk/>
            <pc:sldMk cId="2233706388" sldId="2147308602"/>
            <ac:inkMk id="172" creationId="{8F53EBD3-9432-3E48-AB05-83A998C94AE3}"/>
          </ac:inkMkLst>
        </pc:inkChg>
        <pc:inkChg chg="add topLvl">
          <ac:chgData name="Kau, Derchang" userId="b9148588-e694-4445-9765-2c9aad6149ce" providerId="ADAL" clId="{FAA041A8-D5C9-FD4C-9A1D-883FEE58235E}" dt="2021-10-20T18:06:50.885" v="2311"/>
          <ac:inkMkLst>
            <pc:docMk/>
            <pc:sldMk cId="2233706388" sldId="2147308602"/>
            <ac:inkMk id="173" creationId="{011DBABB-D27F-A44A-AE6C-D244E1BBD4CF}"/>
          </ac:inkMkLst>
        </pc:inkChg>
        <pc:inkChg chg="add topLvl">
          <ac:chgData name="Kau, Derchang" userId="b9148588-e694-4445-9765-2c9aad6149ce" providerId="ADAL" clId="{FAA041A8-D5C9-FD4C-9A1D-883FEE58235E}" dt="2021-10-20T18:06:50.885" v="2311"/>
          <ac:inkMkLst>
            <pc:docMk/>
            <pc:sldMk cId="2233706388" sldId="2147308602"/>
            <ac:inkMk id="174" creationId="{33A8F7C0-B37D-F041-8D41-17996F504678}"/>
          </ac:inkMkLst>
        </pc:inkChg>
        <pc:inkChg chg="add topLvl">
          <ac:chgData name="Kau, Derchang" userId="b9148588-e694-4445-9765-2c9aad6149ce" providerId="ADAL" clId="{FAA041A8-D5C9-FD4C-9A1D-883FEE58235E}" dt="2021-10-20T18:06:50.885" v="2311"/>
          <ac:inkMkLst>
            <pc:docMk/>
            <pc:sldMk cId="2233706388" sldId="2147308602"/>
            <ac:inkMk id="175" creationId="{F1EDC153-1A43-C245-BD87-153F42EB0E71}"/>
          </ac:inkMkLst>
        </pc:inkChg>
        <pc:inkChg chg="add topLvl">
          <ac:chgData name="Kau, Derchang" userId="b9148588-e694-4445-9765-2c9aad6149ce" providerId="ADAL" clId="{FAA041A8-D5C9-FD4C-9A1D-883FEE58235E}" dt="2021-10-20T18:06:50.885" v="2311"/>
          <ac:inkMkLst>
            <pc:docMk/>
            <pc:sldMk cId="2233706388" sldId="2147308602"/>
            <ac:inkMk id="176" creationId="{E02D07A2-8CE3-0E4C-8F7C-9F2E30921095}"/>
          </ac:inkMkLst>
        </pc:inkChg>
        <pc:inkChg chg="add topLvl">
          <ac:chgData name="Kau, Derchang" userId="b9148588-e694-4445-9765-2c9aad6149ce" providerId="ADAL" clId="{FAA041A8-D5C9-FD4C-9A1D-883FEE58235E}" dt="2021-10-20T18:06:50.885" v="2311"/>
          <ac:inkMkLst>
            <pc:docMk/>
            <pc:sldMk cId="2233706388" sldId="2147308602"/>
            <ac:inkMk id="177" creationId="{9563738B-AE79-E44D-8F28-462B0867CDF9}"/>
          </ac:inkMkLst>
        </pc:inkChg>
        <pc:inkChg chg="add topLvl">
          <ac:chgData name="Kau, Derchang" userId="b9148588-e694-4445-9765-2c9aad6149ce" providerId="ADAL" clId="{FAA041A8-D5C9-FD4C-9A1D-883FEE58235E}" dt="2021-10-20T18:06:50.885" v="2311"/>
          <ac:inkMkLst>
            <pc:docMk/>
            <pc:sldMk cId="2233706388" sldId="2147308602"/>
            <ac:inkMk id="178" creationId="{6355877E-3F3A-FC4A-AB9A-5711C90D6115}"/>
          </ac:inkMkLst>
        </pc:inkChg>
        <pc:inkChg chg="add topLvl">
          <ac:chgData name="Kau, Derchang" userId="b9148588-e694-4445-9765-2c9aad6149ce" providerId="ADAL" clId="{FAA041A8-D5C9-FD4C-9A1D-883FEE58235E}" dt="2021-10-20T18:06:50.885" v="2311"/>
          <ac:inkMkLst>
            <pc:docMk/>
            <pc:sldMk cId="2233706388" sldId="2147308602"/>
            <ac:inkMk id="179" creationId="{73CD0098-8EE2-A249-B8FE-8C74CA17437E}"/>
          </ac:inkMkLst>
        </pc:inkChg>
        <pc:inkChg chg="add topLvl">
          <ac:chgData name="Kau, Derchang" userId="b9148588-e694-4445-9765-2c9aad6149ce" providerId="ADAL" clId="{FAA041A8-D5C9-FD4C-9A1D-883FEE58235E}" dt="2021-10-20T18:06:50.885" v="2311"/>
          <ac:inkMkLst>
            <pc:docMk/>
            <pc:sldMk cId="2233706388" sldId="2147308602"/>
            <ac:inkMk id="180" creationId="{6F8CC595-5012-6548-A59D-6DC418D67939}"/>
          </ac:inkMkLst>
        </pc:inkChg>
        <pc:inkChg chg="add topLvl">
          <ac:chgData name="Kau, Derchang" userId="b9148588-e694-4445-9765-2c9aad6149ce" providerId="ADAL" clId="{FAA041A8-D5C9-FD4C-9A1D-883FEE58235E}" dt="2021-10-20T18:06:50.885" v="2311"/>
          <ac:inkMkLst>
            <pc:docMk/>
            <pc:sldMk cId="2233706388" sldId="2147308602"/>
            <ac:inkMk id="182" creationId="{8B570F63-A769-5947-B78F-01E856C14A52}"/>
          </ac:inkMkLst>
        </pc:inkChg>
        <pc:inkChg chg="add topLvl">
          <ac:chgData name="Kau, Derchang" userId="b9148588-e694-4445-9765-2c9aad6149ce" providerId="ADAL" clId="{FAA041A8-D5C9-FD4C-9A1D-883FEE58235E}" dt="2021-10-20T18:06:50.885" v="2311"/>
          <ac:inkMkLst>
            <pc:docMk/>
            <pc:sldMk cId="2233706388" sldId="2147308602"/>
            <ac:inkMk id="183" creationId="{99708BBC-9CDB-7747-9C24-77D838E13F75}"/>
          </ac:inkMkLst>
        </pc:inkChg>
        <pc:inkChg chg="add topLvl">
          <ac:chgData name="Kau, Derchang" userId="b9148588-e694-4445-9765-2c9aad6149ce" providerId="ADAL" clId="{FAA041A8-D5C9-FD4C-9A1D-883FEE58235E}" dt="2021-10-20T18:06:50.885" v="2311"/>
          <ac:inkMkLst>
            <pc:docMk/>
            <pc:sldMk cId="2233706388" sldId="2147308602"/>
            <ac:inkMk id="184" creationId="{0A659940-AD1F-6145-87DA-2D884614EEA3}"/>
          </ac:inkMkLst>
        </pc:inkChg>
        <pc:inkChg chg="add topLvl">
          <ac:chgData name="Kau, Derchang" userId="b9148588-e694-4445-9765-2c9aad6149ce" providerId="ADAL" clId="{FAA041A8-D5C9-FD4C-9A1D-883FEE58235E}" dt="2021-10-20T18:06:50.885" v="2311"/>
          <ac:inkMkLst>
            <pc:docMk/>
            <pc:sldMk cId="2233706388" sldId="2147308602"/>
            <ac:inkMk id="185" creationId="{340AB9D2-9F17-9844-96AC-DCC084998143}"/>
          </ac:inkMkLst>
        </pc:inkChg>
        <pc:inkChg chg="add topLvl">
          <ac:chgData name="Kau, Derchang" userId="b9148588-e694-4445-9765-2c9aad6149ce" providerId="ADAL" clId="{FAA041A8-D5C9-FD4C-9A1D-883FEE58235E}" dt="2021-10-20T18:06:50.885" v="2311"/>
          <ac:inkMkLst>
            <pc:docMk/>
            <pc:sldMk cId="2233706388" sldId="2147308602"/>
            <ac:inkMk id="186" creationId="{FFFE90AB-9E76-9E41-91F2-F7EA4B20CC21}"/>
          </ac:inkMkLst>
        </pc:inkChg>
        <pc:inkChg chg="add topLvl">
          <ac:chgData name="Kau, Derchang" userId="b9148588-e694-4445-9765-2c9aad6149ce" providerId="ADAL" clId="{FAA041A8-D5C9-FD4C-9A1D-883FEE58235E}" dt="2021-10-20T18:06:50.885" v="2311"/>
          <ac:inkMkLst>
            <pc:docMk/>
            <pc:sldMk cId="2233706388" sldId="2147308602"/>
            <ac:inkMk id="187" creationId="{D90A1239-5E18-8740-B051-CF04D204D83A}"/>
          </ac:inkMkLst>
        </pc:inkChg>
        <pc:inkChg chg="add topLvl">
          <ac:chgData name="Kau, Derchang" userId="b9148588-e694-4445-9765-2c9aad6149ce" providerId="ADAL" clId="{FAA041A8-D5C9-FD4C-9A1D-883FEE58235E}" dt="2021-10-20T18:06:50.885" v="2311"/>
          <ac:inkMkLst>
            <pc:docMk/>
            <pc:sldMk cId="2233706388" sldId="2147308602"/>
            <ac:inkMk id="188" creationId="{A7E7D22F-A98E-EA40-87D4-D09BF1F05327}"/>
          </ac:inkMkLst>
        </pc:inkChg>
        <pc:inkChg chg="add topLvl">
          <ac:chgData name="Kau, Derchang" userId="b9148588-e694-4445-9765-2c9aad6149ce" providerId="ADAL" clId="{FAA041A8-D5C9-FD4C-9A1D-883FEE58235E}" dt="2021-10-20T18:06:50.885" v="2311"/>
          <ac:inkMkLst>
            <pc:docMk/>
            <pc:sldMk cId="2233706388" sldId="2147308602"/>
            <ac:inkMk id="189" creationId="{C0654781-58BB-DF48-BD0E-4AFE7C20638E}"/>
          </ac:inkMkLst>
        </pc:inkChg>
        <pc:inkChg chg="add topLvl">
          <ac:chgData name="Kau, Derchang" userId="b9148588-e694-4445-9765-2c9aad6149ce" providerId="ADAL" clId="{FAA041A8-D5C9-FD4C-9A1D-883FEE58235E}" dt="2021-10-20T18:06:50.885" v="2311"/>
          <ac:inkMkLst>
            <pc:docMk/>
            <pc:sldMk cId="2233706388" sldId="2147308602"/>
            <ac:inkMk id="190" creationId="{4FEF4F52-0085-9541-9828-2860CE83013F}"/>
          </ac:inkMkLst>
        </pc:inkChg>
        <pc:inkChg chg="add topLvl">
          <ac:chgData name="Kau, Derchang" userId="b9148588-e694-4445-9765-2c9aad6149ce" providerId="ADAL" clId="{FAA041A8-D5C9-FD4C-9A1D-883FEE58235E}" dt="2021-10-20T18:06:50.885" v="2311"/>
          <ac:inkMkLst>
            <pc:docMk/>
            <pc:sldMk cId="2233706388" sldId="2147308602"/>
            <ac:inkMk id="191" creationId="{F3BA8974-3460-0449-8B49-0BA83C17D3AD}"/>
          </ac:inkMkLst>
        </pc:inkChg>
        <pc:inkChg chg="add">
          <ac:chgData name="Kau, Derchang" userId="b9148588-e694-4445-9765-2c9aad6149ce" providerId="ADAL" clId="{FAA041A8-D5C9-FD4C-9A1D-883FEE58235E}" dt="2021-10-20T18:06:48.703" v="2307"/>
          <ac:inkMkLst>
            <pc:docMk/>
            <pc:sldMk cId="2233706388" sldId="2147308602"/>
            <ac:inkMk id="193" creationId="{8DF0644C-81E5-044E-B6CA-C7150F3C01DE}"/>
          </ac:inkMkLst>
        </pc:inkChg>
        <pc:inkChg chg="add">
          <ac:chgData name="Kau, Derchang" userId="b9148588-e694-4445-9765-2c9aad6149ce" providerId="ADAL" clId="{FAA041A8-D5C9-FD4C-9A1D-883FEE58235E}" dt="2021-10-20T18:06:48.915" v="2308"/>
          <ac:inkMkLst>
            <pc:docMk/>
            <pc:sldMk cId="2233706388" sldId="2147308602"/>
            <ac:inkMk id="194" creationId="{FB59D945-98D5-724D-A4D0-0AD9914D8BB4}"/>
          </ac:inkMkLst>
        </pc:inkChg>
        <pc:inkChg chg="add">
          <ac:chgData name="Kau, Derchang" userId="b9148588-e694-4445-9765-2c9aad6149ce" providerId="ADAL" clId="{FAA041A8-D5C9-FD4C-9A1D-883FEE58235E}" dt="2021-10-20T18:06:49.307" v="2309"/>
          <ac:inkMkLst>
            <pc:docMk/>
            <pc:sldMk cId="2233706388" sldId="2147308602"/>
            <ac:inkMk id="195" creationId="{277430B3-2574-B34E-B776-83665E8EADA0}"/>
          </ac:inkMkLst>
        </pc:inkChg>
        <pc:inkChg chg="add">
          <ac:chgData name="Kau, Derchang" userId="b9148588-e694-4445-9765-2c9aad6149ce" providerId="ADAL" clId="{FAA041A8-D5C9-FD4C-9A1D-883FEE58235E}" dt="2021-10-20T18:06:49.388" v="2310"/>
          <ac:inkMkLst>
            <pc:docMk/>
            <pc:sldMk cId="2233706388" sldId="2147308602"/>
            <ac:inkMk id="196" creationId="{9270B81E-21D6-7A4A-977B-24E3AB6C3867}"/>
          </ac:inkMkLst>
        </pc:inkChg>
      </pc:sldChg>
      <pc:sldChg chg="addSp delSp">
        <pc:chgData name="Kau, Derchang" userId="b9148588-e694-4445-9765-2c9aad6149ce" providerId="ADAL" clId="{FAA041A8-D5C9-FD4C-9A1D-883FEE58235E}" dt="2021-10-20T18:50:41.964" v="2357"/>
        <pc:sldMkLst>
          <pc:docMk/>
          <pc:sldMk cId="2332073482" sldId="2147308604"/>
        </pc:sldMkLst>
        <pc:grpChg chg="add del">
          <ac:chgData name="Kau, Derchang" userId="b9148588-e694-4445-9765-2c9aad6149ce" providerId="ADAL" clId="{FAA041A8-D5C9-FD4C-9A1D-883FEE58235E}" dt="2021-10-20T18:48:05.463" v="2329"/>
          <ac:grpSpMkLst>
            <pc:docMk/>
            <pc:sldMk cId="2332073482" sldId="2147308604"/>
            <ac:grpSpMk id="42" creationId="{F3DAD567-A93A-C34D-99CB-DD722F1FB17C}"/>
          </ac:grpSpMkLst>
        </pc:grpChg>
        <pc:grpChg chg="add del">
          <ac:chgData name="Kau, Derchang" userId="b9148588-e694-4445-9765-2c9aad6149ce" providerId="ADAL" clId="{FAA041A8-D5C9-FD4C-9A1D-883FEE58235E}" dt="2021-10-20T18:50:38.014" v="2351"/>
          <ac:grpSpMkLst>
            <pc:docMk/>
            <pc:sldMk cId="2332073482" sldId="2147308604"/>
            <ac:grpSpMk id="44" creationId="{5D8BC1A0-A1FF-EE47-81C7-2B130DF47AEB}"/>
          </ac:grpSpMkLst>
        </pc:grpChg>
        <pc:grpChg chg="add">
          <ac:chgData name="Kau, Derchang" userId="b9148588-e694-4445-9765-2c9aad6149ce" providerId="ADAL" clId="{FAA041A8-D5C9-FD4C-9A1D-883FEE58235E}" dt="2021-10-20T18:48:48.159" v="2346"/>
          <ac:grpSpMkLst>
            <pc:docMk/>
            <pc:sldMk cId="2332073482" sldId="2147308604"/>
            <ac:grpSpMk id="61" creationId="{CA8B3168-25F9-A643-B480-ED690B8C662D}"/>
          </ac:grpSpMkLst>
        </pc:grpChg>
        <pc:grpChg chg="add del">
          <ac:chgData name="Kau, Derchang" userId="b9148588-e694-4445-9765-2c9aad6149ce" providerId="ADAL" clId="{FAA041A8-D5C9-FD4C-9A1D-883FEE58235E}" dt="2021-10-20T18:50:39.862" v="2353"/>
          <ac:grpSpMkLst>
            <pc:docMk/>
            <pc:sldMk cId="2332073482" sldId="2147308604"/>
            <ac:grpSpMk id="66" creationId="{D0332AC7-D67F-0043-850F-59973B467021}"/>
          </ac:grpSpMkLst>
        </pc:grpChg>
        <pc:grpChg chg="add del">
          <ac:chgData name="Kau, Derchang" userId="b9148588-e694-4445-9765-2c9aad6149ce" providerId="ADAL" clId="{FAA041A8-D5C9-FD4C-9A1D-883FEE58235E}" dt="2021-10-20T18:50:41.964" v="2357"/>
          <ac:grpSpMkLst>
            <pc:docMk/>
            <pc:sldMk cId="2332073482" sldId="2147308604"/>
            <ac:grpSpMk id="68" creationId="{88D93C37-60F0-BE43-B644-9371CEBF2016}"/>
          </ac:grpSpMkLst>
        </pc:grpChg>
        <pc:grpChg chg="add">
          <ac:chgData name="Kau, Derchang" userId="b9148588-e694-4445-9765-2c9aad6149ce" providerId="ADAL" clId="{FAA041A8-D5C9-FD4C-9A1D-883FEE58235E}" dt="2021-10-20T18:50:41.964" v="2357"/>
          <ac:grpSpMkLst>
            <pc:docMk/>
            <pc:sldMk cId="2332073482" sldId="2147308604"/>
            <ac:grpSpMk id="72" creationId="{1C6C81F4-6E97-4D47-9BB3-51BA76DDE07A}"/>
          </ac:grpSpMkLst>
        </pc:grpChg>
        <pc:inkChg chg="add">
          <ac:chgData name="Kau, Derchang" userId="b9148588-e694-4445-9765-2c9aad6149ce" providerId="ADAL" clId="{FAA041A8-D5C9-FD4C-9A1D-883FEE58235E}" dt="2021-10-20T18:47:54.371" v="2312"/>
          <ac:inkMkLst>
            <pc:docMk/>
            <pc:sldMk cId="2332073482" sldId="2147308604"/>
            <ac:inkMk id="2" creationId="{4252E9D4-6BAA-5042-9738-73A1D541D8BD}"/>
          </ac:inkMkLst>
        </pc:inkChg>
        <pc:inkChg chg="add topLvl">
          <ac:chgData name="Kau, Derchang" userId="b9148588-e694-4445-9765-2c9aad6149ce" providerId="ADAL" clId="{FAA041A8-D5C9-FD4C-9A1D-883FEE58235E}" dt="2021-10-20T18:50:41.964" v="2357"/>
          <ac:inkMkLst>
            <pc:docMk/>
            <pc:sldMk cId="2332073482" sldId="2147308604"/>
            <ac:inkMk id="5" creationId="{A9BE9069-B6D0-D945-9FA3-483703EB25ED}"/>
          </ac:inkMkLst>
        </pc:inkChg>
        <pc:inkChg chg="add topLvl">
          <ac:chgData name="Kau, Derchang" userId="b9148588-e694-4445-9765-2c9aad6149ce" providerId="ADAL" clId="{FAA041A8-D5C9-FD4C-9A1D-883FEE58235E}" dt="2021-10-20T18:50:41.964" v="2357"/>
          <ac:inkMkLst>
            <pc:docMk/>
            <pc:sldMk cId="2332073482" sldId="2147308604"/>
            <ac:inkMk id="7" creationId="{2E08BCDE-A27A-8D46-BD40-3455728D4E56}"/>
          </ac:inkMkLst>
        </pc:inkChg>
        <pc:inkChg chg="add topLvl">
          <ac:chgData name="Kau, Derchang" userId="b9148588-e694-4445-9765-2c9aad6149ce" providerId="ADAL" clId="{FAA041A8-D5C9-FD4C-9A1D-883FEE58235E}" dt="2021-10-20T18:50:41.964" v="2357"/>
          <ac:inkMkLst>
            <pc:docMk/>
            <pc:sldMk cId="2332073482" sldId="2147308604"/>
            <ac:inkMk id="25" creationId="{EDD4A394-D415-0F49-84B6-347F17DB3729}"/>
          </ac:inkMkLst>
        </pc:inkChg>
        <pc:inkChg chg="add topLvl">
          <ac:chgData name="Kau, Derchang" userId="b9148588-e694-4445-9765-2c9aad6149ce" providerId="ADAL" clId="{FAA041A8-D5C9-FD4C-9A1D-883FEE58235E}" dt="2021-10-20T18:50:41.964" v="2357"/>
          <ac:inkMkLst>
            <pc:docMk/>
            <pc:sldMk cId="2332073482" sldId="2147308604"/>
            <ac:inkMk id="29" creationId="{D5BF88DA-8D80-0049-8D29-AC2BFD87600B}"/>
          </ac:inkMkLst>
        </pc:inkChg>
        <pc:inkChg chg="add topLvl">
          <ac:chgData name="Kau, Derchang" userId="b9148588-e694-4445-9765-2c9aad6149ce" providerId="ADAL" clId="{FAA041A8-D5C9-FD4C-9A1D-883FEE58235E}" dt="2021-10-20T18:50:41.964" v="2357"/>
          <ac:inkMkLst>
            <pc:docMk/>
            <pc:sldMk cId="2332073482" sldId="2147308604"/>
            <ac:inkMk id="32" creationId="{2B623FEE-FF09-844C-BF93-C71CC7DE0448}"/>
          </ac:inkMkLst>
        </pc:inkChg>
        <pc:inkChg chg="add topLvl">
          <ac:chgData name="Kau, Derchang" userId="b9148588-e694-4445-9765-2c9aad6149ce" providerId="ADAL" clId="{FAA041A8-D5C9-FD4C-9A1D-883FEE58235E}" dt="2021-10-20T18:50:41.964" v="2357"/>
          <ac:inkMkLst>
            <pc:docMk/>
            <pc:sldMk cId="2332073482" sldId="2147308604"/>
            <ac:inkMk id="33" creationId="{E64585C8-6EE7-3C41-B600-D7EFC99B64AA}"/>
          </ac:inkMkLst>
        </pc:inkChg>
        <pc:inkChg chg="add topLvl">
          <ac:chgData name="Kau, Derchang" userId="b9148588-e694-4445-9765-2c9aad6149ce" providerId="ADAL" clId="{FAA041A8-D5C9-FD4C-9A1D-883FEE58235E}" dt="2021-10-20T18:50:41.964" v="2357"/>
          <ac:inkMkLst>
            <pc:docMk/>
            <pc:sldMk cId="2332073482" sldId="2147308604"/>
            <ac:inkMk id="34" creationId="{65B2499C-8B71-EC42-9535-3CF6F04E6690}"/>
          </ac:inkMkLst>
        </pc:inkChg>
        <pc:inkChg chg="add topLvl">
          <ac:chgData name="Kau, Derchang" userId="b9148588-e694-4445-9765-2c9aad6149ce" providerId="ADAL" clId="{FAA041A8-D5C9-FD4C-9A1D-883FEE58235E}" dt="2021-10-20T18:50:41.964" v="2357"/>
          <ac:inkMkLst>
            <pc:docMk/>
            <pc:sldMk cId="2332073482" sldId="2147308604"/>
            <ac:inkMk id="35" creationId="{8F75065A-6DB8-7141-8315-1DE81D3D98D0}"/>
          </ac:inkMkLst>
        </pc:inkChg>
        <pc:inkChg chg="add topLvl">
          <ac:chgData name="Kau, Derchang" userId="b9148588-e694-4445-9765-2c9aad6149ce" providerId="ADAL" clId="{FAA041A8-D5C9-FD4C-9A1D-883FEE58235E}" dt="2021-10-20T18:50:41.964" v="2357"/>
          <ac:inkMkLst>
            <pc:docMk/>
            <pc:sldMk cId="2332073482" sldId="2147308604"/>
            <ac:inkMk id="36" creationId="{FBDCA34B-54B0-074E-9E16-A46E959FE244}"/>
          </ac:inkMkLst>
        </pc:inkChg>
        <pc:inkChg chg="add topLvl">
          <ac:chgData name="Kau, Derchang" userId="b9148588-e694-4445-9765-2c9aad6149ce" providerId="ADAL" clId="{FAA041A8-D5C9-FD4C-9A1D-883FEE58235E}" dt="2021-10-20T18:50:41.964" v="2357"/>
          <ac:inkMkLst>
            <pc:docMk/>
            <pc:sldMk cId="2332073482" sldId="2147308604"/>
            <ac:inkMk id="37" creationId="{70ABF0FE-8741-5347-8CC0-361ADEA28650}"/>
          </ac:inkMkLst>
        </pc:inkChg>
        <pc:inkChg chg="add topLvl">
          <ac:chgData name="Kau, Derchang" userId="b9148588-e694-4445-9765-2c9aad6149ce" providerId="ADAL" clId="{FAA041A8-D5C9-FD4C-9A1D-883FEE58235E}" dt="2021-10-20T18:50:41.964" v="2357"/>
          <ac:inkMkLst>
            <pc:docMk/>
            <pc:sldMk cId="2332073482" sldId="2147308604"/>
            <ac:inkMk id="38" creationId="{A31999C9-EB95-EE44-8661-94C2D90BBCA6}"/>
          </ac:inkMkLst>
        </pc:inkChg>
        <pc:inkChg chg="add topLvl">
          <ac:chgData name="Kau, Derchang" userId="b9148588-e694-4445-9765-2c9aad6149ce" providerId="ADAL" clId="{FAA041A8-D5C9-FD4C-9A1D-883FEE58235E}" dt="2021-10-20T18:50:41.964" v="2357"/>
          <ac:inkMkLst>
            <pc:docMk/>
            <pc:sldMk cId="2332073482" sldId="2147308604"/>
            <ac:inkMk id="39" creationId="{5EFF5E96-EB88-D747-8264-5656F3529CA8}"/>
          </ac:inkMkLst>
        </pc:inkChg>
        <pc:inkChg chg="add topLvl">
          <ac:chgData name="Kau, Derchang" userId="b9148588-e694-4445-9765-2c9aad6149ce" providerId="ADAL" clId="{FAA041A8-D5C9-FD4C-9A1D-883FEE58235E}" dt="2021-10-20T18:50:41.964" v="2357"/>
          <ac:inkMkLst>
            <pc:docMk/>
            <pc:sldMk cId="2332073482" sldId="2147308604"/>
            <ac:inkMk id="40" creationId="{CC69A7A4-4A88-0443-A788-3FE5DC8880F4}"/>
          </ac:inkMkLst>
        </pc:inkChg>
        <pc:inkChg chg="add topLvl">
          <ac:chgData name="Kau, Derchang" userId="b9148588-e694-4445-9765-2c9aad6149ce" providerId="ADAL" clId="{FAA041A8-D5C9-FD4C-9A1D-883FEE58235E}" dt="2021-10-20T18:50:41.964" v="2357"/>
          <ac:inkMkLst>
            <pc:docMk/>
            <pc:sldMk cId="2332073482" sldId="2147308604"/>
            <ac:inkMk id="41" creationId="{76F97A3A-FF3A-1749-AA9E-EB1C3797FEB5}"/>
          </ac:inkMkLst>
        </pc:inkChg>
        <pc:inkChg chg="add topLvl">
          <ac:chgData name="Kau, Derchang" userId="b9148588-e694-4445-9765-2c9aad6149ce" providerId="ADAL" clId="{FAA041A8-D5C9-FD4C-9A1D-883FEE58235E}" dt="2021-10-20T18:50:41.964" v="2357"/>
          <ac:inkMkLst>
            <pc:docMk/>
            <pc:sldMk cId="2332073482" sldId="2147308604"/>
            <ac:inkMk id="43" creationId="{3F3EB16F-E574-1C42-AFFA-6BA8F88E253D}"/>
          </ac:inkMkLst>
        </pc:inkChg>
        <pc:inkChg chg="add">
          <ac:chgData name="Kau, Derchang" userId="b9148588-e694-4445-9765-2c9aad6149ce" providerId="ADAL" clId="{FAA041A8-D5C9-FD4C-9A1D-883FEE58235E}" dt="2021-10-20T18:48:06.187" v="2330"/>
          <ac:inkMkLst>
            <pc:docMk/>
            <pc:sldMk cId="2332073482" sldId="2147308604"/>
            <ac:inkMk id="45" creationId="{DAED0E11-EB03-234B-9C61-FCA9A9230933}"/>
          </ac:inkMkLst>
        </pc:inkChg>
        <pc:inkChg chg="add">
          <ac:chgData name="Kau, Derchang" userId="b9148588-e694-4445-9765-2c9aad6149ce" providerId="ADAL" clId="{FAA041A8-D5C9-FD4C-9A1D-883FEE58235E}" dt="2021-10-20T18:48:16.821" v="2331"/>
          <ac:inkMkLst>
            <pc:docMk/>
            <pc:sldMk cId="2332073482" sldId="2147308604"/>
            <ac:inkMk id="46" creationId="{BBA309FA-A088-CF4F-A7F4-63655AAAD661}"/>
          </ac:inkMkLst>
        </pc:inkChg>
        <pc:inkChg chg="add">
          <ac:chgData name="Kau, Derchang" userId="b9148588-e694-4445-9765-2c9aad6149ce" providerId="ADAL" clId="{FAA041A8-D5C9-FD4C-9A1D-883FEE58235E}" dt="2021-10-20T18:48:42.284" v="2332"/>
          <ac:inkMkLst>
            <pc:docMk/>
            <pc:sldMk cId="2332073482" sldId="2147308604"/>
            <ac:inkMk id="47" creationId="{C2D86E68-7EDC-424F-B4F9-1BDD9CC1ED86}"/>
          </ac:inkMkLst>
        </pc:inkChg>
        <pc:inkChg chg="add">
          <ac:chgData name="Kau, Derchang" userId="b9148588-e694-4445-9765-2c9aad6149ce" providerId="ADAL" clId="{FAA041A8-D5C9-FD4C-9A1D-883FEE58235E}" dt="2021-10-20T18:48:43.048" v="2333"/>
          <ac:inkMkLst>
            <pc:docMk/>
            <pc:sldMk cId="2332073482" sldId="2147308604"/>
            <ac:inkMk id="48" creationId="{B0FC0F72-D274-1A49-8199-42471554E83D}"/>
          </ac:inkMkLst>
        </pc:inkChg>
        <pc:inkChg chg="add">
          <ac:chgData name="Kau, Derchang" userId="b9148588-e694-4445-9765-2c9aad6149ce" providerId="ADAL" clId="{FAA041A8-D5C9-FD4C-9A1D-883FEE58235E}" dt="2021-10-20T18:48:43.390" v="2334"/>
          <ac:inkMkLst>
            <pc:docMk/>
            <pc:sldMk cId="2332073482" sldId="2147308604"/>
            <ac:inkMk id="49" creationId="{3F558C58-A4DE-D94C-9054-F8921CD731FF}"/>
          </ac:inkMkLst>
        </pc:inkChg>
        <pc:inkChg chg="add">
          <ac:chgData name="Kau, Derchang" userId="b9148588-e694-4445-9765-2c9aad6149ce" providerId="ADAL" clId="{FAA041A8-D5C9-FD4C-9A1D-883FEE58235E}" dt="2021-10-20T18:48:43.833" v="2335"/>
          <ac:inkMkLst>
            <pc:docMk/>
            <pc:sldMk cId="2332073482" sldId="2147308604"/>
            <ac:inkMk id="50" creationId="{0D06D718-FFF7-0D4D-99C6-A0ED798EE095}"/>
          </ac:inkMkLst>
        </pc:inkChg>
        <pc:inkChg chg="add">
          <ac:chgData name="Kau, Derchang" userId="b9148588-e694-4445-9765-2c9aad6149ce" providerId="ADAL" clId="{FAA041A8-D5C9-FD4C-9A1D-883FEE58235E}" dt="2021-10-20T18:48:44.172" v="2336"/>
          <ac:inkMkLst>
            <pc:docMk/>
            <pc:sldMk cId="2332073482" sldId="2147308604"/>
            <ac:inkMk id="51" creationId="{3397AD1E-1EAF-F441-97B0-3360D0616CE3}"/>
          </ac:inkMkLst>
        </pc:inkChg>
        <pc:inkChg chg="add">
          <ac:chgData name="Kau, Derchang" userId="b9148588-e694-4445-9765-2c9aad6149ce" providerId="ADAL" clId="{FAA041A8-D5C9-FD4C-9A1D-883FEE58235E}" dt="2021-10-20T18:48:44.375" v="2337"/>
          <ac:inkMkLst>
            <pc:docMk/>
            <pc:sldMk cId="2332073482" sldId="2147308604"/>
            <ac:inkMk id="52" creationId="{15167653-5120-8F4D-8011-9C0884308697}"/>
          </ac:inkMkLst>
        </pc:inkChg>
        <pc:inkChg chg="add">
          <ac:chgData name="Kau, Derchang" userId="b9148588-e694-4445-9765-2c9aad6149ce" providerId="ADAL" clId="{FAA041A8-D5C9-FD4C-9A1D-883FEE58235E}" dt="2021-10-20T18:48:44.605" v="2338"/>
          <ac:inkMkLst>
            <pc:docMk/>
            <pc:sldMk cId="2332073482" sldId="2147308604"/>
            <ac:inkMk id="53" creationId="{4FAFA452-BA4C-2A46-BC27-82B8A6C8102D}"/>
          </ac:inkMkLst>
        </pc:inkChg>
        <pc:inkChg chg="add">
          <ac:chgData name="Kau, Derchang" userId="b9148588-e694-4445-9765-2c9aad6149ce" providerId="ADAL" clId="{FAA041A8-D5C9-FD4C-9A1D-883FEE58235E}" dt="2021-10-20T18:48:45.582" v="2339"/>
          <ac:inkMkLst>
            <pc:docMk/>
            <pc:sldMk cId="2332073482" sldId="2147308604"/>
            <ac:inkMk id="54" creationId="{4B3643A7-D2AB-3944-978A-7DACD7FD6D30}"/>
          </ac:inkMkLst>
        </pc:inkChg>
        <pc:inkChg chg="add">
          <ac:chgData name="Kau, Derchang" userId="b9148588-e694-4445-9765-2c9aad6149ce" providerId="ADAL" clId="{FAA041A8-D5C9-FD4C-9A1D-883FEE58235E}" dt="2021-10-20T18:48:46.088" v="2340"/>
          <ac:inkMkLst>
            <pc:docMk/>
            <pc:sldMk cId="2332073482" sldId="2147308604"/>
            <ac:inkMk id="55" creationId="{2C5F7621-9C37-4049-9563-824CD4589B9D}"/>
          </ac:inkMkLst>
        </pc:inkChg>
        <pc:inkChg chg="add">
          <ac:chgData name="Kau, Derchang" userId="b9148588-e694-4445-9765-2c9aad6149ce" providerId="ADAL" clId="{FAA041A8-D5C9-FD4C-9A1D-883FEE58235E}" dt="2021-10-20T18:48:46.317" v="2341"/>
          <ac:inkMkLst>
            <pc:docMk/>
            <pc:sldMk cId="2332073482" sldId="2147308604"/>
            <ac:inkMk id="56" creationId="{6EF946EF-479B-B94C-A503-D9FF730B64A3}"/>
          </ac:inkMkLst>
        </pc:inkChg>
        <pc:inkChg chg="add">
          <ac:chgData name="Kau, Derchang" userId="b9148588-e694-4445-9765-2c9aad6149ce" providerId="ADAL" clId="{FAA041A8-D5C9-FD4C-9A1D-883FEE58235E}" dt="2021-10-20T18:48:46.470" v="2342"/>
          <ac:inkMkLst>
            <pc:docMk/>
            <pc:sldMk cId="2332073482" sldId="2147308604"/>
            <ac:inkMk id="57" creationId="{3F7BD127-4675-4144-B9A5-58ECB2BA3BF7}"/>
          </ac:inkMkLst>
        </pc:inkChg>
        <pc:inkChg chg="add">
          <ac:chgData name="Kau, Derchang" userId="b9148588-e694-4445-9765-2c9aad6149ce" providerId="ADAL" clId="{FAA041A8-D5C9-FD4C-9A1D-883FEE58235E}" dt="2021-10-20T18:48:46.601" v="2343"/>
          <ac:inkMkLst>
            <pc:docMk/>
            <pc:sldMk cId="2332073482" sldId="2147308604"/>
            <ac:inkMk id="58" creationId="{8C335D54-346C-6F48-BAD5-9C01844AE326}"/>
          </ac:inkMkLst>
        </pc:inkChg>
        <pc:inkChg chg="add">
          <ac:chgData name="Kau, Derchang" userId="b9148588-e694-4445-9765-2c9aad6149ce" providerId="ADAL" clId="{FAA041A8-D5C9-FD4C-9A1D-883FEE58235E}" dt="2021-10-20T18:48:47.244" v="2344"/>
          <ac:inkMkLst>
            <pc:docMk/>
            <pc:sldMk cId="2332073482" sldId="2147308604"/>
            <ac:inkMk id="59" creationId="{83791A5F-E1EE-334E-B5A6-E62105FAAE55}"/>
          </ac:inkMkLst>
        </pc:inkChg>
        <pc:inkChg chg="add">
          <ac:chgData name="Kau, Derchang" userId="b9148588-e694-4445-9765-2c9aad6149ce" providerId="ADAL" clId="{FAA041A8-D5C9-FD4C-9A1D-883FEE58235E}" dt="2021-10-20T18:48:47.435" v="2345"/>
          <ac:inkMkLst>
            <pc:docMk/>
            <pc:sldMk cId="2332073482" sldId="2147308604"/>
            <ac:inkMk id="60" creationId="{3A127574-DF6D-444B-992B-B517C6DBCDC1}"/>
          </ac:inkMkLst>
        </pc:inkChg>
        <pc:inkChg chg="add">
          <ac:chgData name="Kau, Derchang" userId="b9148588-e694-4445-9765-2c9aad6149ce" providerId="ADAL" clId="{FAA041A8-D5C9-FD4C-9A1D-883FEE58235E}" dt="2021-10-20T18:48:52.668" v="2347"/>
          <ac:inkMkLst>
            <pc:docMk/>
            <pc:sldMk cId="2332073482" sldId="2147308604"/>
            <ac:inkMk id="62" creationId="{4B882A9D-E86A-0442-AEAE-70B4AB7FC976}"/>
          </ac:inkMkLst>
        </pc:inkChg>
        <pc:inkChg chg="add">
          <ac:chgData name="Kau, Derchang" userId="b9148588-e694-4445-9765-2c9aad6149ce" providerId="ADAL" clId="{FAA041A8-D5C9-FD4C-9A1D-883FEE58235E}" dt="2021-10-20T18:48:53.797" v="2348"/>
          <ac:inkMkLst>
            <pc:docMk/>
            <pc:sldMk cId="2332073482" sldId="2147308604"/>
            <ac:inkMk id="63" creationId="{4471C683-6504-1C4F-A4E5-EC5BE670E39E}"/>
          </ac:inkMkLst>
        </pc:inkChg>
        <pc:inkChg chg="add topLvl">
          <ac:chgData name="Kau, Derchang" userId="b9148588-e694-4445-9765-2c9aad6149ce" providerId="ADAL" clId="{FAA041A8-D5C9-FD4C-9A1D-883FEE58235E}" dt="2021-10-20T18:50:41.964" v="2357"/>
          <ac:inkMkLst>
            <pc:docMk/>
            <pc:sldMk cId="2332073482" sldId="2147308604"/>
            <ac:inkMk id="64" creationId="{F259EADD-5DFB-0447-B2CA-45270B758BFD}"/>
          </ac:inkMkLst>
        </pc:inkChg>
        <pc:inkChg chg="add topLvl">
          <ac:chgData name="Kau, Derchang" userId="b9148588-e694-4445-9765-2c9aad6149ce" providerId="ADAL" clId="{FAA041A8-D5C9-FD4C-9A1D-883FEE58235E}" dt="2021-10-20T18:50:41.964" v="2357"/>
          <ac:inkMkLst>
            <pc:docMk/>
            <pc:sldMk cId="2332073482" sldId="2147308604"/>
            <ac:inkMk id="65" creationId="{968B8EB7-8B78-D64C-A338-383918822500}"/>
          </ac:inkMkLst>
        </pc:inkChg>
        <pc:inkChg chg="add topLvl">
          <ac:chgData name="Kau, Derchang" userId="b9148588-e694-4445-9765-2c9aad6149ce" providerId="ADAL" clId="{FAA041A8-D5C9-FD4C-9A1D-883FEE58235E}" dt="2021-10-20T18:50:41.964" v="2357"/>
          <ac:inkMkLst>
            <pc:docMk/>
            <pc:sldMk cId="2332073482" sldId="2147308604"/>
            <ac:inkMk id="67" creationId="{131E63C7-DD52-AC4A-A383-89B01DA4AA95}"/>
          </ac:inkMkLst>
        </pc:inkChg>
        <pc:inkChg chg="add">
          <ac:chgData name="Kau, Derchang" userId="b9148588-e694-4445-9765-2c9aad6149ce" providerId="ADAL" clId="{FAA041A8-D5C9-FD4C-9A1D-883FEE58235E}" dt="2021-10-20T18:50:40.231" v="2354"/>
          <ac:inkMkLst>
            <pc:docMk/>
            <pc:sldMk cId="2332073482" sldId="2147308604"/>
            <ac:inkMk id="69" creationId="{F88941CB-E41F-854D-B252-70EFE2FC2C37}"/>
          </ac:inkMkLst>
        </pc:inkChg>
        <pc:inkChg chg="add">
          <ac:chgData name="Kau, Derchang" userId="b9148588-e694-4445-9765-2c9aad6149ce" providerId="ADAL" clId="{FAA041A8-D5C9-FD4C-9A1D-883FEE58235E}" dt="2021-10-20T18:50:40.564" v="2355"/>
          <ac:inkMkLst>
            <pc:docMk/>
            <pc:sldMk cId="2332073482" sldId="2147308604"/>
            <ac:inkMk id="70" creationId="{23E2E0AC-C883-7A4D-95CB-FA632FBB2701}"/>
          </ac:inkMkLst>
        </pc:inkChg>
        <pc:inkChg chg="add">
          <ac:chgData name="Kau, Derchang" userId="b9148588-e694-4445-9765-2c9aad6149ce" providerId="ADAL" clId="{FAA041A8-D5C9-FD4C-9A1D-883FEE58235E}" dt="2021-10-20T18:50:41.004" v="2356"/>
          <ac:inkMkLst>
            <pc:docMk/>
            <pc:sldMk cId="2332073482" sldId="2147308604"/>
            <ac:inkMk id="71" creationId="{ED16EAC4-8734-A543-A7F8-1C41C337FA0C}"/>
          </ac:inkMkLst>
        </pc:inkChg>
      </pc:sldChg>
      <pc:sldChg chg="addSp delSp">
        <pc:chgData name="Kau, Derchang" userId="b9148588-e694-4445-9765-2c9aad6149ce" providerId="ADAL" clId="{FAA041A8-D5C9-FD4C-9A1D-883FEE58235E}" dt="2021-10-20T19:13:56.268" v="2419"/>
        <pc:sldMkLst>
          <pc:docMk/>
          <pc:sldMk cId="371605071" sldId="2147308606"/>
        </pc:sldMkLst>
        <pc:grpChg chg="add">
          <ac:chgData name="Kau, Derchang" userId="b9148588-e694-4445-9765-2c9aad6149ce" providerId="ADAL" clId="{FAA041A8-D5C9-FD4C-9A1D-883FEE58235E}" dt="2021-10-20T19:12:52.583" v="2360"/>
          <ac:grpSpMkLst>
            <pc:docMk/>
            <pc:sldMk cId="371605071" sldId="2147308606"/>
            <ac:grpSpMk id="7" creationId="{AF304125-6D24-7F45-AC4C-3BD7C1145475}"/>
          </ac:grpSpMkLst>
        </pc:grpChg>
        <pc:grpChg chg="add">
          <ac:chgData name="Kau, Derchang" userId="b9148588-e694-4445-9765-2c9aad6149ce" providerId="ADAL" clId="{FAA041A8-D5C9-FD4C-9A1D-883FEE58235E}" dt="2021-10-20T19:13:02.433" v="2363"/>
          <ac:grpSpMkLst>
            <pc:docMk/>
            <pc:sldMk cId="371605071" sldId="2147308606"/>
            <ac:grpSpMk id="32" creationId="{B6B359D3-5179-984C-81C1-95E2C67E4DB0}"/>
          </ac:grpSpMkLst>
        </pc:grpChg>
        <pc:grpChg chg="add">
          <ac:chgData name="Kau, Derchang" userId="b9148588-e694-4445-9765-2c9aad6149ce" providerId="ADAL" clId="{FAA041A8-D5C9-FD4C-9A1D-883FEE58235E}" dt="2021-10-20T19:13:08.114" v="2366"/>
          <ac:grpSpMkLst>
            <pc:docMk/>
            <pc:sldMk cId="371605071" sldId="2147308606"/>
            <ac:grpSpMk id="35" creationId="{D932DE2C-0412-844B-AE6B-79A51585AA0D}"/>
          </ac:grpSpMkLst>
        </pc:grpChg>
        <pc:grpChg chg="add del">
          <ac:chgData name="Kau, Derchang" userId="b9148588-e694-4445-9765-2c9aad6149ce" providerId="ADAL" clId="{FAA041A8-D5C9-FD4C-9A1D-883FEE58235E}" dt="2021-10-20T19:13:32.402" v="2380"/>
          <ac:grpSpMkLst>
            <pc:docMk/>
            <pc:sldMk cId="371605071" sldId="2147308606"/>
            <ac:grpSpMk id="47" creationId="{F60ECDA6-2D3B-EA42-8EC9-E30AC7840198}"/>
          </ac:grpSpMkLst>
        </pc:grpChg>
        <pc:grpChg chg="add del">
          <ac:chgData name="Kau, Derchang" userId="b9148588-e694-4445-9765-2c9aad6149ce" providerId="ADAL" clId="{FAA041A8-D5C9-FD4C-9A1D-883FEE58235E}" dt="2021-10-20T19:13:48.946" v="2408"/>
          <ac:grpSpMkLst>
            <pc:docMk/>
            <pc:sldMk cId="371605071" sldId="2147308606"/>
            <ac:grpSpMk id="49" creationId="{C4DB66FB-2538-064F-B401-6C82438A02B3}"/>
          </ac:grpSpMkLst>
        </pc:grpChg>
        <pc:grpChg chg="add del">
          <ac:chgData name="Kau, Derchang" userId="b9148588-e694-4445-9765-2c9aad6149ce" providerId="ADAL" clId="{FAA041A8-D5C9-FD4C-9A1D-883FEE58235E}" dt="2021-10-20T19:13:41.155" v="2393"/>
          <ac:grpSpMkLst>
            <pc:docMk/>
            <pc:sldMk cId="371605071" sldId="2147308606"/>
            <ac:grpSpMk id="61" creationId="{35ED9DE9-F1DF-184D-B412-A7871190F7DF}"/>
          </ac:grpSpMkLst>
        </pc:grpChg>
        <pc:grpChg chg="add del">
          <ac:chgData name="Kau, Derchang" userId="b9148588-e694-4445-9765-2c9aad6149ce" providerId="ADAL" clId="{FAA041A8-D5C9-FD4C-9A1D-883FEE58235E}" dt="2021-10-20T19:13:56.268" v="2419"/>
          <ac:grpSpMkLst>
            <pc:docMk/>
            <pc:sldMk cId="371605071" sldId="2147308606"/>
            <ac:grpSpMk id="74" creationId="{81517FCE-D6BC-4C49-A57A-0FD9717144C3}"/>
          </ac:grpSpMkLst>
        </pc:grpChg>
        <pc:grpChg chg="add">
          <ac:chgData name="Kau, Derchang" userId="b9148588-e694-4445-9765-2c9aad6149ce" providerId="ADAL" clId="{FAA041A8-D5C9-FD4C-9A1D-883FEE58235E}" dt="2021-10-20T19:13:56.268" v="2419"/>
          <ac:grpSpMkLst>
            <pc:docMk/>
            <pc:sldMk cId="371605071" sldId="2147308606"/>
            <ac:grpSpMk id="85" creationId="{E0636E5F-671B-2A4B-B7DC-22032DE91D3A}"/>
          </ac:grpSpMkLst>
        </pc:grpChg>
        <pc:inkChg chg="add">
          <ac:chgData name="Kau, Derchang" userId="b9148588-e694-4445-9765-2c9aad6149ce" providerId="ADAL" clId="{FAA041A8-D5C9-FD4C-9A1D-883FEE58235E}" dt="2021-10-20T19:12:51.302" v="2358"/>
          <ac:inkMkLst>
            <pc:docMk/>
            <pc:sldMk cId="371605071" sldId="2147308606"/>
            <ac:inkMk id="2" creationId="{B0E4577C-BC34-3E41-B0A7-1B0461A6D6EA}"/>
          </ac:inkMkLst>
        </pc:inkChg>
        <pc:inkChg chg="add">
          <ac:chgData name="Kau, Derchang" userId="b9148588-e694-4445-9765-2c9aad6149ce" providerId="ADAL" clId="{FAA041A8-D5C9-FD4C-9A1D-883FEE58235E}" dt="2021-10-20T19:12:51.948" v="2359"/>
          <ac:inkMkLst>
            <pc:docMk/>
            <pc:sldMk cId="371605071" sldId="2147308606"/>
            <ac:inkMk id="5" creationId="{DE677147-BA70-184A-80F2-2996206A4FF0}"/>
          </ac:inkMkLst>
        </pc:inkChg>
        <pc:inkChg chg="add">
          <ac:chgData name="Kau, Derchang" userId="b9148588-e694-4445-9765-2c9aad6149ce" providerId="ADAL" clId="{FAA041A8-D5C9-FD4C-9A1D-883FEE58235E}" dt="2021-10-20T19:13:01.374" v="2361"/>
          <ac:inkMkLst>
            <pc:docMk/>
            <pc:sldMk cId="371605071" sldId="2147308606"/>
            <ac:inkMk id="25" creationId="{18E61B4D-64D0-1749-8B42-C74A08A9FF26}"/>
          </ac:inkMkLst>
        </pc:inkChg>
        <pc:inkChg chg="add">
          <ac:chgData name="Kau, Derchang" userId="b9148588-e694-4445-9765-2c9aad6149ce" providerId="ADAL" clId="{FAA041A8-D5C9-FD4C-9A1D-883FEE58235E}" dt="2021-10-20T19:13:01.601" v="2362"/>
          <ac:inkMkLst>
            <pc:docMk/>
            <pc:sldMk cId="371605071" sldId="2147308606"/>
            <ac:inkMk id="29" creationId="{7BEBF50A-D920-5443-92EC-4F83A71D858E}"/>
          </ac:inkMkLst>
        </pc:inkChg>
        <pc:inkChg chg="add">
          <ac:chgData name="Kau, Derchang" userId="b9148588-e694-4445-9765-2c9aad6149ce" providerId="ADAL" clId="{FAA041A8-D5C9-FD4C-9A1D-883FEE58235E}" dt="2021-10-20T19:13:07.049" v="2364"/>
          <ac:inkMkLst>
            <pc:docMk/>
            <pc:sldMk cId="371605071" sldId="2147308606"/>
            <ac:inkMk id="33" creationId="{2BF4F98D-1BF6-F844-87C2-6A6302C1C77A}"/>
          </ac:inkMkLst>
        </pc:inkChg>
        <pc:inkChg chg="add">
          <ac:chgData name="Kau, Derchang" userId="b9148588-e694-4445-9765-2c9aad6149ce" providerId="ADAL" clId="{FAA041A8-D5C9-FD4C-9A1D-883FEE58235E}" dt="2021-10-20T19:13:07.314" v="2365"/>
          <ac:inkMkLst>
            <pc:docMk/>
            <pc:sldMk cId="371605071" sldId="2147308606"/>
            <ac:inkMk id="34" creationId="{B12E8DDA-AB71-CB41-A8DF-9A4AC4C6F982}"/>
          </ac:inkMkLst>
        </pc:inkChg>
        <pc:inkChg chg="add">
          <ac:chgData name="Kau, Derchang" userId="b9148588-e694-4445-9765-2c9aad6149ce" providerId="ADAL" clId="{FAA041A8-D5C9-FD4C-9A1D-883FEE58235E}" dt="2021-10-20T19:13:09.331" v="2367"/>
          <ac:inkMkLst>
            <pc:docMk/>
            <pc:sldMk cId="371605071" sldId="2147308606"/>
            <ac:inkMk id="36" creationId="{9FA205DA-8047-2444-8F9D-A6C3387C1346}"/>
          </ac:inkMkLst>
        </pc:inkChg>
        <pc:inkChg chg="add">
          <ac:chgData name="Kau, Derchang" userId="b9148588-e694-4445-9765-2c9aad6149ce" providerId="ADAL" clId="{FAA041A8-D5C9-FD4C-9A1D-883FEE58235E}" dt="2021-10-20T19:13:10.069" v="2368"/>
          <ac:inkMkLst>
            <pc:docMk/>
            <pc:sldMk cId="371605071" sldId="2147308606"/>
            <ac:inkMk id="37" creationId="{D9DBEA5A-BE18-974F-8167-77B67F7F581C}"/>
          </ac:inkMkLst>
        </pc:inkChg>
        <pc:inkChg chg="add">
          <ac:chgData name="Kau, Derchang" userId="b9148588-e694-4445-9765-2c9aad6149ce" providerId="ADAL" clId="{FAA041A8-D5C9-FD4C-9A1D-883FEE58235E}" dt="2021-10-20T19:13:17.571" v="2369"/>
          <ac:inkMkLst>
            <pc:docMk/>
            <pc:sldMk cId="371605071" sldId="2147308606"/>
            <ac:inkMk id="38" creationId="{44062A71-7EF6-EC43-A897-CBA10EC7F1D3}"/>
          </ac:inkMkLst>
        </pc:inkChg>
        <pc:inkChg chg="add">
          <ac:chgData name="Kau, Derchang" userId="b9148588-e694-4445-9765-2c9aad6149ce" providerId="ADAL" clId="{FAA041A8-D5C9-FD4C-9A1D-883FEE58235E}" dt="2021-10-20T19:13:23.584" v="2370"/>
          <ac:inkMkLst>
            <pc:docMk/>
            <pc:sldMk cId="371605071" sldId="2147308606"/>
            <ac:inkMk id="39" creationId="{52FE909F-832F-434B-9874-D55B6C2EB508}"/>
          </ac:inkMkLst>
        </pc:inkChg>
        <pc:inkChg chg="add topLvl">
          <ac:chgData name="Kau, Derchang" userId="b9148588-e694-4445-9765-2c9aad6149ce" providerId="ADAL" clId="{FAA041A8-D5C9-FD4C-9A1D-883FEE58235E}" dt="2021-10-20T19:13:56.268" v="2419"/>
          <ac:inkMkLst>
            <pc:docMk/>
            <pc:sldMk cId="371605071" sldId="2147308606"/>
            <ac:inkMk id="47" creationId="{BC0E2510-0178-6E4A-A38F-1E8E3BE292B3}"/>
          </ac:inkMkLst>
        </pc:inkChg>
        <pc:inkChg chg="add topLvl">
          <ac:chgData name="Kau, Derchang" userId="b9148588-e694-4445-9765-2c9aad6149ce" providerId="ADAL" clId="{FAA041A8-D5C9-FD4C-9A1D-883FEE58235E}" dt="2021-10-20T19:13:56.268" v="2419"/>
          <ac:inkMkLst>
            <pc:docMk/>
            <pc:sldMk cId="371605071" sldId="2147308606"/>
            <ac:inkMk id="49" creationId="{59658392-8EA1-634A-BF11-00046850539B}"/>
          </ac:inkMkLst>
        </pc:inkChg>
        <pc:inkChg chg="add del topLvl">
          <ac:chgData name="Kau, Derchang" userId="b9148588-e694-4445-9765-2c9aad6149ce" providerId="ADAL" clId="{FAA041A8-D5C9-FD4C-9A1D-883FEE58235E}" dt="2021-10-20T19:13:41.719" v="2395"/>
          <ac:inkMkLst>
            <pc:docMk/>
            <pc:sldMk cId="371605071" sldId="2147308606"/>
            <ac:inkMk id="58" creationId="{30870139-39C8-7F48-996F-E87FF26F6713}"/>
          </ac:inkMkLst>
        </pc:inkChg>
        <pc:inkChg chg="add topLvl">
          <ac:chgData name="Kau, Derchang" userId="b9148588-e694-4445-9765-2c9aad6149ce" providerId="ADAL" clId="{FAA041A8-D5C9-FD4C-9A1D-883FEE58235E}" dt="2021-10-20T19:13:56.268" v="2419"/>
          <ac:inkMkLst>
            <pc:docMk/>
            <pc:sldMk cId="371605071" sldId="2147308606"/>
            <ac:inkMk id="58" creationId="{6954C02A-1B8F-F842-B885-90C467B757E4}"/>
          </ac:inkMkLst>
        </pc:inkChg>
        <pc:inkChg chg="add del topLvl">
          <ac:chgData name="Kau, Derchang" userId="b9148588-e694-4445-9765-2c9aad6149ce" providerId="ADAL" clId="{FAA041A8-D5C9-FD4C-9A1D-883FEE58235E}" dt="2021-10-20T19:13:41.324" v="2394"/>
          <ac:inkMkLst>
            <pc:docMk/>
            <pc:sldMk cId="371605071" sldId="2147308606"/>
            <ac:inkMk id="59" creationId="{C3E03174-1261-9744-8F08-E94D687BC0D8}"/>
          </ac:inkMkLst>
        </pc:inkChg>
        <pc:inkChg chg="add topLvl">
          <ac:chgData name="Kau, Derchang" userId="b9148588-e694-4445-9765-2c9aad6149ce" providerId="ADAL" clId="{FAA041A8-D5C9-FD4C-9A1D-883FEE58235E}" dt="2021-10-20T19:13:56.268" v="2419"/>
          <ac:inkMkLst>
            <pc:docMk/>
            <pc:sldMk cId="371605071" sldId="2147308606"/>
            <ac:inkMk id="59" creationId="{F501A4C2-6DEC-2044-8671-6092E946C91F}"/>
          </ac:inkMkLst>
        </pc:inkChg>
        <pc:inkChg chg="add del topLvl">
          <ac:chgData name="Kau, Derchang" userId="b9148588-e694-4445-9765-2c9aad6149ce" providerId="ADAL" clId="{FAA041A8-D5C9-FD4C-9A1D-883FEE58235E}" dt="2021-10-20T19:13:41.155" v="2393"/>
          <ac:inkMkLst>
            <pc:docMk/>
            <pc:sldMk cId="371605071" sldId="2147308606"/>
            <ac:inkMk id="60" creationId="{508E7630-B8A2-B64B-8A55-B144C8189D0A}"/>
          </ac:inkMkLst>
        </pc:inkChg>
        <pc:inkChg chg="add topLvl">
          <ac:chgData name="Kau, Derchang" userId="b9148588-e694-4445-9765-2c9aad6149ce" providerId="ADAL" clId="{FAA041A8-D5C9-FD4C-9A1D-883FEE58235E}" dt="2021-10-20T19:13:56.268" v="2419"/>
          <ac:inkMkLst>
            <pc:docMk/>
            <pc:sldMk cId="371605071" sldId="2147308606"/>
            <ac:inkMk id="60" creationId="{E6B5DF42-1220-2B4B-A885-C105696CC7C5}"/>
          </ac:inkMkLst>
        </pc:inkChg>
        <pc:inkChg chg="add topLvl">
          <ac:chgData name="Kau, Derchang" userId="b9148588-e694-4445-9765-2c9aad6149ce" providerId="ADAL" clId="{FAA041A8-D5C9-FD4C-9A1D-883FEE58235E}" dt="2021-10-20T19:13:56.268" v="2419"/>
          <ac:inkMkLst>
            <pc:docMk/>
            <pc:sldMk cId="371605071" sldId="2147308606"/>
            <ac:inkMk id="61" creationId="{EAD11137-BCDD-8542-ADD0-A8C932D08B30}"/>
          </ac:inkMkLst>
        </pc:inkChg>
        <pc:inkChg chg="add topLvl">
          <ac:chgData name="Kau, Derchang" userId="b9148588-e694-4445-9765-2c9aad6149ce" providerId="ADAL" clId="{FAA041A8-D5C9-FD4C-9A1D-883FEE58235E}" dt="2021-10-20T19:13:56.268" v="2419"/>
          <ac:inkMkLst>
            <pc:docMk/>
            <pc:sldMk cId="371605071" sldId="2147308606"/>
            <ac:inkMk id="86" creationId="{111DDEE9-D09B-584E-8D0D-CF1FAD01620B}"/>
          </ac:inkMkLst>
        </pc:inkChg>
        <pc:inkChg chg="add topLvl">
          <ac:chgData name="Kau, Derchang" userId="b9148588-e694-4445-9765-2c9aad6149ce" providerId="ADAL" clId="{FAA041A8-D5C9-FD4C-9A1D-883FEE58235E}" dt="2021-10-20T19:13:56.268" v="2419"/>
          <ac:inkMkLst>
            <pc:docMk/>
            <pc:sldMk cId="371605071" sldId="2147308606"/>
            <ac:inkMk id="87" creationId="{436206FC-A53A-F545-8064-3A4D2A92FFA1}"/>
          </ac:inkMkLst>
        </pc:inkChg>
        <pc:inkChg chg="add topLvl">
          <ac:chgData name="Kau, Derchang" userId="b9148588-e694-4445-9765-2c9aad6149ce" providerId="ADAL" clId="{FAA041A8-D5C9-FD4C-9A1D-883FEE58235E}" dt="2021-10-20T19:13:56.268" v="2419"/>
          <ac:inkMkLst>
            <pc:docMk/>
            <pc:sldMk cId="371605071" sldId="2147308606"/>
            <ac:inkMk id="88" creationId="{1354FE95-3041-8E47-BB00-2B6B86299A43}"/>
          </ac:inkMkLst>
        </pc:inkChg>
        <pc:inkChg chg="add topLvl">
          <ac:chgData name="Kau, Derchang" userId="b9148588-e694-4445-9765-2c9aad6149ce" providerId="ADAL" clId="{FAA041A8-D5C9-FD4C-9A1D-883FEE58235E}" dt="2021-10-20T19:13:56.268" v="2419"/>
          <ac:inkMkLst>
            <pc:docMk/>
            <pc:sldMk cId="371605071" sldId="2147308606"/>
            <ac:inkMk id="89" creationId="{5163443A-3002-574C-87E2-39A054CE9A59}"/>
          </ac:inkMkLst>
        </pc:inkChg>
        <pc:inkChg chg="add topLvl">
          <ac:chgData name="Kau, Derchang" userId="b9148588-e694-4445-9765-2c9aad6149ce" providerId="ADAL" clId="{FAA041A8-D5C9-FD4C-9A1D-883FEE58235E}" dt="2021-10-20T19:13:56.268" v="2419"/>
          <ac:inkMkLst>
            <pc:docMk/>
            <pc:sldMk cId="371605071" sldId="2147308606"/>
            <ac:inkMk id="90" creationId="{60F61D3A-C547-EA43-9A26-DEC6AA5B701F}"/>
          </ac:inkMkLst>
        </pc:inkChg>
        <pc:inkChg chg="add topLvl">
          <ac:chgData name="Kau, Derchang" userId="b9148588-e694-4445-9765-2c9aad6149ce" providerId="ADAL" clId="{FAA041A8-D5C9-FD4C-9A1D-883FEE58235E}" dt="2021-10-20T19:13:56.268" v="2419"/>
          <ac:inkMkLst>
            <pc:docMk/>
            <pc:sldMk cId="371605071" sldId="2147308606"/>
            <ac:inkMk id="91" creationId="{7E1D6078-16ED-6943-AD88-88C9C4865505}"/>
          </ac:inkMkLst>
        </pc:inkChg>
        <pc:inkChg chg="add topLvl">
          <ac:chgData name="Kau, Derchang" userId="b9148588-e694-4445-9765-2c9aad6149ce" providerId="ADAL" clId="{FAA041A8-D5C9-FD4C-9A1D-883FEE58235E}" dt="2021-10-20T19:13:56.268" v="2419"/>
          <ac:inkMkLst>
            <pc:docMk/>
            <pc:sldMk cId="371605071" sldId="2147308606"/>
            <ac:inkMk id="92" creationId="{01F67149-DA55-3F46-8DC1-DEDC7B6DB328}"/>
          </ac:inkMkLst>
        </pc:inkChg>
        <pc:inkChg chg="add topLvl">
          <ac:chgData name="Kau, Derchang" userId="b9148588-e694-4445-9765-2c9aad6149ce" providerId="ADAL" clId="{FAA041A8-D5C9-FD4C-9A1D-883FEE58235E}" dt="2021-10-20T19:13:56.268" v="2419"/>
          <ac:inkMkLst>
            <pc:docMk/>
            <pc:sldMk cId="371605071" sldId="2147308606"/>
            <ac:inkMk id="93" creationId="{A46AA66B-BB89-7D4B-A9BB-F30ADDC41EAF}"/>
          </ac:inkMkLst>
        </pc:inkChg>
        <pc:inkChg chg="add topLvl">
          <ac:chgData name="Kau, Derchang" userId="b9148588-e694-4445-9765-2c9aad6149ce" providerId="ADAL" clId="{FAA041A8-D5C9-FD4C-9A1D-883FEE58235E}" dt="2021-10-20T19:13:56.268" v="2419"/>
          <ac:inkMkLst>
            <pc:docMk/>
            <pc:sldMk cId="371605071" sldId="2147308606"/>
            <ac:inkMk id="94" creationId="{54999D3E-1097-8840-A1E4-7C3FA4382F13}"/>
          </ac:inkMkLst>
        </pc:inkChg>
        <pc:inkChg chg="add topLvl">
          <ac:chgData name="Kau, Derchang" userId="b9148588-e694-4445-9765-2c9aad6149ce" providerId="ADAL" clId="{FAA041A8-D5C9-FD4C-9A1D-883FEE58235E}" dt="2021-10-20T19:13:56.268" v="2419"/>
          <ac:inkMkLst>
            <pc:docMk/>
            <pc:sldMk cId="371605071" sldId="2147308606"/>
            <ac:inkMk id="95" creationId="{10B6556B-DB80-AD47-9DBE-56E987604C97}"/>
          </ac:inkMkLst>
        </pc:inkChg>
        <pc:inkChg chg="add topLvl">
          <ac:chgData name="Kau, Derchang" userId="b9148588-e694-4445-9765-2c9aad6149ce" providerId="ADAL" clId="{FAA041A8-D5C9-FD4C-9A1D-883FEE58235E}" dt="2021-10-20T19:13:56.268" v="2419"/>
          <ac:inkMkLst>
            <pc:docMk/>
            <pc:sldMk cId="371605071" sldId="2147308606"/>
            <ac:inkMk id="96" creationId="{F1AB1211-501D-7148-8937-8AF2DB632366}"/>
          </ac:inkMkLst>
        </pc:inkChg>
        <pc:inkChg chg="add topLvl">
          <ac:chgData name="Kau, Derchang" userId="b9148588-e694-4445-9765-2c9aad6149ce" providerId="ADAL" clId="{FAA041A8-D5C9-FD4C-9A1D-883FEE58235E}" dt="2021-10-20T19:13:56.268" v="2419"/>
          <ac:inkMkLst>
            <pc:docMk/>
            <pc:sldMk cId="371605071" sldId="2147308606"/>
            <ac:inkMk id="97" creationId="{D07122AD-4837-4C49-BC8C-8E6625B877DD}"/>
          </ac:inkMkLst>
        </pc:inkChg>
        <pc:inkChg chg="add topLvl">
          <ac:chgData name="Kau, Derchang" userId="b9148588-e694-4445-9765-2c9aad6149ce" providerId="ADAL" clId="{FAA041A8-D5C9-FD4C-9A1D-883FEE58235E}" dt="2021-10-20T19:13:56.268" v="2419"/>
          <ac:inkMkLst>
            <pc:docMk/>
            <pc:sldMk cId="371605071" sldId="2147308606"/>
            <ac:inkMk id="98" creationId="{5D5FEABF-3016-CB41-92A4-CA382315A6EE}"/>
          </ac:inkMkLst>
        </pc:inkChg>
        <pc:inkChg chg="add topLvl">
          <ac:chgData name="Kau, Derchang" userId="b9148588-e694-4445-9765-2c9aad6149ce" providerId="ADAL" clId="{FAA041A8-D5C9-FD4C-9A1D-883FEE58235E}" dt="2021-10-20T19:13:56.268" v="2419"/>
          <ac:inkMkLst>
            <pc:docMk/>
            <pc:sldMk cId="371605071" sldId="2147308606"/>
            <ac:inkMk id="99" creationId="{08C5DDA5-C2C1-1F47-9E75-A66EE4EE4CF7}"/>
          </ac:inkMkLst>
        </pc:inkChg>
        <pc:inkChg chg="add topLvl">
          <ac:chgData name="Kau, Derchang" userId="b9148588-e694-4445-9765-2c9aad6149ce" providerId="ADAL" clId="{FAA041A8-D5C9-FD4C-9A1D-883FEE58235E}" dt="2021-10-20T19:13:56.268" v="2419"/>
          <ac:inkMkLst>
            <pc:docMk/>
            <pc:sldMk cId="371605071" sldId="2147308606"/>
            <ac:inkMk id="100" creationId="{C5BB113C-4741-6847-A279-CFDCB9BB918A}"/>
          </ac:inkMkLst>
        </pc:inkChg>
        <pc:inkChg chg="add topLvl">
          <ac:chgData name="Kau, Derchang" userId="b9148588-e694-4445-9765-2c9aad6149ce" providerId="ADAL" clId="{FAA041A8-D5C9-FD4C-9A1D-883FEE58235E}" dt="2021-10-20T19:13:56.268" v="2419"/>
          <ac:inkMkLst>
            <pc:docMk/>
            <pc:sldMk cId="371605071" sldId="2147308606"/>
            <ac:inkMk id="101" creationId="{3C703C2E-E3EB-8948-8D65-095C2107E4D4}"/>
          </ac:inkMkLst>
        </pc:inkChg>
        <pc:inkChg chg="add topLvl">
          <ac:chgData name="Kau, Derchang" userId="b9148588-e694-4445-9765-2c9aad6149ce" providerId="ADAL" clId="{FAA041A8-D5C9-FD4C-9A1D-883FEE58235E}" dt="2021-10-20T19:13:56.268" v="2419"/>
          <ac:inkMkLst>
            <pc:docMk/>
            <pc:sldMk cId="371605071" sldId="2147308606"/>
            <ac:inkMk id="102" creationId="{68037EED-86C2-434B-A380-488DF738D55B}"/>
          </ac:inkMkLst>
        </pc:inkChg>
        <pc:inkChg chg="add topLvl">
          <ac:chgData name="Kau, Derchang" userId="b9148588-e694-4445-9765-2c9aad6149ce" providerId="ADAL" clId="{FAA041A8-D5C9-FD4C-9A1D-883FEE58235E}" dt="2021-10-20T19:13:56.268" v="2419"/>
          <ac:inkMkLst>
            <pc:docMk/>
            <pc:sldMk cId="371605071" sldId="2147308606"/>
            <ac:inkMk id="103" creationId="{0EB4FDF3-1298-8442-A087-4EC0E997F1D1}"/>
          </ac:inkMkLst>
        </pc:inkChg>
        <pc:inkChg chg="add topLvl">
          <ac:chgData name="Kau, Derchang" userId="b9148588-e694-4445-9765-2c9aad6149ce" providerId="ADAL" clId="{FAA041A8-D5C9-FD4C-9A1D-883FEE58235E}" dt="2021-10-20T19:13:56.268" v="2419"/>
          <ac:inkMkLst>
            <pc:docMk/>
            <pc:sldMk cId="371605071" sldId="2147308606"/>
            <ac:inkMk id="104" creationId="{C671D816-0F1B-D945-B972-FA5E43B00674}"/>
          </ac:inkMkLst>
        </pc:inkChg>
        <pc:inkChg chg="add">
          <ac:chgData name="Kau, Derchang" userId="b9148588-e694-4445-9765-2c9aad6149ce" providerId="ADAL" clId="{FAA041A8-D5C9-FD4C-9A1D-883FEE58235E}" dt="2021-10-20T19:13:50.897" v="2409"/>
          <ac:inkMkLst>
            <pc:docMk/>
            <pc:sldMk cId="371605071" sldId="2147308606"/>
            <ac:inkMk id="105" creationId="{94046AE3-E4A2-7141-9EEA-9F8F73529F1C}"/>
          </ac:inkMkLst>
        </pc:inkChg>
        <pc:inkChg chg="add">
          <ac:chgData name="Kau, Derchang" userId="b9148588-e694-4445-9765-2c9aad6149ce" providerId="ADAL" clId="{FAA041A8-D5C9-FD4C-9A1D-883FEE58235E}" dt="2021-10-20T19:13:51.564" v="2410"/>
          <ac:inkMkLst>
            <pc:docMk/>
            <pc:sldMk cId="371605071" sldId="2147308606"/>
            <ac:inkMk id="106" creationId="{03878255-9B7E-6747-AEAC-D2B00D545221}"/>
          </ac:inkMkLst>
        </pc:inkChg>
        <pc:inkChg chg="add">
          <ac:chgData name="Kau, Derchang" userId="b9148588-e694-4445-9765-2c9aad6149ce" providerId="ADAL" clId="{FAA041A8-D5C9-FD4C-9A1D-883FEE58235E}" dt="2021-10-20T19:13:51.755" v="2411"/>
          <ac:inkMkLst>
            <pc:docMk/>
            <pc:sldMk cId="371605071" sldId="2147308606"/>
            <ac:inkMk id="107" creationId="{4CEF04E6-6D10-9245-9BC8-8FB7A50F49D4}"/>
          </ac:inkMkLst>
        </pc:inkChg>
        <pc:inkChg chg="add">
          <ac:chgData name="Kau, Derchang" userId="b9148588-e694-4445-9765-2c9aad6149ce" providerId="ADAL" clId="{FAA041A8-D5C9-FD4C-9A1D-883FEE58235E}" dt="2021-10-20T19:13:52.571" v="2412"/>
          <ac:inkMkLst>
            <pc:docMk/>
            <pc:sldMk cId="371605071" sldId="2147308606"/>
            <ac:inkMk id="108" creationId="{F6E77D3E-1748-F249-AE5A-38DCA3A783CA}"/>
          </ac:inkMkLst>
        </pc:inkChg>
        <pc:inkChg chg="add">
          <ac:chgData name="Kau, Derchang" userId="b9148588-e694-4445-9765-2c9aad6149ce" providerId="ADAL" clId="{FAA041A8-D5C9-FD4C-9A1D-883FEE58235E}" dt="2021-10-20T19:13:53.199" v="2413"/>
          <ac:inkMkLst>
            <pc:docMk/>
            <pc:sldMk cId="371605071" sldId="2147308606"/>
            <ac:inkMk id="109" creationId="{843EDD73-0CFA-354F-9D0E-FD930FCF1814}"/>
          </ac:inkMkLst>
        </pc:inkChg>
        <pc:inkChg chg="add">
          <ac:chgData name="Kau, Derchang" userId="b9148588-e694-4445-9765-2c9aad6149ce" providerId="ADAL" clId="{FAA041A8-D5C9-FD4C-9A1D-883FEE58235E}" dt="2021-10-20T19:13:53.433" v="2414"/>
          <ac:inkMkLst>
            <pc:docMk/>
            <pc:sldMk cId="371605071" sldId="2147308606"/>
            <ac:inkMk id="110" creationId="{813F346A-8AB2-6740-AFFD-CBC81506835A}"/>
          </ac:inkMkLst>
        </pc:inkChg>
        <pc:inkChg chg="add">
          <ac:chgData name="Kau, Derchang" userId="b9148588-e694-4445-9765-2c9aad6149ce" providerId="ADAL" clId="{FAA041A8-D5C9-FD4C-9A1D-883FEE58235E}" dt="2021-10-20T19:13:54.110" v="2415"/>
          <ac:inkMkLst>
            <pc:docMk/>
            <pc:sldMk cId="371605071" sldId="2147308606"/>
            <ac:inkMk id="111" creationId="{E00752AC-0901-524A-9A08-4BB98514EDFE}"/>
          </ac:inkMkLst>
        </pc:inkChg>
        <pc:inkChg chg="add">
          <ac:chgData name="Kau, Derchang" userId="b9148588-e694-4445-9765-2c9aad6149ce" providerId="ADAL" clId="{FAA041A8-D5C9-FD4C-9A1D-883FEE58235E}" dt="2021-10-20T19:13:54.629" v="2416"/>
          <ac:inkMkLst>
            <pc:docMk/>
            <pc:sldMk cId="371605071" sldId="2147308606"/>
            <ac:inkMk id="112" creationId="{68E6BEDD-8055-5B43-B6DD-B60F05B7F84B}"/>
          </ac:inkMkLst>
        </pc:inkChg>
        <pc:inkChg chg="add topLvl">
          <ac:chgData name="Kau, Derchang" userId="b9148588-e694-4445-9765-2c9aad6149ce" providerId="ADAL" clId="{FAA041A8-D5C9-FD4C-9A1D-883FEE58235E}" dt="2021-10-20T19:13:56.268" v="2419"/>
          <ac:inkMkLst>
            <pc:docMk/>
            <pc:sldMk cId="371605071" sldId="2147308606"/>
            <ac:inkMk id="113" creationId="{5C7AB7C0-ACA6-274A-8A84-B701C1B6C20B}"/>
          </ac:inkMkLst>
        </pc:inkChg>
        <pc:inkChg chg="add">
          <ac:chgData name="Kau, Derchang" userId="b9148588-e694-4445-9765-2c9aad6149ce" providerId="ADAL" clId="{FAA041A8-D5C9-FD4C-9A1D-883FEE58235E}" dt="2021-10-20T19:13:55.100" v="2417"/>
          <ac:inkMkLst>
            <pc:docMk/>
            <pc:sldMk cId="371605071" sldId="2147308606"/>
            <ac:inkMk id="114" creationId="{A921FA83-1AB8-E445-BF84-076795B8E7D5}"/>
          </ac:inkMkLst>
        </pc:inkChg>
        <pc:inkChg chg="add topLvl">
          <ac:chgData name="Kau, Derchang" userId="b9148588-e694-4445-9765-2c9aad6149ce" providerId="ADAL" clId="{FAA041A8-D5C9-FD4C-9A1D-883FEE58235E}" dt="2021-10-20T19:13:56.268" v="2419"/>
          <ac:inkMkLst>
            <pc:docMk/>
            <pc:sldMk cId="371605071" sldId="2147308606"/>
            <ac:inkMk id="115" creationId="{743DAB97-A166-4F4E-BF98-D65117FEBC3D}"/>
          </ac:inkMkLst>
        </pc:inkChg>
        <pc:inkChg chg="add">
          <ac:chgData name="Kau, Derchang" userId="b9148588-e694-4445-9765-2c9aad6149ce" providerId="ADAL" clId="{FAA041A8-D5C9-FD4C-9A1D-883FEE58235E}" dt="2021-10-20T19:13:55.299" v="2418"/>
          <ac:inkMkLst>
            <pc:docMk/>
            <pc:sldMk cId="371605071" sldId="2147308606"/>
            <ac:inkMk id="116" creationId="{65798842-129E-3641-BE12-887F0DC3C693}"/>
          </ac:inkMkLst>
        </pc:inkChg>
        <pc:inkChg chg="add topLvl">
          <ac:chgData name="Kau, Derchang" userId="b9148588-e694-4445-9765-2c9aad6149ce" providerId="ADAL" clId="{FAA041A8-D5C9-FD4C-9A1D-883FEE58235E}" dt="2021-10-20T19:13:56.268" v="2419"/>
          <ac:inkMkLst>
            <pc:docMk/>
            <pc:sldMk cId="371605071" sldId="2147308606"/>
            <ac:inkMk id="117" creationId="{736C77D2-26AF-E747-8A45-727335D8F708}"/>
          </ac:inkMkLst>
        </pc:inkChg>
      </pc:sldChg>
      <pc:sldChg chg="addSp delSp">
        <pc:chgData name="Kau, Derchang" userId="b9148588-e694-4445-9765-2c9aad6149ce" providerId="ADAL" clId="{FAA041A8-D5C9-FD4C-9A1D-883FEE58235E}" dt="2021-10-20T19:30:58.387" v="2484"/>
        <pc:sldMkLst>
          <pc:docMk/>
          <pc:sldMk cId="900829451" sldId="2147308608"/>
        </pc:sldMkLst>
        <pc:grpChg chg="add">
          <ac:chgData name="Kau, Derchang" userId="b9148588-e694-4445-9765-2c9aad6149ce" providerId="ADAL" clId="{FAA041A8-D5C9-FD4C-9A1D-883FEE58235E}" dt="2021-10-20T19:23:10.419" v="2422"/>
          <ac:grpSpMkLst>
            <pc:docMk/>
            <pc:sldMk cId="900829451" sldId="2147308608"/>
            <ac:grpSpMk id="7" creationId="{A5D156EA-8B9E-BC49-AC7B-BD7A4CD8CA64}"/>
          </ac:grpSpMkLst>
        </pc:grpChg>
        <pc:grpChg chg="add">
          <ac:chgData name="Kau, Derchang" userId="b9148588-e694-4445-9765-2c9aad6149ce" providerId="ADAL" clId="{FAA041A8-D5C9-FD4C-9A1D-883FEE58235E}" dt="2021-10-20T19:23:15.295" v="2425"/>
          <ac:grpSpMkLst>
            <pc:docMk/>
            <pc:sldMk cId="900829451" sldId="2147308608"/>
            <ac:grpSpMk id="32" creationId="{F4C11E91-8671-534D-A733-CA76DAA97664}"/>
          </ac:grpSpMkLst>
        </pc:grpChg>
        <pc:grpChg chg="add">
          <ac:chgData name="Kau, Derchang" userId="b9148588-e694-4445-9765-2c9aad6149ce" providerId="ADAL" clId="{FAA041A8-D5C9-FD4C-9A1D-883FEE58235E}" dt="2021-10-20T19:23:17.683" v="2428"/>
          <ac:grpSpMkLst>
            <pc:docMk/>
            <pc:sldMk cId="900829451" sldId="2147308608"/>
            <ac:grpSpMk id="35" creationId="{12F40AFC-09C8-054E-90DC-0E98F7D98B80}"/>
          </ac:grpSpMkLst>
        </pc:grpChg>
        <pc:grpChg chg="add">
          <ac:chgData name="Kau, Derchang" userId="b9148588-e694-4445-9765-2c9aad6149ce" providerId="ADAL" clId="{FAA041A8-D5C9-FD4C-9A1D-883FEE58235E}" dt="2021-10-20T19:23:21.549" v="2431"/>
          <ac:grpSpMkLst>
            <pc:docMk/>
            <pc:sldMk cId="900829451" sldId="2147308608"/>
            <ac:grpSpMk id="38" creationId="{4EC97AC9-9405-0541-AD3E-1E3C96B2075C}"/>
          </ac:grpSpMkLst>
        </pc:grpChg>
        <pc:grpChg chg="add">
          <ac:chgData name="Kau, Derchang" userId="b9148588-e694-4445-9765-2c9aad6149ce" providerId="ADAL" clId="{FAA041A8-D5C9-FD4C-9A1D-883FEE58235E}" dt="2021-10-20T19:23:51.247" v="2434"/>
          <ac:grpSpMkLst>
            <pc:docMk/>
            <pc:sldMk cId="900829451" sldId="2147308608"/>
            <ac:grpSpMk id="41" creationId="{26E9B763-430B-2D49-9684-D4A7147BA17B}"/>
          </ac:grpSpMkLst>
        </pc:grpChg>
        <pc:grpChg chg="add">
          <ac:chgData name="Kau, Derchang" userId="b9148588-e694-4445-9765-2c9aad6149ce" providerId="ADAL" clId="{FAA041A8-D5C9-FD4C-9A1D-883FEE58235E}" dt="2021-10-20T19:24:35.887" v="2439"/>
          <ac:grpSpMkLst>
            <pc:docMk/>
            <pc:sldMk cId="900829451" sldId="2147308608"/>
            <ac:grpSpMk id="46" creationId="{1BE5CB83-1F84-C14F-8D69-9E803984C1CF}"/>
          </ac:grpSpMkLst>
        </pc:grpChg>
        <pc:grpChg chg="add del">
          <ac:chgData name="Kau, Derchang" userId="b9148588-e694-4445-9765-2c9aad6149ce" providerId="ADAL" clId="{FAA041A8-D5C9-FD4C-9A1D-883FEE58235E}" dt="2021-10-20T19:30:58.387" v="2484"/>
          <ac:grpSpMkLst>
            <pc:docMk/>
            <pc:sldMk cId="900829451" sldId="2147308608"/>
            <ac:grpSpMk id="49" creationId="{36CA8FD1-088C-AC48-ADE2-4F5467822059}"/>
          </ac:grpSpMkLst>
        </pc:grpChg>
        <pc:grpChg chg="add">
          <ac:chgData name="Kau, Derchang" userId="b9148588-e694-4445-9765-2c9aad6149ce" providerId="ADAL" clId="{FAA041A8-D5C9-FD4C-9A1D-883FEE58235E}" dt="2021-10-20T19:24:41.909" v="2446"/>
          <ac:grpSpMkLst>
            <pc:docMk/>
            <pc:sldMk cId="900829451" sldId="2147308608"/>
            <ac:grpSpMk id="53" creationId="{F84AB727-F1AF-B940-A103-358646D3B623}"/>
          </ac:grpSpMkLst>
        </pc:grpChg>
        <pc:grpChg chg="add">
          <ac:chgData name="Kau, Derchang" userId="b9148588-e694-4445-9765-2c9aad6149ce" providerId="ADAL" clId="{FAA041A8-D5C9-FD4C-9A1D-883FEE58235E}" dt="2021-10-20T19:24:46.056" v="2449"/>
          <ac:grpSpMkLst>
            <pc:docMk/>
            <pc:sldMk cId="900829451" sldId="2147308608"/>
            <ac:grpSpMk id="56" creationId="{DE6CA8C5-0B13-1E4C-BB69-9B151EB42294}"/>
          </ac:grpSpMkLst>
        </pc:grpChg>
        <pc:grpChg chg="add del">
          <ac:chgData name="Kau, Derchang" userId="b9148588-e694-4445-9765-2c9aad6149ce" providerId="ADAL" clId="{FAA041A8-D5C9-FD4C-9A1D-883FEE58235E}" dt="2021-10-20T19:29:32.796" v="2475"/>
          <ac:grpSpMkLst>
            <pc:docMk/>
            <pc:sldMk cId="900829451" sldId="2147308608"/>
            <ac:grpSpMk id="63" creationId="{10B41B6F-2B2D-0847-BF9E-3C34DAEF79E0}"/>
          </ac:grpSpMkLst>
        </pc:grpChg>
        <pc:grpChg chg="add del">
          <ac:chgData name="Kau, Derchang" userId="b9148588-e694-4445-9765-2c9aad6149ce" providerId="ADAL" clId="{FAA041A8-D5C9-FD4C-9A1D-883FEE58235E}" dt="2021-10-20T19:30:58.387" v="2484"/>
          <ac:grpSpMkLst>
            <pc:docMk/>
            <pc:sldMk cId="900829451" sldId="2147308608"/>
            <ac:grpSpMk id="82" creationId="{92443425-301F-1446-997A-F68BD8B31B9D}"/>
          </ac:grpSpMkLst>
        </pc:grpChg>
        <pc:grpChg chg="add">
          <ac:chgData name="Kau, Derchang" userId="b9148588-e694-4445-9765-2c9aad6149ce" providerId="ADAL" clId="{FAA041A8-D5C9-FD4C-9A1D-883FEE58235E}" dt="2021-10-20T19:30:58.387" v="2484"/>
          <ac:grpSpMkLst>
            <pc:docMk/>
            <pc:sldMk cId="900829451" sldId="2147308608"/>
            <ac:grpSpMk id="91" creationId="{34430E1D-4C63-634E-98A9-D07A47FB7EDC}"/>
          </ac:grpSpMkLst>
        </pc:grpChg>
        <pc:inkChg chg="add">
          <ac:chgData name="Kau, Derchang" userId="b9148588-e694-4445-9765-2c9aad6149ce" providerId="ADAL" clId="{FAA041A8-D5C9-FD4C-9A1D-883FEE58235E}" dt="2021-10-20T19:23:09.201" v="2420"/>
          <ac:inkMkLst>
            <pc:docMk/>
            <pc:sldMk cId="900829451" sldId="2147308608"/>
            <ac:inkMk id="2" creationId="{653B88A9-B16B-0941-BDFF-0EE1971E1CC8}"/>
          </ac:inkMkLst>
        </pc:inkChg>
        <pc:inkChg chg="add">
          <ac:chgData name="Kau, Derchang" userId="b9148588-e694-4445-9765-2c9aad6149ce" providerId="ADAL" clId="{FAA041A8-D5C9-FD4C-9A1D-883FEE58235E}" dt="2021-10-20T19:23:09.633" v="2421"/>
          <ac:inkMkLst>
            <pc:docMk/>
            <pc:sldMk cId="900829451" sldId="2147308608"/>
            <ac:inkMk id="5" creationId="{ADAEB3B8-8E35-7746-B5B2-C7B49864D3ED}"/>
          </ac:inkMkLst>
        </pc:inkChg>
        <pc:inkChg chg="add">
          <ac:chgData name="Kau, Derchang" userId="b9148588-e694-4445-9765-2c9aad6149ce" providerId="ADAL" clId="{FAA041A8-D5C9-FD4C-9A1D-883FEE58235E}" dt="2021-10-20T19:23:14.252" v="2423"/>
          <ac:inkMkLst>
            <pc:docMk/>
            <pc:sldMk cId="900829451" sldId="2147308608"/>
            <ac:inkMk id="25" creationId="{5DE9636B-9F85-6B46-9633-142FC091F403}"/>
          </ac:inkMkLst>
        </pc:inkChg>
        <pc:inkChg chg="add">
          <ac:chgData name="Kau, Derchang" userId="b9148588-e694-4445-9765-2c9aad6149ce" providerId="ADAL" clId="{FAA041A8-D5C9-FD4C-9A1D-883FEE58235E}" dt="2021-10-20T19:23:14.551" v="2424"/>
          <ac:inkMkLst>
            <pc:docMk/>
            <pc:sldMk cId="900829451" sldId="2147308608"/>
            <ac:inkMk id="29" creationId="{7B1E4C7C-2A8E-B441-ABFA-96C71043FB87}"/>
          </ac:inkMkLst>
        </pc:inkChg>
        <pc:inkChg chg="add">
          <ac:chgData name="Kau, Derchang" userId="b9148588-e694-4445-9765-2c9aad6149ce" providerId="ADAL" clId="{FAA041A8-D5C9-FD4C-9A1D-883FEE58235E}" dt="2021-10-20T19:23:16.626" v="2426"/>
          <ac:inkMkLst>
            <pc:docMk/>
            <pc:sldMk cId="900829451" sldId="2147308608"/>
            <ac:inkMk id="33" creationId="{C31DCBB3-EBDE-D342-86FF-AB6C4485C9AF}"/>
          </ac:inkMkLst>
        </pc:inkChg>
        <pc:inkChg chg="add">
          <ac:chgData name="Kau, Derchang" userId="b9148588-e694-4445-9765-2c9aad6149ce" providerId="ADAL" clId="{FAA041A8-D5C9-FD4C-9A1D-883FEE58235E}" dt="2021-10-20T19:23:16.885" v="2427"/>
          <ac:inkMkLst>
            <pc:docMk/>
            <pc:sldMk cId="900829451" sldId="2147308608"/>
            <ac:inkMk id="34" creationId="{39D5198D-9883-6646-AE3B-063F82631EFE}"/>
          </ac:inkMkLst>
        </pc:inkChg>
        <pc:inkChg chg="add">
          <ac:chgData name="Kau, Derchang" userId="b9148588-e694-4445-9765-2c9aad6149ce" providerId="ADAL" clId="{FAA041A8-D5C9-FD4C-9A1D-883FEE58235E}" dt="2021-10-20T19:23:20.475" v="2429"/>
          <ac:inkMkLst>
            <pc:docMk/>
            <pc:sldMk cId="900829451" sldId="2147308608"/>
            <ac:inkMk id="36" creationId="{55C710C0-E0D2-A746-9EEB-DB642BFEEC0B}"/>
          </ac:inkMkLst>
        </pc:inkChg>
        <pc:inkChg chg="add">
          <ac:chgData name="Kau, Derchang" userId="b9148588-e694-4445-9765-2c9aad6149ce" providerId="ADAL" clId="{FAA041A8-D5C9-FD4C-9A1D-883FEE58235E}" dt="2021-10-20T19:23:20.744" v="2430"/>
          <ac:inkMkLst>
            <pc:docMk/>
            <pc:sldMk cId="900829451" sldId="2147308608"/>
            <ac:inkMk id="37" creationId="{46999CFE-8348-274D-AB89-F0433D33BC89}"/>
          </ac:inkMkLst>
        </pc:inkChg>
        <pc:inkChg chg="add">
          <ac:chgData name="Kau, Derchang" userId="b9148588-e694-4445-9765-2c9aad6149ce" providerId="ADAL" clId="{FAA041A8-D5C9-FD4C-9A1D-883FEE58235E}" dt="2021-10-20T19:23:50.203" v="2432"/>
          <ac:inkMkLst>
            <pc:docMk/>
            <pc:sldMk cId="900829451" sldId="2147308608"/>
            <ac:inkMk id="39" creationId="{10958810-0017-DB40-9E0E-EA57E22103E3}"/>
          </ac:inkMkLst>
        </pc:inkChg>
        <pc:inkChg chg="add">
          <ac:chgData name="Kau, Derchang" userId="b9148588-e694-4445-9765-2c9aad6149ce" providerId="ADAL" clId="{FAA041A8-D5C9-FD4C-9A1D-883FEE58235E}" dt="2021-10-20T19:23:50.447" v="2433"/>
          <ac:inkMkLst>
            <pc:docMk/>
            <pc:sldMk cId="900829451" sldId="2147308608"/>
            <ac:inkMk id="40" creationId="{6A0ED576-A45F-754C-B716-9C79BA3078D0}"/>
          </ac:inkMkLst>
        </pc:inkChg>
        <pc:inkChg chg="add">
          <ac:chgData name="Kau, Derchang" userId="b9148588-e694-4445-9765-2c9aad6149ce" providerId="ADAL" clId="{FAA041A8-D5C9-FD4C-9A1D-883FEE58235E}" dt="2021-10-20T19:23:53.242" v="2435"/>
          <ac:inkMkLst>
            <pc:docMk/>
            <pc:sldMk cId="900829451" sldId="2147308608"/>
            <ac:inkMk id="42" creationId="{55851EDA-16E9-704A-B5C9-0BB73171F07D}"/>
          </ac:inkMkLst>
        </pc:inkChg>
        <pc:inkChg chg="add">
          <ac:chgData name="Kau, Derchang" userId="b9148588-e694-4445-9765-2c9aad6149ce" providerId="ADAL" clId="{FAA041A8-D5C9-FD4C-9A1D-883FEE58235E}" dt="2021-10-20T19:23:54.896" v="2436"/>
          <ac:inkMkLst>
            <pc:docMk/>
            <pc:sldMk cId="900829451" sldId="2147308608"/>
            <ac:inkMk id="43" creationId="{15F8F362-23DA-5141-85CF-3390E215ADFD}"/>
          </ac:inkMkLst>
        </pc:inkChg>
        <pc:inkChg chg="add">
          <ac:chgData name="Kau, Derchang" userId="b9148588-e694-4445-9765-2c9aad6149ce" providerId="ADAL" clId="{FAA041A8-D5C9-FD4C-9A1D-883FEE58235E}" dt="2021-10-20T19:24:34.797" v="2437"/>
          <ac:inkMkLst>
            <pc:docMk/>
            <pc:sldMk cId="900829451" sldId="2147308608"/>
            <ac:inkMk id="44" creationId="{7920898C-FBF4-F046-A7A0-7DB1E00DF157}"/>
          </ac:inkMkLst>
        </pc:inkChg>
        <pc:inkChg chg="add">
          <ac:chgData name="Kau, Derchang" userId="b9148588-e694-4445-9765-2c9aad6149ce" providerId="ADAL" clId="{FAA041A8-D5C9-FD4C-9A1D-883FEE58235E}" dt="2021-10-20T19:24:35.056" v="2438"/>
          <ac:inkMkLst>
            <pc:docMk/>
            <pc:sldMk cId="900829451" sldId="2147308608"/>
            <ac:inkMk id="45" creationId="{5BA31E7D-18EC-DF40-98AA-5A70DE8679D4}"/>
          </ac:inkMkLst>
        </pc:inkChg>
        <pc:inkChg chg="add topLvl">
          <ac:chgData name="Kau, Derchang" userId="b9148588-e694-4445-9765-2c9aad6149ce" providerId="ADAL" clId="{FAA041A8-D5C9-FD4C-9A1D-883FEE58235E}" dt="2021-10-20T19:30:58.387" v="2484"/>
          <ac:inkMkLst>
            <pc:docMk/>
            <pc:sldMk cId="900829451" sldId="2147308608"/>
            <ac:inkMk id="47" creationId="{3CC22476-086E-E744-84FF-0111E69A36D8}"/>
          </ac:inkMkLst>
        </pc:inkChg>
        <pc:inkChg chg="add topLvl">
          <ac:chgData name="Kau, Derchang" userId="b9148588-e694-4445-9765-2c9aad6149ce" providerId="ADAL" clId="{FAA041A8-D5C9-FD4C-9A1D-883FEE58235E}" dt="2021-10-20T19:30:58.387" v="2484"/>
          <ac:inkMkLst>
            <pc:docMk/>
            <pc:sldMk cId="900829451" sldId="2147308608"/>
            <ac:inkMk id="48" creationId="{2BF194DE-B90D-B240-BCA0-1BB3595E691E}"/>
          </ac:inkMkLst>
        </pc:inkChg>
        <pc:inkChg chg="add">
          <ac:chgData name="Kau, Derchang" userId="b9148588-e694-4445-9765-2c9aad6149ce" providerId="ADAL" clId="{FAA041A8-D5C9-FD4C-9A1D-883FEE58235E}" dt="2021-10-20T19:24:40.689" v="2443"/>
          <ac:inkMkLst>
            <pc:docMk/>
            <pc:sldMk cId="900829451" sldId="2147308608"/>
            <ac:inkMk id="50" creationId="{BF4C6994-F2BF-A648-90BF-D12CDB7F5A9A}"/>
          </ac:inkMkLst>
        </pc:inkChg>
        <pc:inkChg chg="add">
          <ac:chgData name="Kau, Derchang" userId="b9148588-e694-4445-9765-2c9aad6149ce" providerId="ADAL" clId="{FAA041A8-D5C9-FD4C-9A1D-883FEE58235E}" dt="2021-10-20T19:24:40.937" v="2444"/>
          <ac:inkMkLst>
            <pc:docMk/>
            <pc:sldMk cId="900829451" sldId="2147308608"/>
            <ac:inkMk id="51" creationId="{E76B92B6-BD08-A547-8083-837028DAAC90}"/>
          </ac:inkMkLst>
        </pc:inkChg>
        <pc:inkChg chg="add">
          <ac:chgData name="Kau, Derchang" userId="b9148588-e694-4445-9765-2c9aad6149ce" providerId="ADAL" clId="{FAA041A8-D5C9-FD4C-9A1D-883FEE58235E}" dt="2021-10-20T19:24:41.190" v="2445"/>
          <ac:inkMkLst>
            <pc:docMk/>
            <pc:sldMk cId="900829451" sldId="2147308608"/>
            <ac:inkMk id="52" creationId="{E092833B-5136-534C-A7F3-3E310544A31D}"/>
          </ac:inkMkLst>
        </pc:inkChg>
        <pc:inkChg chg="add">
          <ac:chgData name="Kau, Derchang" userId="b9148588-e694-4445-9765-2c9aad6149ce" providerId="ADAL" clId="{FAA041A8-D5C9-FD4C-9A1D-883FEE58235E}" dt="2021-10-20T19:24:44.989" v="2447"/>
          <ac:inkMkLst>
            <pc:docMk/>
            <pc:sldMk cId="900829451" sldId="2147308608"/>
            <ac:inkMk id="54" creationId="{11E00AEA-CE11-7B49-A97C-5BB6FCDB9D22}"/>
          </ac:inkMkLst>
        </pc:inkChg>
        <pc:inkChg chg="add">
          <ac:chgData name="Kau, Derchang" userId="b9148588-e694-4445-9765-2c9aad6149ce" providerId="ADAL" clId="{FAA041A8-D5C9-FD4C-9A1D-883FEE58235E}" dt="2021-10-20T19:24:45.245" v="2448"/>
          <ac:inkMkLst>
            <pc:docMk/>
            <pc:sldMk cId="900829451" sldId="2147308608"/>
            <ac:inkMk id="55" creationId="{79AFE1AB-512C-9E4A-8AB8-DE81AFEB4047}"/>
          </ac:inkMkLst>
        </pc:inkChg>
        <pc:inkChg chg="add">
          <ac:chgData name="Kau, Derchang" userId="b9148588-e694-4445-9765-2c9aad6149ce" providerId="ADAL" clId="{FAA041A8-D5C9-FD4C-9A1D-883FEE58235E}" dt="2021-10-20T19:24:46.695" v="2450"/>
          <ac:inkMkLst>
            <pc:docMk/>
            <pc:sldMk cId="900829451" sldId="2147308608"/>
            <ac:inkMk id="57" creationId="{9830AAF0-D304-C54E-A0A7-787302B5D1E8}"/>
          </ac:inkMkLst>
        </pc:inkChg>
        <pc:inkChg chg="add topLvl">
          <ac:chgData name="Kau, Derchang" userId="b9148588-e694-4445-9765-2c9aad6149ce" providerId="ADAL" clId="{FAA041A8-D5C9-FD4C-9A1D-883FEE58235E}" dt="2021-10-20T19:30:58.387" v="2484"/>
          <ac:inkMkLst>
            <pc:docMk/>
            <pc:sldMk cId="900829451" sldId="2147308608"/>
            <ac:inkMk id="58" creationId="{2E67EA11-6C48-194B-887A-ECE898ABAA68}"/>
          </ac:inkMkLst>
        </pc:inkChg>
        <pc:inkChg chg="add topLvl">
          <ac:chgData name="Kau, Derchang" userId="b9148588-e694-4445-9765-2c9aad6149ce" providerId="ADAL" clId="{FAA041A8-D5C9-FD4C-9A1D-883FEE58235E}" dt="2021-10-20T19:30:58.387" v="2484"/>
          <ac:inkMkLst>
            <pc:docMk/>
            <pc:sldMk cId="900829451" sldId="2147308608"/>
            <ac:inkMk id="59" creationId="{EF91C64E-6022-FD45-BC67-354826C7C316}"/>
          </ac:inkMkLst>
        </pc:inkChg>
        <pc:inkChg chg="add topLvl">
          <ac:chgData name="Kau, Derchang" userId="b9148588-e694-4445-9765-2c9aad6149ce" providerId="ADAL" clId="{FAA041A8-D5C9-FD4C-9A1D-883FEE58235E}" dt="2021-10-20T19:30:58.387" v="2484"/>
          <ac:inkMkLst>
            <pc:docMk/>
            <pc:sldMk cId="900829451" sldId="2147308608"/>
            <ac:inkMk id="60" creationId="{D1BC18C7-645E-424A-95D9-0BADA4167561}"/>
          </ac:inkMkLst>
        </pc:inkChg>
        <pc:inkChg chg="add topLvl">
          <ac:chgData name="Kau, Derchang" userId="b9148588-e694-4445-9765-2c9aad6149ce" providerId="ADAL" clId="{FAA041A8-D5C9-FD4C-9A1D-883FEE58235E}" dt="2021-10-20T19:30:58.387" v="2484"/>
          <ac:inkMkLst>
            <pc:docMk/>
            <pc:sldMk cId="900829451" sldId="2147308608"/>
            <ac:inkMk id="61" creationId="{5CBC9687-05E1-F24A-AB34-F0F45588534B}"/>
          </ac:inkMkLst>
        </pc:inkChg>
        <pc:inkChg chg="add topLvl">
          <ac:chgData name="Kau, Derchang" userId="b9148588-e694-4445-9765-2c9aad6149ce" providerId="ADAL" clId="{FAA041A8-D5C9-FD4C-9A1D-883FEE58235E}" dt="2021-10-20T19:30:58.387" v="2484"/>
          <ac:inkMkLst>
            <pc:docMk/>
            <pc:sldMk cId="900829451" sldId="2147308608"/>
            <ac:inkMk id="62" creationId="{B3B61679-F3ED-184A-A903-BC31AA252DA3}"/>
          </ac:inkMkLst>
        </pc:inkChg>
        <pc:inkChg chg="add topLvl">
          <ac:chgData name="Kau, Derchang" userId="b9148588-e694-4445-9765-2c9aad6149ce" providerId="ADAL" clId="{FAA041A8-D5C9-FD4C-9A1D-883FEE58235E}" dt="2021-10-20T19:30:58.387" v="2484"/>
          <ac:inkMkLst>
            <pc:docMk/>
            <pc:sldMk cId="900829451" sldId="2147308608"/>
            <ac:inkMk id="64" creationId="{88096200-4F08-6B48-8359-AC97CCF80AD2}"/>
          </ac:inkMkLst>
        </pc:inkChg>
        <pc:inkChg chg="add topLvl">
          <ac:chgData name="Kau, Derchang" userId="b9148588-e694-4445-9765-2c9aad6149ce" providerId="ADAL" clId="{FAA041A8-D5C9-FD4C-9A1D-883FEE58235E}" dt="2021-10-20T19:30:58.387" v="2484"/>
          <ac:inkMkLst>
            <pc:docMk/>
            <pc:sldMk cId="900829451" sldId="2147308608"/>
            <ac:inkMk id="65" creationId="{8BB7F4A5-6879-7742-AA4B-4096F6A89FBF}"/>
          </ac:inkMkLst>
        </pc:inkChg>
        <pc:inkChg chg="add topLvl">
          <ac:chgData name="Kau, Derchang" userId="b9148588-e694-4445-9765-2c9aad6149ce" providerId="ADAL" clId="{FAA041A8-D5C9-FD4C-9A1D-883FEE58235E}" dt="2021-10-20T19:30:58.387" v="2484"/>
          <ac:inkMkLst>
            <pc:docMk/>
            <pc:sldMk cId="900829451" sldId="2147308608"/>
            <ac:inkMk id="66" creationId="{A8BE7755-B1F3-D044-896A-EA9BBDB537BB}"/>
          </ac:inkMkLst>
        </pc:inkChg>
        <pc:inkChg chg="add topLvl">
          <ac:chgData name="Kau, Derchang" userId="b9148588-e694-4445-9765-2c9aad6149ce" providerId="ADAL" clId="{FAA041A8-D5C9-FD4C-9A1D-883FEE58235E}" dt="2021-10-20T19:30:58.387" v="2484"/>
          <ac:inkMkLst>
            <pc:docMk/>
            <pc:sldMk cId="900829451" sldId="2147308608"/>
            <ac:inkMk id="67" creationId="{F753735E-5CE8-984C-B831-518C118A0D07}"/>
          </ac:inkMkLst>
        </pc:inkChg>
        <pc:inkChg chg="add topLvl">
          <ac:chgData name="Kau, Derchang" userId="b9148588-e694-4445-9765-2c9aad6149ce" providerId="ADAL" clId="{FAA041A8-D5C9-FD4C-9A1D-883FEE58235E}" dt="2021-10-20T19:30:58.387" v="2484"/>
          <ac:inkMkLst>
            <pc:docMk/>
            <pc:sldMk cId="900829451" sldId="2147308608"/>
            <ac:inkMk id="68" creationId="{10F9A142-6857-4C48-9A3B-1C622729C0F5}"/>
          </ac:inkMkLst>
        </pc:inkChg>
        <pc:inkChg chg="add topLvl">
          <ac:chgData name="Kau, Derchang" userId="b9148588-e694-4445-9765-2c9aad6149ce" providerId="ADAL" clId="{FAA041A8-D5C9-FD4C-9A1D-883FEE58235E}" dt="2021-10-20T19:30:58.387" v="2484"/>
          <ac:inkMkLst>
            <pc:docMk/>
            <pc:sldMk cId="900829451" sldId="2147308608"/>
            <ac:inkMk id="69" creationId="{D1C8AAE1-4489-5945-868E-77D2A9BC1A5C}"/>
          </ac:inkMkLst>
        </pc:inkChg>
        <pc:inkChg chg="add topLvl">
          <ac:chgData name="Kau, Derchang" userId="b9148588-e694-4445-9765-2c9aad6149ce" providerId="ADAL" clId="{FAA041A8-D5C9-FD4C-9A1D-883FEE58235E}" dt="2021-10-20T19:30:58.387" v="2484"/>
          <ac:inkMkLst>
            <pc:docMk/>
            <pc:sldMk cId="900829451" sldId="2147308608"/>
            <ac:inkMk id="70" creationId="{931A390D-F356-0140-83A0-B15067F468A2}"/>
          </ac:inkMkLst>
        </pc:inkChg>
        <pc:inkChg chg="add topLvl">
          <ac:chgData name="Kau, Derchang" userId="b9148588-e694-4445-9765-2c9aad6149ce" providerId="ADAL" clId="{FAA041A8-D5C9-FD4C-9A1D-883FEE58235E}" dt="2021-10-20T19:30:58.387" v="2484"/>
          <ac:inkMkLst>
            <pc:docMk/>
            <pc:sldMk cId="900829451" sldId="2147308608"/>
            <ac:inkMk id="71" creationId="{5BFF7ED9-7A88-4E4F-AA29-03126E001A2F}"/>
          </ac:inkMkLst>
        </pc:inkChg>
        <pc:inkChg chg="add topLvl">
          <ac:chgData name="Kau, Derchang" userId="b9148588-e694-4445-9765-2c9aad6149ce" providerId="ADAL" clId="{FAA041A8-D5C9-FD4C-9A1D-883FEE58235E}" dt="2021-10-20T19:30:58.387" v="2484"/>
          <ac:inkMkLst>
            <pc:docMk/>
            <pc:sldMk cId="900829451" sldId="2147308608"/>
            <ac:inkMk id="72" creationId="{D822613F-2DD8-7F4F-8A39-7906EB7380B2}"/>
          </ac:inkMkLst>
        </pc:inkChg>
        <pc:inkChg chg="add topLvl">
          <ac:chgData name="Kau, Derchang" userId="b9148588-e694-4445-9765-2c9aad6149ce" providerId="ADAL" clId="{FAA041A8-D5C9-FD4C-9A1D-883FEE58235E}" dt="2021-10-20T19:30:58.387" v="2484"/>
          <ac:inkMkLst>
            <pc:docMk/>
            <pc:sldMk cId="900829451" sldId="2147308608"/>
            <ac:inkMk id="73" creationId="{CC53D108-CDA8-F74C-A459-773F07305E6F}"/>
          </ac:inkMkLst>
        </pc:inkChg>
        <pc:inkChg chg="add topLvl">
          <ac:chgData name="Kau, Derchang" userId="b9148588-e694-4445-9765-2c9aad6149ce" providerId="ADAL" clId="{FAA041A8-D5C9-FD4C-9A1D-883FEE58235E}" dt="2021-10-20T19:30:58.387" v="2484"/>
          <ac:inkMkLst>
            <pc:docMk/>
            <pc:sldMk cId="900829451" sldId="2147308608"/>
            <ac:inkMk id="74" creationId="{97D10D98-04F9-AB49-9663-9A33A37273F0}"/>
          </ac:inkMkLst>
        </pc:inkChg>
        <pc:inkChg chg="add topLvl">
          <ac:chgData name="Kau, Derchang" userId="b9148588-e694-4445-9765-2c9aad6149ce" providerId="ADAL" clId="{FAA041A8-D5C9-FD4C-9A1D-883FEE58235E}" dt="2021-10-20T19:30:58.387" v="2484"/>
          <ac:inkMkLst>
            <pc:docMk/>
            <pc:sldMk cId="900829451" sldId="2147308608"/>
            <ac:inkMk id="75" creationId="{B9A19DCB-FC83-534B-B0EE-F7E9538B1822}"/>
          </ac:inkMkLst>
        </pc:inkChg>
        <pc:inkChg chg="add topLvl">
          <ac:chgData name="Kau, Derchang" userId="b9148588-e694-4445-9765-2c9aad6149ce" providerId="ADAL" clId="{FAA041A8-D5C9-FD4C-9A1D-883FEE58235E}" dt="2021-10-20T19:30:58.387" v="2484"/>
          <ac:inkMkLst>
            <pc:docMk/>
            <pc:sldMk cId="900829451" sldId="2147308608"/>
            <ac:inkMk id="76" creationId="{1BD11EDC-2CE6-8142-92E0-635BF86EEBDB}"/>
          </ac:inkMkLst>
        </pc:inkChg>
        <pc:inkChg chg="add topLvl">
          <ac:chgData name="Kau, Derchang" userId="b9148588-e694-4445-9765-2c9aad6149ce" providerId="ADAL" clId="{FAA041A8-D5C9-FD4C-9A1D-883FEE58235E}" dt="2021-10-20T19:30:58.387" v="2484"/>
          <ac:inkMkLst>
            <pc:docMk/>
            <pc:sldMk cId="900829451" sldId="2147308608"/>
            <ac:inkMk id="77" creationId="{174B8DFC-0262-2C4A-9F8E-B641644FDC6C}"/>
          </ac:inkMkLst>
        </pc:inkChg>
        <pc:inkChg chg="add topLvl">
          <ac:chgData name="Kau, Derchang" userId="b9148588-e694-4445-9765-2c9aad6149ce" providerId="ADAL" clId="{FAA041A8-D5C9-FD4C-9A1D-883FEE58235E}" dt="2021-10-20T19:30:58.387" v="2484"/>
          <ac:inkMkLst>
            <pc:docMk/>
            <pc:sldMk cId="900829451" sldId="2147308608"/>
            <ac:inkMk id="78" creationId="{438005FA-BACB-FD4D-B67A-E8A1C74B9BE1}"/>
          </ac:inkMkLst>
        </pc:inkChg>
        <pc:inkChg chg="add topLvl">
          <ac:chgData name="Kau, Derchang" userId="b9148588-e694-4445-9765-2c9aad6149ce" providerId="ADAL" clId="{FAA041A8-D5C9-FD4C-9A1D-883FEE58235E}" dt="2021-10-20T19:30:58.387" v="2484"/>
          <ac:inkMkLst>
            <pc:docMk/>
            <pc:sldMk cId="900829451" sldId="2147308608"/>
            <ac:inkMk id="79" creationId="{8A436CF3-46B2-5B4A-B46E-5A84C23AE3CA}"/>
          </ac:inkMkLst>
        </pc:inkChg>
        <pc:inkChg chg="add topLvl">
          <ac:chgData name="Kau, Derchang" userId="b9148588-e694-4445-9765-2c9aad6149ce" providerId="ADAL" clId="{FAA041A8-D5C9-FD4C-9A1D-883FEE58235E}" dt="2021-10-20T19:30:58.387" v="2484"/>
          <ac:inkMkLst>
            <pc:docMk/>
            <pc:sldMk cId="900829451" sldId="2147308608"/>
            <ac:inkMk id="80" creationId="{2CF27A8D-A18A-7449-8CA1-F33CB2F2DA86}"/>
          </ac:inkMkLst>
        </pc:inkChg>
        <pc:inkChg chg="add topLvl">
          <ac:chgData name="Kau, Derchang" userId="b9148588-e694-4445-9765-2c9aad6149ce" providerId="ADAL" clId="{FAA041A8-D5C9-FD4C-9A1D-883FEE58235E}" dt="2021-10-20T19:30:58.387" v="2484"/>
          <ac:inkMkLst>
            <pc:docMk/>
            <pc:sldMk cId="900829451" sldId="2147308608"/>
            <ac:inkMk id="81" creationId="{BB02539C-11CC-E54F-BF23-B70C276C732A}"/>
          </ac:inkMkLst>
        </pc:inkChg>
        <pc:inkChg chg="add">
          <ac:chgData name="Kau, Derchang" userId="b9148588-e694-4445-9765-2c9aad6149ce" providerId="ADAL" clId="{FAA041A8-D5C9-FD4C-9A1D-883FEE58235E}" dt="2021-10-20T19:30:53.854" v="2476"/>
          <ac:inkMkLst>
            <pc:docMk/>
            <pc:sldMk cId="900829451" sldId="2147308608"/>
            <ac:inkMk id="83" creationId="{C33BD1E1-E9DB-6542-AA32-81B81FD108F0}"/>
          </ac:inkMkLst>
        </pc:inkChg>
        <pc:inkChg chg="add">
          <ac:chgData name="Kau, Derchang" userId="b9148588-e694-4445-9765-2c9aad6149ce" providerId="ADAL" clId="{FAA041A8-D5C9-FD4C-9A1D-883FEE58235E}" dt="2021-10-20T19:30:54.302" v="2477"/>
          <ac:inkMkLst>
            <pc:docMk/>
            <pc:sldMk cId="900829451" sldId="2147308608"/>
            <ac:inkMk id="84" creationId="{264EB559-EE73-9A46-A5C2-90A102D49285}"/>
          </ac:inkMkLst>
        </pc:inkChg>
        <pc:inkChg chg="add">
          <ac:chgData name="Kau, Derchang" userId="b9148588-e694-4445-9765-2c9aad6149ce" providerId="ADAL" clId="{FAA041A8-D5C9-FD4C-9A1D-883FEE58235E}" dt="2021-10-20T19:30:54.748" v="2478"/>
          <ac:inkMkLst>
            <pc:docMk/>
            <pc:sldMk cId="900829451" sldId="2147308608"/>
            <ac:inkMk id="85" creationId="{6F505CF8-2ED6-3E46-A78E-B7B5EADDE3B2}"/>
          </ac:inkMkLst>
        </pc:inkChg>
        <pc:inkChg chg="add">
          <ac:chgData name="Kau, Derchang" userId="b9148588-e694-4445-9765-2c9aad6149ce" providerId="ADAL" clId="{FAA041A8-D5C9-FD4C-9A1D-883FEE58235E}" dt="2021-10-20T19:30:54.960" v="2479"/>
          <ac:inkMkLst>
            <pc:docMk/>
            <pc:sldMk cId="900829451" sldId="2147308608"/>
            <ac:inkMk id="86" creationId="{1E45A862-86D5-BE4D-8BD0-0E40A41EB733}"/>
          </ac:inkMkLst>
        </pc:inkChg>
        <pc:inkChg chg="add">
          <ac:chgData name="Kau, Derchang" userId="b9148588-e694-4445-9765-2c9aad6149ce" providerId="ADAL" clId="{FAA041A8-D5C9-FD4C-9A1D-883FEE58235E}" dt="2021-10-20T19:30:55.261" v="2480"/>
          <ac:inkMkLst>
            <pc:docMk/>
            <pc:sldMk cId="900829451" sldId="2147308608"/>
            <ac:inkMk id="87" creationId="{B351B592-7E47-C144-B8EA-573A3CBE145C}"/>
          </ac:inkMkLst>
        </pc:inkChg>
        <pc:inkChg chg="add">
          <ac:chgData name="Kau, Derchang" userId="b9148588-e694-4445-9765-2c9aad6149ce" providerId="ADAL" clId="{FAA041A8-D5C9-FD4C-9A1D-883FEE58235E}" dt="2021-10-20T19:30:55.444" v="2481"/>
          <ac:inkMkLst>
            <pc:docMk/>
            <pc:sldMk cId="900829451" sldId="2147308608"/>
            <ac:inkMk id="88" creationId="{DD2C75ED-BC17-5B4A-8F17-C4FB9B391373}"/>
          </ac:inkMkLst>
        </pc:inkChg>
        <pc:inkChg chg="add">
          <ac:chgData name="Kau, Derchang" userId="b9148588-e694-4445-9765-2c9aad6149ce" providerId="ADAL" clId="{FAA041A8-D5C9-FD4C-9A1D-883FEE58235E}" dt="2021-10-20T19:30:56.389" v="2482"/>
          <ac:inkMkLst>
            <pc:docMk/>
            <pc:sldMk cId="900829451" sldId="2147308608"/>
            <ac:inkMk id="89" creationId="{4DB1C4F5-51E3-AF42-82C8-756D20ABA6D1}"/>
          </ac:inkMkLst>
        </pc:inkChg>
        <pc:inkChg chg="add">
          <ac:chgData name="Kau, Derchang" userId="b9148588-e694-4445-9765-2c9aad6149ce" providerId="ADAL" clId="{FAA041A8-D5C9-FD4C-9A1D-883FEE58235E}" dt="2021-10-20T19:30:57.356" v="2483"/>
          <ac:inkMkLst>
            <pc:docMk/>
            <pc:sldMk cId="900829451" sldId="2147308608"/>
            <ac:inkMk id="90" creationId="{E832EA27-3D32-D240-AED1-55080C9041E3}"/>
          </ac:inkMkLst>
        </pc:inkChg>
      </pc:sldChg>
      <pc:sldChg chg="addSp delSp">
        <pc:chgData name="Kau, Derchang" userId="b9148588-e694-4445-9765-2c9aad6149ce" providerId="ADAL" clId="{FAA041A8-D5C9-FD4C-9A1D-883FEE58235E}" dt="2021-10-20T19:49:36.882" v="2614"/>
        <pc:sldMkLst>
          <pc:docMk/>
          <pc:sldMk cId="1255572253" sldId="2147308610"/>
        </pc:sldMkLst>
        <pc:grpChg chg="add del">
          <ac:chgData name="Kau, Derchang" userId="b9148588-e694-4445-9765-2c9aad6149ce" providerId="ADAL" clId="{FAA041A8-D5C9-FD4C-9A1D-883FEE58235E}" dt="2021-10-20T19:45:38.853" v="2501"/>
          <ac:grpSpMkLst>
            <pc:docMk/>
            <pc:sldMk cId="1255572253" sldId="2147308610"/>
            <ac:grpSpMk id="33" creationId="{26B7B6A1-C5AB-BE4E-AAF5-EB3C96850E42}"/>
          </ac:grpSpMkLst>
        </pc:grpChg>
        <pc:grpChg chg="add del">
          <ac:chgData name="Kau, Derchang" userId="b9148588-e694-4445-9765-2c9aad6149ce" providerId="ADAL" clId="{FAA041A8-D5C9-FD4C-9A1D-883FEE58235E}" dt="2021-10-20T19:45:59.158" v="2537"/>
          <ac:grpSpMkLst>
            <pc:docMk/>
            <pc:sldMk cId="1255572253" sldId="2147308610"/>
            <ac:grpSpMk id="43" creationId="{8412900B-E450-8342-8828-04FED9EC170A}"/>
          </ac:grpSpMkLst>
        </pc:grpChg>
        <pc:grpChg chg="add del">
          <ac:chgData name="Kau, Derchang" userId="b9148588-e694-4445-9765-2c9aad6149ce" providerId="ADAL" clId="{FAA041A8-D5C9-FD4C-9A1D-883FEE58235E}" dt="2021-10-20T19:45:46.349" v="2514"/>
          <ac:grpSpMkLst>
            <pc:docMk/>
            <pc:sldMk cId="1255572253" sldId="2147308610"/>
            <ac:grpSpMk id="50" creationId="{2565C16D-DAE4-C645-8C91-B368A89814A5}"/>
          </ac:grpSpMkLst>
        </pc:grpChg>
        <pc:grpChg chg="add del">
          <ac:chgData name="Kau, Derchang" userId="b9148588-e694-4445-9765-2c9aad6149ce" providerId="ADAL" clId="{FAA041A8-D5C9-FD4C-9A1D-883FEE58235E}" dt="2021-10-20T19:45:46.019" v="2512"/>
          <ac:grpSpMkLst>
            <pc:docMk/>
            <pc:sldMk cId="1255572253" sldId="2147308610"/>
            <ac:grpSpMk id="53" creationId="{6B3F06AD-E024-9843-B8D1-2DB4A1E46C5B}"/>
          </ac:grpSpMkLst>
        </pc:grpChg>
        <pc:grpChg chg="add">
          <ac:chgData name="Kau, Derchang" userId="b9148588-e694-4445-9765-2c9aad6149ce" providerId="ADAL" clId="{FAA041A8-D5C9-FD4C-9A1D-883FEE58235E}" dt="2021-10-20T19:45:59.158" v="2537"/>
          <ac:grpSpMkLst>
            <pc:docMk/>
            <pc:sldMk cId="1255572253" sldId="2147308610"/>
            <ac:grpSpMk id="73" creationId="{1C29732B-A57A-0A4F-8E6E-E329DABFBD9D}"/>
          </ac:grpSpMkLst>
        </pc:grpChg>
        <pc:grpChg chg="add del">
          <ac:chgData name="Kau, Derchang" userId="b9148588-e694-4445-9765-2c9aad6149ce" providerId="ADAL" clId="{FAA041A8-D5C9-FD4C-9A1D-883FEE58235E}" dt="2021-10-20T19:49:06.361" v="2565"/>
          <ac:grpSpMkLst>
            <pc:docMk/>
            <pc:sldMk cId="1255572253" sldId="2147308610"/>
            <ac:grpSpMk id="89" creationId="{2189BC80-4A5F-E046-94AF-00DEADBB9A97}"/>
          </ac:grpSpMkLst>
        </pc:grpChg>
        <pc:grpChg chg="add del">
          <ac:chgData name="Kau, Derchang" userId="b9148588-e694-4445-9765-2c9aad6149ce" providerId="ADAL" clId="{FAA041A8-D5C9-FD4C-9A1D-883FEE58235E}" dt="2021-10-20T19:49:12.284" v="2575"/>
          <ac:grpSpMkLst>
            <pc:docMk/>
            <pc:sldMk cId="1255572253" sldId="2147308610"/>
            <ac:grpSpMk id="101" creationId="{DF24880F-78B0-1B4A-9B2E-A0F821C5BE65}"/>
          </ac:grpSpMkLst>
        </pc:grpChg>
        <pc:grpChg chg="add del">
          <ac:chgData name="Kau, Derchang" userId="b9148588-e694-4445-9765-2c9aad6149ce" providerId="ADAL" clId="{FAA041A8-D5C9-FD4C-9A1D-883FEE58235E}" dt="2021-10-20T19:49:28.001" v="2600"/>
          <ac:grpSpMkLst>
            <pc:docMk/>
            <pc:sldMk cId="1255572253" sldId="2147308610"/>
            <ac:grpSpMk id="111" creationId="{265FE08B-C5BD-2C47-9A62-08359BCC5230}"/>
          </ac:grpSpMkLst>
        </pc:grpChg>
        <pc:grpChg chg="add del">
          <ac:chgData name="Kau, Derchang" userId="b9148588-e694-4445-9765-2c9aad6149ce" providerId="ADAL" clId="{FAA041A8-D5C9-FD4C-9A1D-883FEE58235E}" dt="2021-10-20T19:49:16.325" v="2583"/>
          <ac:grpSpMkLst>
            <pc:docMk/>
            <pc:sldMk cId="1255572253" sldId="2147308610"/>
            <ac:grpSpMk id="115" creationId="{25B97A67-ADE4-D149-BC0C-BDAE2B057336}"/>
          </ac:grpSpMkLst>
        </pc:grpChg>
        <pc:grpChg chg="add del">
          <ac:chgData name="Kau, Derchang" userId="b9148588-e694-4445-9765-2c9aad6149ce" providerId="ADAL" clId="{FAA041A8-D5C9-FD4C-9A1D-883FEE58235E}" dt="2021-10-20T19:49:28.001" v="2600"/>
          <ac:grpSpMkLst>
            <pc:docMk/>
            <pc:sldMk cId="1255572253" sldId="2147308610"/>
            <ac:grpSpMk id="119" creationId="{09FA1035-25C7-DD40-903F-94B8FDE17375}"/>
          </ac:grpSpMkLst>
        </pc:grpChg>
        <pc:grpChg chg="add del">
          <ac:chgData name="Kau, Derchang" userId="b9148588-e694-4445-9765-2c9aad6149ce" providerId="ADAL" clId="{FAA041A8-D5C9-FD4C-9A1D-883FEE58235E}" dt="2021-10-20T19:49:24.171" v="2591"/>
          <ac:grpSpMkLst>
            <pc:docMk/>
            <pc:sldMk cId="1255572253" sldId="2147308610"/>
            <ac:grpSpMk id="124" creationId="{10760FE1-E5F9-A746-A263-AAF0595FA9CE}"/>
          </ac:grpSpMkLst>
        </pc:grpChg>
        <pc:grpChg chg="add del">
          <ac:chgData name="Kau, Derchang" userId="b9148588-e694-4445-9765-2c9aad6149ce" providerId="ADAL" clId="{FAA041A8-D5C9-FD4C-9A1D-883FEE58235E}" dt="2021-10-20T19:49:28.001" v="2600"/>
          <ac:grpSpMkLst>
            <pc:docMk/>
            <pc:sldMk cId="1255572253" sldId="2147308610"/>
            <ac:grpSpMk id="127" creationId="{6A6837B5-7B32-D246-9459-EF1358E59E3D}"/>
          </ac:grpSpMkLst>
        </pc:grpChg>
        <pc:grpChg chg="add del">
          <ac:chgData name="Kau, Derchang" userId="b9148588-e694-4445-9765-2c9aad6149ce" providerId="ADAL" clId="{FAA041A8-D5C9-FD4C-9A1D-883FEE58235E}" dt="2021-10-20T19:49:32.767" v="2609"/>
          <ac:grpSpMkLst>
            <pc:docMk/>
            <pc:sldMk cId="1255572253" sldId="2147308610"/>
            <ac:grpSpMk id="136" creationId="{1CB7EA0F-ECD5-264C-BCE2-F9F1376EEC03}"/>
          </ac:grpSpMkLst>
        </pc:grpChg>
        <pc:grpChg chg="add del">
          <ac:chgData name="Kau, Derchang" userId="b9148588-e694-4445-9765-2c9aad6149ce" providerId="ADAL" clId="{FAA041A8-D5C9-FD4C-9A1D-883FEE58235E}" dt="2021-10-20T19:49:36.882" v="2614"/>
          <ac:grpSpMkLst>
            <pc:docMk/>
            <pc:sldMk cId="1255572253" sldId="2147308610"/>
            <ac:grpSpMk id="145" creationId="{6A5D66D2-4FE9-4749-B1CD-2A9144EB6831}"/>
          </ac:grpSpMkLst>
        </pc:grpChg>
        <pc:grpChg chg="add">
          <ac:chgData name="Kau, Derchang" userId="b9148588-e694-4445-9765-2c9aad6149ce" providerId="ADAL" clId="{FAA041A8-D5C9-FD4C-9A1D-883FEE58235E}" dt="2021-10-20T19:49:36.882" v="2614"/>
          <ac:grpSpMkLst>
            <pc:docMk/>
            <pc:sldMk cId="1255572253" sldId="2147308610"/>
            <ac:grpSpMk id="150" creationId="{767B3B9A-A9A6-FB4B-99DB-79F0B01D03A4}"/>
          </ac:grpSpMkLst>
        </pc:grpChg>
        <pc:inkChg chg="add">
          <ac:chgData name="Kau, Derchang" userId="b9148588-e694-4445-9765-2c9aad6149ce" providerId="ADAL" clId="{FAA041A8-D5C9-FD4C-9A1D-883FEE58235E}" dt="2021-10-20T19:45:15.696" v="2485"/>
          <ac:inkMkLst>
            <pc:docMk/>
            <pc:sldMk cId="1255572253" sldId="2147308610"/>
            <ac:inkMk id="2" creationId="{22B66B8D-DDA9-FB4C-9D74-10A6F1FBB5A2}"/>
          </ac:inkMkLst>
        </pc:inkChg>
        <pc:inkChg chg="add topLvl">
          <ac:chgData name="Kau, Derchang" userId="b9148588-e694-4445-9765-2c9aad6149ce" providerId="ADAL" clId="{FAA041A8-D5C9-FD4C-9A1D-883FEE58235E}" dt="2021-10-20T19:45:59.158" v="2537"/>
          <ac:inkMkLst>
            <pc:docMk/>
            <pc:sldMk cId="1255572253" sldId="2147308610"/>
            <ac:inkMk id="5" creationId="{60D41DB1-BE05-BC44-A5EF-D2CE424A8552}"/>
          </ac:inkMkLst>
        </pc:inkChg>
        <pc:inkChg chg="add topLvl">
          <ac:chgData name="Kau, Derchang" userId="b9148588-e694-4445-9765-2c9aad6149ce" providerId="ADAL" clId="{FAA041A8-D5C9-FD4C-9A1D-883FEE58235E}" dt="2021-10-20T19:45:59.158" v="2537"/>
          <ac:inkMkLst>
            <pc:docMk/>
            <pc:sldMk cId="1255572253" sldId="2147308610"/>
            <ac:inkMk id="7" creationId="{3C984AA0-B087-EF48-AFF3-5036D9A59B7E}"/>
          </ac:inkMkLst>
        </pc:inkChg>
        <pc:inkChg chg="add topLvl">
          <ac:chgData name="Kau, Derchang" userId="b9148588-e694-4445-9765-2c9aad6149ce" providerId="ADAL" clId="{FAA041A8-D5C9-FD4C-9A1D-883FEE58235E}" dt="2021-10-20T19:45:59.158" v="2537"/>
          <ac:inkMkLst>
            <pc:docMk/>
            <pc:sldMk cId="1255572253" sldId="2147308610"/>
            <ac:inkMk id="25" creationId="{B23774D7-EA2B-864D-B554-72FC60922FCD}"/>
          </ac:inkMkLst>
        </pc:inkChg>
        <pc:inkChg chg="add topLvl">
          <ac:chgData name="Kau, Derchang" userId="b9148588-e694-4445-9765-2c9aad6149ce" providerId="ADAL" clId="{FAA041A8-D5C9-FD4C-9A1D-883FEE58235E}" dt="2021-10-20T19:45:59.158" v="2537"/>
          <ac:inkMkLst>
            <pc:docMk/>
            <pc:sldMk cId="1255572253" sldId="2147308610"/>
            <ac:inkMk id="29" creationId="{020AAD51-9F46-2A4E-A044-C241FBDB2E53}"/>
          </ac:inkMkLst>
        </pc:inkChg>
        <pc:inkChg chg="add topLvl">
          <ac:chgData name="Kau, Derchang" userId="b9148588-e694-4445-9765-2c9aad6149ce" providerId="ADAL" clId="{FAA041A8-D5C9-FD4C-9A1D-883FEE58235E}" dt="2021-10-20T19:45:59.158" v="2537"/>
          <ac:inkMkLst>
            <pc:docMk/>
            <pc:sldMk cId="1255572253" sldId="2147308610"/>
            <ac:inkMk id="32" creationId="{AFC67B19-929A-AD4F-A6C7-84B0E9A77819}"/>
          </ac:inkMkLst>
        </pc:inkChg>
        <pc:inkChg chg="add topLvl">
          <ac:chgData name="Kau, Derchang" userId="b9148588-e694-4445-9765-2c9aad6149ce" providerId="ADAL" clId="{FAA041A8-D5C9-FD4C-9A1D-883FEE58235E}" dt="2021-10-20T19:45:59.158" v="2537"/>
          <ac:inkMkLst>
            <pc:docMk/>
            <pc:sldMk cId="1255572253" sldId="2147308610"/>
            <ac:inkMk id="34" creationId="{939EFC9C-86C0-A944-8205-056FE1C23A7A}"/>
          </ac:inkMkLst>
        </pc:inkChg>
        <pc:inkChg chg="add topLvl">
          <ac:chgData name="Kau, Derchang" userId="b9148588-e694-4445-9765-2c9aad6149ce" providerId="ADAL" clId="{FAA041A8-D5C9-FD4C-9A1D-883FEE58235E}" dt="2021-10-20T19:45:59.158" v="2537"/>
          <ac:inkMkLst>
            <pc:docMk/>
            <pc:sldMk cId="1255572253" sldId="2147308610"/>
            <ac:inkMk id="35" creationId="{E9454D7E-3910-2947-891E-A94EA4377D12}"/>
          </ac:inkMkLst>
        </pc:inkChg>
        <pc:inkChg chg="add topLvl">
          <ac:chgData name="Kau, Derchang" userId="b9148588-e694-4445-9765-2c9aad6149ce" providerId="ADAL" clId="{FAA041A8-D5C9-FD4C-9A1D-883FEE58235E}" dt="2021-10-20T19:45:59.158" v="2537"/>
          <ac:inkMkLst>
            <pc:docMk/>
            <pc:sldMk cId="1255572253" sldId="2147308610"/>
            <ac:inkMk id="36" creationId="{E0DAF8CB-3DCC-7043-8624-9DF82052A88E}"/>
          </ac:inkMkLst>
        </pc:inkChg>
        <pc:inkChg chg="add topLvl">
          <ac:chgData name="Kau, Derchang" userId="b9148588-e694-4445-9765-2c9aad6149ce" providerId="ADAL" clId="{FAA041A8-D5C9-FD4C-9A1D-883FEE58235E}" dt="2021-10-20T19:45:59.158" v="2537"/>
          <ac:inkMkLst>
            <pc:docMk/>
            <pc:sldMk cId="1255572253" sldId="2147308610"/>
            <ac:inkMk id="37" creationId="{AAAB8B1C-51C7-CC43-846B-38A896F2534D}"/>
          </ac:inkMkLst>
        </pc:inkChg>
        <pc:inkChg chg="add topLvl">
          <ac:chgData name="Kau, Derchang" userId="b9148588-e694-4445-9765-2c9aad6149ce" providerId="ADAL" clId="{FAA041A8-D5C9-FD4C-9A1D-883FEE58235E}" dt="2021-10-20T19:45:59.158" v="2537"/>
          <ac:inkMkLst>
            <pc:docMk/>
            <pc:sldMk cId="1255572253" sldId="2147308610"/>
            <ac:inkMk id="38" creationId="{6B721CFC-4734-2D41-BE98-50CF470F31D1}"/>
          </ac:inkMkLst>
        </pc:inkChg>
        <pc:inkChg chg="add topLvl">
          <ac:chgData name="Kau, Derchang" userId="b9148588-e694-4445-9765-2c9aad6149ce" providerId="ADAL" clId="{FAA041A8-D5C9-FD4C-9A1D-883FEE58235E}" dt="2021-10-20T19:45:59.158" v="2537"/>
          <ac:inkMkLst>
            <pc:docMk/>
            <pc:sldMk cId="1255572253" sldId="2147308610"/>
            <ac:inkMk id="39" creationId="{3879CF96-FC41-AB42-AFCC-12DDB5249D45}"/>
          </ac:inkMkLst>
        </pc:inkChg>
        <pc:inkChg chg="add topLvl">
          <ac:chgData name="Kau, Derchang" userId="b9148588-e694-4445-9765-2c9aad6149ce" providerId="ADAL" clId="{FAA041A8-D5C9-FD4C-9A1D-883FEE58235E}" dt="2021-10-20T19:45:59.158" v="2537"/>
          <ac:inkMkLst>
            <pc:docMk/>
            <pc:sldMk cId="1255572253" sldId="2147308610"/>
            <ac:inkMk id="40" creationId="{B029CFAB-DC85-1446-912F-C400AC67552E}"/>
          </ac:inkMkLst>
        </pc:inkChg>
        <pc:inkChg chg="add topLvl">
          <ac:chgData name="Kau, Derchang" userId="b9148588-e694-4445-9765-2c9aad6149ce" providerId="ADAL" clId="{FAA041A8-D5C9-FD4C-9A1D-883FEE58235E}" dt="2021-10-20T19:45:59.158" v="2537"/>
          <ac:inkMkLst>
            <pc:docMk/>
            <pc:sldMk cId="1255572253" sldId="2147308610"/>
            <ac:inkMk id="41" creationId="{456F9B3D-5F8C-3345-8DD1-5DF1D4EED8FA}"/>
          </ac:inkMkLst>
        </pc:inkChg>
        <pc:inkChg chg="add topLvl">
          <ac:chgData name="Kau, Derchang" userId="b9148588-e694-4445-9765-2c9aad6149ce" providerId="ADAL" clId="{FAA041A8-D5C9-FD4C-9A1D-883FEE58235E}" dt="2021-10-20T19:45:59.158" v="2537"/>
          <ac:inkMkLst>
            <pc:docMk/>
            <pc:sldMk cId="1255572253" sldId="2147308610"/>
            <ac:inkMk id="42" creationId="{F183699E-DBE6-4E45-A1FF-50BA53778763}"/>
          </ac:inkMkLst>
        </pc:inkChg>
        <pc:inkChg chg="add topLvl">
          <ac:chgData name="Kau, Derchang" userId="b9148588-e694-4445-9765-2c9aad6149ce" providerId="ADAL" clId="{FAA041A8-D5C9-FD4C-9A1D-883FEE58235E}" dt="2021-10-20T19:45:46.349" v="2514"/>
          <ac:inkMkLst>
            <pc:docMk/>
            <pc:sldMk cId="1255572253" sldId="2147308610"/>
            <ac:inkMk id="44" creationId="{AEBAC2C3-B9FC-AA47-8FFF-308BC3917C2D}"/>
          </ac:inkMkLst>
        </pc:inkChg>
        <pc:inkChg chg="add topLvl">
          <ac:chgData name="Kau, Derchang" userId="b9148588-e694-4445-9765-2c9aad6149ce" providerId="ADAL" clId="{FAA041A8-D5C9-FD4C-9A1D-883FEE58235E}" dt="2021-10-20T19:45:46.349" v="2514"/>
          <ac:inkMkLst>
            <pc:docMk/>
            <pc:sldMk cId="1255572253" sldId="2147308610"/>
            <ac:inkMk id="45" creationId="{7DDF185F-2DBE-2D48-B1F3-EB3DCA128B12}"/>
          </ac:inkMkLst>
        </pc:inkChg>
        <pc:inkChg chg="add del topLvl">
          <ac:chgData name="Kau, Derchang" userId="b9148588-e694-4445-9765-2c9aad6149ce" providerId="ADAL" clId="{FAA041A8-D5C9-FD4C-9A1D-883FEE58235E}" dt="2021-10-20T19:45:48.125" v="2517"/>
          <ac:inkMkLst>
            <pc:docMk/>
            <pc:sldMk cId="1255572253" sldId="2147308610"/>
            <ac:inkMk id="46" creationId="{543B6E9F-FECF-F24D-B4FB-98E14C00F08D}"/>
          </ac:inkMkLst>
        </pc:inkChg>
        <pc:inkChg chg="add del topLvl">
          <ac:chgData name="Kau, Derchang" userId="b9148588-e694-4445-9765-2c9aad6149ce" providerId="ADAL" clId="{FAA041A8-D5C9-FD4C-9A1D-883FEE58235E}" dt="2021-10-20T19:45:47.505" v="2516"/>
          <ac:inkMkLst>
            <pc:docMk/>
            <pc:sldMk cId="1255572253" sldId="2147308610"/>
            <ac:inkMk id="47" creationId="{57CDB321-10F1-B34E-95E5-22464264A4D4}"/>
          </ac:inkMkLst>
        </pc:inkChg>
        <pc:inkChg chg="add del topLvl">
          <ac:chgData name="Kau, Derchang" userId="b9148588-e694-4445-9765-2c9aad6149ce" providerId="ADAL" clId="{FAA041A8-D5C9-FD4C-9A1D-883FEE58235E}" dt="2021-10-20T19:45:46.725" v="2515"/>
          <ac:inkMkLst>
            <pc:docMk/>
            <pc:sldMk cId="1255572253" sldId="2147308610"/>
            <ac:inkMk id="48" creationId="{0522782D-E1EF-404B-B0E6-5E86F2F45FFE}"/>
          </ac:inkMkLst>
        </pc:inkChg>
        <pc:inkChg chg="add del topLvl">
          <ac:chgData name="Kau, Derchang" userId="b9148588-e694-4445-9765-2c9aad6149ce" providerId="ADAL" clId="{FAA041A8-D5C9-FD4C-9A1D-883FEE58235E}" dt="2021-10-20T19:45:46.349" v="2514"/>
          <ac:inkMkLst>
            <pc:docMk/>
            <pc:sldMk cId="1255572253" sldId="2147308610"/>
            <ac:inkMk id="49" creationId="{F90F06CA-0D1D-5F4F-AA83-DFDD4D146AFA}"/>
          </ac:inkMkLst>
        </pc:inkChg>
        <pc:inkChg chg="add del topLvl">
          <ac:chgData name="Kau, Derchang" userId="b9148588-e694-4445-9765-2c9aad6149ce" providerId="ADAL" clId="{FAA041A8-D5C9-FD4C-9A1D-883FEE58235E}" dt="2021-10-20T19:45:46.025" v="2513"/>
          <ac:inkMkLst>
            <pc:docMk/>
            <pc:sldMk cId="1255572253" sldId="2147308610"/>
            <ac:inkMk id="51" creationId="{ECAA3813-1921-6D43-84DD-D8E3ED37F10C}"/>
          </ac:inkMkLst>
        </pc:inkChg>
        <pc:inkChg chg="add del topLvl">
          <ac:chgData name="Kau, Derchang" userId="b9148588-e694-4445-9765-2c9aad6149ce" providerId="ADAL" clId="{FAA041A8-D5C9-FD4C-9A1D-883FEE58235E}" dt="2021-10-20T19:45:46.019" v="2512"/>
          <ac:inkMkLst>
            <pc:docMk/>
            <pc:sldMk cId="1255572253" sldId="2147308610"/>
            <ac:inkMk id="52" creationId="{8FB4801E-CA80-7F4F-98CC-CFA3E6995930}"/>
          </ac:inkMkLst>
        </pc:inkChg>
        <pc:inkChg chg="add">
          <ac:chgData name="Kau, Derchang" userId="b9148588-e694-4445-9765-2c9aad6149ce" providerId="ADAL" clId="{FAA041A8-D5C9-FD4C-9A1D-883FEE58235E}" dt="2021-10-20T19:45:51.877" v="2518"/>
          <ac:inkMkLst>
            <pc:docMk/>
            <pc:sldMk cId="1255572253" sldId="2147308610"/>
            <ac:inkMk id="54" creationId="{480D8032-EB60-094D-A35F-DC5C821AA903}"/>
          </ac:inkMkLst>
        </pc:inkChg>
        <pc:inkChg chg="add">
          <ac:chgData name="Kau, Derchang" userId="b9148588-e694-4445-9765-2c9aad6149ce" providerId="ADAL" clId="{FAA041A8-D5C9-FD4C-9A1D-883FEE58235E}" dt="2021-10-20T19:45:52.325" v="2519"/>
          <ac:inkMkLst>
            <pc:docMk/>
            <pc:sldMk cId="1255572253" sldId="2147308610"/>
            <ac:inkMk id="55" creationId="{416E7674-10F6-6142-9BAA-1FDA91B0CDD0}"/>
          </ac:inkMkLst>
        </pc:inkChg>
        <pc:inkChg chg="add">
          <ac:chgData name="Kau, Derchang" userId="b9148588-e694-4445-9765-2c9aad6149ce" providerId="ADAL" clId="{FAA041A8-D5C9-FD4C-9A1D-883FEE58235E}" dt="2021-10-20T19:45:52.769" v="2520"/>
          <ac:inkMkLst>
            <pc:docMk/>
            <pc:sldMk cId="1255572253" sldId="2147308610"/>
            <ac:inkMk id="56" creationId="{F2BF1507-9092-7C48-BAC9-771B7960171D}"/>
          </ac:inkMkLst>
        </pc:inkChg>
        <pc:inkChg chg="add">
          <ac:chgData name="Kau, Derchang" userId="b9148588-e694-4445-9765-2c9aad6149ce" providerId="ADAL" clId="{FAA041A8-D5C9-FD4C-9A1D-883FEE58235E}" dt="2021-10-20T19:45:53.535" v="2521"/>
          <ac:inkMkLst>
            <pc:docMk/>
            <pc:sldMk cId="1255572253" sldId="2147308610"/>
            <ac:inkMk id="57" creationId="{1478530A-D113-D245-B2CD-A1709CB2FD7A}"/>
          </ac:inkMkLst>
        </pc:inkChg>
        <pc:inkChg chg="add">
          <ac:chgData name="Kau, Derchang" userId="b9148588-e694-4445-9765-2c9aad6149ce" providerId="ADAL" clId="{FAA041A8-D5C9-FD4C-9A1D-883FEE58235E}" dt="2021-10-20T19:45:53.750" v="2522"/>
          <ac:inkMkLst>
            <pc:docMk/>
            <pc:sldMk cId="1255572253" sldId="2147308610"/>
            <ac:inkMk id="58" creationId="{FD68C36B-A229-5343-8580-386C2A7E5AAC}"/>
          </ac:inkMkLst>
        </pc:inkChg>
        <pc:inkChg chg="add">
          <ac:chgData name="Kau, Derchang" userId="b9148588-e694-4445-9765-2c9aad6149ce" providerId="ADAL" clId="{FAA041A8-D5C9-FD4C-9A1D-883FEE58235E}" dt="2021-10-20T19:45:53.953" v="2523"/>
          <ac:inkMkLst>
            <pc:docMk/>
            <pc:sldMk cId="1255572253" sldId="2147308610"/>
            <ac:inkMk id="59" creationId="{3870B752-500B-144D-882B-4461A2527057}"/>
          </ac:inkMkLst>
        </pc:inkChg>
        <pc:inkChg chg="add">
          <ac:chgData name="Kau, Derchang" userId="b9148588-e694-4445-9765-2c9aad6149ce" providerId="ADAL" clId="{FAA041A8-D5C9-FD4C-9A1D-883FEE58235E}" dt="2021-10-20T19:45:54.346" v="2524"/>
          <ac:inkMkLst>
            <pc:docMk/>
            <pc:sldMk cId="1255572253" sldId="2147308610"/>
            <ac:inkMk id="60" creationId="{DD89C28F-73B5-CD43-8F32-E4DA7F503EF1}"/>
          </ac:inkMkLst>
        </pc:inkChg>
        <pc:inkChg chg="add">
          <ac:chgData name="Kau, Derchang" userId="b9148588-e694-4445-9765-2c9aad6149ce" providerId="ADAL" clId="{FAA041A8-D5C9-FD4C-9A1D-883FEE58235E}" dt="2021-10-20T19:45:55.420" v="2525"/>
          <ac:inkMkLst>
            <pc:docMk/>
            <pc:sldMk cId="1255572253" sldId="2147308610"/>
            <ac:inkMk id="61" creationId="{27B01359-49A6-F044-9195-F43A8A3EB6B6}"/>
          </ac:inkMkLst>
        </pc:inkChg>
        <pc:inkChg chg="add">
          <ac:chgData name="Kau, Derchang" userId="b9148588-e694-4445-9765-2c9aad6149ce" providerId="ADAL" clId="{FAA041A8-D5C9-FD4C-9A1D-883FEE58235E}" dt="2021-10-20T19:45:55.732" v="2526"/>
          <ac:inkMkLst>
            <pc:docMk/>
            <pc:sldMk cId="1255572253" sldId="2147308610"/>
            <ac:inkMk id="62" creationId="{2FDAFC11-7705-D24A-A557-3A1D1626AB6C}"/>
          </ac:inkMkLst>
        </pc:inkChg>
        <pc:inkChg chg="add">
          <ac:chgData name="Kau, Derchang" userId="b9148588-e694-4445-9765-2c9aad6149ce" providerId="ADAL" clId="{FAA041A8-D5C9-FD4C-9A1D-883FEE58235E}" dt="2021-10-20T19:45:56.238" v="2527"/>
          <ac:inkMkLst>
            <pc:docMk/>
            <pc:sldMk cId="1255572253" sldId="2147308610"/>
            <ac:inkMk id="63" creationId="{74E1752B-07A0-884D-B6DD-F005D3B3EB01}"/>
          </ac:inkMkLst>
        </pc:inkChg>
        <pc:inkChg chg="add">
          <ac:chgData name="Kau, Derchang" userId="b9148588-e694-4445-9765-2c9aad6149ce" providerId="ADAL" clId="{FAA041A8-D5C9-FD4C-9A1D-883FEE58235E}" dt="2021-10-20T19:45:56.752" v="2528"/>
          <ac:inkMkLst>
            <pc:docMk/>
            <pc:sldMk cId="1255572253" sldId="2147308610"/>
            <ac:inkMk id="64" creationId="{6000A7CC-62AB-E346-9CE4-18E64F59A7D5}"/>
          </ac:inkMkLst>
        </pc:inkChg>
        <pc:inkChg chg="add">
          <ac:chgData name="Kau, Derchang" userId="b9148588-e694-4445-9765-2c9aad6149ce" providerId="ADAL" clId="{FAA041A8-D5C9-FD4C-9A1D-883FEE58235E}" dt="2021-10-20T19:45:56.899" v="2529"/>
          <ac:inkMkLst>
            <pc:docMk/>
            <pc:sldMk cId="1255572253" sldId="2147308610"/>
            <ac:inkMk id="65" creationId="{4245EF3D-3BC0-CB40-9DC3-11145263E77C}"/>
          </ac:inkMkLst>
        </pc:inkChg>
        <pc:inkChg chg="add">
          <ac:chgData name="Kau, Derchang" userId="b9148588-e694-4445-9765-2c9aad6149ce" providerId="ADAL" clId="{FAA041A8-D5C9-FD4C-9A1D-883FEE58235E}" dt="2021-10-20T19:45:57.007" v="2530"/>
          <ac:inkMkLst>
            <pc:docMk/>
            <pc:sldMk cId="1255572253" sldId="2147308610"/>
            <ac:inkMk id="66" creationId="{C4DC1B12-653E-1D4C-8A38-376C39E84B81}"/>
          </ac:inkMkLst>
        </pc:inkChg>
        <pc:inkChg chg="add">
          <ac:chgData name="Kau, Derchang" userId="b9148588-e694-4445-9765-2c9aad6149ce" providerId="ADAL" clId="{FAA041A8-D5C9-FD4C-9A1D-883FEE58235E}" dt="2021-10-20T19:45:57.205" v="2531"/>
          <ac:inkMkLst>
            <pc:docMk/>
            <pc:sldMk cId="1255572253" sldId="2147308610"/>
            <ac:inkMk id="67" creationId="{C7260A30-3531-1041-B95F-F2B39102A52A}"/>
          </ac:inkMkLst>
        </pc:inkChg>
        <pc:inkChg chg="add">
          <ac:chgData name="Kau, Derchang" userId="b9148588-e694-4445-9765-2c9aad6149ce" providerId="ADAL" clId="{FAA041A8-D5C9-FD4C-9A1D-883FEE58235E}" dt="2021-10-20T19:45:57.265" v="2532"/>
          <ac:inkMkLst>
            <pc:docMk/>
            <pc:sldMk cId="1255572253" sldId="2147308610"/>
            <ac:inkMk id="68" creationId="{B5AF80EE-5102-6745-B728-0A5747A869AF}"/>
          </ac:inkMkLst>
        </pc:inkChg>
        <pc:inkChg chg="add">
          <ac:chgData name="Kau, Derchang" userId="b9148588-e694-4445-9765-2c9aad6149ce" providerId="ADAL" clId="{FAA041A8-D5C9-FD4C-9A1D-883FEE58235E}" dt="2021-10-20T19:45:57.516" v="2533"/>
          <ac:inkMkLst>
            <pc:docMk/>
            <pc:sldMk cId="1255572253" sldId="2147308610"/>
            <ac:inkMk id="69" creationId="{D570A103-6B47-094D-AE34-DA882B0FE18F}"/>
          </ac:inkMkLst>
        </pc:inkChg>
        <pc:inkChg chg="add">
          <ac:chgData name="Kau, Derchang" userId="b9148588-e694-4445-9765-2c9aad6149ce" providerId="ADAL" clId="{FAA041A8-D5C9-FD4C-9A1D-883FEE58235E}" dt="2021-10-20T19:45:57.803" v="2534"/>
          <ac:inkMkLst>
            <pc:docMk/>
            <pc:sldMk cId="1255572253" sldId="2147308610"/>
            <ac:inkMk id="70" creationId="{9A757C0D-FFEE-9F46-9D8B-6CBC27CEB53B}"/>
          </ac:inkMkLst>
        </pc:inkChg>
        <pc:inkChg chg="add">
          <ac:chgData name="Kau, Derchang" userId="b9148588-e694-4445-9765-2c9aad6149ce" providerId="ADAL" clId="{FAA041A8-D5C9-FD4C-9A1D-883FEE58235E}" dt="2021-10-20T19:45:58.098" v="2535"/>
          <ac:inkMkLst>
            <pc:docMk/>
            <pc:sldMk cId="1255572253" sldId="2147308610"/>
            <ac:inkMk id="71" creationId="{F8B4F644-53D8-914F-B6B1-BF2919094D4C}"/>
          </ac:inkMkLst>
        </pc:inkChg>
        <pc:inkChg chg="add">
          <ac:chgData name="Kau, Derchang" userId="b9148588-e694-4445-9765-2c9aad6149ce" providerId="ADAL" clId="{FAA041A8-D5C9-FD4C-9A1D-883FEE58235E}" dt="2021-10-20T19:45:58.246" v="2536"/>
          <ac:inkMkLst>
            <pc:docMk/>
            <pc:sldMk cId="1255572253" sldId="2147308610"/>
            <ac:inkMk id="72" creationId="{996B3AFB-2A0D-634C-AE8C-A433B32F9E10}"/>
          </ac:inkMkLst>
        </pc:inkChg>
        <pc:inkChg chg="add">
          <ac:chgData name="Kau, Derchang" userId="b9148588-e694-4445-9765-2c9aad6149ce" providerId="ADAL" clId="{FAA041A8-D5C9-FD4C-9A1D-883FEE58235E}" dt="2021-10-20T19:46:55.261" v="2538"/>
          <ac:inkMkLst>
            <pc:docMk/>
            <pc:sldMk cId="1255572253" sldId="2147308610"/>
            <ac:inkMk id="74" creationId="{32DAA1CE-B25F-5346-9F38-321F467F72EC}"/>
          </ac:inkMkLst>
        </pc:inkChg>
        <pc:inkChg chg="add">
          <ac:chgData name="Kau, Derchang" userId="b9148588-e694-4445-9765-2c9aad6149ce" providerId="ADAL" clId="{FAA041A8-D5C9-FD4C-9A1D-883FEE58235E}" dt="2021-10-20T19:47:02.991" v="2539"/>
          <ac:inkMkLst>
            <pc:docMk/>
            <pc:sldMk cId="1255572253" sldId="2147308610"/>
            <ac:inkMk id="75" creationId="{462A73C7-02C1-9E49-9FC9-F43A78F23CF2}"/>
          </ac:inkMkLst>
        </pc:inkChg>
        <pc:inkChg chg="add">
          <ac:chgData name="Kau, Derchang" userId="b9148588-e694-4445-9765-2c9aad6149ce" providerId="ADAL" clId="{FAA041A8-D5C9-FD4C-9A1D-883FEE58235E}" dt="2021-10-20T19:47:45.615" v="2540"/>
          <ac:inkMkLst>
            <pc:docMk/>
            <pc:sldMk cId="1255572253" sldId="2147308610"/>
            <ac:inkMk id="76" creationId="{E6B4B67F-4B2D-4B48-839B-AC527CC87C2C}"/>
          </ac:inkMkLst>
        </pc:inkChg>
        <pc:inkChg chg="add">
          <ac:chgData name="Kau, Derchang" userId="b9148588-e694-4445-9765-2c9aad6149ce" providerId="ADAL" clId="{FAA041A8-D5C9-FD4C-9A1D-883FEE58235E}" dt="2021-10-20T19:47:51.232" v="2541"/>
          <ac:inkMkLst>
            <pc:docMk/>
            <pc:sldMk cId="1255572253" sldId="2147308610"/>
            <ac:inkMk id="77" creationId="{B8D20270-734F-8044-A03F-4DF2DBC87FCE}"/>
          </ac:inkMkLst>
        </pc:inkChg>
        <pc:inkChg chg="add">
          <ac:chgData name="Kau, Derchang" userId="b9148588-e694-4445-9765-2c9aad6149ce" providerId="ADAL" clId="{FAA041A8-D5C9-FD4C-9A1D-883FEE58235E}" dt="2021-10-20T19:48:53.085" v="2542"/>
          <ac:inkMkLst>
            <pc:docMk/>
            <pc:sldMk cId="1255572253" sldId="2147308610"/>
            <ac:inkMk id="78" creationId="{B3BF057C-6626-884E-9E03-4ACD9B00C148}"/>
          </ac:inkMkLst>
        </pc:inkChg>
        <pc:inkChg chg="add topLvl">
          <ac:chgData name="Kau, Derchang" userId="b9148588-e694-4445-9765-2c9aad6149ce" providerId="ADAL" clId="{FAA041A8-D5C9-FD4C-9A1D-883FEE58235E}" dt="2021-10-20T19:49:36.882" v="2614"/>
          <ac:inkMkLst>
            <pc:docMk/>
            <pc:sldMk cId="1255572253" sldId="2147308610"/>
            <ac:inkMk id="79" creationId="{41BDAEC0-5BDC-E04C-94DB-E5EEBBD5E4F6}"/>
          </ac:inkMkLst>
        </pc:inkChg>
        <pc:inkChg chg="add topLvl">
          <ac:chgData name="Kau, Derchang" userId="b9148588-e694-4445-9765-2c9aad6149ce" providerId="ADAL" clId="{FAA041A8-D5C9-FD4C-9A1D-883FEE58235E}" dt="2021-10-20T19:49:36.882" v="2614"/>
          <ac:inkMkLst>
            <pc:docMk/>
            <pc:sldMk cId="1255572253" sldId="2147308610"/>
            <ac:inkMk id="80" creationId="{DE21D8EE-8653-FC4C-86C5-C007F8C3C7C6}"/>
          </ac:inkMkLst>
        </pc:inkChg>
        <pc:inkChg chg="add topLvl">
          <ac:chgData name="Kau, Derchang" userId="b9148588-e694-4445-9765-2c9aad6149ce" providerId="ADAL" clId="{FAA041A8-D5C9-FD4C-9A1D-883FEE58235E}" dt="2021-10-20T19:49:36.882" v="2614"/>
          <ac:inkMkLst>
            <pc:docMk/>
            <pc:sldMk cId="1255572253" sldId="2147308610"/>
            <ac:inkMk id="81" creationId="{DDE5A6FA-787D-F040-A5D9-2A5A81C9D05D}"/>
          </ac:inkMkLst>
        </pc:inkChg>
        <pc:inkChg chg="add topLvl">
          <ac:chgData name="Kau, Derchang" userId="b9148588-e694-4445-9765-2c9aad6149ce" providerId="ADAL" clId="{FAA041A8-D5C9-FD4C-9A1D-883FEE58235E}" dt="2021-10-20T19:49:36.882" v="2614"/>
          <ac:inkMkLst>
            <pc:docMk/>
            <pc:sldMk cId="1255572253" sldId="2147308610"/>
            <ac:inkMk id="82" creationId="{191A1001-B8BF-944E-9783-5422B590915F}"/>
          </ac:inkMkLst>
        </pc:inkChg>
        <pc:inkChg chg="add topLvl">
          <ac:chgData name="Kau, Derchang" userId="b9148588-e694-4445-9765-2c9aad6149ce" providerId="ADAL" clId="{FAA041A8-D5C9-FD4C-9A1D-883FEE58235E}" dt="2021-10-20T19:49:36.882" v="2614"/>
          <ac:inkMkLst>
            <pc:docMk/>
            <pc:sldMk cId="1255572253" sldId="2147308610"/>
            <ac:inkMk id="83" creationId="{8B54BC43-D8EB-6549-B461-D837F4145119}"/>
          </ac:inkMkLst>
        </pc:inkChg>
        <pc:inkChg chg="add topLvl">
          <ac:chgData name="Kau, Derchang" userId="b9148588-e694-4445-9765-2c9aad6149ce" providerId="ADAL" clId="{FAA041A8-D5C9-FD4C-9A1D-883FEE58235E}" dt="2021-10-20T19:49:36.882" v="2614"/>
          <ac:inkMkLst>
            <pc:docMk/>
            <pc:sldMk cId="1255572253" sldId="2147308610"/>
            <ac:inkMk id="84" creationId="{95E002B0-109D-594A-881F-CF3C410672AA}"/>
          </ac:inkMkLst>
        </pc:inkChg>
        <pc:inkChg chg="add topLvl">
          <ac:chgData name="Kau, Derchang" userId="b9148588-e694-4445-9765-2c9aad6149ce" providerId="ADAL" clId="{FAA041A8-D5C9-FD4C-9A1D-883FEE58235E}" dt="2021-10-20T19:49:36.882" v="2614"/>
          <ac:inkMkLst>
            <pc:docMk/>
            <pc:sldMk cId="1255572253" sldId="2147308610"/>
            <ac:inkMk id="85" creationId="{C8BA8A8A-E7DB-B64A-9977-EE7A1AAFAE12}"/>
          </ac:inkMkLst>
        </pc:inkChg>
        <pc:inkChg chg="add topLvl">
          <ac:chgData name="Kau, Derchang" userId="b9148588-e694-4445-9765-2c9aad6149ce" providerId="ADAL" clId="{FAA041A8-D5C9-FD4C-9A1D-883FEE58235E}" dt="2021-10-20T19:49:36.882" v="2614"/>
          <ac:inkMkLst>
            <pc:docMk/>
            <pc:sldMk cId="1255572253" sldId="2147308610"/>
            <ac:inkMk id="86" creationId="{13A01652-DB5D-4449-A8A6-BE10342A3186}"/>
          </ac:inkMkLst>
        </pc:inkChg>
        <pc:inkChg chg="add topLvl">
          <ac:chgData name="Kau, Derchang" userId="b9148588-e694-4445-9765-2c9aad6149ce" providerId="ADAL" clId="{FAA041A8-D5C9-FD4C-9A1D-883FEE58235E}" dt="2021-10-20T19:49:36.882" v="2614"/>
          <ac:inkMkLst>
            <pc:docMk/>
            <pc:sldMk cId="1255572253" sldId="2147308610"/>
            <ac:inkMk id="87" creationId="{F463F783-B65E-B448-9DCA-22C499C56274}"/>
          </ac:inkMkLst>
        </pc:inkChg>
        <pc:inkChg chg="add topLvl">
          <ac:chgData name="Kau, Derchang" userId="b9148588-e694-4445-9765-2c9aad6149ce" providerId="ADAL" clId="{FAA041A8-D5C9-FD4C-9A1D-883FEE58235E}" dt="2021-10-20T19:49:36.882" v="2614"/>
          <ac:inkMkLst>
            <pc:docMk/>
            <pc:sldMk cId="1255572253" sldId="2147308610"/>
            <ac:inkMk id="88" creationId="{FB184EF7-C050-9544-8B71-68D03049B25D}"/>
          </ac:inkMkLst>
        </pc:inkChg>
        <pc:inkChg chg="add topLvl">
          <ac:chgData name="Kau, Derchang" userId="b9148588-e694-4445-9765-2c9aad6149ce" providerId="ADAL" clId="{FAA041A8-D5C9-FD4C-9A1D-883FEE58235E}" dt="2021-10-20T19:49:36.882" v="2614"/>
          <ac:inkMkLst>
            <pc:docMk/>
            <pc:sldMk cId="1255572253" sldId="2147308610"/>
            <ac:inkMk id="90" creationId="{120FFFD3-BE35-DD46-9FEB-375FCCD02C1F}"/>
          </ac:inkMkLst>
        </pc:inkChg>
        <pc:inkChg chg="add topLvl">
          <ac:chgData name="Kau, Derchang" userId="b9148588-e694-4445-9765-2c9aad6149ce" providerId="ADAL" clId="{FAA041A8-D5C9-FD4C-9A1D-883FEE58235E}" dt="2021-10-20T19:49:36.882" v="2614"/>
          <ac:inkMkLst>
            <pc:docMk/>
            <pc:sldMk cId="1255572253" sldId="2147308610"/>
            <ac:inkMk id="91" creationId="{6B9713A7-69AA-7548-893E-B720076ED16C}"/>
          </ac:inkMkLst>
        </pc:inkChg>
        <pc:inkChg chg="add topLvl">
          <ac:chgData name="Kau, Derchang" userId="b9148588-e694-4445-9765-2c9aad6149ce" providerId="ADAL" clId="{FAA041A8-D5C9-FD4C-9A1D-883FEE58235E}" dt="2021-10-20T19:49:36.882" v="2614"/>
          <ac:inkMkLst>
            <pc:docMk/>
            <pc:sldMk cId="1255572253" sldId="2147308610"/>
            <ac:inkMk id="92" creationId="{79E70EB3-F712-2647-8B38-220F3BFCF040}"/>
          </ac:inkMkLst>
        </pc:inkChg>
        <pc:inkChg chg="add topLvl">
          <ac:chgData name="Kau, Derchang" userId="b9148588-e694-4445-9765-2c9aad6149ce" providerId="ADAL" clId="{FAA041A8-D5C9-FD4C-9A1D-883FEE58235E}" dt="2021-10-20T19:49:36.882" v="2614"/>
          <ac:inkMkLst>
            <pc:docMk/>
            <pc:sldMk cId="1255572253" sldId="2147308610"/>
            <ac:inkMk id="93" creationId="{C741C1D4-2499-A244-AB77-61BB9854CFF4}"/>
          </ac:inkMkLst>
        </pc:inkChg>
        <pc:inkChg chg="add topLvl">
          <ac:chgData name="Kau, Derchang" userId="b9148588-e694-4445-9765-2c9aad6149ce" providerId="ADAL" clId="{FAA041A8-D5C9-FD4C-9A1D-883FEE58235E}" dt="2021-10-20T19:49:36.882" v="2614"/>
          <ac:inkMkLst>
            <pc:docMk/>
            <pc:sldMk cId="1255572253" sldId="2147308610"/>
            <ac:inkMk id="94" creationId="{5C683AA6-71BF-FA4D-956A-548EEEC5D5ED}"/>
          </ac:inkMkLst>
        </pc:inkChg>
        <pc:inkChg chg="add topLvl">
          <ac:chgData name="Kau, Derchang" userId="b9148588-e694-4445-9765-2c9aad6149ce" providerId="ADAL" clId="{FAA041A8-D5C9-FD4C-9A1D-883FEE58235E}" dt="2021-10-20T19:49:36.882" v="2614"/>
          <ac:inkMkLst>
            <pc:docMk/>
            <pc:sldMk cId="1255572253" sldId="2147308610"/>
            <ac:inkMk id="95" creationId="{71D89A2A-C8F4-1E44-8111-7ED324C8A4E9}"/>
          </ac:inkMkLst>
        </pc:inkChg>
        <pc:inkChg chg="add topLvl">
          <ac:chgData name="Kau, Derchang" userId="b9148588-e694-4445-9765-2c9aad6149ce" providerId="ADAL" clId="{FAA041A8-D5C9-FD4C-9A1D-883FEE58235E}" dt="2021-10-20T19:49:36.882" v="2614"/>
          <ac:inkMkLst>
            <pc:docMk/>
            <pc:sldMk cId="1255572253" sldId="2147308610"/>
            <ac:inkMk id="96" creationId="{79F02A73-4707-C44D-A81E-04344C03A655}"/>
          </ac:inkMkLst>
        </pc:inkChg>
        <pc:inkChg chg="add topLvl">
          <ac:chgData name="Kau, Derchang" userId="b9148588-e694-4445-9765-2c9aad6149ce" providerId="ADAL" clId="{FAA041A8-D5C9-FD4C-9A1D-883FEE58235E}" dt="2021-10-20T19:49:36.882" v="2614"/>
          <ac:inkMkLst>
            <pc:docMk/>
            <pc:sldMk cId="1255572253" sldId="2147308610"/>
            <ac:inkMk id="97" creationId="{C669409E-CFD5-E146-8ECB-BB1703951B00}"/>
          </ac:inkMkLst>
        </pc:inkChg>
        <pc:inkChg chg="add topLvl">
          <ac:chgData name="Kau, Derchang" userId="b9148588-e694-4445-9765-2c9aad6149ce" providerId="ADAL" clId="{FAA041A8-D5C9-FD4C-9A1D-883FEE58235E}" dt="2021-10-20T19:49:36.882" v="2614"/>
          <ac:inkMkLst>
            <pc:docMk/>
            <pc:sldMk cId="1255572253" sldId="2147308610"/>
            <ac:inkMk id="98" creationId="{94761C17-A59F-694A-B393-5F75F6E070A3}"/>
          </ac:inkMkLst>
        </pc:inkChg>
        <pc:inkChg chg="add topLvl">
          <ac:chgData name="Kau, Derchang" userId="b9148588-e694-4445-9765-2c9aad6149ce" providerId="ADAL" clId="{FAA041A8-D5C9-FD4C-9A1D-883FEE58235E}" dt="2021-10-20T19:49:36.882" v="2614"/>
          <ac:inkMkLst>
            <pc:docMk/>
            <pc:sldMk cId="1255572253" sldId="2147308610"/>
            <ac:inkMk id="99" creationId="{D893D94C-F2D2-0D47-9FC4-15EA26F8294F}"/>
          </ac:inkMkLst>
        </pc:inkChg>
        <pc:inkChg chg="add topLvl">
          <ac:chgData name="Kau, Derchang" userId="b9148588-e694-4445-9765-2c9aad6149ce" providerId="ADAL" clId="{FAA041A8-D5C9-FD4C-9A1D-883FEE58235E}" dt="2021-10-20T19:49:36.882" v="2614"/>
          <ac:inkMkLst>
            <pc:docMk/>
            <pc:sldMk cId="1255572253" sldId="2147308610"/>
            <ac:inkMk id="100" creationId="{A63782CD-F3C8-6A4A-AFFC-F02128699487}"/>
          </ac:inkMkLst>
        </pc:inkChg>
        <pc:inkChg chg="add topLvl">
          <ac:chgData name="Kau, Derchang" userId="b9148588-e694-4445-9765-2c9aad6149ce" providerId="ADAL" clId="{FAA041A8-D5C9-FD4C-9A1D-883FEE58235E}" dt="2021-10-20T19:49:36.882" v="2614"/>
          <ac:inkMkLst>
            <pc:docMk/>
            <pc:sldMk cId="1255572253" sldId="2147308610"/>
            <ac:inkMk id="102" creationId="{BC587518-62F0-864D-9941-AA7CCE2EDB70}"/>
          </ac:inkMkLst>
        </pc:inkChg>
        <pc:inkChg chg="add topLvl">
          <ac:chgData name="Kau, Derchang" userId="b9148588-e694-4445-9765-2c9aad6149ce" providerId="ADAL" clId="{FAA041A8-D5C9-FD4C-9A1D-883FEE58235E}" dt="2021-10-20T19:49:36.882" v="2614"/>
          <ac:inkMkLst>
            <pc:docMk/>
            <pc:sldMk cId="1255572253" sldId="2147308610"/>
            <ac:inkMk id="103" creationId="{36A0D669-B45B-A946-B225-F9FCE2E747BB}"/>
          </ac:inkMkLst>
        </pc:inkChg>
        <pc:inkChg chg="add topLvl">
          <ac:chgData name="Kau, Derchang" userId="b9148588-e694-4445-9765-2c9aad6149ce" providerId="ADAL" clId="{FAA041A8-D5C9-FD4C-9A1D-883FEE58235E}" dt="2021-10-20T19:49:36.882" v="2614"/>
          <ac:inkMkLst>
            <pc:docMk/>
            <pc:sldMk cId="1255572253" sldId="2147308610"/>
            <ac:inkMk id="104" creationId="{64B0F42B-318E-5C47-B44D-1E3D873C89D9}"/>
          </ac:inkMkLst>
        </pc:inkChg>
        <pc:inkChg chg="add topLvl">
          <ac:chgData name="Kau, Derchang" userId="b9148588-e694-4445-9765-2c9aad6149ce" providerId="ADAL" clId="{FAA041A8-D5C9-FD4C-9A1D-883FEE58235E}" dt="2021-10-20T19:49:36.882" v="2614"/>
          <ac:inkMkLst>
            <pc:docMk/>
            <pc:sldMk cId="1255572253" sldId="2147308610"/>
            <ac:inkMk id="105" creationId="{29F3046B-C231-C94B-9722-9A0218C77D7B}"/>
          </ac:inkMkLst>
        </pc:inkChg>
        <pc:inkChg chg="add topLvl">
          <ac:chgData name="Kau, Derchang" userId="b9148588-e694-4445-9765-2c9aad6149ce" providerId="ADAL" clId="{FAA041A8-D5C9-FD4C-9A1D-883FEE58235E}" dt="2021-10-20T19:49:36.882" v="2614"/>
          <ac:inkMkLst>
            <pc:docMk/>
            <pc:sldMk cId="1255572253" sldId="2147308610"/>
            <ac:inkMk id="106" creationId="{7E337A7B-2542-0743-9228-0AEBACB7CA9F}"/>
          </ac:inkMkLst>
        </pc:inkChg>
        <pc:inkChg chg="add topLvl">
          <ac:chgData name="Kau, Derchang" userId="b9148588-e694-4445-9765-2c9aad6149ce" providerId="ADAL" clId="{FAA041A8-D5C9-FD4C-9A1D-883FEE58235E}" dt="2021-10-20T19:49:36.882" v="2614"/>
          <ac:inkMkLst>
            <pc:docMk/>
            <pc:sldMk cId="1255572253" sldId="2147308610"/>
            <ac:inkMk id="107" creationId="{160577C3-4EA6-E840-AA1B-96B0DD15CE66}"/>
          </ac:inkMkLst>
        </pc:inkChg>
        <pc:inkChg chg="add topLvl">
          <ac:chgData name="Kau, Derchang" userId="b9148588-e694-4445-9765-2c9aad6149ce" providerId="ADAL" clId="{FAA041A8-D5C9-FD4C-9A1D-883FEE58235E}" dt="2021-10-20T19:49:36.882" v="2614"/>
          <ac:inkMkLst>
            <pc:docMk/>
            <pc:sldMk cId="1255572253" sldId="2147308610"/>
            <ac:inkMk id="108" creationId="{DB0F6873-C65E-3D43-8C7E-E4124DB7CF54}"/>
          </ac:inkMkLst>
        </pc:inkChg>
        <pc:inkChg chg="add topLvl">
          <ac:chgData name="Kau, Derchang" userId="b9148588-e694-4445-9765-2c9aad6149ce" providerId="ADAL" clId="{FAA041A8-D5C9-FD4C-9A1D-883FEE58235E}" dt="2021-10-20T19:49:36.882" v="2614"/>
          <ac:inkMkLst>
            <pc:docMk/>
            <pc:sldMk cId="1255572253" sldId="2147308610"/>
            <ac:inkMk id="109" creationId="{4AC11038-ABBD-0746-A08C-C4EF4C11CBA9}"/>
          </ac:inkMkLst>
        </pc:inkChg>
        <pc:inkChg chg="add topLvl">
          <ac:chgData name="Kau, Derchang" userId="b9148588-e694-4445-9765-2c9aad6149ce" providerId="ADAL" clId="{FAA041A8-D5C9-FD4C-9A1D-883FEE58235E}" dt="2021-10-20T19:49:36.882" v="2614"/>
          <ac:inkMkLst>
            <pc:docMk/>
            <pc:sldMk cId="1255572253" sldId="2147308610"/>
            <ac:inkMk id="110" creationId="{40A999B6-C8A1-F24E-B6DC-33DC768B5FD9}"/>
          </ac:inkMkLst>
        </pc:inkChg>
        <pc:inkChg chg="add topLvl">
          <ac:chgData name="Kau, Derchang" userId="b9148588-e694-4445-9765-2c9aad6149ce" providerId="ADAL" clId="{FAA041A8-D5C9-FD4C-9A1D-883FEE58235E}" dt="2021-10-20T19:49:32.767" v="2609"/>
          <ac:inkMkLst>
            <pc:docMk/>
            <pc:sldMk cId="1255572253" sldId="2147308610"/>
            <ac:inkMk id="112" creationId="{67DF6A5C-5A38-8341-A88A-FE5F1BBD943F}"/>
          </ac:inkMkLst>
        </pc:inkChg>
        <pc:inkChg chg="add topLvl">
          <ac:chgData name="Kau, Derchang" userId="b9148588-e694-4445-9765-2c9aad6149ce" providerId="ADAL" clId="{FAA041A8-D5C9-FD4C-9A1D-883FEE58235E}" dt="2021-10-20T19:49:32.767" v="2609"/>
          <ac:inkMkLst>
            <pc:docMk/>
            <pc:sldMk cId="1255572253" sldId="2147308610"/>
            <ac:inkMk id="113" creationId="{E1B2E4EF-DAD8-044A-A47D-10BDD33C1118}"/>
          </ac:inkMkLst>
        </pc:inkChg>
        <pc:inkChg chg="add topLvl">
          <ac:chgData name="Kau, Derchang" userId="b9148588-e694-4445-9765-2c9aad6149ce" providerId="ADAL" clId="{FAA041A8-D5C9-FD4C-9A1D-883FEE58235E}" dt="2021-10-20T19:49:32.767" v="2609"/>
          <ac:inkMkLst>
            <pc:docMk/>
            <pc:sldMk cId="1255572253" sldId="2147308610"/>
            <ac:inkMk id="114" creationId="{D6F79A62-CB62-DB4B-86CF-DC6B295E5FC4}"/>
          </ac:inkMkLst>
        </pc:inkChg>
        <pc:inkChg chg="add topLvl">
          <ac:chgData name="Kau, Derchang" userId="b9148588-e694-4445-9765-2c9aad6149ce" providerId="ADAL" clId="{FAA041A8-D5C9-FD4C-9A1D-883FEE58235E}" dt="2021-10-20T19:49:32.767" v="2609"/>
          <ac:inkMkLst>
            <pc:docMk/>
            <pc:sldMk cId="1255572253" sldId="2147308610"/>
            <ac:inkMk id="116" creationId="{D568FC65-0178-D543-922D-6FB1DF28A7D2}"/>
          </ac:inkMkLst>
        </pc:inkChg>
        <pc:inkChg chg="add topLvl">
          <ac:chgData name="Kau, Derchang" userId="b9148588-e694-4445-9765-2c9aad6149ce" providerId="ADAL" clId="{FAA041A8-D5C9-FD4C-9A1D-883FEE58235E}" dt="2021-10-20T19:49:32.767" v="2609"/>
          <ac:inkMkLst>
            <pc:docMk/>
            <pc:sldMk cId="1255572253" sldId="2147308610"/>
            <ac:inkMk id="117" creationId="{ED5CA4AF-C701-7B45-9E49-16A07F9446A2}"/>
          </ac:inkMkLst>
        </pc:inkChg>
        <pc:inkChg chg="add topLvl">
          <ac:chgData name="Kau, Derchang" userId="b9148588-e694-4445-9765-2c9aad6149ce" providerId="ADAL" clId="{FAA041A8-D5C9-FD4C-9A1D-883FEE58235E}" dt="2021-10-20T19:49:32.767" v="2609"/>
          <ac:inkMkLst>
            <pc:docMk/>
            <pc:sldMk cId="1255572253" sldId="2147308610"/>
            <ac:inkMk id="118" creationId="{5AB4FBD0-4D71-4D4A-AFE7-8B15AC62F4D5}"/>
          </ac:inkMkLst>
        </pc:inkChg>
        <pc:inkChg chg="add topLvl">
          <ac:chgData name="Kau, Derchang" userId="b9148588-e694-4445-9765-2c9aad6149ce" providerId="ADAL" clId="{FAA041A8-D5C9-FD4C-9A1D-883FEE58235E}" dt="2021-10-20T19:49:36.882" v="2614"/>
          <ac:inkMkLst>
            <pc:docMk/>
            <pc:sldMk cId="1255572253" sldId="2147308610"/>
            <ac:inkMk id="120" creationId="{3FD7538F-5747-814C-98C1-01FD286833CE}"/>
          </ac:inkMkLst>
        </pc:inkChg>
        <pc:inkChg chg="add topLvl">
          <ac:chgData name="Kau, Derchang" userId="b9148588-e694-4445-9765-2c9aad6149ce" providerId="ADAL" clId="{FAA041A8-D5C9-FD4C-9A1D-883FEE58235E}" dt="2021-10-20T19:49:36.882" v="2614"/>
          <ac:inkMkLst>
            <pc:docMk/>
            <pc:sldMk cId="1255572253" sldId="2147308610"/>
            <ac:inkMk id="121" creationId="{4BCF60BC-D410-EF41-9EB0-8D89DB380ED9}"/>
          </ac:inkMkLst>
        </pc:inkChg>
        <pc:inkChg chg="add topLvl">
          <ac:chgData name="Kau, Derchang" userId="b9148588-e694-4445-9765-2c9aad6149ce" providerId="ADAL" clId="{FAA041A8-D5C9-FD4C-9A1D-883FEE58235E}" dt="2021-10-20T19:49:36.882" v="2614"/>
          <ac:inkMkLst>
            <pc:docMk/>
            <pc:sldMk cId="1255572253" sldId="2147308610"/>
            <ac:inkMk id="122" creationId="{87376DC0-AC3D-C544-ABFD-261B27E14F60}"/>
          </ac:inkMkLst>
        </pc:inkChg>
        <pc:inkChg chg="add topLvl">
          <ac:chgData name="Kau, Derchang" userId="b9148588-e694-4445-9765-2c9aad6149ce" providerId="ADAL" clId="{FAA041A8-D5C9-FD4C-9A1D-883FEE58235E}" dt="2021-10-20T19:49:36.882" v="2614"/>
          <ac:inkMkLst>
            <pc:docMk/>
            <pc:sldMk cId="1255572253" sldId="2147308610"/>
            <ac:inkMk id="123" creationId="{F8ED9C65-3B16-3E40-9D01-AAB8AF850E56}"/>
          </ac:inkMkLst>
        </pc:inkChg>
        <pc:inkChg chg="add topLvl">
          <ac:chgData name="Kau, Derchang" userId="b9148588-e694-4445-9765-2c9aad6149ce" providerId="ADAL" clId="{FAA041A8-D5C9-FD4C-9A1D-883FEE58235E}" dt="2021-10-20T19:49:36.882" v="2614"/>
          <ac:inkMkLst>
            <pc:docMk/>
            <pc:sldMk cId="1255572253" sldId="2147308610"/>
            <ac:inkMk id="125" creationId="{A5D284BD-11CE-2042-A3B7-05A309D3E277}"/>
          </ac:inkMkLst>
        </pc:inkChg>
        <pc:inkChg chg="add topLvl">
          <ac:chgData name="Kau, Derchang" userId="b9148588-e694-4445-9765-2c9aad6149ce" providerId="ADAL" clId="{FAA041A8-D5C9-FD4C-9A1D-883FEE58235E}" dt="2021-10-20T19:49:36.882" v="2614"/>
          <ac:inkMkLst>
            <pc:docMk/>
            <pc:sldMk cId="1255572253" sldId="2147308610"/>
            <ac:inkMk id="126" creationId="{81733588-FA97-BF41-81EA-B548D1EC3274}"/>
          </ac:inkMkLst>
        </pc:inkChg>
        <pc:inkChg chg="add topLvl">
          <ac:chgData name="Kau, Derchang" userId="b9148588-e694-4445-9765-2c9aad6149ce" providerId="ADAL" clId="{FAA041A8-D5C9-FD4C-9A1D-883FEE58235E}" dt="2021-10-20T19:49:36.882" v="2614"/>
          <ac:inkMkLst>
            <pc:docMk/>
            <pc:sldMk cId="1255572253" sldId="2147308610"/>
            <ac:inkMk id="128" creationId="{4737B123-A372-2343-AD51-A3D7A7BE38A2}"/>
          </ac:inkMkLst>
        </pc:inkChg>
        <pc:inkChg chg="add topLvl">
          <ac:chgData name="Kau, Derchang" userId="b9148588-e694-4445-9765-2c9aad6149ce" providerId="ADAL" clId="{FAA041A8-D5C9-FD4C-9A1D-883FEE58235E}" dt="2021-10-20T19:49:36.882" v="2614"/>
          <ac:inkMkLst>
            <pc:docMk/>
            <pc:sldMk cId="1255572253" sldId="2147308610"/>
            <ac:inkMk id="129" creationId="{1E121573-B90E-7340-A471-4FE63B9B6180}"/>
          </ac:inkMkLst>
        </pc:inkChg>
        <pc:inkChg chg="add topLvl">
          <ac:chgData name="Kau, Derchang" userId="b9148588-e694-4445-9765-2c9aad6149ce" providerId="ADAL" clId="{FAA041A8-D5C9-FD4C-9A1D-883FEE58235E}" dt="2021-10-20T19:49:36.882" v="2614"/>
          <ac:inkMkLst>
            <pc:docMk/>
            <pc:sldMk cId="1255572253" sldId="2147308610"/>
            <ac:inkMk id="130" creationId="{0C769B80-3DE5-D645-BAAA-09AF78100507}"/>
          </ac:inkMkLst>
        </pc:inkChg>
        <pc:inkChg chg="add topLvl">
          <ac:chgData name="Kau, Derchang" userId="b9148588-e694-4445-9765-2c9aad6149ce" providerId="ADAL" clId="{FAA041A8-D5C9-FD4C-9A1D-883FEE58235E}" dt="2021-10-20T19:49:36.882" v="2614"/>
          <ac:inkMkLst>
            <pc:docMk/>
            <pc:sldMk cId="1255572253" sldId="2147308610"/>
            <ac:inkMk id="131" creationId="{927AEFAB-30E7-5543-BA42-904A492EB497}"/>
          </ac:inkMkLst>
        </pc:inkChg>
        <pc:inkChg chg="add topLvl">
          <ac:chgData name="Kau, Derchang" userId="b9148588-e694-4445-9765-2c9aad6149ce" providerId="ADAL" clId="{FAA041A8-D5C9-FD4C-9A1D-883FEE58235E}" dt="2021-10-20T19:49:36.882" v="2614"/>
          <ac:inkMkLst>
            <pc:docMk/>
            <pc:sldMk cId="1255572253" sldId="2147308610"/>
            <ac:inkMk id="132" creationId="{6E5A8EE5-0A3F-E045-ABAB-935163C2E2EB}"/>
          </ac:inkMkLst>
        </pc:inkChg>
        <pc:inkChg chg="add topLvl">
          <ac:chgData name="Kau, Derchang" userId="b9148588-e694-4445-9765-2c9aad6149ce" providerId="ADAL" clId="{FAA041A8-D5C9-FD4C-9A1D-883FEE58235E}" dt="2021-10-20T19:49:36.882" v="2614"/>
          <ac:inkMkLst>
            <pc:docMk/>
            <pc:sldMk cId="1255572253" sldId="2147308610"/>
            <ac:inkMk id="133" creationId="{90B2535E-AFD6-BE4F-BE24-22DEB590230A}"/>
          </ac:inkMkLst>
        </pc:inkChg>
        <pc:inkChg chg="add topLvl">
          <ac:chgData name="Kau, Derchang" userId="b9148588-e694-4445-9765-2c9aad6149ce" providerId="ADAL" clId="{FAA041A8-D5C9-FD4C-9A1D-883FEE58235E}" dt="2021-10-20T19:49:36.882" v="2614"/>
          <ac:inkMkLst>
            <pc:docMk/>
            <pc:sldMk cId="1255572253" sldId="2147308610"/>
            <ac:inkMk id="134" creationId="{789FEC10-2472-774C-9422-2DEE12A0F43D}"/>
          </ac:inkMkLst>
        </pc:inkChg>
        <pc:inkChg chg="add topLvl">
          <ac:chgData name="Kau, Derchang" userId="b9148588-e694-4445-9765-2c9aad6149ce" providerId="ADAL" clId="{FAA041A8-D5C9-FD4C-9A1D-883FEE58235E}" dt="2021-10-20T19:49:36.882" v="2614"/>
          <ac:inkMkLst>
            <pc:docMk/>
            <pc:sldMk cId="1255572253" sldId="2147308610"/>
            <ac:inkMk id="135" creationId="{62172341-37A6-2145-965B-C82E8958C06B}"/>
          </ac:inkMkLst>
        </pc:inkChg>
        <pc:inkChg chg="add topLvl">
          <ac:chgData name="Kau, Derchang" userId="b9148588-e694-4445-9765-2c9aad6149ce" providerId="ADAL" clId="{FAA041A8-D5C9-FD4C-9A1D-883FEE58235E}" dt="2021-10-20T19:49:36.882" v="2614"/>
          <ac:inkMkLst>
            <pc:docMk/>
            <pc:sldMk cId="1255572253" sldId="2147308610"/>
            <ac:inkMk id="137" creationId="{4D4B2B02-DE22-194D-B944-C3F51D0189DC}"/>
          </ac:inkMkLst>
        </pc:inkChg>
        <pc:inkChg chg="add topLvl">
          <ac:chgData name="Kau, Derchang" userId="b9148588-e694-4445-9765-2c9aad6149ce" providerId="ADAL" clId="{FAA041A8-D5C9-FD4C-9A1D-883FEE58235E}" dt="2021-10-20T19:49:36.882" v="2614"/>
          <ac:inkMkLst>
            <pc:docMk/>
            <pc:sldMk cId="1255572253" sldId="2147308610"/>
            <ac:inkMk id="138" creationId="{0F1F1266-1BC7-A745-9EB9-6C7A4D032FCD}"/>
          </ac:inkMkLst>
        </pc:inkChg>
        <pc:inkChg chg="add topLvl">
          <ac:chgData name="Kau, Derchang" userId="b9148588-e694-4445-9765-2c9aad6149ce" providerId="ADAL" clId="{FAA041A8-D5C9-FD4C-9A1D-883FEE58235E}" dt="2021-10-20T19:49:36.882" v="2614"/>
          <ac:inkMkLst>
            <pc:docMk/>
            <pc:sldMk cId="1255572253" sldId="2147308610"/>
            <ac:inkMk id="139" creationId="{4E78C768-E0B3-AB48-B5D7-8251BA0E6E08}"/>
          </ac:inkMkLst>
        </pc:inkChg>
        <pc:inkChg chg="add topLvl">
          <ac:chgData name="Kau, Derchang" userId="b9148588-e694-4445-9765-2c9aad6149ce" providerId="ADAL" clId="{FAA041A8-D5C9-FD4C-9A1D-883FEE58235E}" dt="2021-10-20T19:49:36.882" v="2614"/>
          <ac:inkMkLst>
            <pc:docMk/>
            <pc:sldMk cId="1255572253" sldId="2147308610"/>
            <ac:inkMk id="140" creationId="{2FED6225-CF73-1848-BF79-0EF158141674}"/>
          </ac:inkMkLst>
        </pc:inkChg>
        <pc:inkChg chg="add topLvl">
          <ac:chgData name="Kau, Derchang" userId="b9148588-e694-4445-9765-2c9aad6149ce" providerId="ADAL" clId="{FAA041A8-D5C9-FD4C-9A1D-883FEE58235E}" dt="2021-10-20T19:49:36.882" v="2614"/>
          <ac:inkMkLst>
            <pc:docMk/>
            <pc:sldMk cId="1255572253" sldId="2147308610"/>
            <ac:inkMk id="141" creationId="{DF5A552B-D0FD-E447-B1E5-4C27DF1BD875}"/>
          </ac:inkMkLst>
        </pc:inkChg>
        <pc:inkChg chg="add topLvl">
          <ac:chgData name="Kau, Derchang" userId="b9148588-e694-4445-9765-2c9aad6149ce" providerId="ADAL" clId="{FAA041A8-D5C9-FD4C-9A1D-883FEE58235E}" dt="2021-10-20T19:49:36.882" v="2614"/>
          <ac:inkMkLst>
            <pc:docMk/>
            <pc:sldMk cId="1255572253" sldId="2147308610"/>
            <ac:inkMk id="142" creationId="{2237F639-273A-9444-AB36-AFDF5E89B985}"/>
          </ac:inkMkLst>
        </pc:inkChg>
        <pc:inkChg chg="add topLvl">
          <ac:chgData name="Kau, Derchang" userId="b9148588-e694-4445-9765-2c9aad6149ce" providerId="ADAL" clId="{FAA041A8-D5C9-FD4C-9A1D-883FEE58235E}" dt="2021-10-20T19:49:36.882" v="2614"/>
          <ac:inkMkLst>
            <pc:docMk/>
            <pc:sldMk cId="1255572253" sldId="2147308610"/>
            <ac:inkMk id="143" creationId="{DC87B5B1-0959-8B41-8021-650EEE500C64}"/>
          </ac:inkMkLst>
        </pc:inkChg>
        <pc:inkChg chg="add topLvl">
          <ac:chgData name="Kau, Derchang" userId="b9148588-e694-4445-9765-2c9aad6149ce" providerId="ADAL" clId="{FAA041A8-D5C9-FD4C-9A1D-883FEE58235E}" dt="2021-10-20T19:49:36.882" v="2614"/>
          <ac:inkMkLst>
            <pc:docMk/>
            <pc:sldMk cId="1255572253" sldId="2147308610"/>
            <ac:inkMk id="144" creationId="{80C8D710-0B42-0344-8C7E-E428C6E65B6C}"/>
          </ac:inkMkLst>
        </pc:inkChg>
        <pc:inkChg chg="add">
          <ac:chgData name="Kau, Derchang" userId="b9148588-e694-4445-9765-2c9aad6149ce" providerId="ADAL" clId="{FAA041A8-D5C9-FD4C-9A1D-883FEE58235E}" dt="2021-10-20T19:49:34.791" v="2610"/>
          <ac:inkMkLst>
            <pc:docMk/>
            <pc:sldMk cId="1255572253" sldId="2147308610"/>
            <ac:inkMk id="146" creationId="{6181186B-4B7B-794D-B73E-5C21D7A9B397}"/>
          </ac:inkMkLst>
        </pc:inkChg>
        <pc:inkChg chg="add">
          <ac:chgData name="Kau, Derchang" userId="b9148588-e694-4445-9765-2c9aad6149ce" providerId="ADAL" clId="{FAA041A8-D5C9-FD4C-9A1D-883FEE58235E}" dt="2021-10-20T19:49:35.088" v="2611"/>
          <ac:inkMkLst>
            <pc:docMk/>
            <pc:sldMk cId="1255572253" sldId="2147308610"/>
            <ac:inkMk id="147" creationId="{CED942AB-883F-BC4C-82EC-573A73888A2B}"/>
          </ac:inkMkLst>
        </pc:inkChg>
        <pc:inkChg chg="add">
          <ac:chgData name="Kau, Derchang" userId="b9148588-e694-4445-9765-2c9aad6149ce" providerId="ADAL" clId="{FAA041A8-D5C9-FD4C-9A1D-883FEE58235E}" dt="2021-10-20T19:49:35.411" v="2612"/>
          <ac:inkMkLst>
            <pc:docMk/>
            <pc:sldMk cId="1255572253" sldId="2147308610"/>
            <ac:inkMk id="148" creationId="{0E6DE28A-BECE-8D45-8073-4B0D8476F72E}"/>
          </ac:inkMkLst>
        </pc:inkChg>
        <pc:inkChg chg="add">
          <ac:chgData name="Kau, Derchang" userId="b9148588-e694-4445-9765-2c9aad6149ce" providerId="ADAL" clId="{FAA041A8-D5C9-FD4C-9A1D-883FEE58235E}" dt="2021-10-20T19:49:35.446" v="2613"/>
          <ac:inkMkLst>
            <pc:docMk/>
            <pc:sldMk cId="1255572253" sldId="2147308610"/>
            <ac:inkMk id="149" creationId="{ADF8B92D-2F06-3D40-95C8-CD63E906499F}"/>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3:34.874"/>
    </inkml:context>
    <inkml:brush xml:id="br0">
      <inkml:brushProperty name="width" value="0.08571" units="cm"/>
      <inkml:brushProperty name="height" value="0.08571" units="cm"/>
      <inkml:brushProperty name="color" value="#F6630D"/>
    </inkml:brush>
  </inkml:definitions>
  <inkml:trace contextRef="#ctx0" brushRef="#br0">495 40 8076,'0'-20'0,"0"9"0,-9 3 0,-2 10 0,-2 4 0,0 7 0,-2 7 0,-3 6 0,-1 7 0,-3 2 0,-2 2 0,-4 0 211,-3 4 0,5 3 0,-6-3 0,-1 2 0,2 3 0,3-4 0,2-5 0,0-5 2149,2 3 0,9-7 0,2-1 1,-1-6-1906,4-1 0,-4-3 1,14-6-1,7-11 0,4-8-851,2-3 0,-6-5 1,3 8-1,1-1 1,-2-2 395,0 0 0,6-11 0,-4-8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16.596"/>
    </inkml:context>
    <inkml:brush xml:id="br0">
      <inkml:brushProperty name="width" value="0.08571" units="cm"/>
      <inkml:brushProperty name="height" value="0.08571" units="cm"/>
      <inkml:brushProperty name="color" value="#F6630D"/>
    </inkml:brush>
  </inkml:definitions>
  <inkml:trace contextRef="#ctx0" brushRef="#br0">1 20 8384,'0'-10'1879,"1"5"-1577,2 2 1,2 2-1,4 2 1,-3 3-1,-1 4 1,-1 5 107,2 2 0,0 0 0,0 2 0,2-1 33,0 2 1,2-3 20,-1 1-11,-3-5 0,2 4 0,-2-3-380,-1 1 24,4 0 1,-8-7 0,3 0-371,0-2 1,-3-2 0,4-5 0,-2-4-206,0-1 0,3-5 0,-2-1 1,-1-1 324,1-2 0,-2 0 0,4 0 0,-1 2 0,-1 0-134,1 0 1,1 6 671,-3 0 0,1 5-336,0 1 0,-3 10 543,2 2 0,-2 10 0,-1 2 0,0 2 0,0 3 0,0 0 17,0-1 1,0-3-1,0 0 1,0-1-535,0-2 0,0-4 0,0-2 0,0-3-582,0 0 0,1-1 48,2-3 1,3-7 0,2-8 3,-1-2 1,1-7 0,-1 1 0,1-3 71,2-2 1,-1-5 0,2 2-1,1-1 215,1 1 0,0 3 0,-4 0 0,1 3 251,-1 3 0,1 2 0,0 4 168,-1 0 1,1 5-1,0 2 189,-1 2 0,-3 5 1,-2 4-1,-1 2 0,1 4 9,2 1 0,-4 0 0,1 1 1,-1-2-159,1 0 1,-1-3 0,2 2-303,0-3 1,-3 0 0,2 0-759,-2-1 0,0 0 1,2-2-200,0 0 45,4-5 0,-5 2 1,5-4-1,0 0 1,2-1-1170,1-2 1,-2 1 2091,-1-5 0,5 1 0,-1-4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4:47.065"/>
    </inkml:context>
    <inkml:brush xml:id="br0">
      <inkml:brushProperty name="width" value="0.08571" units="cm"/>
      <inkml:brushProperty name="height" value="0.08571" units="cm"/>
      <inkml:brushProperty name="color" value="#F6630D"/>
    </inkml:brush>
  </inkml:definitions>
  <inkml:trace contextRef="#ctx0" brushRef="#br0">10 454 8330,'-4'-19'230,"3"2"0,-2 1 0,2 4 1,1 2 710,0 0-216,0 1 0,0 0-183,0 0 1,1 4 0,1 3 0,2 4 32,1 4 0,-2 6 0,3 5 0,1 3 24,-2 5 1,2 5-1,-3 3 1,1 0-138,2 2 1,2 2 0,-1-6 0,-1-2-70,-1-3 1,0-1 0,4-6 0,-2-1 0,-1-2-135,-1-2 0,-1 0 0,3-6-156,-2-2 1,0 1-1,3-3-25,0-2 1,1-2 0,-1-4-238,0-2 0,1-6 0,-1-3 0,1-4 71,2-3 1,0-1 0,3-6 0,2-2 35,0-3 0,5-8 0,-1-2 0,1-2 0,-1 0 28,1 1 0,4-3 0,-4 6 152,-1 3 1,4 0 0,-8 9 0,1 3-1,-3 2-79,-2 2 1,0 6-1,-4 5 1,-1 1 4,-2 2-1424,3 0 794,-4-1 0,0 4-276,-2 0 1,-2 3-209,-1-3 1,1 0-1021,2-4 1,-1 5 2079,4 2 0,1 2 0,2 1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1:03.560"/>
    </inkml:context>
    <inkml:brush xml:id="br0">
      <inkml:brushProperty name="width" value="0.04286" units="cm"/>
      <inkml:brushProperty name="height" value="0.04286" units="cm"/>
      <inkml:brushProperty name="color" value="#F6630D"/>
    </inkml:brush>
  </inkml:definitions>
  <inkml:trace contextRef="#ctx0" brushRef="#br0">49 404 9356,'-16'-29'890,"0"8"1,7 8-108,3 19 0,5 10 1,1 12-1,0 8 495,0 7 0,0 9 0,0 4 0,0-3-649,0-2 1,0-1-1,0-11 1,1 1-342,5-1 1,-3-9-1,6-6 1,0-5-92,0-2 1,-3 0 0,4-11 22,3-3 0,3-10 1,5-11-1,6-12 3,4-11 1,6-11 0,3-6 0,1-2 90,4-7 0,1-1 0,4 4 0,2-1-1,2 1 1,-2 6 0,-7 5 0,-4 4-130,-1 6 0,-3 4 0,-6 8 1,-5 5-563,-4 4 0,1 4 0,-1 4-1211,-3 3 1,-6 4-1,-2 7-114,1 0 1,-3 2-1,0 3 1,0 4-812,0 0 0,-4 4 2514,6-8 0,-7 7 0,3-3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1:10.027"/>
    </inkml:context>
    <inkml:brush xml:id="br0">
      <inkml:brushProperty name="width" value="0.04286" units="cm"/>
      <inkml:brushProperty name="height" value="0.04286" units="cm"/>
      <inkml:brushProperty name="color" value="#F6630D"/>
    </inkml:brush>
  </inkml:definitions>
  <inkml:trace contextRef="#ctx0" brushRef="#br0">33 436 8387,'-9'-16'281,"2"1"1,1 6 540,1 9 0,0 8 0,6 9 0,3 3 0,1 2 0,-1-3 251,-2-1-598,5 6 0,-5-7 0,5 5 1,-2-4-1,2-2 91,2 0 1,-5-5 0,3-2 30,0-2-688,-5-2 1,7-5 99,-4 0 1,-3-1 0,4-5 138,-5-5 0,7-3 0,0-4 0,3-1 47,0-3 1,5-7 0,6 2 0,-1-3-9,2-2 0,-3 0 1,7-2-1,0-2 15,-2-2 0,4 0 0,-6 6 0,0 2-133,0 3 0,4-2 0,-5 8 0,-3 1-104,-1 2 0,-3 2 0,-3 2 0,-3 1-437,-2 2 0,1 8 0,-5-4-1197,3-1 819,-1 7 0,-7-7 0,-3 8-434,-6 0 1,2 0-62,-2 0 1,1 0 1344,-7 0 0,8 0 0,2 0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1:12.546"/>
    </inkml:context>
    <inkml:brush xml:id="br0">
      <inkml:brushProperty name="width" value="0.04286" units="cm"/>
      <inkml:brushProperty name="height" value="0.04286" units="cm"/>
      <inkml:brushProperty name="color" value="#F6630D"/>
    </inkml:brush>
  </inkml:definitions>
  <inkml:trace contextRef="#ctx0" brushRef="#br0">32 420 8163,'-16'-7'484,"7"7"0,4 0 0,3 9 0,2 5 0,0 4 2270,0 4 0,5 1 0,3 4-2259,1-6 0,-1-3 0,5 0-196,-2 4 1,-2-5 0,3 5-70,-1-4 1,-6-4 0,4-1-454,-1-2 1,-1-8 210,-2 2 0,-1-5 0,5-5 188,-2-6 1,5-3-1,-1-2 1,3-2-68,2-4 1,2-3 0,4-7 0,5-2 7,3-4 1,1 4 0,-1-5 0,-1 1-177,-1 1 1,12-1-1,-8 6 1,0 0-353,-3-1 0,1 1 0,-3 2 0,2 3 198,-2 5 1,2-1 0,-6 2-1,0 3-1257,0 5 1,1 1 0,-5 6 0,3 3-2846,-2 1 4315,-3 2 0,7 0 0,1 0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1:23.562"/>
    </inkml:context>
    <inkml:brush xml:id="br0">
      <inkml:brushProperty name="width" value="0.04286" units="cm"/>
      <inkml:brushProperty name="height" value="0.04286" units="cm"/>
      <inkml:brushProperty name="color" value="#F6630D"/>
    </inkml:brush>
  </inkml:definitions>
  <inkml:trace contextRef="#ctx0" brushRef="#br0">65 501 8470,'-5'-16'0,"-2"-2"656,-2-3 1,0-3 0,-2-2 1047,6 4 0,-3 9-1170,3 3 1,0 10 0,5 5-1,0 15-44,0 9 1,0 10-1,0 4 1,1 4-206,5 1 1,-4 1 0,3-1-1,-1-1-29,1-4 0,-1 0 0,5-9 0,-2-5-185,-4-4 0,4-4 1,1-6-30,1-5 1,-4-2 0,4-10-25,-2-4 0,6-8 1,-3-9-1,5-2-13,1-4 1,0-7-1,0-2 1,0 1 102,1-3 0,-1 1 1,2-6-1,1 4 27,3 1 1,-1-3 0,-3 2 0,2-2 10,2-2 0,5 2 0,-6 10 1,-1 1-112,-2 0 1,-2 5-1,-2 2 1,-1 2 37,-2 3 1,-6 4-1,4 3 1,0 4-173,0 2 0,-5-6-576,1 3 0,-1 2-208,1 3 1,-3 1-2723,3-1 2368,-3 3 0,3-7 0,2 6-115,2-3 1,-3 1 1351,5 5 0,-8-7 0,4-2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48:44.631"/>
    </inkml:context>
    <inkml:brush xml:id="br0">
      <inkml:brushProperty name="width" value="0.04286" units="cm"/>
      <inkml:brushProperty name="height" value="0.04286" units="cm"/>
      <inkml:brushProperty name="color" value="#F6630D"/>
    </inkml:brush>
  </inkml:definitions>
  <inkml:trace contextRef="#ctx0" brushRef="#br0">40 726 8592,'-20'11'323,"10"-5"1,3-12 0,5-7 167,2-5 0,9-4-308,4-4 1,11-4 0,2-9 0,0-3 149,2-3 1,3 3-1,8-4 1,0 3-247,0-3 1,-6 5-1,0-3 1,-1 7 2,-1 5 1,-3 8-1,-6-3 1,0 6-165,-3 1 1,5 3 0,-13 1-1,2 6-168,0 1 1,-6-4-832,6 6-159,-9 1-209,5 6-192,-9 0 1633,0 8 0,-9 3 0,-2 9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48:45.039"/>
    </inkml:context>
    <inkml:brush xml:id="br0">
      <inkml:brushProperty name="width" value="0.04286" units="cm"/>
      <inkml:brushProperty name="height" value="0.04286" units="cm"/>
      <inkml:brushProperty name="color" value="#F6630D"/>
    </inkml:brush>
  </inkml:definitions>
  <inkml:trace contextRef="#ctx0" brushRef="#br0">79 99 8209,'-19'-20'0,"1"1"1679,5-1-784,-4 9-293,15-6-417,-7 15 125,9-7 173,0 9-171,0 0 0,9 0 0,4 2 0,4 7 0,3 8 1256,-1 7-1212,10 11 0,-5-4 0,8 8-71,3 0 0,0 0 1,2 2-1,-2 3-173,0 2 1,6-1 0,-11-5 93,1-1 1,-3-9 71,-8-4 1,-1-4-293,1-2-740,0-1-314,-1 1-927,1-9 1191,-1-2 45,-8-18 0,-2 5-1805,-9-9 1764,0-1 800,9-5 0,-7-9 0,7-3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49:17.442"/>
    </inkml:context>
    <inkml:brush xml:id="br0">
      <inkml:brushProperty name="width" value="0.04286" units="cm"/>
      <inkml:brushProperty name="height" value="0.04286" units="cm"/>
      <inkml:brushProperty name="color" value="#F6630D"/>
    </inkml:brush>
  </inkml:definitions>
  <inkml:trace contextRef="#ctx0" brushRef="#br0">40 876 8219,'-20'-9'166,"9"9"1,5 0-1,4 14 1,2 7-1,0 8 1,0 3-1,0 7 1,0 7-1,0 2 1197,0 0 1,8-2 0,5-7-1,5 0-814,1 0 1,1-8 0,0-5 0,-1-6 0,3-7-138,4-7 1,-4-4-1,6-4-49,0-4 1,-4-21 0,7-16 0,-1-9-91,1-9 0,-1-9 0,5 0 0,-2-2-52,2-2 0,-5-4 0,3 11 0,0-1-127,-3 1 0,7 3 0,-6 10 0,1 4-221,1 2 1,-3 2 0,3 7-1,-5 0-102,1 0 1,-8 6 0,6 2-1,-6 3-142,-1 4 1,-3-4-1,-1 2 1,-3 4-1238,2 7 0,-4-3 449,2 5 1,-9 2-1,5 0-105,0 3 0,-7 10 1,4 11 1263,-4 4 0,-2 3 0,0 0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49:33.386"/>
    </inkml:context>
    <inkml:brush xml:id="br0">
      <inkml:brushProperty name="width" value="0.04286" units="cm"/>
      <inkml:brushProperty name="height" value="0.04286" units="cm"/>
      <inkml:brushProperty name="color" value="#F6630D"/>
    </inkml:brush>
  </inkml:definitions>
  <inkml:trace contextRef="#ctx0" brushRef="#br0">255 1 6468,'-20'0'0,"7"0"0,0 0 0,7 6 0,-7 1 0,0-1-98,2 3 0,-7 0 0,5 6-15,-4-2 1,-3 0 0,1 7 144,-1-1 0,7-1 1,2-3-33,2-2 0,-6 0 0,4 7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49:33.743"/>
    </inkml:context>
    <inkml:brush xml:id="br0">
      <inkml:brushProperty name="width" value="0.04286" units="cm"/>
      <inkml:brushProperty name="height" value="0.04286" units="cm"/>
      <inkml:brushProperty name="color" value="#F6630D"/>
    </inkml:brush>
  </inkml:definitions>
  <inkml:trace contextRef="#ctx0" brushRef="#br0">20 549 7901,'-2'-19'713,"-5"-1"1,5 7 478,-4 0-723,3 9-433,3-5 0,0 11 0,0 5 1,0 6 67,0 4 1,0 3-1,0-1 67,0 1 0,0-7 35,0 0 1,0 0 1,7-4-1,2-7-88,2-6 1,-5-12 0,7 3 0,2-6-25,3-7 0,4-3 0,2-6 0,4 3-132,2-3 1,3-6-1,6-3 1,0 3-235,1-3 0,-1 3 0,0 6 0,-2 4-39,-4 3 0,1 2 0,-7 6 0,-3 1-427,-3-1 0,-8 9 1,0 5-1584,3 4 2320,-8 2 0,-8 8 0,-10 3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49:52.074"/>
    </inkml:context>
    <inkml:brush xml:id="br0">
      <inkml:brushProperty name="width" value="0.05714" units="cm"/>
      <inkml:brushProperty name="height" value="0.05714" units="cm"/>
      <inkml:brushProperty name="color" value="#F6630D"/>
    </inkml:brush>
  </inkml:definitions>
  <inkml:trace contextRef="#ctx0" brushRef="#br0">1 412 13671,'0'-20'0,"0"0"2290,0 1-1790,0 8 0,0 4 319,0 14-719,0-5 1,0 16 0,2-8 0,2 4 51,3-1 1,-1 0 0,-4 6-127,5 1 0,-5-1 1,7 1-104,0 0 0,-7-1 0,6 1 35,1-1 1,-4-5 91,8-1 0,-7-9 68,7 2 1,-6-3 0,6-3 80,2 0 1,2-9 0,3-2 0,0-2 5,-1 0 1,1 0 0,-1-7 0,1-2 49,0-4 0,-1 5 0,1-6 0,-1 4-40,1-4 1,0 6 0,-1-6 0,1 6 13,-1 1 1,1-6 0,0 0 0,-1 2 29,1 2 1,-7 2 0,0 1-84,2-1 1,-6 7 0,0 2-153,-1 3 0,-6-1-519,5 2 224,-5 5 1,-2-9-886,0 5-268,0 4 717,0-16 1,7 14 313,-1-9 0,1 6 0,-5-4-769,5 3 1,-3 1-962,9 7 2113,0 0 1,-2 0 0,-2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4:56.184"/>
    </inkml:context>
    <inkml:brush xml:id="br0">
      <inkml:brushProperty name="width" value="0.08571" units="cm"/>
      <inkml:brushProperty name="height" value="0.08571" units="cm"/>
      <inkml:brushProperty name="color" value="#F6630D"/>
    </inkml:brush>
  </inkml:definitions>
  <inkml:trace contextRef="#ctx0" brushRef="#br0">0 930 8057,'0'-16'685,"0"0"285,0 7 1,0 0 161,0 4 924,0-4 0,0-2-1589,0 0 0,2 10 1,1 1-1,3 8 0,-1 7 49,2 1 0,-3 5 1,5 2-1,0 0-326,-1 0 0,3-1 0,3-6 0,-1-2-110,-2-3 0,-1-2 0,6-6 0,0 3 133,0-3 0,-5-1-87,0-2 0,-1-7 0,6-4 7,0-3 0,0-4 0,0-2-114,0-1 1,2-6 0,2 4-1,1-2 1,1-3 0,-1-4 17,0-6 1,8 5 0,-4-7 0,1 3 11,1 0 1,-2-6 0,2 6-1,-4 1-3,0 2 1,-5 2 0,3 0-1,-3 2-481,-2 3 1,0-1 306,0 6 0,0-1 0,0 4 0,0-3 0,0 3-131,0 1 1,-5 2-1,-1 2 1,1 1-132,-2 2 0,5 1 146,-3-6 0,1 0 0,1 1 93,-2 5 0,-6-3 0,4 6-95,-2-2 1,0-1 149,-2-6 1,-3 5-42,4 0 1,1 6-1071,-2-6-131,0 8 1,-3-5 60,3 8 0,-3 8 1277,4 2 0,2-3 0,1 1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0:04.749"/>
    </inkml:context>
    <inkml:brush xml:id="br0">
      <inkml:brushProperty name="width" value="0.04286" units="cm"/>
      <inkml:brushProperty name="height" value="0.04286" units="cm"/>
      <inkml:brushProperty name="color" value="#F6630D"/>
    </inkml:brush>
  </inkml:definitions>
  <inkml:trace contextRef="#ctx0" brushRef="#br0">1 490 8548,'0'-20'20,"0"1"0,0-1 0,0 1 0,2-1 1033,4 0 0,-4 12-852,5 8 1,-3 8-1,1 12 1,1 2 0,-1 4 854,-3 7-948,-2 4 1,0 2 0,0 0 0,0 2 0,0 1-55,0-3 1,0 2 0,0-15 0,0-2-5,0-2 0,2-4 107,4-5 0,-1-5 0,8-8 0,2-2 43,3-4 1,8-12 0,2-10 0,2-3-79,5-3 1,2-3 0,3-3-1,-3 1-76,-5 0 1,5-2-1,-4-3 1,4-2-275,2 3 1,-6 1 0,-3 3 0,1 2-162,-1 5 1,-6-3 0,2 9 0,-4-1-45,-2-1 0,-1 6 0,1-2 0,-3 7-526,-4 4 1,5 2-1,-7-4-537,0 2 1496,6 8 0,-15-12 0,7 6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0:28.773"/>
    </inkml:context>
    <inkml:brush xml:id="br0">
      <inkml:brushProperty name="width" value="0.04286" units="cm"/>
      <inkml:brushProperty name="height" value="0.04286" units="cm"/>
      <inkml:brushProperty name="color" value="#F6630D"/>
    </inkml:brush>
  </inkml:definitions>
  <inkml:trace contextRef="#ctx0" brushRef="#br0">0 216 8469,'0'-50'0,"7"4"0,2 13 0,2 7 0,2 4 0,0 5 0,0 4 0,2 6 0,2 5 0,-4 13 0,-2 9 0,-2 8 0,-5 7 0,-1 4 0,-3 9 0,0 9 0,0 8 1437,0 7 1,-7 2-1,-2 0 45,-2-2 0,1-5 1,-4 1-1,8-9-1285,4-3 0,-5-8 1,1-2-1,1-7-135,3-6 0,4-5 0,3-8 0,1-1-43,-1 1 1,5-9-1,4-5 94,3-4 1,9-13-1,0-6 1,0-9 83,3-5 1,1-1 0,9-10 0,1-1-118,-1-3 0,0-8 0,2 4 0,3-3-80,2 1 1,2 2 0,-5-5-1,3 5 23,-3 3 1,-1-6 0,-3 8 0,-2 1-84,-4 3 1,-5 10 0,-6 5 0,-1 4 40,-1 3 0,4-1 1,-11 0-57,5 1 1,-5 1 0,-3 3-579,-1 2 1,4 7-250,-6-8 0,-1 8-496,-6-7 0,2 9 1,3-1-505,1 10 1,1-1 1901,-7 9 0,9 0 0,2 7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0.239"/>
    </inkml:context>
    <inkml:brush xml:id="br0">
      <inkml:brushProperty name="width" value="0.04286" units="cm"/>
      <inkml:brushProperty name="height" value="0.04286" units="cm"/>
      <inkml:brushProperty name="color" value="#F6630D"/>
    </inkml:brush>
  </inkml:definitions>
  <inkml:trace contextRef="#ctx0" brushRef="#br0">59 123 7995,'-11'-20'0,"4"1"0,5-1 413,2 0 1,0 7 70,0 0-82,0 9 1,0-9 1108,0 13-973,0 4 0,0 22-119,0 1 1,0 7-1,0 1 1,-2 7-99,-4 3 0,3 10 0,-3-5 0,4 2-149,2 0 1,-7-6 0,1 4 0,1-4-141,3-9 0,2 0 0,0-11 0,0-2-747,0-2 513,0-11 0,2-3 0,3-10 35,1-4 1,9-12-1,-4-10 1,2-3-89,0-3 1,-2-3 0,5-3 0,-3 1 122,2 0 0,0 0 0,0 0 0,-4-1 152,-2 1 0,6 2 0,-2 2 1,3 5 136,-3 2 1,4 4-1,-6 8 1,2 3 387,0-2 0,-6 6 54,6 3 1,-7 6 0,5 6-1,-2 7-151,-5 5 0,-2 8 0,-2 2 1,0 3-234,0 4 0,0-5 0,0 3 1,2-1-178,5-1 1,-5-3-1,5-8 1,-5-1-61,-2 1 1,0-7-1087,0 0-650,9 0-674,-7-2 1119,15-2 1,-12-9 16,8 0 1,-7 0 1295,7 0 0,0-9 0,7-2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0.731"/>
    </inkml:context>
    <inkml:brush xml:id="br0">
      <inkml:brushProperty name="width" value="0.04286" units="cm"/>
      <inkml:brushProperty name="height" value="0.04286" units="cm"/>
      <inkml:brushProperty name="color" value="#F6630D"/>
    </inkml:brush>
  </inkml:definitions>
  <inkml:trace contextRef="#ctx0" brushRef="#br0">0 216 11635,'0'13'1590,"0"1"-1051,0 1 1,0 2-258,0 3 0,9-3 0,4-4-262,4-6 1,-4-5 0,-2-4 0,0-3-229,0-1 0,0-9 1,4 2-1,-4-5-41,-2-1 0,4-1 1,-7 0-1,1 1 155,2-1 1,-7 1 0,4-1-1,-4 0 137,-2 1 0,0-1 0,-2 1 138,-4-1 0,1 3 1,-8 4 63,-2 6 1,-2 5 0,-1 4 116,5 5 0,-2 3 0,6 10 0,-2 0 41,-4-1 0,6 7 0,3 0 0,4 1-145,2 1 0,0-6 1,0 4-1,0-4 165,0-3 0,0-6 0,2 0-1031,4 3 1,5-1 0,9-2-376,-1-7 0,1-3 0,2-3 0,2 0-98,2 0 0,0 0 1,-4-3-1,2-3 22,2-7 0,0 2 1059,-6-2 0,8-18 0,2-10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1.223"/>
    </inkml:context>
    <inkml:brush xml:id="br0">
      <inkml:brushProperty name="width" value="0.04286" units="cm"/>
      <inkml:brushProperty name="height" value="0.04286" units="cm"/>
      <inkml:brushProperty name="color" value="#F6630D"/>
    </inkml:brush>
  </inkml:definitions>
  <inkml:trace contextRef="#ctx0" brushRef="#br0">57 98 8447,'-13'0'378,"2"2"1144,3 5-1266,1-5 1,1 9 266,-1-5 1,3 3-81,10 4 0,-1 2 1,8-8-292,2-3 1,-4-2-1,2-4-98,2-4 0,3 1 0,-1-8 0,-2 0-72,-2 2 0,-2-6 0,5 6 1,-6-2-211,-1 0 1,4 6 0,-4-6-600,2-2 844,-7 6 1,7-6 354,-4 9-320,-5-1 0,-2 7-97,-13 0 0,-5 2 0,-1 5 0,-1 4 122,0 0 1,1 6 0,-1-4 0,1 4 172,-1 3 0,7 0 0,0-1 0,0 1 212,2-1 1,2 1 0,9 0-220,0-1 0,0-6 0,2-2 0,5-2-69,6-5 1,4-2 0,3-2 0,2-2-310,4-4 1,-2-3 0,6-6 0,-1 4-496,-5 2 1,0-4 0,0 7 0,2-1 71,-2-2 1,-3 7 0,-1-4 0,0 3-3736,-1 3 4293,1 0 0,-1-8 0,1-3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1.680"/>
    </inkml:context>
    <inkml:brush xml:id="br0">
      <inkml:brushProperty name="width" value="0.04286" units="cm"/>
      <inkml:brushProperty name="height" value="0.04286" units="cm"/>
      <inkml:brushProperty name="color" value="#F6630D"/>
    </inkml:brush>
  </inkml:definitions>
  <inkml:trace contextRef="#ctx0" brushRef="#br0">216 486 8421,'-20'0'2041,"7"-3"-1382,0-3 1,7 4-834,-8-5 1,8 5 0,-7 4 230,-2 5 0,4 4 1,-2 8-1,-3 1 171,-1-1 0,4 8 0,2-1 0,0-2 98,0-3 0,7-8 1,-3 1-424,5 1 1,4-7-190,5-1 0,2-7 0,6-9 0,-2-8 230,2-7 0,3-9 0,1 5 0,1-3-328,-1-3 1,-6-3 0,1-3-1,-1 1 269,-2 0 1,-1 0-1,-5-3 1,1 1 444,-1 2 1,-3-9 0,-2 13 0,0 2 556,0 3 1,0 4-404,0 6 1,-9 9 0,-4 7-162,-4 8 0,-1 9 0,3 16 0,2 8 41,-2 6 1,-1 12 0,1-3 0,4 5-228,3 1 0,1 1 0,7 0 0,0-2-249,0-5 1,0 0 0,2-10 0,3-5-318,1 0 1,7-9 0,-4-2-1,2-4-129,4-3 1,2-8 0,3-4 0,0-5-998,-1-2 0,3-2 1555,4-5 0,-4-4 0,6-8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3.297"/>
    </inkml:context>
    <inkml:brush xml:id="br0">
      <inkml:brushProperty name="width" value="0.04286" units="cm"/>
      <inkml:brushProperty name="height" value="0.04286" units="cm"/>
      <inkml:brushProperty name="color" value="#F6630D"/>
    </inkml:brush>
  </inkml:definitions>
  <inkml:trace contextRef="#ctx0" brushRef="#br0">118 138 8233,'-19'0'239,"-1"0"158,1 0 0,-1 0 1200,0 0-615,10 0 1,1 9-606,9 4 0,9-5 0,4 1-110,4 0 1,3-7 0,-1 4 0,3-3-9,4-3 1,-4 0-1,4 0 1,-4-3-255,-3-3 1,1 2-1,0-7 1,-1 0-164,1 0 0,-1 4 0,1-6-183,0-2 1,-7 4-1,-2-2-228,-3-2 1,-1 4 325,-7-2 1,-2 2 0,-3-4 189,-1 2 1,-10 8-1,3-1 185,-4 4 1,4 2 0,0 0-1,-2 0 227,-3 0 1,1 2-1,2 4 1,1 7-79,-1 5 1,-2 1 0,-3 1-1,3 2-66,4 4 0,-3-2 0,10 6 0,2-1 80,1-5 0,3 4 1,0-2-117,0-2 1,9-9 0,4-4-1,5-2-12,1-5 0,7-2 0,3-2 0,1-2-326,5-4 0,-5-3 1,3-6-1,0 2 22,-3-3 0,1 6 0,-7-1 0,2 2-983,-2 5 0,-2-5 1,-3 2-675,1 3 1,-7 2 0,-2 0 1793,-3-5 0,-1-4 0,-7-8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3.786"/>
    </inkml:context>
    <inkml:brush xml:id="br0">
      <inkml:brushProperty name="width" value="0.04286" units="cm"/>
      <inkml:brushProperty name="height" value="0.04286" units="cm"/>
      <inkml:brushProperty name="color" value="#F6630D"/>
    </inkml:brush>
  </inkml:definitions>
  <inkml:trace contextRef="#ctx0" brushRef="#br0">60 18 8814,'-9'-11'1068,"4"4"1,-5 14 0,1 6 0,2 4-491,-1 3 0,5 0 1,-3 1-1,4 3-144,2 2 1,0 1 0,2-6 0,2 3-237,3 2 1,8-2 0,-4-8 0,2-5-310,0-3 0,0-1 0,7-7 187,-1 0 0,1-2 1,0-5-134,-1-6 1,-6-4 0,-2-3 0,0 0 94,0 1 0,-7-1 0,3 1 0,-3-1-144,3 0 1,-5 1 4,4-1 0,-1 3-2175,1 4 467,-4 4 1,16 9 1181,-5 0 1,-2 0-1,0 2 1,0 3-213,-1 1 0,4 1 1,5-7 838,1 0 0,-1 0 0,-1-3-120,-5-3 0,4 4 120,-4-5 0,-4 7 738,-2 7 1,-5 4 0,-2 8 0,2 1-7,4-1 1,-3-6-1,3 1 1,-4 1-999,-2 2 0,3-4-124,3 0 1,-2-8-25,9 1 0,-8-12 0,1-7 414,-3-5 0,5-10 0,3-3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3.935"/>
    </inkml:context>
    <inkml:brush xml:id="br0">
      <inkml:brushProperty name="width" value="0.04286" units="cm"/>
      <inkml:brushProperty name="height" value="0.04286" units="cm"/>
      <inkml:brushProperty name="color" value="#F6630D"/>
    </inkml:brush>
  </inkml:definitions>
  <inkml:trace contextRef="#ctx0" brushRef="#br0">58 1 8392,'-14'0'5270,"1"0"-4857,0 0 1,2 2-625,5 5 0,6-3 0,6 7 102,8-3 0,3-1 0,3-7 0,-1 0 109,1 0 0,-1 0 0,1 0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4.309"/>
    </inkml:context>
    <inkml:brush xml:id="br0">
      <inkml:brushProperty name="width" value="0.04286" units="cm"/>
      <inkml:brushProperty name="height" value="0.04286" units="cm"/>
      <inkml:brushProperty name="color" value="#F6630D"/>
    </inkml:brush>
  </inkml:definitions>
  <inkml:trace contextRef="#ctx0" brushRef="#br0">79 1 7637,'-19'0'0,"-1"0"0,9 9 0,-6 1 0,6 10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5:01.235"/>
    </inkml:context>
    <inkml:brush xml:id="br0">
      <inkml:brushProperty name="width" value="0.08571" units="cm"/>
      <inkml:brushProperty name="height" value="0.08571" units="cm"/>
      <inkml:brushProperty name="color" value="#F6630D"/>
    </inkml:brush>
  </inkml:definitions>
  <inkml:trace contextRef="#ctx0" brushRef="#br0">17 760 8109,'-5'-16'705,"-1"-1"0,1 1 318,5-1 1,2 8-272,3 3 0,2 6-443,4 6 0,2 9 0,-5 9 0,-1 3 398,0 8 0,6 0 0,-4 7 0,2-2-273,0-3 0,-1 2 0,2-4-279,-1-4 1,0-9 0,4 0 0,-2-6 0,-4-3 123,-2-2 0,6-7 1,-2 1-131,4-3 1,-4-7 0,0-3 0,2-3-63,2-7 1,1 0 0,1-10-1,-1-1-95,1-2 1,5-3 0,2 1 0,-1-1 0,3-5 39,0-5 1,1-4-1,6-1 65,0-1 0,2 1 0,2-3 0,2-1-25,-3-2 1,5 2-1,-3 7 1,-1 4-52,-2 1 1,-2 3 0,0 6 0,0 3 0,-2 3 1,-3 2 1,-3 2-137,-3 6 0,-3 1 0,1 2 1,-5 4-1,-4 2 1,1 3 1,-2 2 0,-1 0-431,-2-3 7,-1 3 98,-6-5-387,0 7-1813,0 0-1465,0-8 1987,0 7 2115,0-7 0,0 16 0,0 1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5.322"/>
    </inkml:context>
    <inkml:brush xml:id="br0">
      <inkml:brushProperty name="width" value="0.04286" units="cm"/>
      <inkml:brushProperty name="height" value="0.04286" units="cm"/>
      <inkml:brushProperty name="color" value="#F6630D"/>
    </inkml:brush>
  </inkml:definitions>
  <inkml:trace contextRef="#ctx0" brushRef="#br0">158 647 8253,'2'-18'25,"4"5"0,-3-4 1,5 4 397,1-5 0,-7-1 0,5-1 334,-5 1 1,4 6-467,1-1 0,0 8-191,-7-7 0,-9 9 0,-4-1 0,-3 10-122,3 8 1,-11 4 0,5 3 0,-3-1 91,0 1 0,5 6 1,2 0-1,2-2-3,-3-2 1,8-3-1,1 1 10,5 0 0,4-3 0,5-4-60,6-6 1,11-5 0,2-4 0,0-5-164,2-6 0,-6-4 0,4-5 0,-2-2-100,2-2 1,-4-7-1,4 5 1,-4-1 157,-3 1 0,1-7 0,0 5 0,-3-3 83,-4 0 0,5 3 0,-8-7 0,4 2 6,-1 0 0,-9-10 1,3 10-1,-5 2 612,-2 3 1,0-3-1,0 7-294,0 2 0,-9 11 0,-4 6-248,-5 5 0,-1 4 0,-1 7 0,3 8 52,4 7 1,-9 18-1,7-1 1,0 7 70,-3 6 1,3-4-1,0 3 1,4 1-53,2 3 0,3-7 0,6-2 0,0-5-95,0-3 0,8 1 0,5-15 0,5-2-54,1-2 1,1-11 0,2-5 0,2-4 9,2-2 1,6-8-1,-3-5 1,-1-5-314,0-1 1,5-8 0,-5-1-1,1-2 73,-1-5 1,-4 4-1,-9 1 1,-4-1 99,-2 1 1,4 6 379,-7-2 0,-8 6 0,-11 7 0,-7 7 76,-6 3 0,5 12 0,-8 4 0,5 5 87,5 1 0,-5 10 0,13 1 0,-2 3-149,0-1 1,8-8 0,-1 5-1,4-3-324,2 0 0,6 0 0,3-9 0,2-1-122,4-3 0,2-9 1,3 3-1,0-5-3,-1-2 0,1 0 0,-1-2 0,1-3 6,0-1 0,-1-10 0,1 1 0,-1-4-48,1-1 1,0-10 0,-1 10 0,-1-2 517,-5 0 1,4 3 1022,-4-1-866,-4 9 0,0 5 1,-9 12-1,0 10-107,0 8 1,0-3 0,0 8 0,0-3-284,0 0 0,0 0 1,0-6-472,0-1 1,6 1 77,1-1 1,1-8-1,-1-6 69,6-10 1,-2 1 0,2-9 0,0-2 10,-2-3 0,6-8 0,-4-2 0,5-1 303,1 1 0,-5 2 1,-4 6-1,1 1 510,0-1 1,-4 9 687,6 5-1122,-9 4 0,5 10 0,-9 5 0,0 5 35,0 1 0,2-1 0,2-3 1,3-2-1145,-3 2 1,-2-4 0,1 0-1190,3-2 0,-1 4 911,8-7 0,-3-1 1,6-10 1269,-3-1 0,0-18 0,6 2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5.789"/>
    </inkml:context>
    <inkml:brush xml:id="br0">
      <inkml:brushProperty name="width" value="0.04286" units="cm"/>
      <inkml:brushProperty name="height" value="0.04286" units="cm"/>
      <inkml:brushProperty name="color" value="#F6630D"/>
    </inkml:brush>
  </inkml:definitions>
  <inkml:trace contextRef="#ctx0" brushRef="#br0">40 57 10107,'11'-19'2240,"-2"6"-1005,-9-1-1114,0 10 1,-7-2 0,-2 12 28,-1 7 1,5 5-1,-4 3 1,3 3-138,-1 2 1,1 1-1,6-8 1,0 1 102,0-1 1,0 1 0,2 0-68,5-1 1,-3-8 0,9-2 0,2-3-144,3 1 0,1-1 1,1-6-1,-1 0-82,1 0 1,0 0 0,-1 0-1,1-2-150,-1-4 1,1-5-1,0-7 75,-1 5 1,-1-4-1,-5 4 93,-7-5 1,-1 1 0,-1 2 371,2 2 1,-1 0 314,-12-7 1,3 9 0,-7 2 515,2 1 1,-6 6-481,2-5 1,-4 7-336,-3 7 1,9 3 0,5 10 0,1 0-170,-1-1 0,4 1 0,-5 2 0,5 2-82,2 2 0,0 0 1,2-7-1,2 1 24,3 0 0,8-1 0,-2-1 1,5-3-221,1-2 1,1-9 0,-1 5 0,1-2-470,0-1 1,6 1-1,0-7 1,0 0 94,2 0 0,-4 0 0,7 0 1,-1-3-559,1-3 1149,1 4 0,8-24 0,-1 4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17.845"/>
    </inkml:context>
    <inkml:brush xml:id="br0">
      <inkml:brushProperty name="width" value="0.04286" units="cm"/>
      <inkml:brushProperty name="height" value="0.04286" units="cm"/>
      <inkml:brushProperty name="color" value="#F6630D"/>
    </inkml:brush>
  </inkml:definitions>
  <inkml:trace contextRef="#ctx0" brushRef="#br0">98 648 8780,'0'-20'0,"0"0"0,0 1 586,0-1 0,0 1 0,0-1 412,0 0 0,0 7-667,0 0 1,0 7-1,-2-5-333,-4 2 0,1 11 0,-6 11 0,1 5 60,-1 1 0,4 8 0,-4 1 0,3 0-117,3 0 1,-4 5 0,3-5-1,2 1-63,1-1 0,3-2 0,0-6 143,0-1 0,7-6 0,2-2-13,2-2 0,-5-5 1,5-10-1,0-7-83,0-5 0,-5-1 1,5-1-1,-2 1-22,-5-1 1,5 0 0,-3-1-1,-1-3 82,-3-2 1,-2-1 0,0 6 0,0-5 204,0-7 0,0-4 1,0-2-1,0-1 158,0 1 1,2 0-1,3 0 1,3 0-108,3-1 0,0 8 0,4-1 0,-2 3 93,3 6 0,1-7 0,3 16 0,-1 0-104,1-3 1,-1 10-1,3 1 1,2 5-286,2 2 1,0 4 0,-6 7-69,0 9 0,-10 21 0,-3 5 1,-5 10-34,-2 10 0,-9 3 0,-1 10 1,-4-3-68,1-4 0,3 4 0,-6-6 0,3 0-135,-2-5 0,0 0 1,-1-4-1,6-9-81,1-8 1,2-3 0,7-15-425,0-2 693,0-11 1,0-19 0,0-14 0,0-1 612,0-1 0,7-4 0,-1-3 0,1 1-42,2 0 0,-7-5 0,7 7 1,-3 2-1,1 2 1,1 3-1,-3-1 1,3 3 305,3 4 1,-4-3-1,6 8-633,2-3 0,3 6 0,1-1-439,1 4 0,-1 2 0,1-3 0,0-1-111,-1-2 1,-6-1 0,0 7-1,0-2-1024,-2-5 0,7 3 646,-5-9 1,2 6 853,-2-6 0,-4 0 0,-9-6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24.979"/>
    </inkml:context>
    <inkml:brush xml:id="br0">
      <inkml:brushProperty name="width" value="0.04286" units="cm"/>
      <inkml:brushProperty name="height" value="0.04286" units="cm"/>
      <inkml:brushProperty name="color" value="#F6630D"/>
    </inkml:brush>
  </inkml:definitions>
  <inkml:trace contextRef="#ctx0" brushRef="#br0">158 27 8436,'11'-9'1938,"-5"-4"1,-12 8-1485,-8 12 0,4 8 1,-3 22-1,-3 5-83,-1-1 0,4 3 0,0-1-241,-3 3 0,6 0 0,-1-5 0,0 2-236,0 3 0,7-7 1,-3-8-1,5-3-1425,2-4 0,0-2 576,0-2 0,9-12 0,4-8 0,4-11 955,3-6 0,8-20 0,2-4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25.180"/>
    </inkml:context>
    <inkml:brush xml:id="br0">
      <inkml:brushProperty name="width" value="0.04286" units="cm"/>
      <inkml:brushProperty name="height" value="0.04286" units="cm"/>
      <inkml:brushProperty name="color" value="#F6630D"/>
    </inkml:brush>
  </inkml:definitions>
  <inkml:trace contextRef="#ctx0" brushRef="#br0">40 0 9530,'-7'20'488,"1"2"1,-1 2 110,-2 2 1,7 2 0,-4-4 0,3 4-401,3 3 1,0-7 0,0 4-1,0-2-409,0 0 1,0 3 0,0-6 0,0 4-261,0-3 0,3-3 0,1-1-2213,3 0 2683,-1-1 0,-6-8 0,0-2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25.415"/>
    </inkml:context>
    <inkml:brush xml:id="br0">
      <inkml:brushProperty name="width" value="0.04286" units="cm"/>
      <inkml:brushProperty name="height" value="0.04286" units="cm"/>
      <inkml:brushProperty name="color" value="#F6630D"/>
    </inkml:brush>
  </inkml:definitions>
  <inkml:trace contextRef="#ctx0" brushRef="#br0">40 99 8400,'-18'-9'2667,"5"-4"-1737,5 4 1,10 0 0,4 9-475,7 0 0,11 0 0,5 0 0,1 0-360,5 0 0,2 0 0,4-2 0,3-2-615,2-3 1,6 1 0,-8 6 0,-5 0-333,-4 0 0,-5-7 0,5 1 0,-5 1-218,-1 3 1069,-3 2 0,-7-9 0,1-1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25.690"/>
    </inkml:context>
    <inkml:brush xml:id="br0">
      <inkml:brushProperty name="width" value="0.04286" units="cm"/>
      <inkml:brushProperty name="height" value="0.04286" units="cm"/>
      <inkml:brushProperty name="color" value="#F6630D"/>
    </inkml:brush>
  </inkml:definitions>
  <inkml:trace contextRef="#ctx0" brushRef="#br0">177 35 8522,'-9'-20'1037,"5"9"1,-7 7-692,2 8 0,-6 10 1,4 10-1,-2 4 94,0 2 1,0 1-1,-4 4 1,1-5-211,3-2 1,9 5 0,-5-5 0,3 1-505,-1-1 0,1-2 1,6-6-1,0-1-801,0 1 1,0-7 19,0 0 1,2-11 237,4-2 0,-3-2 1,3-11 816,-4-2 0,7-3 0,2-1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26.088"/>
    </inkml:context>
    <inkml:brush xml:id="br0">
      <inkml:brushProperty name="width" value="0.04286" units="cm"/>
      <inkml:brushProperty name="height" value="0.04286" units="cm"/>
      <inkml:brushProperty name="color" value="#F6630D"/>
    </inkml:brush>
  </inkml:definitions>
  <inkml:trace contextRef="#ctx0" brushRef="#br0">0 39 8172,'0'-13'1478,"0"0"1,2 9-1,5-3-1117,6 5 0,4 2 1,3 0 124,-1 0 0,-6 0 0,1 2-561,1 5 0,-4 4 0,0 8-692,-3 1 1,-1-7 0,-7 0 115,0 2 1,0 3 199,0 1 638,0 1 1,9-3-1,4-4 1,4-6 313,3-5 0,-1 5 0,1-1 0,-1 1-145,1 1 1,-7-3 0,-2 8-287,-2 2 1,-3 3-1,-6 1 1,-2 3 38,-4 4 1,-3-4 0,-9 4 0,1-4-183,-5-3 1,-2 1 0,5-3 0,1-1-351,5-3 1,-4-9-573,4 3 1,-3-7 67,3-7 1,7-4-1,12-8 1,5-1 926,0 0 0,15-17 0,-4-4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26.463"/>
    </inkml:context>
    <inkml:brush xml:id="br0">
      <inkml:brushProperty name="width" value="0.04286" units="cm"/>
      <inkml:brushProperty name="height" value="0.04286" units="cm"/>
      <inkml:brushProperty name="color" value="#F6630D"/>
    </inkml:brush>
  </inkml:definitions>
  <inkml:trace contextRef="#ctx0" brushRef="#br0">11 157 9262,'-9'-19'1261,"9"8"0,-2 2 0,9 2-774,4 1 0,2-3 0,6 5 0,3-5-164,4-2 1,-2 0 0,7-2 0,-1 5-69,1-1 0,-5 5 1,4-7-1,-2 2-1604,-4 5 1,-2 1-2315,-2 3 2822,-1 0 0,-16 3 1,-10 1 352,-8 2 0,-3 3 1,3-4-1,2 1 516,-2-2 0,4 5 1,-2 0 324,-2 2 0,6-5 1,0 7 432,0 3 1,7 10 0,-4 4 20,4 1 1,2-3 0,0-8-1,0-1-700,0 1 0,0-1 1,0 1-1,0 0 2,0-1 0,0 1 1,0-1-1,0 1-974,0 0 1,-3-1 0,-1 1 63,-2-1 0,-1-6 0,5-2 801,-5-2 0,-4 6 0,-8-4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26.665"/>
    </inkml:context>
    <inkml:brush xml:id="br0">
      <inkml:brushProperty name="width" value="0.04286" units="cm"/>
      <inkml:brushProperty name="height" value="0.04286" units="cm"/>
      <inkml:brushProperty name="color" value="#F6630D"/>
    </inkml:brush>
  </inkml:definitions>
  <inkml:trace contextRef="#ctx0" brushRef="#br0">77 60 8216,'-9'10'169,"-4"-3"1275,-4-5 0,4-8 255,-1-1 0,10-2-992,-2 3 0,12 4 0,7-5 0,5 5-427,1 2 1,3 0 0,2 2 0,4 2-544,3 3 0,-1 0 1,5-7-1,-2 0-265,2 0 0,-1 0 0,-1 0 0,-7-3-833,-4-3 0,4 4 0,0-5-1437,-2 5 2798,-2-7 0,-2-2 0,-1-8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5:06.746"/>
    </inkml:context>
    <inkml:brush xml:id="br0">
      <inkml:brushProperty name="width" value="0.08571" units="cm"/>
      <inkml:brushProperty name="height" value="0.08571" units="cm"/>
      <inkml:brushProperty name="color" value="#F6630D"/>
    </inkml:brush>
  </inkml:definitions>
  <inkml:trace contextRef="#ctx0" brushRef="#br0">265 16 8570,'0'-10'-53,"-2"5"51,-4 10 1,-3 5 0,-6 6 0,2 1 0,1 1 1,-7 4 0,3 2 0,-6 5 953,3-1 1,1-6 0,-2 5 0,0 1 0,3-2 49,4-4 0,4-4-781,-2-1 1,-2-1 0,8 1 0,1-1-2268,2 1 0,4-8 1125,4-4 0,-3-10 0,8-6 1,2-4 919,2-1 0,1-16 0,1-3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27.646"/>
    </inkml:context>
    <inkml:brush xml:id="br0">
      <inkml:brushProperty name="width" value="0.04286" units="cm"/>
      <inkml:brushProperty name="height" value="0.04286" units="cm"/>
      <inkml:brushProperty name="color" value="#F6630D"/>
    </inkml:brush>
  </inkml:definitions>
  <inkml:trace contextRef="#ctx0" brushRef="#br0">98 1 6302,'-19'8'-374,"5"-6"338,1 5 0,7-5 0,-5 0 1,0 3 35,0 1 0,7 1 0,-5-7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28.446"/>
    </inkml:context>
    <inkml:brush xml:id="br0">
      <inkml:brushProperty name="width" value="0.04286" units="cm"/>
      <inkml:brushProperty name="height" value="0.04286" units="cm"/>
      <inkml:brushProperty name="color" value="#F6630D"/>
    </inkml:brush>
  </inkml:definitions>
  <inkml:trace contextRef="#ctx0" brushRef="#br0">196 177 8136,'2'-20'0,"3"1"0,1-1 79,-1 1 0,-3 6 1,-4-1 311,-5-1 0,3 0 0,-9 2 1,0 4 314,2 0 0,-7 7 0,5-4-340,-4 4 1,-3 10 0,1 8 0,1 5-131,5 5 1,-4 3 0,6-3-1,0 4 1,4 1 0,5-3-38,2 0 1,0-6-397,0 4 1,2-4 0,5-2 0,6-3-116,4-4 0,5 2 0,2-8-904,2-3 0,0-1 0,-6-3 0,2 0 13,4 0 0,-4-7 1203,4 0 0,-4-16 0,-3 1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1.391"/>
    </inkml:context>
    <inkml:brush xml:id="br0">
      <inkml:brushProperty name="width" value="0.04286" units="cm"/>
      <inkml:brushProperty name="height" value="0.04286" units="cm"/>
      <inkml:brushProperty name="color" value="#F6630D"/>
    </inkml:brush>
  </inkml:definitions>
  <inkml:trace contextRef="#ctx0" brushRef="#br0">410 94 8306,'13'-19'0,"0"-1"786,-9 0-305,5 1 0,-18 8 1,-6 7-1,-7 8-313,-4 9 1,-9 4 0,3 5 0,-3 2-4,2 2 0,-4 7 1,5-7-1,-3 0 22,2 2 1,5-6 0,8 2 0,3-6 115,4-5 1,-3-7-195,10 7 0,2-2 0,10 2 38,7-6 0,7-5 1,6-2-1,4 0 42,1 0 0,10 0 0,-6 0 0,-2 0 0,-3 0 0,3 0 0,-7 2-190,-2 5 1,-11-3 0,-6 9 0,-5 2 24,-2 3 0,-2 1 0,-5 1 0,-6 0-36,-4-1 1,-3 1-1,0-1 1,1-1-454,-1-5 1,1 2-1,-1-8-576,0-3 258,9-2 1,3-4 0,10-5 0,2-6 782,3-4 0,17-20 0,-2-4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1.776"/>
    </inkml:context>
    <inkml:brush xml:id="br0">
      <inkml:brushProperty name="width" value="0.04286" units="cm"/>
      <inkml:brushProperty name="height" value="0.04286" units="cm"/>
      <inkml:brushProperty name="color" value="#F6630D"/>
    </inkml:brush>
  </inkml:definitions>
  <inkml:trace contextRef="#ctx0" brushRef="#br0">155 18 8220,'-19'-8'0,"-1"5"519,0-3 0,7 6 0,0 6 0,0 8 101,2 3 0,-4 3 1,8-1-1,1 1-202,-3-1 0,7 1 0,-4 0 0,6-3-427,6-4 1,3 4 0,6-6 0,-2 0-90,2-4 1,-4 1 0,2-1 0,3-3-572,1-1 0,0-12 0,-1-4 1,-3-5 241,2-1 1,2-1-1,1 1 1,-3-1 173,-2 0 1,-6 1 0,3-1 187,-1 1 0,0 1 803,-3 5 1,-6 4 0,0 12 238,-10 3 0,-1 5 0,0 11 1,0 2-766,0 2 0,7 6 0,-5-3 1,2-1-174,1 0 0,-1-1 1,7-8-1,0 1 305,0-1 0,3-6-1453,3 0 0,5-8-982,9 1 0,-1-10 0,1-5 2091,-1-2 0,1-10 0,0-10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2.211"/>
    </inkml:context>
    <inkml:brush xml:id="br0">
      <inkml:brushProperty name="width" value="0.04286" units="cm"/>
      <inkml:brushProperty name="height" value="0.04286" units="cm"/>
      <inkml:brushProperty name="color" value="#F6630D"/>
    </inkml:brush>
  </inkml:definitions>
  <inkml:trace contextRef="#ctx0" brushRef="#br0">225 48 8171,'0'-13'811,"0"0"1,0 6-508,0-6 0,-2 11 0,-5 2-167,-6 11 1,-4 2-1,-3 5 1,1 3 26,-1 1 0,-6 0 0,0-2 1,2 1 161,2 5 1,11-4-1,2 4 161,1-4 0,8-2 0,0-1-281,10 1 1,10-9 0,4-5 0,4-3-304,3-3 0,-7 0 1,4-3-1,-2-1-76,0-3 1,1-1-1,-8 3 1,1-1-1755,-1 2 1,-1-1 0,-3 1 68,-2-3 1858,-9 1 0,5-12 0,-9-3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2.626"/>
    </inkml:context>
    <inkml:brush xml:id="br0">
      <inkml:brushProperty name="width" value="0.04286" units="cm"/>
      <inkml:brushProperty name="height" value="0.04286" units="cm"/>
      <inkml:brushProperty name="color" value="#F6630D"/>
    </inkml:brush>
  </inkml:definitions>
  <inkml:trace contextRef="#ctx0" brushRef="#br0">60 98 8506,'-20'0'0,"3"2"1269,4 5 0,4-3-832,9 9 1,2-2-112,5 2 0,3-4 1,10-9-287,0 0 1,-1-9-1,1-4-320,-1-4 0,-1 4 0,-3 0-48,-2-3 1,-6 1-1,4 0 162,-3 2 233,-1 0 0,-16 2 0,-4 4 227,-4 5 1,-3 2 0,0 2 336,1 5 1,-1 4-167,1 8 0,8 1 0,4 0 20,5-1 1,2 1-445,0-1 0,7-6 0,1-2 0,3-2-254,4-5 1,3-1 0,1-3 0,1-3-343,0-3 1,6 4-1,0-5 1,-2 3-378,-2-3 1,-3 3 0,1-7 43,-1 2 0,-1 1 0,-3 3-88,-2-1 976,-8-1 0,12-2 0,-6-1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3.322"/>
    </inkml:context>
    <inkml:brush xml:id="br0">
      <inkml:brushProperty name="width" value="0.04286" units="cm"/>
      <inkml:brushProperty name="height" value="0.04286" units="cm"/>
      <inkml:brushProperty name="color" value="#F6630D"/>
    </inkml:brush>
  </inkml:definitions>
  <inkml:trace contextRef="#ctx0" brushRef="#br0">99 57 8195,'0'-13'-68,"0"0"984,0-2 0,-9 6-262,-4 2 0,2 7-463,-2 7 0,7-3 0,-5 9 0,0 3-85,0 1 1,7-4 0,-3 0-37,5 2 1,8-4-1,3 0 1,0 0 128,0 0 0,4-5 0,-5 5 12,3-2 0,-6 6-235,1-2 1,-4 5-1,-4 1-59,-4 1 0,1-3 0,-6-1 0,0-3-585,1 2 0,3-6-1430,-6-3 1130,9-4 0,1-10 968,10-5 0,8-14 0,-4-3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3.617"/>
    </inkml:context>
    <inkml:brush xml:id="br0">
      <inkml:brushProperty name="width" value="0.04286" units="cm"/>
      <inkml:brushProperty name="height" value="0.04286" units="cm"/>
      <inkml:brushProperty name="color" value="#F6630D"/>
    </inkml:brush>
  </inkml:definitions>
  <inkml:trace contextRef="#ctx0" brushRef="#br0">98 20 8195,'11'-11'185,"-4"2"0,-14 9 158,-6 0 1,-2 9 0,0 2 0,2 2 221,-3 0 1,1 0 0,2 7-256,7-1 1,3 1-1,3-1-139,0 1 0,3-3 0,3-4 1,7-4 42,5 0 1,1-5 0,1 7 0,-1-2-6,1-5 0,0 7-159,-1 2 1,-1 5-1,-5 1 1,-7 1-6,-4-1 1,-10 1-1,-5 0-150,-5-1 0,1-6 0,2-2 0,4 0-1610,2 0-16,-6-7 1,13 3 1730,-5-14 0,14-4 0,3-8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4.574"/>
    </inkml:context>
    <inkml:brush xml:id="br0">
      <inkml:brushProperty name="width" value="0.04286" units="cm"/>
      <inkml:brushProperty name="height" value="0.04286" units="cm"/>
      <inkml:brushProperty name="color" value="#F6630D"/>
    </inkml:brush>
  </inkml:definitions>
  <inkml:trace contextRef="#ctx0" brushRef="#br0">292 59 8012,'11'-13'383,"-3"2"557,1 3 0,-7-1-595,5 2 0,-7 5 0,-7-4-234,-6 3 0,-4 12 0,-5 4 1,-4 5-168,-7 1 1,-2 1 0,1-3 0,3-2 165,3-2 1,2-2 0,6 5 95,0-3 0,10-7-93,3 7 1,7-6 0,9 4 0,8-3 203,7-3 0,2-3 0,-4-2 1,2 2-136,2 5 1,0-5 0,-6 7-189,-1-1 0,-6 3 0,-2 9-46,-2-1 1,-11 1-1,-11 0 1,-5-3-446,-1-4 1,-1 2 0,1-6-318,-1 2 1,0-7 0,3 1 276,4-10 1,4-6 0,9-8 0,2-3 536,5-4 0,4-13 0,8-11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4.792"/>
    </inkml:context>
    <inkml:brush xml:id="br0">
      <inkml:brushProperty name="width" value="0.04286" units="cm"/>
      <inkml:brushProperty name="height" value="0.04286" units="cm"/>
      <inkml:brushProperty name="color" value="#F6630D"/>
    </inkml:brush>
  </inkml:definitions>
  <inkml:trace contextRef="#ctx0" brushRef="#br0">118 29 8232,'0'-20'946,"0"11"0,0 9-230,0 11 1,-2 9 0,-3 6 0,-3 7-195,-3 4 1,6 0 0,-1-3 0,4-1-331,2 2 0,0 2 0,0 2 0,0-2-151,0-4 1,0 2 0,-3-7 0,-1 0-1772,-2 1 1,-1-3-1,5-7-1007,-5 1 2737,-4 0 0,-8-10 0,-1-1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5:07.002"/>
    </inkml:context>
    <inkml:brush xml:id="br0">
      <inkml:brushProperty name="width" value="0.08571" units="cm"/>
      <inkml:brushProperty name="height" value="0.08571" units="cm"/>
      <inkml:brushProperty name="color" value="#F6630D"/>
    </inkml:brush>
  </inkml:definitions>
  <inkml:trace contextRef="#ctx0" brushRef="#br0">17 49 8382,'-6'-17'1833,"1"1"-1184,-1 6 0,6 5 1,0 10-23,0 6 1,0 11-1,2 6 1,2 3-108,1 2 1,8 8 0,-4 1-1,2 2-322,0 0 1,0-7-1,8 1 1,1-5 0,2-5-27,-2-6 1,-2-4-414,-1-1 0,0-3 0,-1-3 1,1-5-644,-1-4 0,1-2 0,-1-2 0,1-4 1,-1-5-3408,1-3 4291,-8 5 0,6-14 0,-6 5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5.469"/>
    </inkml:context>
    <inkml:brush xml:id="br0">
      <inkml:brushProperty name="width" value="0.04286" units="cm"/>
      <inkml:brushProperty name="height" value="0.04286" units="cm"/>
      <inkml:brushProperty name="color" value="#F6630D"/>
    </inkml:brush>
  </inkml:definitions>
  <inkml:trace contextRef="#ctx0" brushRef="#br0">48 118 8178,'-19'-7'843,"-1"1"1,12-1-214,8 7 0,8 0 0,12 0 0,2-2-282,4-5 1,4 5-1,9-4 1,1 1-264,-1-1 0,2 4 1,3-5-1,1 3-163,-1-3 0,-5 5 0,-4-4 0,-2 3-74,2 3 0,-7-6 0,-2-1-166,-4 3 0,-11 4 0,-5 6 370,-4 8 1,-10 3-1,-5 5 1,-5 4 213,-1 7 1,6-5 0,2 0 0,2-2-51,5 0 0,1 1 0,3-8 34,0 1 1,9-9 0,4-5 0,5-4-89,1-2 1,1-2-1,-1-4 1,-1-7-133,-5-5 1,4 1 0,-6 1 0,0 3-141,-4-2 0,-5-2 0,-2-3-152,0 1 1,-7 5 0,-1 4-423,-3 1 1,-2 0-1189,-7 3 1306,9 3 1,5-5 0,12 6-1,7-3 353,5-1 1,1-1 0,1 7 0,-1 0 235,1 0 0,0 0 0,-1 0 1,1 0 127,-1 0 0,1 9 0,-3 4 0,-1 4 1019,-3 3 0,0 6 0,4 0-362,-4-2 0,-4-2 1,-7-5 486,5-4-1170,-5-4 1,7-11-1,-9-5 1,0-6-60,0-4 0,8-9 0,5-2 0,5-1-327,1 1 0,1 2 0,0 6 0,-1 1-124,1-1 1,4 0 0,0 3-415,0 4 1,-7 4 0,9 9 174,-4 0 1,-11 2 0,-2 3 0,-3 3 159,1 3 1,-1 2 463,-6 7 0,0 0 0,0-1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5.898"/>
    </inkml:context>
    <inkml:brush xml:id="br0">
      <inkml:brushProperty name="width" value="0.04286" units="cm"/>
      <inkml:brushProperty name="height" value="0.04286" units="cm"/>
      <inkml:brushProperty name="color" value="#F6630D"/>
    </inkml:brush>
  </inkml:definitions>
  <inkml:trace contextRef="#ctx0" brushRef="#br0">39 87 6694,'11'-19'0,"-4"-1"-105,-5 0 1,-2 7 1761,0 0 1,0 11 0,0 2-1157,0 11 0,-7 6 0,-1 5 0,-1 2-58,0 2 0,-4 7 0,7-5 0,1 1-89,3-1 1,2-2 0,0-6-2136,0-1 0,0-6 1781,0 0 0,0-8 0,0 3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6.059"/>
    </inkml:context>
    <inkml:brush xml:id="br0">
      <inkml:brushProperty name="width" value="0.04286" units="cm"/>
      <inkml:brushProperty name="height" value="0.04286" units="cm"/>
      <inkml:brushProperty name="color" value="#F6630D"/>
    </inkml:brush>
  </inkml:definitions>
  <inkml:trace contextRef="#ctx0" brushRef="#br0">1 118 9597,'0'-19'2490,"0"-1"-2140,0 1 1,2-1-581,4 0 1,-1 9-1,8 5 1,2 4-569,2 2-1,3 0 1,0 0 798,-1 0 0,1 8 0,-1 3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6.353"/>
    </inkml:context>
    <inkml:brush xml:id="br0">
      <inkml:brushProperty name="width" value="0.04286" units="cm"/>
      <inkml:brushProperty name="height" value="0.04286" units="cm"/>
      <inkml:brushProperty name="color" value="#F6630D"/>
    </inkml:brush>
  </inkml:definitions>
  <inkml:trace contextRef="#ctx0" brushRef="#br0">18 60 8571,'0'19'651,"0"1"1,2-9 0,5-2 0,6-3-502,4 1 0,3-1 0,0-6 0,-1 0-169,1 0 1,-1-6 0,1-3 0,-3-2-414,-4-4 1,5 4-1,-7-2 190,0-2 1,-3 4-1,-8-2 143,0-3 0,-8 8 0,-5 1 0,-5 5 381,-1 2 0,-3 7 0,-2 1 0,-2 3 206,2 4 0,2 9 0,2 2 1,3-2-152,4-2 1,2-2 0,7-1-429,-3 1 1,3 0-361,10-1 1,5-8 0,9-4-133,-1-5 1,1-2-1,0-2 1,-1-3-318,1-1 0,-1-10 0,1 3 900,0-4 0,-1-3 0,1 1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36.599"/>
    </inkml:context>
    <inkml:brush xml:id="br0">
      <inkml:brushProperty name="width" value="0.04286" units="cm"/>
      <inkml:brushProperty name="height" value="0.04286" units="cm"/>
      <inkml:brushProperty name="color" value="#F6630D"/>
    </inkml:brush>
  </inkml:definitions>
  <inkml:trace contextRef="#ctx0" brushRef="#br0">1 147 8276,'19'-20'81,"-6"1"0,-2-1 0,0 0 0,-2 1 610,0-1 0,-1 9 460,-1 5-605,-5-5 0,7 11-316,-9 0 0,0 9 0,0 10 0,0 1 10,0-1 0,6 1 0,1 0 0,-3-1 94,-2 1 1,-2-1 0,2 1 0,3 0 104,1-1 1,1 1 0,-7-1-296,0 1 0,0 0 0,0-1-302,0 1 0,-2-7 1,-5 0 8,-6 2 1,-4-4 0,-3 0-1066,1-2 0,5-3 0,1-6-2370,-2 0 3584,6 0 0,1-17 0,8-5 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51:44.049"/>
    </inkml:context>
    <inkml:brush xml:id="br0">
      <inkml:brushProperty name="width" value="0.04286" units="cm"/>
      <inkml:brushProperty name="height" value="0.04286" units="cm"/>
      <inkml:brushProperty name="color" value="#F6630D"/>
    </inkml:brush>
  </inkml:definitions>
  <inkml:trace contextRef="#ctx0" brushRef="#br0">40 745 8397,'11'-20'154,"-5"1"1,-6 8-1,-4 9 1,-5 10-1,1 14 1378,-1 7 0,-4 1 0,6 7 0,3-2-1025,2 0 1,2 4 0,0-13 0,0-2-245,0-2 1,8-3-213,5 1 0,5-9 0,4-5 212,4-3 0,-4-14 0,6-7 0,0-8-212,5-4 1,4-5-1,2-9 1,0-1 59,0 1 1,7-6 0,0-2-1,0-5-31,2-2 0,-1 7 1,8 0-1,-3-3-251,3-1 0,-1-1 0,1 3 0,-8 6-486,-5 6 0,1-1 0,-12 12 0,2 1-67,-1 4 0,-8 10 1,2 5-1,-4 3-419,-2 3 0,-7 3 1,0 2 1142,2 0 0,-6 9 0,-1 2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33.553"/>
    </inkml:context>
    <inkml:brush xml:id="br0">
      <inkml:brushProperty name="width" value="0.04286" units="cm"/>
      <inkml:brushProperty name="height" value="0.04286" units="cm"/>
      <inkml:brushProperty name="color" value="#F6630D"/>
    </inkml:brush>
  </inkml:definitions>
  <inkml:trace contextRef="#ctx0" brushRef="#br0">33 327 7980,'-7'7'190,"1"-1"0,-1 0 0,1-2 897,2-4 0,1-4 1,3-4-791,0-1 1,3-5 0,1 1 0,2-1-63,1-2 0,-1 1 1,1-2-1,-1-1 109,1-1 0,-3-1-330,1 1 0,-1 0 1,3 1 426,-1 0-326,1 1 0,-1 0 0,1 2 0,-2 2 34,0 2 0,0 1 1,-2 4-1,0-1-8,0 1 1,2 2-115,-1 2 1,0 2 0,-1 2 13,0 2 0,2 7 0,-2 2 1,0 2 159,2 1 0,1 0 1,1 3-1,-1-1-52,1 0 0,-1 2 0,-1-5 0,-1-1-145,1 0 1,0-1-1,0-2 1,0-1-3,0 0 1,-2-1 0,1-3 0,0 1-1223,-1-1 0,-1 1-1706,3-1 160,-4-2 2364,2-1 0,-9-9 0,-1-1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33.849"/>
    </inkml:context>
    <inkml:brush xml:id="br0">
      <inkml:brushProperty name="width" value="0.04286" units="cm"/>
      <inkml:brushProperty name="height" value="0.04286" units="cm"/>
      <inkml:brushProperty name="color" value="#F6630D"/>
    </inkml:brush>
  </inkml:definitions>
  <inkml:trace contextRef="#ctx0" brushRef="#br0">4 46 7941,'-3'0'1839,"5"-1"1,4 0-1282,1-1 0,4-3 1,0 1-1,2 0-135,2-1 0,-1 3 0,4-1 1,-1-1-203,0 0 1,1 3 0,-3-1 0,-2 0-476,-2 0 0,-2 1 0,1-1-832,0 1 0,-2 1-2305,-1 0 3391,0 0 0,-1 0 0,1 0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37.632"/>
    </inkml:context>
    <inkml:brush xml:id="br0">
      <inkml:brushProperty name="width" value="0.04286" units="cm"/>
      <inkml:brushProperty name="height" value="0.04286" units="cm"/>
      <inkml:brushProperty name="color" value="#F6630D"/>
    </inkml:brush>
  </inkml:definitions>
  <inkml:trace contextRef="#ctx0" brushRef="#br0">32 105 7187,'4'-3'-250,"1"-1"0,-2-2 1,0-1 490,0 1 1,2-1 0,-2 1-58,1-1 0,1 0 0,-2 1 0,0-1 202,0 1 0,1-1 0,-2 1 160,0-1 0,-1 4 1,1 0 88,0 0 1,-1 2-314,-3-1 0,-1 1 1,-4 1-132,0 0 1,1 2-1,-1 1 1,1 1 42,-1 1 0,1-1 1,-1 0-287,1 1 1,0 1 0,1 0 0,1 1-1,0-1-14,1 1 1,1 0-1,0-1 1,2 1 97,2-1 0,0 1 0,2-2 0,1 1 67,1-2 0,1 0 1,1 3-1,1-1-24,-1 1 0,-1 0 0,-2 1 0,-1 1 12,1-1 0,-2-1 0,-1 0 1,-1 0 48,-1 2 1,0-2 0,0 2 0,-1-2-23,-1-1 1,-2 2-1,-2 0-135,-1-2 1,1-1-1,-1 0 1,1 1 0,1-3-733,1 0-885,0-1 0,0-3 467,2-1 0,2-1 0,2-4-366,2 1 1537,2 2 0,4-5 0,0 2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37.907"/>
    </inkml:context>
    <inkml:brush xml:id="br0">
      <inkml:brushProperty name="width" value="0.04286" units="cm"/>
      <inkml:brushProperty name="height" value="0.04286" units="cm"/>
      <inkml:brushProperty name="color" value="#F6630D"/>
    </inkml:brush>
  </inkml:definitions>
  <inkml:trace contextRef="#ctx0" brushRef="#br0">1 40 8356,'0'6'1990,"0"-1"-1644,0-1 0,0 0 0,1 3 0,1-1-69,2-2 0,2-1 1,0-3-1,1 0-176,0 0 1,1 0 0,1 0 0,-1-1-112,-1-1 1,0-1 0,-1-2 0,0 1-88,-2-1 0,-1-1 149,-3-1 0,0 3 1,0 0-1,-3 1-37,-1 2 1,-2 0-1,0 1 1,-1 0-434,1 0 1,-1 0 0,1-1-295,-1-1 0,3 2 0,0-3-220,1 0 1,2-1 931,3-2 0,2-1 0,2 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5:19.530"/>
    </inkml:context>
    <inkml:brush xml:id="br0">
      <inkml:brushProperty name="width" value="0.08571" units="cm"/>
      <inkml:brushProperty name="height" value="0.08571" units="cm"/>
      <inkml:brushProperty name="color" value="#F6630D"/>
    </inkml:brush>
  </inkml:definitions>
  <inkml:trace contextRef="#ctx0" brushRef="#br0">82 1 8476,'-17'0'241,"0"0"1,6 0 0,0 0 1361,-2 0 0,6 2-613,1 3 1,6 4 0,6 8-367,5 0 1,4-1-1,3 3 1,4 1-121,6 2 0,4 8 0,1-2 1,0 1-1,0 1 26,1-3 1,-1-1 0,-2 4-487,-3-2 0,1-8 0,-6 2 0,-5-3-302,-5-3 1,2-5-1,-4-2-1083,4-1 472,-6-3 0,-2-6 1,-7-5-1,0-5 1,0-4-523,0-1 0,0-1 0,-2 0 1391,-3 1 0,3-8 0,-5-2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38.180"/>
    </inkml:context>
    <inkml:brush xml:id="br0">
      <inkml:brushProperty name="width" value="0.04286" units="cm"/>
      <inkml:brushProperty name="height" value="0.04286" units="cm"/>
      <inkml:brushProperty name="color" value="#F6630D"/>
    </inkml:brush>
  </inkml:definitions>
  <inkml:trace contextRef="#ctx0" brushRef="#br0">0 10 8997,'0'-7'652,"0"5"1,0 2 0,0 4-159,0 4 1,0 4-1,0 5 1,0 1 111,0 3 0,0 2 1,0 1-1,0 1-421,0-1 0,0 1 1,0-3-1,0-2-352,0-2 1,0 0 0,0-5 0,0-1-2409,0-2 1289,0-1 0,3-7 1,-1-3 1285,2-5 0,0-8 0,3 0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38.348"/>
    </inkml:context>
    <inkml:brush xml:id="br0">
      <inkml:brushProperty name="width" value="0.04286" units="cm"/>
      <inkml:brushProperty name="height" value="0.04286" units="cm"/>
      <inkml:brushProperty name="color" value="#F6630D"/>
    </inkml:brush>
  </inkml:definitions>
  <inkml:trace contextRef="#ctx0" brushRef="#br0">0 0 8572,'0'7'1101,"0"0"0,0 1-482,0 1 1,0 0-1,0-1 1,0 1-557,0-1 1,0-3-1,1 0-405,1 0 1,0-2-962,2-1 1,0-2 0,1-2 1302,-1-3 0,-2-1 0,1 0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38.457"/>
    </inkml:context>
    <inkml:brush xml:id="br0">
      <inkml:brushProperty name="width" value="0.04286" units="cm"/>
      <inkml:brushProperty name="height" value="0.04286" units="cm"/>
      <inkml:brushProperty name="color" value="#F6630D"/>
    </inkml:brush>
  </inkml:definitions>
  <inkml:trace contextRef="#ctx0" brushRef="#br0">14 26 7681,'-1'-5'0,"0"-1"664,-1 2 0,-1 3 1,1-2 692,0 0-2148,0 2 0,5-2 791,1 3 0,2 3 0,0 1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38.929"/>
    </inkml:context>
    <inkml:brush xml:id="br0">
      <inkml:brushProperty name="width" value="0.04286" units="cm"/>
      <inkml:brushProperty name="height" value="0.04286" units="cm"/>
      <inkml:brushProperty name="color" value="#F6630D"/>
    </inkml:brush>
  </inkml:definitions>
  <inkml:trace contextRef="#ctx0" brushRef="#br0">53 262 7906,'0'-6'337,"0"1"481,0 1 1,0 2-1,0-3-449,0 0 0,0 2 0,0-1-260,-3 1 1,2 1-48,-3 2 1,-1 3 0,-1 2 0,-1 3 132,1 3 0,1 1 0,1 1 0,-1 0 116,2 0 0,0-2 0,3-1 0,0 0-156,0-2 1,3-4 0,2-2-295,3-1 0,-1-2 0,3-1 1,-2-4-297,1-2 1,2-6 0,-2 0 0,1-1-118,-1-1 1,1-2 0,-2 2-1,0-2 192,0 0 0,0-2 1,-2 2-1,-1 0 465,-1 1 1,-3-2 0,2 1 0,-3 0 240,0 1 1,0 1 0,0 3 0,0 3 388,0 1 0,-3 4 0,-1 3-221,-2 2 1,0 5 0,0 4 0,1 4-18,0 5 1,3-1 0,-1 6-1,0 1-133,1 2 1,2 0 0,2-3-1,1 0-311,0-2 1,4-3 0,2-1 0,-1-1-403,2-2 1,-3-3 0,2-2 0,0-2-89,0 0 0,0-3 0,-3 0 0,1-2 437,-1 0 0,4-1 0,0-1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1.965"/>
    </inkml:context>
    <inkml:brush xml:id="br0">
      <inkml:brushProperty name="width" value="0.04286" units="cm"/>
      <inkml:brushProperty name="height" value="0.04286" units="cm"/>
      <inkml:brushProperty name="color" value="#F6630D"/>
    </inkml:brush>
  </inkml:definitions>
  <inkml:trace contextRef="#ctx0" brushRef="#br0">17 85 8116,'-7'0'1063,"1"0"-293,2 0 0,6-2 0,6 0 0,1 0 49,3-1 1,3-1 0,2-2 0,2-1-599,1 1 0,-1 0 1,1 1-1,-1 0-479,-2 0 1,-1 2 0,-3-1 0,0 0 141,-2 1 0,-2 1 0,-2-1 0,-1 1-5617,1 0 3127,-4 0 2606,0 2 0,-6-3 0,0-1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2.187"/>
    </inkml:context>
    <inkml:brush xml:id="br0">
      <inkml:brushProperty name="width" value="0.04286" units="cm"/>
      <inkml:brushProperty name="height" value="0.04286" units="cm"/>
      <inkml:brushProperty name="color" value="#F6630D"/>
    </inkml:brush>
  </inkml:definitions>
  <inkml:trace contextRef="#ctx0" brushRef="#br0">40 12 8116,'0'-6'1081,"-1"2"0,-1 3-675,-2 2 1,1 6-1,0 4 1,1 3 327,0 2 1,-3 4-1,2 0 1,0 3-149,0 1 1,-1 1-1,2 1 1,0-2-599,2 1 0,0 1 0,0-4 1,0-1-612,0-1 0,0-3 0,0-2 0,0-2-1290,0-2 1,0-1-1174,0-4 3086,0-2 0,6-1 0,1-3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2.510"/>
    </inkml:context>
    <inkml:brush xml:id="br0">
      <inkml:brushProperty name="width" value="0.04286" units="cm"/>
      <inkml:brushProperty name="height" value="0.04286" units="cm"/>
      <inkml:brushProperty name="color" value="#F6630D"/>
    </inkml:brush>
  </inkml:definitions>
  <inkml:trace contextRef="#ctx0" brushRef="#br0">4 151 9254,'-4'3'1978,"4"-2"1,5 1-1755,1-2 1,1 0 0,2 0-1,1-2-87,0-3 1,2-4 0,-1-1 0,2-3 85,0 0 0,-2 0 0,-1 0 0,1 1-666,-1 1 0,0-1 1,-4 3-1,0 1-76,-1 1 1,-2 1 0,-4 0 531,-1 1 0,-2 3 0,-3 2 0,-2 2 291,-2 3 0,-1 3 0,-1 3 1,0 2 151,2 0 1,0 1-1,2 0 1,2 1-116,2 0 1,0-2-1,2-1 1,2-2-287,0-1 0,4-2 0,2-4 0,0 1-633,2 0 1,2-3 0,2 1 0,2-3-566,0-1 1,0-3 0,1 0 0,0-1 1142,1 0 0,1-4 0,-3 0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2.764"/>
    </inkml:context>
    <inkml:brush xml:id="br0">
      <inkml:brushProperty name="width" value="0.04286" units="cm"/>
      <inkml:brushProperty name="height" value="0.04286" units="cm"/>
      <inkml:brushProperty name="color" value="#F6630D"/>
    </inkml:brush>
  </inkml:definitions>
  <inkml:trace contextRef="#ctx0" brushRef="#br0">144 7 9342,'-3'-4'774,"-1"1"0,-4 4 0,-1 1-473,1 2 1,-2 2 0,-1 1 0,-1 0 113,-1 2 0,1-1 0,0 3 0,2 0-197,0 2 1,2-1 0,2 0 0,1-2 11,3-1 1,1 2 0,1-2 0,1-2-153,1-2 1,3-1 0,3-3 0,3 1-459,-1 0 1,2-2 0,-1-2 0,1 0-808,2-2 0,-2 2 0,-1-3 0,0 0-1291,-2 0 2478,3 1 0,-5-2 0,2 2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3.189"/>
    </inkml:context>
    <inkml:brush xml:id="br0">
      <inkml:brushProperty name="width" value="0.04286" units="cm"/>
      <inkml:brushProperty name="height" value="0.04286" units="cm"/>
      <inkml:brushProperty name="color" value="#F6630D"/>
    </inkml:brush>
  </inkml:definitions>
  <inkml:trace contextRef="#ctx0" brushRef="#br0">59 40 8020,'0'-10'74,"0"1"0,0 2 0,0 1 1451,-3 2-1235,3 1 1,-4 3 0,3 1 0,-2 1 469,2 5 1,-2 5 0,0 6 0,-1 2-245,-1 4 0,2-1 1,-2 5-1,0 0-136,0-1 1,0 4 0,2-5 0,0 1-314,1 0 1,1-3 0,1-1 0,0-5-413,0-3 1,0-2 0,1-4-101,1-1 1,1-4 0,3-4-1,0-4-108,1-2 1,1-3 0,-1-3-1,1-2 237,1-1 1,1-2-1,-2 1 1,0 3 484,-3 1 0,2 1 1,-3 4-1,-1 1 26,-1 0 1,-1 4 0,-1 2 1049,0 4 1,0 2-1,0 3 1,0 2-656,0 1 0,0 1 0,0 0 0,0 0-607,0-2 1,0 0-1,1-3 1,0-1-756,1-2 1,4-2 0,-2 2-273,2-3 0,0-2 0,1-2 0,-1-3-342,1 0 0,-1-2 0,-1 1 1386,-1-1 0,0-2 0,3-2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3.678"/>
    </inkml:context>
    <inkml:brush xml:id="br0">
      <inkml:brushProperty name="width" value="0.04286" units="cm"/>
      <inkml:brushProperty name="height" value="0.04286" units="cm"/>
      <inkml:brushProperty name="color" value="#F6630D"/>
    </inkml:brush>
  </inkml:definitions>
  <inkml:trace contextRef="#ctx0" brushRef="#br0">0 1 7988,'0'4'227,"0"1"0,0 0 1,0 1-1,0 3 1,0 2 1416,0 1 0,0 1 0,0 0-856,0-2 1,0 0 0,0-1-540,0 0 0,3-2 1,-1 0-1,2-3-222,1-3 1,-1-1 0,0-2-173,1-1 0,-1-2 0,0-4 1,1-2-450,-2 0 0,3 1 0,-2-1 0,2 0 258,-2 0 1,2 1-1,-3-1 1,2 1 564,-1 3 0,0 0 88,3 4 0,-3 1 0,-2 4 656,-2 3 0,0 3 0,0 3 0,0-1-420,0 0 1,0 1-1,0-1 1,0 0-470,0-2 1,3 0 0,0-3-124,0 1 0,-1-4 0,3 0 0,-1-3-1119,0-3 1,2 0 0,-2-4-1,2-1 48,0-1 0,1-2 0,-1 2 0,1-2 329,-1 0 1,1 1 0,-1-1 0,1 3 51,0 2 1,-1-1 658,1 3 1,-2 2 0,0 2 0,-3 3 729,-1 3 1,-1 1 0,0 0 0,0 1-139,3 1 0,-3-1 0,3-1 114,0 0 0,-1-2 0,2 0-814,1-3 0,1-1 0,0-1 178,1 0 0,-1 0 0,1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5:20.005"/>
    </inkml:context>
    <inkml:brush xml:id="br0">
      <inkml:brushProperty name="width" value="0.08571" units="cm"/>
      <inkml:brushProperty name="height" value="0.08571" units="cm"/>
      <inkml:brushProperty name="color" value="#F6630D"/>
    </inkml:brush>
  </inkml:definitions>
  <inkml:trace contextRef="#ctx0" brushRef="#br0">506 89 8465,'6'-16'-293,"-1"-1"0,3 0 225,-3 1 0,-3 5 1459,4 0 1,-6 11 0,-6 3-809,-5 12 1,-11 20 0,-6 4 0,-3 5 0,-6 4 226,-7 2 1,5-2 0,-11 11-351,2-1 0,7-8 0,2-8 0,6-1-246,5-4 1,4-4-1,8-5 1,1-6-330,4-4 0,-2-7 0,11-3-1661,10-6 1,3-8 0,16-14 885,3-2 0,3-8 1,4 2-1,2-3 890,-2-2 0,5-8 0,1-1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3.880"/>
    </inkml:context>
    <inkml:brush xml:id="br0">
      <inkml:brushProperty name="width" value="0.04286" units="cm"/>
      <inkml:brushProperty name="height" value="0.04286" units="cm"/>
      <inkml:brushProperty name="color" value="#F6630D"/>
    </inkml:brush>
  </inkml:definitions>
  <inkml:trace contextRef="#ctx0" brushRef="#br0">27 20 8822,'-7'-5'902,"1"0"0,1 0 1728,1 3-1462,2 0 0,-1 2-1869,3 3 0,3 0 0,2 3 220,1-2 481,-3 2 0,3-2 0,-2 2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4.762"/>
    </inkml:context>
    <inkml:brush xml:id="br0">
      <inkml:brushProperty name="width" value="0.04286" units="cm"/>
      <inkml:brushProperty name="height" value="0.04286" units="cm"/>
      <inkml:brushProperty name="color" value="#F6630D"/>
    </inkml:brush>
  </inkml:definitions>
  <inkml:trace contextRef="#ctx0" brushRef="#br0">118 252 7880,'0'-10'65,"0"3"0,0-2 1,0 2-1,0 1 0,0-1 1,-1 1 1079,-1 2 0,-2 1 1,-2 3-588,-1 0 0,-1 1 0,-2 2 0,1 2-29,-1 3 0,-1 4 0,2 0 0,-1 1-226,1 0 1,0 3 0,3-5 0,2 0-823,2-1 0,1 1 0,2-3-521,1-2 0,4-2 0,3-4 1,1 0 421,-1 0 1,3-5-1,-1-2 1,0-1 145,0-1 1,1-1 0,-3-1 0,-1 2 399,-1 0 0,-1 1 1319,1 0 1,-3 4-567,-2 4 1,-2 6-1,-2 5 1,-1 1-251,0 1 0,1-2 0,0-1 0,1 0-118,1-2 1,1 0 0,1 0-502,3-3 0,1-2 0,0-2 0,1-2-470,-1-1 1,1-5-1,0 0 1,1-3 127,1-2 0,2 0 0,-3-1 1,1 0 320,0 0 0,-1 1 0,0 0 0,0 2 341,-2 0 0,1 2 1,-1 1 1033,1 1 0,-1 0-207,1 1 0,-3 2-771,1 3 0,-3 0-318,2-2 0,-2-2 0,2-3 0,-1-1 42,-2-1 0,2-1 0,-1 2 1,0-2-302,-1-1 1,-1-1-1,0 1 1,0-1 398,0-1 0,0 0 0,0 0 1,0 0 462,0 2 1,-1 3 0,-1 3 0,-2 2-152,0 0 0,-1 3 0,2 0 0,0 5 249,-2 3 1,0 4-1,0 5 1,1 1-171,1 2 1,-1 4-1,1-2 1,2 1-332,0-1 1,1 2 0,1-3 0,1-1-214,3-2 0,3-3 0,1-1 0,1-2-518,2-4 0,0 0 1,1-3-1,1 0-828,1-3 0,1-1 1,2-1-1,0-1 1489,0-1 0,4-5 0,1-3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5.581"/>
    </inkml:context>
    <inkml:brush xml:id="br0">
      <inkml:brushProperty name="width" value="0.04286" units="cm"/>
      <inkml:brushProperty name="height" value="0.04286" units="cm"/>
      <inkml:brushProperty name="color" value="#F6630D"/>
    </inkml:brush>
  </inkml:definitions>
  <inkml:trace contextRef="#ctx0" brushRef="#br0">73 25 7959,'-3'-7'226,"1"1"0,-2 1 209,-1 1 0,1 2 1,0 2-1,-1 3-74,-1 6 0,-1 5 0,2 2 0,0 3 17,0 1 0,2 1 0,-2-1 0,1 1 21,1-2 1,1 2-1,2-6 1,0-1-427,0-3 1,0 1 0,1-4-64,1-2 1,1-3-1,4-3 1,-1-2-233,1-3 1,-1-4 0,1-2 0,0-3 67,-1-1 1,3-3 0,0 2-1,-1-2 242,-1 0 0,0-2 0,1 4 0,1 1 441,-1 1 0,-2 1 1,-1 5 162,0 2 0,-4 3 0,1 6-126,-1 3 1,-1 7 0,0 4 0,0 2-193,0 1 0,-1 1 1,0-1-1,-1-2-73,0-1 0,2 0 1,0-4-1,0-1-914,0-2 1,0-1 382,2-3 0,2-3 1,2-3-1,-1-4-69,-1-4 1,1-2-1,1-4 1,1-1 214,-1 0 0,1-3 0,0 1 0,1-2 161,1 2 0,0-3 1,-3 2-1,1 2 346,2 2 1,-2 4 0,0 2 422,-2 2 1,-1 4 0,0 4-270,-2 3 1,-1 4 0,-1 2-1,0 3-217,0 1 0,0 0 1,0-1-1,0 0-309,0-1 0,0 2 0,0-5 0,0 0-623,0-1 0,0-2 0,0 0 1,1-2-1757,1 0 1,-1 1-1163,4-2 3590,-1-1 0,3 3 0,-1-3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7.348"/>
    </inkml:context>
    <inkml:brush xml:id="br0">
      <inkml:brushProperty name="width" value="0.04286" units="cm"/>
      <inkml:brushProperty name="height" value="0.04286" units="cm"/>
      <inkml:brushProperty name="color" value="#F6630D"/>
    </inkml:brush>
  </inkml:definitions>
  <inkml:trace contextRef="#ctx0" brushRef="#br0">79 66 8276,'4'-8'0,"-1"0"221,0 0 0,-3-1 1,2 3 362,-4 2 0,-1 1 0,-4 3 0,0 0 219,-2 0 1,2 5 0,-3 2 0,2 3-490,-1 1 1,0 2 0,3 2-1,0 0-144,2 0 1,1 1 0,3-1 0,0-1-9,0-3 0,3 1 1,3-4-1,2-1-522,0-2 0,1-4 0,0 1 1,0-1-55,0-1 0,-1-1 1,0-1-1,-3-1-79,0-1 0,-2-2 1,2 2 179,-3-2 0,-1-1 1,-2 2 372,-1 0 0,-2 0 0,-2 3 1,-1 0 704,1 2 1,-1 0 0,0 0-205,1 0 0,2 0 0,0 0-333,1 3 1,2-3-1,3 3 1,2-3-98,2 0 1,3 0 0,0 0 0,1 0-1028,2 0 0,0-3 0,-1-1 0,0-2-4,1 0 1,0-1-1,0 1 1,0-1 281,-1 0 1,-1-1-1,1-1 1,-2 1 335,-2 1 0,-3 0 0,0 1 0,0-1 1203,-1 1 1,-1 1-7,0 1 1,-4 3 0,-2 1 0,0 4 34,-1 2 0,1 3 0,-2 2 0,1 2-268,1 2 1,2-1-1,-2 2 1,1-1-467,2 1 1,0-1-1,1-2 1,0-1-79,0-1 0,0-1 1,1-4-1923,1 1 805,1-1 1,2-5 0,-2-3 0,0-3 384,-1-2 0,1 0 0,-1-2 0,0-2 404,1-1 1,-2-3 0,4-1 0,0-1 294,1-1 0,0 0 0,1 0 0,-1 3 136,1 1 0,1 1 0,1 1 1,-1 1 729,-1 2 0,2 3 1,0 1-49,-1 3 1,-1 1-1,-1 2-658,-2 1 1,0 2 0,-3 3-1,2 1-222,-2 1 0,0 0 0,-1-3 1,-1 1-360,-1-1 1,0 1 0,-2-1 0,-1-1-87,-1-1 1,2 0 0,-1 0-1,0-2-94,-1-1 0,0 1 0,-1 0 582,1 0 0,0-1 0,1 1 309,1 0 1,2 3 0,0-1 0,1 2-76,1 1 0,0 1 1,0 2-1,0 0 516,0 2 0,1 0 0,0 1 0,2-1-372,1-1 1,0 2-1,1-3 1,-1 0-355,1-1 0,0-2 1,0-1-1,0 0-376,0-1 0,-2 0 0,2-3-618,0-1 1,-2 0-371,2-1 1,-3-1 0,2-1-1422,-1-2 1,-1 1 2674,1 1 0,-3-2 0,3 0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7.570"/>
    </inkml:context>
    <inkml:brush xml:id="br0">
      <inkml:brushProperty name="width" value="0.04286" units="cm"/>
      <inkml:brushProperty name="height" value="0.04286" units="cm"/>
      <inkml:brushProperty name="color" value="#F6630D"/>
    </inkml:brush>
  </inkml:definitions>
  <inkml:trace contextRef="#ctx0" brushRef="#br0">14 1 7853,'-3'6'1374,"2"1"1,-1 0-533,2-1 1,-1 1-1897,-1-1 1,1-1-1031,-1-1 2084,1-3 0,1 2 0,0-3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49.733"/>
    </inkml:context>
    <inkml:brush xml:id="br0">
      <inkml:brushProperty name="width" value="0.04286" units="cm"/>
      <inkml:brushProperty name="height" value="0.04286" units="cm"/>
      <inkml:brushProperty name="color" value="#F6630D"/>
    </inkml:brush>
  </inkml:definitions>
  <inkml:trace contextRef="#ctx0" brushRef="#br0">72 7 8207,'-6'-4'387,"-1"2"0,1 2 1,-1 3-1,0 4 34,1 5 0,0 4 1,1 4-1,1 0-121,-1 2 0,1-1 0,0 0 0,1 0 54,2-2 1,0 0 0,1-1 0,0-1-328,0-1 0,0-1 0,0-2 0,0-2-237,0-3 1,2-3-1,1-1 28,1-1 1,-2-4 0,3-3 0,-1-3 67,-1-1 0,5-3 1,-1-2-1,1 1-49,1 1 133,-1-1 0,2 2 0,-2-1 450,1 3 1,-1 1 0,-1 3 116,-1 2 0,0 2 1,-1 2-160,-3 2 0,-2 4 0,0 2 0,-2-1-97,-3 0 0,-1 2 1,-1-1-1,-1-1-176,-1 1 0,1-2 0,1-1 0,1-1-742,-1 1 1,1-3-1,-1-1-1013,0-1 1,4-2-620,1 0 0,2-2 2269,2-5 0,1-2 0,4-2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0.434"/>
    </inkml:context>
    <inkml:brush xml:id="br0">
      <inkml:brushProperty name="width" value="0.04286" units="cm"/>
      <inkml:brushProperty name="height" value="0.04286" units="cm"/>
      <inkml:brushProperty name="color" value="#F6630D"/>
    </inkml:brush>
  </inkml:definitions>
  <inkml:trace contextRef="#ctx0" brushRef="#br0">20 206 8601,'-2'4'1318,"0"1"0,0 0-469,2 3 1,-2 0 0,-1 3-482,-1 1 1,3 0 0,-1-1 0,1-1-125,1 0 0,3-2 1,1-3-1,2-1-523,0-2 0,1 1 1,0-3-1,1-1-339,1-1 0,0 0 0,-1-2 0,1-1 308,-1-1 1,-1 0 0,0-1 0,-1 0-274,-2 1 0,1-1 0,-2 2 1023,1 0 0,-3 4 731,1 5 1,-3 1-1,-2 6-823,-1 1 0,3 0 0,-1 0 0,1-1 132,1-2 0,0-2 0,1-1 0,0-1-493,1 0 0,3-4 1,0 0-1,1-2 0,2-3-808,1-2 1,2-4-1,-2-1 1,-1-1 14,2-1 1,-3-2 0,3-1 0,-2 0 427,1 0 1,0-2 0,-3 0-1,1-1 210,-1 0 1,1-1 0,-1 0 0,0-1 375,-1 2 1,0-2 0,-2 6 0,0 1 670,-1 3 0,1 1 0,-3 4 132,0-1 1,0 4 0,0 4-496,0 5 1,0 6 0,0 7-71,0 4 0,0-1 1,0 4-1,0 0 0,0 0-100,0 2 1,2-3 0,1 1 0,0-1-510,0-2 1,1-3-1,-1-3 1,0-2 389,0-2-1165,2-3 0,-5-4-1137,3 1 1,-2-3 740,1-2 1,-1-7 1333,1-1 0,-7-5 0,-2 1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0.471"/>
    </inkml:context>
    <inkml:brush xml:id="br0">
      <inkml:brushProperty name="width" value="0.04286" units="cm"/>
      <inkml:brushProperty name="height" value="0.04286" units="cm"/>
      <inkml:brushProperty name="color" value="#F6630D"/>
    </inkml:brush>
  </inkml:definitions>
  <inkml:trace contextRef="#ctx0" brushRef="#br0">20 7 7994,'-9'-3'5034,"4"3"-4524,0-3 0,7 6 1,3 0-1,1 2 1,2-2 310,1 0-765,3-1 1,-1 0 0,4 1 82,2-2-15,5 0 1,-3-3 78,3-1 0,-5 1-734,5 2 0,-4 0-700,2 0 0,-1 0 0,-4 0 1,0 0 1230,-2 0 0,0 3 0,0 1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1.212"/>
    </inkml:context>
    <inkml:brush xml:id="br0">
      <inkml:brushProperty name="width" value="0.04286" units="cm"/>
      <inkml:brushProperty name="height" value="0.04286" units="cm"/>
      <inkml:brushProperty name="color" value="#F6630D"/>
    </inkml:brush>
  </inkml:definitions>
  <inkml:trace contextRef="#ctx0" brushRef="#br0">210 60 8153,'4'-10'222,"-1"-3"31,0 6-151,-3-2 677,3 2 0,-6 1-471,-1 2 1,-3 1-1,-1 4 1,-4 2-1,-2 3 57,-1 4 1,-3 5 0,1 1 0,0 1 11,2 1 0,1 1 0,3 0 1,1 0-81,4-1 0,4 0 1,-1-3-10,3-1 1,3-2-19,4-1 1,0-3 14,4 1 0,-2-2-75,2 0 0,-3-4-110,0-1 1,-3 1 133,0-1-324,-4 3 0,-1-3-96,-4 2 1,-4 0-241,-1 0 0,0 1 0,0-2 0,-1 0 1,-1 0-283,0-1 0,3-2 1,-1 0-318,2 0 1,1-2-224,-1 0 1,3-3 0,2 0 1247,1 0 0,-1-5 0,-2 0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1.432"/>
    </inkml:context>
    <inkml:brush xml:id="br0">
      <inkml:brushProperty name="width" value="0.04286" units="cm"/>
      <inkml:brushProperty name="height" value="0.04286" units="cm"/>
      <inkml:brushProperty name="color" value="#F6630D"/>
    </inkml:brush>
  </inkml:definitions>
  <inkml:trace contextRef="#ctx0" brushRef="#br0">0 124 8153,'7'3'0,"-1"-2"0,1 1 0,0-1 609,2-1 0,-2 0 0,3 0 0,-2 0-57,1 0 0,3-3 1,-1-2-1,1-3 0,0-3-250,-1-1 0,2 1 0,-3 0-303,3-1 0,-3 3 0,-2-1 1,-2 2 292,-2-1 0,-2 0-469,0 3 1,-4 2 0,-3 2 0,-3 1 0,-3 2 475,-2 1 1,0 4-1,0 3 1,1 2 193,1 0 0,-1 1 0,4 1 0,2-2-46,4 0 0,1-3 1,1 1-411,0-2 0,1 0 0,1-1 1,2-2-1,3-1-789,1 0 1,0-2 0,3 1-271,1-1 0,-1-4-627,0 1 0,2-1 578,-2 1 1,-2 1 1070,0-1 0,1-4 0,0-2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5:32.237"/>
    </inkml:context>
    <inkml:brush xml:id="br0">
      <inkml:brushProperty name="width" value="0.11429" units="cm"/>
      <inkml:brushProperty name="height" value="0.11429" units="cm"/>
      <inkml:brushProperty name="color" value="#F6630D"/>
    </inkml:brush>
  </inkml:definitions>
  <inkml:trace contextRef="#ctx0" brushRef="#br0">84 51 16704,'-16'-8'-829,"5"5"1,-1-6 533,-1 1 1,6 1 0,0 3 2004,-1-2-1177,6 1-174,-5 12 1,12 3 0,3 6 0,1 1 0,4 1 0,2 3 285,2 1 0,-3 0 1,1-5-1,0 0-259,4-1 0,7 1 1,-2 0-1,0-1 0,2-1 94,0-4 0,-4 4-323,6-4 0,-8-1 0,4-1 0,-1 0 32,-1 0 1,-6-5 0,-4 2-1,1-3-887,1 3 214,3-4-159,-8 5-1920,-1-7 2761,-8 0 1,-8 8 0,-1 1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1.794"/>
    </inkml:context>
    <inkml:brush xml:id="br0">
      <inkml:brushProperty name="width" value="0.04286" units="cm"/>
      <inkml:brushProperty name="height" value="0.04286" units="cm"/>
      <inkml:brushProperty name="color" value="#F6630D"/>
    </inkml:brush>
  </inkml:definitions>
  <inkml:trace contextRef="#ctx0" brushRef="#br0">14 79 8698,'-3'4'0,"-1"-2"1489,1 1 1,0-1-1,3 1-1106,3 0 1,0 0 0,4-3 0,0 0-163,2 0 1,1-1 0,4-1 0,0-3-190,1-1 1,3-2 0,-3-1 0,-1 1-381,-2 1 1,-1 0 0,-2 1 0,-2-1 17,-2 1 0,0 1 0,-2 1 119,-2-1 0,-5 0 0,-4 0 0,-1 3 57,-3 1 0,0 2 0,-1 1 0,0 1 737,0 3 1,2-1-1,1 5 1,0-2-92,2 1 0,2 2 0,1-2 1,3 1-27,1-1 0,1 0 0,1-2 0,1-1-463,3 1 1,3-2 0,3 0-1,2-3-118,0-1 1,0-1 0,0 0 0,0-1-1642,0-1 1,0-2 0,0-2 0,0-1 127,-3 1 0,3-3 1628,-2 0 0,1-3 0,1 2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2.508"/>
    </inkml:context>
    <inkml:brush xml:id="br0">
      <inkml:brushProperty name="width" value="0.04286" units="cm"/>
      <inkml:brushProperty name="height" value="0.04286" units="cm"/>
      <inkml:brushProperty name="color" value="#F6630D"/>
    </inkml:brush>
  </inkml:definitions>
  <inkml:trace contextRef="#ctx0" brushRef="#br0">26 1 7955,'-3'5'1572,"-2"0"1,2 7 0,1 2-978,-1 3 1,2 1 0,-3 0-1,1-1-74,2 2 0,0-3 0,1-2 1,0-2-481,0-1 0,2-3 0,1 1 1,1-2-88,1-3 1,1-1 0,0-3-133,1 0 0,-1-3 1,1-2-1,-1-2-826,1-2 1,-1-4-1,-1 0 1,-1 0 459,1-1 1,0 0-1,1 3 1,-3 2 1331,0 2 1,1 1 242,-1-1 0,1 5 0,-2 3-487,0 5 0,-2 3 0,0 0 1,0 1 38,0 0 1,0 2 0,0-4-1,0 0-606,0 0 1,3-2 0,-1 0-472,2-2 0,0-1-413,3-3 0,0-3 1,-1-1-1,0-2 396,-2 0 1,2-1 0,-2 0 0,0-1 277,0-1 1,1 0 1406,1 3 0,-1 2-469,-1 2 1,-3 2 0,2 2 0,-3 2-166,0 2 0,3 1 1,-1-1-592,2 1 0,0-1 0,1 0 0,-2-1-945,0 0 1,2-4-1,0 1-76,1-1 1,0-1-1,1 0 1,-2-1 205,0-1 0,3-1 1,-2-4-1,2 0 406,-1 1 0,-1-1 1,2 0-1,0-1 365,0-1 1,1-2 0,-2 2 0,1 0 482,1-1 1,0 1-1,-3 3 1,-1-1 1635,-1 1 0,-2 1-1089,0 1 1,-2 3-1,-2 1-143,-3 4 1,-1 2-1,0 0 1,0 2-467,2 0 0,1 0 1,3 1-1,0 0-77,0-1 1,0 1-1,3-2 1,0-1-117,1 1 0,2-3 0,-3 1-51,1 0 0,0 0 1,-3 0-1,1-2-792,-3 0 0,-3 2 0,-4 0 404,-1 1 1,1-2-1,1 0-1173,1 1 1,1-2 0,2 0-418,0 0 0,1-2 1896,5 1 0,0 2 0,4-1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2.944"/>
    </inkml:context>
    <inkml:brush xml:id="br0">
      <inkml:brushProperty name="width" value="0.04286" units="cm"/>
      <inkml:brushProperty name="height" value="0.04286" units="cm"/>
      <inkml:brushProperty name="color" value="#F6630D"/>
    </inkml:brush>
  </inkml:definitions>
  <inkml:trace contextRef="#ctx0" brushRef="#br0">33 0 7114,'-6'1'-238,"2"1"0,0 0 0,3 2 0,-1 1 262,0 1 0,-1 1 0,1-1-166,1 1 1,0-1 641,1 1-325,0-1-175,0-2 0,-3-1 0,-1-3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3.372"/>
    </inkml:context>
    <inkml:brush xml:id="br0">
      <inkml:brushProperty name="width" value="0.04286" units="cm"/>
      <inkml:brushProperty name="height" value="0.04286" units="cm"/>
      <inkml:brushProperty name="color" value="#F6630D"/>
    </inkml:brush>
  </inkml:definitions>
  <inkml:trace contextRef="#ctx0" brushRef="#br0">21 48 8190,'0'-7'441,"0"1"1,0-1-1,0 1 173,0-1 0,0 1 164,0-1 0,0 5 1,0 4-208,0 3 1,0 7-1,-1 1 1,-1 4-314,0 2 1,-1 0 0,2 1 0,-2-1-235,-1-2 0,3-1 0,-1-3 0,1 0-73,1-2 1,0-2-275,0-2 0,0-5-13,0-2 1,4-3-1,2-6 1,1-2-15,1-1 1,0-1 0,-1-1-1,1 0 178,1 1 1,2-3 0,-3 4 0,0 2 949,-1-1 0,0 3-143,0 1 1,-4 4-1,-1 4 1,-1 4-47,-1 3 1,0 4 0,0 1 0,0 1-292,0 1 0,0-1 0,0-1 0,0 0-401,0 0 0,0-3 0,1-1-1205,1-2-242,-1 0 1,4-5 0,-2-1 400,0-2 0,0-4 0,1 0 0,1-3 1149,1 0 0,0-4 0,1 2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3.831"/>
    </inkml:context>
    <inkml:brush xml:id="br0">
      <inkml:brushProperty name="width" value="0.04286" units="cm"/>
      <inkml:brushProperty name="height" value="0.04286" units="cm"/>
      <inkml:brushProperty name="color" value="#F6630D"/>
    </inkml:brush>
  </inkml:definitions>
  <inkml:trace contextRef="#ctx0" brushRef="#br0">33 72 8059,'-1'-7'73,"0"1"0,-2 0 1262,-1 2-573,0 1 1,-2 4-304,-1 1 1,3 2 0,2 4 0,2 1 0,0-1 152,0-1 1,0 2 0,2-1 0,3 0-421,1 0 1,0-4 0,1 0 0,-1-1-242,1-2 1,-1-1 0,1-2 37,-1-2 0,-2-2 1,-1-1-1,-1 1-846,0-1 0,0 1 1,-2-1-1,0 1-209,0-1 0,0-2 1,0 1-1,0 0 155,0 0 0,0 0 911,0-1 0,-2-3 0,-2 2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4.056"/>
    </inkml:context>
    <inkml:brush xml:id="br0">
      <inkml:brushProperty name="width" value="0.04286" units="cm"/>
      <inkml:brushProperty name="height" value="0.04286" units="cm"/>
      <inkml:brushProperty name="color" value="#F6630D"/>
    </inkml:brush>
  </inkml:definitions>
  <inkml:trace contextRef="#ctx0" brushRef="#br0">8 29 8059,'3'-9'0,"0"2"0,-1-1 540,0 4 0,1 3 0,-3 2 676,0 5 0,-1 7-800,-1 6 0,0 4 0,-1 4 151,0 1 1,-2-1 0,3 3 0,1 0-275,0 0 0,2 1 0,1-6 1,2-1-139,-1-2 0,1-3 0,-3-1-1399,1-3 1,1-4-1,-3-2 1,0-3 126,3-1 1,-3-3-1,2-4 1,-4-3 1116,-2 0 0,-2-5 0,0 0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4.222"/>
    </inkml:context>
    <inkml:brush xml:id="br0">
      <inkml:brushProperty name="width" value="0.04286" units="cm"/>
      <inkml:brushProperty name="height" value="0.04286" units="cm"/>
      <inkml:brushProperty name="color" value="#F6630D"/>
    </inkml:brush>
  </inkml:definitions>
  <inkml:trace contextRef="#ctx0" brushRef="#br0">52 79 8059,'-13'-9'0,"-1"1"0,4-1 797,1 2 1,5 3-1,2 0 1,2-1-1,3 1 327,3-1 1,4 3 0,4-1 0,3-1-1031,3 0 0,2 3 0,-1-2 0,3 1-427,-1 0 1,2-1 0,-4 3 0,0 0-638,-3 0 0,2 3 0,-2 2-2460,-2 1 3430,-2 0 0,-1 1 0,0-1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5.244"/>
    </inkml:context>
    <inkml:brush xml:id="br0">
      <inkml:brushProperty name="width" value="0.04286" units="cm"/>
      <inkml:brushProperty name="height" value="0.04286" units="cm"/>
      <inkml:brushProperty name="color" value="#F6630D"/>
    </inkml:brush>
  </inkml:definitions>
  <inkml:trace contextRef="#ctx0" brushRef="#br0">46 45 8066,'4'-7'911,"-2"-1"0,-1 0-455,-1 0 0,0 2 1,-1 3-129,-1 0 0,-2 6 0,-2 5 1,-1 3 2,1 3 1,-1 1-1,1 0 1,1 2 100,1-1 1,2 3 0,0-4 0,2-1-455,0 0 1,0-3 0,2-1-710,3 0 0,-2-4 363,2-4 0,-4-2 0,1-2 0,0-4-99,0-2 1,-1 0 0,4-2 0,-1-2 376,0 0 1,4-1 0,-1-1-1,3-1 336,1 0 0,2-3 1,0 3-1,0 1 450,3 0 1,-3 4 0,1 2 0,-4 3 147,0 2 0,-1 3 0,-3 3 0,0 4-447,-2 3 0,-1 5 0,-4 3 0,0 3-111,-1 1 1,-3-1-1,1-1 1,0-1-495,-1-2 0,4 2 1,-1-5-1,1-2-367,1-2 0,0-3 0,1-1-217,1-2 1,2-2-1,3-4 1,2-2 379,1-2 0,3-3 1,0 0-1,0-1 175,0-2 1,1 3 0,0-1 0,2 2 128,1-1 0,0 2 1,1 4-1,-1 0-269,-1 1 1,1 2 0,-2 0-1,1 0-1481,0 2 1858,-3 2 0,6 3 0,-2-1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7.087"/>
    </inkml:context>
    <inkml:brush xml:id="br0">
      <inkml:brushProperty name="width" value="0.04286" units="cm"/>
      <inkml:brushProperty name="height" value="0.04286" units="cm"/>
      <inkml:brushProperty name="color" value="#F6630D"/>
    </inkml:brush>
  </inkml:definitions>
  <inkml:trace contextRef="#ctx0" brushRef="#br0">30 105 8079,'-9'-1'0,"0"0"1048,1-1 1,5 0-1,3 2-425,3 0 1,6 0 0,3 0-1,2 0-144,3 0 1,3-3 0,2-2-1,2 0-281,1-2 0,3 1 0,-1 1 0,-2 1-588,1-1 0,-4-1 1,-1 0-1,-3 1-124,-2 1 0,-3 0 1,-2-1-1,-3 1-566,0 1 1,-4-1 0,0 1 1079,-1-1 0,-4 0 0,-3-2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7.280"/>
    </inkml:context>
    <inkml:brush xml:id="br0">
      <inkml:brushProperty name="width" value="0.04286" units="cm"/>
      <inkml:brushProperty name="height" value="0.04286" units="cm"/>
      <inkml:brushProperty name="color" value="#F6630D"/>
    </inkml:brush>
  </inkml:definitions>
  <inkml:trace contextRef="#ctx0" brushRef="#br0">20 0 8059,'-7'1'1365,"3"1"1,2 4 0,2 4-966,0 3 0,0 6 1,0 1-1,0 1 65,-3 1-232,3 2-305,-3-1 0,3-1-8,0-2 0,0 0 0,0-1 1,0 0 157,0-1 1,0 1-1,0-3 1,0 0-2502,0-3 1,3-1 2422,1-6 0,2 2 0,0-4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5:32.834"/>
    </inkml:context>
    <inkml:brush xml:id="br0">
      <inkml:brushProperty name="width" value="0.11429" units="cm"/>
      <inkml:brushProperty name="height" value="0.11429" units="cm"/>
      <inkml:brushProperty name="color" value="#F6630D"/>
    </inkml:brush>
  </inkml:definitions>
  <inkml:trace contextRef="#ctx0" brushRef="#br0">80 518 20489,'-16'0'335,"-1"0"0,6 0 0,2-2 332,1-3 0,-3 1-186,5-7 1,5 0 0,10-8 0,8-1 607,1-3 0,8-1 0,2 2-550,3-6 1,3-1 0,-1-1 0,0 2-255,1-1 1,-1-3-1,-1 1 1,-3 1-265,-1 2 1,-7 8 0,-1-3 0,-5 5-250,-4 1 0,-7 6 0,3 2-1066,0 1-236,-5 3-244,-2 5 0,-2 2-2288,-3 3 1550,3-3 2349,9 6 1,-5-16-1,6-1 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7.606"/>
    </inkml:context>
    <inkml:brush xml:id="br0">
      <inkml:brushProperty name="width" value="0.04286" units="cm"/>
      <inkml:brushProperty name="height" value="0.04286" units="cm"/>
      <inkml:brushProperty name="color" value="#F6630D"/>
    </inkml:brush>
  </inkml:definitions>
  <inkml:trace contextRef="#ctx0" brushRef="#br0">4 124 7967,'-3'0'0,"3"0"1184,3 0 1,3 2 0,1 0 0,-1-1-710,1 0 0,2-4 0,0-2 1,1-3-454,2-3 0,0-1 0,1-1 1,0 0 51,-3 0 0,2 2 0,-4 2 0,-1 0-1221,-2 1 1031,-4-1 1,-1 5 0,-4 3 0,-3 2-139,-1 4 1,-2 3 0,-2 4 0,2 2 511,1 1 1,1 0 0,3-2 0,1 0 231,1 0 1,1 0 0,2-2 0,1-3-654,1 0 0,2-3 1,3 1-1,1-3 161,1 0 1,4-1 0,-2-2 0,1-2-4085,0 0 4086,3-3 0,-1 1 0,2-2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7.896"/>
    </inkml:context>
    <inkml:brush xml:id="br0">
      <inkml:brushProperty name="width" value="0.04286" units="cm"/>
      <inkml:brushProperty name="height" value="0.04286" units="cm"/>
      <inkml:brushProperty name="color" value="#F6630D"/>
    </inkml:brush>
  </inkml:definitions>
  <inkml:trace contextRef="#ctx0" brushRef="#br0">117 18 8081,'0'-6'1056,"0"-1"1,-3 4 0,-1 1-880,-2 4 0,0-1 1,0 3-1,0-1 146,-1 1 1,-3-2 0,1 2 0,1 2 162,1-1 0,-2 3 0,1 0 0,0 1-206,0 1 1,5 1 0,0 1 0,1 0-103,-1-1 0,2-1 1,3 1-1,3-2-316,0-2 1,2-3 0,-1 0 0,2-1-314,0-2 0,0 0 0,1-2 0,0-1-611,0-2 1,-1-2 0,-1 0 0,-1-1 261,1 0 1,-1-1 799,1-1 0,0-6 0,-1 2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8.352"/>
    </inkml:context>
    <inkml:brush xml:id="br0">
      <inkml:brushProperty name="width" value="0.04286" units="cm"/>
      <inkml:brushProperty name="height" value="0.04286" units="cm"/>
      <inkml:brushProperty name="color" value="#F6630D"/>
    </inkml:brush>
  </inkml:definitions>
  <inkml:trace contextRef="#ctx0" brushRef="#br0">46 6 8692,'-3'-4'0,"0"3"2045,-1 2 0,1 6-1569,0 4 1,2 5 0,-3 4 0,-1 4 14,2 2 0,-3 3 0,2-5 1,1-2-337,0-1 1,3-2-1,0-1 1,0-3-283,0-1 0,0-2 1,2-1-1,1-2 64,0-2 1,2-4 0,1 0-1036,1-3 0,-1-3 0,1-2 0,-1-2 565,1-2 1,-1-2 0,-1 0 0,-1-1 563,1 1 1,0 2-1,0 3 1,-1 1 344,-1 1 1,2 4 348,-1 2 0,-1 2 0,0 7 0,-1 0 219,1-1 0,1 2 0,-1-3 1,0 1-887,3-1 1,-1 0 0,0-3 0,-1-1-651,1-1 0,-1-2 1,0 0-275,1-2 0,0-2 0,0-3 0,0-1 110,0 0 0,0-1 1,0 1-1,-1-1 262,2 1 1,-3-1 0,2 1 0,-1 1 577,-1 1 1,3 2 923,-1 0 0,0 4 0,0 3-362,-1 1 1,0 0-1,1 1-246,-1-1 1,1 0-1373,1-2 1,1-1 971,-1-3 0,1-3 0,-1 0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8.545"/>
    </inkml:context>
    <inkml:brush xml:id="br0">
      <inkml:brushProperty name="width" value="0.04286" units="cm"/>
      <inkml:brushProperty name="height" value="0.04286" units="cm"/>
      <inkml:brushProperty name="color" value="#F6630D"/>
    </inkml:brush>
  </inkml:definitions>
  <inkml:trace contextRef="#ctx0" brushRef="#br0">13 0 7989,'-4'1'4110,"0"1"-3037,1 3 0,1-2 1,2 2-1164,0 0 0,1-2-483,1-1 1,2-1 0,2 1-1591,1 0 1,-1 3-629,1-1 2791,-1 2 0,1 1 0,-1-1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3:59.345"/>
    </inkml:context>
    <inkml:brush xml:id="br0">
      <inkml:brushProperty name="width" value="0.04286" units="cm"/>
      <inkml:brushProperty name="height" value="0.04286" units="cm"/>
      <inkml:brushProperty name="color" value="#F6630D"/>
    </inkml:brush>
  </inkml:definitions>
  <inkml:trace contextRef="#ctx0" brushRef="#br0">7 46 7952,'-3'-7'1021,"2"1"0,-2-1 1,4 1-596,1 2 1,1 0 0,2 3 0,0-1-680,0 0 0,0 1 0,2-1 31,0 0 1,-1 0-1,1 2 1,-1 0 125,1 0 1,-3 1 95,0 1 0,1-1 0,1 2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03.442"/>
    </inkml:context>
    <inkml:brush xml:id="br0">
      <inkml:brushProperty name="width" value="0.04286" units="cm"/>
      <inkml:brushProperty name="height" value="0.04286" units="cm"/>
      <inkml:brushProperty name="color" value="#F6630D"/>
    </inkml:brush>
  </inkml:definitions>
  <inkml:trace contextRef="#ctx0" brushRef="#br0">7 34 7938,'-3'-7'532,"2"1"1,-1-1 0,1 1 651,1-1 0,0 6 0,0 4-968,0 2 0,0 3 0,1 1 1,1-1-23,0-1 1,2 2 0,-2 0-309,0-1 1,1-3 0,0-1-176,0-2 0,-1 1 0,3-3 67,0 0 1,0-3 0,0-2 0,-1 0 131,1-2 1,-1 1 0,0-1 0,-1 1 222,1 2 0,-2-2 1611,2 2-1290,1 1 1,-1 3 0,0 4 0,-1 2-385,-2 0 1,1 1 0,-1 0 0,1-1-425,0 1 1,1-2-1,1 0-5,0 0 1,1-4 0,0 1 0,1-2-356,0-2 1,1 1 0,-1-3 0,1 1-390,-1-1 0,1 0 0,-1-1 1103,1 1 0,-1 0 0,1-3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04.117"/>
    </inkml:context>
    <inkml:brush xml:id="br0">
      <inkml:brushProperty name="width" value="0.04286" units="cm"/>
      <inkml:brushProperty name="height" value="0.04286" units="cm"/>
      <inkml:brushProperty name="color" value="#F6630D"/>
    </inkml:brush>
  </inkml:definitions>
  <inkml:trace contextRef="#ctx0" brushRef="#br0">14 210 11685,'-5'2'616,"1"0"0,3 1 0,-2-1-212,3 2 1,0 2 0,0 1-1,0-1-260,0 1 0,0-1 0,0 1 0,3 0-336,1-1 0,2 1 0,0-2 1,1 0-233,-1 0 0,3-4 1,0 1-1,-1-1-145,-1-1 0,0 0 0,0 0 1,1-1 134,1-1 0,-1 1 0,-1-4 0,-1 0-73,1 0 0,0-2 0,-1 1 0,1-1 305,-1 0 1,-1 2 0,-1 0-1,0 0 136,0 0 0,-1 1 712,-3 0 1,-1 3 0,-1-1 415,-2 4 0,-2 1 1,-1 4-1,1-1-489,-1 1 0,1-1 1,0 2-1,1 0 44,0 0 0,4-1 0,-1-3-962,1 1 1,2-2-32,1-1 1,1-4-1,4-2 1,0-2 73,-1 0 0,1 0 0,-1 1 0,1 1-385,-1 1 0,-1-1 1,-1 2 635,1 0 1,1 2-1,0 2 1,-1 2 145,-1 0 0,-2 1 1,3-3-1,0-1-195,1 0 0,1-1 1,0-1-16,0-1 1,3-2 0,-4-4-1,2-2-311,-1 0 1,-3 0 0,1-2-1,0 1 166,0 0 0,1-1 1,-1-2-1,-1 0 370,-1 1 0,1-4 0,-2 4 0,0-1-119,-1 0 1,-1 1 0,0 0 0,0 0 871,0 0 1,0 3 0,0 1 0,-1 3 265,-1 1 1,0 2 0,-2 4-660,-1 1 1,0 6 0,0 5 0,0 6-205,0 2 1,2 3 0,1-2 0,1 1-525,1-1 0,1 0 1,1-2-1,3-2 303,3 0 1,0-3 0,3-3 0,1-3-1055,0-1 1,1-1 0,0-5-1,0-1-270,1 0 1,-1-1 0,0 0 1278,0 0 0,0-3 0,0 0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04.986"/>
    </inkml:context>
    <inkml:brush xml:id="br0">
      <inkml:brushProperty name="width" value="0.04286" units="cm"/>
      <inkml:brushProperty name="height" value="0.04286" units="cm"/>
      <inkml:brushProperty name="color" value="#F6630D"/>
    </inkml:brush>
  </inkml:definitions>
  <inkml:trace contextRef="#ctx0" brushRef="#br0">57 27 8807,'-16'-3'0,"2"1"2209,1 1 0,5 0-1952,4 1 1,3 2-1,1 1 1,2 0 202,4 0 0,2 1 0,6-2 0,1 0-137,0-1 1,3-1 0,-1 0 0,2 0-223,1 0 1,0-3 0,-1 1-1,0-1-102,-1 0 0,-1 0 1,-3 1-1,-3 0-2324,0 1 1,0-2-551,-3 1 0,0-1 2875,-3 1 0,-5-2 0,-4-3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05.192"/>
    </inkml:context>
    <inkml:brush xml:id="br0">
      <inkml:brushProperty name="width" value="0.04286" units="cm"/>
      <inkml:brushProperty name="height" value="0.04286" units="cm"/>
      <inkml:brushProperty name="color" value="#F6630D"/>
    </inkml:brush>
  </inkml:definitions>
  <inkml:trace contextRef="#ctx0" brushRef="#br0">20 17 8600,'-3'-7'729,"2"1"-173,-4 2 1,4 7 0,-1 6 0,0 3 163,0 3 0,1 2 0,-1 3 0,1-1-316,1 1 1,0-1 0,0 1 0,0 0-389,0-1 0,0 1 0,1-1 0,1-1-334,0-1 1,0-2-1,-2 0 1,0-3-275,0-1 0,2-3-3862,0 0 4454,3-3 0,-1-5 0,3-4 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05.519"/>
    </inkml:context>
    <inkml:brush xml:id="br0">
      <inkml:brushProperty name="width" value="0.04286" units="cm"/>
      <inkml:brushProperty name="height" value="0.04286" units="cm"/>
      <inkml:brushProperty name="color" value="#F6630D"/>
    </inkml:brush>
  </inkml:definitions>
  <inkml:trace contextRef="#ctx0" brushRef="#br0">1 7 7976,'0'9'1451,"2"2"0,0 4 1,0 1-1084,-2 1 1,0-3-1,0 1 1,0-2-366,0-2 1,0-1 0,0-2 966,0 1-101,0-3 1,0-4-963,0-4 0,0-2 1,1-3-1,1-2 152,0-2 0,1 1 0,-1 0 0,1 0-328,1 0 1,2 2 0,-2-2-1,2 2-168,1-1 1,1 0 0,1 3 0,0-1-671,0 1 0,-1 0 0,1 1 0,0 1 1107,-1 1 0,4-2 0,-2 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3:54.846"/>
    </inkml:context>
    <inkml:brush xml:id="br0">
      <inkml:brushProperty name="width" value="0.08571" units="cm"/>
      <inkml:brushProperty name="height" value="0.08571" units="cm"/>
      <inkml:brushProperty name="color" value="#F6630D"/>
    </inkml:brush>
  </inkml:definitions>
  <inkml:trace contextRef="#ctx0" brushRef="#br0">57 18 8360,'-19'-11'-789,"-1"4"0,9 7 772,5 7 0,6-5 454,6 4 0,-1-3-164,8-3 1,-7 0 365,7 0 0,-8 2-182,1 4 0,-2 3 1,1 6-292,1-2 1,1-6 0,-7 6-195,0 2 1,0-4 0,2 0-1,2 0 56,3 0 1,2 0 0,-5 4 49,3-2 0,6 0 0,-5 4 76,3-4 0,-4 5 70,6-5 0,-2 4 1,4 1-195,-2-5 0,-9 4 1,5-6-1,-2 2-69,-1 0 0,3-2 0,-5 4 0,3-2 62,-3 3 0,5-5 0,-1 0-109,3-3 0,-4 5-111,6-6 1,-7-1-162,8-6 1,-8 0-75,7 0 0,-2-2 0,4-2 1,-4-5-58,-2-2 0,6 5 489,-2-7 0,-4 0 0,0-7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05.891"/>
    </inkml:context>
    <inkml:brush xml:id="br0">
      <inkml:brushProperty name="width" value="0.04286" units="cm"/>
      <inkml:brushProperty name="height" value="0.04286" units="cm"/>
      <inkml:brushProperty name="color" value="#F6630D"/>
    </inkml:brush>
  </inkml:definitions>
  <inkml:trace contextRef="#ctx0" brushRef="#br0">79 7 9717,'-1'-3'743,"-1"1"1,-2 1-1,-3 2-197,1 1 1,-1-1 0,1 4 0,-1 0 274,1 0 1,-1 4-1,1 1 1,0 0-742,1 1 0,2 0 0,1-1 0,0-1-136,1-1 0,0 0 0,2-3-74,1 0 0,-1-2 1,4-1-1,0 0-267,1-1 0,0-3 1,1-2 56,-1-2 0,1 2 0,-1-1 0,-1 0 95,-1-1 0,-2 0 1,3-1 457,0 1 0,-2 1 1,0 1 628,-1-1 1,0 2-480,2 1 1,-2 2-1,1 2 142,-1 2 1,0 0-1,2 0-439,1 2 1,-1-3-1,0 2-391,1 0 1,1-2 1,1-1 1,-1-2 0,1 0-583,-1 0 1,1 0-1,0 0-739,-1 0 1,1 1-1,-1 1 1644,1 3 0,-1 1 0,1 0 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06.528"/>
    </inkml:context>
    <inkml:brush xml:id="br0">
      <inkml:brushProperty name="width" value="0.04286" units="cm"/>
      <inkml:brushProperty name="height" value="0.04286" units="cm"/>
      <inkml:brushProperty name="color" value="#F6630D"/>
    </inkml:brush>
  </inkml:definitions>
  <inkml:trace contextRef="#ctx0" brushRef="#br0">58 73 7775,'6'-3'0,"-1"-1"234,0-2 1,-1-1-1,2-1 405,-2-1 1,1 0 0,-3 3 83,0-1 0,-1 3 0,-2 0-304,-1 1 1,-2 1 0,-3 3 0,-1 2-48,-1 3 0,-3 1 1,2 4-1,-1 2-37,1 1 0,2 0 1,2 1-1,2-2-236,1-2 1,2 1 0,0-3 0,2 0-409,4-2 0,3 1 1,1-6-1,1-1-503,-1 0 1,4-2 0,0-2 0,0-3-1419,1-2 0,1-2 2230,-2 1 0,3-6 0,0 2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07.109"/>
    </inkml:context>
    <inkml:brush xml:id="br0">
      <inkml:brushProperty name="width" value="0.04286" units="cm"/>
      <inkml:brushProperty name="height" value="0.04286" units="cm"/>
      <inkml:brushProperty name="color" value="#F6630D"/>
    </inkml:brush>
  </inkml:definitions>
  <inkml:trace contextRef="#ctx0" brushRef="#br0">92 20 8052,'-5'-9'0,"0"2"583,3 3 0,-2 7 1,0 9-1,-2 2-75,0 4 1,-1 3 0,0 1-1,-1 1 310,-1 0 0,1 1 1,3-3-1,1 0-353,2-3 0,-3 1 0,3-3 0,1 1-740,0-2 1,1-1-1,0-1 1,0-3-598,0-1 0,0-4 657,0 0 0,0-5 1,0 0-1,1-3 82,1-3 1,1-1-1,2 0 1,1-1 252,2-1 0,0-2 0,0 2 0,2 0 74,0-1 1,0 1-1,2 1 1,-2 1 208,-1 1 1,0 2 0,-2 0 0,-1 1 17,1 3 1,-2 0 0,1 2-412,-2 0 1,-3 3 0,1 0 0,-4 0-50,-2 2 1,-2-3 0,0 1 0,-1 0-33,1 0 0,-3 1 0,0-1 1,1-1-335,1-1 1,-1 0 0,0-2 404,0 1 1,2 1 0,-3-3 608,2 0 1,3 0-253,-1 0 0,4 0 0,-1 3 333,1 1 0,1 2 0,1 2 0,1 2-28,2 0 1,0 0 0,0 1 0,1-1-476,1-1 0,3-2 0,0 2 1,-1-2-63,-1 0 1,2-3 0,-1 0-1,0-1-134,0 1 0,-2-2 1,1 0-1,-1-2-1545,1 0 0,-3 0 0,0 0-1173,2 0 1,-1 0-1321,2 0 4047,-1 0 0,1 3 0,0 1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09.212"/>
    </inkml:context>
    <inkml:brush xml:id="br0">
      <inkml:brushProperty name="width" value="0.04286" units="cm"/>
      <inkml:brushProperty name="height" value="0.04286" units="cm"/>
      <inkml:brushProperty name="color" value="#F6630D"/>
    </inkml:brush>
  </inkml:definitions>
  <inkml:trace contextRef="#ctx0" brushRef="#br0">33 92 8525,'-7'-2'0,"1"-1"778,-1-1 1,3 3-1,0-2 636,1 0-1027,1 2 0,5-2 1,2 1-1,3 0 1023,3 1-1038,1 0 0,3 1 0,1 0 15,4 0 1,4 2-1,1 1 1,2 1-365,1 1 0,5 0 0,-2-1 0,-1-1 183,0 0 0,-1-2 1,-3 1-1,1-1-505,0-1 0,-1-3 0,-4 0 0,-1 0-256,0-2 0,-3 1 1,0 1-1,-3-1-317,-1 0 0,-2 2 0,-1-2 1,-2 2-535,-2 0 1,-2 1 925,-1-2 1,-3 3 0,-1-3-1,-4 1 209,-2-1 0,0-2 0,-1 2 1,1-2 230,-1 1 1,-2 0 0,1-2-1,-1 1 285,-1 0 1,3 4 0,-2-2 0,2 1 943,1 0 0,-1-1 1774,1 3-2486,2 0 0,5 1 0,5 1 0,2 3 178,2 1 1,1-2 0,0 0 0,0 1-294,1 1 0,-3 1 0,1-1-396,-1 1 1,-2-1 0,-1 1 0,-3-1 27,-2 1 1,-2-3 0,-1 1 0,-2 0-504,-2 1 1,-3 0-1,0 1 1,1-2-501,-2 0 0,3 1 1,-2-2-1,2 2-868,0 0 0,1 1 1877,-1-1 0,1 1 0,-1 0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11.696"/>
    </inkml:context>
    <inkml:brush xml:id="br0">
      <inkml:brushProperty name="width" value="0.04286" units="cm"/>
      <inkml:brushProperty name="height" value="0.04286" units="cm"/>
      <inkml:brushProperty name="color" value="#F6630D"/>
    </inkml:brush>
  </inkml:definitions>
  <inkml:trace contextRef="#ctx0" brushRef="#br0">203 20 8173,'3'-6'239,"0"-1"0,-6 4 0,-1 1 0,-2 1-203,-3 1 0,-1 5 0,-4 1 0,-1 2 218,0 2 0,-2-2 1,1 3 1380,-1 0-1346,2-1 0,-1 2 0,3-3 1,1 0-57,1 1 1,4 1-1,3-2 1,1 1-9,2-1 0,1 1 0,2-2 0,2 0-167,2 0 0,1 0 0,-1-2 1,1 1-63,-1-1 0,1 1 0,-1-1 0,-2 1-143,-2-1 0,-1 1 0,-1 0 1,0 1-159,0 1 0,-2 0 0,-1-3 0,-1 0-865,-1-2 1,2 0 474,-2-2 1,4-2 0,-1-1-1,1-4-906,1-3 1601,3-3 0,3-5 0,4-5 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12.075"/>
    </inkml:context>
    <inkml:brush xml:id="br0">
      <inkml:brushProperty name="width" value="0.04286" units="cm"/>
      <inkml:brushProperty name="height" value="0.04286" units="cm"/>
      <inkml:brushProperty name="color" value="#F6630D"/>
    </inkml:brush>
  </inkml:definitions>
  <inkml:trace contextRef="#ctx0" brushRef="#br0">33 20 8089,'7'-9'302,"-1"0"1,-2 7 0,-2 7 0,-1 7 601,-1 5 0,-3 4 0,-2 3 0,0 2-277,-2 3 1,1-2-1,-1 1 1,1-1-348,2-1 0,-1-1 0,3-1 0,0-2-353,1-1 1,1-5 0,0 0 102,0-3 0,1-3 0,1-4-701,3-3 0,1-5 1,0-2-1,1-3 22,-1-2 1,1-1-1,1-4 1,1 0 522,-1-1 0,-1-1 0,0 3 0,-1 1 3,1 1 1,-3 2 0,-1 3 1534,-1 1-731,-1 3 0,2 5 0,-3 4 1,0 2-1,0 2-70,0 0 0,0-1 0,0 1 0,0-1-601,0-1 0,1-2 1,1 2-106,2-2 0,2-1-1278,1-2 0,-1-1-1276,1-3 1471,-1 0 1,1 0 1177,-1 0 0,1-3 0,-1 0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12.292"/>
    </inkml:context>
    <inkml:brush xml:id="br0">
      <inkml:brushProperty name="width" value="0.04286" units="cm"/>
      <inkml:brushProperty name="height" value="0.04286" units="cm"/>
      <inkml:brushProperty name="color" value="#F6630D"/>
    </inkml:brush>
  </inkml:definitions>
  <inkml:trace contextRef="#ctx0" brushRef="#br0">20 53 9405,'7'0'1437,"-3"0"0,0 0-1326,2 0 0,-1-1 0,1-1 0,-1-2 139,0 0 1,-4-1-1,2 0 439,0-1 0,-2 0-761,1-1 0,-4 2 0,-3 0-268,-1 3 1,-2 1 0,-1 1-1,1 0-84,1 0 0,2 2 1,1 1-1,0 1-1785,0 1 1,-1 1 2208,3 0 0,0 1 0,2 0 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12.787"/>
    </inkml:context>
    <inkml:brush xml:id="br0">
      <inkml:brushProperty name="width" value="0.04286" units="cm"/>
      <inkml:brushProperty name="height" value="0.04286" units="cm"/>
      <inkml:brushProperty name="color" value="#F6630D"/>
    </inkml:brush>
  </inkml:definitions>
  <inkml:trace contextRef="#ctx0" brushRef="#br0">73 11 8089,'0'-7'2205,"-1"3"-1626,-1 4 0,0 6 1,-4 11-1,-1 4 96,-1 2 1,1 4 0,0-3-375,1-2 0,-1-1 1,2-1-1,0 0-291,0-1 1,4-2 0,-1-1 0,1-2-660,1-1 0,0-1 0,0-5-537,0-1 0,3 0 0,1-2 180,2-4 0,0-3 0,1-4 1006,-1 1 0,1-4 0,0 0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13.137"/>
    </inkml:context>
    <inkml:brush xml:id="br0">
      <inkml:brushProperty name="width" value="0.04286" units="cm"/>
      <inkml:brushProperty name="height" value="0.04286" units="cm"/>
      <inkml:brushProperty name="color" value="#F6630D"/>
    </inkml:brush>
  </inkml:definitions>
  <inkml:trace contextRef="#ctx0" brushRef="#br0">7 0 8309,'0'4'1427,"0"1"-1138,0 0 0,0 1 0,0 0-104,0 1 0,0-3 0,0 0 158,0 2 1,0-3-371,3 2-934,-3-4-163,6 2 608,-5-3 0,2-1 123,-3-1 583,0 1 136,0-2 1,0 3-132,0-3 0,1 3 0,0-3-115,1 0-229,0 2-328,-2-2 0,0 3 0,-2 1-197,0 1 1,-2 0 0,1 1 673,-1 0 0,3 2 0,-5-4 0,2 2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13.878"/>
    </inkml:context>
    <inkml:brush xml:id="br0">
      <inkml:brushProperty name="width" value="0.04286" units="cm"/>
      <inkml:brushProperty name="height" value="0.04286" units="cm"/>
      <inkml:brushProperty name="color" value="#F6630D"/>
    </inkml:brush>
  </inkml:definitions>
  <inkml:trace contextRef="#ctx0" brushRef="#br0">0 272 8276,'0'-7'0,"1"2"1901,1 0-1049,-1 0 1,2 5 0,-4 0-303,-1 6 1,1 1-1,-1 4 1,1 0-305,1-1 0,0 0 0,1-2 0,1 1-179,3-1 0,0-3 0,2-3 0,-1 1-208,1-1 0,-1-1 1,1-2-1,0-2-604,-1-1 1,1 0 0,-1-3 0,1 1 264,-1-1 0,0 1 0,-2-1 0,-1 1 67,0 2 256,-2-2 1,2 6 920,-3 0 1,0 3 0,0 4 0,0-1-380,0 1 1,0 1 0,0 1-1,1-1-563,1-1 1,-1-2-1,4-2 1,0 1-395,0 0 0,2-3 1,0 1-1,-1-2-48,1-2 0,-1-1 0,1-2 0,-1 1 162,1-1 1,-1-1 0,-1-1 0,-1 1 210,1-1 1,-1 1-1,-1 1 1,1 2 2374,0 0-1426,-3 1 0,2 5 1,-3 1-1,0 2-163,0 3 0,0-2 0,0 2 0,0-2-160,0 0 0,1 0-514,1-1 0,2-2 0,2-2 0,1-1-288,-1-1 1,1-3 0,-1-2 0,1-3 17,-1 0 1,1-3-1,-1 1 1,1 0 272,0-2 1,-1 0 0,1-2 0,-1 0 128,1-1 1,-1-5-1,1 1 1,0-1 298,2-1 0,-4-2 1,1 1-1,0-1-92,0 1 1,-2 2-1,0 4 1,-1 2 839,-2 4-212,0 2 89,-1 4-726,-6 4 1,3 8-1,-5 5 183,0 6 0,0 6 0,0 4 0,0 0-105,2 0 1,-1 4 0,4-3 0,-1-1-712,2-1 0,1-2 0,2 0-1261,1-2 1454,2-2-1094,2-5 1,3-1 55,0-3-1275,-1 0 2558,-1-3 0,2 0 0,2-4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16.900"/>
    </inkml:context>
    <inkml:brush xml:id="br0">
      <inkml:brushProperty name="width" value="0.08571" units="cm"/>
      <inkml:brushProperty name="height" value="0.08571" units="cm"/>
      <inkml:brushProperty name="color" value="#F6630D"/>
    </inkml:brush>
  </inkml:definitions>
  <inkml:trace contextRef="#ctx0" brushRef="#br0">10 184 8384,'-5'9'-117,"1"1"215,4 0 0,1-2 1,2-1 525,3-4 0,6-2 0,1-1-195,-1 0 1,-1-4 0,1-3 0,1-1-243,-1-2 1,2-3-1,0-1 1,-1 0-109,1 1 0,-1-4 0,-3 4 0,-1-1 0,0 0-46,-3 2 0,2-2 0,-5 1 1,0 1-177,2 2 0,-4 0 1,1 2 241,-4 1 0,-4 3 0,-4 6-15,-3 4 1,1 2-1,-3 8 1,0 1 0,1 1-1,0 3 390,3 1-529,-4-2 1,4 7-1,-1-4 1,4-2 0,2 0 137,2 2 1,1-6-1,3 1-30,0-3 1,5-2 271,5-3 1,2-2 0,7-1-1,-2-4 1,2-2 0,0-1-314,3 0 0,-1-3 0,-3-2 0,-1 1-794,-1 0 0,-1-3 1,2 4-1,-5 1 0,-1 1-452,-1 1 0,-4 4 0,-1 3 1234,0 1 0,-2 2 0,-3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3:56.568"/>
    </inkml:context>
    <inkml:brush xml:id="br0">
      <inkml:brushProperty name="width" value="0.08571" units="cm"/>
      <inkml:brushProperty name="height" value="0.08571" units="cm"/>
      <inkml:brushProperty name="color" value="#F6630D"/>
    </inkml:brush>
  </inkml:definitions>
  <inkml:trace contextRef="#ctx0" brushRef="#br0">236 804 8426,'-20'0'-58,"7"0"1,2-2-194,2-5 0,3-4 1,6-8 362,0-1 0,0 0 1,0 1 390,0-1 0,0 1 290,0-1-306,0 9 1,0 5 556,0 12-706,0-4 0,9 7 0,4-11 0,4-5-54,3-6 1,8-6 0,2-8-1,3-3-71,0-1 0,-3-3 1,5 5-1,-4-1-149,-3-5 0,5 0 1,-7 0-1,-2 5-87,-3 2 0,-1-1 0,0 5 0,-1-2-38,1 2 1,-1 2 0,1 3-21,0-1 1,-7 7 0,-2 0-197,-3-2 0,5 4 275,-6-2 0,6 6 188,-7-6-532,1 9-377,-7-5 315,0 9 377,0 0 1,-7 2-1,-1 3 95,-3 1 1,-2 10 0,-7-6 0,1 3 96,-1 1 0,0 5 0,-1 7 0,-3 0-142,-2 3 1,-7-5 0,5 8 0,-1 1-26,1-3 0,0 5 0,4-6 0,-2-1-112,2 0 0,0 5 0,0-7 0,-2 0 57,2 2 0,2-6 1,2 4-1,-2-4 83,-4-2 0,5-7 0,-6 0 1,6 2 240,1 3 1,0-5 0,1-2 570,-1-3-457,1 7-333,-1-12 24,9 14 433,2-15-315,9 7-2,0-9 0,3-2-376,3-5-151,-4 5 0,14-9 0,-8 7-593,3-3 1,-4-1 277,6 1 1,-7 5 0,5-7 0,0 3-113,0-1 1,2-8-1,7 2 1,-1-5 769,1-1 0,-1-18 0,1-5 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17.873"/>
    </inkml:context>
    <inkml:brush xml:id="br0">
      <inkml:brushProperty name="width" value="0.04286" units="cm"/>
      <inkml:brushProperty name="height" value="0.04286" units="cm"/>
      <inkml:brushProperty name="color" value="#F6630D"/>
    </inkml:brush>
  </inkml:definitions>
  <inkml:trace contextRef="#ctx0" brushRef="#br0">10 275 8844,'-6'0'3441,"3"0"-3203,3 0 0,6 0 0,4-1 0,4 0 1,1-3-1,1-1-131,1-2 0,4-2 1,-3 0-1,2-2-187,1-1 0,-1 0 0,-1 0 1,-3 1-284,0 0 1,0-2-1,-4 1 1,-1 1-5,-2 2 1,-2 0-1,-1-1 1,0 1 250,-1-1 0,-3 1 1,-2 1-1,0-1 781,0 1 1,-2-1 0,-3 0-256,-1 1 0,2 1 0,0 1 0,-1 1 0,-1 1-26,-1 1 1,1 1 0,-1 2 0,1 0-141,-1 0 1,0 6-1,1 3 1,-1 5 80,-2 4 0,1 5 0,-3 3 0,0 2-72,1 2 0,-2-1 0,4-3 1,0-1-30,0-3 1,4 2 0,0-4 0,2-2-1155,0-2 744,1 0 1,1-9-1,0 2 132,0-2 0,3-3 0,2-3-690,0-2 0,2-4 0,0-3-28,2 0 0,-2-4 0,2 2 0,-2-1 657,0 0 0,-1 2 0,1-1 1,-1 1-43,1 4 6,-3-2 0,-2 7 2483,-2 0-1538,0 6 0,-2 4 51,-3 3-529,-1 0 1,3 0-74,1 0 0,1 0-500,1 0 1,0-2 325,0-3 0,1 0 129,1-2 0,-1 0-918,4-2 0,-1-1 0,2-3 0,1 0-543,-1 0 0,2-1 0,0-1 1,0-3 13,0-3 0,0 1 916,-2-2 1,1 1-1,-1 0 154,1-3 0,-1 1 1,0 1-1,-1 0 83,-3 0 0,-1 3 1280,-1 1 1,-1 4-162,-1-1 0,1 4 0,-1 2 0,1 2 972,1 1-1625,3-1 0,1-1-78,2-1 0,1-2-232,-1 2 0,4-2 173,0 0 1,1-2-1,0-2 1,-1 0-629,1-2 0,-1 0 71,-2-3 1,0 1-5,0-1 1,-2 3-1,-3-1 1,0 0 0,-1-1-107,-2 0 1,0-1 0,0 1 315,-3-1 1,0 2-1,-5 0 1,0 3 235,0 1 0,-1 1 0,2 0 0,-1 1 149,-1 1 0,0 4 0,1 3 0,0 2 618,2 0 1,0 1 0,4-1 0,0 0-180,2 1-707,0-3 1,3 1 0,1-4 206,2 1 1,0 0 0,2-2-2309,0 0 1,0-2 701,3-3 0,0 0-400,2 0 1800,0 0 0,0 0 0,0 0 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18.689"/>
    </inkml:context>
    <inkml:brush xml:id="br0">
      <inkml:brushProperty name="width" value="0.04286" units="cm"/>
      <inkml:brushProperty name="height" value="0.04286" units="cm"/>
      <inkml:brushProperty name="color" value="#F6630D"/>
    </inkml:brush>
  </inkml:definitions>
  <inkml:trace contextRef="#ctx0" brushRef="#br0">151 1 6990,'-7'0'0,"1"0"-134,2 0 1,-2 1 423,2 1 0,-1 1 0,0 4 1,1-1 369,1 1 1,-2 2-1,1 4 1,-2 3-25,-1 3 0,1 5 1,-1 1-1,1 2 42,-1 1 1,-1 2-1,0-2 1,1-1-465,2 0 0,1-2 0,-1-3 1,2-3-219,0-1 1,-2-3-1,3-4 1,0-2-213,-1-2 1,2-3-147,-1 1 1,1-7 0,1 0-1,1-3-52,1-2 0,2-2 0,2-3 0,2-2 106,0-1 1,0-2 0,3 2 0,0 0 250,-1 1 1,3 2 0,-2 1 0,0 2 344,0 2 1,-1 3 0,-4 2 0,1 1-175,-1 1 0,-1 1 0,-2 2 0,0 3 236,-1 2 1,-5 3 0,-1 0 0,-2 2 97,-3 0 0,1-1 1,-3 0-1,-1-2-643,0-1 0,0 2 0,0-4 1,2-1-1334,0-1 1,2-2 276,1 0 1,3-3 0,2-3 1250,2-1 0,5-5 0,3-1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18.969"/>
    </inkml:context>
    <inkml:brush xml:id="br0">
      <inkml:brushProperty name="width" value="0.04286" units="cm"/>
      <inkml:brushProperty name="height" value="0.04286" units="cm"/>
      <inkml:brushProperty name="color" value="#F6630D"/>
    </inkml:brush>
  </inkml:definitions>
  <inkml:trace contextRef="#ctx0" brushRef="#br0">7 91 9159,'6'4'823,"1"-1"0,0-3 1,-1 0-779,1 0 0,1-3 0,1-1 0,-1-2-31,-1-1 1,1 1-1,0-1 1,-3 1 26,1-1 1,-1 1 0,0-1-1,-3 0-241,-1 1 1,-1-1 0,-1 2 0,-1 0 323,-3 0 0,-1 4 1,-3-1-1,-1 2 284,0 2 1,-3 1 0,3 2 0,0 1-161,1 2 0,2 2 1,0-1-1,2 1 205,0-1 1,2 0-1,3-1 1,1 1-632,1-1 0,2-3 1,3 0-1,1-1-573,1 0 1,3-1-1,-2-3 1,2 0-875,-1 0 1,4 0 1624,-2 0 0,1-3 0,-1-1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0.315"/>
    </inkml:context>
    <inkml:brush xml:id="br0">
      <inkml:brushProperty name="width" value="0.04286" units="cm"/>
      <inkml:brushProperty name="height" value="0.04286" units="cm"/>
      <inkml:brushProperty name="color" value="#F6630D"/>
    </inkml:brush>
  </inkml:definitions>
  <inkml:trace contextRef="#ctx0" brushRef="#br0">117 73 8130,'4'-13'0,"-2"0"0,-1 2 0,1 0 0,0 2 610,-1 1 0,-1 4 0,-2 2 0,-2 1 76,-2 1 0,-1 3 0,-2 2 1,-2 3-288,-1 3 1,-1 4 0,0 2 0,0 2-112,2 1 0,2-1 1,3 0-1,1-1-141,1-3 1,2-1 0,1-2 0,1-1-630,3-2 0,4-4 1,0-1-1,3-2-118,1 0 0,2-4 0,0-3 0,0-3-131,0 0 1,0-3-1,0 1 1,0 0 246,0-1 1,-2-2 0,0 0 0,0 1 395,2 1 0,-2-1 1,-1 1-1,-1 1 849,-1 1 1,-3 3-80,0 2 0,-4 1 0,-1 3 1,-4 3 123,-2 4 1,0 3 0,-2 5 0,0 1-362,0 0 0,1-1 1,3 1-1,1-2-175,2-1 1,0 1-1,1-5 1,0-1-309,0-1 1,3-1-1,2-2 1,0-2-158,2-1 0,-1-2 0,2-1 0,-1-2-204,0-2 1,1 0 0,-4-2 0,2 0 14,0 0 1,-1-1 0,-2 2 0,0-1 269,-1-1 0,-2 0 1,0 3-1,0-1-142,-3 1 1,-1-1 574,-5 0 0,2 2 0,-2 0-201,2 3 1,3 1-301,2-1 0,2-2 0,3-3 0,3 1 87,2-1 0,5 1 0,-1 1 1,1 1-73,-1-1 1,2 1 0,-3 1-1,0 0-7,0 1 0,0 2 0,-4 2 1,0 4 1064,-1 2 0,-2 1 0,1 3 0,-3 1 1730,-2 1-2346,0 0 0,0-1 0,-2 0-155,-3 0 1,2 0-1,-2-2 1,1-3-136,0 0 1,-1-2 0,2 0-376,0-2 1,2-1-426,1-3 1,3-5 0,3-2 0,1-2 374,-1 0 0,3-3 1,1 1-1,-1-1 2,0-1 1,2 2-1,-1 0 1,-1 0 249,1 1 0,-2-2 1,-1 4-1,-1 2 1291,1 1 1,-3 3 19,1 0 1,-4 4-1,1 3 1,-3 3-673,-1 3 1,-3 2 0,0 2 0,0 0-296,1-1 1,0 0-1,3-3 1,-1-1-211,0 0 0,1-1 1,1-3-4414,-2 1 3424,1-1 0,0-3 1,4-2-1,1-3 179,1-2 0,0-1 0,2-3 864,0-1 0,2-5 0,1 0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0.568"/>
    </inkml:context>
    <inkml:brush xml:id="br0">
      <inkml:brushProperty name="width" value="0.04286" units="cm"/>
      <inkml:brushProperty name="height" value="0.04286" units="cm"/>
      <inkml:brushProperty name="color" value="#F6630D"/>
    </inkml:brush>
  </inkml:definitions>
  <inkml:trace contextRef="#ctx0" brushRef="#br0">92 27 8130,'6'-7'664,"-1"0"25,-1 1 1,-3 2 0,-1 2-1,-4 1 1,-2 2-161,-3 1 1,-1 3 0,-3 3-67,0 0 1,0 4-1,2-1 1,3 1-11,1-2 0,1 2 0,1-2 0,3-1-359,1 0 0,4 2 0,2-3 1,1-1 85,0-2 0,3-1 1,-1 0-1,1-2-101,1-1 0,-5-1 1,1 1-1,-2 0-1131,0 1 1,-4 1 376,0-1 1,-3 1-1,-3 2 1,-1-3-627,1-2 1,0 1 0,1 1 214,0 0 0,4-1 1,-1-3 1085,1-2 0,4-5 0,1-1 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0.698"/>
    </inkml:context>
    <inkml:brush xml:id="br0">
      <inkml:brushProperty name="width" value="0.04286" units="cm"/>
      <inkml:brushProperty name="height" value="0.04286" units="cm"/>
      <inkml:brushProperty name="color" value="#F6630D"/>
    </inkml:brush>
  </inkml:definitions>
  <inkml:trace contextRef="#ctx0" brushRef="#br0">33 1 9860,'3'4'0,"-1"1"629,-1 0 1,-1 1 0,-2 2 0,-2 1-534,1-1 0,-3 1 0,2 0-754,-2-1 0,1-1 0,2-2-1844,0-1 2502,1-2 0,2-5 0,0-5 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0.844"/>
    </inkml:context>
    <inkml:brush xml:id="br0">
      <inkml:brushProperty name="width" value="0.04286" units="cm"/>
      <inkml:brushProperty name="height" value="0.04286" units="cm"/>
      <inkml:brushProperty name="color" value="#F6630D"/>
    </inkml:brush>
  </inkml:definitions>
  <inkml:trace contextRef="#ctx0" brushRef="#br0">1 66 8108,'2'-9'1078,"0"0"1,1-2-390,-1 3 1,-1-1-1,3 2 1,0 2-1085,-1 0 1,0 2 0,1 3 0,1 0-338,1 0 0,0 1 732,-2 1 0,5 5 0,-2 3 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1.485"/>
    </inkml:context>
    <inkml:brush xml:id="br0">
      <inkml:brushProperty name="width" value="0.04286" units="cm"/>
      <inkml:brushProperty name="height" value="0.04286" units="cm"/>
      <inkml:brushProperty name="color" value="#F6630D"/>
    </inkml:brush>
  </inkml:definitions>
  <inkml:trace contextRef="#ctx0" brushRef="#br0">157 267 8140,'0'-6'7,"0"-1"1,0 3 0,0 0 236,0-1 0,-2-1 1,-1-1-1,0 1 0,-1 0 135,1 2 0,-2-2 0,-1 4 1,-1 1 184,1 0 0,-4 3 1,-1 1-1,-1 4-104,-1 3 1,0-1 0,0 2 0,0 0-92,3 1 0,0-1 0,4 0 1,2-2-250,2-1 0,1-1 0,2-1-321,1-2 0,2-1 0,3-3 0,2-3-672,1-1 0,2-5 0,0-1 0,1-1 150,1 0 0,-2 0 1,-1-4-1,0 0 468,-1 0 1,2 1-1,-2-1 1,1-2 373,0 0 0,-3-1 0,1 2 0,-2-1 303,0-1 0,-1 0 0,-1 1 0,-2 1 196,0 3 1,-1 2-1,-2 3-20,-2 3 1,-2 3 0,-3 5 0,0 4-210,-2 3 1,-1 5 0,-2 2 0,0 3-123,1 2 0,3-2 0,0 3 0,1-1-60,3-1 0,-1-1 0,2-3 1,2-1-987,0-2 0,1-1 1,1-2-1,0-2-380,2-2 0,2-3 0,-1-2 1,2-1 1158,0-1 0,4-3 0,0-1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1.747"/>
    </inkml:context>
    <inkml:brush xml:id="br0">
      <inkml:brushProperty name="width" value="0.04286" units="cm"/>
      <inkml:brushProperty name="height" value="0.04286" units="cm"/>
      <inkml:brushProperty name="color" value="#F6630D"/>
    </inkml:brush>
  </inkml:definitions>
  <inkml:trace contextRef="#ctx0" brushRef="#br0">0 85 8026,'7'0'1329,"0"0"0,1 0-975,1 0 0,0-2 0,0-2 0,1 0-208,1-1 0,1-1 0,-1-3 0,0 1-47,0 1 1,-1 1 0,-4 1-1,0 0-566,-2 0 1,0 2-1,-2-2 371,0 0 0,-3 2 0,-3 1 0,-2 1 311,-1 1 1,1 0 0,-1 0 0,1 1 76,-1 1 1,3 0 0,0 2 0,1 1 411,2 1 0,0 1 0,2-1 0,0 1-827,1-1 0,3 1 0,0-1 0,1 0-690,0-2 1,3-1 0,0-3 0,-1 0-1119,-1 0 1,-1 0 1930,1 0 0,2-3 0,2 0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1.996"/>
    </inkml:context>
    <inkml:brush xml:id="br0">
      <inkml:brushProperty name="width" value="0.04286" units="cm"/>
      <inkml:brushProperty name="height" value="0.04286" units="cm"/>
      <inkml:brushProperty name="color" value="#F6630D"/>
    </inkml:brush>
  </inkml:definitions>
  <inkml:trace contextRef="#ctx0" brushRef="#br0">33 59 9412,'-4'5'0,"1"2"0,0 2 812,-1 0 0,0 5 0,1-2 0,0 0-532,1 1 1,-1 0 0,1-5-169,1 0 0,0 0 0,1-2-243,0 1 0,1-4 1,0-1-1,2-4-112,1-2 0,0-3 1,2-1-1,-1-1 199,-1-1 1,3-1-1,2-3 1,-1 0 113,2-2 0,-1 1 1,3 2-1,-2 0-148,0 0 0,0 2 0,-1 1 0,-1 1-856,-1 3 1,0 0-1,0 4 934,-1 1 0,-2 6 0,-1 2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3:57.036"/>
    </inkml:context>
    <inkml:brush xml:id="br0">
      <inkml:brushProperty name="width" value="0.08571" units="cm"/>
      <inkml:brushProperty name="height" value="0.08571" units="cm"/>
      <inkml:brushProperty name="color" value="#F6630D"/>
    </inkml:brush>
  </inkml:definitions>
  <inkml:trace contextRef="#ctx0" brushRef="#br0">20 0 8268,'-9'11'880,"7"6"-32,-7-6-322,9 0 0,2 7-175,5-5 1,-5-2 0,7 2-92,0 2 0,1 2 0,8 5 1,-3 2-9,-2 2 1,-2 0-1,4-4 1,-2 2-78,3 2 1,-1 0 0,0-6 0,-2-3-220,2-4 1,3 5-1,1-7 21,1 0 0,0 4 0,-1-9-6,1-1 1,-7-1-1,0 0 108,2 3 0,-4 6-304,2-6 1,-6 6-247,6-7 1,-7 7-314,7-6 1,-6-1 232,6-6 1,-7 0 0,8 0 550,1 0 0,-6 0 0,-1 0 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3.306"/>
    </inkml:context>
    <inkml:brush xml:id="br0">
      <inkml:brushProperty name="width" value="0.04286" units="cm"/>
      <inkml:brushProperty name="height" value="0.04286" units="cm"/>
      <inkml:brushProperty name="color" value="#F6630D"/>
    </inkml:brush>
  </inkml:definitions>
  <inkml:trace contextRef="#ctx0" brushRef="#br0">1 248 8443,'0'-15'0,"0"0"0,3 0 424,1 2 1,1 0-1,0 2 1,0 0 157,2 2 1,-1 0-1,1 3 1,-1-1-229,-1 1 0,1 2 0,0 1 1,1 1 30,-1 0 1,1 0-1,-1 2 1,1 0-273,-1 0 1,1 0 0,-1 0-80,1 0 1,-3 2-1590,1 0 1236,-4 0 0,1-2 0,-4 0 1,-2-1 202,1-1 1,-2 1 0,2-3 0,0 1 52,0-1 1,-1 2-1,2-3 1,0 0 166,1-1 1,-1 0 0,0-1-15,1 1 0,0-1 96,1 1 1,0-1-141,0 1 1,-1 2-1,0 1 0,-2 0 1,1 3 0,0-3 58,0 0 0,0 1-88,2-2 1,-1 2-236,-1 0 0,1 1-102,-1-1 1,0 1-188,0-1 0,2 4 191,-3 2 0,3 0 0,0 0-639,0 1 0,0 1 955,0 1 0,-3-1 0,-1 1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3.992"/>
    </inkml:context>
    <inkml:brush xml:id="br0">
      <inkml:brushProperty name="width" value="0.04286" units="cm"/>
      <inkml:brushProperty name="height" value="0.04286" units="cm"/>
      <inkml:brushProperty name="color" value="#F6630D"/>
    </inkml:brush>
  </inkml:definitions>
  <inkml:trace contextRef="#ctx0" brushRef="#br0">248 432 7855,'5'-1'815,"-1"-1"1,-2-2 0,0-2-504,-1-1 0,-1 1 0,0-1 1,-1 1-52,-1-1 1,-2 1 0,-3-1 0,-1 0-146,-1 1 1,-3-3 0,1 0-1,-3-1 27,-1-2 1,-3 0-1,2-2 1,0-1 33,0 0 0,1-2 1,2 0-1,1-1 32,1-3 0,3 0 1,5 1-1,0 0 101,1 0 0,2 0 0,3 4 0,1 0-89,2 3 0,3-1 0,2 5 1,1 1-270,-1 1 0,1 3 0,-2 2 0,0 1-20,-1 1 0,-2 1 0,-1 3 0,-1 4-26,-3 4 0,-2 5 1,-2-1-1,-4 3 68,-2 1 0,-4 1 0,-4-1 0,0 1 13,0-2 1,1 2 0,2-4 0,0 0-211,0-2 1,0-2 0,3-2-255,4-2 0,3-6 0,5-3 137,2-3 0,5-4 0,2-2 0,1-1 175,1 0 1,3-4 0,-1 3 0,-1 0 525,0 1 0,-1 1 1,-2 3-1,-1 2 583,0 2 0,-2-1 1,-1 1-360,0 3 0,-4 2 1,0 3-1,-1 1-602,0-1 1,3 2 0,-2 0-1,0 0-415,0 0 1,2-3 0,0-1 0,2 0-221,2-1 0,2-1 0,-2 0 1,1-1-570,2-1 1,-2 0-1,1 0 1,0-1 1220,-1-1 0,2 1 0,-2-2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4.640"/>
    </inkml:context>
    <inkml:brush xml:id="br0">
      <inkml:brushProperty name="width" value="0.04286" units="cm"/>
      <inkml:brushProperty name="height" value="0.04286" units="cm"/>
      <inkml:brushProperty name="color" value="#F6630D"/>
    </inkml:brush>
  </inkml:definitions>
  <inkml:trace contextRef="#ctx0" brushRef="#br0">0 86 8109,'1'-6'-29,"0"1"0,2 1 473,1 1 0,-2-2 0,2 1 67,2-2 0,-4-1-31,1 1 0,-3 2-454,-3 2 0,2 1 0,-3 2-86,-1 1 1,1 0 0,0 2 43,1 1 1,1 1 0,2 0 203,0 1 0,1-3 70,1-2 0,2-2 0,2 0-60,1 0 1,-1 0-1,1-2 1,-1-1-178,-2 0 1,2 1-1,-2-2-315,2 1 0,-2 0 1,-1 2-312,0-1 1,-3-1 82,2 0 0,-1 2 251,-1-3 1,0 1 49,0-1 1,0 0-1,0-3 204,0 1 0,1 2 1,0 1-1,2 1-209,1 0 226,-3 0 0,2 4 0,-3 2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5.032"/>
    </inkml:context>
    <inkml:brush xml:id="br0">
      <inkml:brushProperty name="width" value="0.04286" units="cm"/>
      <inkml:brushProperty name="height" value="0.04286" units="cm"/>
      <inkml:brushProperty name="color" value="#F6630D"/>
    </inkml:brush>
  </inkml:definitions>
  <inkml:trace contextRef="#ctx0" brushRef="#br0">6 138 8794,'-4'0'1343,"2"-3"1,2 0-1018,2-1 1,1-2 0,2 2-1,0-2-65,0 0 1,1-1 0,1 0 0,1-1-87,1-1 0,-1 0 1,-3 3-1,-1-1-308,1 1 0,-2-1 0,0 1 0,-1-1 227,0 1 0,1-1 0,-4 1-12,-1 2 1,-2 1 0,-2 3 24,-1 0 0,1 3 0,1 2 0,1 2-17,-1 2 1,1 2 0,0-2 0,1 1-255,-1-1 1,3 2 0,-2-1 0,3-1-446,0 0 1,0 0 0,0-3-1,2-1-44,0-1 0,5-2 0,0 0 1,0-1-1360,0-1 2012,3-3 0,0-1 0,3-2 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5.363"/>
    </inkml:context>
    <inkml:brush xml:id="br0">
      <inkml:brushProperty name="width" value="0.04286" units="cm"/>
      <inkml:brushProperty name="height" value="0.04286" units="cm"/>
      <inkml:brushProperty name="color" value="#F6630D"/>
    </inkml:brush>
  </inkml:definitions>
  <inkml:trace contextRef="#ctx0" brushRef="#br0">53 234 8421,'-3'-4'0,"-1"3"808,-2 2 0,-3 3 0,0 2-504,1 1 0,2-1 0,2 1-180,1-1-84,3-2 1,3-2 0,1-4-350,2-2 0,0-3 0,1-1 0,-1-1-190,1-1 0,-1 1 0,-1-2 0,-1-1 474,1 0 0,1-1 0,1-1 1,-1 0 111,1-2 1,-1-1-1,1 1 1,-1 0 130,-2 0 1,1 1-1,-3 2 1,0 0 2934,1 2-2810,-2 2 0,-1 5 0,-4 4 0,-2 2-184,-1 5 1,1 6 0,-1 2 0,1 2 102,-1 3 1,1 4 0,1-3 0,2 1-596,0-2 0,1 1 0,2-1 0,0-2-797,2-1 0,3 0 0,4-3 1,1-3 1129,0-1 0,5 2 0,-1-2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7.169"/>
    </inkml:context>
    <inkml:brush xml:id="br0">
      <inkml:brushProperty name="width" value="0.04286" units="cm"/>
      <inkml:brushProperty name="height" value="0.04286" units="cm"/>
      <inkml:brushProperty name="color" value="#F6630D"/>
    </inkml:brush>
  </inkml:definitions>
  <inkml:trace contextRef="#ctx0" brushRef="#br0">60 169 8102,'-14'-6'212,"1"-1"1,1 3 0,5 0 1431,1 2-982,-1-1-568,7 6 1,1-2 1003,8 1 1,4-1-535,4-1 1,3 0-331,2 0 0,1 0-274,3 0 0,0-1 1,0-1 27,-2-2 0,0-2 1,-2-1-1,-2-2-71,-1-2 1,-1 1 0,-3-1-1,-1 0-234,-2 1 0,-3-2 0,-3 3 0,-1 1 132,-1 1 0,-2 1 1,-1-1 416,-2 1-134,-3 2 0,-3 1 0,1 3 76,-1 0 0,-2 1 1,-1 2 22,0 3 0,-3 4-43,2 3 0,1 1 100,-1 1 0,4 0 0,0 3 0,2 2 1,3-1 214,0 0 0,2 1 0,2-3 0,3-1-358,0 0 1,4-3 0,1-2-1,0-3-334,1-3 0,2-2 1,0-4-1,0-1 72,0-3 1,0-3 0,0-3-183,0-2 1,0 0 0,0 0 0,-2-1 0,0 0-1414,1-1 1580,0-4 0,-1 3 108,0-4 0,-2 3 302,2-1 1,-3 4 33,0-2 1,-1 6 300,-3 1 0,1 2 458,-3 0-569,3 3 1,-4 3 114,1 5 0,-1 2-22,-1 7 0,0 2 84,0 7 1,-2-1-335,0 3 1,0-2-252,2 2 1,0-5-430,0 1 0,0-5 336,2 0 1,0-2-506,2-2 0,1-2-254,1-5 611,1-1 1,-1-4-1,1-1-1508,-1-2 1102,1-5 0,2-1 120,-1-3 0,2-1 1,-2-1-1,1-1-141,1 0 0,-1-1 524,2 0 0,-3-2 676,1 4 1,-3 3 39,-1 3 0,0 2 1,-2 1-93,0 2 0,-1 1 0,2 4 0,-1 3 20,-2 2 1,1 5-1,-1 0 625,2 2 0,-1-3-1247,1 1 1,0 0 108,1-1 0,2 2-835,-2-3 0,0-1-186,0-1 1,0-3-590,3 1 1,-3-2 846,1 2 1,-2 1 19,2-2 696,0 2 0,-4 3 0,2 1 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7.588"/>
    </inkml:context>
    <inkml:brush xml:id="br0">
      <inkml:brushProperty name="width" value="0.04286" units="cm"/>
      <inkml:brushProperty name="height" value="0.04286" units="cm"/>
      <inkml:brushProperty name="color" value="#F6630D"/>
    </inkml:brush>
  </inkml:definitions>
  <inkml:trace contextRef="#ctx0" brushRef="#br0">151 72 7934,'0'-6'0,"0"-4"55,0 3 0,0-3 1,-1 2-1,-1-1 0,-2 1 486,-2 1 1,-1 3 0,-1 2 0,-2 3-35,0 3 0,-1 3 0,-2 7 1,0 1 162,0 3 1,0 4 0,0 3-1,3 1-351,1 0 1,4-3 0,3-1 0,2-3-385,0-2 0,2-2 1,4-5-1,1-1-226,2-2 1,2-3 0,0-2 0,1-1-776,1-1 1,3-3 0,0-1 0,0-3-234,3-2 1,-3 2 1298,-1-2 0,2-1 0,-1 0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7.871"/>
    </inkml:context>
    <inkml:brush xml:id="br0">
      <inkml:brushProperty name="width" value="0.04286" units="cm"/>
      <inkml:brushProperty name="height" value="0.04286" units="cm"/>
      <inkml:brushProperty name="color" value="#F6630D"/>
    </inkml:brush>
  </inkml:definitions>
  <inkml:trace contextRef="#ctx0" brushRef="#br0">92 10 7949,'-7'-5'296,"1"1"0,-1 3 152,1 1 0,-2 6 0,0 6 0,-1 3 0,0 4 539,-1 2 0,1-2 0,4-1 0,0-1-459,3 0 1,1-4 0,2-3-1,1-2-217,3 1-489,0-3 0,5-3 1,1-3 140,1 0 1,0-1 0,0-2 0,-1-3-278,1-2 1,-1-3 0,0 2 63,-2-1 0,-2-1 44,0-2 1,-4 0 94,-1 3 1,-1-2 152,-1 3 1,-1 0 92,-4 0 0,0 4 0,-5-2 0,0 2 0,1 1-368,-1 0 0,-1 2 0,2 0-3233,1 1 590,1 1 2876,4 0 0,5 3 0,6 1 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8.589"/>
    </inkml:context>
    <inkml:brush xml:id="br0">
      <inkml:brushProperty name="width" value="0.04286" units="cm"/>
      <inkml:brushProperty name="height" value="0.04286" units="cm"/>
      <inkml:brushProperty name="color" value="#F6630D"/>
    </inkml:brush>
  </inkml:definitions>
  <inkml:trace contextRef="#ctx0" brushRef="#br0">59 20 7956,'0'-7'859,"0"1"0,-3 2-428,-1 2 0,0 3 0,0 3 0,-2 5 0,-1 5 267,-2 1 0,0 5 1,4-1-1,0 0-149,3-1 1,1-2 0,1 0-464,0-3 1,1-4 0,1 0 0,3-2 0,1-1-492,3-2 349,1-1 0,1-6 1,0-2-118,0-3-204,2-2 1,0-3 0,-1 0-125,-1-1 0,1 1 0,-4 0 0,0-1 244,0 1 1,-2-2 0,0 5 1388,-2 0-850,2 0 0,-7 8 0,0 2 0,-1 4 1231,-1 4-1064,1 2 0,0 1 0,-1 0-455,2 0 0,0 0 1,2-1-1,1-1-614,3-1 1,0-1 0,2 0-671,-1 0 0,2-4 581,0-1 1,0-1 267,0-1 1,2-1 440,-1-1 0,2-1 0,-1-4 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8.875"/>
    </inkml:context>
    <inkml:brush xml:id="br0">
      <inkml:brushProperty name="width" value="0.04286" units="cm"/>
      <inkml:brushProperty name="height" value="0.04286" units="cm"/>
      <inkml:brushProperty name="color" value="#F6630D"/>
    </inkml:brush>
  </inkml:definitions>
  <inkml:trace contextRef="#ctx0" brushRef="#br0">1 52 7985,'0'12'0,"3"1"354,-3 4 0,3 0 1,-3 2 1328,0-1 0,1-1 1,0-3-1222,2 1 0,0-5 0,-2 3 0,2-3-255,1-2 0,-2-1 2,2-1-364,-2-2-730,3-1 727,-4-3 1,3-5 6,-2-2 0,-1-6 148,4 0 0,-2-4 0,2-1 0,3-1 0,-1-2 110,0 2 0,2-4 0,0 5-247,2 0 0,-1 3 0,1 0 0,-1 4-359,0 2 0,-1 2-86,0 3 0,-2 1-965,2 3 0,-2 3 1550,-3 1 0,2 5 0,-3 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4:07.185"/>
    </inkml:context>
    <inkml:brush xml:id="br0">
      <inkml:brushProperty name="width" value="0.08571" units="cm"/>
      <inkml:brushProperty name="height" value="0.08571" units="cm"/>
      <inkml:brushProperty name="color" value="#F6630D"/>
    </inkml:brush>
  </inkml:definitions>
  <inkml:trace contextRef="#ctx0" brushRef="#br0">275 409 8154,'-13'0'-565,"2"-2"28,3-4 1,-8 4 491,3-5 1,-4 5 38,-3 2 0,1 2 1,-1 2-1,1 3 228,-1-3 1,7-2-45,0-2 1,2-2 215,-2-4 0,-2 1-80,8-8 0,1 7 0,3-5 715,-3 2 13,4 3-650,-7 6 1,11-3-235,5-3 0,-3 2 1,9-9-1,2-3-41,3-1 0,1 4 0,3 0 0,2-5-59,2-6 0,7 3 0,-7-6 0,-2 6-62,-2 1 1,4 0 0,0 1 28,-2-1 0,-2 1-48,-3-1 0,-1 7-420,-5 0-221,-4 9 0,-9-3 78,0 14 317,0-5 1,0 9-1,-3-7-533,-3 3 0,4 8-918,-5-2 1720,-4 4 0,0 3 0,-8-1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29.318"/>
    </inkml:context>
    <inkml:brush xml:id="br0">
      <inkml:brushProperty name="width" value="0.04286" units="cm"/>
      <inkml:brushProperty name="height" value="0.04286" units="cm"/>
      <inkml:brushProperty name="color" value="#F6630D"/>
    </inkml:brush>
  </inkml:definitions>
  <inkml:trace contextRef="#ctx0" brushRef="#br0">151 66 7985,'0'-9'597,"0"-1"-26,0-1 0,0 2 0,-1 2-195,-1 1 1,-1 0 0,-4 2 70,1 1 1,-2 3-1,0 0 1,0 3 925,0 1-1169,-3 5 0,2-1 184,-2 3 1,-1-1-208,4 4 0,-1-2-44,2-1 1,2 0 0,0-3 0,1-1 0,1-2 56,2 0 1,1-2-325,2-1 1,2-1 86,5-1 1,-1-3 0,2-1-158,-1-2 0,2-3 1,-1 0-1,-1-1 70,1 1 1,1 0-1,-1 3 1,1-1 65,-3 0 0,0 4 213,-2 1 1,0 2-57,-2 5 0,-1 3-99,-3 7 1,0 5 444,0 4 0,0 4 599,0 2 1,-2 0-645,0-2 1,-1 2-196,1 0 1,-1-1-231,-1 0 1,-4-3 132,1 1 0,-1-5 51,1-2 1,-1-2 0,-2-4-1199,0-2 772,2-3 1,-4-3-1,3-4-752,-1-1 649,2-1 0,-2 0-1447,1 0 1198,2-3 0,-2-1 0,5-4-2129,1-1 2070,3-2 684,0 0 0,0-5 0,0 0 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30.085"/>
    </inkml:context>
    <inkml:brush xml:id="br0">
      <inkml:brushProperty name="width" value="0.04286" units="cm"/>
      <inkml:brushProperty name="height" value="0.04286" units="cm"/>
      <inkml:brushProperty name="color" value="#F6630D"/>
    </inkml:brush>
  </inkml:definitions>
  <inkml:trace contextRef="#ctx0" brushRef="#br0">26 353 7883,'-7'0'2224,"1"0"-391,-1 0 1,3 1-1304,2 1 0,2-1 0,2 1 1,3-1-295,1-1 1,2 0-1,2-2 1,0-1-185,2-4 0,0-1 0,0 2 0,0-2-386,-1 0 1,-3 0-1,3-1 1,-3 0 160,-2 0 1,0 1 0,-4 1 0,0 1-121,-2-1 1,0 1 0,-3 2 0,-1 1 511,-2 0 0,-1 2 0,-1 0 0,-1 2 225,1 4 0,1 1 1,0 1-1,1 2-86,-1 1 1,3 1-1,0 0 1,1-1-759,2 1 1,1-2-1,2-2 1,3-1-198,0 1 1,3-2 0,0 0 0,3-3-779,-1-1 1,4-1 0,-1-1 410,1-1 0,1-1 207,0-1 1,-1-2 427,4 1 1,-4 2 328,2-2 0,-2 1 0,1-3 0,-1 1 0,2-1 0,-6 1 0,-1-1 0,-2 1 492,0-1 1977,0 1-1566,-4-1 1,0 3-276,-3-1 0,-3 4 0,-2 0 0,-2 2 237,-2 3 0,-2 3-464,2 2 0,0-1 0,1 3 683,-1 0-1140,3-1 0,1 0 132,3-2 1,0-2 105,2 0 0,1-2 0,1 1-416,2-3 0,3-1 1,1-3-1,1-1-393,1-4 0,1-2 0,1 1 0,0-3-1444,-1-2 1559,3 0 0,-4 0-153,3 0 236,0 0 281,-2-3 0,0 2 219,-2-4 1,2 1-12,-3-3 1,0 2 49,-3-2 1,0 4 184,-3-6 1,0 4-1,-2-2 577,0 4 0,0 3 1,0 2-1,-3 3 183,-1 3 1,-3 3 0,-1 5-618,0 3 0,-1 9 0,3 5 0,1 3-153,1 1 0,0 4 0,-1 0 0,1 0-86,2-1 0,-1-2 0,3 0 1,1-2-1166,1 0 0,0-2 1,2-4 486,1-2 1,1-3 0,1-2-1,-1 0-4863,1-2 5342,-1-1 0,4-1 0,0 1 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31.793"/>
    </inkml:context>
    <inkml:brush xml:id="br0">
      <inkml:brushProperty name="width" value="0.04286" units="cm"/>
      <inkml:brushProperty name="height" value="0.04286" units="cm"/>
      <inkml:brushProperty name="color" value="#F6630D"/>
    </inkml:brush>
  </inkml:definitions>
  <inkml:trace contextRef="#ctx0" brushRef="#br0">108 29 8843,'0'-9'0,"0"1"1103,0 0 0,-2 4 0,-1 4-561,0 4 0,-1 5 1,-2 5-1,1 5-198,0 4 0,-4 2 1,2 2-1,0 0-62,0 1 0,0-2 1,0 1-1,1-2-449,-1-1 0,2-1 0,0-2 1,1-4-1809,1-4 1432,-2-2 1,5-9-1,0-3 1,4-6 38,4-6 1,2-1-1,4 0 1,1 0 385,0-2 0,2 1 1,-1 3-1,0 0 727,0 1 1,0 4 0,-4 0 0,0 4 149,-1 3 0,-6 0 0,1 3 0,-2 2-226,-3 3 1,-1 1 0,-3 3 0,-2-1-402,-3 0 1,-4 1-1,1-1 1,-1-2-273,1-2 1,-1-1-1,2 1 1,0-1-1515,1-2 1,2-1-2065,0-3 3718,4 0 0,0 0 0,3 0 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31.922"/>
    </inkml:context>
    <inkml:brush xml:id="br0">
      <inkml:brushProperty name="width" value="0.04286" units="cm"/>
      <inkml:brushProperty name="height" value="0.04286" units="cm"/>
      <inkml:brushProperty name="color" value="#F6630D"/>
    </inkml:brush>
  </inkml:definitions>
  <inkml:trace contextRef="#ctx0" brushRef="#br0">1 111 12318,'9'7'370,"-1"-1"1,0-1-1,-3-2 1,3 0-166,-1-1 1,3-5 0,1-1 0,1-2-228,2-3 1,-2-1-1,0-1 1,-2 1-337,-1 0 1,0-1 0,-3 2 0,-2-1-94,-2 1 0,-1 0 0,-3 3 0,-2 0 185,-5 1 0,-2 0 0,-2 3 0,0 1 575,0 0 0,-3 2 0,1 1 0,1 2 651,3 2 1,-1 3 0,4 0 0,1 1-436,2-1 0,4 3 0,-1-1 0,2 0-478,2 0 0,4 1 1,4-3-1603,2 1 1273,0-2 0,4 2 0,-2-4 0,1-1-671,2-1 0,0 0 0,0 1 1,1-2 952,-1 0 0,4 2 0,0-1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32.280"/>
    </inkml:context>
    <inkml:brush xml:id="br0">
      <inkml:brushProperty name="width" value="0.04286" units="cm"/>
      <inkml:brushProperty name="height" value="0.04286" units="cm"/>
      <inkml:brushProperty name="color" value="#F6630D"/>
    </inkml:brush>
  </inkml:definitions>
  <inkml:trace contextRef="#ctx0" brushRef="#br0">137 47 7905,'0'-13'559,"0"2"308,0 3 1,-2 1 0,-3 3-492,-1 2 0,-1 1 0,-2 1 1,-2 1 367,-1 1 1,-1 2 0,0 4 0,0 2-341,0 0 1,0 3-1,3 2 1,4 0-422,3 1 0,2-2 0,1 1 0,1-2-391,1-2 0,4 1 0,3-3 0,1-2-478,2-2 1,0-2-1,2-3 1,1 0-1423,0 0 2308,3-3 0,-4-1 0,2-2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32.582"/>
    </inkml:context>
    <inkml:brush xml:id="br0">
      <inkml:brushProperty name="width" value="0.04286" units="cm"/>
      <inkml:brushProperty name="height" value="0.04286" units="cm"/>
      <inkml:brushProperty name="color" value="#F6630D"/>
    </inkml:brush>
  </inkml:definitions>
  <inkml:trace contextRef="#ctx0" brushRef="#br0">105 20 8505,'-9'0'0,"-1"1"2881,0 1-2449,0 2 0,1 5 0,-2 3 0,-1 2 128,1 1 0,2 1 1,3-2-1,2-1-173,1-1 0,3-2 0,0 0 1,3-1-214,1-3 1,5 0 0,2-4 0,3-1-427,1 0 1,4-5 0,-3-1-1,2-4-97,-1-1 1,-2 0-1,-1-2 1,-2 2 85,-3 0 1,-2-1 0,-1 3 0,-2 0 111,-2 0 0,-4 2 0,-3-1 1,-3 2 348,-3 0 1,-4 0-1,0 3 1,-2 0-86,-1 2 1,-1-2-1,2-1 1,2 2-650,1 0 0,3 1 0,1-1-181,0-1 1,5 2-1,5-3-372,4 0 1,5 1 0,2-2 1088,1-1 0,4-1 0,1-1 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33.234"/>
    </inkml:context>
    <inkml:brush xml:id="br0">
      <inkml:brushProperty name="width" value="0.04286" units="cm"/>
      <inkml:brushProperty name="height" value="0.04286" units="cm"/>
      <inkml:brushProperty name="color" value="#F6630D"/>
    </inkml:brush>
  </inkml:definitions>
  <inkml:trace contextRef="#ctx0" brushRef="#br0">0 1 7934,'7'0'264,"-3"3"1,0 4 559,-1 3 0,-1 3 1,-2 3-1,0 3-170,0 2 0,0 3 0,-1-2 0,0 0-236,-1-1 1,-1-1-1,3-5 1,0 0-133,0-2 1,0-2-577,0-3 0,1-4 0,1-4-399,3-4 1,3-2-1,1-3 1,1-2 205,-1-1 1,2-1 0,-2 0-1,-1-1 303,-1-1 0,2 2 0,-1-1 0,0 3 826,-3 1 1,0 4 524,-3 2 1,0 3 0,-2 2-437,0 4 0,-2 2 0,0 2 0,0 0-394,2 0 0,0-1 1,0-1-549,0 0 0,0-4 0,3-1-24,1-1 0,2-1 1,1-1-1,1-2-638,1-2 0,2-4 0,-3 2 1,0 0 188,0 0 1,0 0-1,1 1 1024,-1-1 0,-1 1 76,0 2 1,-1 4-1,-2 4 1,-2 3 248,-1 2 1,1-1-1,0 2 1,0-1 292,1-1 1,-1 2 0,2-2 0,0-2-1189,0-1 1,4-3 0,-1 0-856,0-1 0,2-2 1,-1-1-1,-1-3 33,1 0 1,0-2 0,-2 0 0,1-1 460,0-1 1,-1 0-1,1 1 1,-1-1 323,1 1 1,-2 3-1,1 1 815,-2 1 0,0 1 0,3 2 468,-1 0 1,1 1-1,-1 0-680,1 2 1,0 1 0,-1-2 0,1 0-948,-1-2 0,-2 0 607,1 0 0,-1-3 0,3 0 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33.314"/>
    </inkml:context>
    <inkml:brush xml:id="br0">
      <inkml:brushProperty name="width" value="0.04286" units="cm"/>
      <inkml:brushProperty name="height" value="0.04286" units="cm"/>
      <inkml:brushProperty name="color" value="#F6630D"/>
    </inkml:brush>
  </inkml:definitions>
  <inkml:trace contextRef="#ctx0" brushRef="#br0">26 66 7934,'-6'-10'280,"0"-2"1,1 3 714,1 1 0,2 1 1,0 0-1399,1 1 1,2 2 0,1 2-54,3 1 1,-2 1 0,1 1 0,-1 1 455,1 0 0,3 3 0,4-2 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33.909"/>
    </inkml:context>
    <inkml:brush xml:id="br0">
      <inkml:brushProperty name="width" value="0.04286" units="cm"/>
      <inkml:brushProperty name="height" value="0.04286" units="cm"/>
      <inkml:brushProperty name="color" value="#F6630D"/>
    </inkml:brush>
  </inkml:definitions>
  <inkml:trace contextRef="#ctx0" brushRef="#br0">1 17 7934,'2'7'181,"0"-1"1,0 4-1,-2 1 1,0 3 1128,-2 1 1,1 1-1,-1-3 1,1 2-738,1 0 0,0 0 1,0-4-1,0 0-554,0-2 0,0 2 1,0-2-373,0-1 1,0-5-373,0-3 0,3-3 1,1-4-1,2-1-136,1-1 1,1-2-1,1 0 1,0-2 700,0 0 1,-2 0 0,3 1 0,-1 1 873,-1 2 1,1 3-1,-2 1 386,-1 3 0,-2 3 0,-1 3 1,-1 5-235,0 3 1,0 2-1,-2 0 1,0 1-529,0 0 1,0-1 0,0-1 0,0-1-130,0-1 1,2-2-1,1-2-532,-2-1 0,3-2 0,0-2-854,2-1 0,0-4 1,2-2-1,0-3 54,0-3 1,4-2-1,-1-2 1,1-3 725,1-1 1,1-2-1,1-1 1,0 1 412,-1 0 1,0 3 0,-1 1-1,-3 4 673,-1 3 1,1 5 0,-2 2 0,0 0 537,-3 4 1,0 6 0,-1 7 0,0 5-223,-2 7 0,-1 5 1,-2 6-1,-2 2-312,-4 3 0,-2 7 1,-4-1-1,0 2-318,0 0 1,-2 2 0,1-3 0,0-3 109,-1-2-633,1-6 0,0-2 0,0-4-336,-2-2 1,0-4 0,2-5 0,-2-5-1842,2-6 1682,-3-2 1,5-4 0,-2-2-8,2-4 1,-1-4-1,4-7 1,2-2 649,2-2 0,2-10 0,3 3 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36.284"/>
    </inkml:context>
    <inkml:brush xml:id="br0">
      <inkml:brushProperty name="width" value="0.04286" units="cm"/>
      <inkml:brushProperty name="height" value="0.04286" units="cm"/>
      <inkml:brushProperty name="color" value="#F6630D"/>
    </inkml:brush>
  </inkml:definitions>
  <inkml:trace contextRef="#ctx0" brushRef="#br0">177 150 8281,'4'-10'0,"-2"-1"25,-1-1 1,-1 3 354,0 0 0,0 4 1,-1 1 325,-1 1 0,-2 2 0,-3 3 0,-1 2-560,-1 2 1,-2 5 0,1 1 0,-1-1-205,3 2 0,0-2 1,2 1-1,0-1-161,2 0 0,1-1 1,3-1 71,0-2 0,3-4 0,1 0 0,2-3-13,0 0 0,1-3 1,0-1-1,1-2-154,1 0 1,0-1 0,-3 1 646,1 2 1,-3 2 0,0 4 18,-1 2 0,-1 5 1,-2 2-1,0 1 144,0-1 1,0 0 0,1-1-239,1 0 1,1-3 0,4 0-710,-1-5 0,1-4 0,0-3 0,1-3-172,1-3 1,0-1 0,-2-2-1,0 0 235,0-2 1,1-1 0,-4 1-1,1-1 262,0-1 0,0 2 1,-3 0 773,-1 0 0,0 2 0,-2-1 0,-1 2 1,-2 2 154,-2 2 0,-1 2 0,-2 1 0,-2 2-468,-1 2 1,-4 5-1,-2 3 1,-1 4-165,0 3 0,-3 5 0,-1 1 0,1 3 213,-1 0 1,5-2-1,2 3 1,3-1 17,2 2 1,5-1 0,4-1 0,1-3-331,1-1 1,5 0 0,2-3 0,3-2-196,4-2 1,0-5-1,3 0 1,2-3-386,-1-1 1,0-1-1,-1-1 1,1 0-224,-2 0 1,3 0 0,-4 0 0,-1 0-3602,0 0 4332,-1 0 0,0 3 0,0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4:07.602"/>
    </inkml:context>
    <inkml:brush xml:id="br0">
      <inkml:brushProperty name="width" value="0.08571" units="cm"/>
      <inkml:brushProperty name="height" value="0.08571" units="cm"/>
      <inkml:brushProperty name="color" value="#F6630D"/>
    </inkml:brush>
  </inkml:definitions>
  <inkml:trace contextRef="#ctx0" brushRef="#br0">20 39 8216,'-11'-8'0,"3"6"0,8-7 0,0 0 510,0 7 54,0-7 194,0 9 137,0 0-657,8 0 0,-3 7 0,6 2 0,-1 1 0,1 6 728,5 1-815,1 11 1,3 3 0,-1 6 73,1-4 0,6 4 0,2-3 0,3 8-113,4 4 1,-5-1-1,1-6 1,-3-2 463,-4-4-477,6-5 0,-8-1 0,4-1-103,-4-2 1,-9-5-1,0-3 1,0-3 82,-2 2 1,4-4 0,-6 2-208,2 2 0,-5-6-332,7-3 0,-6-4-573,6-2 452,-9 0-142,14 0 0,-16-2-809,5-4-868,3 4 2400,-7-16 0,14 7 0,-6-8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54.781"/>
    </inkml:context>
    <inkml:brush xml:id="br0">
      <inkml:brushProperty name="width" value="0.04286" units="cm"/>
      <inkml:brushProperty name="height" value="0.04286" units="cm"/>
      <inkml:brushProperty name="color" value="#F6630D"/>
    </inkml:brush>
  </inkml:definitions>
  <inkml:trace contextRef="#ctx0" brushRef="#br0">118 33 8148,'0'-11'520,"0"2"-123,0 2-123,0 4 1,0 1 0,-1 5 0,-1 5 446,-3 5 1,0 5 0,-2 1-1,1 2-64,-1 3 0,1-1 0,-1 2 0,0 0-301,-2 0 1,2 0 0,-2-4 0,2 0-275,3 0 0,-2-1 1,2-2-1,-1-2-406,0-2 1,0 0 0,3-5-1,1-1-3786,0-1 3201,1-4 1,3 0 0,1-6 0,0-1 908,0-2 0,4-3 0,2-1 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55.155"/>
    </inkml:context>
    <inkml:brush xml:id="br0">
      <inkml:brushProperty name="width" value="0.04286" units="cm"/>
      <inkml:brushProperty name="height" value="0.04286" units="cm"/>
      <inkml:brushProperty name="color" value="#F6630D"/>
    </inkml:brush>
  </inkml:definitions>
  <inkml:trace contextRef="#ctx0" brushRef="#br0">14 111 8216,'-7'2'957,"3"-1"1,2 5 530,2-2 0,0 2-1002,0 1 0,5-4 1,3-1-299,2-4 0,2-1 0,-1-2 0,1-1-8,1-1 1,1-1-1,-1 0 1,0 0-496,0 0 0,-2-3 0,-1 2 0,-1 1-156,-1 1 0,0-1 0,-2 0 24,1 0 1,-4-1 609,-1 2 0,-2 2 0,-2 0 57,-2 3 0,-2 5 0,-1 3 0,-2 3 91,-2 1 1,1 3-1,0 3 1,0 0 73,2 0 1,1-1 0,1-2-1,0 0-114,1 0 0,3-2 1,2-1-1,0 0-757,0-2 1,0-3 0,0-2-1,2 0-445,3-1 0,1-1 1,0-1-1,1-1-7,2-1 0,-2-2 0,3-3 0,-1 2-705,2 0 1643,-1-3 0,2 0 0,-2-5 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55.470"/>
    </inkml:context>
    <inkml:brush xml:id="br0">
      <inkml:brushProperty name="width" value="0.04286" units="cm"/>
      <inkml:brushProperty name="height" value="0.04286" units="cm"/>
      <inkml:brushProperty name="color" value="#F6630D"/>
    </inkml:brush>
  </inkml:definitions>
  <inkml:trace contextRef="#ctx0" brushRef="#br0">91 0 8157,'-3'7'240,"0"-1"0,-5 1 1,0-1 1000,0 1 1,-3-1 0,2 1 0,1 0-725,1 2 0,0-2 1,1 2-1,1-3-712,1-1 1,3 0-196,-2 0 1,3 0-1,3-1-162,1-2 0,2-1 0,0-2 1,1 0-221,-1-1 1,1-3-1,-1 0 639,1 0 0,-1 0 1,-1 2-1,-2-1 513,0 0-339,2 3 537,-4-2-1364,2 3 67,-3 0 1,2 1-907,0 1 1625,1-1 0,-3 1 0,0 1 0,0 1 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56.413"/>
    </inkml:context>
    <inkml:brush xml:id="br0">
      <inkml:brushProperty name="width" value="0.04286" units="cm"/>
      <inkml:brushProperty name="height" value="0.04286" units="cm"/>
      <inkml:brushProperty name="color" value="#F6630D"/>
    </inkml:brush>
  </inkml:definitions>
  <inkml:trace contextRef="#ctx0" brushRef="#br0">105 13 8082,'0'-8'90,"0"4"0,-1 8 0,-1 6 0,-2 4 1,-3 4-1,-1 4 0,-1 2 1848,-2 2 0,3 3-1193,-3-5 1,3 0 0,-1-2 0,2-1 367,0 0 1,3-1-1046,0-3 0,2-1 0,0-3 0,1 0 1,1-2-1016,0-3 706,0 0 0,3-5 0,1-3 0,2-4-332,1-2 1,-1-3-1,1-2 1,-1-2 288,1-2 1,2 0 0,0-2 0,1-2 222,-1 0 1,3 0 0,-2 0 0,1 2 198,0 1 1,-3 2 0,3 2 739,-2 1 0,0 2 0,-4 6 184,0 3 1,0 6-1,-3 5 1,0 2-591,-2 2 0,-2 2 1,-1 2-1,0 0-320,0-1 1,0 0 0,2-3 0,-1 0-81,0-2 1,2-2 0,0-1-2746,0 0 2097,0-1 0,0-7 1,3-2-1,1-4 123,2-4 0,1-3 0,1-3 0,1-2 108,2-1 0,0 0 0,2-3 0,-1 1 214,-1 2 0,0-2 1,-1 4-1,-1 1 806,1 3 1,-1 1 0,-3 4 208,1 2 1,-4 3 0,-1 6 6,-1 6 0,-3 3 0,-2 5 0,0-1-506,-1 0 0,-2 4 1,3-4-1,0-1-552,2-2 1,-1 1 0,1-5 0,1 1-330,0 0 0,1-2 0,0-2 0,0 0-1683,0-2 1,0 1 185,0-1 1,3-2 1028,1-2 0,2-4 0,1-3 964,-1-3 0,1-2 0,-1-3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57.309"/>
    </inkml:context>
    <inkml:brush xml:id="br0">
      <inkml:brushProperty name="width" value="0.04286" units="cm"/>
      <inkml:brushProperty name="height" value="0.04286" units="cm"/>
      <inkml:brushProperty name="color" value="#F6630D"/>
    </inkml:brush>
  </inkml:definitions>
  <inkml:trace contextRef="#ctx0" brushRef="#br0">111 43 8126,'0'-10'1410,"3"1"-152,-1 2 1,-1 4 0,-3 1-626,-2 4 0,-5 3 0,-2 6 0,-1 0-45,-1 3 0,0 6 1,0 0-1,2 2-27,0 0 1,3 2 0,2-2 0,3-2-323,2-1 0,1-3 0,0-4 0,2 0-344,2-1 0,0-4 0,5 0 1,-2-3 68,0-1 1,2-1 0,0-2-1,1-2-1011,-1 0 0,0-3 0,-2 1 0,0-2 416,0-1 0,1-1 0,-5 0 1,1 1 210,-2-1 0,-1 0 0,-1 2 0,-1 0 95,-1 1 0,-2 0 0,-3 1 1,-1 0 554,0 2 0,-3 1 1,2 1-1,1 0 1028,1 0 0,1 1 0,1 1-671,0 0 0,5 3 0,0-2 23,3 1 1,4-1 0,1-3 0,1 0-314,1 0 1,1 0 0,2-1 0,0-1-545,1-2 0,-1-2 0,0-1 1,0 1-1449,0-1 1,0-1 0,0-2-1,-1 1 850,-1-1 0,2-1 0,-2 0 0,0-2 485,0 0 1,-1 0 0,-3 0-1,0 0 308,0 0 1,0 1-1,-4 1 1,0 2 1382,0 2 1,-2 1-393,-3 2 1,0 4-1,-2 5 1,-2 5-277,-2 3 1,1 7 0,-2 2-1,2 2 456,0 0 0,1 3 0,0-2 1,1-1-919,1-1 1,2-1 0,0-3 0,1 0-487,1-1 1,0 0-1,0-4 1,0-1-971,0-1 1,0-4 368,0 1 0,0-6 0,1-3 0,0-4 315,2-4 1,1-3 0,-1-4-1,1-3 86,1-1 0,-2-2 0,2-2 0,0 0 417,1-2 0,0 1-1,1 0 1,1 2 366,1 1 0,2 5 0,-2 0 0,1 3-49,-1 0 1,2 2 0,-2 3-1,-1 1 2294,-1 3 0,0 1-2132,-1 3 0,0 5 0,-2 2 1,-1 3-416,-3 1 1,-3 2 0,-1 0 0,-2 0-7,0 0 0,-1-1 0,0 0 0,-1-2-304,-1-1 1,0 2 0,3-2-1,-1-2-446,1-2 0,-1 1 0,1-4 1,1 1 740,1 0 0,3 0 0,-2-1 797,3 3 0,0 0 0,0 2-5,3 0 0,-1-1 0,4 1 0,-2-2-594,1 0 0,-1 1 0,0-2 0,0 2-512,0 0 0,1-1 1,-2-2-1,1 1-1152,1 0 0,-2-2 1,2 2-3920,0 1 5404,1-2 0,0 3 0,1-2 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57.724"/>
    </inkml:context>
    <inkml:brush xml:id="br0">
      <inkml:brushProperty name="width" value="0.04286" units="cm"/>
      <inkml:brushProperty name="height" value="0.04286" units="cm"/>
      <inkml:brushProperty name="color" value="#F6630D"/>
    </inkml:brush>
  </inkml:definitions>
  <inkml:trace contextRef="#ctx0" brushRef="#br0">105 19 9179,'0'-6'0,"0"0"831,-3 2 1,0 2 0,-3 4 0,1 5 17,1 3 1,-3 5 0,-2 4 0,-1 1-217,1 2 0,0-1 0,2-3 0,1-1-418,-1 2 1,2-1-1,0 1 1,2-1-772,0-3 0,3 0 0,-3-1 1,3-2-519,0-2 1,0 1-1,0-3 1,2-2-836,0-1 1,3-2 1908,0 1 0,0-3 0,2 2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59.118"/>
    </inkml:context>
    <inkml:brush xml:id="br0">
      <inkml:brushProperty name="width" value="0.04286" units="cm"/>
      <inkml:brushProperty name="height" value="0.04286" units="cm"/>
      <inkml:brushProperty name="color" value="#F6630D"/>
    </inkml:brush>
  </inkml:definitions>
  <inkml:trace contextRef="#ctx0" brushRef="#br0">1 460 8801,'6'0'1419,"1"0"1,-1 0-1,1 0-1104,-1 0 0,4-3 0,1-1 1,0-2-150,0-1 0,3 0 1,-2-1-1,1-1-531,-1 1 1,1-1 0,-3 0-43,0 1 0,-3 1 1,0 0 264,-4 1 1,-3 1-1,-3 2 1,-2 0 446,-3 1 0,-2 7 1,-3 1-1,1 2 360,1 2 0,-2 0 0,3 4 0,0 0-37,1 2 0,3-1 0,1-2 1,1 0-553,1 0 0,1-2 0,3-1 0,0 0-160,1-2 1,3-3 0,0-2-1,1 0-824,0-1 1,4-2 0,1 0-1,0-2-466,0-3 1,3-1-1,-2 0 1,1-1 692,-1-2 1,3 1-1,-3-2 1,-1-1 506,-1 1 1,1 0-1,-3-1 1,0 0 173,0 2 0,-2 0 1358,-2 3 1,-2 2-1,-4 2 22,-2 1 0,-2 6 0,-1 2 0,1 2-682,-1 1 0,-1 1 1,1-2-1,2 0-582,1 1 0,0 1-456,2 0 1,0-2 0,4-2-314,3-2 1,3-3-1,0-1 1,1-2-386,1-3 0,-2-1 1,2 0-1,-1-1 386,-1 1 0,2 0 1,-2-1-1,0-1 550,0 0 1,-2 4 0,1 0 66,-1 0 1,-2 3 0,-1-1 1015,0 3 0,-3 3 1,3-1-1,-3 2 370,0 1 0,1-1 1,0 1-1928,2-1 1,1 1 0,-1-1-431,1-2 1,-2-1 0,2-3-187,1 0 0,-1 0 0,0 0 832,1 0 1,-1-2 0,0-1-1,-2-1 360,0-1 0,1-1 0,-1 0 0,0-1 76,1 1 1,-2-1 0,1 0 0,-1 1 363,2-1 0,-3 1 1,3-1-1,-1-1-71,1-1 0,1 0 0,-1 3 0,0-2 531,0 0 0,1 0 0,-2 0-580,0 0 1,-2 2 0,1 0 0,1 1 68,0 1 0,0 1-269,-2-1 0,-3 3 1,-1-1-192,-2 4 0,-1 1 1,1 2-1,0-1 41,2 1 0,-2 3 1,1 1-1,0-1 5,-2-1 0,3 2 0,0-1 0,1 0-164,2 0 1,0-2-1,1 1-375,0-1 0,0-1 168,0-1 0,3-3-869,1 2 1,0-3 387,0 0 0,-2 0 521,3 0 1,-3 0 0,2-3 355,-2-1 0,3-2 0,-3 0 0,0-1 0,1-2 0,-1-1 0,2-1 0,0 0-24,0-1 0,2-2 0,-2-2 0,2 0 191,0 0 1,1-5 0,0 2 0,-1-2 269,1 1 0,-2 3 0,1 0 0,-3 2 206,0 2 0,0 3 0,-2 4 166,2-1 0,-4 3 1,-4 4-1,-3 4-449,-3 7 1,-1 4 0,-2 7 0,-1 3 1,0 3 0,-1 4 0,1-4 0,1 0-53,2-1 0,1-2 0,5 0 0,-1-2-472,1 0 1,2-4 0,2-3 0,1-1 40,1-3 1,1-3-1,1-1 1,2-3-794,2-3 0,3-4 1,0-2-1,2-3-10,0-2 1,-1-1 0,1-4 0,1-1 453,0-2 1,1-2 0,-2-1 0,0-2 128,1-2 0,0-4 0,1-1 0,0-1 317,-3-1 0,3-1 0,-2-1 0,1-2 247,1 1 1,0 2-1,-3 5 1,-2 4 567,-3 6 0,-2 5 0,-3 3 469,0 2 0,-3 5 1,-2 4-1,-2 6-483,-2 4 0,-2 5 0,0 4 0,-1 5-235,-2 4 1,1 7 0,0-3 0,1 0-339,1 1 1,2 0-1,2-1 1,1-3-136,2-1 1,1-2-1,3-3 1,0-3-1123,0-2 1,0-5-1,1-2 1,1-2 113,2-1 0,4-4 1,2-2-1,-1-1 177,1-2 1,-1 0 0,-1-1 0,1 0 191,-1 0 0,-1-3 571,0-1 0,2-2 0,1-1 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4:59.929"/>
    </inkml:context>
    <inkml:brush xml:id="br0">
      <inkml:brushProperty name="width" value="0.04286" units="cm"/>
      <inkml:brushProperty name="height" value="0.04286" units="cm"/>
      <inkml:brushProperty name="color" value="#F6630D"/>
    </inkml:brush>
  </inkml:definitions>
  <inkml:trace contextRef="#ctx0" brushRef="#br0">40 118 8056,'-6'0'130,"-1"0"0,1 1 0,1 1 0,1 1 875,-1 1 0,2 2 0,1-2 0,1 2-456,1 0 1,3 0-1,1-1 1,2-1-335,1-1 0,3-1 0,3-2 0,-1-1-103,0-1 0,4-1 0,-2-4 1,-1 0-416,1 1 0,-1-1 0,0-1 0,-2-1-396,0 1 0,-3 1 1,1-1-1,-3 0 332,-1 0 1,-2-1 0,-3 2 524,0 1 1,-3 2 0,-2 0-1,0 1-2,-2 2 0,-2 3 0,-2 3 1,1 2 650,2 2 0,-2 2 0,1-2 1,1 1-330,1 2 1,3 0 0,0 1-1,1-2-473,2-3 0,0 0 0,1-2 0,1 0-492,1-2 0,2-1 1,2-3 184,1 0 0,1-1 0,2-1 0,-1-2-462,1-2 1,1-3-1,-3 1 1,0-1 267,0-1 1,0 3-1,1-2 1,-1 0 445,-1 0 0,-1-2 0,-1 3 0,0 0 345,0 0 1,-2 2 0,-1-1 0,1 1 290,-1-1 1,0 3 0,-2 0 3,0-1 1,0-1-104,0-1 1,0 3-936,0-1-14,0 4 299,0-2 558,0 3-1101,0 0 855,0 3 67,0-2 0,1 2 428,1-3-384,-1 0 1,1-1 173,-2-1 208,0 1 135,0-2-722,0 3-56,0 0 15,3 0 59,-2 0 60,2 0-774,-3 0 0,0 3 0,0 1-481,0 2 1,0-1 0,-1-1 0,0 1 1121,-1 1 0,-1 0 0,3 1 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0.193"/>
    </inkml:context>
    <inkml:brush xml:id="br0">
      <inkml:brushProperty name="width" value="0.04286" units="cm"/>
      <inkml:brushProperty name="height" value="0.04286" units="cm"/>
      <inkml:brushProperty name="color" value="#F6630D"/>
    </inkml:brush>
  </inkml:definitions>
  <inkml:trace contextRef="#ctx0" brushRef="#br0">122 6 9407,'-7'-4'1164,"1"2"0,-1 4 0,0 3-550,1 1 1,-1 2-1,-1 2 1,1 0-239,1 1 0,2 3 1,0 1-1,1-2 257,3-1 1,0 2 0,3-4 0,1 0-469,2-1 1,0-2-1,-1 0 1,-2-1-267,0 1 1,-1 0 0,-2 0-1,-3 1-408,-4 1 0,0-1 0,-4-1 0,0-1-613,1 1 1,-2-3 0,4 1-1118,0 0 2239,3-2 0,5-3 0,4-4 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1.146"/>
    </inkml:context>
    <inkml:brush xml:id="br0">
      <inkml:brushProperty name="width" value="0.04286" units="cm"/>
      <inkml:brushProperty name="height" value="0.04286" units="cm"/>
      <inkml:brushProperty name="color" value="#F6630D"/>
    </inkml:brush>
  </inkml:definitions>
  <inkml:trace contextRef="#ctx0" brushRef="#br0">46 16 10072,'0'-6'1105,"0"-1"1,0 4-1,0 3 1,-1 4-583,-1 2 0,1 3 0,-4 3 0,1 3-297,0 2 0,-1-1 0,1-1 0,0-1-285,2-1 1,-1-1 0,1 0 0,1-2-1030,0 0 1,-1-2 0,-1-1 1087,2-1 0,0-2 0,1-1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6:11.490"/>
    </inkml:context>
    <inkml:brush xml:id="br0">
      <inkml:brushProperty name="width" value="0.08571" units="cm"/>
      <inkml:brushProperty name="height" value="0.08571" units="cm"/>
      <inkml:brushProperty name="color" value="#F6630D"/>
    </inkml:brush>
  </inkml:definitions>
  <inkml:trace contextRef="#ctx0" brushRef="#br0">40 432 8708,'-11'-9'0,"2"-2"2221,0 0-1221,7-6-205,-7 6 0,9 2-161,0 9 0,7 9-518,0 11 0,6-1 0,-5 3 0,1 2 0,0 2 0,4 0 1,-5-4-1,3 2-24,5 2 0,-1 0 1,0-6-1,-2 2 54,2 4 1,-4-4 0,0 4 0,0-7-20,0-6 0,-7 5 0,5-7-37,0 0 0,-5-1-145,9-3 1,-6-11 0,4-1 0,-3-8 17,-3-9 1,-3-10 0,0-3 0,2-6-74,3-5 1,6-6 0,-7 6-1,1 2 155,2 3 1,-5 4-1,7 2 1,0 5-61,0 1 1,-5 3-1,5 6 73,-2 1 0,6-1 334,-2 1 1,-2 8 0,0 2-325,-2 0 1,-1 7 110,-1-4-166,-5-5 1,13 0-582,-8-9 1,6 7-536,-7 0 0,8 0-2878,-8-6 3981,9-1 0,-4 0 0,9 1 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1.402"/>
    </inkml:context>
    <inkml:brush xml:id="br0">
      <inkml:brushProperty name="width" value="0.04286" units="cm"/>
      <inkml:brushProperty name="height" value="0.04286" units="cm"/>
      <inkml:brushProperty name="color" value="#F6630D"/>
    </inkml:brush>
  </inkml:definitions>
  <inkml:trace contextRef="#ctx0" brushRef="#br0">1 40 8019,'0'-11'5949,"0"0"-5998,0 0 0,3 8-626,1 1 1,2 1 0,1 2 0,-1 0-127,1 1 1,-1 3 0,1-3 800,-1 2 0,1 0 0,-1 3 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1.624"/>
    </inkml:context>
    <inkml:brush xml:id="br0">
      <inkml:brushProperty name="width" value="0.04286" units="cm"/>
      <inkml:brushProperty name="height" value="0.04286" units="cm"/>
      <inkml:brushProperty name="color" value="#F6630D"/>
    </inkml:brush>
  </inkml:definitions>
  <inkml:trace contextRef="#ctx0" brushRef="#br0">73 0 8019,'-7'13'1278,"-2"3"1,0 2-1,-1 1-512,1 0 1,0 1-1,3-1 1,1 0-772,1-1 0,3-2 0,-2-4 0,3-1 85,0-2 1,0-4-1,0-2 1,3 0-385,1-1 0,4-4 0,1-3 1,2-1-413,3-3 1,-3 1 0,2-3-1,-1 0 250,1-2 1,0 0 0,0 0 0,-1 1 349,-1 1 0,1-1 1,-3 3 4188,-1 1-2832,-4 4 0,-1 5 0,-3 5 0,0 4-627,0 3 1,-2 0 0,-1 1 0,0 0-392,0-1 0,1 0 0,2-3 0,0-1-978,0 1 1,0-2-1,0-1-7299,0 0 8054,3-4 0,0 3 0,4-2 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7.633"/>
    </inkml:context>
    <inkml:brush xml:id="br0">
      <inkml:brushProperty name="width" value="0.04286" units="cm"/>
      <inkml:brushProperty name="height" value="0.04286" units="cm"/>
      <inkml:brushProperty name="color" value="#F6630D"/>
    </inkml:brush>
  </inkml:definitions>
  <inkml:trace contextRef="#ctx0" brushRef="#br0">73 204 8134,'0'-16'0,"1"0"0,0-2 0,1-2 109,0 2 0,1-2 0,-1 3 0,1 0 373,0 0 1,2 4 0,-3 1 2304,2 2-2065,-2 1 0,0 9 0,-2 5 0,0 7-160,-2 7 1,-2 7 0,-3 6 0,-1 3-206,-1 2 1,-2-3 0,2 1 0,1 0-25,-2-3 1,3 0 0,-1-5 0,2-1-405,2-3 1,2-1 0,-1-4-1,1-1-818,0-4 0,0-3 361,2-3 1,2-4-1,1-5 1,1-5 82,4-5 1,-2-6 0,4 0 0,-1-2 332,2-2 1,1 1 0,0 3 0,0 1 423,-1 1 1,3 2 0,-3 3 0,0 4 334,0 2 1,1 4 0,-3-1 0,-1 4-104,-1 5 0,-3 2 0,-2 5 0,-2 1-215,0 0 0,0 3 0,-3-1 0,-3 2-162,-2-2 0,-4 4 1,1-2-1,-2 0-245,0-1 1,-4-3 0,4-1 0,0-1-303,1-3 1,1-2 0,1-1-661,0-2 1,2-4 0,0 1 624,3-4 1,2-1 0,4-4 0,3-1-848,3-1 1,3-3-1,1 1 1,2 0-451,0 0 1,2-4 1711,0 2 0,3-7 0,-1 0 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8.004"/>
    </inkml:context>
    <inkml:brush xml:id="br0">
      <inkml:brushProperty name="width" value="0.04286" units="cm"/>
      <inkml:brushProperty name="height" value="0.04286" units="cm"/>
      <inkml:brushProperty name="color" value="#F6630D"/>
    </inkml:brush>
  </inkml:definitions>
  <inkml:trace contextRef="#ctx0" brushRef="#br0">92 4 9248,'-3'-4'1086,"-1"4"0,-4 6 0,-1 2 143,1 2 1,-1 4-1,-1 2 1,1 3-369,-1 4 1,1 1-1,4-1 1,0-1-570,3-3 0,1-1 1,3-2-1,2-2-649,2-3 1,5-2 0,1-5-1,1-2-169,3-1 0,0-4 0,-2-2 0,1-3-224,0-3 0,-1-2 0,-2-1 0,0-2 331,-1-1 0,-3 2 0,0-2 0,0 0 285,-2 1 1,0-1 0,-1-1 0,-1 3 432,-1 1 0,-1 3 1,-2 1 772,0 1 1,-3 3-1,-2 5 1,0 2-283,-2 3 0,3 7 1,-1 4-1,0 2-230,0 4 1,0 4-1,2 0 1,0-1-357,1-1 1,1-3 0,1-3-1,0 0-878,0-3 0,3 2 0,0-6 0,0 0-824,2-1 1,0-4-1,1-2 186,1 0 0,-1-4 1,4-3-1,-2-2-237,0-3 0,0-1 1549,-1-3 0,-1-3 0,1-1 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8.271"/>
    </inkml:context>
    <inkml:brush xml:id="br0">
      <inkml:brushProperty name="width" value="0.04286" units="cm"/>
      <inkml:brushProperty name="height" value="0.04286" units="cm"/>
      <inkml:brushProperty name="color" value="#F6630D"/>
    </inkml:brush>
  </inkml:definitions>
  <inkml:trace contextRef="#ctx0" brushRef="#br0">79 36 8134,'4'-12'1053,"-2"1"1,-1 4-419,-1 2 0,-5 5 0,-2 0 1,-1 5 212,-1 3 1,1 1-1,0-2 1,0 2-320,2 2 0,2 1 1,2 1-1,1 0-374,1 1 1,1-2 0,1-1 0,3 0 134,0-2 1,4 2 0,1-2 0,0-1 57,1-1 0,-1 2 0,-1-1 0,-2 0-202,-1 0 1,-2-2-1,-2 1 1,-1 1-145,-1 1 0,-3 2 0,-1-1 0,-2-1-355,-1 0 0,-2 2 0,-2-1 0,-1-1-825,1-2 1,0 0 0,2-5 0,1 0-175,1-2 1,2-3-1,2-4 1352,0-3 0,1-5 0,2-2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8.426"/>
    </inkml:context>
    <inkml:brush xml:id="br0">
      <inkml:brushProperty name="width" value="0.04286" units="cm"/>
      <inkml:brushProperty name="height" value="0.04286" units="cm"/>
      <inkml:brushProperty name="color" value="#F6630D"/>
    </inkml:brush>
  </inkml:definitions>
  <inkml:trace contextRef="#ctx0" brushRef="#br0">0 0 13804,'3'10'0,"1"1"1273,-1 1 1,0 1 0,-3 1 0,0 0-944,0 2 0,0-3 0,0-3 0,0-1-1248,0-1 1,0-3-393,0 0 1,1-5 0,0 0-3036,2-3 4345,2-3 0,-5-3 0,3-2 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8.576"/>
    </inkml:context>
    <inkml:brush xml:id="br0">
      <inkml:brushProperty name="width" value="0.04286" units="cm"/>
      <inkml:brushProperty name="height" value="0.04286" units="cm"/>
      <inkml:brushProperty name="color" value="#F6630D"/>
    </inkml:brush>
  </inkml:definitions>
  <inkml:trace contextRef="#ctx0" brushRef="#br0">7 27 8064,'-3'-13'9830,"2"6"-9997,-2 1 0,4 6 0,1 0 0,3 0-671,0 0 1,2 0-1,0 0 1,1 0-3031,1 0 3868,2 3 0,0 0 0,2 4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8.983"/>
    </inkml:context>
    <inkml:brush xml:id="br0">
      <inkml:brushProperty name="width" value="0.04286" units="cm"/>
      <inkml:brushProperty name="height" value="0.04286" units="cm"/>
      <inkml:brushProperty name="color" value="#F6630D"/>
    </inkml:brush>
  </inkml:definitions>
  <inkml:trace contextRef="#ctx0" brushRef="#br0">7 13 8615,'0'-3'2514,"0"4"-1620,0 5 0,0 3 0,0 5 0,-1 0-163,-1 2 1,1 1-1,-1-2 1,1-1-528,1-2 1,0-1 0,0-2 0,0-1-429,0-1 0,1-3-179,1-2 0,2-6 0,3-3 1,1-3-168,1-1 1,0-2-1,-1-1 1,1 0 320,-1-1 1,-1-1 0,1 3 0,0 0 415,0 0 0,-1 4 1,-4 1-1,1 4 1190,0 1 1,-3 2 0,1 3-483,-1 2 1,-1 5-1,0 2 1,0 1-428,0 1 1,0 3 0,-1-1 0,0-1-667,-1 0 0,-1-1 0,3 0 0,0-3-564,0-1 0,0-2 0,0 0-573,0 0 0,0-3 0,1 0 1,1-2-839,3 0 0,-2-1 2193,2-1 0,2 0 0,3 0 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9.343"/>
    </inkml:context>
    <inkml:brush xml:id="br0">
      <inkml:brushProperty name="width" value="0.04286" units="cm"/>
      <inkml:brushProperty name="height" value="0.04286" units="cm"/>
      <inkml:brushProperty name="color" value="#F6630D"/>
    </inkml:brush>
  </inkml:definitions>
  <inkml:trace contextRef="#ctx0" brushRef="#br0">10 118 10534,'-7'-3'3294,"4"5"-2505,3-2 1,3 1-1,5-1 1,0-1-451,0-1 1,4-4-1,-1-3 1,1 0-379,1-1 0,0 1 0,-2 1 0,-1-1-237,0 1 1,-1 1 0,-4 0 0,0 1-179,-3-1 0,1 1 1,-2 0 190,-1 1 1,-3 2-1,-4 3 1,0 0 448,-2 0 1,-1 6 0,-3 2 0,1 2 519,1 4 1,-1 5-1,3-1 1,0 0-135,2 1 0,-1-1 0,5 0 0,1-4-402,-1-2 1,0 0 0,4-4-122,1 0 1,2-1 0,3-3 0,1-1-1475,1-3 1,2-3 0,-2-1 0,1-2-19,-1 0 1,3 0-1,-2 1 1,1 0 1442,0 0 0,-3-3 0,1-3 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9.650"/>
    </inkml:context>
    <inkml:brush xml:id="br0">
      <inkml:brushProperty name="width" value="0.04286" units="cm"/>
      <inkml:brushProperty name="height" value="0.04286" units="cm"/>
      <inkml:brushProperty name="color" value="#F6630D"/>
    </inkml:brush>
  </inkml:definitions>
  <inkml:trace contextRef="#ctx0" brushRef="#br0">59 33 8137,'6'-10'0,"-1"2"1067,-1 3 1,-2-1 162,3 4 0,-4 0 0,-1 3 0,-4 1-653,-2 2 0,-1 3 0,-1 2 0,-2 2-99,0 1 0,2 1 1,-1 0-1,3 0-294,2 0 0,1 0 0,3-2 0,0-1-73,0 0 1,0-1 0,3-4 133,1 0 1,4 0 0,1-3 0,-1-1 18,-1 0 0,-1-1 0,1 1-301,0 1 0,-2 2 1,0 2-79,-3 1 0,-4-1 0,-3 1 0,0-1-73,-2 1 0,-2-1 0,0 1 0,-1 0-1401,1-1 0,1-2 0,3 0 631,1-1 0,2-4 0,0-3 0,1-2-556,1 0 1,4-4 1513,2-1 0,4-4 0,3-2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6:15.662"/>
    </inkml:context>
    <inkml:brush xml:id="br0">
      <inkml:brushProperty name="width" value="0.08571" units="cm"/>
      <inkml:brushProperty name="height" value="0.08571" units="cm"/>
      <inkml:brushProperty name="color" value="#F6630D"/>
    </inkml:brush>
  </inkml:definitions>
  <inkml:trace contextRef="#ctx0" brushRef="#br0">138 961 8337,'-20'-20'50,"7"1"1,2-1 0,0 0-1,3 1 1,-3-1 0,2 1-1,-2-1 1,2 0 0,-1 1-1,1-1 1,0 1 0,5-1 0,2 0-1,2 1 898,0-1 0,0 1 0,2 1 0,4 5 115,7 7 1,7 8-1,2 11-315,-3 13 1,12 17-1,-12 12 1,5 8-371,5 9 1,-8 2 0,8 2 0,-3-2-19,0 0 0,0-2 1,-6-15-1,-1-5-149,1-6 0,0-7 1,-3-6-1,-2-7 75,-2-4 0,-6-12 1,6-3-164,2-5 1,-4-13-1,0-8 1,0-12 32,0-6 0,0-11 0,4-6 0,-2-7-58,2-5 0,3-5 0,1 1 1,1-2 16,-1-2 1,7-13 0,3 9-1,-1-1-236,0 5 1,5 0-1,-7 11 1,0 6 112,3 9 0,-10 3 0,3 5 0,-7 10-177,0 6 0,-4 4 1,0 1-1,0-1-1325,0 1 0,-4 1 0,3 3 0,1 2 377,0-2 1,-6 4 0,3-2-528,1-3 0,-5 6 1660,9-4 0,-8 10 0,3-5 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09.901"/>
    </inkml:context>
    <inkml:brush xml:id="br0">
      <inkml:brushProperty name="width" value="0.04286" units="cm"/>
      <inkml:brushProperty name="height" value="0.04286" units="cm"/>
      <inkml:brushProperty name="color" value="#F6630D"/>
    </inkml:brush>
  </inkml:definitions>
  <inkml:trace contextRef="#ctx0" brushRef="#br0">62 14 8137,'5'-6'3924,"-1"2"-3348,-2 1 1,-2 3 0,-5 1-1,-1 1 72,0 2 0,0 2 1,1 1-1,1 2 380,2 2 1,-1 1 0,3 1-1,0 0-611,0-3 0,3 3 0,2-3 0,0 1-182,2 0 0,-3-3 0,1 1 0,-1-2-224,0-1 1,-1 1 0,-3-1-469,0 1 1,-6 2 0,0-1-1,-2 0-444,-2 0 0,3-2 0,-4 0 0,3-1-891,2-1 1,-1-2 433,3 0 0,2-1 1,2-2 1357,3-1 0,6-5 0,1-3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10.856"/>
    </inkml:context>
    <inkml:brush xml:id="br0">
      <inkml:brushProperty name="width" value="0.04286" units="cm"/>
      <inkml:brushProperty name="height" value="0.04286" units="cm"/>
      <inkml:brushProperty name="color" value="#F6630D"/>
    </inkml:brush>
  </inkml:definitions>
  <inkml:trace contextRef="#ctx0" brushRef="#br0">262 541 8149,'-3'-4'-1119,"-1"0"972,-2 1 0,-1-2 0,1 2 0,-1-2 363,1 1 1,-1-2 0,1-4 0,1 0 353,1-2 1,-1 0 0,0-1 0,0 0 77,0 0 1,2 0 0,-3 0-1,2 0-289,-1 2 0,-1 2 1,-1 3-1,-1 2 376,-1 1 0,-3 3 0,0 4 0,-4 5 268,0 5 1,0 6-1,0 1 1,3 0-694,0 2 0,4-2 0,3 0 1,3-4-577,2-1 0,1-3 0,2-3 0,1-3-215,4-3 1,4-3 0,0-2-1,4-4-343,2-3 1,0-7 0,1-3-1,-1-2 191,0-2 0,3-4 0,-2 0 0,0 1 480,-2-1 0,2-3 0,-2 2 0,0-2 439,0-2 0,0 0 0,-2 0 0,-2 1 321,-2 1 1,1-2-1,-3 4 1,-2 2 241,0 4 0,-5 6 0,1 4 1,-2 3-91,-2 3 0,-4 3 0,-4 7 0,-2 6-469,-1 5 1,-3 9 0,2 5 0,-1 4 182,0 3 0,1 1 0,1 2 0,1-2-177,1-2 0,1-2 0,5-3 1,0-3-754,3-4 0,1 0 0,1-4 0,1-4-212,1-4 0,4-3 1,4-5-1,0-2 92,1-1 0,2-4 1,0-2-1,0-2 41,0-2 0,0-3 0,0 0 1,-1-2 137,-1 1 1,-1 1 0,-4 3 462,1 1 1,-4 3-1,0 2 596,-3 6 1,-2 5-1,-1 3 1,0 3-48,1 1 0,-3 0 0,3-1 1,1-2-409,3-1 0,1-2 0,4-3 0,-1-2-44,1-1 0,2-3 1,0 0-1,1-3-517,2-1 1,-3-4 0,1-1 0,-2-1-85,-2 1 1,2-2 0,-6 2 0,-1 0 232,0 0 0,-1 2 0,-1-2 0,-1 2 197,-2 0 0,-4 1 1,-2-1-1,0 1 280,-2 2 0,0-1 0,-1 3 0,1 0 120,1 1 1,-1 1 0,3 0 194,1 0 1,2 1-645,2 1 1,1-1-101,6 1 1,0-1 0,4-1 0,2 0-207,2 0 0,1 0 0,-1 0 0,0 0-1,1 0 0,-1-2 0,1 0 0,-2 0-824,0 1 0,-2 1 0,-1-2 0,-1 0-220,1 1 1,-3 0-1,1 1 1409,0 0 0,4-3 0,1-1 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12.111"/>
    </inkml:context>
    <inkml:brush xml:id="br0">
      <inkml:brushProperty name="width" value="0.04286" units="cm"/>
      <inkml:brushProperty name="height" value="0.04286" units="cm"/>
      <inkml:brushProperty name="color" value="#F6630D"/>
    </inkml:brush>
  </inkml:definitions>
  <inkml:trace contextRef="#ctx0" brushRef="#br0">124 192 8223,'-6'7'-633,"2"-1"696,-2-2 1,5-1-445,-4-3 1,3-3 0,-2-1 462,-1-2 0,1-1 0,0 1 0,-1-1-84,-1 1 0,0-2 0,1 0 0,1-1 74,-1-1 1,0-1 0,0-3-1,2-1 154,0 0 0,3 0 0,-3 2 1,3 0 650,0 3 0,0-2 1,2 3 454,0 1 0,0 5-763,-2 6 1,0 3 0,0 8-1,-2 1 204,0 3 0,-3 3 0,0 1 1,0 0-317,-2-2 0,3 3 1,0-6-1,1-1-646,2-4 0,0-1-55,1-2 0,1-2-26,1-4 1,2-7-1,2-6 1,1-1-568,-1 0 0,1-2 0,0-3 0,1 0 542,1 0 1,0-1 0,-1 1 0,1 2 1012,-1 0 1,1 2 0,-2 1 973,-1 2 1,-2 6-949,0 5 1,-1 5 0,-3 7-1,-2 1 2,0 2 0,-2 1 1,1 0-1,2-3-658,0-1 1,1-2 0,0-1 0,0-2-296,0-2 1,1-3 0,1-2-394,2-1 1,2-2 0,1-1-1,0-3 104,2-3 0,-1-2 0,2-3 0,0-1-144,0 1 0,0-3 1,2-1-1,-2-1 425,0 0 0,-2 2 0,-1 3 1,0 1 1900,-1 1-806,1 2 1,-2 6 0,0 5-336,-3 4 1,-3 4 0,-2 0 0,1 1 16,-1 1 0,3 1 0,-3-2 0,0-1-835,1 1 0,0-3 0,2 1 0,0-2-742,0 0 1,0-1 0,1 0-1,0-1-200,1 0 1,3-3-1,-2 1 1,0 0-44,2-1 1,1-1 0,1-1 0,-1 0 377,1 0 1,-1 0 0,2-1 0,0-1 681,0 0 1,1-3 0,-2 1-1,-1-2 419,1-1 1,1-1 0,-1-2 0,-1 1-196,0-1 1,-1 1 0,0 1 0,-2-1 2768,0 1 0,-1 3-1194,-2 1 0,-2 2 1,-3 0-1095,-1 1 0,-2 4 0,-1 2 0,2 3-236,2 0 1,-1 1-1,2-2 1,1-1-864,0 1 1,3-3-1,0 0-606,0 1 0,0-2 553,3 0 1,0-3 0,4-2 0,-1-1 71,1 0 1,1-2 0,0-1 0,-1-1 442,1 1 1,0 1-1,-1 2 1,-1 0 968,1 1 0,-3 2 0,0 0 0,1 0-67,-2 2 1,2 2 0,-2 3 0,0-1 174,0 1 1,2-1-661,0 1 1,0-4 0,2 0-718,-1-3 1,1 0 0,0-3 0,1-1-534,1-2 0,0 0 0,-3-1 1,1 1 460,-1 2 1,1-2 0,-1 3 0,1-1 181,-1 2 0,-1-1 0,-1 1 0,1 1 323,-2 2 0,2 3 0,-2 3 1,0-1 918,0 1 1,1-1 0,-1 1-748,1-1 1,0 1 0,1-1-461,-1-2 1,0-1 131,3-3 0,-3-3 1,0-1-1,-1-2-1011,-2-1 0,0 1 0,0-1 1164,1 1 0,-1-4 0,2 0 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12.375"/>
    </inkml:context>
    <inkml:brush xml:id="br0">
      <inkml:brushProperty name="width" value="0.04286" units="cm"/>
      <inkml:brushProperty name="height" value="0.04286" units="cm"/>
      <inkml:brushProperty name="color" value="#F6630D"/>
    </inkml:brush>
  </inkml:definitions>
  <inkml:trace contextRef="#ctx0" brushRef="#br0">39 20 10129,'-9'-10'2212,"1"4"0,0 3 0,3 5 0,2 2-598,0-1 1,3 3-1595,-3-2 0,3-1 0,2 0 0,1-1-795,0 0 0,2 1 0,2-3 1,1 0-1425,1 3 1,2-3-1,-2 2 2199,1-1 0,1 2 0,2 1 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12.663"/>
    </inkml:context>
    <inkml:brush xml:id="br0">
      <inkml:brushProperty name="width" value="0.04286" units="cm"/>
      <inkml:brushProperty name="height" value="0.04286" units="cm"/>
      <inkml:brushProperty name="color" value="#F6630D"/>
    </inkml:brush>
  </inkml:definitions>
  <inkml:trace contextRef="#ctx0" brushRef="#br0">6 19 12271,'2'9'1052,"0"2"1,1 2-1,-3 3 1,-1 0-826,-1 1 0,1-1 1,-1-4-1,0 1 42,0 0 0,1-4 0,-1 4 1,2-4 44,2-3 1,2 0-1,3-4-328,-1-1 1,1-3 0,1-2 0,1-2-1016,-1-1 0,1-2 0,1-2 0,0-2 735,2-2 0,-1 1 0,1-1 0,-2 1 55,0 1 0,-1-2 0,-1 1 1,1 3 959,-1 1 1,-3 1 0,-2 2 0,1 2 1940,0 0 0,-3 4-1536,1 5 1,-1 3 0,-1 7 0,0 1-589,0 3 1,0 0-1,0 0 1,0-1-367,0-1 0,0-1 0,0-2 1,0 0-716,0-3 0,0 0 1,1-4-1623,1-2 1,-1 1 830,4-3 1,-3 1-1,2-3 824,1 0 0,-1 0 510,0 0 0,1-3 0,1-1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14.318"/>
    </inkml:context>
    <inkml:brush xml:id="br0">
      <inkml:brushProperty name="width" value="0.04286" units="cm"/>
      <inkml:brushProperty name="height" value="0.04286" units="cm"/>
      <inkml:brushProperty name="color" value="#F6630D"/>
    </inkml:brush>
  </inkml:definitions>
  <inkml:trace contextRef="#ctx0" brushRef="#br0">360 334 8224,'-5'-3'602,"2"-2"-296,0-1 1,2 0 0,5-1 0,5 1-182,3-1 1,7-2 0,4-1-1,5 0 225,5 1 1,5 0-1,2 2 1,4 2 90,5 1 0,4 2 1,3 3-1,1 1-76,1 2 1,10 2 0,-2 1 0,2-2-191,1 0 1,10 0 0,1-3 0,2-1-134,4 0 0,6-6 0,3-3 0,2-3 14,2-3 0,-45 7 0,0-1 0,-2 1 0,-1 0 0,2-1 0,1 0-20,1-1 1,-1 1 0,4 0-1,-1 1 1,-1 0 0,0 0 0,-1 0-1,0 1 70,0 1 1,1 0 0,-3 2 0,1 1-1,-2-1 1,1 0 0,-2 2 0,-1 0 161,47-2 1,1 1 0,-15 2 0,-4 0-48,-3 0 0,-4 2 0,-8 1 1,-5 0-358,-5 0 1,-4 0-1,-9-1 1,-5 2-558,-7-1 0,-5 0 0,-8-2 433,-5 1 1,-10-1 0,-7 1 0,-8-1-120,-7-1 0,-7 1 0,-5 0 0,-6 1 182,-4 0 1,-5-2-1,-6 0 1,-6 0 83,-4 0 0,-6 0 1,-1 0-1,-5 0 19,-5 0 0,-4 0 0,-4 0 0,0 0 33,-2 0 0,-7 0 0,0 0 0,47 1 0,-1-1 81,-1 1 1,-1 0 0,2 2 0,-1 0 0,-1 2 0,-1 0 0,0 0 0,-1 0 100,-2 0 0,0 1 0,-1 0 0,0 1 0,0-1 0,1 2 0,0-1 0,0 0 7,2 0 1,-1 1-1,0 1 1,-1 0-1,1 0 1,-1 0 0,1 0-1,0 1-6,0 0 0,0-1 1,4 1-1,1-1 1,1 0-1,0 0 1,-46 6 46,2-1 1,2-2 0,8-1-1,6-2 105,6-2 0,4-3 0,7 0 0,8-1 88,8-2 1,6 0 0,10-1 0,5 0-117,4 0 1,6-4 0,8-1-349,7-3 0,14-4 0,14 0 0,8-2 61,10-4 0,8 2 0,11-1 0,4 1-30,5 2 0,8 0 1,3 1-1,3 0 56,3-1 0,-40 9 0,0 0 0,-1 1 0,0 0 1,2 0-1,0 0 109,1 1 0,-1 0 1,2 0-1,-1 0 1,3 1-1,-1 0 1,2 0-1,0 1-37,-1 1 0,2 0 1,7-1-1,0 1 1,-6-1-1,0 1 0,1-2 1,1 1-81,-2 1 0,1-1 0,5 0 1,1-1-1,-5 1 0,1-1 1,0 0-1,1 0-34,0 0 1,1-1 0,1 1-1,0-1 1,-4-1 0,-2 1-1,0 0 1,-1 0 211,-2 1 1,1 0 0,1-1 0,-1 1 0,-7 0-1,0 2 1,47-2 230,-6 1 0,-2 1 0,-14 0 0,-4 1-501,-4 1 0,-9 2 0,-9 2 1,-7-1 16,-7-1 1,-4 0 0,-12 0 0,-5-2-528,-4-1 0,-7-1 0,-6 0 0,-10 0 386,-10 0 1,-10 0-1,-9 0 1,-6 0 221,-5 0 1,-16 2 0,-4 1-1,-8 1 84,-5 1 0,-11 3 1,-2 1-1,48-5 1,-1 0-67,-2 1 1,0 0-1,-1-1 1,-1 0-1,-1 1 1,0 0 0,-2 0-1,1-1-20,-1 0 1,0 0 0,-7 1-1,0-1 1,6 0 0,1-1 0,-2 0-1,1-1-37,0 0 0,1 0 0,-4 0 0,-1 0 1,4 0-1,0-1 0,1-1 0,0 1 17,0 0 0,0-1 1,-2 0-1,2 0 0,3 0 1,1 1-1,1-1 0,-1 1 106,2 0 1,1 0 0,0 2 0,1-1 0,-48 3 0,3 0 295,3 2 1,5-1 0,8 1 0,6 0-143,4-1 0,6 1 0,10-2 0,7 1 100,6-2 1,6-3-1,7 2 1,5-3-80,6 0 1,6 0 0,9-3-322,6-4 1,11-2-1,14-4 1,10-1 174,7 1 1,14-3-1,6 0 1,7-1-78,5 2 1,6 4 0,5 2 0,2 2-46,1 0 0,-42 4 0,0 1 0,49-4 0,-49 4 1,1 0-117,0 0 0,1-1 0,3 0 0,2 0 0,0 0 0,0 0 0,3-1 0,0 1 192,0 0 1,0 0-1,4-1 1,1 1-1,-3 0 1,1-1-1,0 1 1,-1 1 81,2-1 1,1 1-1,4 0 1,0-1-1,-3 2 1,0 0 0,1 0-1,-1 1-56,0-1 0,0 1 0,2-1 1,0 0-1,-4-1 0,-1 1 1,-1-1-1,-1 0-10,0 0 0,0-1 0,-3 0 0,0 0 1,-3 0-1,-2-1 0,-1 0 0,0 0-942,48-5 0,-1 0 0,-12 1 0,-4-1-1001,-5 1 1,-2-1 0,-7 0 1876,-7 1 0,-2 0 0,-6-1 0,1-1 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5:47.244"/>
    </inkml:context>
    <inkml:brush xml:id="br0">
      <inkml:brushProperty name="width" value="0.05714" units="cm"/>
      <inkml:brushProperty name="height" value="0.05714" units="cm"/>
      <inkml:brushProperty name="color" value="#F6630D"/>
    </inkml:brush>
  </inkml:definitions>
  <inkml:trace contextRef="#ctx0" brushRef="#br0">27 387 11949,'-5'-9'154,"0"3"1,2 1 2417,-3 1 1,2 5-2276,1 5 0,2 5 1,2 1-1,2 2 0,2 2 1,1-1-1,0 1 1,1-1 128,0 0 0,2 2 0,0 0 0,0 1-422,0 0 1,-1-4 0,1 0 0,-1 0-131,-2-1 0,2-3 0,-3 0 0,0-4-110,1-3 0,-3 3 256,3-3 0,-1-1 1,2-6-1,-1-3 156,1-4 1,1-6 0,3 0-1,2-5 79,0 0 1,2-4 0,3 2-1,-1-4 84,1-1 0,2 0 1,2 2-1,-1-1-93,1 2 0,-2-2 0,-2 7 1,-1 0-83,1 3 1,-3-2-1,-2 7 1,0-1-160,-2 2 1,-1 3 0,-2 0-1,0 0-80,-2 0 0,1 3 1,-3 1-1,0 1 35,0-1 1,-1 2-21,-3-3 0,0 0-130,0-3 1,0 3-401,0 1 1,0-1-355,0-3 0,2 3 113,1 0 0,0 0 448,-3-2 1,3 2 0,0 0 198,-1-1 0,-1 2 0,-1-1 70,0-1 0,1 3 1,1 1-2358,1-1 702,0 3 0,-3-2 1754,0 6 1,4-2 0,1 3 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08:20.301"/>
    </inkml:context>
    <inkml:brush xml:id="br0">
      <inkml:brushProperty name="width" value="0.04286" units="cm"/>
      <inkml:brushProperty name="height" value="0.04286" units="cm"/>
      <inkml:brushProperty name="color" value="#F6630D"/>
    </inkml:brush>
  </inkml:definitions>
  <inkml:trace contextRef="#ctx0" brushRef="#br0">98 314 8133,'-11'-15'0,"5"-5"1857,4-2 1,-1 9-1257,-3 7 0,4 6 0,-5 8 0,5 12 168,2 10 1,-6 10-1,-1 7 1,3 10-344,1 6 1,-3 3-1,-1-8 1,3 1-210,2 0 0,-5-2 0,1-7 0,1-9 17,3-6 0,2-5 0,0 3-91,0-7-121,0-13 1,9-6 0,4-14 0,7-8-56,6-9 1,-2-6-1,8-12 1,3-1-7,2-3 1,2-9 0,1 3 0,-1-4 91,0-3 0,7 2 1,2 3-1,0 1 155,-1-1 1,6 6 0,-8 2 0,-3 7-113,-7 6 0,0-1 0,-9 8 1,-2 2-21,-3 2 1,-8 9-1,-2 0-38,-2-3 0,0 8-378,-3 1 1,-4 3-1156,5-3 477,-5 5-189,-2-15 1,-2 15 0,-2-7 132,-3 0 1,-2 7-1,3-5 1074,-7 5 0,-13 2 0,-5 0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7:00.606"/>
    </inkml:context>
    <inkml:brush xml:id="br0">
      <inkml:brushProperty name="width" value="0.04286" units="cm"/>
      <inkml:brushProperty name="height" value="0.04286" units="cm"/>
      <inkml:brushProperty name="color" value="#F6630D"/>
    </inkml:brush>
  </inkml:definitions>
  <inkml:trace contextRef="#ctx0" brushRef="#br0">59 1 8230,'-13'0'-72,"0"0"1,6 0-1,-4 2 147,3 5 461,1-5 0,9 7 0,5-9-231,6 0 0,-2 0 1,2 2 65,2 4 1,3-1 0,-1 8 172,-4 2 0,5 5 1,-5 6-1,4 4-172,3 1 1,-1 6-1,1-5 1,-1 3-124,1-2 0,0 2 0,-1-7 0,1 0-178,-1 1 1,-1-3-1,-3-7 1,-2-1-117,2-5 0,3 4-929,1-4 1,1-4-326,0-2 0,-7-5-357,0-2 1,-7 0 1655,7 0 0,-8 0 0,3 0 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7:01.271"/>
    </inkml:context>
    <inkml:brush xml:id="br0">
      <inkml:brushProperty name="width" value="0.04286" units="cm"/>
      <inkml:brushProperty name="height" value="0.04286" units="cm"/>
      <inkml:brushProperty name="color" value="#F6630D"/>
    </inkml:brush>
  </inkml:definitions>
  <inkml:trace contextRef="#ctx0" brushRef="#br0">96 824 8421,'-20'11'181,"1"-5"202,-1-3 1,7-3-1,2-3 1,3-3 400,3-7 1,12-7 0,8-4-223,9-2 1,4-7 0,7 5 0,-2 0-213,2-1 1,2-5-1,2 1 1,0-2-43,0 2 0,0-8 0,1 6 0,-3 0-88,-5-2 0,3 7 0,-9-1 0,-2 3-216,-2 4 1,-2-4 0,-1 2 0,-1 2-209,-5 2 1,2 2-81,-9 1 0,8-1 45,-8 1 1,1 6-106,-7-1 0,0 8-1130,0-7-161,0 8-181,8-3 258,-5 8 1558,14 0 0,-15 0 0,7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6:18.930"/>
    </inkml:context>
    <inkml:brush xml:id="br0">
      <inkml:brushProperty name="width" value="0.08571" units="cm"/>
      <inkml:brushProperty name="height" value="0.08571" units="cm"/>
      <inkml:brushProperty name="color" value="#F6630D"/>
    </inkml:brush>
  </inkml:definitions>
  <inkml:trace contextRef="#ctx0" brushRef="#br0">135 628 8229,'-37'-37'581,"4"4"0,9 7 498,9 4 0,4 5 0,7 2-252,-3 2 1,3 10-571,11 3 1,4 9-1,8 11 1,1 2 191,-1 4 0,10 4 0,1 12 1,3 1-14,-1 3 1,-1 8 0,4-1 0,-5 3-221,-1 3 0,3-2 0,-3-5 0,-1-6-1,0-5 0,-2-4 0,-6-4 0,-1-7-9,1-4 0,0-5 0,-1-2-8,1-2 0,-1-8 7,1 1 1,-7-4-57,0-2 1,-6 0-44,6 0 0,-9-11 0,5-6 0,-3-9-191,1-5 1,8-8 0,-2-9 0,5-2-221,1-4 0,1-5 0,2-4 0,4-5 4,6-1 0,-1-3 1,2-4-1,-1 2-323,-1 2 0,6 9 1,-7-3-1,3 7-194,0 7 0,-9 6 0,4 12 0,-2 3-2623,0 3 3441,9 2 0,-13-3 0,6-1 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7:11.949"/>
    </inkml:context>
    <inkml:brush xml:id="br0">
      <inkml:brushProperty name="width" value="0.04286" units="cm"/>
      <inkml:brushProperty name="height" value="0.04286" units="cm"/>
      <inkml:brushProperty name="color" value="#F6630D"/>
    </inkml:brush>
  </inkml:definitions>
  <inkml:trace contextRef="#ctx0" brushRef="#br0">0 902 8412,'2'-20'0,"5"0"110,6 1 0,-2-3 1,2-2-1,2-2 1,3 0-1,3 0 0,3-3 1,5 1-1,-1-2 929,0-1 1,5 5 0,-5-4 0,1 1-819,-1 5 0,5-4 1,-5 2-1,0 2-117,0 2 1,-1 2-316,-8 1 194,1-1 60,-1 1 1,1-1 0,0 1 0,-1-1-54,1 0 0,-1-6 1,1 0-1,-3 2-8,-3 2 0,3 3 0,-6-1 1,2 1 30,0-1 1,-9 7 0,5 2-620,0 2-803,-7-6 107,7 13 653,-9-7 1,0 18 0,0 4 0,0 4 648,0 3 0,-18 0 0,-4-1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7:12.277"/>
    </inkml:context>
    <inkml:brush xml:id="br0">
      <inkml:brushProperty name="width" value="0.04286" units="cm"/>
      <inkml:brushProperty name="height" value="0.04286" units="cm"/>
      <inkml:brushProperty name="color" value="#F6630D"/>
    </inkml:brush>
  </inkml:definitions>
  <inkml:trace contextRef="#ctx0" brushRef="#br0">20 98 8285,'-11'-19'0,"4"-1"0,5 9 855,2 2-205,0 1 82,0 5 379,0-14-657,0 15 0,9-7 1,4 9-61,4 0 1,3 9 0,2 4 0,2 6 18,2 8 1,9-3-1,-3 8 1,3 1-187,-2-3 0,4 7 0,-4-6 1,1 2-138,-1-1 0,-2-8 0,-7 0 0,2-6-214,-2-5 0,-9-2 1,-2 2-1,0-5-1724,-2 1-132,6-7 651,-15 7-1176,7-9 1295,-9 0 1210,0 9 0,0-7 0,0 6 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7:39.098"/>
    </inkml:context>
    <inkml:brush xml:id="br0">
      <inkml:brushProperty name="width" value="0.04286" units="cm"/>
      <inkml:brushProperty name="height" value="0.04286" units="cm"/>
      <inkml:brushProperty name="color" value="#F6630D"/>
    </inkml:brush>
  </inkml:definitions>
  <inkml:trace contextRef="#ctx0" brushRef="#br0">79 783 8338,'-20'11'314,"1"-5"1,1-6 133,5-6 0,5-5 0,8-9 0,2 1-124,4-1 1,5-8-1,11-3 1,2-2 28,2 1 0,2 1 1,-1-4-1,5 5-115,5 2 0,2-5 0,1 5 0,-1-1-53,0 1 0,5-5 0,-3 5 0,-4-2-19,0-5 1,-2 6 0,0 1 0,-5 2-92,-2 0 0,-1 0 0,-8 6 1,1 3-401,-1 4 0,-6-3-1010,1 10 162,-1-9 1,-5 12 591,-8-3 1,-8 12-1,-14 8 1,-2 3 580,-2 3 0,-18-1 0,3 1 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7:39.385"/>
    </inkml:context>
    <inkml:brush xml:id="br0">
      <inkml:brushProperty name="width" value="0.05714" units="cm"/>
      <inkml:brushProperty name="height" value="0.05714" units="cm"/>
      <inkml:brushProperty name="color" value="#F6630D"/>
    </inkml:brush>
  </inkml:definitions>
  <inkml:trace contextRef="#ctx0" brushRef="#br0">40 31 13032,'-20'-9'2309,"9"-2"-1742,2 0 0,18 11 0,6 13 0,7 7 66,4 6 1,9-2 0,0 8 0,6 3-303,5 2 1,9 9 0,-3 2 0,4 0 41,3 0 0,-2-5 1,-3-8-1,-4-4-208,-2-3 1,-2 5 0,-9-9 0,-2-5-331,-2-4 1,-10-4-1,4 5-1433,-6-3 1,-1-9-868,0 3 1017,-10 3 0,1-7 1432,-4 3 0,-5-12 1,7-5-1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7:41.609"/>
    </inkml:context>
    <inkml:brush xml:id="br0">
      <inkml:brushProperty name="width" value="0.04286" units="cm"/>
      <inkml:brushProperty name="height" value="0.04286" units="cm"/>
      <inkml:brushProperty name="color" value="#F6630D"/>
    </inkml:brush>
  </inkml:definitions>
  <inkml:trace contextRef="#ctx0" brushRef="#br0">40 372 8444,'-20'0'670,"10"3"0,3 5 0,5 10-282,2 6 0,0 8 1,0-1-1,2 4 176,5 6 1,-3 5 0,9-3 0,2 3 34,3-2 0,1-3 0,1-2 0,-1 0-239,1 1 1,0-8 0,-3-1 0,-2-3-164,-2-4 1,-8 4 0,3-4 390,1-6-162,-7 1-272,7-8 0,-9-2 0,2-9 0,5-13 175,6-11 1,6-13 0,10-13 0,8-5-179,6-6 0,10-11 0,-3 1 0,2-3-300,2 2 0,5-2 0,-11 8 0,0 3-112,0 2 0,-5 11 0,-8 4 1,-6 5-915,-8 2 1,3 8 0,-11 5-1856,5 4 1,1 3 3029,1-1 0,-9 1 0,-2-1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8:03.017"/>
    </inkml:context>
    <inkml:brush xml:id="br0">
      <inkml:brushProperty name="width" value="0.04286" units="cm"/>
      <inkml:brushProperty name="height" value="0.04286" units="cm"/>
      <inkml:brushProperty name="color" value="#F6630D"/>
    </inkml:brush>
  </inkml:definitions>
  <inkml:trace contextRef="#ctx0" brushRef="#br0">113 773 8275,'-28'-19'73,"9"6"0,-3 2 0,9 0 0,4 0 0,2-4 1,1-3-1,-1-1 0,5-1 795,7 0 0,-1 1 1,11-1-1,5-2 1,6-1-1,4-4-285,5 3 0,7-4 0,1 2-154,1 2 0,1-4-81,14 2 0,-7-9 0,-1 4 0,-1-1 0,-2-1-136,-1-2 1,-3 7 0,-9 2 0,-5 4-212,-1 2 0,1 1 0,-8-1-1810,-5 0 453,-1 1 1,-8 10-1,-8 9 346,-11 11 1,-6 6-1,-3 3 1,-1 0 1009,-6-1 0,-3 1 0,-9-1 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8:03.265"/>
    </inkml:context>
    <inkml:brush xml:id="br0">
      <inkml:brushProperty name="width" value="0.04286" units="cm"/>
      <inkml:brushProperty name="height" value="0.04286" units="cm"/>
      <inkml:brushProperty name="color" value="#F6630D"/>
    </inkml:brush>
  </inkml:definitions>
  <inkml:trace contextRef="#ctx0" brushRef="#br0">68 20 8552,'-20'-6'1964,"1"-1"773,-1 1 1,11 6-1814,9 0 0,18 8 0,14 8 0,8 8 20,5 8 0,5 5 0,11 2 0,3 3-615,1 4 0,0-5 0,-8 5 0,-5-7-239,-6-6 0,-5 4 0,-4-7 0,-4 1-366,-7-5 0,2-7 0,-4-3 0,-4-6-2199,-5-1 0,-8 4-3468,6-6 5943,-9-1 0,-4-6 0,-11 0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8:48.155"/>
    </inkml:context>
    <inkml:brush xml:id="br0">
      <inkml:brushProperty name="width" value="0.04286" units="cm"/>
      <inkml:brushProperty name="height" value="0.04286" units="cm"/>
      <inkml:brushProperty name="color" value="#F6630D"/>
    </inkml:brush>
  </inkml:definitions>
  <inkml:trace contextRef="#ctx0" brushRef="#br0">79 978 8426,'-13'-8'0,"0"-5"0,2 2 0,-4-2 0,4-3 0,2-1 0,5-3 0,2 1 0,2-1 0,0 0 0,0 1 0,4-3 0,9-4 0,2 2 0,18-9 0,4-1 0,5-6 0,3-5 0,10 1 0,-1-8 0,7-3 0,4 1 1304,-1 2 0,-6-3 0,-5 9-1,-8 3 0,1 8 1,-5 5-1,-6 1-1351,-4 5 1,-7 9-1,-9 4 1,-4 0-1068,-2 0 248,6 7 0,-13-2 0,2 12 1,-8 7-106,-9 5 1,-11 8 0,-4 2-1,-1 2 972,1 5 0,-7-6 0,5-1 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8:48.437"/>
    </inkml:context>
    <inkml:brush xml:id="br0">
      <inkml:brushProperty name="width" value="0.04286" units="cm"/>
      <inkml:brushProperty name="height" value="0.04286" units="cm"/>
      <inkml:brushProperty name="color" value="#F6630D"/>
    </inkml:brush>
  </inkml:definitions>
  <inkml:trace contextRef="#ctx0" brushRef="#br0">79 99 9603,'-19'-20'0,"-1"3"1537,0 4 0,9 2-587,5 4 1,4 3-1,4-7-117,4 2 1,14 3 0,13 6 0,4 2 77,2 4 1,9 14 0,4 13 0,5 4-384,2 2 0,-1 7 0,1-1 1,-2-1-607,-5-3 0,-4 5 0,-9 0 0,-2-5 85,-4-6 0,-1 0 0,-10-7 1,-4 0-285,-1 1 0,-2-3 0,-2-7 1,-4 1-1763,0 0 1,-7-1 0,5 1 671,-5-1 1,-9 1-1,-2-2 1,1-3 1366,-1-2 0,-15-9 0,2 5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8:57.368"/>
    </inkml:context>
    <inkml:brush xml:id="br0">
      <inkml:brushProperty name="width" value="0.04286" units="cm"/>
      <inkml:brushProperty name="height" value="0.04286" units="cm"/>
      <inkml:brushProperty name="color" value="#F6630D"/>
    </inkml:brush>
  </inkml:definitions>
  <inkml:trace contextRef="#ctx0" brushRef="#br0">98 839 8264,'-17'2'205,"2"2"1,1 3 0,1-1 1076,3 3 1,-6-9-217,10 0 0,-1-9-543,7-10 1,9-8-1,4-1 1,7-2 1,6-5 1,4-2-1,9-2 1,1-1-273,-1 1 1,7-7 0,1-2 0,1 1-69,0-1 1,5 2 0,-8 7 0,-1 0-170,-3-1 1,-4 3 0,-2 5 0,-4 3-366,-3 1 0,-4 13 0,-9-5-703,-2 3 0,-6 6-228,6-2 0,-11 8 0,0 1 358,-6 8 1,-12 7 0,3 9 0,-4 0-410,-3-1 1331,-8 1 0,-2-1 0,-10 1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6:28.837"/>
    </inkml:context>
    <inkml:brush xml:id="br0">
      <inkml:brushProperty name="width" value="0.08571" units="cm"/>
      <inkml:brushProperty name="height" value="0.08571" units="cm"/>
      <inkml:brushProperty name="color" value="#F6630D"/>
    </inkml:brush>
  </inkml:definitions>
  <inkml:trace contextRef="#ctx0" brushRef="#br0">79 392 7926,'-17'-9'162,"3"-4"1,-1 2-1,7-2 1,-1-2-1,0-2 1,5-3-1,2 0 1,2 1-1,0-1 1,0 1-1,0-1 1,2 0 691,4 1 1,3-1 0,6 1 0,-2-1 0,3 3-258,1 4 0,3-5 0,-1 7-342,1 0 1,-1-4 0,1 9 0,0 1 28,-1 3 1,1 2-1,-1 0-184,1 0 0,-3 9 0,-1 2 0,-5 2-62,-3 0 1,-1 0 0,-7 6 0,0 3 24,0 4 1,0-4-1,0 4 1,0-4 66,0-2 0,-7-1 1,1 1-259,1-1 1,1-6-1,0 1-926,-3 1 0,1-4-619,6 2 1,0 0 0,0 6 1672,0 1 0,0 0 0,0-1 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8:57.632"/>
    </inkml:context>
    <inkml:brush xml:id="br0">
      <inkml:brushProperty name="width" value="0.04286" units="cm"/>
      <inkml:brushProperty name="height" value="0.04286" units="cm"/>
      <inkml:brushProperty name="color" value="#F6630D"/>
    </inkml:brush>
  </inkml:definitions>
  <inkml:trace contextRef="#ctx0" brushRef="#br0">40 118 8570,'-18'-31'1993,"5"5"1,5 11-1266,8 2 0,2 2 0,4-2 0,7 7 40,5 3 1,1 3 0,3 5 0,2 6 141,2 8 1,16 20 0,-1 5 0,9 8-431,11 9 1,-2 7 0,6-5 0,-4-2-545,-2 2 0,-9 0 0,-4-6 1,-5-5-388,-2-6 1,-8-7 0,-5-4 0,-4-5-524,-3-1 0,1-5 0,0-9 1,-1-2-1018,1 2 1,-1-6-1,1-3 1991,0-4 0,8-2 0,2 0 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8:59.270"/>
    </inkml:context>
    <inkml:brush xml:id="br0">
      <inkml:brushProperty name="width" value="0.04286" units="cm"/>
      <inkml:brushProperty name="height" value="0.04286" units="cm"/>
      <inkml:brushProperty name="color" value="#F6630D"/>
    </inkml:brush>
  </inkml:definitions>
  <inkml:trace contextRef="#ctx0" brushRef="#br0">1 664 8161,'0'-65'0,"0"4"0,2 11 1621,4 15 1,-1 13 0,6 7-978,-3 2 0,1 11 0,-5 2 0,3 13 195,-3 11 0,5 22 1,-2 17-1,-3 6-140,-2 6 1,0 18 0,3-8-1,3 0-373,3-2 0,-4-14 0,6-3 0,0-7-146,-2-7 1,6-13 0,-6-13 0,2-6 22,0-7 1,-6-4 0,6-12 0,4-5-68,7-12 1,4-17 0,10-20 0,-1-10-56,4-11 0,-15 32 1,0 0-1,0 0 0,0 1 1,2-3-1,-1 0-40,-1-1 0,0 0 0,2 1 1,1 0-1,-3 1 0,0 0 0,1 2 1,0 1-24,-1 0 1,1 1 0,27-33 0,-8 10 0,-5 8-1276,-6 5 0,-7 8 1,-8 12-1482,0 7 1,-7 13 750,0 6 0,-9 7 1987,3 7 0,-5 4 0,-2 8 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9:33.009"/>
    </inkml:context>
    <inkml:brush xml:id="br0">
      <inkml:brushProperty name="width" value="0.04286" units="cm"/>
      <inkml:brushProperty name="height" value="0.04286" units="cm"/>
      <inkml:brushProperty name="color" value="#F6630D"/>
    </inkml:brush>
  </inkml:definitions>
  <inkml:trace contextRef="#ctx0" brushRef="#br0">20 1067 8363,'-11'-2'0,"5"-5"0,4-6 0,4-6 0,7-7 0,8-7 1384,7-4 1,11-11 0,-3-4 0,6-5-261,1-2 1,6-6 0,3 0-1,2-1 1,3 1 0,-1 0-533,0 2 0,-8 4 1,1 6-1,-5 8 0,-8 6 43,-6 6 1,1 5 0,-6 8-1177,-3 0 0,-9 10 0,1 1-951,-1 0 0,-2 9 1,-7 0 826,0 11 0,-3 6 0,-1 3 0,-5 0-450,-1-1 0,-4 1 0,-5-1 0,-1 3 1115,1 4 0,-10-4 0,-1 6 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9:33.266"/>
    </inkml:context>
    <inkml:brush xml:id="br0">
      <inkml:brushProperty name="width" value="0.04286" units="cm"/>
      <inkml:brushProperty name="height" value="0.04286" units="cm"/>
      <inkml:brushProperty name="color" value="#F6630D"/>
    </inkml:brush>
  </inkml:definitions>
  <inkml:trace contextRef="#ctx0" brushRef="#br0">9 36 8188,'-9'-22'2090,"9"9"0,9 17 0,13 9 0,2 5-1529,2 1 1,11 9-1,2 5 1,11 4 922,7 2 1,-1 7-1,1 2 1,-3 0-889,1 0 1,4 4 0,-14-6 0,-3-3-713,-7-1 0,-7-3 0,-9-2 1,1-2-34,0-3 0,-1-8 0,-1 3-1193,-5-6 1,2-1 0,-6-3-6894,2-4 8235,-7-4 0,-13 0 0,-13 2 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9:39.083"/>
    </inkml:context>
    <inkml:brush xml:id="br0">
      <inkml:brushProperty name="width" value="0.04286" units="cm"/>
      <inkml:brushProperty name="height" value="0.04286" units="cm"/>
      <inkml:brushProperty name="color" value="#F6630D"/>
    </inkml:brush>
  </inkml:definitions>
  <inkml:trace contextRef="#ctx0" brushRef="#br0">209 1126 8763,'-37'20'0,"2"-1"0,5-1 0,2-3 1833,4-2 1,8-2-1241,3 2 0,2-6 1,-2-14-1,11-8 0,11-9-21,11-9 1,19-13 0,4-8-1,10-9 172,8-9 0,2 2 1,-2 1-1,2 1-511,2 5 0,7-5 0,-7 1 0,-2-1-60,-2 1 0,-4 2 0,-2 6 0,-5 2-98,-2 5 1,-5 6 0,-10 14 0,-7 5-178,-4 6 1,-9 10 0,-2 2-126,-3 0 1,-1 9 0,-9 0-1104,-5 11 1,-10 13 0,-12 4 0,1 1 288,0-1 0,-5 5 0,5-5 1,0 0-27,-1 1 1,-3 3-1,3-3 1067,-1 1 0,-12 3 0,-8 6 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9:39.334"/>
    </inkml:context>
    <inkml:brush xml:id="br0">
      <inkml:brushProperty name="width" value="0.04286" units="cm"/>
      <inkml:brushProperty name="height" value="0.04286" units="cm"/>
      <inkml:brushProperty name="color" value="#F6630D"/>
    </inkml:brush>
  </inkml:definitions>
  <inkml:trace contextRef="#ctx0" brushRef="#br0">58 138 8233,'-31'-39'878,"11"8"2234,14 5 1,6 7-2258,6 5 1,12 6 0,10 10 0,3 4-13,3 8 1,10 10 0,4 4 0,2 2-220,4 5 1,10 0 0,1 0 0,-2-2-490,-2 1 0,-4-5 1,-3-1-1,-6-2-464,-7 0 1,1 0-1,-14-8 1,0-3-258,1-2 0,-3-2 0,-9 4 0,-1-4-1922,-3-2 1,0 6 870,6-2 0,-8 5 1,-4 1 1636,-5 1 0,7-1 0,1 1 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9:40.860"/>
    </inkml:context>
    <inkml:brush xml:id="br0">
      <inkml:brushProperty name="width" value="0.04286" units="cm"/>
      <inkml:brushProperty name="height" value="0.04286" units="cm"/>
      <inkml:brushProperty name="color" value="#F6630D"/>
    </inkml:brush>
  </inkml:definitions>
  <inkml:trace contextRef="#ctx0" brushRef="#br0">118 432 8419,'-19'-29'0,"-1"10"0,9 21 0,2 22 1266,1 13 1,3 24 0,-6 9-1,1 12 88,-1 10 1,8-42 0,1 0 0,-4 39-1,4 1-523,2-5 1,0-14 0,0-5-1,2-5-461,4-2 1,5-12 0,9-7-1,-1-12-109,1-6 0,2-11 0,4-5 0,7-8-79,4-11 0,11-24 1,4-24-1,4-9-80,3-10 0,-26 38 1,0-1-1,0-5 0,1 0 1,0 1-1,0 0-21,0 1 1,-1-1 0,1-7-1,0-1 1,-3 4 0,1 2-1,0-2 1,1 1 10,-1 4 1,-1 1-1,28-36 1,-5 10 0,-3 7-183,-4 10 0,-10 6 0,-8 11 1,-3 4-631,0 7 0,-6 4 0,-9 3-3243,-3-1-1920,7 9 4847,-12 3 0,5 10 1036,-8 4 0,9-3 0,2 5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9:43.153"/>
    </inkml:context>
    <inkml:brush xml:id="br0">
      <inkml:brushProperty name="width" value="0.04286" units="cm"/>
      <inkml:brushProperty name="height" value="0.04286" units="cm"/>
      <inkml:brushProperty name="color" value="#F6630D"/>
    </inkml:brush>
  </inkml:definitions>
  <inkml:trace contextRef="#ctx0" brushRef="#br0">20 236 8287,'0'-27'0,"0"1"572,0 2 1,0 9 0,-2 2 1158,-5-2 1,5 4-1011,-5-2 1,5 19 0,4 7 0,3 16 507,1 8 0,3 11 1,-5 4-1,5 2-765,2-1 1,0 1 0,4-10-1,-2-5-207,2-4 0,1-11 0,-1 2 0,-2-7-44,2-6 0,3-4 0,1-9 0,1-2-91,-1-5 0,1-10 1,0-14-1,1-3-52,6-8 1,-6-8 0,8 2 0,-3 0 18,0 0 1,2-4 0,-4 6 0,2 3-81,-2 2 0,-2 10 0,-2 5 0,-1 4 74,1 3 1,-1 1 0,1 5-1518,0 7 0,-1 3 0,1 3-1843,-1 0 0,-6 9 0,1 4 3108,1 5 0,2 1 0,3 1 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9:48.736"/>
    </inkml:context>
    <inkml:brush xml:id="br0">
      <inkml:brushProperty name="width" value="0.04286" units="cm"/>
      <inkml:brushProperty name="height" value="0.04286" units="cm"/>
      <inkml:brushProperty name="color" value="#F6630D"/>
    </inkml:brush>
  </inkml:definitions>
  <inkml:trace contextRef="#ctx0" brushRef="#br0">119 451 8046,'0'-28'512,"0"6"0,0-4 0,-3 6 0,-1 11 1882,-3 16 1,-1 15 0,3 21-1,-3 7-1730,-3 7 1,-2-3 0,-5 12-1,5-7 1,7-7-194,4-6 1,-5-7 0,0-7 0,3-5 84,2-6 0,4-3-319,5-5 0,6-15 0,13-20 0,7-15-75,4-13 1,4-16-1,2-3 1,5-3-305,2 0 1,-4 7 0,6-5 0,1 3 71,-3 3 0,-2 6 0,-9 5 0,0 10-1045,0 8 0,5 0 1,-3 9-1,-6 4-408,-4 7 1,1 6-1,-3 9 1,-1 0-2477,0 0 3999,-2 0 0,3 0 0,1 0 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9:50.992"/>
    </inkml:context>
    <inkml:brush xml:id="br0">
      <inkml:brushProperty name="width" value="0.04286" units="cm"/>
      <inkml:brushProperty name="height" value="0.04286" units="cm"/>
      <inkml:brushProperty name="color" value="#F6630D"/>
    </inkml:brush>
  </inkml:definitions>
  <inkml:trace contextRef="#ctx0" brushRef="#br0">137 353 8041,'0'-39'134,"0"0"0,0 2 1,0 4-1,0 7 886,0 4 0,-2 3 0,-2 6 918,-3 13-1441,-8 13 0,11 28 0,-9 5 0,0 8 0,-1 7 308,1 4 0,2 5 1,-4-9-1,4-6-468,3-5 1,1-11 0,7-9-1,2-4-79,5-8 1,4-1 0,10-10 0,3-5-23,3-6 0,14-16 0,0-15 1,5-8-330,2-10 0,4-5 0,-4-3 1,0 0-302,0 4 1,-2 3 0,-5-3-1,3 5-62,1 6 1,-1 7 0,-9 4-1,-5 7-752,-1 6 0,3 0 1,-6 16-1,-2 1 612,-2 3 0,4 2 596,0 0 0,9-9 0,-4-2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46:29.014"/>
    </inkml:context>
    <inkml:brush xml:id="br0">
      <inkml:brushProperty name="width" value="0.08571" units="cm"/>
      <inkml:brushProperty name="height" value="0.08571" units="cm"/>
      <inkml:brushProperty name="color" value="#F6630D"/>
    </inkml:brush>
  </inkml:definitions>
  <inkml:trace contextRef="#ctx0" brushRef="#br0">59 1 9896,'-30'8'1695,"10"-3"499,14 8 0,4-7-1444,2 7 1,0-6 0,2 4-2457,4-3 1,5-1-412,9-7 0,-1 0 2117,1 0 0,0-17 0,-1-5 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0:44.039"/>
    </inkml:context>
    <inkml:brush xml:id="br0">
      <inkml:brushProperty name="width" value="0.04286" units="cm"/>
      <inkml:brushProperty name="height" value="0.04286" units="cm"/>
      <inkml:brushProperty name="color" value="#F6630D"/>
    </inkml:brush>
  </inkml:definitions>
  <inkml:trace contextRef="#ctx0" brushRef="#br0">118 79 8291,'-30'-13'0,"4"-2"111,4 0 0,9 6 650,0-4 179,9 8-799,-5-3 1,11 8-201,5 0 0,1 8 0,5 6-31,-6 3 1,-5 3 0,-2-1-125,0 1 0,0-1-485,0 1 0,0 0 699,0-1 0,9 1 0,2-1 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0:44.483"/>
    </inkml:context>
    <inkml:brush xml:id="br0">
      <inkml:brushProperty name="width" value="0.04286" units="cm"/>
      <inkml:brushProperty name="height" value="0.04286" units="cm"/>
      <inkml:brushProperty name="color" value="#F6630D"/>
    </inkml:brush>
  </inkml:definitions>
  <inkml:trace contextRef="#ctx0" brushRef="#br0">18 432 8525,'-11'0'1671,"4"0"-1096,14 0 1,-3-11-1,12-7 1,3-6-14,5 0 1,4-4-1,-4 0 1,3-3-143,-4-4 1,6 5 0,-1-1 0,0 3-143,1 4 0,-3 2 0,-7 3 1,1 1-64,0 5 0,-7-2 1,0 9-1091,2 1-527,2-6-1365,3 9 853,-9-7 1,-5 9-113,-12 0 2026,4 9 0,-16-7 0,7 7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0:44.774"/>
    </inkml:context>
    <inkml:brush xml:id="br0">
      <inkml:brushProperty name="width" value="0.04286" units="cm"/>
      <inkml:brushProperty name="height" value="0.04286" units="cm"/>
      <inkml:brushProperty name="color" value="#F6630D"/>
    </inkml:brush>
  </inkml:definitions>
  <inkml:trace contextRef="#ctx0" brushRef="#br0">60 59 8244,'-20'-13'796,"0"0"1261,10 9-1354,1-14 0,11 16 0,5-4 0,6 3-305,4 3 0,3 9 1,1 4-1,3 5 54,3 1 1,1 7 0,-4 3 0,2-1-228,-2 0 0,4 5 0,-2-5 0,-2 1-123,-2-1 1,-9-2-1,0-4-498,2 4 1,1-4-1,-1 2-1234,-2-9-1864,-9 2-175,5-15 3669,-9 7 0,0-18 0,0-1 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0:47.604"/>
    </inkml:context>
    <inkml:brush xml:id="br0">
      <inkml:brushProperty name="width" value="0.04286" units="cm"/>
      <inkml:brushProperty name="height" value="0.04286" units="cm"/>
      <inkml:brushProperty name="color" value="#F6630D"/>
    </inkml:brush>
  </inkml:definitions>
  <inkml:trace contextRef="#ctx0" brushRef="#br0">194 608 8499,'-28'0'164,"-5"0"1,5 0 0,2 0 0,4 0 0,2 0 0,3-3 0,4-3 0,6-7 0,9-5 1230,11-1 1,5-9-1,19-5 1,6-4 0,3-2-709,2-1 1,7 1 0,-5 0-392,0 0 1,0 6-1,-7 3 1,1-1-117,-7 1 0,0 6 0,-11-2 0,-2 4-47,-2 2 0,-9 7-1031,0 0-617,-9 9 1,3-5 295,-14 9 0,-1 9 0,-8 2 283,3 0 1,7 4-1,-5-6 1,0 1-318,0 6 0,5-5 1253,-8 2 0,1-9 0,-6 5 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0:47.813"/>
    </inkml:context>
    <inkml:brush xml:id="br0">
      <inkml:brushProperty name="width" value="0.04286" units="cm"/>
      <inkml:brushProperty name="height" value="0.04286" units="cm"/>
      <inkml:brushProperty name="color" value="#F6630D"/>
    </inkml:brush>
  </inkml:definitions>
  <inkml:trace contextRef="#ctx0" brushRef="#br0">57 20 8887,'-20'-2'3155,"0"-5"-1412,10 5 0,3-7-787,14 9 0,3 7 1,12 4-1,2 4-186,2 7 0,9 4 0,-2-2 0,4 2-445,2-2 1,0 4 0,0-1 0,-2-1-380,-4 2 0,-2-6 0,-7 4 0,0-4-681,-7-3 0,0-6 0,-10 3 0,-1 1 193,3 0 1,-7 14 0,5-9 0,-7 6-6482,-7 7 7023,5 2 0,-15-7 0,6-1 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16.908"/>
    </inkml:context>
    <inkml:brush xml:id="br0">
      <inkml:brushProperty name="width" value="0.04286" units="cm"/>
      <inkml:brushProperty name="height" value="0.04286" units="cm"/>
      <inkml:brushProperty name="color" value="#F6630D"/>
    </inkml:brush>
  </inkml:definitions>
  <inkml:trace contextRef="#ctx0" brushRef="#br0">133 706 8174,'-28'-7'206,"-5"1"1,12-7 0,1 6 0,5 1 0,4-3 0,7-6 928,8-9 1,9 0 0,13-9-1,5-2 1,1-2-666,1-2 1,4 0 0,6-2 0,-1-3-187,1-2 0,-1 7 0,-7 9 0,-5-1 403,-2 1-1388,7 6 365,-13-5 1,0 12-1,-9 2-550,2 2 0,-4 2-1041,2-2 0,-9 2 100,3 4 0,-14 5 1827,-6-4 0,-4 3 0,-3 3 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17.153"/>
    </inkml:context>
    <inkml:brush xml:id="br0">
      <inkml:brushProperty name="width" value="0.04286" units="cm"/>
      <inkml:brushProperty name="height" value="0.04286" units="cm"/>
      <inkml:brushProperty name="color" value="#F6630D"/>
    </inkml:brush>
  </inkml:definitions>
  <inkml:trace contextRef="#ctx0" brushRef="#br0">95 0 8384,'-40'0'558,"10"0"0,10 2 0,16 5 1091,8 6 0,7-2 0,9 2 0,2 2-378,4 2 0,-2 5 0,10 2 0,6 4-779,3 3 0,3-5 0,-5 5 0,3-1-619,2 1 0,-1-8 0,-5 4 0,-3-6 57,-5-1 0,-3 0 0,-10-1 0,1 1-1103,-1-1 0,1 1 1,-3 0-1,-4-1-914,-6 1 1,2-1 0,-3 1 2086,-1 0 0,-3-1 0,-2 1 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23.432"/>
    </inkml:context>
    <inkml:brush xml:id="br0">
      <inkml:brushProperty name="width" value="0.04286" units="cm"/>
      <inkml:brushProperty name="height" value="0.04286" units="cm"/>
      <inkml:brushProperty name="color" value="#F6630D"/>
    </inkml:brush>
  </inkml:definitions>
  <inkml:trace contextRef="#ctx0" brushRef="#br0">177 979 8149,'-48'0'151,"9"-7"0,-1 0 1,12 3-1,11-2 0,12-5 2646,18-9 0,14-19-2036,12 0 0,0-14 0,5 1 1,6-7-229,8-6 0,6 4 1,-6-4-1,1 4-330,0 2 0,0 0 0,-3 3 0,-3 3-340,-8 8 0,-5 10 0,-6 4 0,-3 3-1125,-3 4 0,-2 4-438,-6 7 0,-3 7 1,-6 12 382,-11 7 1,-2 5-1,-13 4 1317,-7 4 0,2-5 0,-8 8 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23.716"/>
    </inkml:context>
    <inkml:brush xml:id="br0">
      <inkml:brushProperty name="width" value="0.04286" units="cm"/>
      <inkml:brushProperty name="height" value="0.04286" units="cm"/>
      <inkml:brushProperty name="color" value="#F6630D"/>
    </inkml:brush>
  </inkml:definitions>
  <inkml:trace contextRef="#ctx0" brushRef="#br0">97 66 12324,'-37'-35'0,"6"11"1436,11 17 0,12 7 0,12 13 0,5 3-668,2 1 1,4 3-1,11-1 1,5 3-68,-1 4 1,14-4 0,-3 6-1,7 0-377,6 5 0,1-2 1,-1-1-1,-4 1-267,-2-1 1,-2-4 0,-9 7-1,-4 0-376,-7-3 0,-4-2 0,-3-6 0,-1 2-767,-5 2 0,2-6 0,-9-7 0,1 0-1375,2-2 1,-7 6 541,4-4 1919,-3-4 0,-3 0 0,0-9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36.345"/>
    </inkml:context>
    <inkml:brush xml:id="br0">
      <inkml:brushProperty name="width" value="0.04286" units="cm"/>
      <inkml:brushProperty name="height" value="0.04286" units="cm"/>
      <inkml:brushProperty name="color" value="#F6630D"/>
    </inkml:brush>
  </inkml:definitions>
  <inkml:trace contextRef="#ctx0" brushRef="#br0">61 686 8542,'-19'0'280,"-1"0"1,5-2-1,8-7 1,14-10 0,10-12 831,9-6 1,5-2 0,6 0 0,-2 0-758,-3 0 1,1-1-1,6 1 1,0 0 0,-2 0-199,-4 0 1,2 2-1,-7 4 1,0 5-161,1-1 1,-3 7-1,-7-4-487,1 5 1,-9 8 0,-2 2-1035,-1 2 573,-5 2 1,-3 10 0,-14 3-322,-3 7 1,-3-2-1,1 0 1272,-1-2 0,-8-3 0,-3-6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55:19.534"/>
    </inkml:context>
    <inkml:brush xml:id="br0">
      <inkml:brushProperty name="width" value="0.08571" units="cm"/>
      <inkml:brushProperty name="height" value="0.08571" units="cm"/>
      <inkml:brushProperty name="color" value="#F6630D"/>
    </inkml:brush>
  </inkml:definitions>
  <inkml:trace contextRef="#ctx0" brushRef="#br0">1 588 8076,'0'-11'2500,"0"18"-2063,0 13 0,0 4 1,2-5-1,2 3 1,3 2-1,-1 2 1,1-2 244,-1-2 0,3-9-433,-2 0 0,-3 0 0,7 7 199,-2-1 1,4 1 0,-5-1 0,3 1-238,4 0 1,-4 6 0,0 0-1,0-2-153,0-2 0,-7-3 0,5 1 26,0-1 1,2-1-1,6-3-93,-4-2 0,-2-9 0,-4 3 142,6-5 0,-2-4 0,2-5 16,2-6 1,2-11 0,3-4-1,-1-2 34,1-5 0,0-4 0,1-5 0,3-2 37,3 3 0,1 1 0,-4 1 0,2 0-53,-2 1 0,4-1 0,-2 13 0,-2-1-93,-2 1 1,-2 2-1,-1 6-82,1 1 0,-7 8 0,-2 2 0,0 3-70,0-1 1,-7-2-1,5 5-198,-1-2-191,-5-1 1,7 7-1,-5-2-1360,1-5 1254,1 5 0,-5-13 0,2 6 0,3-2 27,-3-4 0,5-2 1,0-3-1,-1-2-68,1-4 1,6 2-1,-2-6 1,5-1-670,1 1 1,1-1 1282,0-1 0,8-14 0,2 4 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36.602"/>
    </inkml:context>
    <inkml:brush xml:id="br0">
      <inkml:brushProperty name="width" value="0.04286" units="cm"/>
      <inkml:brushProperty name="height" value="0.04286" units="cm"/>
      <inkml:brushProperty name="color" value="#F6630D"/>
    </inkml:brush>
  </inkml:definitions>
  <inkml:trace contextRef="#ctx0" brushRef="#br0">59 40 9289,'-19'-7'0,"1"-1"3431,5-3-2514,4 6 1,12-3-376,3 8 0,5 8 1,11 5-113,4 5 0,-2 4 1,9 4-1,1 6 1,3 5-83,3 3 0,-3-8 0,-2 1 0,-3 0-746,3-3 0,-4-2 1,-1-8-1,-4 0-261,-8-1 0,1 1 1,-6-3-1,2-2-405,-1-2 1,-4-8 0,-5 4-886,1-1 1,3 1 1948,-2 4 0,-5-4 0,6-9 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38.279"/>
    </inkml:context>
    <inkml:brush xml:id="br0">
      <inkml:brushProperty name="width" value="0.04286" units="cm"/>
      <inkml:brushProperty name="height" value="0.04286" units="cm"/>
      <inkml:brushProperty name="color" value="#F6630D"/>
    </inkml:brush>
  </inkml:definitions>
  <inkml:trace contextRef="#ctx0" brushRef="#br0">0 1098 8303,'0'-20'1398,"0"7"-407,0 0 1,2 13-1,3 4 1,3 16-367,3 8 0,0 18 0,4 11 0,-4 1 31,-2 6 1,4 3-1,-4-4 1,2-2-97,4 2 0,-4-8 1,0-12-1,-1-6-501,1-4 1,0-16-1,5 1 1,-3-7 58,2-7 1,2-10 0,5-14 0,4-15-80,7-17 0,13-26 1,6-7-1,-24 38 0,0 0-278,1-2 1,1 0 0,3-6 0,2-1 0,0-2-1,2 0 1,0 0 0,0-1-199,-2-2 1,1 0 0,4 2 0,1 0 0,-4 4 0,0 1 0,0 5 0,0 0-347,1 4 0,0 1 0,-1 0 0,0 1 0,35-22 1,-6 2 782,-5 2 0,-5 11 0,1 4 0,2 4 0,4 3 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39.079"/>
    </inkml:context>
    <inkml:brush xml:id="br0">
      <inkml:brushProperty name="width" value="0.04286" units="cm"/>
      <inkml:brushProperty name="height" value="0.04286" units="cm"/>
      <inkml:brushProperty name="color" value="#F6630D"/>
    </inkml:brush>
  </inkml:definitions>
  <inkml:trace contextRef="#ctx0" brushRef="#br0">1 256 10883,'0'28'1427,"9"5"1,4 12-1,4 8-310,3 3 1,-3 10 0,-2-1 0,-2 0-196,3 3 0,1-14 0,3 3 0,-1-9-470,1-11 0,0 0 0,-1-11 1,1-4-215,-1-7 0,3-6 0,2-12 0,4-5-55,3-12 0,4-17 0,10-20 1,5-8-215,1-7 1,-24 29 0,0-1-1,19-34 1,-1-1-617,3 5 1,-6 2-1,3 11 1,-3 7-337,-3 4 0,0 4 1,-2 9-1,-2 5-108,-2 5 0,-7 6 0,4 3 0,-1 3-765,-5 2 1,-3 9 0,1-3 1855,4 5 0,-4 2 0,6 0 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39.888"/>
    </inkml:context>
    <inkml:brush xml:id="br0">
      <inkml:brushProperty name="width" value="0.04286" units="cm"/>
      <inkml:brushProperty name="height" value="0.04286" units="cm"/>
      <inkml:brushProperty name="color" value="#F6630D"/>
    </inkml:brush>
  </inkml:definitions>
  <inkml:trace contextRef="#ctx0" brushRef="#br0">35 824 8210,'-9'-24'206,"-4"4"0,5 14 1,3 21-1,7 7 1338,5 4 1,6 15 0,-4-2 0,2 5-524,4 4 0,9-7 1,4 5-1,1-5-680,-1-1 1,7-12-1,-5-6 1,3-9-123,-1-5 1,-1-3 0,4-12 0,-5-8 17,-1-9 1,5-13 0,-3-13 0,2-7 8,-1-10 0,-6-7 0,7-5 1,0 1-286,-3 0 0,5 1 1,-7 3-1,1 5 125,-1 1 0,0 3 0,-4 8 0,2 5-1261,-2 6 0,-2 5 1,-2 4-1,-1 4 161,1 7 1,4 11 1013,-5 2 0,5 8 0,-13-3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42.867"/>
    </inkml:context>
    <inkml:brush xml:id="br0">
      <inkml:brushProperty name="width" value="0.04286" units="cm"/>
      <inkml:brushProperty name="height" value="0.04286" units="cm"/>
      <inkml:brushProperty name="color" value="#F6630D"/>
    </inkml:brush>
  </inkml:definitions>
  <inkml:trace contextRef="#ctx0" brushRef="#br0">60 802 8401,'0'-20'-82,"0"0"1,0 1-1,0-1 1,0 1-1,0-1 1,0 0-1,0 1 1,-2-1 725,-5 1 1,3 1 0,-7 3 426,2 2 1,3 11 0,3 2-115,-3 11 0,4 6 0,-5 5 0,5 4-401,2 7 1,0 1 0,0-1 0,0-5 19,0 1 1,9-8-385,4 6 0,4-14 1,5-9-1,2-8 216,2-9 1,9-16-1,-2-10 1,4-13-57,2-11 0,6-5 0,3-6 0,0 4-153,0 3 0,-2 2 1,-7 6-1,-2 4-96,-4 10 0,2-1 0,-7 15-2125,2 1 1,-6 4 0,3 13-973,-6 6 0,-1 14 2994,0 6 0,-1 4 0,1 3 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46.459"/>
    </inkml:context>
    <inkml:brush xml:id="br0">
      <inkml:brushProperty name="width" value="0.04286" units="cm"/>
      <inkml:brushProperty name="height" value="0.04286" units="cm"/>
      <inkml:brushProperty name="color" value="#F6630D"/>
    </inkml:brush>
  </inkml:definitions>
  <inkml:trace contextRef="#ctx0" brushRef="#br0">60 530 8356,'-7'-20'0,"-2"-2"0,1-2 423,-1-2 1,0 0 0,5 6 791,-3 1 1,1-1-724,6 1 1,0 10-1,0 9 1,0 11-157,0 6 0,0 18 0,2 6 0,2 5 83,3 2 0,2 4 0,-5-6 1,5-2-131,2-3 1,-7-8 0,5-3 15,-1-2 0,3-4 0,9-11 41,-1-6 0,3-22 0,4-14 1,7-12-316,4-11 0,2-7 0,0-6 0,1-5-114,-1 0 1,7 1 0,-1 5 0,-1 1-184,-3 7 0,-4 1 1,-4 16-1,-5 6-1440,1 3 0,-8 17 1,5 0-3120,-4 8 4825,-11 5 0,7 9 0,-8 2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48.505"/>
    </inkml:context>
    <inkml:brush xml:id="br0">
      <inkml:brushProperty name="width" value="0.04286" units="cm"/>
      <inkml:brushProperty name="height" value="0.04286" units="cm"/>
      <inkml:brushProperty name="color" value="#F6630D"/>
    </inkml:brush>
  </inkml:definitions>
  <inkml:trace contextRef="#ctx0" brushRef="#br0">0 686 8398,'0'-30'153,"0"4"1,0 2 0,0 0 0,0-2 303,0 2 0,0-5 0,0 3 0,0 2 632,0 3 1,0 1 0,0 0 1333,0 1-2083,0 8 1,7 17-1,1 16 1,1 6-41,0 7 0,6 0 1,-4 0-1,2-2-161,0 1 1,-6-3 0,6-1 158,2-1 1,-4-10-112,2-6 0,-2-17 1,4-2-1,-2-12 93,2-8 0,-4-4 1,2-10-1,3 1 90,1 0 0,0 0 0,-1 0 1,-3 2-198,2 4 0,2-2 0,3 7 0,0-1-237,-1 1 1,1-5 0,-1 7-1,-1 2-364,-5 3 1,4 1 0,-4 0 0,5 3 38,1 4 0,-6-2 0,1 6 1,1 0-1351,2 0 0,3 3 0,-1 4 0,1-3 1739,0-1 0,-1-1 0,1 7 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56.587"/>
    </inkml:context>
    <inkml:brush xml:id="br0">
      <inkml:brushProperty name="width" value="0.04286" units="cm"/>
      <inkml:brushProperty name="height" value="0.04286" units="cm"/>
      <inkml:brushProperty name="color" value="#F6630D"/>
    </inkml:brush>
  </inkml:definitions>
  <inkml:trace contextRef="#ctx0" brushRef="#br0">1 196 8408,'0'-37'244,"0"5"0,0 3 1,0 10-1,0-1 0,2 3 1,2 1-1,5 5 0,2 3 1636,4 3 1,2 3 0,3 2 0,0 2-1103,-1 5 1,1 6-485,-1 13 0,-1 5 1,-3 10-41,-2 5 1,-6 6-1,3 11 1,-1 5 0,-4-1-222,-3 1 0,-2-3 1,0-6-1,0-3-217,0-3 1,0-12 0,0-10 0,-2-5-231,-5-9 1,5-2 146,-5-15 1,14-13 0,6-22 0,4-8-74,3-9 0,0-5 1,1-4-1,3-2 442,2-2 0,7-5 0,-7 9 0,0 4 348,3 1 0,-8 10 0,6 7 0,-8 10-21,-6 8 0,5 10 1,-8 6 476,1 10 0,-2 21 0,-9 17 0,0 12-299,0 12 0,-2-1 1,-2 1-1,-3-1-504,3-1 0,-5 0 0,2-8 0,3-5-232,2-6 1,2-14 0,0-5 0,0-6-307,0-1 1,2-9-47,5-5 1,1-21-1,8-11 1,-3-11-128,2-9 1,0-2 0,0-8 0,-2-1 590,3-4 0,1 5 0,3 5 0,-3 4 765,-4 3 1,2 11 0,-6 7-289,2 4 0,2 12 0,4 5 324,-3 10 1,-4 14-1,-5 14 1,1 4-785,-1 2 0,-1 0 0,0 0 0,3 1 0,-3-1 0,-2-7 0,-2 1 0,0 0-1217,0-3 1,0 5 0,0-9 0,0-2-985,0-2 0,0-2 0,0-1-317,0 1 0,3-9-473,3-5 2991,-4-4 0,7-19 0,-9-5 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57.011"/>
    </inkml:context>
    <inkml:brush xml:id="br0">
      <inkml:brushProperty name="width" value="0.04286" units="cm"/>
      <inkml:brushProperty name="height" value="0.04286" units="cm"/>
      <inkml:brushProperty name="color" value="#F6630D"/>
    </inkml:brush>
  </inkml:definitions>
  <inkml:trace contextRef="#ctx0" brushRef="#br0">79 68 9690,'-2'-16'0,"-2"10"1282,-3 12 1,-6 12-1,4 8 1,1 9-299,-1 8-767,2-1 0,1 12 1198,-1-8 1,1 0 0,6-7 0,2-2-761,4-5 1,3 3-1,6-11 1,-2-4-1003,3-5 0,1-11 0,3 3 1,-1-7-269,1-7 0,-1-3 1,1-12-1,-3-4-255,-3-7 0,9-13 0,-5-4 0,-1-2 622,-1 0 1,-3 6 0,6-4-1,-1 2 762,-5 4 1,-2 12 0,-7 6 1297,3 4 0,-1 13-710,-6 9 0,-2 11 1,-2 15-1,-3 9-381,3 9 1,-5 6 0,2 8 0,3 1-722,2 0 0,4 0 0,2 0 0,5-1 0,2 1 0,-4 7 0,3-1 0,-1-2 0,-5-2 0,5 4 0,-2 3 0,-3-3-399,-2-4 1,-8 9 0,-3-11 0,0 2-384,1 0 0,-8-3 0,5-1 0,-2-3-136,0-1 0,7-10 0,-5 1 1,2-7 73,5-5 0,-5-8 0,0 3 1,1-6 345,-1-1 0,2-7 498,7 0 0,-8-9 0,-3 5 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1:57.735"/>
    </inkml:context>
    <inkml:brush xml:id="br0">
      <inkml:brushProperty name="width" value="0.04286" units="cm"/>
      <inkml:brushProperty name="height" value="0.04286" units="cm"/>
      <inkml:brushProperty name="color" value="#F6630D"/>
    </inkml:brush>
  </inkml:definitions>
  <inkml:trace contextRef="#ctx0" brushRef="#br0">79 79 7922,'-11'-3'-1696,"2"-1"1696,0-2 0,5-1 0,-7 5 0,3-5 0,1 3 0,7-9 0,0 8 0,-9-12 0,-2 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17.810"/>
    </inkml:context>
    <inkml:brush xml:id="br0">
      <inkml:brushProperty name="width" value="0.08571" units="cm"/>
      <inkml:brushProperty name="height" value="0.08571" units="cm"/>
      <inkml:brushProperty name="color" value="#F6630D"/>
    </inkml:brush>
  </inkml:definitions>
  <inkml:trace contextRef="#ctx0" brushRef="#br0">116 135 8357,'1'-15'0,"2"2"270,-2 2-216,8 2 0,-4-1 0,4 0 1,-2 1-1,0-1 171,0 0 0,-1 4 0,-1 0 403,-1-2 1,3 3 0,-3-1-453,1 2 0,-4 2-108,-1 5 1,-4 0 0,-7 6-70,-2 2 0,2 4 0,-5-2 0,0 1 58,1 0 0,-3 2 0,5-2 1,-1 0 126,0 0 0,1-1 0,3-3 0,2-1 0,0 0 368,2-3-360,4 3 0,-3-4 0,6 4-99,3-3 1,-2 2 0,4-5 0,2-1-27,0-1 0,5 2 0,0 0 1,0 0-1,0-2 27,-1-1 1,1 3 0,-3 0-104,0-1 0,-1-1 0,1 0 165,-1 3 1,-3-2-90,-3 4 0,-2-3 1,-2 3-1,-2-1-42,-4 0 0,0 2 0,-1 1 0,2 0-794,-1-2 0,-2 1-891,-1 2 454,5-3 1,1-3 0,5-6 1205,2-4 0,7-6 0,5-2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55:29.727"/>
    </inkml:context>
    <inkml:brush xml:id="br0">
      <inkml:brushProperty name="width" value="0.08571" units="cm"/>
      <inkml:brushProperty name="height" value="0.08571" units="cm"/>
      <inkml:brushProperty name="color" value="#F6630D"/>
    </inkml:brush>
  </inkml:definitions>
  <inkml:trace contextRef="#ctx0" brushRef="#br0">79 706 8018,'-9'-19'536,"-4"1"1,-5 5 767,-1 7 1,8 6-1146,4 6 0,5-1 1,2 10-1,0 5 441,0 3-249,0 12 0,0-9 1,0 11-64,0 5 1,7 1 0,1-1 0,1 1-141,0 3 1,4 6-1,-4-8 1,-1-5-12,1-4 0,4-11 0,-4 0 0,-1-7 119,1-4 1,6-8-206,-2 1 0,3-6 1,-1-6-1,-2-10-99,2-8 1,3 0 0,1-8 0,1-3-10,-1-2 0,8-7 1,-1 1-1,-2 1 58,-3-1 1,6-7 0,1 4-1,0 0 81,1-2 1,3 7 0,-3-7 0,-1 2 193,0 1 0,7-1 0,-5 7 1,1 0-217,-5-1 0,2 3 0,-1 5 0,-4 6-204,-1 4 0,-2 2-45,-1 1 160,1-1 1,-3 0-14,-3 1 0,-6 6 0,-6 2-673,5 2 0,-3-6-686,9 2 1,0-5-1,7 1-268,0 4 1,1-4 1668,6 3 0,3-12 0,9-4 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04.229"/>
    </inkml:context>
    <inkml:brush xml:id="br0">
      <inkml:brushProperty name="width" value="0.04286" units="cm"/>
      <inkml:brushProperty name="height" value="0.04286" units="cm"/>
      <inkml:brushProperty name="color" value="#F6630D"/>
    </inkml:brush>
  </inkml:definitions>
  <inkml:trace contextRef="#ctx0" brushRef="#br0">432 1 8284,'-33'19'0,"3"1"0,-1-1-327,1 1 0,-1 6 1,-3 0-1,3-2 155,3-2 1,-5 4 0,7-2 0,2-4 171,2-5 0,-6-11 0,6 14 0,-6-7 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04.688"/>
    </inkml:context>
    <inkml:brush xml:id="br0">
      <inkml:brushProperty name="width" value="0.04286" units="cm"/>
      <inkml:brushProperty name="height" value="0.04286" units="cm"/>
      <inkml:brushProperty name="color" value="#F6630D"/>
    </inkml:brush>
  </inkml:definitions>
  <inkml:trace contextRef="#ctx0" brushRef="#br0">490 314 8365,'0'-19'0,"2"-1"453,5 0 1,-5 1 0,5-1-1,-5 1 90,-2-1 1,0 0 0,0 1-1,0-1 112,0 1 0,-9-1 1,-4 0-163,-4 1 1,-10 8-1,1 2 1,0 3-182,-2-1 1,0 1 0,-7 6 0,2 2-7,-2 4 1,5 3-1,-1 8 1,1 1 386,-1 4-532,7 10 0,-4-1 0,11 8 189,4 0 0,-3 0 0,10 3 1,1-1-98,3-2 1,4 9-1,5-13 1,6-2-457,4-3 1,12-4 0,1-8-1,3-5-521,0-7 0,-1-3 0,7-3 0,1-3-366,-1-3 0,-7-7 0,1-11 0,0-4-1164,-3-3-269,7-2 2472,-15-6 0,15-9 0,-6-2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05.062"/>
    </inkml:context>
    <inkml:brush xml:id="br0">
      <inkml:brushProperty name="width" value="0.04286" units="cm"/>
      <inkml:brushProperty name="height" value="0.04286" units="cm"/>
      <inkml:brushProperty name="color" value="#F6630D"/>
    </inkml:brush>
  </inkml:definitions>
  <inkml:trace contextRef="#ctx0" brushRef="#br0">158 79 8858,'-9'-31'2814,"-4"5"-1960,4 13 1,-2 4 0,7 11-62,-3 5 1,-6 13-1,5 14 1,-3 10-173,-5 8 1,1 11 0,0 5 0,4-3 280,2-4 0,3 9 0,6-14 0,0-1-950,0-7 0,6-2 0,3-5 0,0-6-667,-1-5 1,5-4 0,-4-8 76,2-5 1,-4-4 0,6-9 0,0-3 58,-2-3 1,6-14 0,-4-12 0,5-5 367,1-3 218,1 1 1,-3 7-1,-2 1 497,-2 3 0,1 4 1923,5 11-1692,-8 4 1,0 18-12,-5 4 0,-3 13 0,3 7 0,-4 4-85,-2 2 0,0 0-955,0 0 1,7 0 0,-1-2 221,-1-4 272,6-5 0,-9-8 0,7 0-1712,-1-1-232,-6-8 0,16 0-2278,-5-5 3025,4-3 0,3 5-10,0-8 1,-1-2-223,1-4 1,-5 3 431,5-3 819,-14-5 0,29 0 0,-13-8 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05.447"/>
    </inkml:context>
    <inkml:brush xml:id="br0">
      <inkml:brushProperty name="width" value="0.04286" units="cm"/>
      <inkml:brushProperty name="height" value="0.04286" units="cm"/>
      <inkml:brushProperty name="color" value="#F6630D"/>
    </inkml:brush>
  </inkml:definitions>
  <inkml:trace contextRef="#ctx0" brushRef="#br0">236 99 8295,'0'-20'2199,"0"1"0,-2 1 1,-3 3-1621,-1 2 1,-10 9-1,3-3 100,-4 5 0,-3 11 1,1 4-1,-1 4-366,1 3 1,-1 8 0,3 5 0,1 2-216,3-3 0,2 3 1,-2-9-1,7-2-254,4-2 0,2-9 1,2-2-180,4-2 0,5-3 0,9-8 24,-1-5 1,1-3-1,0-10 1,-1 3-38,1 3 1,-3-3 0,-2 6 942,-2 0 0,1 3 716,5 8 1,-6 2-767,0 4-541,0 5 1,-2 2 111,-4 0-459,4-8 710,0 3-1437,8-8-2492,1 0 1,-1 0 1726,1 0 1,0 0 1239,-1 0 0,-6 0-60,0 0 1,0 0 286,7 0 0,-7 7 16,0-1 352,0 1 0,15 2 0,3 2 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08.159"/>
    </inkml:context>
    <inkml:brush xml:id="br0">
      <inkml:brushProperty name="width" value="0.04286" units="cm"/>
      <inkml:brushProperty name="height" value="0.04286" units="cm"/>
      <inkml:brushProperty name="color" value="#F6630D"/>
    </inkml:brush>
  </inkml:definitions>
  <inkml:trace contextRef="#ctx0" brushRef="#br0">40 303 8205,'-2'-20'106,"-5"1"0,5 10 0,-5 9 1,5 13 677,2 11 0,-6 7 0,-1 8 0,3 0-340,2 0 1,2 7 0,0 0-1,0-5-60,0-6 1,6 6 0,1-6 0,-3-2-298,-2-3 1,5 3-1,-1-7-668,-1-2 1,-1-4-538,3-7 0,3-7 1,8-12 483,-5-7 1,2-11 0,-6-5 0,0 1 146,-1 0 1,5-7 0,-4 2 0,0-4 486,0-2 0,4 0 0,-5-3 0,1-1-57,0-3 1,-1-6 0,-3 6 0,4 3 135,1 1 1,-5 5 0,3 2 0,-1 5 438,0 2 1,-1-5 0,-4 7 854,5 2 11,-5 2 1,7 13 0,-9 9-245,0 11 0,0 22 1,0 8-395,0 7 0,0 7-323,0 10 1,0-2 0,0 5 233,0-7-523,0 10 0,0-20 0,0 9-78,0-5 0,0-12 0,0 3 0,0-4-1086,0-3 449,0-9 1,0-1 0,2-12-2289,4-4 1920,-3 4 0,12-17 0,-6 0 0,1-10 0,3-8 949,-2-1 0,7-10 0,-7-1 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08.575"/>
    </inkml:context>
    <inkml:brush xml:id="br0">
      <inkml:brushProperty name="width" value="0.04286" units="cm"/>
      <inkml:brushProperty name="height" value="0.04286" units="cm"/>
      <inkml:brushProperty name="color" value="#F6630D"/>
    </inkml:brush>
  </inkml:definitions>
  <inkml:trace contextRef="#ctx0" brushRef="#br0">35 216 9342,'-19'9'1118,"8"2"0,7 6-643,8-4 0,0-4 0,9-9 1,3 0 99,1 0 1,3 0 0,-1-2 0,3-2-427,4-3 1,-4-6 0,2 4 0,-7-2-407,-4-4 1,0-2-1,5-3-100,-5 1 1,2-1 0,-8 0 0,-3 1 137,-2-1 1,-2 7-1,0 0 1,0-2 27,0-3 0,-8 8 0,-6 3 299,-3 5 1,-3 2 0,1 2 0,-1 7 522,1 10 1,-1 1 0,0 8 0,3 0-91,4 5 0,2-2 1,7-1-1,-3 1-48,3-1 0,8-6 0,5 2 1,2-4-439,4-2 1,2-7 0,3-2 0,0-3-195,-1-3 0,7-3 0,3-2 0,-1-2-841,0-5 1,-2-4 0,-4-8 0,2 1 165,2 5 1,0-4 0,-8 4 0,-3-5 813,-2-1 0,0-10 0,7-1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08.910"/>
    </inkml:context>
    <inkml:brush xml:id="br0">
      <inkml:brushProperty name="width" value="0.04286" units="cm"/>
      <inkml:brushProperty name="height" value="0.04286" units="cm"/>
      <inkml:brushProperty name="color" value="#F6630D"/>
    </inkml:brush>
  </inkml:definitions>
  <inkml:trace contextRef="#ctx0" brushRef="#br0">40 1 8948,'-20'0'1599,"9"2"0,5 7 0,3 8-1116,3 7 0,0 9 0,0-5 1,0 3-13,0 3 1,0 1-1,0-2 1,3-7-65,3-4 0,-2-3 1,10-1-780,1-5 0,2-4 0,3-9-143,-1 0 1,-6-9-1,-2-6 1,0-7-50,0-4 1,-4-9 0,6 2 0,0-2 408,-2 3 1,4-3 0,-9 9 0,1 2 1727,2 2 0,-5 11-664,9 5 1,-8 6 0,1 8 0,-4 10-233,-2 6 1,0 10 0,0-1 0,0 4-444,0 2 0,0-6 0,0-2 0,2-1-1115,5 1 1,-5-8 0,5 4-1448,-5-6 1,0-3 419,5-5 0,-3-4 1,9-12 1907,2-3 0,3-14 0,1-10 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2.066"/>
    </inkml:context>
    <inkml:brush xml:id="br0">
      <inkml:brushProperty name="width" value="0.04286" units="cm"/>
      <inkml:brushProperty name="height" value="0.04286" units="cm"/>
      <inkml:brushProperty name="color" value="#F6630D"/>
    </inkml:brush>
  </inkml:definitions>
  <inkml:trace contextRef="#ctx0" brushRef="#br0">373 138 8896,'-18'-20'916,"5"1"1,-2-1 0,6 3-326,-2 4 0,5 2 0,-7 6-196,-3-1 1,-1-1 0,-3 7 114,1 0 0,6 0-319,0 0 1,6 0 55,-6 0-525,9 0 0,-5-2 0,11-2 24,5-3 1,-3 1 151,9 6 0,-6 0 378,6 0 0,-7 0 0,5 2-48,-2 4 1,-3 12 0,-6 12 0,0 5 158,0 7 1,0 16 0,0 3 0,0 7-46,0 6 0,0 2 1,0 3-1,0-1-206,0 0 1,0-1 0,0-6-1,0-7 16,0-10 0,-2-6 1,-2-11-1,-5-4 107,-2-7 1,-2-4 0,-6-5-79,-1-4 0,0-4 0,1-9 0,1-2-134,5-5 0,-4-6 1,6-13-1,-2-5-94,0 1 0,9-14 0,-5 1 1,2-7-280,1-5 1,-1-12 0,7 6 0,0-5-96,0-1 1,7-5 0,1 7 0,1 4-471,0 6 1,6 14-1,-4 10 1,2 5-473,0 9 1,0-1-1,7 12-187,-1 2 1,1 1 1549,0 3 0,-1 9 0,1 2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2.446"/>
    </inkml:context>
    <inkml:brush xml:id="br0">
      <inkml:brushProperty name="width" value="0.04286" units="cm"/>
      <inkml:brushProperty name="height" value="0.04286" units="cm"/>
      <inkml:brushProperty name="color" value="#F6630D"/>
    </inkml:brush>
  </inkml:definitions>
  <inkml:trace contextRef="#ctx0" brushRef="#br0">175 216 11412,'19'0'442,"-1"-2"1,-3-5 0,-2-6-119,2-4 0,3-3 0,-1 0 1,-2 3-254,-2 4 0,-8-5 0,1 5-80,-3-4 0,-6 0 0,-3 1 156,-7 3 0,-7 9 0,-4-3 0,-2 5 232,2 2 1,-4 7 0,0 1 0,-1 3 250,1 5-282,2 1 0,6 3 1,3 1 2145,4 5-1957,-5-4 1,16 13 104,-4-9 1,12 0-281,7-6 0,5 4-248,1-4 0,9 3 1,3-12-1,4 0 0,0-4-497,-1-5 1,8 4-1,-9 1 1,1-3-626,-1-1 0,4-3 0,-6 0 0,1 0-680,1 0 1,-3 0-1,5 0 1,-4 0 1136,-3 0 0,5 0 0,-5-3 0,-2-3 551,-4-7 0,11-13 0,-12-5 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2.625"/>
    </inkml:context>
    <inkml:brush xml:id="br0">
      <inkml:brushProperty name="width" value="0.04286" units="cm"/>
      <inkml:brushProperty name="height" value="0.04286" units="cm"/>
      <inkml:brushProperty name="color" value="#F6630D"/>
    </inkml:brush>
  </inkml:definitions>
  <inkml:trace contextRef="#ctx0" brushRef="#br0">12 79 11421,'-11'-30'5337,"11"8"-6128,13 9 1,4 9-70,3-3 1,-7 5 0,-2 4-2856,-3 5 3715,-1-5 0,-7 15 0,0-6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2:55:41.230"/>
    </inkml:context>
    <inkml:brush xml:id="br0">
      <inkml:brushProperty name="width" value="0.08571" units="cm"/>
      <inkml:brushProperty name="height" value="0.08571" units="cm"/>
      <inkml:brushProperty name="color" value="#F6630D"/>
    </inkml:brush>
  </inkml:definitions>
  <inkml:trace contextRef="#ctx0" brushRef="#br0">59 372 8021,'-13'-17'0,"2"2"342,3 2 0,-1 8 397,3-1 0,3 6-413,-3 6 1,4 5 0,2 11 0,0 2-54,0 2 1,0 9-1,0-2 1,0 4-39,0 2 1,6-6 0,3-1 0,2 1 120,4-3 0,-4-1 0,2-10-21,2 1 0,-6-7 0,0-2-182,-1-2 1,-3-3-1,6-8-262,-3-5 1,5-4-1,-6-8 65,-3-1 1,1 9 0,-1 3 0,2-1-205,-1-4 1,-3 2 0,0-2 109,5-2 0,-5-9 0,4-5 0,-1-1 129,1-5 1,-1-2 0,6-2 0,-3 0 134,-3-1 1,3 1-1,1 0 1,0 2-33,-1 4 1,6-1 0,-8 7 0,1 6-112,1 5 1,-5-1-423,3 4 0,-2 2-248,3-2 0,-5 6-171,5-6 0,-3 9 0,0-5-714,3 1 1572,-1 5 0,3-14 0,2 6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2.784"/>
    </inkml:context>
    <inkml:brush xml:id="br0">
      <inkml:brushProperty name="width" value="0.04286" units="cm"/>
      <inkml:brushProperty name="height" value="0.04286" units="cm"/>
      <inkml:brushProperty name="color" value="#F6630D"/>
    </inkml:brush>
  </inkml:definitions>
  <inkml:trace contextRef="#ctx0" brushRef="#br0">20 21 8120,'-11'-11'8417,"3"2"-10027,8 9 0,8 2-234,5 5 1,-4-3 1843,-2 9 0,4-9 0,0 5 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6.968"/>
    </inkml:context>
    <inkml:brush xml:id="br0">
      <inkml:brushProperty name="width" value="0.04286" units="cm"/>
      <inkml:brushProperty name="height" value="0.04286" units="cm"/>
      <inkml:brushProperty name="color" value="#F6630D"/>
    </inkml:brush>
  </inkml:definitions>
  <inkml:trace contextRef="#ctx0" brushRef="#br0">20 60 7399,'0'-20'-312,"0"9"1,-9-6-1,-2 6 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7.312"/>
    </inkml:context>
    <inkml:brush xml:id="br0">
      <inkml:brushProperty name="width" value="0.04286" units="cm"/>
      <inkml:brushProperty name="height" value="0.04286" units="cm"/>
      <inkml:brushProperty name="color" value="#F6630D"/>
    </inkml:brush>
  </inkml:definitions>
  <inkml:trace contextRef="#ctx0" brushRef="#br0">70 20 9122,'-19'2'1220,"-1"4"1,9-1-1,3 6 1566,-1-3-1703,7 8 0,2-8 0,15 5-256,9-6 0,0-5 0,6-4 0,1-2-575,-1-3 1,10-6 0,5 4-1,-1-2-563,-3-4 1,3 6 0,-3 1 0,-4 1-635,0 1 0,-2-1 0,-2 7 0,-7 0 195,-4 0 1,-3 0-1,1 0 1,-3 2-4654,-4 5 5403,-4-5 0,-9 15 0,0-6 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7.565"/>
    </inkml:context>
    <inkml:brush xml:id="br0">
      <inkml:brushProperty name="width" value="0.04286" units="cm"/>
      <inkml:brushProperty name="height" value="0.04286" units="cm"/>
      <inkml:brushProperty name="color" value="#F6630D"/>
    </inkml:brush>
  </inkml:definitions>
  <inkml:trace contextRef="#ctx0" brushRef="#br0">137 58 8203,'-26'-16'1302,"0"-3"1,7 4-911,6 8 0,8 7 0,-4 4 0,3 5-58,-1 2 1,-1 4-1,3 11 1,-1 7 514,1 4 0,3 15 1,2 5-1,0 2-447,0 4 0,0 4 0,0-4 0,0-4-655,0-2 1,2 4 0,3-11 0,1 0-337,-1-4 0,-1-7 1,0-6-1,3-7-701,-3-4 1,1-12-1,1-3-315,7-5 0,2-13 1605,-1-8 0,3-18 0,-6-13 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7.979"/>
    </inkml:context>
    <inkml:brush xml:id="br0">
      <inkml:brushProperty name="width" value="0.04286" units="cm"/>
      <inkml:brushProperty name="height" value="0.04286" units="cm"/>
      <inkml:brushProperty name="color" value="#F6630D"/>
    </inkml:brush>
  </inkml:definitions>
  <inkml:trace contextRef="#ctx0" brushRef="#br0">20 155 9206,'0'-47'0,"0"7"1603,0 12 1,2 8-866,5 7 0,-5 7 0,4 12-55,-3 7 1,-3 14 0,0 10 0,0 10-313,0 12 0,-7 13 0,1 0 0,-1 2 82,-2-2 1,7 4-1,-4-6 1,3-1-367,3-3 0,0-12 1,0-4-1,0-2-335,0-4 1,0-12-1,3-5 1,1-6-422,3-1 1,1-9 0,-3-7 222,1-8 0,7-14 0,-4-10 0,2-2 82,4-5 1,-4-9 0,2-2 0,2 3 288,3 2 0,-5 1 0,0 1 0,0 2 450,-2 4 0,4 5 0,-6 11 872,2 4 1,-7 6-595,2 14 0,-3 6 1,-3 13-1,0 7-225,0 4 0,6-5 1,1 1-1,-3 2-451,-2 2 0,5 0 0,1-2 0,1-5-424,0-2 1,4-1-1,-7-8 1,1 1-956,2-1 1,-7-6 0,7-2-615,-1-2 1,-3-2 1156,8-7 859,-9 0 0,5-9 0,-9-2 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8.338"/>
    </inkml:context>
    <inkml:brush xml:id="br0">
      <inkml:brushProperty name="width" value="0.04286" units="cm"/>
      <inkml:brushProperty name="height" value="0.04286" units="cm"/>
      <inkml:brushProperty name="color" value="#F6630D"/>
    </inkml:brush>
  </inkml:definitions>
  <inkml:trace contextRef="#ctx0" brushRef="#br0">0 275 8818,'0'-11'2120,"2"2"0,5 9 1,6 2-1459,4 5 1,5-5-1,4 4 1,5-6-256,-1-6 1,14 4 0,-5-7 0,2 0-447,1-4 1,-5-2-1,-2 0 1,-5 2-277,-2-3 0,-1-1 1,-8-3-1,1 1-477,-1-1 0,-8 1 0,-4-1 209,-5 0 1,-4 9-1,-5 3 1,-8 1 378,-9 1 1,0-1 0,-6 7-1,-1 2 378,1 5 0,4 4 0,-5 8 0,3 1 881,4 0 0,4 6 1,7 0-1,7-2-229,3-2 0,3-3 1,0 1-1,3-1-693,3 1 1,5 0-1,9-3 1,-1-2-569,1-2 0,-1-8 0,1 1 0,0-4 95,-1-2 0,7 0 0,0 0 0,-2 0-1347,-2 0 0,-2-2 0,-1-4 1687,1-7 0,0-5 0,-1-1 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8.671"/>
    </inkml:context>
    <inkml:brush xml:id="br0">
      <inkml:brushProperty name="width" value="0.04286" units="cm"/>
      <inkml:brushProperty name="height" value="0.04286" units="cm"/>
      <inkml:brushProperty name="color" value="#F6630D"/>
    </inkml:brush>
  </inkml:definitions>
  <inkml:trace contextRef="#ctx0" brushRef="#br0">1 40 8201,'0'-9'2119,"2"9"0,2 11-684,3 7 0,6 8 1,-5 2-1,3 3-977,5 3 0,-1 3 0,2 0 0,1-2-117,3-2 1,3-3 0,-4 3-1,0-7-338,-1-4 1,-6-2 0,-2-1 0,0-1-3096,0-5 2618,-7-5 1,5-19 0,-9-8 0,0-9 110,0-3 0,6-10 0,1 4 0,-3 0 212,-1 0 1,3-9 0,3 11-1,2 2 810,4 3 1,2 4 0,3 6-1,0 1 65,-1-1 0,1 3 1,-1 3-1,1 8-1134,0 4 1,-1 2 0,1 0 0,-1 0-871,1 0 1,0 0 0,-1 0 528,1 0 1,-1 6 0,1 1 0,-3-1 750,-4 3 0,5-7 0,-7 7 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19.930"/>
    </inkml:context>
    <inkml:brush xml:id="br0">
      <inkml:brushProperty name="width" value="0.04286" units="cm"/>
      <inkml:brushProperty name="height" value="0.04286" units="cm"/>
      <inkml:brushProperty name="color" value="#F6630D"/>
    </inkml:brush>
  </inkml:definitions>
  <inkml:trace contextRef="#ctx0" brushRef="#br0">60 35 8828,'0'-19'1697,"-2"8"1,-3 6-1108,-1 10 0,-3 6 0,5 10 0,-3 5-39,3 7 1,-5 11 0,2 1 0,3-1 264,2-3 0,2-1 0,0-1 1,0-2-784,0-5 0,6-3 1,3-10-1,2-1-238,4-5 1,-4 2-1,2-8-221,3-3 0,-6-11 0,3-8 1,1-7 19,-4-4 1,8-6 0,-7 1 0,2-2-179,0-1 1,-7-8 0,5 10 0,0-3 260,0 2 1,-7 5 0,3 8 0,-3 3 989,3 4 1,-5 0 601,5 13 0,-3 6 0,0 20 1,3 7-388,-3 4 1,-2 0 0,1 0 0,1 0-249,2 4 0,7-6 0,-4-6 0,0-3-1142,0 0 1,6 0 96,-2-6 0,4-10-286,3-3 1,-7-14-1,-2-6 1,0-4 33,0-3 0,-7-6 1,5-2-1,-3-3 493,1-3 1,6-1 0,-7 0-1,1 4 422,2 3 1,-7 2 0,7 9-1,-3 1 1802,1 3-1345,-1 9 0,1 4 0,-1 13 0,1 4-37,1 3 0,-3 2 0,8 2 1,0 2-311,-2-2 1,6-2 0,-6-3 0,2 1-698,0-1 1,-2 1 0,4 0 0,-2-3-73,3-4 1,-5-2-4514,2-5 2825,0 5 1,0 0-1420,0-4 2456,-9 4 0,14-9 0,-5 4 210,4-3 0,1-12 0,-3-4 848,-2-5 0,0-10 0,6-2 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0.626"/>
    </inkml:context>
    <inkml:brush xml:id="br0">
      <inkml:brushProperty name="width" value="0.04286" units="cm"/>
      <inkml:brushProperty name="height" value="0.04286" units="cm"/>
      <inkml:brushProperty name="color" value="#F6630D"/>
    </inkml:brush>
  </inkml:definitions>
  <inkml:trace contextRef="#ctx0" brushRef="#br0">135 547 8306,'11'-19'1765,"-2"8"1,-11 2 0,-3 11 0,-3 5-621,-3 6 1,-2 13 0,-7 7 0,0 1-581,1-1 0,6 8 1,2-6-1,2-2-430,5-3 1,-5 3 0,3-7-167,1-2 0,5-11 0,7-6-806,6-5 1,2-4 0,0-5-1,-2-6-288,3-4 0,-1-5 0,0-2 0,-2-2 881,2 2 0,-6 2 1,0 5-1,-3 2 777,1 1 1,-1 12 228,-6 2 0,0 11 0,0 15 0,0 5-82,0-1 1,3 7-1,1-6 1,5-1-447,2-4 0,2-4 0,6-2 1,1-3-526,-1-4 1,8-4 0,-1-9 0,-2 0-270,-3 0 1,6-9-1,1-6 1,0-7-269,1-4 0,-1-7 0,-4 5 0,2-2 423,-2-5 1,-2-2 0,-3-5 0,-1-1 274,-5-3 1,2-2-1,-8 2 1,-3-6-22,-2-4 0,-2-3 0,0-2 0,0 0 786,0 2 1,-2 0 0,-2 18-1,-5 8 87,-2 9 0,-2 2 0,-7 16-341,1 2 0,-1 10 1,3 12-1,1 12 331,3 16 0,9 10 0,-3 10 0,5 3 4,2 1 0,0 4 0,0-6 0,2-1-539,5 1 1,10-10 0,12-7 0,1-6-401,5-8 1,0 0 0,0-13 0,-3-4-121,3-5 1,2-11 0,0 3 0,-2-5-1034,-2-2 0,-3-6 0,3-1 0,-7 1-330,-4-3 0,4 4 1,0-5 1705,-2 1 0,-2-15 0,-3 2 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5.638"/>
    </inkml:context>
    <inkml:brush xml:id="br0">
      <inkml:brushProperty name="width" value="0.04286" units="cm"/>
      <inkml:brushProperty name="height" value="0.04286" units="cm"/>
      <inkml:brushProperty name="color" value="#F6630D"/>
    </inkml:brush>
  </inkml:definitions>
  <inkml:trace contextRef="#ctx0" brushRef="#br0">253 216 8367,'0'-20'88,"0"0"0,7 7 1,-1 0-1,1-2 499,1-2 0,-5-3 0,3 0 63,-4 1 0,-2-1 0,-2 3 165,-4 4 1,-7 4 0,-11 11-416,-2 5 1,-7 12 0,5 16 0,-1 9 17,1 8 1,-5 5 0,9-1 0,5-1-72,3-3 1,12-9 0,-2 3 0,6-4-129,6-3 0,5-9 0,11-4 0,2-4-111,2-2 0,2-9 1,-2-5-1,5-4-342,-1-2 1,7 0-1,-6-2 1,1-4-921,1-7 1,-9-3 0,4 1 0,-1 2 33,-1-2 1,0 4 0,-7-2-1,1 0 1120,0 2 0,8-15 0,2 4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1:52.886"/>
    </inkml:context>
    <inkml:brush xml:id="br0">
      <inkml:brushProperty name="width" value="0.08571" units="cm"/>
      <inkml:brushProperty name="height" value="0.08571" units="cm"/>
      <inkml:brushProperty name="color" value="#F6630D"/>
    </inkml:brush>
  </inkml:definitions>
  <inkml:trace contextRef="#ctx0" brushRef="#br0">40 569 8170,'-20'-11'207,"9"-2"1,5 13-1,3 8 1,3 12 0,0 8-1,0 9 1,3 5 2049,3 8 1,-1-2-1837,8 4 1,0-2-1,6 4 1,1-3 3,-1-4 0,-1-3 0,-3-9 0,-2-5 0,0-1 26,-2-5 1,7-5-246,-5-6 0,-2-4 1,2-9 85,2 0 1,2-15 0,3-7-150,-1-6 1,3-14-1,2-10 1,4-7-72,3-6 1,2-3-1,8-8 1,3 0 199,1-5 0,10-1 1,-5 5-1,0 8-157,-4 10 1,-12 2-1,-1 14 1,0 4-239,-3 4 1,-1 11 0,-10-2 19,1 4 0,-1 4-2261,1 5-361,-9 5 1768,-2 8 0,-7-9-375,4-4 1,-4 2 145,5-2 0,2 6 1186,-3-6 0,1 9 0,-7-5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5.917"/>
    </inkml:context>
    <inkml:brush xml:id="br0">
      <inkml:brushProperty name="width" value="0.04286" units="cm"/>
      <inkml:brushProperty name="height" value="0.04286" units="cm"/>
      <inkml:brushProperty name="color" value="#F6630D"/>
    </inkml:brush>
  </inkml:definitions>
  <inkml:trace contextRef="#ctx0" brushRef="#br0">136 1 8935,'-26'2'767,"-1"4"0,8 14 1,8 11-1,0 1 9,0 1 0,7-9 1,-3 2-1,5-4-416,2-3 0,2-6 1,5-2-1,8-2-171,9-5 1,0-1 0,7-3 0,-1-3-159,0-3 1,-6 1 0,3-8-38,-6-2 0,-8 0 0,-2 0-80,-2 2 0,-11 2 1,-11-2-1,-5 6 48,-1 5 1,-7 2-1,-3 0 1,1 0-290,0 0 1,2 0 0,6-2-1,0-3-27,1-1 0,6-1 1,2 5-1305,2-4 0,5 1 1,10-6 1657,7 3 0,13-8 0,5 6 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6.211"/>
    </inkml:context>
    <inkml:brush xml:id="br0">
      <inkml:brushProperty name="width" value="0.04286" units="cm"/>
      <inkml:brushProperty name="height" value="0.04286" units="cm"/>
      <inkml:brushProperty name="color" value="#F6630D"/>
    </inkml:brush>
  </inkml:definitions>
  <inkml:trace contextRef="#ctx0" brushRef="#br0">0 79 8302,'0'13'957,"0"0"0,0 3-679,0 1 1,0 9 0,0 2 0,0 1 582,0-1 0,0 5 0,2-7 0,3-2-216,1-2 1,9-3 0,1-1-603,8-5 1,4-7 0,5-10-31,-7-3 1,-11-8 0,-4 0 0,-2-7-44,-5-4 0,-2 0 1,-2 6-1,0 1 96,0-1 0,-9 3 1,-4 1 290,-4 3 1,-11 2 0,-1-4-1023,5 2 0,-2 9 0,15-5-1186,0 0 1,3 5 1147,8-9 0,2 0 703,4-7 0,5-17 0,9-4 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6.512"/>
    </inkml:context>
    <inkml:brush xml:id="br0">
      <inkml:brushProperty name="width" value="0.04286" units="cm"/>
      <inkml:brushProperty name="height" value="0.04286" units="cm"/>
      <inkml:brushProperty name="color" value="#F6630D"/>
    </inkml:brush>
  </inkml:definitions>
  <inkml:trace contextRef="#ctx0" brushRef="#br0">98 127 8207,'0'-30'724,"2"1"1,3 10 370,1-1 1,1 7-664,-7 0 1,0 11 0,-2 2-144,-5 11 1,3 15 0,-9 9-1,0 8 144,2 9 1,-7 7 0,7 7 0,0 3 15,5 1 1,-3 4 0,3-9-1,1-2-170,3-2 1,9-4-1,1-5 1,3-8 66,4-9 0,-4-1 1,2-7-617,3-3 0,-1-3 1,0-3-912,-2-5 0,-6 2 203,6-8 0,-7-1 512,7-6 1,-8-2 0,4-2-1,-3-5-37,1-2 1,6 4 0,-5-6 502,3-2 0,2-11 0,7-4 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6.690"/>
    </inkml:context>
    <inkml:brush xml:id="br0">
      <inkml:brushProperty name="width" value="0.04286" units="cm"/>
      <inkml:brushProperty name="height" value="0.04286" units="cm"/>
      <inkml:brushProperty name="color" value="#F6630D"/>
    </inkml:brush>
  </inkml:definitions>
  <inkml:trace contextRef="#ctx0" brushRef="#br0">20 0 8240,'-10'9'1997,"1"2"0,9 8 1,0 1-1166,0 0 0,0-1 1,0 1-869,0-1 1,0-6 0,0 1-3357,0 1-93,0-7 3485,0 1 0,0-9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6.850"/>
    </inkml:context>
    <inkml:brush xml:id="br0">
      <inkml:brushProperty name="width" value="0.04286" units="cm"/>
      <inkml:brushProperty name="height" value="0.04286" units="cm"/>
      <inkml:brushProperty name="color" value="#F6630D"/>
    </inkml:brush>
  </inkml:definitions>
  <inkml:trace contextRef="#ctx0" brushRef="#br0">20 60 8163,'-10'-31'5771,"1"12"-5826,9 10 0,9 9-195,4 0 1,-2 9 0,-1 4 0,1 2-2002,0-2 2251,-6 4 0,12-6 0,-6 9 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7.794"/>
    </inkml:context>
    <inkml:brush xml:id="br0">
      <inkml:brushProperty name="width" value="0.04286" units="cm"/>
      <inkml:brushProperty name="height" value="0.04286" units="cm"/>
      <inkml:brushProperty name="color" value="#F6630D"/>
    </inkml:brush>
  </inkml:definitions>
  <inkml:trace contextRef="#ctx0" brushRef="#br0">1 55 8163,'0'21'0,"0"3"243,0 2 0,0 1 0,0-8 0,0 1 1345,0-1 1,6 8 0,1-1-1,-1-5-1074,3-5 1,-5 1 0,9-4-788,3 5 1,-5-8-1,2-3-815,2-5 1,-4-2 0,0-2 525,-3-5 1,8-6-1,-6-11 1,4-2 171,-1 2 1,-7-4 0,7 2 0,0 2 899,-2 2 1,0 5 0,-7 2 1751,3 1-1234,-1 10 0,-6 6 1,0 16-1,0 8-378,0 4 0,0-4 0,0 5 0,0-1-538,0 1 0,0-7 1,0 2-224,0-4 1,0-3-1173,0 1 1,9-9-1083,4-5 1,-2-3 1547,2-3 1,-2-9 0,4-4 0,-4-5 405,-2-1 0,4-1 1,-4 1-1,-1-1 222,1 0 1,4 1 0,-4-1 0,2 1 171,4-1 1,-6 7 0,-3 0 0,-1 0 1086,1 2 0,-4-7 46,5 5 0,-5 3-252,-2-4 1,0 8 598,0-7-465,0 8-1121,0-3 389,9 8-381,-7 0 280,15 0 46,-14 0-48,14 0 0,-13 0 77,9 0 0,-6 0 443,6 0-523,-9 0 1,5 8-1,-9 6 1,0 3 37,0 3 1,0-1 0,0 1-152,0-1 1,0 1-1,0 0-94,0-1 1,0-6-145,0 0 1,9-11-143,4-2 1,4-8 0,3-12 0,-3 1-17,-4-1 0,5 0 0,-7 1 0,2-1 163,0 1 0,-7-1 0,5 0 0,0 1 236,0-1 0,-7 1 1,5 1 1004,0 5-654,-7-4 1,4 15 0,-10-3 0,-2 10 67,1 8 1,-4 13 0,1 11 0,-1 11-107,0 10 0,3 14 1,6 2-1,0 7 70,0 4 1,0 6 0,0-6 0,0-2-217,0-2 1,0-5-1,0-2 1,0-5-318,0-1 1,0-5 0,-2-11 0,-5-6-51,-6-4 0,-7-5 0,-3-5 0,-4-6-516,3-4 0,3-11 1,-1-4-1,-2-5-1334,-2-2 0,0 0 1,6-2 1999,0-5 0,1-13 0,-1-10 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8.510"/>
    </inkml:context>
    <inkml:brush xml:id="br0">
      <inkml:brushProperty name="width" value="0.04286" units="cm"/>
      <inkml:brushProperty name="height" value="0.04286" units="cm"/>
      <inkml:brushProperty name="color" value="#F6630D"/>
    </inkml:brush>
  </inkml:definitions>
  <inkml:trace contextRef="#ctx0" brushRef="#br0">79 390 8400,'10'-19'25,"8"6"1,-5-1-1,4-1 246,3-2 1,0-9 0,-1 0 0,3-1 448,4-1 1,-4 0 0,4-7-1,-4 4-30,-3 3 0,-6 4 1,-2 9-1,-2 2 7,-5-2 1,-6 6-426,-11 2 1,-2 20 0,-20 11 0,-4 9-544,-5 8 0,-1 3 1,5-5-1,3 0-4,5 1 1,3-1 0,12-2 0,4-2 262,6-3 0,5-8 0,4 2 0,7-4 425,11-2 1,8-7 0,11-2-1,0 0 335,1 0 0,-1-7 0,0 5 0,-2-3-525,-4 1 1,-5 6 0,-8-5 0,-3 3-296,-4 5 1,-4 1 0,-14 3-1,-5-1-243,-10 1 1,-13 2 0,1 1 0,-3 4-705,2-3 1,-2-5 0,7-4-1017,-3-2 1,7-8 748,-2 1 1,13-6 1285,7-6 0,12-14 0,5-10 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8.810"/>
    </inkml:context>
    <inkml:brush xml:id="br0">
      <inkml:brushProperty name="width" value="0.04286" units="cm"/>
      <inkml:brushProperty name="height" value="0.04286" units="cm"/>
      <inkml:brushProperty name="color" value="#F6630D"/>
    </inkml:brush>
  </inkml:definitions>
  <inkml:trace contextRef="#ctx0" brushRef="#br0">295 79 8761,'-20'-9'436,"1"-4"0,-1-2 0,0 1 1,1 8 68,-1 4 0,1-5 0,-1 1 1,0 1 222,1 3 1,-1 11-1,3 4 1,1 4-224,3 3 1,3 13 0,-4 4 0,8 0-230,4 0 0,2 4 0,2-8 0,4 2-64,8-3 1,3 3 0,5-9-1,2-2-876,2-2 0,6-2 0,-3-1 0,1-1-1141,5-5 0,-4 2 0,1-9 1805,3-1 0,11-3 0,4-2 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9.731"/>
    </inkml:context>
    <inkml:brush xml:id="br0">
      <inkml:brushProperty name="width" value="0.04286" units="cm"/>
      <inkml:brushProperty name="height" value="0.04286" units="cm"/>
      <inkml:brushProperty name="color" value="#F6630D"/>
    </inkml:brush>
  </inkml:definitions>
  <inkml:trace contextRef="#ctx0" brushRef="#br0">295 406 8334,'-7'-20'326,"0"0"0,-1 9 1,3 3-1,-3 1 212,-3 1 0,-2-1 0,-7 7 1,1 2-148,-1 5 0,-6 6 0,0 11 0,2 4 224,2 3 0,2-5 1,3 4-1,2-1-590,2-5 1,8-3 0,-1-1-367,4 0 0,10-3 0,5-4 0,7-6-96,6-5 0,-4-11 0,6-4 0,-2-4-225,0-3 0,7 0 1,-7 1-1,-2-1 655,-2 1 1,-2 8 0,-1 2 828,1 0 0,-1 9 0,-1 0-158,-5 11 1,2 0 0,-6 2 0,2 0-268,4-2 0,2-2 1,3-9-1,-1 0-868,1 0 0,0 0 1,-1-5-1,1-3-252,-1-5 1,1-16-1,0 8 1,-3-6 73,-4-1 1,2-5 0,-6 5 0,0-2 358,0-5 0,4 4 1,-7-1-1,-1-1 888,-3 3 0,-2-5 0,0 6 236,0-1 0,-2 8 0,-3 0 0,-4 9-292,-1 5 0,-4 10 1,-5 13-1,-3 9-197,-4 9 1,4 12-1,-2 5 1,9 3-106,8-1 1,5-2-1,2 4 1,0-6-190,0-6 0,9 1 1,4-12-1,4-1-45,3-4 1,8-4-1,3-4 1,2-5-335,-1-7 1,-1-6 0,4-6 0,-5-7 83,-2-5 1,5-4 0,-7-2 0,-2-2 285,-2 2 1,-5 3 0,-1 1 1117,-3 0 1,-7 7-739,7 0 0,-8 11 0,1 2 0,-4 11-29,-2 6 0,2 3 1,3 0-1,4-1-444,1 1 1,-3-3 0,4-2-1,0-4-1529,0-2 0,-5 4-818,7-6 0,-2-3 652,2-11 1,-4 3 1745,-9-9 0,-9 0 0,-2-7 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29.882"/>
    </inkml:context>
    <inkml:brush xml:id="br0">
      <inkml:brushProperty name="width" value="0.04286" units="cm"/>
      <inkml:brushProperty name="height" value="0.04286" units="cm"/>
      <inkml:brushProperty name="color" value="#F6630D"/>
    </inkml:brush>
  </inkml:definitions>
  <inkml:trace contextRef="#ctx0" brushRef="#br0">11 40 8229,'-2'-18'378,"-5"5"1,7 4 0,-2 12 1412,7 3 0,1-2 1,-4 7-1,3 0-1734,1 0 1,9 0-1,-4 4 1,2-2-1340,0 3 1,0-1 0,7 0-2688,0-2 3969,-1 0 0,1-2 0,-1-2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07.147"/>
    </inkml:context>
    <inkml:brush xml:id="br0">
      <inkml:brushProperty name="width" value="0.08571" units="cm"/>
      <inkml:brushProperty name="height" value="0.08571" units="cm"/>
      <inkml:brushProperty name="color" value="#F6630D"/>
    </inkml:brush>
  </inkml:definitions>
  <inkml:trace contextRef="#ctx0" brushRef="#br0">20 20 6443,'-9'-11'0,"-1"2"0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0.533"/>
    </inkml:context>
    <inkml:brush xml:id="br0">
      <inkml:brushProperty name="width" value="0.04286" units="cm"/>
      <inkml:brushProperty name="height" value="0.04286" units="cm"/>
      <inkml:brushProperty name="color" value="#F6630D"/>
    </inkml:brush>
  </inkml:definitions>
  <inkml:trace contextRef="#ctx0" brushRef="#br0">0 1 9202,'0'19'2233,"0"1"0,2 0 0,3 1-1627,1 5 0,3-2 1,-5 7-1,5-3-560,2-4 1,0-2 0,4-2 0,-2-3-836,2-4 0,-4-4 0,2-9 270,3 0 1,1-2-1,0-5-222,-3-6 0,1-7 1,-7-4-1,1-2 481,0 2 1,4-4 0,-4 2 1709,2 2 0,-5 4-161,7 7 1,-8 7 0,1 12-544,-4 7 1,0 5-1,3 1 1,1 3-569,-1 4 0,-3-4 1,0 4-1,2-4-564,3-2 0,2-7-906,-3 0 0,5-9 618,9 3 0,-1-7 0,1-7 0,-1-6 260,1-4 0,-7-5 1,0-2-1,2-2 271,3 2 0,-5 2 0,-2 2 0,0 1 718,0-1 1,-7 7 364,2 0 0,-3 11-351,-3 2 0,0 17 0,0 16 0,0 6 29,0 7 0,0 6 0,2 13 1,4 5-329,7 0 0,5 0 0,1-7 0,1 2-170,0-2 0,-1 2 0,-1-4 0,-5-6-101,-7-5 1,-4-4 0,-2-7 0,0-2-241,0-4 0,-8 1 0,-8-10 1,-5-4 268,-5-5 0,-3-10 0,5 1 0,-2-6-80,2-6 0,2-7 1,3-14-1,1-3-506,5-1 1,-2-10 0,9 4-1,1-2-365,3-5 1,2 3 0,2 6 0,5 5-600,6 1 1,-2-1 0,2 8 1501,2 5 0,2 1 0,3-3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3.752"/>
    </inkml:context>
    <inkml:brush xml:id="br0">
      <inkml:brushProperty name="width" value="0.04286" units="cm"/>
      <inkml:brushProperty name="height" value="0.04286" units="cm"/>
      <inkml:brushProperty name="color" value="#F6630D"/>
    </inkml:brush>
  </inkml:definitions>
  <inkml:trace contextRef="#ctx0" brushRef="#br0">10 59 8251,'-9'-19'2066,"11"1"0,2 5 181,14 7-1950,6 4 1,2 2 0,2 0 0,3 0 0,1 0 85,-1 0 1,12 0 0,-3 0 0,3 0-253,5 0 1,-7 0-1,7 0 1,-4 0-68,-5 0 1,5 6-1,-14 1 1,1-3-2767,-5-2 1,-4 5-1457,-3-1 4158,-8 9 0,-11-12 0,-11 5 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3.969"/>
    </inkml:context>
    <inkml:brush xml:id="br0">
      <inkml:brushProperty name="width" value="0.04286" units="cm"/>
      <inkml:brushProperty name="height" value="0.04286" units="cm"/>
      <inkml:brushProperty name="color" value="#F6630D"/>
    </inkml:brush>
  </inkml:definitions>
  <inkml:trace contextRef="#ctx0" brushRef="#br0">158 31 10191,'-9'-17'1987,"-4"4"1,4 19-1454,3 14 1,-5 13 0,-2 1 0,-2 10-103,1 8 1,-3-2-1,4 0 1,-2 0-6,2 1 0,4-1 0,9 2 0,0-6-813,0-5 0,0 5 0,0-1 1,2-3-733,5-7 0,4-7 1,6-8-1,-2-3-1025,-2-4 1,0-4 2142,7-9 0,8-18 0,3-3 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4.187"/>
    </inkml:context>
    <inkml:brush xml:id="br0">
      <inkml:brushProperty name="width" value="0.04286" units="cm"/>
      <inkml:brushProperty name="height" value="0.04286" units="cm"/>
      <inkml:brushProperty name="color" value="#F6630D"/>
    </inkml:brush>
  </inkml:definitions>
  <inkml:trace contextRef="#ctx0" brushRef="#br0">68 1 8269,'9'10'984,"2"8"0,9-7 88,-1 0 1,7 0 0,3-7 0,-1 2-766,0-1 0,5-3 0,-7-2 1,-2 0-108,-2 0 0,-3 0 0,-1-2-263,-5-5 0,-7 5 0,-12-4-43,-7 3 0,-13-3 0,-7-1 0,-4 3 107,-2 2 1,0 4-1,-1 2 1,1 3-434,0-3 1,8-2 0,5-2-1142,5 0 0,12-2 1573,9-4 0,17-14 0,14-10 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4.993"/>
    </inkml:context>
    <inkml:brush xml:id="br0">
      <inkml:brushProperty name="width" value="0.04286" units="cm"/>
      <inkml:brushProperty name="height" value="0.04286" units="cm"/>
      <inkml:brushProperty name="color" value="#F6630D"/>
    </inkml:brush>
  </inkml:definitions>
  <inkml:trace contextRef="#ctx0" brushRef="#br0">39 40 8280,'-8'-19'264,"6"3"0,-5 12 0,3 15 0,-1 13 2071,-1 6 1,-1 5-1875,7 11 1,0 2-151,0 4 1,0-2-1,0-8 1,0-1-1,2-6 142,5-5 0,4 3 0,8-7-894,1-2 0,0-11 0,-1-6 205,1-5 0,-1-11 0,1-6 1,0-7-558,-1-4 0,1-7 1,-1 5-1,1-3 551,0-3 1,-1-3 0,1-3 0,-1 3 292,1 5 1,0-3 0,-3 9 815,-4 2 1,2 13 93,-8 11 1,-1 11-1,-6 17 1,0 9 0,0 7 1,0 10 0,0-4 0,0 2-773,0 1 0,0-12 0,0 0 0,0-8-434,0-5 1,0-1 0,3-8-318,3 1 1,-4-12-1,7-5 229,0-8 1,-1-16 0,8-1 0,-3-7-176,2-5 0,2-3 1,3-3-1,0 1 353,-1 0 0,1 0 0,-1 0 0,-1 2 926,-5 4 0,4 5-118,-4 8 0,-2 9 0,0 7-40,-2 8 0,0 9 1,-5 11-1,3 4-360,-3 3 1,5-7 0,-1 4 0,1-2-699,0 0 0,6 1-637,-2-8 1,4-1-1,3-5-457,0-7 0,-7-4 1,0-2-1,0-2 502,-2-4 1,6 1-1,-4-8 1,5-4 1035,1-7 0,10-7 0,1-8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5.236"/>
    </inkml:context>
    <inkml:brush xml:id="br0">
      <inkml:brushProperty name="width" value="0.04286" units="cm"/>
      <inkml:brushProperty name="height" value="0.04286" units="cm"/>
      <inkml:brushProperty name="color" value="#F6630D"/>
    </inkml:brush>
  </inkml:definitions>
  <inkml:trace contextRef="#ctx0" brushRef="#br0">157 79 8280,'0'-19'390,"0"-1"3635,0 0-3099,0 9 1,-8 3 0,-5 10 0,-5 4-506,-1 8 0,-1 10 0,0 2 0,1-2 13,-1-3 1,9 6-1,5-1-997,4-2 0,2-3 0,2-3-74,4-5 1,5-4-1,9-9 1,-1-3-125,1-3 0,6-5 0,0-9 1,-2 1 380,-2-1 0,-2 7 0,-3 0 737,-4-2 0,2 8 164,-8 7 0,-1 9 0,-6 11 0,0-1-1212,0 1 0,7-1-966,-1 1 1,10-9 1656,-3-5 0,4-12 0,3-5 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5.435"/>
    </inkml:context>
    <inkml:brush xml:id="br0">
      <inkml:brushProperty name="width" value="0.04286" units="cm"/>
      <inkml:brushProperty name="height" value="0.04286" units="cm"/>
      <inkml:brushProperty name="color" value="#F6630D"/>
    </inkml:brush>
  </inkml:definitions>
  <inkml:trace contextRef="#ctx0" brushRef="#br0">20 166 8280,'11'-50'0,"-4"6"1166,-5 9 0,-2 13-46,0 9 1,0 11 0,-2 2 0,-3 13 2,-1 11 0,-3 7 0,5 8 0,-3 0-653,3 0 1,2 7 0,4 0 0,2-3-1206,3-1 1,8-10 0,-4-1-1,2-1-1000,0 1 1,-7-7 0,5 2-689,-2-4 1,-2-3 1421,-7 1 0,-9-9 1001,-4-5 0,-13-12 0,-5-5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5.639"/>
    </inkml:context>
    <inkml:brush xml:id="br0">
      <inkml:brushProperty name="width" value="0.04286" units="cm"/>
      <inkml:brushProperty name="height" value="0.04286" units="cm"/>
      <inkml:brushProperty name="color" value="#F6630D"/>
    </inkml:brush>
  </inkml:definitions>
  <inkml:trace contextRef="#ctx0" brushRef="#br0">114 99 9578,'-31'-24'0,"5"4"0,4 5 2096,3 4 1,8 0 0,7 7-1148,8-3 1,13 1 0,14 6 0,4 0-677,6 0 1,9 0-1,0 0 1,5 0-405,6 0 1,0 0 0,-5 0 0,-1 0-286,-1 0 1,-2 0-1,-10 0 1,1 0-2029,3 0 1,-2 6 0,-10 3 2443,-1 2 0,-9 2 0,4 7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6.398"/>
    </inkml:context>
    <inkml:brush xml:id="br0">
      <inkml:brushProperty name="width" value="0.04286" units="cm"/>
      <inkml:brushProperty name="height" value="0.04286" units="cm"/>
      <inkml:brushProperty name="color" value="#F6630D"/>
    </inkml:brush>
  </inkml:definitions>
  <inkml:trace contextRef="#ctx0" brushRef="#br0">312 684 8299,'10'-31'0,"-3"5"431,-5 5 0,5-6 0,-1 1 1,-1 2 330,-3 3 1,-2 8-1,-2 2 1,-5 2-275,-6 5 1,-11 1 0,-4 8 0,-3 6-106,-4 8 0,-2 14 1,0 2-1,3 6-105,1 5 1,11 0 0,0-7-1,9 0-146,5 0 1,3-8 0,10-5 0,5-7-401,8-6 0,4-4 0,15-9 0,0-4-590,4-9 0,5-9 0,-3-17 0,3 0 53,-2-1 0,3-5 0,-1-1 0,-2 0 331,-3-2 0,-4 0 1,-4-4-1,-5 4 749,0 0 1,-6 0-1,2-6 1,-6 4 838,-5 2 0,-7-2 1,5 8 397,-2 5 1,-5 14 0,-10 3-771,-7 11 1,-5 18 0,-4 13 0,-2 15-168,-2 13 0,-6 17 1,5 10-1,1 3-237,-2-4 1,13-2-1,-3-11 1,7-2-562,7 3 1,2-10 0,2-8-1,2-7-308,5-6 1,4-5 0,8-11 0,1-4-430,-1-6 0,7-7 0,1-9 0,-1-8 530,2-7 1,-6-11-1,6 2 1,-2-4 418,0-2 0,-6 7 1,-7 1-1,0 3 726,-2 4 1,-2 9 0,-7 4-38,4 2 1,-3 13 0,3 14 336,-4 6 1,-2 8-1,3-3 1,1-1-1029,2 0 1,10 5 0,-5-7 0,2-2-433,0-2 0,0-9 0,6-2 0,1 0-1452,0-1 0,-1-5 0,1 1 0,-1-1 1897,1 1 0,0-4 0,-1 7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7.810"/>
    </inkml:context>
    <inkml:brush xml:id="br0">
      <inkml:brushProperty name="width" value="0.04286" units="cm"/>
      <inkml:brushProperty name="height" value="0.04286" units="cm"/>
      <inkml:brushProperty name="color" value="#F6630D"/>
    </inkml:brush>
  </inkml:definitions>
  <inkml:trace contextRef="#ctx0" brushRef="#br0">312 306 9065,'13'-68'0,"0"9"664,2 11 1,-6 14-1,0 5 1,-3 5 147,1 7 0,-3 8 0,-10-2 0,-7 5-353,-5 8 0,-10 18 0,-5 19 0,-4 13 102,-2 11 1,-4 7 0,1 8 0,7 1-100,5-1 1,4-2 0,8-4 0,5-9-179,7-8 1,6-3-1,8-11 1,12-6-184,10-4 1,7-7 0,5-11 0,4-7-227,6-4 1,-2-10 0,0-8 0,0-5-313,0-6 0,-6-7 0,-1 3 1,-6-1 67,-4-1 1,-16 9 0,1-4 0,-7 1-115,-7 1 0,-4 0 1,-9 7 370,-10-1 1,-7 7 0,-11 2 0,2 2 503,0 5 1,-11 2 0,11 2 0,3 2-239,1 4 0,5-3 0,6 5 3472,1 1-2783,8-7 1,20 14-1,15-10-1076,4-2 1,7-1 0,-7-3 0,0 0-811,1 0 0,6 0 1,-5 0-1,3 0-516,-1 0 1,-8 0 0,5 0 0,-3 0 1558,0 0 0,9 0 0,-5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34.800"/>
    </inkml:context>
    <inkml:brush xml:id="br0">
      <inkml:brushProperty name="width" value="0.08571" units="cm"/>
      <inkml:brushProperty name="height" value="0.08571" units="cm"/>
      <inkml:brushProperty name="color" value="#F6630D"/>
    </inkml:brush>
  </inkml:definitions>
  <inkml:trace contextRef="#ctx0" brushRef="#br0">253 338 8314,'2'-12'4,"0"-2"0,3 2 0,-2 3 0,0 2 0,0 0 0,-1 0 0,0 0 1,1-2 101,1 0 0,-2 0 1,0 0-42,-1 0 0,-1-3 0,0 2 0,-1-1 0,-1 0 89,-3-1 0,0-1-73,0-1 1,-1 1-1,3-1 1,-2-1 71,1-1 0,0 0 0,-1 3 0,1 1 438,1 1 1,-2 3 201,3-1-715,-3 1 0,4 8 0,0 4 58,2 4 0,0 4 0,1 0 1,-1 2-195,-1 2 0,0 2 0,-1-3 0,-1 0-210,-3 0 0,-1-2 0,-1 0 1,-2-2 84,-2-2 1,-2 1-1,-1-1 1,-1-2 82,-1-2 0,-2 1 0,2-3 0,1 0 95,1 0 0,1-1 0,0-1 1,2 0 1291,2 1 1,1 1-782,1-3 1,4 0-1,3-1 1,5-1-359,3 0 1,5-3-1,4 0 1,2-1-169,2-3 0,3 1 1,0-1-1,1-1-678,3-1 1,-2-2-1,-2-1 1,-1 2 496,-1 0 0,-2 0 1,-2 3-1,-3 2 592,-3 2 0,-2-1-165,-3 4 0,-3 1 0,-2 3 322,-1 2 0,-1 2 1,0 1-1,0 0-109,0 0 0,0-1 0,3 1 1,3-1-774,3-1 1,3-2-1,-1-3 1,2 0 214,0 0 1,0 0 0,-1-1 0,-1-1-476,1 0 0,-1 0 1,-1 2-1,0 1 594,-2 1 0,0 2 0,-2 2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8.122"/>
    </inkml:context>
    <inkml:brush xml:id="br0">
      <inkml:brushProperty name="width" value="0.04286" units="cm"/>
      <inkml:brushProperty name="height" value="0.04286" units="cm"/>
      <inkml:brushProperty name="color" value="#F6630D"/>
    </inkml:brush>
  </inkml:definitions>
  <inkml:trace contextRef="#ctx0" brushRef="#br0">37 118 10769,'-20'-9'4049,"10"9"-3092,3 0 0,14 7 0,6 8-619,4-2 1,9-8-1,2 1 1,3-4-151,4-2 0,0-2 0,0-2 0,-3-5-540,3-2 1,-7 5 0,-2-5 0,-6 0-279,-7 0 1,2 5-1,-8-8 216,-3-1 0,-4 4 1,-6 0-1,-7 3 123,-5 3 1,-8 1 0,0 0 0,0-3 677,-2 3 1,4 2 0,-7 4 0,3 2 224,4 3 0,9 8 0,4-2 0,2 4 87,5 3 0,1 6 0,3 0 0,0-2-295,0-2 1,11-2 0,7-1-1,8 1-554,4-1 1,-3-6 0,3-2 0,0-2-343,1-5 1,-1-1 0,5-3 0,-4-3-796,-3-3 0,5 2 0,-7-7 0,-2 0-334,-2 0 1,-3 4-1,-1-6 1621,-5-2 0,4-11 0,-6-5 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8.538"/>
    </inkml:context>
    <inkml:brush xml:id="br0">
      <inkml:brushProperty name="width" value="0.04286" units="cm"/>
      <inkml:brushProperty name="height" value="0.04286" units="cm"/>
      <inkml:brushProperty name="color" value="#F6630D"/>
    </inkml:brush>
  </inkml:definitions>
  <inkml:trace contextRef="#ctx0" brushRef="#br0">1 0 12153,'0'33'0,"0"-3"2194,0-1 1,0 12-1603,0-2 0,0 5 0,0-5 0,0 0-115,0 0 1,0-2-1,0-4 1,0-7-723,0-4 1,6-2 0,3-1-319,2 1 0,2-9 0,7-5 0,-1-6-158,1-6 0,-7-5 0,0-11 1,2-4 249,3-7 1,1-2 0,1-2-1,-3 0 374,-4-4 0,5 0 1,-5 6-1,2 4 1473,-2 3 0,-2 8-233,-4 7 0,-3 9 0,7 0-236,-3 8 0,-1 15 0,-7 14 1,0 2-542,0-2 0,0 4 1,0-5-1,0 3-150,0-2 1,9-5 0,2-8 0,2-1-560,0 1 1,-7-3-1,7-4-1017,3-6 1,1-5 710,3-2 0,-10-9 0,-1-1 0,-2-4-98,-1 1 1,7 0 0,-6-6 0,-1 1-387,3 5 1,-5-2-1,7 6-1415,-2-2 2548,6-2 0,-4-15 0,9-2 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8.833"/>
    </inkml:context>
    <inkml:brush xml:id="br0">
      <inkml:brushProperty name="width" value="0.04286" units="cm"/>
      <inkml:brushProperty name="height" value="0.04286" units="cm"/>
      <inkml:brushProperty name="color" value="#F6630D"/>
    </inkml:brush>
  </inkml:definitions>
  <inkml:trace contextRef="#ctx0" brushRef="#br0">1 314 9842,'19'-2'0,"1"-5"472,0-6 0,-1-4 0,1-3 0,-1 1-127,1-1 0,0 0 0,-1 1 1,-1-1-56,-5 1 1,2-1-1,-9 0 111,-1 1 1,-3-1-1,-4 3-163,-5 4 1,-4-3-1,-8 10 1,-1 2 21,1 1 1,5 10-1,1 2 1,0 2 60,2 4 1,3 2 0,8 3-308,0-1 0,0 1 0,0 0-30,0-1 1,8-1-1,6-3-1161,3-2 0,3-9 0,-1 3 0,1-5-1065,-1-2 1,1 0 2241,0 0 0,8-17 0,2-5 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9.291"/>
    </inkml:context>
    <inkml:brush xml:id="br0">
      <inkml:brushProperty name="width" value="0.04286" units="cm"/>
      <inkml:brushProperty name="height" value="0.04286" units="cm"/>
      <inkml:brushProperty name="color" value="#F6630D"/>
    </inkml:brush>
  </inkml:definitions>
  <inkml:trace contextRef="#ctx0" brushRef="#br0">118 425 8217,'-9'11'823,"5"0"1,-7-5 0,0 5 714,0 0 0,-2 6 1,-4-4-1,1 3-898,3-3 0,9 4 0,-3-4-1093,5 5 1,2 1-427,0 1 1,2-9 0,5-5 191,6-4 1,4-2 0,3-2-25,0-4 1,-1 1 0,1-6 818,-1 3 0,-6 1 0,-2 9 433,-2 5 1,4 4 0,-4 6 0,-1-2-200,1-1 1,6-10-1,-1 2-493,3-3 1,3-3-1,-1-3 1,-1-3 85,-5-7 0,4-7 0,-4-6 0,5-4-775,1-1 0,1-6 0,-3 4 0,-2-4 665,-2-2 0,-2 0 0,5-2 1,-3-3 705,2-2 0,-6 1 0,-3 5 0,-4 3-67,-2 5 1,0 3-1,0 10 897,0-1 0,-2 9 0,-4 9-688,-7 13 0,2 9 0,0 17 0,2 0-201,5 4 0,2 9 0,2-2 0,0 0-466,0 0 0,2-2 1,2-7-1,5-2-221,2-5 0,0 3 0,4-9 0,-4-2-2135,-3-2 0,5 4-3889,-6 0 6239,0 1 0,-25-17 0,-4-1 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9.443"/>
    </inkml:context>
    <inkml:brush xml:id="br0">
      <inkml:brushProperty name="width" value="0.04286" units="cm"/>
      <inkml:brushProperty name="height" value="0.04286" units="cm"/>
      <inkml:brushProperty name="color" value="#F6630D"/>
    </inkml:brush>
  </inkml:definitions>
  <inkml:trace contextRef="#ctx0" brushRef="#br0">0 118 10012,'0'-26'0,"0"0"1456,0 2 0,9 11 1,4 6-1,2 3-1019,-2-3 1,11 5 0,-4-4-1,4 4-350,4 2 1,1 6 0,8 3-1,0 0-1104,4-1 0,3 8 0,-5-6 0,-2 1-2935,-5-4 3952,14-5 0,-13 7 0,15 2 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9.599"/>
    </inkml:context>
    <inkml:brush xml:id="br0">
      <inkml:brushProperty name="width" value="0.04286" units="cm"/>
      <inkml:brushProperty name="height" value="0.04286" units="cm"/>
      <inkml:brushProperty name="color" value="#F6630D"/>
    </inkml:brush>
  </inkml:definitions>
  <inkml:trace contextRef="#ctx0" brushRef="#br0">1 1 8178,'0'19'1306,"0"1"0,0 0 310,0-1 0,0 1 1,0-1-1,0 1-915,0 0 0,0-1 0,0 1 0,2-3-1290,5-4 0,-5 5-5249,4-5 3956,-4-5 0,-2-1 1882,0-14 0,-8-12 0,-3-12 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39.731"/>
    </inkml:context>
    <inkml:brush xml:id="br0">
      <inkml:brushProperty name="width" value="0.04286" units="cm"/>
      <inkml:brushProperty name="height" value="0.04286" units="cm"/>
      <inkml:brushProperty name="color" value="#F6630D"/>
    </inkml:brush>
  </inkml:definitions>
  <inkml:trace contextRef="#ctx0" brushRef="#br0">20 166 9576,'-10'-37'600,"3"4"1,5 5-1,2 8 135,0 0 0,0 7 351,0 0 1,9 11 0,4 2-1666,4 11 1,1 6 0,-3 5 0,-2 2-2166,2 2 1,-4 0 2743,2-6 0,9 8 0,8 3 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40.365"/>
    </inkml:context>
    <inkml:brush xml:id="br0">
      <inkml:brushProperty name="width" value="0.04286" units="cm"/>
      <inkml:brushProperty name="height" value="0.04286" units="cm"/>
      <inkml:brushProperty name="color" value="#F6630D"/>
    </inkml:brush>
  </inkml:definitions>
  <inkml:trace contextRef="#ctx0" brushRef="#br0">59 20 11810,'-2'26'633,"-4"0"1,-3 9 0,-6-2 0,4 4-161,2 2 1,2-6 0,7 0-1,3-1-143,3-1 0,5-3 0,9-8 0,-1-3-245,1-4 1,6-4-1,0-9 1,0 0-161,3 0 1,-1-11 0,5-7 0,-7-5-103,-5-1 1,-1-5-1,0 3 1,-3 0 19,-4-2 0,-4 6 1,-9-6-1,-2 1 103,-5 1 0,-4 0 1,-11 7-1,-1 1-55,-4 5 0,-5-2 0,3 8-168,-1 3 0,-1-5 149,-1 3 0,14-1 52,18 7 0,16-2 1,12-2-1,2-3 293,5 3 0,0 2 1,0 2-1,-2 0 315,1 0 0,-3 2 0,-1 6 0,-1 10 111,-5 6 1,-5 11-1,-6-3 1,-4 5-296,0 3 1,-7 3 0,4-1-1,-3-5-297,-3 0 1,0-9 0,0-2-235,0-4 0,0-9-379,0 0 1,2-17-1,4-3 1,7-10-379,5-10 0,8-3 1,2-9-1,3 2 569,4 4 0,-1-4 0,1 7 0,-4-1 259,-3 5 0,5 4 0,-7 5 0,-2 2 861,-2 1 1,-3 10 0,1 0 1156,-1 8 1,-8 14-1,-2 12 1,-2 5-1108,-1 6 1,1 3 0,-7-5-1,2 0-893,4 0 0,-1-8 0,6-3 0,-1-4-106,1-4 1,2 4 0,7-13-743,0-1 0,-1-1 0,1-11-530,-1-5 0,1-3 0,0-10 0,1 0 1472,6 1 0,3-18 0,9-5 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41.160"/>
    </inkml:context>
    <inkml:brush xml:id="br0">
      <inkml:brushProperty name="width" value="0.04286" units="cm"/>
      <inkml:brushProperty name="height" value="0.04286" units="cm"/>
      <inkml:brushProperty name="color" value="#F6630D"/>
    </inkml:brush>
  </inkml:definitions>
  <inkml:trace contextRef="#ctx0" brushRef="#br0">177 68 8420,'0'-31'2174,"0"3"0,-8 19 1,-5 9-1099,-5 11 1,-1 18-1,-1 8 1,0 6-26,1 1 1,1-1 0,3 1-1,4 1-975,2-1 1,3-3 0,6-1 0,0-3-425,0-5 0,0 3 0,0-7 1,0 1-1271,0-1 1,0 5 0,0-5 0,0 0 1617,0 1 0,0 6 0,0-5 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41.392"/>
    </inkml:context>
    <inkml:brush xml:id="br0">
      <inkml:brushProperty name="width" value="0.04286" units="cm"/>
      <inkml:brushProperty name="height" value="0.04286" units="cm"/>
      <inkml:brushProperty name="color" value="#F6630D"/>
    </inkml:brush>
  </inkml:definitions>
  <inkml:trace contextRef="#ctx0" brushRef="#br0">20 59 8386,'0'-2'3267,"2"4"1,2 18 0,5-3-1603,2-4 1,-4 2 0,4-6-688,-3 2 0,-1-5-1139,-7 7 0,6-6-3542,1 6-2406,-1-9 5388,-6 5 0,0-18 0,-2-4 0,-2-4-337,-3-3 1,-8 1-1,4-1 1,0 1-839,5-1 1896,-5 0 0,0 1 0,-9-1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15.179"/>
    </inkml:context>
    <inkml:brush xml:id="br0">
      <inkml:brushProperty name="width" value="0.11429" units="cm"/>
      <inkml:brushProperty name="height" value="0.11429" units="cm"/>
      <inkml:brushProperty name="color" value="#F6630D"/>
    </inkml:brush>
  </inkml:definitions>
  <inkml:trace contextRef="#ctx0" brushRef="#br0">155 61 10697,'3'-6'-142,"-1"0"1,1 0 0,1 2 0,-1-1-1,0-1 1,-1 0 0,1 0 842,-1 2 0,-1 0 1,-3 0-1,-2 1-397,-2 3 1,-2 2 0,-1 1 0,-2 1-304,-2 1 1,0 1 64,-1 1 1,1-1 0,0 1 0,1 0 164,1 0 0,2-3 0,-2 0 0,2 0-35,0-1 1,4 0 0,1 1-241,1 1 0,1-1 0,2 1 9,0 0 0,3-2 0,2 0 0,1 0 36,3 1 0,-1 0 1,1 1-1,0-1 29,0 0 1,3 2-1,-1-2 1,0 0 20,0 1 0,-2-1 1,2 3-1,-1-1-156,-2-2 1,-1 5-1,-1-2 43,-1 3 1,-2-2 0,-3 1-1,-1-1 79,-1 1 1,0-1-1,-4 2 1,-2-2 29,1-1 1,-4 1-1,1-4 1,-2-1 40,1 0 1,3 0 0,-2-1 0,1-1-171,0 0 0,0-1 1,2 0-1,1-1-396,2-1 0,-1 1 0,3-4-391,0 0 1,1-1 0,2-1 334,1 0 0,0 3 0,2-1 0,1 1 534,1 0 0,4-5 0,1 2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41.480"/>
    </inkml:context>
    <inkml:brush xml:id="br0">
      <inkml:brushProperty name="width" value="0.04286" units="cm"/>
      <inkml:brushProperty name="height" value="0.04286" units="cm"/>
      <inkml:brushProperty name="color" value="#F6630D"/>
    </inkml:brush>
  </inkml:definitions>
  <inkml:trace contextRef="#ctx0" brushRef="#br0">0 21 8362,'11'-9'-195,"0"7"-511,-4-5 0,-3 5 706,9 2 0,0 9 0,7 2 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41.734"/>
    </inkml:context>
    <inkml:brush xml:id="br0">
      <inkml:brushProperty name="width" value="0.04286" units="cm"/>
      <inkml:brushProperty name="height" value="0.04286" units="cm"/>
      <inkml:brushProperty name="color" value="#F6630D"/>
    </inkml:brush>
  </inkml:definitions>
  <inkml:trace contextRef="#ctx0" brushRef="#br0">79 21 8029,'-20'0'-887,"1"0"887,8 0 0,-7-9 0,8-2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42.011"/>
    </inkml:context>
    <inkml:brush xml:id="br0">
      <inkml:brushProperty name="width" value="0.04286" units="cm"/>
      <inkml:brushProperty name="height" value="0.04286" units="cm"/>
      <inkml:brushProperty name="color" value="#F6630D"/>
    </inkml:brush>
  </inkml:definitions>
  <inkml:trace contextRef="#ctx0" brushRef="#br0">236 151 8321,'0'-20'0,"0"1"700,0-1 1,2 1 0,2-1 957,3 0 0,0 7-618,-7 0 0,-3 9 0,-3 2-648,-7 13 0,-5 10 0,-1 19 0,-1 1 21,1 5 0,-1 2 0,0 6 0,1-4-185,-1-2 0,3 4 1,1-6-1,6-2-275,1-3 1,-4-4 0,6-2 0,3-5-204,2-1 1,2-3-3575,0-7 798,0 1 0,8-9 3026,6-5 0,3-12 0,3-5 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42.516"/>
    </inkml:context>
    <inkml:brush xml:id="br0">
      <inkml:brushProperty name="width" value="0.04286" units="cm"/>
      <inkml:brushProperty name="height" value="0.04286" units="cm"/>
      <inkml:brushProperty name="color" value="#F6630D"/>
    </inkml:brush>
  </inkml:definitions>
  <inkml:trace contextRef="#ctx0" brushRef="#br0">18 175 8315,'11'-9'0,"-2"-4"745,-1-5 1,1-1 2008,4-1-1455,5 9-984,-16 3 1,-2 16 136,-13 5 1,-5 3-520,-1-3-36,8-5 0,4-10 0,14-4 0,4-7 90,0-5 0,13-1 1,-5-1-1,3 3 113,0 3 0,-3-1 0,1 9 683,0 1 1,-10 5 0,-3 7-38,-5 6 0,-4 4 0,-7 3 1,-8 2-395,-7 4 0,-2-11 0,6 5 0,1-3-704,-1 1 1,0-8 0,3-1-1,2-2-1023,2-1 1,8-1-1075,-1-12 0,6-4 2449,6-8 0,14-10 0,10-1 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32:44.737"/>
    </inkml:context>
    <inkml:brush xml:id="br0">
      <inkml:brushProperty name="width" value="0.04286" units="cm"/>
      <inkml:brushProperty name="height" value="0.04286" units="cm"/>
      <inkml:brushProperty name="color" value="#F6630D"/>
    </inkml:brush>
  </inkml:definitions>
  <inkml:trace contextRef="#ctx0" brushRef="#br0">16873 177 8593,'-33'-13'0,"3"0"232,2-3 1,-1 5 0,5 1-1,-2 1 24,2 5 0,-4-5 1,0 0-1,-3 0 115,-4 1 1,5-5 0,-1 4 0,1 0 247,-1 0 1,5 3-1,-4 4 1,1-3 530,5-1 0,9-1-649,2 7 0,13 0 0,7 0-82,17 0 0,21 0 0,14 3 0,11 1-260,6 2 0,20 1 0,-44-6 0,0 0 0,5 1 0,0 0-66,1 2 1,1-1 0,2 1-1,0-1 1,1-2 0,0 0 0,2 1-1,1 0-109,5 1 0,1 1 1,4 0-1,1 0 1,3-1-1,1 1 1,0 1-1,1 1-8,0-1 1,1 1 0,10 2 0,1 1 0,0-2 0,-1 1 0,1 2 0,-1 2-174,-1 1 0,-1 0 0,3 1 0,-1-2 0,-5-2 0,-2 0 0,0 0 0,0 0 252,-1-1 1,0 1-1,-3 0 1,-1 0-1,-3-1 1,-2-1 0,-2 0-1,-2-1 54,-4 1 1,-1-3-1,5-2 1,-1-1-1,-9 2 1,-2 1-1,-1-2 1,0 0 18,-2 0 0,-1 1 0,-5-1 1,0 0-1,39-1 0,-8 3-138,-5 1 1,-4 1 0,-16-7 0,-3 0 6,-8 0 1,-5-7 0,-6-2-1,-3-1 30,-3-6 1,-4 5 0,-9 1-1,-4-1 184,-2 0 1,-2 4-1,-7-6-195,0-2 1,-3 6 0,-3 1 0,-9 1 72,-9 0 1,0 1 0,-11 6 0,-4 0-416,-5 0 0,-8 0 1,2 0-1,-5 0-50,-6 0 1,-15 0-1,0 2 1,-5 2 126,-8 3 0,-2 6 0,-5-6 0,0-1 208,46-1 1,0-1 0,-1-3 0,-1 0 0,2 3 0,0 1 0,-1-2 0,0 0 80,-1 0 0,-1 1 1,-1 2-1,0 1 1,3-4-1,1 0 0,-45 4 15,-1 2 1,45-7-1,-1 0 1,-1 3 0,0 1-1,-1-1 1,1-1-72,0-2 1,-1 0-1,-1 2 1,-1 1-1,3-1 1,-1 0-1,0 1 1,0-1 23,-3 0 1,0 1-1,1 1 1,-1 1 0,0-3-1,-1 1 1,0-1 0,0 0 2,-1 1 1,-1-1-1,-2 1 1,2-1-1,1-2 1,0 0-1,1 1 1,1 1 38,1-2 1,1 0 0,-6 2 0,0 1 0,3-2 0,0 0-1,0 0 1,1 1-37,0 0 1,0 0 0,2 0 0,-1 1 0,-2 2 0,-1 1-1,0-1 1,0-1-6,1 2 0,-1 0 0,-1-3 0,0 1 0,-1 1 0,0 1 0,-1 1 0,0 1 3,1 2 1,0 0 0,-2 2 0,0-1 0,-1-2-1,1-1 1,0 2 0,0 0-75,0 1 1,0 0 0,-3 1 0,1-1 0,2-3 0,0-1-1,0 1 1,-1 0 77,1-1 0,0 1 0,1 0 0,0 0 0,3 0 0,0-1 0,1 1 0,1-2 66,1-1 0,1-1 1,-2 0-1,1-1 0,2-3 1,1 0-1,0 1 0,1 1 81,2-2 1,0 0 0,-2-1-1,0 0 1,-40-1 0,3 0-85,-2 0 1,-5 0-1,9 0 1,-1 0-52,1 0 0,0 0 0,5 0 0,-6 0-101,-1 0 1,0 7 0,-5-1 0,3-1 103,-3-3 1,0 4 0,1 1 0,4-1-22,1 3 1,-10-7 0,3 5 0,-1-5 21,0-2 1,44 3 0,-1 1 0,-40 2 0,-1-1 37,-2-3 0,1 0 0,-3 2 0,2 3-37,4-3 1,-1-2-1,6-2 1,-3 0-19,-3 0 0,1 0 0,1 0 0,4 0 35,-3 0 0,-5 0 0,10 0 0,0 0-15,-2 0 0,2 0 0,-5 0 0,8 0 140,-1 0 1,0-2 0,3-2 0,-1-3 32,3 3 0,-5-5 0,11 3 0,-4-1-44,-3-2 0,3 7 1,2-4-1,2 3-161,-2 3 0,0 0 0,-2 0 0,2 0-139,0 0 1,-7-2 0,9-2 0,-4-3 81,-2 3 0,-5 2 1,2 2-1,3 0-10,-5 0 0,5 0 0,-9 0 0,4 0 163,5 0 0,-12 0 0,10 0 0,-5 0-7,-2 0 1,-3 0 0,10 0 0,4 0 16,-1 0 1,1 0 0,-2 0-1,-1 0-17,1 0 0,2-9 1,2-2-1,2 0-31,-2 5 0,0-3 0,-2 3 0,-1 1-54,-3 3 0,-3 2 0,5 0 1,-1 0-79,1 0 1,-3 0 0,-1 0 0,-3 0 62,2 0 1,5 0 0,4 0 0,2 0 27,-2 0 0,0 0 0,0 0 0,4-2 18,2-5 1,-4 3 0,7-9 0,2 0 122,2 2 1,2-6-1,-2 6 1,-2-2-28,-2 0 0,-7 6 0,4-4 0,1 2-148,-1 5 1,-6 2 0,2 2-1,-4 0-17,-2 0 1,6 0 0,0 0 0,-2 0-20,-2 0 1,-3 0 0,3 0-1,2 0 91,2 0 0,3 0 0,-5 0 0,4 0-11,2 0 0,-3 0 0,5 0 0,1-2-73,-3-5 1,5 5 0,-9-7-1,1 3 0,1-1 1,-4-1 0,6 3-1,-1-1-60,-5 1 1,-3 3 0,-1 2 0,0 2 28,-1 5 0,1 2 0,2 6 0,2-4 170,2-3 0,-5 5 0,-3-6 1,4 0 146,-1 1 0,3-6 0,0 5 0,5-3-63,1 3 1,-4-5 0,7 5-1,4-5-84,7-2 0,-3-2 1,7-3-1,0-1-26,4 1 1,-2 1-1,2 0 1,3-3-3,1 3 0,3 2 0,0 2 0,2 0 8,4 0 0,-4 0 1,7 0-1,-1 0-146,5 0 1,5 0 0,1 0-1,0 0-1099,1 0 1,6 0 0,2 2-1614,2 4 1,5 7 2698,10 13 1,14-4 0,10 6 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18.827"/>
    </inkml:context>
    <inkml:brush xml:id="br0">
      <inkml:brushProperty name="width" value="0.04286" units="cm"/>
      <inkml:brushProperty name="height" value="0.04286" units="cm"/>
      <inkml:brushProperty name="color" value="#F6630D"/>
    </inkml:brush>
  </inkml:definitions>
  <inkml:trace contextRef="#ctx0" brushRef="#br0">0 1 8259,'0'0'0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19.283"/>
    </inkml:context>
    <inkml:brush xml:id="br0">
      <inkml:brushProperty name="width" value="0.04286" units="cm"/>
      <inkml:brushProperty name="height" value="0.04286" units="cm"/>
      <inkml:brushProperty name="color" value="#F6630D"/>
    </inkml:brush>
  </inkml:definitions>
  <inkml:trace contextRef="#ctx0" brushRef="#br0">59 519 8501,'-13'0'2805,"0"0"-2249,9 0 0,-7 0 139,5 0 950,3 0 713,-5 0-1914,8 0 0,8-3 0,3-3-171,0-7 0,13-5 0,-4-3 0,4-3-90,4-3 0,-4-1 0,6 4 0,1-4 6,-1-3 1,-4 5 0,7-4 0,0 1 53,-3 6 1,-1-6 0,-10 3 0,1 2 172,-1 2 0,1 3-528,0-1-1111,-1 1-123,-8-1 1,-2 11 178,-9 9 0,0 9 0,-2 11 356,-5-1 1,5-6-1,-7-2 1,3 0-1129,-1 0 1,-8 2 1938,2 7 0,-5-1 0,-1 1 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19.620"/>
    </inkml:context>
    <inkml:brush xml:id="br0">
      <inkml:brushProperty name="width" value="0.04286" units="cm"/>
      <inkml:brushProperty name="height" value="0.04286" units="cm"/>
      <inkml:brushProperty name="color" value="#F6630D"/>
    </inkml:brush>
  </inkml:definitions>
  <inkml:trace contextRef="#ctx0" brushRef="#br0">40 59 8236,'-20'-9'1669,"10"-1"0,1-3-288,9-1-965,0 10 2266,0-5-762,0 9-1588,9 0 0,4 9 1,11 4 143,2 5 0,2 8 0,-2 2 0,5 2-102,-1 5 0,7 2 1,-4 3-1,4-1 76,2 0 1,-8-2-1,-3-2 1,-2-5-282,0-1 0,0-3 0,-6-7-309,-1 1 0,-1 0 0,-3-3-2008,-2-4 1496,-9-4 1,5-7-963,-9 4 581,0-3-549,0 5 1,-2-8-2921,-5 0 4502,5 0 0,-24 0 0,4 0 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29.465"/>
    </inkml:context>
    <inkml:brush xml:id="br0">
      <inkml:brushProperty name="width" value="0.04286" units="cm"/>
      <inkml:brushProperty name="height" value="0.04286" units="cm"/>
      <inkml:brushProperty name="color" value="#F6630D"/>
    </inkml:brush>
  </inkml:definitions>
  <inkml:trace contextRef="#ctx0" brushRef="#br0">118 588 8518,'-19'0'0,"-1"0"0,1 0 0,6 0 0,0 0 0,6 0-174,-6 0 0,9-2 1497,-3-5 1,5-4-509,2-8 1,9-1-1,4 1 1,6-3-318,7-4 1,7 2 0,8-7-99,-1 3 1,10-5 0,-11 5 0,2 0-110,1-1 0,1-3 0,-1 6 0,-5 2-116,0 2 1,-9 2 0,-2 3 0,-4 2-37,-3 2 1,1 2-1,-3-5 68,-3 3 1,-6 7-590,-8-7 183,0 8 0,0-5-1661,0 3-1227,0 5 1468,0-7 1,0 11 0,0 5 1618,0 6 0,-8 4 0,-3 3 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29.800"/>
    </inkml:context>
    <inkml:brush xml:id="br0">
      <inkml:brushProperty name="width" value="0.04286" units="cm"/>
      <inkml:brushProperty name="height" value="0.04286" units="cm"/>
      <inkml:brushProperty name="color" value="#F6630D"/>
    </inkml:brush>
  </inkml:definitions>
  <inkml:trace contextRef="#ctx0" brushRef="#br0">60 79 8376,'-20'0'0,"0"-8"16,10 5 0,1-7 659,9 3 942,0 5-907,0-7 0,2 3-143,5-1 0,3-6 0,10 6 0,0 3 0,-1 2-55,1 2 1,-1 0 0,3 2-1,2 5-107,2 6 0,7 11 1,-5 4-1,3 0-87,4 1 1,-5 3 0,1-6 0,-1-2-206,1-2 1,-7 2-1,2-2 119,-5-5 0,-1-2 330,0 5-1441,-1-9 1,1 4-815,-1-8-59,1-1-1150,-9-6 1367,6 0 0,-12 0 1535,8 0 0,-9 0 0,5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15.556"/>
    </inkml:context>
    <inkml:brush xml:id="br0">
      <inkml:brushProperty name="width" value="0.08571" units="cm"/>
      <inkml:brushProperty name="height" value="0.08571" units="cm"/>
      <inkml:brushProperty name="color" value="#F6630D"/>
    </inkml:brush>
  </inkml:definitions>
  <inkml:trace contextRef="#ctx0" brushRef="#br0">54 24 8062,'0'-7'264,"0"1"0,1 1 448,1 1 0,-1 3-566,1 1 1,-2 4-1,-1 5 1,-1 3 121,0 3 0,-1 2 1,1 4-1,0 1-76,-1 3 0,2 2 1,-1 2-1,1 0-149,1-1 0,0 1 0,-1 0 0,0-1-123,-2 0 0,1-2 0,1-3 1,0-1-104,-1-2 0,-1 0 0,3-6 0,-2-2-411,0-1 1,0-2 0,1-3 0,-1-1-378,0 0 0,-1-4 971,1 1 0,-2-4 0,-3-2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34.498"/>
    </inkml:context>
    <inkml:brush xml:id="br0">
      <inkml:brushProperty name="width" value="0.04286" units="cm"/>
      <inkml:brushProperty name="height" value="0.04286" units="cm"/>
      <inkml:brushProperty name="color" value="#F6630D"/>
    </inkml:brush>
  </inkml:definitions>
  <inkml:trace contextRef="#ctx0" brushRef="#br0">79 764 8337,'-20'0'99,"3"-2"1,2-2 0,4-5 0,2-2 0,5-4 1615,1-2 0,12-3 0,6-2-996,9-4 0,7-2 0,8-7-14,0 2 0,0 1-376,1-8 1,5-5 0,3-1-2,2 2 0,-6-4-88,2 3 1,-5 6-1,-2 8 119,0 3-294,-8-7 1,-1 13-29,-3-4-119,-6 4 1,1 9-559,-9 0-257,-8 9-339,3-5 549,-8 9 1,-8 0-1129,-6 0 0,4 0 0,-4 0-817,-1 0 2632,-2 0 0,-3 9 0,1 2 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34.787"/>
    </inkml:context>
    <inkml:brush xml:id="br0">
      <inkml:brushProperty name="width" value="0.04286" units="cm"/>
      <inkml:brushProperty name="height" value="0.04286" units="cm"/>
      <inkml:brushProperty name="color" value="#F6630D"/>
    </inkml:brush>
  </inkml:definitions>
  <inkml:trace contextRef="#ctx0" brushRef="#br0">78 20 8371,'-30'-9'3613,"2"7"-2769,17-7-401,2 9 1,9 2-17,0 5 1,7-3 266,-1 9 1,12-2 0,-1 4 243,7-2 1,9 7-1,-5 8-205,2 3 0,3-5-386,6 7 0,3-1 0,-1 5-230,-2-4 1,5-3-1,-14-6 1,3 2 155,0-2 0,-9-8 1,2-3-559,-5 2 1,-1 0-1,-3 0 1,-1-4-1082,-3-2 0,-7 0-775,7-3 1,-6-4-1062,6 5 3202,-9-5 0,14-2 0,-7 0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37.759"/>
    </inkml:context>
    <inkml:brush xml:id="br0">
      <inkml:brushProperty name="width" value="0.04286" units="cm"/>
      <inkml:brushProperty name="height" value="0.04286" units="cm"/>
      <inkml:brushProperty name="color" value="#F6630D"/>
    </inkml:brush>
  </inkml:definitions>
  <inkml:trace contextRef="#ctx0" brushRef="#br0">77 804 10196,'-11'-37'0,"-6"7"3794,-7 10-3509,6 9 1,12 20 0,10 4 182,3 4 105,8 12 1,-11 1 0,9 9 0,3 3 179,1 3 0,3 3 0,-1 5 0,3-8-316,4-3 1,-4-3 0,6-2-1,-2-4-308,0-7 1,7-11 0,-7-4 0,0-5-41,3-8 1,1-11 0,9-22 0,1-15-41,-1-11 1,9-21 0,2-3 0,-24 38-1,0 0-16,0-2 1,0 0-1,-1-2 1,0 0-1,2 0 1,1 1 0,-2 3-1,0 1 194,1 0 0,1 3 0,22-34 0,0 12 0,-5 8-288,-8 12-1,1 1 1,-12 18 0,-2 2-1668,-3 2 857,-1 11 0,-7 3 1,-2 10-810,-2 4 0,-3 5 0,-6 9 0,0-1 1681,0 1 0,-9 0 0,-1-1 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50.686"/>
    </inkml:context>
    <inkml:brush xml:id="br0">
      <inkml:brushProperty name="width" value="0.04286" units="cm"/>
      <inkml:brushProperty name="height" value="0.04286" units="cm"/>
      <inkml:brushProperty name="color" value="#F6630D"/>
    </inkml:brush>
  </inkml:definitions>
  <inkml:trace contextRef="#ctx0" brushRef="#br0">157 687 8565,'-28'0'0,"6"0"0,-4 0 0,4 0 0,2 0 0,7 0 433,0 0 1,9-3 0,-3-3-1,5-7 1,7-5 0,8-3 490,13-6 0,11-3 0,6-9 0,7-3 0,3-1 0,6-3 0,-3 3 0,5 1-353,0 3 1,-11 0 0,7 2-380,-7 4-3,-4-4-203,-7 15 1,-9-6 0,-4 8 0,-4 3 0,-4 2 0,-3 4-752,-2 2-131,-9 3-56,5 6 0,-11 0 25,-5 0 1,3 6-1,-7 3 1,0 2-1765,0 4 2174,7-6 0,-7 6 0,7-6-448,-3 2 965,-8 2 0,4 6 0,-9 1 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50.999"/>
    </inkml:context>
    <inkml:brush xml:id="br0">
      <inkml:brushProperty name="width" value="0.04286" units="cm"/>
      <inkml:brushProperty name="height" value="0.04286" units="cm"/>
      <inkml:brushProperty name="color" value="#F6630D"/>
    </inkml:brush>
  </inkml:definitions>
  <inkml:trace contextRef="#ctx0" brushRef="#br0">196 39 8294,'-39'-8'303,"0"-5"1,8 4 0,5 2 1558,4 5 1,5 4-867,4 5 1,4-3 0,11 9 56,5 3-797,4 1 215,8 3 0,10 6 110,3 0 0,5 15 0,5-2 0,1 5-17,3 4 0,6-7 1,-4 7-27,2 0-217,-6-15-196,12 13 1,-14-23-143,3 10 1,-10-9 0,-2 0-1,0-7 1,-3-3-20,-4 1 1,-6-4 0,-5 0 0,-2-3-2625,2-3-1727,-6 6 2830,9-9 0,-18 6 1,2-10 1556,-7-4 0,-10-14 0,4-10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6:59.771"/>
    </inkml:context>
    <inkml:brush xml:id="br0">
      <inkml:brushProperty name="width" value="0.04286" units="cm"/>
      <inkml:brushProperty name="height" value="0.04286" units="cm"/>
      <inkml:brushProperty name="color" value="#F6630D"/>
    </inkml:brush>
  </inkml:definitions>
  <inkml:trace contextRef="#ctx0" brushRef="#br0">55 549 8209,'-19'-11'226,"6"-4"1,2 6 0,2-2 0,7-2 0,6 0 0,9 0-1,7-2 1914,6-2 0,-2-10 1,9 1-1801,1 2 0,3-4 0,5 0 0,1-3-39,3-4 0,0 7 0,-9 2-80,-5 4 0,3-4 0,-9 2 0,-2 5-224,-2 3 0,-2 3-1092,-1-6 0,-6 6-1742,0-1 1858,-8 10 1,-5-5 0,-13 12 0,-5 1 214,-1 2 0,-1 8 764,1-8 0,-10 9 0,-1-4 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00.025"/>
    </inkml:context>
    <inkml:brush xml:id="br0">
      <inkml:brushProperty name="width" value="0.04286" units="cm"/>
      <inkml:brushProperty name="height" value="0.04286" units="cm"/>
      <inkml:brushProperty name="color" value="#F6630D"/>
    </inkml:brush>
  </inkml:definitions>
  <inkml:trace contextRef="#ctx0" brushRef="#br0">48 9 8239,'-20'0'2845,"1"-9"0,10 10-1875,9-1 1,2 15-1,11 13 1,3 3-431,1 3 1,9 3 0,2 3-1,1 1 594,-1 5 1,7-7 0,-5 2-113,1-6-1008,6-2 1,-9-3-1,5-4 1,-7-4-265,-4-2 0,2-1 1,-3-1-1,-3-3-76,-1-2 1,-6-9 0,0 5-1,0-2-1293,0-1 1,-7 3 0,5-5-2955,0 3 4573,-7-1 0,15 3 0,-6 2 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05.619"/>
    </inkml:context>
    <inkml:brush xml:id="br0">
      <inkml:brushProperty name="width" value="0.04286" units="cm"/>
      <inkml:brushProperty name="height" value="0.04286" units="cm"/>
      <inkml:brushProperty name="color" value="#F6630D"/>
    </inkml:brush>
  </inkml:definitions>
  <inkml:trace contextRef="#ctx0" brushRef="#br0">59 686 8216,'-24'-26'528,"5"0"1,3 6-1,16 7-31,0-2 0,0-2 0,3-5 0,3-4 280,7-7 0,13-4 0,7-2 0,4 0-52,2-1 0,7 3 0,2 3 1,0 1-499,0-2 1,-3 7 0,-3 2-1,-1 4-61,-2 2 1,3 1 0,-16 1 0,-2 5-16,-2 7 1,-3-3-776,1 2 0,-9-1-1920,-5 1 1476,-4 5 1,-4-7-1068,-4 9 0,-3 2 2135,-4 5 0,-5-5 0,8 7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05.875"/>
    </inkml:context>
    <inkml:brush xml:id="br0">
      <inkml:brushProperty name="width" value="0.04286" units="cm"/>
      <inkml:brushProperty name="height" value="0.04286" units="cm"/>
      <inkml:brushProperty name="color" value="#F6630D"/>
    </inkml:brush>
  </inkml:definitions>
  <inkml:trace contextRef="#ctx0" brushRef="#br0">137 0 8252,'-37'0'1042,"5"0"0,8 3 948,9 3-674,-3-4-469,16 7-392,-7 0 1315,9-7-1142,0 7 0,2-1 146,5 5 118,4-4 1,17 9 0,5-5-390,4 4 1,11 9 0,2 3 0,4-1 0,3 2-47,4 1 0,2-1 0,-4 3 1,-3-5-712,-3 1-36,-5-8 1,-9 8 0,-2-10-184,-5 1 1,-3-1 0,-10 1 0,-1 0-670,-5-1 0,2 1 1,-8 2-1,-1 2-314,3 2 1,-7 2-1,5-4 1,-5 2 1455,-2-2 0,-9 7 0,-2-1 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17.719"/>
    </inkml:context>
    <inkml:brush xml:id="br0">
      <inkml:brushProperty name="width" value="0.04286" units="cm"/>
      <inkml:brushProperty name="height" value="0.04286" units="cm"/>
      <inkml:brushProperty name="color" value="#F6630D"/>
    </inkml:brush>
  </inkml:definitions>
  <inkml:trace contextRef="#ctx0" brushRef="#br0">60 756 8168,'-20'-9'618,"0"7"1,10-9 127,3 5 1,5 1 0,2-8 0,2-2-1,5-2-364,6-3 1,13-8 0,6-7-1,5-6 412,3-5 0,-1 0 1,2 5-1,3-3-21,2-2 0,-1 1 0,-3 6 0,-1 2-62,-2 4-563,5-4 1,-16 15 0,5-4-826,-7 4 0,2 3 327,-2-1 0,-6 9 0,-9 2-1196,-2 1 1,-3 8-1,-8-3 401,-5 8 0,-1 10 1,-8-4-1,3 2-336,-2 0 1481,-2-9 0,-12 14 0,-1-7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15.833"/>
    </inkml:context>
    <inkml:brush xml:id="br0">
      <inkml:brushProperty name="width" value="0.08571" units="cm"/>
      <inkml:brushProperty name="height" value="0.08571" units="cm"/>
      <inkml:brushProperty name="color" value="#F6630D"/>
    </inkml:brush>
  </inkml:definitions>
  <inkml:trace contextRef="#ctx0" brushRef="#br0">6 82 8516,'-3'-3'0,"0"2"677,6-1 1,3-1 0,4 0 0,2 0-130,2 0 0,7-3 0,0 2 0,1-2-260,1-1 0,6 0 1,-1 1-1,2 1-286,0 1 1,-3 0-1,-3 0 1,0 1-334,-1 3 0,-5-3 0,1 1 0,-4 1-467,-1 0 0,0 1 0,-5 1 1,0 0-1857,1 1 2654,-6 1 0,8 0 0,-4 0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17.966"/>
    </inkml:context>
    <inkml:brush xml:id="br0">
      <inkml:brushProperty name="width" value="0.04286" units="cm"/>
      <inkml:brushProperty name="height" value="0.04286" units="cm"/>
      <inkml:brushProperty name="color" value="#F6630D"/>
    </inkml:brush>
  </inkml:definitions>
  <inkml:trace contextRef="#ctx0" brushRef="#br0">97 40 8295,'-26'-7'2724,"-1"1"-1628,1-1 1,15 5 488,5-5 1,6 5-1043,6-4 0,12 3 0,10 3 0,3 3-21,3 3 1,6 7 0,5 11 1741,8 2-1601,3 9 1,3 0-1,0 8 1,-3-1-549,-3 1 1,-5-6-1,-9-4 1,-2 0-266,-4-3 0,-5 5 1,-9-9-1,1-2-243,0-2 0,-7-2 0,-2-1 1,-3 1-1387,-3-1 1,-3 1 0,0 0 0,2-1 1778,3 1 0,-1-9 0,-6-3 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25.884"/>
    </inkml:context>
    <inkml:brush xml:id="br0">
      <inkml:brushProperty name="width" value="0.04286" units="cm"/>
      <inkml:brushProperty name="height" value="0.04286" units="cm"/>
      <inkml:brushProperty name="color" value="#F6630D"/>
    </inkml:brush>
  </inkml:definitions>
  <inkml:trace contextRef="#ctx0" brushRef="#br0">79 862 8237,'-20'-28'124,"2"4"1,5-9 0,5 1 0,1 1 0,1 3 0,1 2 0,3 0 0,2 2 0,2 4 0,5 7 0,6 7 1301,4 3 1,3 8-1,0 6 1,-1 8 25,1 3 1,6 8-1,0 3-651,-2 4 0,-2 0 0,-3-2 0,1-4-340,-1-3 0,1 2 1,-2-8-1,-3-4 81,-2-1 0,-7-8-113,7-3 1,0-6 0,5-6-55,-5-7 0,4-14 0,-4-5 0,5-5-357,1-2 1,1-1 0,2 1 0,2 0-19,2 0 0,2-5 0,-4 3 0,5 4-223,1 0 0,-4 2 1,7 0-1,-1 2-901,-1-1 0,6 5 0,-4 1 0,1 2-50,-1 0 1,11-7 0,-3 5-1,5-1-6220,2 1 7394,6-7 0,-4-4 0,9-11 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26.845"/>
    </inkml:context>
    <inkml:brush xml:id="br0">
      <inkml:brushProperty name="width" value="0.04286" units="cm"/>
      <inkml:brushProperty name="height" value="0.04286" units="cm"/>
      <inkml:brushProperty name="color" value="#F6630D"/>
    </inkml:brush>
  </inkml:definitions>
  <inkml:trace contextRef="#ctx0" brushRef="#br0">59 656 8384,'-13'-30'0,"2"4"1215,2 4 0,1 4 0,3 3 1715,-1 2 0,-1 11-1425,7 2 1,0 28-1,0 24 1,0 16-453,0 8 1,7 5 0,2 2 0,1-1-918,6-6 0,1-1 0,3-15 1,-1-5-137,1-5 0,0-4 0,-3-9 0,-2-5 0,-2-5 0,-2-12 0,4-4 0,-2-3 0,3-3 0,1-14 0,3-13 0,1-15 0,6-13 0,-3-15 0,8-9 0,3-9 0,2-8 0,-14 42 0,2 0 0,0-1 0,0-1 0,1 0 0,0 0 0,0-1 0,1 2 0,-3 6 0,2 1 0,1-3 0,0 0 0,23-34 0,-2 8 0,-4 4 0,-9 12 0,-5 3-311,-2 8 1,-2 12 0,-8 7 0,-3 6-6041,-2 7 2925,-8-4 1,3 17 3425,-8 0 0,-8 8 0,-3 12 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34.758"/>
    </inkml:context>
    <inkml:brush xml:id="br0">
      <inkml:brushProperty name="width" value="0.04286" units="cm"/>
      <inkml:brushProperty name="height" value="0.04286" units="cm"/>
      <inkml:brushProperty name="color" value="#F6630D"/>
    </inkml:brush>
  </inkml:definitions>
  <inkml:trace contextRef="#ctx0" brushRef="#br0">50 726 8439,'-19'9'315,"6"-7"0,2 2 0,4-8 0,9-9 0,9-5 1172,7-1 0,3-10 0,6-5-591,5-10 1,7 3 0,3-5 0,1 4 133,1 3 1,-5 0 0,11 0-780,-2 0 1,-2 2 0,-7 2 0,-2 2-12,-4-2 1,2 5 0,-9-1 0,-2 3 510,-3 4-1356,-10 11 1,7-2-1280,-5 8 0,-2 1 694,2 6 0,-9 2 0,3 4 0,-7 7 31,-7 5 0,3 2 0,-7-1 0,0 1-1815,0-1 2974,-2-8 0,-15 7 0,-3-7 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34.975"/>
    </inkml:context>
    <inkml:brush xml:id="br0">
      <inkml:brushProperty name="width" value="0.04286" units="cm"/>
      <inkml:brushProperty name="height" value="0.04286" units="cm"/>
      <inkml:brushProperty name="color" value="#F6630D"/>
    </inkml:brush>
  </inkml:definitions>
  <inkml:trace contextRef="#ctx0" brushRef="#br0">40 99 8240,'-9'-24'0,"-4"4"3273,5 5-2465,-1 6 1,9 5 0,2-7-1,5 2 1,6 5 460,4 2 1,5 17-1,2 7 1,4 6 1666,3 7-2629,10 11 0,3 0 0,6 8-521,-2 0 0,-1 7 0,-3-11 0,2 1-271,-3-6 0,-4 3 1,-4-2-1,-2-3 58,2-1 0,-7-5 0,0-2 427,1-3 0,1-8 0,9 5 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44.044"/>
    </inkml:context>
    <inkml:brush xml:id="br0">
      <inkml:brushProperty name="width" value="0.04286" units="cm"/>
      <inkml:brushProperty name="height" value="0.04286" units="cm"/>
      <inkml:brushProperty name="color" value="#F6630D"/>
    </inkml:brush>
  </inkml:definitions>
  <inkml:trace contextRef="#ctx0" brushRef="#br0">20 804 8509,'-9'-31'669,"7"7"1,-4 18 0,3 14 0,3 12 828,0 6 1,3 13 0,1-2 0,5 2-1129,1 5 0,-3-3 0,4-6 0,0-4-270,0-3 0,0-2 0,4-6 5,-2-1 1,-7-8 0,7-4 0,3-7 177,1-7 0,3-15 0,2-19 1,4-13-22,6-9 0,3-16 0,2 3 1,-2-3 354,0-3-1,13-1 1,-9 7 0,0 4-140,-4 7 1,2 6 0,-4 7 0,2 6-279,-3 4 1,-3 12-1,-10 4 1,-1 4-1041,-5 2 0,4 3 0,-6 2-479,0 2 0,4 6-298,-8-6 1,1 9-1775,-1-3 3392,-5 5 0,15 2 0,-6 0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45.960"/>
    </inkml:context>
    <inkml:brush xml:id="br0">
      <inkml:brushProperty name="width" value="0.04286" units="cm"/>
      <inkml:brushProperty name="height" value="0.04286" units="cm"/>
      <inkml:brushProperty name="color" value="#F6630D"/>
    </inkml:brush>
  </inkml:definitions>
  <inkml:trace contextRef="#ctx0" brushRef="#br0">79 706 8256,'-19'0'507,"-1"0"0,3 2 0,4 5 0,6 6 253,5 4 1,2 12 0,0 6-1,2 8 177,5 9 1,1 7 0,8 4 0,-3 3-221,2-3 0,2-2 0,3-5 0,-1-3-344,1-8 0,0-12 0,-1-7 1,-1-4-41,-5-2 1,4-10 0,-4-3 0,5-7 11,1-7 0,3-21 0,4-20 1,7-15-171,4-15 0,-15 31 0,2-2 1,0-7-1,-1-1 0,2-2 0,1 0-89,1 0 1,0 0-1,-2-1 1,0 1 0,1 6-1,0 1 1,1 2-1,1 0-45,0 3 0,0 0 1,22-38-1,-4 16 1,-7 10-3,-6 11 0,-2 9 0,-10 6 0,1 9-1345,-4 9 0,-10 0-1653,5 8 2009,-8 1 1,6 6 0,-7 2-2066,2 4 1,3-1 3014,-2 8 0,4-9 0,8 5 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49.256"/>
    </inkml:context>
    <inkml:brush xml:id="br0">
      <inkml:brushProperty name="width" value="0.04286" units="cm"/>
      <inkml:brushProperty name="height" value="0.04286" units="cm"/>
      <inkml:brushProperty name="color" value="#F6630D"/>
    </inkml:brush>
  </inkml:definitions>
  <inkml:trace contextRef="#ctx0" brushRef="#br0">118 647 8132,'-26'-50'315,"4"19"0,-15 23 0,15 14 0,14 18 1,6 9-1,2 10 0,0 3 0,2 4 2404,4 0 1,-4 3-1,7 3-2606,0-4 0,-7 3 0,5-12 1,-3-3-1,0-8 691,3-3 1,2-5-523,-3-11 1,-2-5 0,9-10-127,3-4 0,3-16 0,5-20 0,5-14-153,1-14 1,3-13 0,8-4 0,3 0-155,1 0 1,-22 42-1,0 1 1,19-37 0,1 7 80,3 5 1,6 3 0,-6 7 0,-3 5-699,-1 8 0,3 3 1,1 17-1,-2 2 167,-3 2 1,-4 11 600,-4 4 0,13 5 0,-5 2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51.421"/>
    </inkml:context>
    <inkml:brush xml:id="br0">
      <inkml:brushProperty name="width" value="0.04286" units="cm"/>
      <inkml:brushProperty name="height" value="0.04286" units="cm"/>
      <inkml:brushProperty name="color" value="#F6630D"/>
    </inkml:brush>
  </inkml:definitions>
  <inkml:trace contextRef="#ctx0" brushRef="#br0">20 667 8189,'-2'-27'256,"-3"6"1,-1 10 0,1 17 0,3 16 1638,2 11 0,0 10 1,0 3-1,0-2-1441,0-3 0,7-4 1,2-2-1,-1-5 0,3-1-95,0-5 1,2-5-1,7-4-53,-1-2 0,1-10 1,-1-3-177,1-11 0,6-15 1,3-9-1,1-11-196,5-13 0,2 0 0,0-8 1,-2 2 50,-3-1 0,1-3 0,6 5 0,0 4-368,1-4 0,-3 3 0,-2 9 0,-3 6-568,3 5 0,-7 11 0,1 3 0,-3 6-947,0 1 1,0 3 1897,-6 4 0,8-5 0,2 7 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57:53.952"/>
    </inkml:context>
    <inkml:brush xml:id="br0">
      <inkml:brushProperty name="width" value="0.04286" units="cm"/>
      <inkml:brushProperty name="height" value="0.04286" units="cm"/>
      <inkml:brushProperty name="color" value="#F6630D"/>
    </inkml:brush>
  </inkml:definitions>
  <inkml:trace contextRef="#ctx0" brushRef="#br0">20 392 8308,'-6'-37'113,"-1"5"1,3 6-1,1 4 1,3 2 1657,0 1-1454,0 8 1077,0 2 1,9 33 0,2 9 266,0 6 1,0 2-1,-5-2 1,5 1-1303,0-1 1,4-7 0,-8-1 0,-1-3-194,3-4 0,-5-11 0,10-6 139,1-5 0,2-4 0,3-7 197,-1-11 1,1-1-1,0-12 1,-1-2-77,1-2 1,6-4-1,2-3 1,1-2-415,-1 3 0,5 8 0,-7 2 0,0-1-613,2-3 0,-6 6 0,4 5 1,-4 4-129,-3 3 0,8 1 1,-1 5-1,-2 7-3182,-3 3 1,6 3 3910,-1 0 0,9 0 0,-5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17.440"/>
    </inkml:context>
    <inkml:brush xml:id="br0">
      <inkml:brushProperty name="width" value="0.08571" units="cm"/>
      <inkml:brushProperty name="height" value="0.08571" units="cm"/>
      <inkml:brushProperty name="color" value="#F6630D"/>
    </inkml:brush>
  </inkml:definitions>
  <inkml:trace contextRef="#ctx0" brushRef="#br0">0 74 8388,'0'-4'0,"0"-1"-20,0 0 0,3 1 0,0 0 0,0 1 324,0-1 1,1 2 0,-1-2 92,1 1 0,0 1-289,3 2 0,0 3 0,-1 3 42,-2 3 0,-1 5 1,-3 0-1,0 2-281,0 0 0,0 3 1,0-1-1,0 2-32,-3 0 1,2-3 0,-4-1 0,1-3 99,0-1 1,-1-3 0,2-2-89,-1 0 1,0-4 225,0-3 1,1-4-1,4-4 1,0-2 201,1 0 1,6-1 0,-1-1 0,0 1-171,1-1 1,1-1 0,3 0-1,0-1-8,2 1 1,-1 1 0,1 1 0,-1-1-27,1-1 1,1 1-1,2 0 1,-1 1-326,1 1 0,-1 1 0,-3 3 0,0-1 175,-2 0 1,1 3 0,-3 0-1,-1 0-40,-3 1 75,1 1 0,-6 0 1,0 3 150,-4 2 1,-3 4-1,-1 0 1,-2 2 110,0 1 0,-1 4 0,0-2 0,2 2-45,2 1 1,1 0 0,1-2 0,3 1-39,1-1 1,1 0 0,1-2 0,1-2-35,3-1 1,1-2-1,1-2 1,2-1-86,2-3 1,0 0-1,0-3 1,0-1-35,0-2 1,1-1 0,-2 0 0,-1-2-197,1 0 0,-1-2 0,-3 2 0,-1 0 160,0-1 0,-4 3 1,2-2-1,-3 2 34,-3 3 0,0-2 1,-4 3-1,-1 0-9,-1 0 0,0 1 0,-4 3 1,1 1-260,0 3 1,-2 1 0,5 0 0,1 1 19,1 0 0,1 0 0,1-1-657,3 1 0,4-3 923,3-2 0,4-1 0,1-1 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00.816"/>
    </inkml:context>
    <inkml:brush xml:id="br0">
      <inkml:brushProperty name="width" value="0.04286" units="cm"/>
      <inkml:brushProperty name="height" value="0.04286" units="cm"/>
      <inkml:brushProperty name="color" value="#F6630D"/>
    </inkml:brush>
  </inkml:definitions>
  <inkml:trace contextRef="#ctx0" brushRef="#br0">1 429 8301,'0'-19'3087,"0"-1"-1527,0 0 0,6 12-1240,1 8 0,2 15 259,-3 11 1,-1 9 0,5-2 0,1 4 46,0 2 1,-4-2 0,4-2-1,-1-5-147,1-1 0,-4-3 0,6-9 0,0-2-83,-2-2 1,6-8 0,-4-1-144,5-8 1,8-16 0,0-13 0,0-4-22,3-2 1,-8-6-1,8-3 1,-3 0-204,0 0 1,0 2 0,-4 7-1,2 0-201,2-1 1,0 3 0,-6 3 0,-1 3-71,1 3 1,-3-5 0,-2 7-1,-1 4 19,1 7 1,-7-2-1,1 6-1538,0 0 1,-7 4-4473,5 14 6233,-5 12 0,-2 12 0,0 8 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0.500"/>
    </inkml:context>
    <inkml:brush xml:id="br0">
      <inkml:brushProperty name="width" value="0.04286" units="cm"/>
      <inkml:brushProperty name="height" value="0.04286" units="cm"/>
      <inkml:brushProperty name="color" value="#F6630D"/>
    </inkml:brush>
  </inkml:definitions>
  <inkml:trace contextRef="#ctx0" brushRef="#br0">40 0 8976,'-3'6'1235,"-2"0"1,2 1-678,0 1 0,-2 1 1,3-1-1,-1 1 484,1 1 1,0 1 0,2 0 0,0 1-1000,0-1 1,0 2-1,0 1 1,0-1-478,0 1 1,0-2 0,0 0 0,0-1 108,0-2 1,0 0 0,0 1 0,0-3-1484,0-1 0,0-2 0,0 0 403,0 0 0,-1-1 1405,-1-1 0,-1-4 0,-3-1 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0.721"/>
    </inkml:context>
    <inkml:brush xml:id="br0">
      <inkml:brushProperty name="width" value="0.04286" units="cm"/>
      <inkml:brushProperty name="height" value="0.04286" units="cm"/>
      <inkml:brushProperty name="color" value="#F6630D"/>
    </inkml:brush>
  </inkml:definitions>
  <inkml:trace contextRef="#ctx0" brushRef="#br0">40 12 8295,'-8'0'385,"1"0"1,-1 0-1,2 0 2825,1 0-2510,2 0 0,1 0 0,4 0 0,1 0-484,2 0 1,3 0 0,0 0-1,1 0-309,1 0 0,1 0 0,0-1 0,-1 0-98,-1-1 0,-2 0 0,1 2 1,0 0-1345,-1 0 1,1 0 0,-3 0-2381,1 0 3915,0 0 0,0-2 0,-1-1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1.141"/>
    </inkml:context>
    <inkml:brush xml:id="br0">
      <inkml:brushProperty name="width" value="0.04286" units="cm"/>
      <inkml:brushProperty name="height" value="0.04286" units="cm"/>
      <inkml:brushProperty name="color" value="#F6630D"/>
    </inkml:brush>
  </inkml:definitions>
  <inkml:trace contextRef="#ctx0" brushRef="#br0">55 17 8330,'-7'0'0,"-1"0"0,1-2 445,1 1 1,2-1 0,0 2 0,0 0 1325,-1 0 0,1-2 1959,0 0-3194,3 0 0,3 0 0,4 0 0,2 1-101,2 0 0,1 1 1,2 0-1,1 0-162,1 0 0,2 0 0,-2 0 0,1 0-407,-1 0 1,-1 0-1,-2 0 1,-2 0-616,0 0 0,0 0 1,-3 0-772,0 0 0,0 0-2106,-2 0 1180,-2 0 2446,0 0 0,-3 0 0,0 0 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1.470"/>
    </inkml:context>
    <inkml:brush xml:id="br0">
      <inkml:brushProperty name="width" value="0.04286" units="cm"/>
      <inkml:brushProperty name="height" value="0.04286" units="cm"/>
      <inkml:brushProperty name="color" value="#F6630D"/>
    </inkml:brush>
  </inkml:definitions>
  <inkml:trace contextRef="#ctx0" brushRef="#br0">28 29 8276,'-5'-1'1091,"-1"0"0,0 0 3087,1-1-3230,1 1 1,3 1-1,3 0-584,4-2 1,0 1-1,3-1 1,0 1-589,-1-1 1,0 2 0,1-2 0,-1 1-851,-1 1 1,1 0-1,0 0-1042,-1 0 1,-1 0-1,-1-1 2116,-1 0 0,1-3 0,-2-1 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1.742"/>
    </inkml:context>
    <inkml:brush xml:id="br0">
      <inkml:brushProperty name="width" value="0.04286" units="cm"/>
      <inkml:brushProperty name="height" value="0.04286" units="cm"/>
      <inkml:brushProperty name="color" value="#F6630D"/>
    </inkml:brush>
  </inkml:definitions>
  <inkml:trace contextRef="#ctx0" brushRef="#br0">103 3 9113,'-6'-3'2326,"1"3"-1716,-1 3 0,0 5 0,1 1 0,-1 2 274,0 0 0,-1 5 0,-1 1 0,1 1-504,1-1 1,0 0 0,1 1 0,-1 0-252,0-1 1,2 1 0,1-4 0,1 1 65,1-2 0,0-2 0,2 0 0,0-3-269,3 1 0,1-4 0,1-2 1,0 0-146,-1-2 0,3 0 1,1-1-1,1 0-295,-1 0 1,-1-3-1,1 0 1,-1-1-792,1 1 0,-2 1 0,1 0 0,-2 2-1260,0 0 2565,-3 0 0,4 0 0,0 0 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2.598"/>
    </inkml:context>
    <inkml:brush xml:id="br0">
      <inkml:brushProperty name="width" value="0.04286" units="cm"/>
      <inkml:brushProperty name="height" value="0.04286" units="cm"/>
      <inkml:brushProperty name="color" value="#F6630D"/>
    </inkml:brush>
  </inkml:definitions>
  <inkml:trace contextRef="#ctx0" brushRef="#br0">97 62 8445,'2'-5'23,"0"-1"1,1 0 0,2 1 0,-1-1 222,0 0 0,1 1 0,-2 1 1,1 1-1,-1 0 169,0-1 1,0 3 776,-1-3 1,1 3-411,-1-1 1,-4 1 0,0 2 0,-3 0-769,0 1 0,-3 4 0,-2 0 1,-1 1 165,0 1 1,0-1 0,-1 2 0,2-1-272,0-1 1,0 1 0,3 0 0,0-2-398,0 1 0,2-2 0,0-1 899,1 0 1,1 0-47,3 1 0,5 0 0,1-1 1,2-2-64,0-1 1,2-1 0,0 0 0,2 0-43,1 0 0,-1 0 1,-3 0-1,0 0-220,0 0 1,-1 0-1,-4 2 1,-1 0 49,0 1 0,-2 2 0,-3 2 23,-2 0 1,-2 1-1,-3-2 1,1 0-73,0 0 0,-1 2 0,0-3 0,1-2-790,0 1 1,0-1-920,3-1 1,2-1 491,1-2 0,4-3 0,2-1 0,2-2-564,2 0 1,1 1 1739,-1-2 0,4-3 0,0-1 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2.888"/>
    </inkml:context>
    <inkml:brush xml:id="br0">
      <inkml:brushProperty name="width" value="0.04286" units="cm"/>
      <inkml:brushProperty name="height" value="0.04286" units="cm"/>
      <inkml:brushProperty name="color" value="#F6630D"/>
    </inkml:brush>
  </inkml:definitions>
  <inkml:trace contextRef="#ctx0" brushRef="#br0">17 23 9478,'-2'6'876,"0"-2"1,-1-1 0,0 2 0,1 0-1,-1 0-87,2 1 0,0 0-221,1-1 1,1 1 0,1-1 352,1-1-860,2 1 1,3-4 0,0 0 0,0 0-99,1-1 0,0 0 0,-1 0 0,0-1-8,1 0 0,-2-1 0,-2-1 0,0-2-83,-2 0 0,-1 0 0,1 1 0,0 0 206,-2-1 1,-1 0 0,-2-2 0,-1-1 129,-3 1 0,1 3 0,-1 0 0,-1 0-455,-1 1 1,-1 1-1,1 1 1,1 0-1038,1-1 0,0 0-2532,0 2 3072,3 0 0,1 0 1,4 0-1,2 0 744,1 0 0,1-2 0,-1-2 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3.507"/>
    </inkml:context>
    <inkml:brush xml:id="br0">
      <inkml:brushProperty name="width" value="0.04286" units="cm"/>
      <inkml:brushProperty name="height" value="0.04286" units="cm"/>
      <inkml:brushProperty name="color" value="#F6630D"/>
    </inkml:brush>
  </inkml:definitions>
  <inkml:trace contextRef="#ctx0" brushRef="#br0">29 5 8412,'-1'-3'3023,"0"1"-2510,-1 4 0,-1 1 0,1 4 1,-1 1 16,-2 4 1,1 0 0,1 0-1,0 1 348,2 0 0,0 0 0,1-2 0,1-1-752,1 0 0,-1-3 0,3 1 0,0-1-313,1-2 0,1-3 1,0 0-1,-1-1 15,1-1 1,0-3-1,0-1 1,1-1-592,0-3 1,3-1 0,-3-2 0,0 0 352,0-1 1,-1 1 0,1 0 0,0 0 621,-2 2 1,0-1 0,-3 2-1,1 1 2317,-1 1-1904,0 3 0,-2 1 0,0 5 0,0 4 452,0 1 0,-2 3 0,0 3 0,-1-2-710,1 0 0,0-1 0,2 1 0,0-2-177,0 0 0,2 0 0,0-2 1,1-2-114,-1 1 1,3-4-1,-1-1 1,1-2-1120,0 0 1,1 0 0,0 0 76,2-2 0,-3-2 1,2-3-1,-1-2 511,0 0 1,1-2 0,-1 2 0,0 0 215,-1 0 1,0 2 0,0-1 0,-2 2 137,-1 0 1628,3 0 0,-5 4-1367,2 2 0,-1 2 0,-1 4 1,0 0-517,0-1 1,0 1 0,0 0 0,0 1-56,0 1 0,0-1 0,0-1 0,1 0-864,0-1 0,3 0 0,1 0 0,1-2-1258,0 0 1,-1-2 2531,1-1 0,2 0 0,1 0 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4.045"/>
    </inkml:context>
    <inkml:brush xml:id="br0">
      <inkml:brushProperty name="width" value="0.04286" units="cm"/>
      <inkml:brushProperty name="height" value="0.04286" units="cm"/>
      <inkml:brushProperty name="color" value="#F6630D"/>
    </inkml:brush>
  </inkml:definitions>
  <inkml:trace contextRef="#ctx0" brushRef="#br0">29 79 8412,'-6'0'0,"3"-1"-329,1-1 0,1 1 0,1-3 0,0 0-23,0-1 1,0 1-1,0 0 556,0 0 1,0-1-1,0-1 243,0 0 1,0 1 0,0 0-17,-2 1 1,1-1 0,-1 1 3311,2-1-3211,0 2 0,0 1 0,0 5 0,-1 2 143,-1 2 1,1 4 0,-2 1 0,0 0-324,2 0 1,0-3-1,1 1 1,0-1-91,0 0 1,0-1 0,0-2-941,0-1 0,0-1 1,1-1 466,1 0 0,1-4 0,3-3 0,-1-3-335,1-3 1,0 2 0,0-2 0,1 1 389,0 0 0,1-1 1,-2 2-1,-1 0 1286,1 2 0,0-1-303,-1 3 0,0 2 0,-1 2-395,-2 3 0,-1 3 0,-1 1 1,0 1-640,0 1 0,0-2 0,0 1 1,0 0-755,0-1 0,2 1 0,-1-2 1,1 1-734,1 1 1,-1-3 0,3-2 0,-1 1 1693,0-1 0,1-2 0,1 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18.464"/>
    </inkml:context>
    <inkml:brush xml:id="br0">
      <inkml:brushProperty name="width" value="0.08571" units="cm"/>
      <inkml:brushProperty name="height" value="0.08571" units="cm"/>
      <inkml:brushProperty name="color" value="#F6630D"/>
    </inkml:brush>
  </inkml:definitions>
  <inkml:trace contextRef="#ctx0" brushRef="#br0">34 10 8315,'-1'-6'524,"-1"2"0,0 4 1,-1 4-1,-1 2-404,0 1 1,0 2 0,-1 1 0,1 0 231,1-1 0,1 3 0,2-3 0,0 0-295,0 0 0,0 0 1,0 1-1,0 0-361,0-2 1,0-3-173,0 0 0,3-4 0,2 1 43,1-4 1,1-2 0,1-4-1,1-1 193,0 0 1,-2 0 0,0 0 0,0 0 102,-1 2 0,1 0 0,0 1 0,-1 1 3174,-2 0-2256,2 4 1,-3-1-1,2 5 1,-3 3-301,-1 5 0,-2-1 0,0 2 0,-2 0-497,2 0 0,-2 1 0,1-1 1,0-1-94,1-2 0,1 0 0,0-2 1,-2 0-335,0 0 1,0-3 0,2 1-1330,0 0 0,0-2 1093,3-1 0,0-1 0,4-2 0,0-1 347,0-3 1,-1-1 0,1-1 0,0-1 331,0-1 0,2-3 0,0 3 0,-1 0 9,-1 0 0,2 0 1,0-1-1,0-1 98,-2 1 1,0 2 0,0-1 0,-1 1 715,-2 1 0,1 3 0,-2-1 1696,1 0-2124,-3 2 0,-1 1 1,-4 4-1,-2 2-76,-1 0 1,1 4-1,-1-1 1,1 0-138,1 1 1,0-2 0,3 1 0,0 0-212,2 0 0,0-1-269,3 1 1,1-4-1,4-2-43,1-3 0,0-3 1,-2 1-1,1-2 31,0-1 1,0 0 0,1 0 0,-2 1 35,0-1 1,0-2 0,0 0 434,-1 1 0,0 0 0,0 2 422,-2 2 0,-2 1-321,0 6 0,-4 1 0,-2 5 0,-1 3 0,1 3 0,-1 2 0,-1 4 0,-1 3 48,0 3 1,1 0 0,1 5 0,1-1-205,1 0 1,-2 1 0,1-2 0,0-3-86,2-1 0,-1-1 0,0-1-58,0 0 0,0-5 0,0 1 1,-1-1-1,0-2 3,-1-1 1,1 0-1,0-1 1,-2-1-399,0-2 0,0-4 0,1 1 0,1-2 177,-2-3 0,0-1 0,0-3 1,-1 0 160,0-3 0,1-3 0,1-4 0,0-2-43,0-2 0,0-2 0,0 0 0,1-1 214,1 0 1,1-3-1,2 3 1,0 0 61,0 1 1,0 0-1,0 0 1,0 2 16,0 2 1,0 0-1,2 3 1,1 0-93,1 2 0,-2 0 1,2 0-1,2 1-39,0-1 0,0 0 1,1 1-1,0 1 66,0 0 0,2 2 0,0-3 0,2 2 27,1-1 1,1-1-1,0 1 1,0 1-103,-2-2 0,1 3 0,-2-1 1,-1 0-208,1 0 0,-1 2 0,-2-2-935,0 1 0,-1 0-1074,-2 1 29,-1 1 2171,-3-2 0,0 3 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4.475"/>
    </inkml:context>
    <inkml:brush xml:id="br0">
      <inkml:brushProperty name="width" value="0.04286" units="cm"/>
      <inkml:brushProperty name="height" value="0.04286" units="cm"/>
      <inkml:brushProperty name="color" value="#F6630D"/>
    </inkml:brush>
  </inkml:definitions>
  <inkml:trace contextRef="#ctx0" brushRef="#br0">51 256 8412,'3'-8'594,"0"0"0,-3-2 1,0 3-1,2 2 685,-1-1 1,1 3 0,-2-2-915,-2 2 0,-1 1 0,-3 3 0,0 0 47,1 1 0,-1 5 1,0 1-1,-1 2 12,-1 1 1,3 0 0,1-1 0,2-1-328,1-1 1,0 1-1,1-1 1,1-2-298,1-1 1,1-3 0,2-2 145,1 0 1,2-3 0,0-3-518,1-3 1,-1-1-1,2-2 1,-1 0-1,0 0-138,0-1 0,-1-3 1,0 1-1,1-1 637,-3 1 0,1-1 0,-2 0 0,1 0 590,0-1 0,-2 1 0,-1-1 0,-1 2 330,-1-1 1,0 3 0,-1 4-1,0 1 0,-2 3 0,-2 3-452,-1 1 0,-1 4 0,0 3 0,-1 5 116,-1 4 1,0 2 0,1 2 0,0 1-128,0 0 1,2 2 0,2-2-1,1 1-511,0 0 0,2-3 0,0 1 1,0-2-88,0 0 0,0-2 0,0-2 0,2-1-1045,2-1 1,-1-2 0,1-2 0,0-2-176,1-3 0,1-2 1,0 0-1,-1 0-256,1-2 0,2-2 1689,-1-1 0,3-6 0,-1-1 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4.746"/>
    </inkml:context>
    <inkml:brush xml:id="br0">
      <inkml:brushProperty name="width" value="0.04286" units="cm"/>
      <inkml:brushProperty name="height" value="0.04286" units="cm"/>
      <inkml:brushProperty name="color" value="#F6630D"/>
    </inkml:brush>
  </inkml:definitions>
  <inkml:trace contextRef="#ctx0" brushRef="#br0">56 40 10189,'9'-9'0,"-1"2"0,-2 1 2908,0 2-1583,-3-1 0,-1 3-815,-4-2 1,-2 1-1,-3 4 1,-1 1-364,-1 2 1,2 1 0,-2 1 0,1 1-286,1 1 0,2 0 1,2-1-1,1 0 38,0 0 0,2 1 0,0 0 0,0-1 539,2-1 0,1 2 1,3-1-1,0-2 246,-1 0 1,1-2 0,-2 3-326,0 0 1,-4-1 0,0 1-1,-3 0-544,-2-1 1,-1 1-1,-1-1 1,-1 0-873,1-2 1,3-1 0,0 1-3895,0 0 3282,1-1 1,1-5 1667,4-1 0,1-1 0,3 0 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8.418"/>
    </inkml:context>
    <inkml:brush xml:id="br0">
      <inkml:brushProperty name="width" value="0.05714" units="cm"/>
      <inkml:brushProperty name="height" value="0.05714" units="cm"/>
      <inkml:brushProperty name="color" value="#F6630D"/>
    </inkml:brush>
  </inkml:definitions>
  <inkml:trace contextRef="#ctx0" brushRef="#br0">103 275 10004,'0'-10'0,"0"1"0,0 1 0,0 1 453,0-1 1,0 1 0,0 0 0,0 0-52,0 2 1,-2-1-1,0 1 1,-2 1 268,0 2 1,-3 2-1,-1 0 1,0 2-212,0 2 0,-3 4 0,3 1 1,-2 2-170,1 0 1,2 0 0,0 1-1,2-2-273,4 0 1,0 0-1,1-2 1,1-2-166,0 1 0,3-3 0,2-1 0,1-1-191,0-1 1,5-2 0,0-3 0,0-2-194,0-1 0,-1-2 0,0-1 1,0 1 245,-2-1 1,2 2 0,-4-1 666,0 1 1,-1 2 63,-2-2 0,-2 5 0,-3 4 1,0 4 238,-3 4 0,-2 3 0,0 2 0,-1-1-47,2 1 1,4-2 0,-1 1-1,1-1-683,1-1 0,3-2 1,1-2-1,2-1-366,2-2 0,0-2 1,0-2-1,1 0 16,2-2 1,-1-1 0,1-4-1,-2 0-190,1-3 0,0 0 0,0-2 0,-2-1 257,0 0 1,-2-3-1,2 1 1,-2-1 547,0 1 0,-1-3 0,1 1 1,0-1 148,-1 1 1,-1-2 0,-1 1 0,1 1 4,-1 1 0,-2 1 0,1 6 0,-2 1 130,0 2 0,0 3 0,-2 1 0,-2 3-111,-1 2 1,-2 6-1,-2 6 1,1 2-42,0 2 0,0 1 0,1 3 0,1-1-156,1-1 0,3 0 1,0-1-1,2-1-414,0 1 1,3-2-1,2-3 1,2-2 43,2-3 1,0-2-1,2-3 1,0-1-72,1-2 0,2-5 0,0-2 0,0-4-4,2-2 1,0-3 0,0-1-1,-2-1 82,0-1 1,1-3 0,-2 0 0,0-1 135,-1 0 1,-3 1 0,0-1 0,-1 1-25,-3 0 0,0 1 0,-3 3 0,-1 1 736,0 2 1,-1 1-1,-1 3 1,-1 3-293,-2 2 1,-3 3 0,-1 1-1,-1 4 12,-1 3 1,0 4 0,0 4-1,1 2-129,1 2 1,1 1 0,1 3 0,1-1-264,1-1 0,1 0 1,3-1-1,1-1-130,1 1 1,1-2 0,3-2-1,0-2-1092,-1-2 1,3 0 0,-1-3-1,1 0-682,0-2 1,-1 0-1,2-2 1,-1 0 1898,-1-1 1,2 4 0,0-2 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9.027"/>
    </inkml:context>
    <inkml:brush xml:id="br0">
      <inkml:brushProperty name="width" value="0.04286" units="cm"/>
      <inkml:brushProperty name="height" value="0.04286" units="cm"/>
      <inkml:brushProperty name="color" value="#F6630D"/>
    </inkml:brush>
  </inkml:definitions>
  <inkml:trace contextRef="#ctx0" brushRef="#br0">29 35 8345,'-9'-2'0,"1"0"0,3 0 963,1 0 0,2 1-561,4-1 0,4 1 0,6 1 1,4 0 94,2 0 1,5 0 0,-2 0-1,1 0-374,2 0 1,-1 0 0,2 0 0,0 0-222,-1 0 1,0-2-1,-2 1 1,-3-1-181,-1 2 1,-1 0 0,-3-1 0,-2 0-877,-2-1 1,-2-1-1,-3 2 1154,1-1 0,-3-2 0,0 1 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9.247"/>
    </inkml:context>
    <inkml:brush xml:id="br0">
      <inkml:brushProperty name="width" value="0.04286" units="cm"/>
      <inkml:brushProperty name="height" value="0.04286" units="cm"/>
      <inkml:brushProperty name="color" value="#F6630D"/>
    </inkml:brush>
  </inkml:definitions>
  <inkml:trace contextRef="#ctx0" brushRef="#br0">114 6 8345,'-4'0'200,"1"-2"1,1 1 0,-2-1 515,-1 2 1,2 1-413,0 3 1,-1 2 0,-3 7-1,1 1 328,-2 3 0,0 4 0,1 0 1,-1 1-446,1 0 1,0 2-1,1 0 1,0-2-236,1 0 1,2-3 0,0 0 0,1-1 79,0-1 1,2-3 0,0-1 0,0-1-1050,0-3 1,0-1-1,0-3 1,2 0-229,2-1 1,1-3 1244,1 1 0,2-4 0,1-1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19.757"/>
    </inkml:context>
    <inkml:brush xml:id="br0">
      <inkml:brushProperty name="width" value="0.04286" units="cm"/>
      <inkml:brushProperty name="height" value="0.04286" units="cm"/>
      <inkml:brushProperty name="color" value="#F6630D"/>
    </inkml:brush>
  </inkml:definitions>
  <inkml:trace contextRef="#ctx0" brushRef="#br0">0 34 8448,'0'-5'0,"0"-1"-217,0 0 532,0 3 0,1 1 564,1 2 0,-1 0-692,3 0 0,0 0 285,1 0 537,-1 0-732,-2 0 0,-2-1 259,0-1-151,0 2-187,0-3 0,0 2-73,0 0 0,1 0-54,1-1 570,-2 1 491,5 1-803,-4 0 0,1 0-149,-4 0 1,1 0-638,-3 0-990,3 0 1,-2 1 147,3 1 1,0 1 0,0 3 1298,0-1 0,-2-1 0,-2-2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20.234"/>
    </inkml:context>
    <inkml:brush xml:id="br0">
      <inkml:brushProperty name="width" value="0.04286" units="cm"/>
      <inkml:brushProperty name="height" value="0.04286" units="cm"/>
      <inkml:brushProperty name="color" value="#F6630D"/>
    </inkml:brush>
  </inkml:definitions>
  <inkml:trace contextRef="#ctx0" brushRef="#br0">40 91 8322,'-3'-5'0,"1"-1"-117,2 0 0,0 1 0,0-1 1,0 0-25,0 1 1,0-1 0,2 0 0,0 1 654,-1-1 0,1 0 1,0 1 1538,-1-1-1682,0 3 0,-3 1 0,-2 5 0,-1 2-90,-1 2 0,-1 2 0,-1-1 0,2 1 69,1 1 1,3-1 0,2 0 0,0-1-248,0-1 1,1-1-1,2-1-109,3-1 0,3-2 1,-1-2-1,1 0 1,0 0 59,0 0 0,2-2 0,-3-2 0,1-1-171,-1-1 1,-2-1-1,0-1 1,-1 1 185,-1-1 1,0 1 0,-2-1 0,-1 1-11,0-1 0,-2 0 0,-1 3 0,-1 1-608,-3 0 1,1 1 0,-1-1 0,0 2-1195,1 2 1,-1 0 111,0 0 1,3 2 1630,1 2 0,-1-1 0,0-1 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20.509"/>
    </inkml:context>
    <inkml:brush xml:id="br0">
      <inkml:brushProperty name="width" value="0.04286" units="cm"/>
      <inkml:brushProperty name="height" value="0.04286" units="cm"/>
      <inkml:brushProperty name="color" value="#F6630D"/>
    </inkml:brush>
  </inkml:definitions>
  <inkml:trace contextRef="#ctx0" brushRef="#br0">20 46 8360,'0'5'423,"1"1"1,0 0-1,2-1 1,-1-1-1,2-1 1,0 1 378,0-1 0,4-2 0,-2 1 1,1-2-686,1 0 0,-1 0 0,2 0 0,-1 0-221,-1-2 0,0 1 0,0-2 0,-2-1 284,0 1 0,-3-1 17,0-1 0,-4-1 0,-2 1 0,-3 1 89,-2 0 0,-2 2 1,0-1-1,-1 0-198,1 2 0,0-1 0,-1 0 0,1 0-1210,2 2 0,1-1 213,2-1 0,4 1 0,2-2-290,5 0 0,2 0 1199,2 1 0,3-5 0,3 0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23.258"/>
    </inkml:context>
    <inkml:brush xml:id="br0">
      <inkml:brushProperty name="width" value="0.05714" units="cm"/>
      <inkml:brushProperty name="height" value="0.05714" units="cm"/>
      <inkml:brushProperty name="color" value="#F6630D"/>
    </inkml:brush>
  </inkml:definitions>
  <inkml:trace contextRef="#ctx0" brushRef="#br0">153 39 10710,'0'-5'-377,"0"-1"0,0 2 0,0 1 870,0-2 1,0 2-1,0-1 88,-2 0 1,-1 1 0,-3 1 0,0 2-160,1 2 1,-4 1-1,0 3 1,-2 0 2,0 2 0,0 0 0,0 2 0,1-1-131,3-1 1,1 2 0,1-3 0,1 0-160,2-1 0,1 0 0,2-1-293,1-1 1,2-2-1,3-2 1,3 0-3,0 0 0,2-2 0,1-2 0,0-3-93,0 0 0,-1-3 0,-1 3 0,0-1 180,-2 0 1,1 2-1,-2-3 1,-1 2 115,-1-1 1,-2 1 0,-1 3 735,-1 0 0,0 3-421,-4-1 1,1 2 0,-3 3 0,-1 4-60,-2 4 1,0 6 0,-2 0 0,0 3 215,0 1 1,1 5 0,-2 1-1,0 0-545,0 1 0,1-1 1,0 0-1,1-3-283,-1 0 1,2-3 0,-1-2 0,1-3-227,1-3 0,-2-1 0,3-5 130,-1 0 0,0-3 0,-1-2-209,1-1 1,1-2 0,1-2-174,2-2 1,1-1 0,1-2 0,0 0-674,0-2 1,3 0 1463,1-2 1,3-4 0,2-2 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23.612"/>
    </inkml:context>
    <inkml:brush xml:id="br0">
      <inkml:brushProperty name="width" value="0.05714" units="cm"/>
      <inkml:brushProperty name="height" value="0.05714" units="cm"/>
      <inkml:brushProperty name="color" value="#F6630D"/>
    </inkml:brush>
  </inkml:definitions>
  <inkml:trace contextRef="#ctx0" brushRef="#br0">34 40 16297,'-2'-3'-124,"-2"1"0,-1 4 1,0 2 90,1 1 0,-1 1 0,2 0 0,0 1 534,1 1 0,1-1 1,2-1-1,1 1-455,1-2 1,2 2 0,2-4 0,0 1-137,0-3 1,3 0 0,-2-2 0,1 0 98,1-3 1,-2-1 0,-1-1-1,0 0-53,-2-2 0,-1 2 0,-1-2 0,0 1 228,-2 0 0,0 1 0,-2-2 0,-1 2 59,-2 0 1,-1 0 0,0 1 0,-1 0-692,0 1 0,-1 0 0,-1 2-25,1 0-909,1 2 1,3 0 0,2 2 278,2 2 1,2-1 0,3-2 0,-1 0 1075,1-1 0,2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18.091"/>
    </inkml:context>
    <inkml:brush xml:id="br0">
      <inkml:brushProperty name="width" value="0.08571" units="cm"/>
      <inkml:brushProperty name="height" value="0.08571" units="cm"/>
      <inkml:brushProperty name="color" value="#F6630D"/>
    </inkml:brush>
  </inkml:definitions>
  <inkml:trace contextRef="#ctx0" brushRef="#br0">0 19 8680,'6'11'177,"-3"2"1,-2-2-1,0 1 1,1-1 210,1-1 1,2-1 0,-2 1-1,3 0 126,3-1 1,2-2 0,0-2 0,3-1-227,1-2 0,-3-1 0,2-1-82,0 0 0,-4-4 1,3-1-1,-2-2-180,-1 1 0,-1 0 0,0-4 1,-2 0-1,-1 1-4,-2-1 1,-1 0-1,-4 2 1,-2 1 186,-4 4 0,-1-1-141,-2 1 0,1-2 0,-1 3 1,0-2-1,1 0 145,-1 0 0,2-1-754,1 2 1,-1 2 0,1-2-1,0 1-2190,0-2-146,3 3 2877,4-3 0,4 4 0,2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0.512"/>
    </inkml:context>
    <inkml:brush xml:id="br0">
      <inkml:brushProperty name="width" value="0.08571" units="cm"/>
      <inkml:brushProperty name="height" value="0.08571" units="cm"/>
      <inkml:brushProperty name="color" value="#F6630D"/>
    </inkml:brush>
  </inkml:definitions>
  <inkml:trace contextRef="#ctx0" brushRef="#br0">88 1 8968,'-6'7'0,"1"0"0,2 2 0,0 2 0,0 2 0,-2 1 0,1 1 0,-2 2 932,0 3 1,0-1 0,0 3-704,1-1 1,-1-1 0,2-2 0,0 0-240,-1-2 1,4 1-1,-2-2 1,1-3-628,-1-2 0,1-1 0,2-2-694,0 0 0,1-4 928,1-3 0,0-6 1,2-6-1,1 0 403,-2-2 0,3-5 0,-2-2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23.895"/>
    </inkml:context>
    <inkml:brush xml:id="br0">
      <inkml:brushProperty name="width" value="0.05714" units="cm"/>
      <inkml:brushProperty name="height" value="0.05714" units="cm"/>
      <inkml:brushProperty name="color" value="#F6630D"/>
    </inkml:brush>
  </inkml:definitions>
  <inkml:trace contextRef="#ctx0" brushRef="#br0">0 8 11779,'6'-4'930,"-3"0"1,0 5 0,-3 1-662,0 3 0,-2 2 1,0 1-105,1 1 1,0 1 0,1 1-1,0 0 1,1 0-254,1-1 1,1-2 0,2-3 0,1 1-155,0 0 0,-1-2 1,1-1-1,0-1 40,-1-1 1,1-1 0,-1-1-1,0-3 57,-2 1 1,1-4-1,-1 2 1,-1-2 42,-1 1 0,-1 0 0,0-1 0,0-1 367,0 1 0,-3 1 1,0 0-1,-2 1-209,-1-1 0,0 2 0,0 1-1893,1 1 1105,2-3 0,1 5 768,4-2 0,3 1 0,4 1 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24.339"/>
    </inkml:context>
    <inkml:brush xml:id="br0">
      <inkml:brushProperty name="width" value="0.05714" units="cm"/>
      <inkml:brushProperty name="height" value="0.05714" units="cm"/>
      <inkml:brushProperty name="color" value="#F6630D"/>
    </inkml:brush>
  </inkml:definitions>
  <inkml:trace contextRef="#ctx0" brushRef="#br0">68 238 10139,'4'0'803,"-1"0"-364,0-2 1,-4-1 0,-3 0-54,-1 1 1,0 1-1,-1 2 1,0 1-140,1 1 0,-3 2 0,0 2 1,0 0-416,2 0 0,-1 3 1,4-2-1,0 0 38,1 0 0,1 0 1,1-3 11,0 1 1,3-3-1,0-1 1,3-1-48,-1-1 0,3-3 1,2-1-1,0-2 22,-1-2 1,2-2-1,-1 0 1,0-3-120,2-2 1,-2 1 0,0-1 0,0-1 529,0 2 1,-1-2-1,0 0 1,-1 0-119,-1-1 0,-1 1 0,0-1 0,-1 2 433,-2-1 0,2 1 0,-3 4 1,-1 1-5,0 3 0,-1 1 1,-1 1-341,-1 1 0,0 2 0,-3 4 0,0 4-107,-2 3 1,0 5 0,2 2 0,-1 3 124,0 1 0,1 0 0,1 2 1,1-1-270,0 0 1,1 0 0,2 1 0,0-2-32,0 0 1,0-2-1,1-2 1,0-3-923,1-1 1,2 0 0,-2-4 0,1-2 396,2-1 1,-2-1-1,1-2 1,0-1-801,1 0 1371,1-1 0,0-3 1,-1 0-1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27.717"/>
    </inkml:context>
    <inkml:brush xml:id="br0">
      <inkml:brushProperty name="width" value="0.04286" units="cm"/>
      <inkml:brushProperty name="height" value="0.04286" units="cm"/>
      <inkml:brushProperty name="color" value="#F6630D"/>
    </inkml:brush>
  </inkml:definitions>
  <inkml:trace contextRef="#ctx0" brushRef="#br0">6 21 8501,'-2'-7'-82,"1"-1"-359,-1 3 0,2 5 124,2 2 0,-1-1 0,3 0 317,1 1 0,2 1 0,2 3 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3.025"/>
    </inkml:context>
    <inkml:brush xml:id="br0">
      <inkml:brushProperty name="width" value="0.05714" units="cm"/>
      <inkml:brushProperty name="height" value="0.05714" units="cm"/>
      <inkml:brushProperty name="color" value="#F6630D"/>
    </inkml:brush>
  </inkml:definitions>
  <inkml:trace contextRef="#ctx0" brushRef="#br0">63 34 11075,'0'-8'-113,"-2"1"1,-1 1 0,1 1 0,-2 1-1,1 2 1,-1 1 0,-1 1 1178,-1 1 0,1 3 0,1 1-1137,0 1 1,1 0 0,-2 0 0,2 1 309,1 0 0,-1 3 1,2-2-1,-1 0-340,1 0 0,0 0 0,1-2 0,0-1-979,0 1 1,3-1-1,1-1 1091,3-2 1,2 1-1,2 0 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3.206"/>
    </inkml:context>
    <inkml:brush xml:id="br0">
      <inkml:brushProperty name="width" value="0.05714" units="cm"/>
      <inkml:brushProperty name="height" value="0.05714" units="cm"/>
      <inkml:brushProperty name="color" value="#F6630D"/>
    </inkml:brush>
  </inkml:definitions>
  <inkml:trace contextRef="#ctx0" brushRef="#br0">57 6 21554,'-6'-3'-28,"1"2"0,-1 0 0,1 1 811,1 1 0,-1 3 0,1 1 0,-1 1-1031,0 0 0,1-1 1,1-1-1,0 0-350,2 0 0,0 1 0,1 1 0,0 0-399,0-1 1,0 1-1,0 0 1,0 0 720,0 2 0,3-2 1,0 2-1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3.945"/>
    </inkml:context>
    <inkml:brush xml:id="br0">
      <inkml:brushProperty name="width" value="0.04286" units="cm"/>
      <inkml:brushProperty name="height" value="0.04286" units="cm"/>
      <inkml:brushProperty name="color" value="#F6630D"/>
    </inkml:brush>
  </inkml:definitions>
  <inkml:trace contextRef="#ctx0" brushRef="#br0">103 3 8587,'-1'-3'258,"0"3"1,-1 4 109,-2 1 1,1 3 0,-4 2 0,0 3-7,0 2 0,-3 0 0,2 1 1,0-1-76,0 1 0,0 0 0,3-1 1,0 0-316,1-1 0,1 1 1,1-2-1,0 0-297,1-1 1,0-3 0,0 0-388,-1-1 313,0 0 1,2-6-1,0-4 119,0-3 0,2-4 0,2-1 1,1 0 158,1-2 1,0-1-1,1-1 1,1 0 151,1-2 0,0 0 0,2-1 0,-1 0-47,0 2 0,2 1 0,-2 3 1,1 0 97,1-1 0,0 4 0,-3 1 0,0 2 415,-2 1 1,2 3 0,-2-1 0,0 1 5,-1 1 0,0 1 0,0 1-225,-1 1 0,0 4 0,-1 1 0,-2-1-270,-1-1 1,-1 0 0,0 0 0,0 1-87,0 0 0,-3 1 0,-1-3 0,0-1-205,0 0 0,-1-1 0,1 1 0,-1-1-44,0-1 1,-1-1 0,0 1 0,1-2 176,-1 0 1,1 0-1,1-2 1,0 0 73,2-1 0,-2 1 0,2-2-45,1 0 399,-2-1 0,2 1 239,-1 0 0,2 3-99,0 1 1,0 3 0,0 3-138,0-1 1,0 1 0,0 0-35,0-1 1,0 0-1,2 0 1,-1-1-220,1 0 1,-1-1 0,1 1-303,2 0 1,-1-1 0,1 1-343,0 1 0,-1-2 1,1 1 93,0 0 0,1 1 1,-1 1-1,-1-1-562,0 1 0,1 0 1084,0-1 0,1 1 0,1 0 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4.345"/>
    </inkml:context>
    <inkml:brush xml:id="br0">
      <inkml:brushProperty name="width" value="0.05714" units="cm"/>
      <inkml:brushProperty name="height" value="0.05714" units="cm"/>
      <inkml:brushProperty name="color" value="#F6630D"/>
    </inkml:brush>
  </inkml:definitions>
  <inkml:trace contextRef="#ctx0" brushRef="#br0">18 63 12317,'-6'0'300,"0"0"0,3 0 0,1 2-346,2 2 1,0-1-1,0 0 380,2 0 1,1-1 0,4-2 0,0 0-191,3 0 1,-2 0-1,2-1 1,-1-1-428,0-2 0,1 1 1,-2 0-1,1-2 218,-1 0 0,-1-1 0,-2 1 0,0-1 52,-1 0 0,-2 1 0,1-1 0,-1 0-14,-1 1 1,0 1 0,-2 1 400,0 0 0,-3 1 0,-1 2 0,-1 0 265,0 0 1,-1 3 0,-1 1 0,1 1-465,1 0 0,0 3 1,1 0-1,1-1-122,0 1 0,3-1 0,-1 1 0,1-1-127,1 1 0,3-2 1,1-3-1,1 1-940,0-1 1,3 2 0,0-3 0,1-1-376,1-1 1,1 0 1455,0 0 1,3-2 0,0-1 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5.128"/>
    </inkml:context>
    <inkml:brush xml:id="br0">
      <inkml:brushProperty name="width" value="0.05714" units="cm"/>
      <inkml:brushProperty name="height" value="0.05714" units="cm"/>
      <inkml:brushProperty name="color" value="#F6630D"/>
    </inkml:brush>
  </inkml:definitions>
  <inkml:trace contextRef="#ctx0" brushRef="#br0">29 17 18735,'0'-6'-4086,"-1"2"3844,0 0 1,-1 3 0,-1 0 776,1 2 0,-1 2 0,2 4 0,-2 0-67,0 0 1,2 3 0,-2-2 0,2 0-327,-1 0 1,0 0-1,2-1 1,0 1-379,0-1 0,2-1 1,2-1-145,1-1 0,-1-2 0,0-2 0,0 0-209,1 0 0,1 0 1,-1-2-1,1-2 346,0-1 1,-1-1-1,1 1 1,0-2 232,-1 0 1,1 1-1,0-2 1,-1 2 421,-1 0 1,0 0-1,-1 1 1505,0-1-1232,-2 3 0,1 1 0,-2 4-288,0 2 0,0 1 0,0 0 0,-1 1-176,-1 0 0,0-1 0,2 1-279,0 0 1,0-2 0,0-1-1178,2-1 1,0 0 0,1-2 598,2 0 0,0 0 1,0 0-1,1-1 142,-3 0 0,2-2 0,-1-1 0,1 0 264,1-1 1,-1 1 0,1 0 0,0 0 233,-1 2 1,-1-2-1,0 2 2767,0 1-1945,-1 0 0,0 4 0,-3 1 0,0 1-198,0 0 1,0 1 0,0 0-1,0-1-228,0 1 0,0 0 0,0-1-995,2 1 1,-1-2-1,1-1 1,1 0-547,0-2 1,1-1 0,-1 0 170,2 0 0,0 0 0,1 0 0,-1 0-1127,1 0 2096,0-2 0,-1-1 1,1-3-1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5.425"/>
    </inkml:context>
    <inkml:brush xml:id="br0">
      <inkml:brushProperty name="width" value="0.05714" units="cm"/>
      <inkml:brushProperty name="height" value="0.05714" units="cm"/>
      <inkml:brushProperty name="color" value="#F6630D"/>
    </inkml:brush>
  </inkml:definitions>
  <inkml:trace contextRef="#ctx0" brushRef="#br0">0 0 13962,'3'1'684,"-1"1"-352,-1 1 1,0 2 0,0 1-1,1 0 1,-1-1 0,0 1 74,-1 0 0,0-1-757,2 1-1716,-1 0 389,4-3 0,-5-1 701,2-4 0,-1-1 0,-1-3 815,0 0 1,-3-2 0,0-1-1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5.476"/>
    </inkml:context>
    <inkml:brush xml:id="br0">
      <inkml:brushProperty name="width" value="0.05714" units="cm"/>
      <inkml:brushProperty name="height" value="0.05714" units="cm"/>
      <inkml:brushProperty name="color" value="#F6630D"/>
    </inkml:brush>
  </inkml:definitions>
  <inkml:trace contextRef="#ctx0" brushRef="#br0">1 62 12791,'0'-10'3,"0"0"1,0 2 0,0 2-1,0 1 959,0-1 1,0 2 0,0 0-290,0 0-1084,0 2 1,0 0 20,2 4 0,-1-1 0,2 3 0,1 2 371,-1 1 1,1 0-1,1-1 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0.837"/>
    </inkml:context>
    <inkml:brush xml:id="br0">
      <inkml:brushProperty name="width" value="0.08571" units="cm"/>
      <inkml:brushProperty name="height" value="0.08571" units="cm"/>
      <inkml:brushProperty name="color" value="#F6630D"/>
    </inkml:brush>
  </inkml:definitions>
  <inkml:trace contextRef="#ctx0" brushRef="#br0">14 156 7991,'-1'-13'0,"0"1"0,-1 2-371,0 0 0,-1 0 510,1 1 0,0 2 0,2-2 0,0 1 223,0 1 0,0-2 0,0 0 0,2 1-207,0 1 1,3 0 0,0 1 0,1 1-80,1 0 0,-1 4 1,1-2-1,0 3-119,0 0 1,2 0 0,0 0 0,0 3 65,0 1 0,-1 2 0,2 2 0,-1 0 30,0 1 1,0 1-1,-3-2 1,0 1-5,-1-1 1,0 2 0,-3-1 0,0 0 101,-2 1 1,0-2 0,0 3-1,-2 0-58,-3 0 1,-4 1 0,-2-2 0,-1-1-99,1 1 1,-2 0-1,2-2 1,-1 1-46,0-1 0,0-3 0,3-1 1,1-1-451,1-1-248,0-2 0,3 0 0,3-3-105,2-1 0,5-2 853,3-1 0,3 0 0,-1 1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5.733"/>
    </inkml:context>
    <inkml:brush xml:id="br0">
      <inkml:brushProperty name="width" value="0.05714" units="cm"/>
      <inkml:brushProperty name="height" value="0.05714" units="cm"/>
      <inkml:brushProperty name="color" value="#F6630D"/>
    </inkml:brush>
  </inkml:definitions>
  <inkml:trace contextRef="#ctx0" brushRef="#br0">1 17 9711,'3'-4'-200,"-1"-1"1568,1 0 0,0 2 0,3 4-368,-1 1 0,-1 1 0,0 3-784,0 2 1,1 0-1,1 2 1,0 1 0,-1 1-1,1 0 1,0 0 147,-1-1-317,1 1 0,-1-2 0,-1 1 1,0-3-1550,-2 1 0,2-2 0,-2-1-3100,2-1 4603,-3-1 1,4-4 0,-2-4 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5.939"/>
    </inkml:context>
    <inkml:brush xml:id="br0">
      <inkml:brushProperty name="width" value="0.05714" units="cm"/>
      <inkml:brushProperty name="height" value="0.05714" units="cm"/>
      <inkml:brushProperty name="color" value="#F6630D"/>
    </inkml:brush>
  </inkml:definitions>
  <inkml:trace contextRef="#ctx0" brushRef="#br0">148 0 9717,'-8'0'1130,"1"1"1,0 0-1,0 2 1,-1 0-198,-1 1 1,-3 3-982,-1 1 1,1-1 0,0-1 0,1 0-122,1-1 1,3 2-1,0 0 1,1 0-562,2 0 0,2 1 708,2 0 0,-3-1 1,0-1-1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6.287"/>
    </inkml:context>
    <inkml:brush xml:id="br0">
      <inkml:brushProperty name="width" value="0.04286" units="cm"/>
      <inkml:brushProperty name="height" value="0.04286" units="cm"/>
      <inkml:brushProperty name="color" value="#F6630D"/>
    </inkml:brush>
  </inkml:definitions>
  <inkml:trace contextRef="#ctx0" brushRef="#br0">28 18 8377,'0'-6'1640,"0"1"406,0 1 0,0 2-1562,-2 2 1,-1 2 0,-1 2 0,0 1-505,0 1 0,1 0 0,-1 1 0,2 1-706,1-1 1,0 1 0,1-1-1,0 0-71,0 0 1,0-4 0,1 1 0,1-2-706,1-1 1502,2 0 0,1-1 0,0 0 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6.540"/>
    </inkml:context>
    <inkml:brush xml:id="br0">
      <inkml:brushProperty name="width" value="0.04286" units="cm"/>
      <inkml:brushProperty name="height" value="0.04286" units="cm"/>
      <inkml:brushProperty name="color" value="#F6630D"/>
    </inkml:brush>
  </inkml:definitions>
  <inkml:trace contextRef="#ctx0" brushRef="#br0">57 8 8377,'0'-4'598,"0"0"1,-2 6 0,-2 0 0,-1 2 0,-1 2 0,0-1 72,1 1 0,0 2-694,1-1 1,-1 1-1,2-3 1,-1 1-471,0 0 0,3-1 1,-1 1 102,1 0 0,1-3-2456,0 1 2846,0-2 0,3 3 0,0-2 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8.738"/>
    </inkml:context>
    <inkml:brush xml:id="br0">
      <inkml:brushProperty name="width" value="0.05714" units="cm"/>
      <inkml:brushProperty name="height" value="0.05714" units="cm"/>
      <inkml:brushProperty name="color" value="#F6630D"/>
    </inkml:brush>
  </inkml:definitions>
  <inkml:trace contextRef="#ctx0" brushRef="#br0">68 55 12876,'-5'-1'248,"-1"0"1,0 0 0,1-1 0,-1 1 245,0 1 0,-1 0 0,-1 0 0,2 1 13,2 1 0,-1 1 1,3 3-230,1-1 1,0 1 0,2 0-381,1-1 0,1-1 1,3-1-1,1 0-125,1-2 0,1 0 0,0-1 0,-1 0-141,0 0 0,1-3 1,-1 0-1,-1-1 14,-1 1 1,0-1 0,-1-2 0,-1 0 156,0 1 1,-2-1 0,1 0-1,0 1 198,-2-1 0,-1-1 0,1-1 587,1 1 1,-1 1 1871,3 0-1954,0 3 0,0 2 0,-1 4 1,-1 2-234,0 1 1,-2 2 0,0-1 0,1 0-437,1 0 1,-2-1 0,3 0 0,-1 0-373,0-1 1,2-1-1,0-1-67,1 0 0,2-1 1,2-2-1,-1-1 68,2-1 0,1 1 0,1-3 0,-1 0 23,0 1 0,1-1 1,-1 1-1,0 1 619,1-1 1,1-4-1,2 1 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9.457"/>
    </inkml:context>
    <inkml:brush xml:id="br0">
      <inkml:brushProperty name="width" value="0.05714" units="cm"/>
      <inkml:brushProperty name="height" value="0.05714" units="cm"/>
      <inkml:brushProperty name="color" value="#F6630D"/>
    </inkml:brush>
  </inkml:definitions>
  <inkml:trace contextRef="#ctx0" brushRef="#br0">45 18 13683,'-2'-6'-2447,"0"1"3210,0 1 0,2 2 0,-2 3-76,-2 0 0,1 2 0,0 2 0,0 0-534,-1 1 1,1 1 0,-1 0-1,1 0-217,0 0 0,1 1 0,2-3 0,-2 1-1560,1 0 1,-1-3-560,4-1 1,1-2 2206,3 0 0,2-2 0,1-1 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39.557"/>
    </inkml:context>
    <inkml:brush xml:id="br0">
      <inkml:brushProperty name="width" value="0.05714" units="cm"/>
      <inkml:brushProperty name="height" value="0.05714" units="cm"/>
      <inkml:brushProperty name="color" value="#F6630D"/>
    </inkml:brush>
  </inkml:definitions>
  <inkml:trace contextRef="#ctx0" brushRef="#br0">108 1 13683,'4'1'645,"-3"0"1,-3 1-1,-3 2 1,-2 2-339,0 1 1,-2 0 0,0 0 0,-1 0-128,0 0 0,0 1 0,3-1 0,0 1 1,0-1-1144,2-1 1,1 0 0,1 1 915,0 1 0,-1-1 1,1-1-1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0.138"/>
    </inkml:context>
    <inkml:brush xml:id="br0">
      <inkml:brushProperty name="width" value="0.05714" units="cm"/>
      <inkml:brushProperty name="height" value="0.05714" units="cm"/>
      <inkml:brushProperty name="color" value="#F6630D"/>
    </inkml:brush>
  </inkml:definitions>
  <inkml:trace contextRef="#ctx0" brushRef="#br0">0 45 9938,'2'-9'0,"0"0"474,-1 1 1,3 0 592,-1 2 1,0 3-710,1 1 1,-2 2-1,0 2 1,0 3 0,0 2-3,-1 2 1,0 4-1,-2 0 1,0 1-173,-1 0 0,-1-1 0,2-1 0,-1-1-408,1 0 0,0 0 1,1-1-1,0-1-221,0-1 0,0-2 0,0-3 15,-2 0 1,1-2 231,-1-3 1,2-3 0,2-3 0,2 0 131,1-1 1,1-1 0,0 1 0,1-2 250,0 0 0,2-1 0,-2 2 0,0 0 162,0 3 1,-1 1 0,0 2-1,0 0-248,-1 2 1,1 0 0,0 2-578,-1 0 1,-1 1 0,0 1-332,0 1 1,-1 2 0,-1 0 762,1-1 1,-2 1 0,1-2 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0.754"/>
    </inkml:context>
    <inkml:brush xml:id="br0">
      <inkml:brushProperty name="width" value="0.05714" units="cm"/>
      <inkml:brushProperty name="height" value="0.05714" units="cm"/>
      <inkml:brushProperty name="color" value="#F6630D"/>
    </inkml:brush>
  </inkml:definitions>
  <inkml:trace contextRef="#ctx0" brushRef="#br0">5 96 10663,'0'-6'0,"-1"1"1562,0 2-561,0 0 1,-1 3-367,4 0 1,1 0-1,3 0 1,0 0-229,2 0 1,0 0 0,4 0 0,-1 0-522,0 0 0,0-1 1,-1 0-1,0-3-141,0 1 0,-1-2 1,-1 1-1,0-1 69,-3 0 0,0-1 1,-2 0-1,-1 1 154,1-1 0,-2 0 0,-1 1 1,-2 0 181,-2 1 1,-1 1 0,-1 2 0,-1-1 369,-1 0 0,-1 2 1,1 2-1,1 2-211,-1 1 1,1 1 0,0 1 0,1 1-244,2 1 1,1-1 0,2 1 0,-1 1-390,1-1 0,1-1 0,2-1 0,1 1-33,2-1 1,1-3 0,0-1-1,1 0 84,1-2 1,2 0 0,-1-1 0,1 0-1687,0 0 0,1 0 2069,-2 0 1,2-5-1,0-2 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1.032"/>
    </inkml:context>
    <inkml:brush xml:id="br0">
      <inkml:brushProperty name="width" value="0.05714" units="cm"/>
      <inkml:brushProperty name="height" value="0.05714" units="cm"/>
      <inkml:brushProperty name="color" value="#F6630D"/>
    </inkml:brush>
  </inkml:definitions>
  <inkml:trace contextRef="#ctx0" brushRef="#br0">24 1 16247,'-6'0'1170,"3"2"1,0 3 0,1 1-1135,0 2 0,0 0 0,2-1 1,-1 0-1,-1 1 0,0-1 0,2 1-1545,0-1 931,0-1 0,0 0 1,0-1-644,0 1 0,0-1 1,2 0-2136,0-2 3349,-1-1 1,-1-2 0,0-4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4.967"/>
    </inkml:context>
    <inkml:brush xml:id="br0">
      <inkml:brushProperty name="width" value="0.08571" units="cm"/>
      <inkml:brushProperty name="height" value="0.08571" units="cm"/>
      <inkml:brushProperty name="color" value="#F6630D"/>
    </inkml:brush>
  </inkml:definitions>
  <inkml:trace contextRef="#ctx0" brushRef="#br0">1 40 8220,'3'-7'203,"-2"4"0,3 1 0,0 4 0,-1 3 818,0 3 1,-1 3-824,-2 2 0,0 1 1,0-1-1,0 1 22,0-1 1,0-2-1,0 0 1,0-1-23,0 1 0,0-3-1118,0 1 1,0-3 778,0-4 1,3-3-1,2-8 1,3 0 206,1-2 0,2-1 0,-1-3 0,0 0 126,-1 0 1,3 0-1,-3 2 1,1-1 19,0 1 0,1 2 0,-1 2 1,-1 2-215,-2 0 1,2 1 0,-5 2-778,2 1 1,0 3 0,-1 3 0,-2 1-495,0 2 1,-3 1 1272,3 0 0,-3 2 0,0 2 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1.091"/>
    </inkml:context>
    <inkml:brush xml:id="br0">
      <inkml:brushProperty name="width" value="0.05714" units="cm"/>
      <inkml:brushProperty name="height" value="0.05714" units="cm"/>
      <inkml:brushProperty name="color" value="#F6630D"/>
    </inkml:brush>
  </inkml:definitions>
  <inkml:trace contextRef="#ctx0" brushRef="#br0">0 28 12032,'0'-6'380,"0"1"0,1 0 1477,1 1 0,-2 1-2153,2 1 1,1 1-1,1 0-604,-1 2 1,1 1 0,-1 1 0,-1 2 854,1 0 1,1-2 0,-1-1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1.459"/>
    </inkml:context>
    <inkml:brush xml:id="br0">
      <inkml:brushProperty name="width" value="0.05714" units="cm"/>
      <inkml:brushProperty name="height" value="0.05714" units="cm"/>
      <inkml:brushProperty name="color" value="#F6630D"/>
    </inkml:brush>
  </inkml:definitions>
  <inkml:trace contextRef="#ctx0" brushRef="#br0">1 5 18891,'6'0'764,"-3"1"0,0 1-825,0 1 0,-1 2 1,-2 1-1,0 0-65,0-1 0,0 3 0,0 0 0,0-2-361,0 1 0,0-2-559,0 1 676,0-3 1,1 0 0,0-4 0,1-1-60,1-2 0,1-1 0,2-2 0,0-1 118,-1 1 0,1 0 0,0 1 1,-1-2 673,1 1 0,-1 3 0,-1 0 1,-1 1 964,0 0 0,0 2-828,-2-1 1,0 4 0,1 2 0,-2 3 137,-2 0 1,1 3-1,-2-1 1,-1 1-885,1-1 0,2-1 0,-1 0 0,2 1 0,0-3 0,0 1 1,0-2-5503,0 1 2102,0 0 3575,2-3 1,1-1 0,3-2 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1.870"/>
    </inkml:context>
    <inkml:brush xml:id="br0">
      <inkml:brushProperty name="width" value="0.05714" units="cm"/>
      <inkml:brushProperty name="height" value="0.05714" units="cm"/>
      <inkml:brushProperty name="color" value="#F6630D"/>
    </inkml:brush>
  </inkml:definitions>
  <inkml:trace contextRef="#ctx0" brushRef="#br0">23 38 16663,'0'-6'-39,"0"0"1,0 4 401,0 2 0,0 5 0,-1 4 0,-1 2 68,-2 0 0,0 1 0,0 0 1,2 0-363,-1 2 1,2-1 0,0-3 0,1 1 0,1-3-505,1 1 1,2-2 0,0-3 371,1 0 0,1-4 1,1 0 7,1-3 0,-1-2 0,0-1 0,0-2-155,0-1 1,1-1 0,-3-1 0,1 1 460,0 0 1,-1-4-1,-1 3 1,-1-1-206,0 2 1,-1 0 0,-2 1 0,0-1-462,0 1 1,0 2-2400,0-1 2121,0 5 0,0 3 687,0 3 1,-3 0 0,0-1 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2.796"/>
    </inkml:context>
    <inkml:brush xml:id="br0">
      <inkml:brushProperty name="width" value="0.05714" units="cm"/>
      <inkml:brushProperty name="height" value="0.05714" units="cm"/>
      <inkml:brushProperty name="color" value="#F6630D"/>
    </inkml:brush>
  </inkml:definitions>
  <inkml:trace contextRef="#ctx0" brushRef="#br0">0 147 15040,'0'-3'715,"0"-1"1,1 3 0,1-2-1,1 1 1,2 0 0,1 0 0,0 1-232,-1-1 0,1-3 0,0 2 0,-1-1-411,1 1 0,0-1 0,-1-2-347,1 0 0,-1 1 0,-1-1 0,-2 0-477,-2 1 0,0-1 0,0 0 498,0 1 0,0 2 1,-2 1 614,-2 1 0,-2 2 1,0 1-145,0 1 0,0 2 0,2 1 0,-1 0-56,-1-1 1,3 1 0,1 0 0,1-1-152,-1 1 1,1 0 0,0-1-182,2 1 0,0-3 0,3 0-695,1-1 1,2-1-1,2 1 276,0-2 1,-1 0-1,-2 0 1,-1 0-446,1 0 1,0 0-1,-1 0 233,1 0 0,0 0 324,-1 0 1,-1 0 516,-3-2 1,2-1 0,-1-3 4,-1 0 1,0 3 1501,-1-1-1187,0 3 0,0-1 0,0 4 755,0 1 0,-2 2 0,0 1-420,1 0-1,0-1-834,1 1 0,3-3 0,0-1-28,2-1 0,1-1 0,0 0 1,-1-1-217,1-1 1,0-1 0,-1-3 0,1 1 53,0-1 1,-1 1-1,1 1 321,0 0 606,-1 3 0,-1-1 0,-3 4 0,0 1-109,-1 2 0,0 2 0,0 0 0,0 0-332,0 0 0,1-2 0,0-2 1,2 1-299,0-1 1,0 0 0,3-3 0,0 0-155,-1 0 1,3-3-1,0-1 1,-1-1-422,-1-3 0,-1 2 0,1-3 0,-1 0 263,-1 0 0,0-3 0,-2 2 0,0 0 428,1 1 1,-3-3 0,2 2 0,-1 0 1376,1 2 0,-1-2 961,1 3-1940,-2-1 1,0 8 0,0 4 0,0 4 23,-2 3 1,1 1 0,-2 1 0,0 1-387,2 1 1,0 1 0,1-2 0,0-1-343,0 1 1,0-1 0,0-1-1,1-1 187,1-2 0,-1 0 0,2-2 0,0-2-1520,0 0 1,-1-3 916,2 0 1,-2-1 0,1-2 0,0-1-133,-2-1 0,-1-3 828,-2-2 1,-1-1 0,-3-2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3.110"/>
    </inkml:context>
    <inkml:brush xml:id="br0">
      <inkml:brushProperty name="width" value="0.05714" units="cm"/>
      <inkml:brushProperty name="height" value="0.05714" units="cm"/>
      <inkml:brushProperty name="color" value="#F6630D"/>
    </inkml:brush>
  </inkml:definitions>
  <inkml:trace contextRef="#ctx0" brushRef="#br0">0 63 17688,'0'-8'-1594,"1"2"2658,1 0 1,1 2 0,3 3 0,0-1-869,2 1 1,0 0-1,4 1 1,-1 0 0,1-2-1,1 1 334,0-1 1,4 0-888,-2 0 1,3 0 0,-3 1 0,1 0-70,-1-1 0,0 0 0,-1 2 0,0-2-422,0 1 1,-1-1 0,-1 2 0,-2-1-833,0-1 1,0 2 1851,-3-2 1,3-1-1,-1-1 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3.402"/>
    </inkml:context>
    <inkml:brush xml:id="br0">
      <inkml:brushProperty name="width" value="0.04286" units="cm"/>
      <inkml:brushProperty name="height" value="0.04286" units="cm"/>
      <inkml:brushProperty name="color" value="#F6630D"/>
    </inkml:brush>
  </inkml:definitions>
  <inkml:trace contextRef="#ctx0" brushRef="#br0">29 21 8521,'2'-9'4683,"0"2"-4159,0 3 1,-2 4 0,0 4 0,-1 3-222,-1 0 1,0 3 0,-3 0 0,1 0-488,0-1 1,1 2 0,0-2 0,0 0-545,2 1 1,-2-4-1,1 2-2937,1-2 1932,1 0 0,2-3 1733,2-3 0,3-3 0,2-3 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43.705"/>
    </inkml:context>
    <inkml:brush xml:id="br0">
      <inkml:brushProperty name="width" value="0.04286" units="cm"/>
      <inkml:brushProperty name="height" value="0.04286" units="cm"/>
      <inkml:brushProperty name="color" value="#F6630D"/>
    </inkml:brush>
  </inkml:definitions>
  <inkml:trace contextRef="#ctx0" brushRef="#br0">23 23 8521,'6'-6'226,"-3"2"1,1 0 1525,-2 0 1,1 2-1144,-2 0 1,0 2-1,1 2-497,-1 1 1,-1 2-1,-1 1 1,-1 0-1,-1-1-957,0 1 0,-2 0 460,4-1 0,-4 1 0,2 0 1,-1-1 384,0 1 0,-2 0 0,-3-1 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58.452"/>
    </inkml:context>
    <inkml:brush xml:id="br0">
      <inkml:brushProperty name="width" value="0.04286" units="cm"/>
      <inkml:brushProperty name="height" value="0.04286" units="cm"/>
      <inkml:brushProperty name="color" value="#F6630D"/>
    </inkml:brush>
  </inkml:definitions>
  <inkml:trace contextRef="#ctx0" brushRef="#br0">14 33 8547,'-6'-13'3650,"2"3"-1116,1 3-2335,3 4 1,0 4-1,3 1-311,1 0 1,2 3 0,-1-1-1,0 2-533,0 0 1,-1 1 0,2-1 0,1 0-599,-1 1 1,-2-1 0,0-1 1242,-1-1 0,2 0 0,-2 3 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58.924"/>
    </inkml:context>
    <inkml:brush xml:id="br0">
      <inkml:brushProperty name="width" value="0.05714" units="cm"/>
      <inkml:brushProperty name="height" value="0.05714" units="cm"/>
      <inkml:brushProperty name="color" value="#F6630D"/>
    </inkml:brush>
  </inkml:definitions>
  <inkml:trace contextRef="#ctx0" brushRef="#br0">13 45 12241,'3'-6'0,"1"-1"0,0 0 648,0 0 0,-2-1 1,0 5 337,1-1 0,-2 2 0,1 4-369,-1 2 0,-4 5 0,-1 2 0,-1 1-321,1 1 0,-2-1 0,2-1 0,1 0-454,1 0 1,-1 1 0,1-1 0,0-1-774,1-1 1,1 0-1,0-3-63,0 1 0,3-3 0,-1 0 1,2-2 1078,1 0 1,4-7 0,0-2 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5:59.242"/>
    </inkml:context>
    <inkml:brush xml:id="br0">
      <inkml:brushProperty name="width" value="0.04286" units="cm"/>
      <inkml:brushProperty name="height" value="0.04286" units="cm"/>
      <inkml:brushProperty name="color" value="#F6630D"/>
    </inkml:brush>
  </inkml:definitions>
  <inkml:trace contextRef="#ctx0" brushRef="#br0">109 32 8515,'4'-12'0,"-1"4"604,-3 1 1,-1 5 0,-1 0-1,-2 2-341,-2 2 0,-3 2 0,-2 3 0,-1 1-268,-1 3 0,1 0 1,1 2-1,3-2 53,1 0 1,1 2 0,2-3 0,1-1 138,3 0 0,0 2 0,3-3 0,4 0 319,3-1 1,3 0 0,2-2 0,-2 0-231,1-3 1,-2 1 0,-4 0 0,-1-1-234,0 1 0,-4 2 0,-1 0-282,-4 0 0,-3 2 0,-5-1 0,0 1-338,-1-1 1,-1 0 0,-1 1 0,0-2-109,0 0 0,3 0 0,3-2 0,1-1 685,2 1 0,2-1 0,-1-2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5.224"/>
    </inkml:context>
    <inkml:brush xml:id="br0">
      <inkml:brushProperty name="width" value="0.08571" units="cm"/>
      <inkml:brushProperty name="height" value="0.08571" units="cm"/>
      <inkml:brushProperty name="color" value="#F6630D"/>
    </inkml:brush>
  </inkml:definitions>
  <inkml:trace contextRef="#ctx0" brushRef="#br0">28 10 8220,'0'-4'607,"0"-1"0,-1 5 0,-1 0-338,-3 6 1,-1 1 0,0 2 0,2-1-29,1 1 0,3 0 0,0 1 0,0 0-138,3-2 1,0-1-1,5-2 1,0-1-193,1-1 1,0-1 0,-1-2 0,0-1-59,1-1 1,0-2 0,-2-3 0,-1 1 214,1-1 1,-3 0 0,-2 1 0,-1-1 257,-1 0 0,-4 0 0,-2 1-206,-2 2 1,-2-1-1,2 2 1,-1 2-522,1 0 0,0 1 1,1 0-1,1 0-58,-1 0 0,1 1 1,1 1 458,3 3 0,1 1 0,1 0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0.481"/>
    </inkml:context>
    <inkml:brush xml:id="br0">
      <inkml:brushProperty name="width" value="0.05714" units="cm"/>
      <inkml:brushProperty name="height" value="0.05714" units="cm"/>
      <inkml:brushProperty name="color" value="#F6630D"/>
    </inkml:brush>
  </inkml:definitions>
  <inkml:trace contextRef="#ctx0" brushRef="#br0">129 76 9697,'2'-6'85,"0"0"1,2-1 0,-1 1 488,1-1 1,-3 1 0,2 0 315,0-1 0,-2 1-429,1-1 1,-2 2-1,-2 0-289,-3 3 0,-1 4 1,-3 3-1,-1 3-54,-2 3 1,-3 3-1,0 2 1,0-1 89,2 1 1,1 1-1,1-1 1,2 0-146,2-1 0,2-2 0,0-3 0,3-1 39,1-1 0,2-1 0,1-3 0,3-2-399,0-1 1,4-2-1,0-1 1,2-3 58,2-3 0,-2-1 1,3-3-1,-2 0 22,1 1 0,0-3 0,-4 4 1,-1 0 83,-1-1 0,-2 3 1,0 0-1,-1 0 2636,-1 2-1707,-1 2 0,-4 4 0,-1 5 1,0 1-159,0 3 0,1-1 0,2 2 1,0 1-479,0-1 1,0 1-1,0-2 1,1-1-158,1-1 0,1 1 1,4 1-1673,-1-1 1,1-2 0,-1-1 0,1 0 425,-1 0 0,-2-2 1,0 1-1,-1 1 1224,-2 1 1,3-2-1,-1-1 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1.154"/>
    </inkml:context>
    <inkml:brush xml:id="br0">
      <inkml:brushProperty name="width" value="0.05714" units="cm"/>
      <inkml:brushProperty name="height" value="0.05714" units="cm"/>
      <inkml:brushProperty name="color" value="#F6630D"/>
    </inkml:brush>
  </inkml:definitions>
  <inkml:trace contextRef="#ctx0" brushRef="#br0">148 83 14466,'5'-10'-123,"0"-1"1,0 3 0,-3 0-1,-1 1 380,0 0 0,-1 1 0,0-1-89,0 1 0,-5 2 1,-2 0-1,-3 1 227,-1 2 1,-3 3 0,-2 2 0,0 2 18,1 0 0,0 4 0,2 0 0,1 2 27,1 1 0,2 2 0,3 0 0,2-1-94,2 0 1,4-2-1,3-1 1,2-3-287,2-1 1,4 0-1,0-1 1,0-1-338,1-1 1,1-3-1,0 1 1,-1-1 178,0-1 0,-2-2 0,-1-1 0,-1 0-1735,0-2 0,-2 2 0,-2 0 1820,-2 0 1,2-1 0,-3-2 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1.473"/>
    </inkml:context>
    <inkml:brush xml:id="br0">
      <inkml:brushProperty name="width" value="0.04286" units="cm"/>
      <inkml:brushProperty name="height" value="0.04286" units="cm"/>
      <inkml:brushProperty name="color" value="#F6630D"/>
    </inkml:brush>
  </inkml:definitions>
  <inkml:trace contextRef="#ctx0" brushRef="#br0">1 12 8724,'0'-7'971,"1"4"0,0 1-494,1 4 1,3 1 0,-3 4-1,2 0-7,1 1 1,0 2 0,0 1 0,-1 0-221,1 0 1,-1-1 0,-1 1 0,0 0-480,-1-1 1,-2-1-1442,0-3 1492,0-2 1,0-4 0,0-4 0,-2-2 185,0-1 1,0 0 0,2-1 0,0 0-30,0 0 1,2-1 0,1 0-331,0 1 0,2 2 0,1 2 351,1 2 0,-1-2 0,0 0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1.707"/>
    </inkml:context>
    <inkml:brush xml:id="br0">
      <inkml:brushProperty name="width" value="0.05714" units="cm"/>
      <inkml:brushProperty name="height" value="0.05714" units="cm"/>
      <inkml:brushProperty name="color" value="#F6630D"/>
    </inkml:brush>
  </inkml:definitions>
  <inkml:trace contextRef="#ctx0" brushRef="#br0">13 1 11168,'-6'0'2046,"2"5"0,2 1-1604,1 1 0,1 1-628,0-2 16,0-2 0,3-2 0,2-4 207,0-3 0,5-3 0,0-2 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2.137"/>
    </inkml:context>
    <inkml:brush xml:id="br0">
      <inkml:brushProperty name="width" value="0.05714" units="cm"/>
      <inkml:brushProperty name="height" value="0.05714" units="cm"/>
      <inkml:brushProperty name="color" value="#F6630D"/>
    </inkml:brush>
  </inkml:definitions>
  <inkml:trace contextRef="#ctx0" brushRef="#br0">97 35 19566,'4'-12'713,"1"-1"0,-4 3 0,1 11 1,-1 5-1,-2 5 0,-1 3 102,-2 3 1,-4 4-566,-1 3 0,1 2 1,2 0-177,2 0 1,-1 3 0,3-4-1,0-1-396,2-2 0,0 0 0,-1 0 0,-1-2 0,0 0-1367,1-3 0,-1-2 1,1-5-839,-1-1 0,-1-5 1527,1-2 1,-1-2-1,-2-2 1,1-4 378,-1-2 549,-1-6 1,-3 3-1,-1-5 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2.342"/>
    </inkml:context>
    <inkml:brush xml:id="br0">
      <inkml:brushProperty name="width" value="0.05714" units="cm"/>
      <inkml:brushProperty name="height" value="0.05714" units="cm"/>
      <inkml:brushProperty name="color" value="#F6630D"/>
    </inkml:brush>
  </inkml:definitions>
  <inkml:trace contextRef="#ctx0" brushRef="#br0">58 71 12049,'-13'-6'0,"1"-1"592,1 1 0,2 0 0,3 1 326,2 1 1,2 0 0,4 0-155,2 2 1,5 0-1,2 1 1,3-1-473,3 0 0,2 2 0,0 0 1,1 0-368,-1 0 1,0 0 0,0 0-1,1 0-562,-1 0 1,0-1-1,0 0 1,0-2-56,-2 2 0,1-2 0,-3 1 1,-1 0 115,0-1 1,-4 2 0,-1-1 0,-1 2 350,1 0 1,-3 0 0,-1 0 712,0 2 1,-2 3 0,-1 2 0,-2 3 224,0 0 1,0 0-1,0 3 1,-2-2-175,0 0 1,0-3-1,2 1 1,0-1-1653,0 1 1,-2-3-839,0-1 0,0-5 1828,2 0 1,-3-5 0,-1-5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2.558"/>
    </inkml:context>
    <inkml:brush xml:id="br0">
      <inkml:brushProperty name="width" value="0.05714" units="cm"/>
      <inkml:brushProperty name="height" value="0.05714" units="cm"/>
      <inkml:brushProperty name="color" value="#F6630D"/>
    </inkml:brush>
  </inkml:definitions>
  <inkml:trace contextRef="#ctx0" brushRef="#br0">7 109 12635,'-4'-17'199,"2"2"1,1-1-1,1 7 1,0 0 226,0 0 1,0 0-1,0 3 1,1 0 442,1 2 0,0-1 0,2 3-554,1 0 1,1 2 0,0 2 0,0 3-2095,1 0 1,1 4 0,-1 0 1748,1 1 0,-2 1 1,3 2-1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3.033"/>
    </inkml:context>
    <inkml:brush xml:id="br0">
      <inkml:brushProperty name="width" value="0.04286" units="cm"/>
      <inkml:brushProperty name="height" value="0.04286" units="cm"/>
      <inkml:brushProperty name="color" value="#F6630D"/>
    </inkml:brush>
  </inkml:definitions>
  <inkml:trace contextRef="#ctx0" brushRef="#br0">116 165 8440,'0'-4'417,"0"-1"1,-3 4-1,-1-1-25,-2 1 1,0 3 0,-1 1-1,-2 1 1,-1 3 83,0 1 0,-1 1 0,1-1 0,1 1-127,0 1 1,0-2 0,3 0 0,2 0 111,2-2 1,1 0-357,1 1 1,1-1-1,1-2 1,3-2-330,3-1 1,1-1-1,3-1 1,-2-1-146,2 0 0,0-3 1,1 2-1,0-1 1,-1-1-1,1 1-1414,0 0 1,0-1 1200,0 0 0,-3 2 1,-1-1-1,0-1 294,-1 2 0,1-3 0,-3 2 0,0 0 0,-1 1 288,-1 0 1622,-2-2 0,0 4-1163,-4-1 1,0 2 0,-2 2 0,-2 2 0,-1 3 320,-2 1 1,1 0-1,2 2 1,0 0-649,2 0 1,-1-2 0,2 1 0,2-2-296,0-1 1,2 0 0,1-2-59,2-2 0,4-1 0,2-2 1,-1-1-363,3-2 1,0-3-1,1-1 1,0-2 106,0 0 0,-1 0 0,1 2 0,-3-1 526,-1 2 1,0 2-1,0 2 414,-2 1 0,1 2 0,-3 0 0,0 3-66,-3 3 0,1 0 0,-1 0 350,2-2 0,1 1 1,3-3-672,0 0 1,1-1 0,-3-3 0,1-1-372,-1-4 1,3-3-1,-1 1 1,-1-1-80,-2-2 0,0 0 0,-2 0 0,-1-1 203,1 0 1,-3-2-1,2 0 1,-1 1 39,-1 0 1,-1-1 0,0 1 0,-1 1 694,0 2 1,-1 3-247,-1-1 1,-2 5 0,-1 3-1,1 4-107,0 3 0,-3 7 0,0 2 0,1 2-77,-1 3 0,2 0 0,0 0 0,3 1-223,1 0 1,1 1 0,2-4 0,0-1-206,0-2 1,5 1-1,2-2 1,2-2-296,3-2 1,2-2 0,2-1 587,0-4 0,1-1 0,2-2 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5.785"/>
    </inkml:context>
    <inkml:brush xml:id="br0">
      <inkml:brushProperty name="width" value="0.05714" units="cm"/>
      <inkml:brushProperty name="height" value="0.05714" units="cm"/>
      <inkml:brushProperty name="color" value="#F6630D"/>
    </inkml:brush>
  </inkml:definitions>
  <inkml:trace contextRef="#ctx0" brushRef="#br0">20 140 17960,'-6'-6'-346,"-1"2"866,4 1 0,0 4 1,4 0-221,1 1 0,4 1 0,3-1 0,1 0 85,1-1 0,3-1 0,2-1 0,0-2-49,0-1 0,1 0 1,0-3-1,-1-1-107,-1-1 0,-1 0 1,-1 1-1,-1 0-441,-2 0 0,0-1 1,-4 0-1,0 1-367,-2 1 1,-1 1-1,-3-1 414,0 1 1,-3 0 0,-2 2 0,-3 1 346,-3 0 1,2 2-1,-2 0 1,-1 3 298,0 5 0,0-1 1,1 3-1,1 1-218,0 0 1,3 2-1,2 2 1,1 0-25,1 1 0,1 0 0,2-2 0,1 0-419,1 0 1,1-1-1,5-1 1,-1-1-226,2-1 1,2-2 0,0-4 0,1 0-289,1-1 1,0-2 0,0-2 0,2-3-349,0 0 1,0-2 0,-2 1 0,-1-1 1175,-2 1 1,3-6 0,-4-2 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6.432"/>
    </inkml:context>
    <inkml:brush xml:id="br0">
      <inkml:brushProperty name="width" value="0.05714" units="cm"/>
      <inkml:brushProperty name="height" value="0.05714" units="cm"/>
      <inkml:brushProperty name="color" value="#F6630D"/>
    </inkml:brush>
  </inkml:definitions>
  <inkml:trace contextRef="#ctx0" brushRef="#br0">39 35 16000,'-2'-12'-2363,"0"1"2523,-1 2 1,1 7 0,0 3 679,1 5 1,-1 7 0,1 1 0,-1 4-446,0 4 1,-1 2 0,1 2 0,0 0-157,-1-1 0,3 0 1,-3-1-1,3-1-230,0-1 0,-2 0 0,-1-3 0,2 0-588,0 1 1,1-4 0,0-1 0,0-1-166,0-2 1,0-2 0,0-1 0,0-2-840,0-1 1,1 0 1546,1-2 0,2 2 0,2-2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5.552"/>
    </inkml:context>
    <inkml:brush xml:id="br0">
      <inkml:brushProperty name="width" value="0.08571" units="cm"/>
      <inkml:brushProperty name="height" value="0.08571" units="cm"/>
      <inkml:brushProperty name="color" value="#F6630D"/>
    </inkml:brush>
  </inkml:definitions>
  <inkml:trace contextRef="#ctx0" brushRef="#br0">142 12 8220,'3'-4'223,"1"-1"0,0 4 0,0-1 0,-1 4 150,-2 5 1,0 3 0,-1 5 0,0 2-67,0 3 0,-1 5 0,0 0 1,-2 1-182,-1 1 0,0 2 0,-3 1 1,-1 0-149,-1 0 0,2-1 1,-3-2-1,0 0 61,-1-3 1,1-3-1,-1-6 1,1-3-337,2-3 0,1-5 0,0-2 1,0-1-234,0-1 0,3-5 0,0-3 0,0-1-90,1-3 0,1-4 0,0-3 620,1-3 0,4-2 0,1-3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6.750"/>
    </inkml:context>
    <inkml:brush xml:id="br0">
      <inkml:brushProperty name="width" value="0.05714" units="cm"/>
      <inkml:brushProperty name="height" value="0.05714" units="cm"/>
      <inkml:brushProperty name="color" value="#F6630D"/>
    </inkml:brush>
  </inkml:definitions>
  <inkml:trace contextRef="#ctx0" brushRef="#br0">13 120 15578,'-7'-4'-83,"4"2"1,1 2 0,3 0-1,2 2 1,0 0 681,2-1 1,2 0 0,1-1-410,0 0 0,5 0 1,-1 0-1,-1-1-276,1-1 0,0-1 0,1-4 0,-1 1 87,-1-1 0,0 1 1,-2-1-1,-2-1-109,-2-1 1,0 1 0,-3 1 0,-1 1-156,0 0 0,-1-1 1,-1 1-1,-1-1 210,-2 1 1,-4 2 0,-1 1-1,-1 1 616,-1 0 1,-2 2 0,1 4 0,2 1-210,1 2 0,0 3 1,1-1-1,2 1 1,1 1-1,2 0 1,2-1 793,0 2-1262,1-3 0,5 1 1,2-2-1,2 0-269,0-3 1,3 1 0,-1-4 0,3 0-428,1-2 0,2 0 1,-2 0-1,1 0-344,0 0 1,1-3 0,-2-1 1349,-1-2 1,3-3 0,-1-1-1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7.480"/>
    </inkml:context>
    <inkml:brush xml:id="br0">
      <inkml:brushProperty name="width" value="0.05714" units="cm"/>
      <inkml:brushProperty name="height" value="0.05714" units="cm"/>
      <inkml:brushProperty name="color" value="#F6630D"/>
    </inkml:brush>
  </inkml:definitions>
  <inkml:trace contextRef="#ctx0" brushRef="#br0">46 0 21319,'-6'2'164,"2"2"1,-1 3 0,2 7 0,0 0 556,0 1 1,-2 3 0,2-1 0,-2 2-389,1 0 0,3-2 0,-1-1 0,1 0-660,1-2 0,3-1 0,0-1 0,2-2-112,-1-1 0,2-1 0,3-4 1,-1-2-1,-1-1 0,-1-1 0,1-1-2216,-1-1 2151,0-2 0,1-5-1,-1-2 1,1-1-201,-1-1 0,1 1 0,-1-1 1,0 0 478,1 0 0,-2-1 0,0 0 1,-1 3 811,-1 1 1,1 1 0,-2 3 94,0-1 0,-1 4 0,1 1 1,0 4-8,-1 2 1,0 2 0,-1 1-1,0 2-88,0 1 1,0 2 0,0 1 0,0-1-518,0-1 0,0 1 0,0-2 0,0 0-256,0-1 1,1-2 0,0-1-1178,1 1 1,1-2 108,-1 0 1,0-3 849,2-4 1,-1-4 0,2-3 0,0 1 100,0-1 0,-2-1 1,2-1-1,-1 1 330,-1 1 1,3-3-1,-2 2 1,0-2 150,0 1 0,1 0 0,0 2 0,0 0 456,-1 2 0,0-1 0,1 5 372,-1-1 1,-2-1-431,3 3 0,-2 3 0,2 3 0,-3 2-56,1 0 1,-2 3-1,2 0 1,-1 1-485,0 1 1,2 1-1,-1-1 1,-1-1-364,1-1 0,-2 2 0,3-2 0,-1 1-292,1-1 0,-2 2 0,1-3 1,0 0-256,-1-1 1,-1 0-1,1-1-333,0 0 1,1 1-1,-2-1 1,1 1 31,0-1 0,-1-2 0,1 1-1139,2 0 2400,2-3 0,0 1 1,1-3-1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7.950"/>
    </inkml:context>
    <inkml:brush xml:id="br0">
      <inkml:brushProperty name="width" value="0.04286" units="cm"/>
      <inkml:brushProperty name="height" value="0.04286" units="cm"/>
      <inkml:brushProperty name="color" value="#F6630D"/>
    </inkml:brush>
  </inkml:definitions>
  <inkml:trace contextRef="#ctx0" brushRef="#br0">49 103 8583,'-9'-3'0,"0"1"934,2 1 0,-1 0-116,2 1 1,2 0 54,-1 0 0,5 1-766,0 1 1,3-1-1,4 1 1,1-1-113,0-1 0,1 0 1,0 0-1,1-1-29,0-1 0,0 0 1,-2-3-1,1-2-327,1 0 1,-2 1 0,0-2 0,-1 1-267,-3 0 0,1 1 0,-3-1 491,0 1 0,-2 0 1,0 0-1,-2 1 135,-3 1 0,0 2 0,-2 0 0,1 1 63,-1-2 0,-1 3 0,-1-2 0,1 2 563,1 2 0,-1 1 0,-1 4 1,1-1-48,1 1 1,1 1 0,-1 1-1,2 1-50,0 2 0,0-2 1,3 0-1,1 1-232,0-1 0,1 2 0,1-4 0,1 0-357,2-1 1,2-3-1,0 1 1,1-1-651,-1 0 0,3-1 1,-1-2-1,1 2-182,0-2 1,-2 0 0,2-1 0,0 0 10,0 0 0,-1-2 1,-1-1-1,1 1 882,1 0 0,-1-2 0,-1-2 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8.600"/>
    </inkml:context>
    <inkml:brush xml:id="br0">
      <inkml:brushProperty name="width" value="0.05714" units="cm"/>
      <inkml:brushProperty name="height" value="0.05714" units="cm"/>
      <inkml:brushProperty name="color" value="#F6630D"/>
    </inkml:brush>
  </inkml:definitions>
  <inkml:trace contextRef="#ctx0" brushRef="#br0">52 26 9028,'-4'-7'0,"0"1"0,0 0 1829,1 2-980,1 1 0,-3 4 1,3 4-1,-2 3-240,-1 4 1,1 1-1,1 2 1,-1 0-339,1-1 1,1 1 0,0-2-1,1-1-299,1 1 1,0-4 0,1-1 0,1-1-26,3-3 0,0 1 0,2-3 1,0 0-348,1-2 0,0-2 0,1-3 0,-1-1 28,1-3 0,0 0 0,-2-2 1,0 0 222,2-1 1,0 0 0,-3-1 0,0 1 4,1 2 1,-1-2-1,1 4 911,-1 0 0,-2 1 147,1 3 0,-2 5 0,2 5 0,-3 2-173,-2 2 0,0 3 0,0 2 0,1-1-498,1 0 1,0-1 0,1-1 0,0-2-171,-1-1 0,0-2 1,1 0-2285,1-1 0,-2-2 905,2-2 1,0-2 0,0-2 0,-1-3-474,0 0 0,-3-3 1748,3 0 0,0-2 0,1-3 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8.912"/>
    </inkml:context>
    <inkml:brush xml:id="br0">
      <inkml:brushProperty name="width" value="0.05714" units="cm"/>
      <inkml:brushProperty name="height" value="0.05714" units="cm"/>
      <inkml:brushProperty name="color" value="#F6630D"/>
    </inkml:brush>
  </inkml:definitions>
  <inkml:trace contextRef="#ctx0" brushRef="#br0">33 0 14257,'-1'3'-612,"-1"4"1241,0 6 1,-3 3 0,1 4 0,-1 1 0,1 1 0,1 0 0,1 1 2763,0-1-3240,0-4 1,4 5-1,1-4 1,0-1-500,2 1 1,2-2 0,0-4 0,-1 1-489,0-1 0,-3-2 0,1-4-3849,-1-1 3791,2 1 0,-5-4 0,0-1 0,-2-4 830,-1-2 0,-4-5 1,-3-1-1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9.250"/>
    </inkml:context>
    <inkml:brush xml:id="br0">
      <inkml:brushProperty name="width" value="0.05714" units="cm"/>
      <inkml:brushProperty name="height" value="0.05714" units="cm"/>
      <inkml:brushProperty name="color" value="#F6630D"/>
    </inkml:brush>
  </inkml:definitions>
  <inkml:trace contextRef="#ctx0" brushRef="#br0">10 64 15860,'-6'-16'35,"3"4"0,3 5 1127,3 4 0,3 1 1,1-1-1,2 1 0,2 0-72,4 0 1,-1-1 0,2 2-704,0-1 1,2-1-1,-2 1 1,1 0-483,0 1 0,0 0 1,1 1-1,-1 0-763,1 0 1,-2 0 0,0 0 0,0 0-445,-2 0 1,0 3 0,-2 2 0,-1 3 1161,-3 2 1,2 0 0,0-1 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09.414"/>
    </inkml:context>
    <inkml:brush xml:id="br0">
      <inkml:brushProperty name="width" value="0.04286" units="cm"/>
      <inkml:brushProperty name="height" value="0.04286" units="cm"/>
      <inkml:brushProperty name="color" value="#F6630D"/>
    </inkml:brush>
  </inkml:definitions>
  <inkml:trace contextRef="#ctx0" brushRef="#br0">3 4 9374,'-2'-4'2978,"7"7"0,-6-1 0,7 3-2791,-3-2 0,2-1-1657,-1 2 0,2-1 0,0 2-1107,-2 0 2577,2-1 0,-5 2 0,1 1 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15.691"/>
    </inkml:context>
    <inkml:brush xml:id="br0">
      <inkml:brushProperty name="width" value="0.05714" units="cm"/>
      <inkml:brushProperty name="height" value="0.05714" units="cm"/>
      <inkml:brushProperty name="color" value="#F6630D"/>
    </inkml:brush>
  </inkml:definitions>
  <inkml:trace contextRef="#ctx0" brushRef="#br0">26 15 20860,'0'-6'-350,"-3"0"1,0 3-1,-1 5 1,0 4-1,1 3 2138,2 0 1,-1 2-1547,0-3 1,1 3 0,-1-2 0,2 1-538,0-1 1,0 1 0,0-1 0,0-1-2179,0-1 1,0-1 1138,2 1 1,0-4 0,1-1 1531,0-4 0,2-1 1,-1-4-1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15.939"/>
    </inkml:context>
    <inkml:brush xml:id="br0">
      <inkml:brushProperty name="width" value="0.05714" units="cm"/>
      <inkml:brushProperty name="height" value="0.05714" units="cm"/>
      <inkml:brushProperty name="color" value="#F6630D"/>
    </inkml:brush>
  </inkml:definitions>
  <inkml:trace contextRef="#ctx0" brushRef="#br0">0 43 17598,'0'-9'-763,"0"1"1,0 0 1641,0 1 0,0 3 890,0-1-1160,0 4 1,2 1-1,1 5 1,0 2-979,0 2 1,1-1-1,-1-1 1,0 1-573,0 1 0,1-1 0,-2-1 0,0-1 250,1 0 1,-2 1 0,2-1 0,-1-1-1437,0-1 1,3-3 2232,-1 1 0,2-1 0,1-1 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18.389"/>
    </inkml:context>
    <inkml:brush xml:id="br0">
      <inkml:brushProperty name="width" value="0.04286" units="cm"/>
      <inkml:brushProperty name="height" value="0.04286" units="cm"/>
      <inkml:brushProperty name="color" value="#F6630D"/>
    </inkml:brush>
  </inkml:definitions>
  <inkml:trace contextRef="#ctx0" brushRef="#br0">71 36 8434,'-2'-7'246,"0"1"1,-3-1 452,3 1 0,-2 2-150,2-1 1,-2 5-1,1 0 1,2 5-155,0 3 1,-1 5-1,0-1 1,1 1-189,0 1 1,-1 3-1,0-2 1,0-1-188,1-1 0,1 0 1,0 0-1,0 0-64,0 0 1,0 1-1,0 0 1,0-2-1011,-2 0 1,0 0-1,-1 0 1,-1-1 274,1 0 0,0-3 0,0 1 822,0-2 0,-2-1 0,1 1 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5.707"/>
    </inkml:context>
    <inkml:brush xml:id="br0">
      <inkml:brushProperty name="width" value="0.08571" units="cm"/>
      <inkml:brushProperty name="height" value="0.08571" units="cm"/>
      <inkml:brushProperty name="color" value="#F6630D"/>
    </inkml:brush>
  </inkml:definitions>
  <inkml:trace contextRef="#ctx0" brushRef="#br0">1 48 8338,'7'-13'0,"-1"2"0,1-1 1261,0 4 1,-3 4-783,1 4 1,-1 1 0,1 1-763,-1 0 1,-2 3 0,0 0 0,-1 1 282,-1 0 0,3 4 0,0 1 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18.632"/>
    </inkml:context>
    <inkml:brush xml:id="br0">
      <inkml:brushProperty name="width" value="0.05714" units="cm"/>
      <inkml:brushProperty name="height" value="0.05714" units="cm"/>
      <inkml:brushProperty name="color" value="#F6630D"/>
    </inkml:brush>
  </inkml:definitions>
  <inkml:trace contextRef="#ctx0" brushRef="#br0">13 13 24578,'-7'-6'-1028,"4"5"0,0-5 1,6 6 2942,1 0 1,2 0 0,1 0 0,0 0-1361,2 0 1,2 0 0,-1 0 0,1 0-376,0 0 0,0 0 0,1 0 0,1 1-1102,-3 1 1,2-1-1,-2 1 1,1-1-2288,0-1 1,-1 0 3320,0 0 0,3-3 0,-3-1 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18.855"/>
    </inkml:context>
    <inkml:brush xml:id="br0">
      <inkml:brushProperty name="width" value="0.04286" units="cm"/>
      <inkml:brushProperty name="height" value="0.04286" units="cm"/>
      <inkml:brushProperty name="color" value="#F6630D"/>
    </inkml:brush>
  </inkml:definitions>
  <inkml:trace contextRef="#ctx0" brushRef="#br0">0 52 10217,'0'-16'0,"1"4"770,1 5 1,0 1 0,2 4-655,1 1 1,0-1 0,0 1 0,-1-1-1,1 0-105,1 1 1,0 1 0,1 1 0,-1 1-913,1 0 1,-1 3-1,1-2 1,-1 1-1352,0-2 2252,-2 2 0,2-4 0,-3 3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19.132"/>
    </inkml:context>
    <inkml:brush xml:id="br0">
      <inkml:brushProperty name="width" value="0.05714" units="cm"/>
      <inkml:brushProperty name="height" value="0.05714" units="cm"/>
      <inkml:brushProperty name="color" value="#F6630D"/>
    </inkml:brush>
  </inkml:definitions>
  <inkml:trace contextRef="#ctx0" brushRef="#br0">123 10 20519,'-7'-7'-652,"3"4"0,0 3 0,1 4 1367,-1 2 0,0 3 0,-3 2 1,-1 3-399,-1 4 1,0 3 0,1 3-1,-1 3 103,-1 3 1,2-1 0,0-1-1,1-1-407,3-1 1,-1 1 0,3-6 0,0-1 72,2-2 1,0-3 0,3-2 0,1-3-483,2-1 1,1-3 0,1-1 0,1-3-186,1-2 1,0 0 0,3-2 0,0-3-127,0 0 0,3-3 0,0 1 0,1-2 811,0 1 0,0-5 1,3 0-1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19.780"/>
    </inkml:context>
    <inkml:brush xml:id="br0">
      <inkml:brushProperty name="width" value="0.05714" units="cm"/>
      <inkml:brushProperty name="height" value="0.05714" units="cm"/>
      <inkml:brushProperty name="color" value="#F6630D"/>
    </inkml:brush>
  </inkml:definitions>
  <inkml:trace contextRef="#ctx0" brushRef="#br0">121 36 13762,'0'-10'-470,"0"1"0,0 3 1383,0-1-402,0 4 0,-3 5 1,-1 8-1,0 3-20,0 4 0,-2 5 0,-2 1 0,1 3-139,-1 2 0,0-2 1,0 2-1,-1-2-186,1-3 1,1 2 0,1-4-204,-1 0 1,3-2 0,1-2-1,-1-3 1,1-2 49,0-4 0,0-1-665,1 0 0,2-4 1,-2-3 276,4-4 1,1-4 0,4-3 0,1-1-31,1-1 0,2-1 0,0 0 0,0-1 381,0 1 1,3 0 0,-1 1 0,1 1 209,-1 2 0,0 1 0,-1 5 0,-1 2 343,-3 1 1,1 2-1,-2 1 1,-2 4-117,-1 2 1,-2 6 0,-2-2-1,-1 3-86,-1 0 1,-2-1 0,-2 1 0,-1-2-430,-2 0 0,0 0 1,-2-1-1,1 0-175,0-2 0,-1-2 0,1 1 1,0-2-249,1-1 0,2-2 0,1-1 0,1-1-1124,1 0 0,2 0 1540,-2-2 0,2-3 1,-1 0-1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0.116"/>
    </inkml:context>
    <inkml:brush xml:id="br0">
      <inkml:brushProperty name="width" value="0.05714" units="cm"/>
      <inkml:brushProperty name="height" value="0.05714" units="cm"/>
      <inkml:brushProperty name="color" value="#F6630D"/>
    </inkml:brush>
  </inkml:definitions>
  <inkml:trace contextRef="#ctx0" brushRef="#br0">0 135 15643,'6'0'-81,"2"0"0,-1 0 272,2 0 1,2-2 0,0-1 0,1-1-2,1-1 0,0 0 1,0-2-1,0-1-339,-1-1 0,1 0 0,-2 1 0,-1-1-133,-1 2 1,-2-1 0,-4 0 0,0-1 114,-2 2 1,0-1-1,-2 3 1,-1 0 224,-2 0 1,-4 4-1,-3-1 0,-1 2 95,2 2 0,-4 2 0,2 3 0,0 1 307,0 3 0,-2 1 0,4 1 0,0 0-119,2 0 1,1 1-1,2-1 1,2-1-1,0-1 1,2-2-731,3 0 0,-1 1-193,3-4 0,1 2 1,3-4-1,1-1 236,1 0 0,1-3 0,2 0 0,0 0-853,0-3 1,2 0 1287,0-4 0,2-2 1,0-1-1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0.599"/>
    </inkml:context>
    <inkml:brush xml:id="br0">
      <inkml:brushProperty name="width" value="0.05714" units="cm"/>
      <inkml:brushProperty name="height" value="0.05714" units="cm"/>
      <inkml:brushProperty name="color" value="#F6630D"/>
    </inkml:brush>
  </inkml:definitions>
  <inkml:trace contextRef="#ctx0" brushRef="#br0">180 13 9758,'-1'-5'0,"-1"0"0,-3 3 0,0 2 1836,-2 0 1,0 2-1432,-1 3 0,-2 3 0,-1 1 0,1 0 0,0 1 308,0 0 1,3-1 0,0 1-737,5-1 0,-1-1 0,1-1-229,0-1 0,4-1 0,3-2 0,1 0-156,3-2 0,-2-1 0,3-2 0,0-2-10,0-2 0,0-1 0,2-1 0,-2 0 277,-1 0 1,2-1-1,-3-1 1,0 1 83,-1 0 0,0 0 0,-2 3 0,0 0 1532,0 2-1192,-4-2 0,2 11 0,-4 2 1,0 6 445,-1 4 1,-4 5 0,0 3 0,-2 2-41,1 0 0,-1 1 1,2-1-1,0 1-694,-1 1 0,3-2 0,0 0 0,-1-2 0,2-1 0,0-2 0,0-1-886,-1-2 730,-2-2 1,-2-2-1,-2-3 1,1-1-746,0-2 0,-3-4 0,2-2 1,-2 0 544,1-1 0,-1-5 0,2-1 0,0-2 80,2 0 1,1-3 0,2-2 0,2-2 59,0-2 1,2 2-1,3-4 1,2 1-85,2-1 0,2-3 0,2 5 0,0-1-36,1 0 0,1-1 0,2 2 1,0 1 68,1 0 0,2 2 0,-1-2 307,0-1 1,-2 2 0,2-3 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1.031"/>
    </inkml:context>
    <inkml:brush xml:id="br0">
      <inkml:brushProperty name="width" value="0.05714" units="cm"/>
      <inkml:brushProperty name="height" value="0.05714" units="cm"/>
      <inkml:brushProperty name="color" value="#F6630D"/>
    </inkml:brush>
  </inkml:definitions>
  <inkml:trace contextRef="#ctx0" brushRef="#br0">46 70 11799,'12'-16'-50,"-1"3"0,-3 4 0,-1 2 543,0 1 0,-4-1 228,-1 1 0,-2 2 0,-2 2 0,-2 2-524,-2 2 1,-3 2-1,-2 4 1,-1 2-1,-1 0 1,1 0-1,2 1 1,3-1-316,2-1 0,4 1 0,-2-3 0,3 2 0,1-1 1,3-2 24,2-2 0,5 2 278,0-2 0,1 0 0,1 0 0,-1-1 32,1 1 0,-1-2 1,-1 1-191,-2 0 0,-3 2 1,-2 0-21,-4 0 1,-5 2 0,-5-1 0,0 1-356,-1-1 0,-1 0 0,0-1 0,0-1-498,2 1 1,2-2-1,-1 0 1,2-1-2014,1 0 2876,2 0 1,1-8-1,3-1 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2.354"/>
    </inkml:context>
    <inkml:brush xml:id="br0">
      <inkml:brushProperty name="width" value="0.05714" units="cm"/>
      <inkml:brushProperty name="height" value="0.05714" units="cm"/>
      <inkml:brushProperty name="color" value="#F6630D"/>
    </inkml:brush>
  </inkml:definitions>
  <inkml:trace contextRef="#ctx0" brushRef="#br0">62 59 12603,'-6'-6'-174,"-1"2"1,1-1 0,0 3 0,-1 0 546,1 1 0,-1 1 1,1 0 1883,0 0-1491,2 0 0,9 0 0,6 0-480,2 0 1,2 0-1,1 0 1,0 0-323,2 0 1,1 0 0,-1 0-1,-1 0 16,-2 0 0,1 0 1,0-2-1,-1-1-1595,1 0 1,-1 1-1,-2-3 1707,0 0 0,0-3 1,-1-2-1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2.637"/>
    </inkml:context>
    <inkml:brush xml:id="br0">
      <inkml:brushProperty name="width" value="0.05714" units="cm"/>
      <inkml:brushProperty name="height" value="0.05714" units="cm"/>
      <inkml:brushProperty name="color" value="#F6630D"/>
    </inkml:brush>
  </inkml:definitions>
  <inkml:trace contextRef="#ctx0" brushRef="#br0">59 0 24099,'-7'0'0,"2"1"903,0 1 1,0 0 0,2 2 0,0 4-291,-2 2 0,1 2 0,0 1 0,0 2-851,0 0 0,-1 2 0,3 0 0,1 2-244,0 0 1,1-2 0,0 0 0,0-1-359,0 1 0,0-3 0,0 1 0,0-2-307,0-3 0,0 0 0,0-4-518,0 1 1,3-5 1186,1-2 0,2-3 1,0-5-1,0-1-21,-2-1 1,5-4 0,-2-2-1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2.955"/>
    </inkml:context>
    <inkml:brush xml:id="br0">
      <inkml:brushProperty name="width" value="0.05714" units="cm"/>
      <inkml:brushProperty name="height" value="0.05714" units="cm"/>
      <inkml:brushProperty name="color" value="#F6630D"/>
    </inkml:brush>
  </inkml:definitions>
  <inkml:trace contextRef="#ctx0" brushRef="#br0">91 42 14566,'6'-12'0,"0"-1"1313,-2 3-270,2 3 1,-6 11-1,0 7 1,-4 5-616,-2 5 1,-2 1 0,-1 3 0,-1 1-127,-2 0 1,1 5-1,0-4 1,3 0-351,0 2 0,2-2 1,0-3-1,1-1-31,1-1 0,3-1 0,-2-4 1,3-3-451,0-2 1,0-3 0,3-3 0,1-2 176,2-2 1,2-2-1,1-3 1,1-3 104,2-4 0,0-2 1,1-2-1,0 0-48,-1-1 1,1-2 0,-3 2 0,0 1 381,-1 0 1,-3 2 0,1 1-1,-2 3 1329,-3 0-1005,3 5 0,-4 1 1,1 5-1,-1 3-42,-1 4 1,-2 2 0,0 2 0,0 0-1,2 1-115,0-1 0,0 0 0,0-1-495,2-1 0,2 1 0,3-3 0,2-1-318,1-2 0,0-3 1,-1 0-1,0-1 14,2-2 0,0-1 0,1-2 0,-2-2 160,2-2 0,-1-1 1,0-2-1,-2-1 76,-2 0 1,-1-1 0,0 2 0,-2-1 180,-2 1 1,-1 0 0,-1 3 0,-1 0 526,-1 2 0,-1 1 0,-5 4 1,1 1 337,-2 2 1,0 4 0,4 1 0,0 1-267,0 2 1,4-2 0,0 0 0,1-1-620,2-1 1,6 1-1,1-1 1,2-1-141,-1-3 0,5-2 0,-2 0 0,2-1-1088,1-1 1,-1 0 0,-2-1 1401,2-1 1,-1-2 0,2-2-1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6.035"/>
    </inkml:context>
    <inkml:brush xml:id="br0">
      <inkml:brushProperty name="width" value="0.08571" units="cm"/>
      <inkml:brushProperty name="height" value="0.08571" units="cm"/>
      <inkml:brushProperty name="color" value="#F6630D"/>
    </inkml:brush>
  </inkml:definitions>
  <inkml:trace contextRef="#ctx0" brushRef="#br0">0 95 8945,'7'0'89,"-1"0"0,-1 0 0,-1 0 1,2 0-323,0 0 1,0 0 0,1 0-1,0-1 183,0-1 0,2-2 1,2-3-1,-1-1-181,-1-1 1,1 0-1,-2 2 1,-1 0 151,-2 0 1,-3 1 0,0-1 232,-1 0 0,-4 1 1,-2 2-1,-1 1 384,0 3 1,-3 3 0,0 1 0,0 2 1,2 1 1,-1 0 0,0 0-1,3 1-32,1 1 1,0 0-1,1-1-537,2 1 1,1-2 0,2 2-1,3-2-450,1-3 0,3 2 0,0-4 0,2-1-549,1 0 1,-2-1 0,2 0 1027,0 0 0,0 0 0,2 0 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4.075"/>
    </inkml:context>
    <inkml:brush xml:id="br0">
      <inkml:brushProperty name="width" value="0.04286" units="cm"/>
      <inkml:brushProperty name="height" value="0.04286" units="cm"/>
      <inkml:brushProperty name="color" value="#F6630D"/>
    </inkml:brush>
  </inkml:definitions>
  <inkml:trace contextRef="#ctx0" brushRef="#br0">65 180 8830,'6'-13'0,"-1"0"0,-1 1 268,1 1 0,1 0 0,0 2 0,1 0-77,2-1 0,-2 0 0,2 0 1,-2 0 134,-1-1 1,0 2-1,-2-1 1,-1 2-12,0 2 0,-2-2 1,0 5-285,-2-1 1,-5 2 0,-3 5 0,-1 2 96,-2 3 0,-2 6 0,-2-1 0,1 3-253,-1 2 1,4-2 0,3 1 0,2-2-33,1-3 0,0 1 0,2-3 0,2 0 135,1-2 0,2-1 0,1-1 0,2-1-27,2-1 0,0-2 1,1-1-1,2-2-52,1-3 0,3-3 0,-1-1 0,1-1-166,-3-1 1,2-1 0,-1-1 0,0 1 80,0 0 1,-2 1-1,-2-1 1,-1 3-115,-2 1 0,-1 0 502,-3 1 0,-1 3 0,-2 4 0,-3 4-21,-1 5 0,-5 5 1,1 5-1,-3 2 282,-1 4 0,-3 8 0,2-4 0,0 2-324,1 1 1,2-1 0,2 0 0,3-1-82,0-1 1,5 1 0,1-3-1,1-1-214,1-1 0,1-3 0,0-2 0,2-1-43,1-3 1,-2-5 0,1-3 0,1-3-140,-1-1 0,0-2 0,0-4 0,1-1 372,-1-3 1,1-3 0,1-4 0,-2-1 174,0-2 0,1-3 0,-1 0 0,-1-2-18,1-4 0,-3 1 0,3-2 0,-1-1 57,0 2 1,3-4 0,-1 3 0,0 1 68,1 1 1,-2 4-1,2 0 1,-1 2 30,1 2 1,-1 2 0,0 2 0,-1 3-105,1 3 0,-2 1 1,2 1-419,1 2 0,1 0 1,0 1-419,1 0 0,-1 0 0,0 1 0,1 0 11,-1 2 0,1-1 1,-1-2-1,1 0-134,-1 0 1,0 0 0,1 0 0,-1 0 714,1 0 0,-1 0 0,0 0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4.525"/>
    </inkml:context>
    <inkml:brush xml:id="br0">
      <inkml:brushProperty name="width" value="0.05714" units="cm"/>
      <inkml:brushProperty name="height" value="0.05714" units="cm"/>
      <inkml:brushProperty name="color" value="#F6630D"/>
    </inkml:brush>
  </inkml:definitions>
  <inkml:trace contextRef="#ctx0" brushRef="#br0">65 0 20287,'-7'0'467,"1"0"1,2 1-1,0 1 1,0 3-1,1 4 1,-2 3 10,-1 2 0,0 2 0,0-2 0,1 1-506,1-1 1,2-2 0,0-2 0,2 1-528,0-1 1,0-1 0,2-2 0,1-1 67,0 0 0,1-2 1,3-2-1,0-1 160,1-1 0,0-1 1,0-1-1,-1-2-139,0-2 0,0-3 0,1-1 1,0-1 63,-3 0 1,2 1 0,-3-4 0,1 1 367,-1 0 0,1-2 1,-2 5-1,0 0-208,0 2 1039,-1 1 1,-2 4 0,0 3-153,0 3 1,-1 6 0,0 2 0,-2 1-256,-1 1 0,3 1 0,-1 0 1,1 0-599,1 0 0,0-3 0,0-1 0,0-2-236,0 1 0,2-3 1,1-1-346,1 0 1,0-3-1,2 1-344,1-3 0,-1 0 0,1 0-2096,-1 0 3327,0 0 0,1 0 1,-1 0-1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5.220"/>
    </inkml:context>
    <inkml:brush xml:id="br0">
      <inkml:brushProperty name="width" value="0.04286" units="cm"/>
      <inkml:brushProperty name="height" value="0.04286" units="cm"/>
      <inkml:brushProperty name="color" value="#F6630D"/>
    </inkml:brush>
  </inkml:definitions>
  <inkml:trace contextRef="#ctx0" brushRef="#br0">17 122 8681,'-7'0'1894,"1"0"-1539,2 0 1,4 0-1,5-1 1,1-1-186,3-2 1,-1 0-1,2 0 1,2-1-298,0-1 0,1 0 0,-1-1 1,1-1-179,-3 0 1,0-1 0,-4 3 0,0-1-72,1 1 0,-3-1 1,0 1 282,-1-1 1,-2 2-1,-3 0 1,-2 1 280,-2 1 0,-1 1 1,-1 2-1,-1 1 197,-1 1 0,0 2 0,-2 3 0,2 1-103,1 3 1,0 1 0,3 1-1,0 0 91,-1 0 1,4 1 0,0-1 0,3 0-486,0-1 1,0-3 0,3 0 0,1-3-308,2-2 1,0 1-1,1-3 1,1 0-118,1-1 0,2-1 1,0-1-1,0-1-331,0 0 1,0-3 866,-2 1 0,5-7 0,0-3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5.541"/>
    </inkml:context>
    <inkml:brush xml:id="br0">
      <inkml:brushProperty name="width" value="0.04286" units="cm"/>
      <inkml:brushProperty name="height" value="0.04286" units="cm"/>
      <inkml:brushProperty name="color" value="#F6630D"/>
    </inkml:brush>
  </inkml:definitions>
  <inkml:trace contextRef="#ctx0" brushRef="#br0">135 14 8986,'-3'-6'0,"-1"2"1644,-2 2-1410,0 1 1,-3 4 0,-1 1 0,-1 3 49,-3 1 1,0 2 0,1 3 0,1 0 104,1 0 0,3-1 0,3-1 0,1 0-299,1 0 1,2-1-1,4-1 1,2-1-133,3-2 0,4 1 0,-2-4 0,2 0 27,1 0 1,0-1-1,-1-2 1,-1 1-160,-2 1 1,-4-2 0,-2 3 0,0 0-37,-2 1 0,-3 0 0,-2 0 0,-2 1-90,-3 1 0,1 0 0,-2-1 1,1-2-814,1 0 0,1-1 1,0-2 1112,1 0 0,0-5 0,-1-3 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5.875"/>
    </inkml:context>
    <inkml:brush xml:id="br0">
      <inkml:brushProperty name="width" value="0.04286" units="cm"/>
      <inkml:brushProperty name="height" value="0.04286" units="cm"/>
      <inkml:brushProperty name="color" value="#F6630D"/>
    </inkml:brush>
  </inkml:definitions>
  <inkml:trace contextRef="#ctx0" brushRef="#br0">94 0 8490,'3'3'846,"-3"2"0,-2 3 0,-2 2 0,-3 3-414,-3-1 0,0 2 0,-1 0-508,0 1 1,1-3 0,2-3-61,1-2 1,2 1 0,2-1-1054,0-1 1189,-2-1 0,7-5 0,-1 0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6.168"/>
    </inkml:context>
    <inkml:brush xml:id="br0">
      <inkml:brushProperty name="width" value="0.04286" units="cm"/>
      <inkml:brushProperty name="height" value="0.04286" units="cm"/>
      <inkml:brushProperty name="color" value="#F6630D"/>
    </inkml:brush>
  </inkml:definitions>
  <inkml:trace contextRef="#ctx0" brushRef="#br0">154 15 9564,'0'-13'1022,"0"11"1,0 7 0,-2 7-577,-3 6 1,-1 3-1,-3 3 1,-1 3-60,-2 3 1,-1 2 0,1 0 0,1-1-162,2-1 0,2 1 0,1-1 0,1-1-720,1-1 0,3-3 0,-2 0 0,1-3-336,0-2 0,-3 0 0,2-6 0,1-1-485,-1-2 0,0-5 0,1-1 1315,-2-4 0,-2-5 0,-1-6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6.783"/>
    </inkml:context>
    <inkml:brush xml:id="br0">
      <inkml:brushProperty name="width" value="0.04286" units="cm"/>
      <inkml:brushProperty name="height" value="0.04286" units="cm"/>
      <inkml:brushProperty name="color" value="#F6630D"/>
    </inkml:brush>
  </inkml:definitions>
  <inkml:trace contextRef="#ctx0" brushRef="#br0">7 116 8550,'-3'-17'34,"2"2"1,-1 5 0,1 1 1374,1 2 0,3 1 1,2 2-926,3 2 1,2-1 0,4 1 0,1 0-185,2 2 0,3 0 1,2 0-1,-2-1-276,0-1 0,2 1 0,0-1 0,0 0 107,0 0 0,-1 2 0,-3-3 0,-2 2-825,0-1 0,0 1 0,-2-1 0,-3 1 67,-1 1 1,-2 3 0,-4 2 0,-2 4 741,-1 4 1,-2 0 0,-1 5 0,-3 1 79,-3 2 1,1 0 0,-3-1 0,0 0 234,2-1 1,1 2 0,1-4 0,0-2-41,2-2 0,-1-1 0,3-3-1047,0-1 0,2-5-59,0-3 1,0-3-1,2-6 1,1-1 268,0 0 1,-1-4 0,2 0 0,-1-1 0,-2-1-1,0 0 307,-1-2 1,1-1 0,0 0 191,1 0 0,0-1 0,-2 2 347,0 1 0,0 2 0,0 3 889,0 2 1,0 2-928,0-1 0,1 5 0,1 2-468,2 1 0,2 1 0,1 1 0,-1 1 122,0 2 0,-1 1 1,-2 1-1,1 0-408,-1 1 1,-1 3 0,0 0-1,-1 1 168,-1 3 0,0 0 1,-1-1-1,0 2 512,-2 0 1,1 2 0,2-2 0,0-2-57,0-1 0,0-1 1,1-2-1,1 1-200,2-1 1,0-3 0,0-2 0,2-1-17,2-2 1,0-1-1,2-2 1,1-2-478,-1-2 0,4-2 0,-2-2 1,0 0-70,0-1 0,1 2 1,-5-1 1838,0 1 0,-1 3-346,-3 2 0,-7 6 0,-6 8 0,-2 2-292,-2 1 0,0 4 0,1-2 0,-1-1-606,3-1 1,0 0 0,5-1 0,0-1-646,0-2 0,4-2-70,-1-1 1,4-2 0,3-2 0,2-3-139,2-3 1,4 0 0,0-6 0,0 2 271,-2-1 1,3-1 0,-3 1 0,1 1 810,0 1 0,-3 3 0,0 0 0,-2 1 698,-1 2 0,-1 3 0,-2 2 0,1 3-329,-1 1 0,1 2 1,2 1-1,-1 0 80,2 0 0,2 0 0,-1 1 0,2-2-1031,0-1 0,3-2 0,-3-4 1,0 0-860,-2-2 0,1 0 1,0-1-1217,-1 0 1,-2-3 2362,-2-1 0,-4-2 0,-3 0 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7.632"/>
    </inkml:context>
    <inkml:brush xml:id="br0">
      <inkml:brushProperty name="width" value="0.05714" units="cm"/>
      <inkml:brushProperty name="height" value="0.05714" units="cm"/>
      <inkml:brushProperty name="color" value="#F6630D"/>
    </inkml:brush>
  </inkml:definitions>
  <inkml:trace contextRef="#ctx0" brushRef="#br0">33 10 18582,'-7'-4'638,"1"-1"0,2 5 0,0 6 0,1 4-283,2 2 0,-2 1 1,1 0-1,0-1-718,2-1 1,0 0 0,0-2-1,0-1-417,0-1 1,0 1-1,2-1-1076,3-2 2009,3-2 0,2-3 0,3-4 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7.818"/>
    </inkml:context>
    <inkml:brush xml:id="br0">
      <inkml:brushProperty name="width" value="0.05714" units="cm"/>
      <inkml:brushProperty name="height" value="0.05714" units="cm"/>
      <inkml:brushProperty name="color" value="#F6630D"/>
    </inkml:brush>
  </inkml:definitions>
  <inkml:trace contextRef="#ctx0" brushRef="#br0">39 23 17989,'-10'-10'0,"-1"2"0,2 4 0,4 4 4834,2 3-5379,3 0 0,0 3-439,3-2 0,2-1 1,5 0-456,0 0 1,0-3 1561,0 2 0,2-1 1,-2-1-1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8.535"/>
    </inkml:context>
    <inkml:brush xml:id="br0">
      <inkml:brushProperty name="width" value="0.05714" units="cm"/>
      <inkml:brushProperty name="height" value="0.05714" units="cm"/>
      <inkml:brushProperty name="color" value="#F6630D"/>
    </inkml:brush>
  </inkml:definitions>
  <inkml:trace contextRef="#ctx0" brushRef="#br0">1 52 16078,'0'-7'-1868,"3"3"0,3 3 3095,2 1 1,3 2 0,-2 0 0,1 1-238,1 0 1,1-1 0,2-2-1,1 1-1260,2 1 0,1-1 0,2 1 1,0-2-534,0-2 0,0-2 0,-5-2 0,-2 0-1093,-1-1 1863,-3-2 1,0-1 0,1-3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6.241"/>
    </inkml:context>
    <inkml:brush xml:id="br0">
      <inkml:brushProperty name="width" value="0.08571" units="cm"/>
      <inkml:brushProperty name="height" value="0.08571" units="cm"/>
      <inkml:brushProperty name="color" value="#F6630D"/>
    </inkml:brush>
  </inkml:definitions>
  <inkml:trace contextRef="#ctx0" brushRef="#br0">88 21 8134,'3'-7'138,"-1"0"0,-1 4 0,-3 0 0,-3 3 144,-3 0 0,-2 3 0,-2 2 1,1 2 50,2 2 0,-3 1 1,4-1-1,1 2 25,2-1 0,4 3 0,-2-3 0,3 1-441,0-2 0,3 0 1,2-2-1,2-2 11,2-1 0,3-2 1,0-2-1,0 0-201,2-3 1,-1 0 0,-1-4 0,0-1 272,0-1 0,6-1 0,-4-4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9.037"/>
    </inkml:context>
    <inkml:brush xml:id="br0">
      <inkml:brushProperty name="width" value="0.05714" units="cm"/>
      <inkml:brushProperty name="height" value="0.05714" units="cm"/>
      <inkml:brushProperty name="color" value="#F6630D"/>
    </inkml:brush>
  </inkml:definitions>
  <inkml:trace contextRef="#ctx0" brushRef="#br0">142 57 13491,'-7'-5'0,"-1"-1"0,0-1 344,0 0 1,1 0-1,0 1 1,1 0 503,-1 2 1,1-1 0,-1 3-39,1 0 1,0 7 0,-1 2-1,1 2-567,-1 2 1,2 7 0,0 2 0,0 2 115,0 2 0,2 3 1,-1 2-1,1 1-78,2-2 0,-2 4 0,1-5 0,1 0-163,0-2 0,1-3 0,0-2 0,0-2-219,0-3 1,0-2 0,0-2 0,0-3-518,0-1 1,0-2-669,0-1 1,1-3-890,1 2 0,1-3 1,4 0-1233,-1-3 3543,0-3 1,4-4 0,0-3 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9.423"/>
    </inkml:context>
    <inkml:brush xml:id="br0">
      <inkml:brushProperty name="width" value="0.05714" units="cm"/>
      <inkml:brushProperty name="height" value="0.05714" units="cm"/>
      <inkml:brushProperty name="color" value="#F6630D"/>
    </inkml:brush>
  </inkml:definitions>
  <inkml:trace contextRef="#ctx0" brushRef="#br0">84 33 9488,'-1'-7'0,"-1"2"0,-3 0 2150,0 3 0,-2 4 0,0 3 0,-1 3-1477,0 3 1,-1-1-1,2 1 1,0 0-815,1 1 1,0-1 0,4-1 0,0 0-1111,1 0 1,3-3-1,3-1 146,3-3 0,1-3 1,2-3 1203,0-6 1,3-4 0,2-6 0</inkml:trace>
  <inkml:trace contextRef="#ctx0" brushRef="#br0" timeOffset="1">193 1 17985,'0'2'597,"-2"4"1,-7 3-1,0 1-141,0 2 0,0-2 1,-3 1-1,2-1-486,1 0 1,1 2 0,2-3 0,2 0-624,2 0 0,1 0 0,1-3 418,0 1 0,3-4 1,0 0-1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9.766"/>
    </inkml:context>
    <inkml:brush xml:id="br0">
      <inkml:brushProperty name="width" value="0.05714" units="cm"/>
      <inkml:brushProperty name="height" value="0.05714" units="cm"/>
      <inkml:brushProperty name="color" value="#F6630D"/>
    </inkml:brush>
  </inkml:definitions>
  <inkml:trace contextRef="#ctx0" brushRef="#br0">110 15 18896,'-1'-6'-207,"-1"0"1,-2 3 0,-2 6 912,-1 4 1,1 8 0,-1 5-1,-2 5-168,-1 5 0,0 0 0,1 2 0,1-2-299,-1 1 1,0-1 0,4-4 0,0-1-749,3-2 1,2 1-1,0-2 1,0-2-374,0-2 0,0-3 0,0-5 0,0-1-942,0-2 0,0-4 846,2 0 0,1-6 0,2-4 0,-3-6 1021,-2-3 1,3-5 0,1-2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29.892"/>
    </inkml:context>
    <inkml:brush xml:id="br0">
      <inkml:brushProperty name="width" value="0.05714" units="cm"/>
      <inkml:brushProperty name="height" value="0.05714" units="cm"/>
      <inkml:brushProperty name="color" value="#F6630D"/>
    </inkml:brush>
  </inkml:definitions>
  <inkml:trace contextRef="#ctx0" brushRef="#br0">32 33 14093,'4'-8'0,"1"1"0,0 1 713,0 0 0,2 3 0,-1 1 1,1 2 302,-1 0 1,3 0 0,0 2 0,0 3-794,1 0 0,-2 7 0,-1 1 1,-2 3-1,0 2 0,-1 0 1,-1 2 338,-2-1-1059,0 0 0,-1-2 0,-1 0 403,-1-2 1,-2 0 0,-3-2 0,-1-3 0,-3-1-15,-1-2 1,-1-1 0,0 0 0,0-2-118,0-2 1,3-1 0,0-1 0,1 0-427,1 0 1,1-3 0,3-2 0,2-3-442,1-2 0,4 0 1,2-1-1,3 0-741,3 1 2039,1-5 1,3 5 0,2-6 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0.483"/>
    </inkml:context>
    <inkml:brush xml:id="br0">
      <inkml:brushProperty name="width" value="0.05714" units="cm"/>
      <inkml:brushProperty name="height" value="0.05714" units="cm"/>
      <inkml:brushProperty name="color" value="#F6630D"/>
    </inkml:brush>
  </inkml:definitions>
  <inkml:trace contextRef="#ctx0" brushRef="#br0">25 26 18868,'-8'-2'1971,"-1"0"-1503,3 0 1,4 0-1,5-1 1,3 2 323,2 0 1,3 1 0,0 0-1,3 0-509,1-3 0,3 3 0,-1-2 0,1 1-281,-1 1 0,-2 0 1,-1-1-1,0 0-172,-2-1 0,2-1 0,-5 3 0,-2 0-2347,1 0 1,-2 0 0,0 1 649,-2 1 1,-2-1 1948,-4 1 1,-2-1-1,-2-1 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1.190"/>
    </inkml:context>
    <inkml:brush xml:id="br0">
      <inkml:brushProperty name="width" value="0.05714" units="cm"/>
      <inkml:brushProperty name="height" value="0.05714" units="cm"/>
      <inkml:brushProperty name="color" value="#F6630D"/>
    </inkml:brush>
  </inkml:definitions>
  <inkml:trace contextRef="#ctx0" brushRef="#br0">161 0 17985,'-10'0'0,"1"2"456,2 2 1,-2 2-1,0 7 1,-1-1 84,-1 1 0,-1 4 0,-2 0 0,0 2-11,-1 0 1,3 1 0,3-2 0,2-1-410,0-2 0,4 0 0,1-1 0,1-2-212,1 0 1,4-3 0,2-1 0,4-2 478,2-2 0,2-3 0,1 2 1,2-3-62,1 0 0,3 0 1,0 0-1,-2 0-355,0-3 0,0 2 0,-4-3 0,1-1-368,0 2 1,0-3-1,-2 3 1,-2-2-360,0 1 0,-2 2 1,0-2-1,-1 1-621,-1-1 1,-1 2 190,0-2 1,-4 2 0,-4 0 1356,-5-1 0,-3-1 1,-4-2-1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1.471"/>
    </inkml:context>
    <inkml:brush xml:id="br0">
      <inkml:brushProperty name="width" value="0.05714" units="cm"/>
      <inkml:brushProperty name="height" value="0.05714" units="cm"/>
      <inkml:brushProperty name="color" value="#F6630D"/>
    </inkml:brush>
  </inkml:definitions>
  <inkml:trace contextRef="#ctx0" brushRef="#br0">19 196 17985,'-7'-3'760,"1"-1"0,2 2 0,3 2 1,2 2-1,4 2-95,0-2 0,5 1-319,0-1 0,2 0 0,2-1 1,0 0-462,1 2 0,2-1 0,-1-2 0,0 0-1095,-1 0 0,3 0 0,-3-1 0,1 0-1405,0-2 2646,-1-4 0,-3-1 0,1-4 0</inkml:trace>
  <inkml:trace contextRef="#ctx0" brushRef="#br0" timeOffset="1">449 10 17985,'-3'-7'-1340,"2"4"1,-3 3 2089,1 4 0,-2 2 0,1 1 0,-2 1-125,0 0 0,-1 1 0,1-1 0,0 1-1079,-1-1 1,4-1-1,0-1 1,1 1-538,-1-1 0,1 1 0,3-2-1015,1 0 1,2-3 2077,2-4 0,1-8 1,-1-3-1</inkml:trace>
  <inkml:trace contextRef="#ctx0" brushRef="#br0" timeOffset="2">507 35 18921,'0'-3'306,"0"3"1,-5 3 0,-2 2 0,-1 1 371,-1 1 1,1 1-1,-2-2 1,1 1-1186,1-1 0,2 1 0,1 1-1108,0 1 1,3 1 0,-1-3 1488,0-1 1,1-4 0,2 1 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3.189"/>
    </inkml:context>
    <inkml:brush xml:id="br0">
      <inkml:brushProperty name="width" value="0.05714" units="cm"/>
      <inkml:brushProperty name="height" value="0.05714" units="cm"/>
      <inkml:brushProperty name="color" value="#F6630D"/>
    </inkml:brush>
  </inkml:definitions>
  <inkml:trace contextRef="#ctx0" brushRef="#br0">135 63 9468,'0'-12'0,"-2"1"0,-1 1 0,0 0 1315,-2 2 1,-1 3-366,0 1 0,-1 3 1,0-1-190,-1 4 0,-2 2 0,-3 5 0,2 1 0,0 2-490,0 1 0,2 0 1,0 0-1,3-1 0,1-1 1,3-1-1,2 0 0,0-2-491,0-1 1,2-4-1,3-1 1,0-1 88,2-1 1,2-1 0,2-1 0,1-2-240,1-2 1,-1-2-1,-1-2 1,-1 1 377,0 0 0,-3 0 0,-2 4 0,0 0 2084,0 3-1728,-3-1 1,1 5 0,-3 1-1,0 3 193,0 3 1,0 0 0,1-1-1,0 0-519,2 0 0,-1-1 1,1-1-1,0-1-328,1-1 0,1-2 0,0 0 1,0-1-909,2-1 0,-1 0 0,1 0-853,-1 0 1,1 0 118,-1 0 1996,0 0 1,-2 0 0,-1 0 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3.877"/>
    </inkml:context>
    <inkml:brush xml:id="br0">
      <inkml:brushProperty name="width" value="0.05714" units="cm"/>
      <inkml:brushProperty name="height" value="0.05714" units="cm"/>
      <inkml:brushProperty name="color" value="#F6630D"/>
    </inkml:brush>
  </inkml:definitions>
  <inkml:trace contextRef="#ctx0" brushRef="#br0">1 36 17985,'0'-10'-1500,"0"0"0,0 4 1952,0 0 1,2 3 0,1 3 45,0 3 1,1 8 0,1 2-1,-1 1 1,1 2 0,-1 1 257,0 2 0,-2-3-823,3-1 1,-3 0 0,1-2 0,0-1 41,-1-2 1,0-2-1,1-1-650,-2-1 1,0-2 305,2-2 1,-3-4-1,3-2 1,-1-3 361,0-1 1,3-2 0,0-2 0,0 0 46,2-2 1,-1 0 0,1 1 0,1 1 72,1 2 0,0-2 0,-1 4 0,1 0-524,1 1 1,-1 3 0,1 2-1,0 1-1308,0 1 1,-2 0 2032,3 0 1,0-3 0,1 0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3.992"/>
    </inkml:context>
    <inkml:brush xml:id="br0">
      <inkml:brushProperty name="width" value="0.05714" units="cm"/>
      <inkml:brushProperty name="height" value="0.05714" units="cm"/>
      <inkml:brushProperty name="color" value="#F6630D"/>
    </inkml:brush>
  </inkml:definitions>
  <inkml:trace contextRef="#ctx0" brushRef="#br0">1 1 17985,'0'6'-1309,"0"1"1,0-1 1805,0 0 1,0 1-688,0-1 1,1-2 120,1-2 0,1-1 1,3-2-1,-2-1-2536,-2-2 2583,2-2 1,-3-1-1,2 1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6.449"/>
    </inkml:context>
    <inkml:brush xml:id="br0">
      <inkml:brushProperty name="width" value="0.08571" units="cm"/>
      <inkml:brushProperty name="height" value="0.08571" units="cm"/>
      <inkml:brushProperty name="color" value="#F6630D"/>
    </inkml:brush>
  </inkml:definitions>
  <inkml:trace contextRef="#ctx0" brushRef="#br0">61 3 8802,'0'-3'916,"0"4"1,0 5-582,0 4 1,-1 5 0,0 2 0,-1 3 134,0 1 1,-1 2 0,1 0 0,0-1-232,2-1 1,0-1 0,0 0 0,0 0-478,0 1 0,0-1 0,0 0 0,-1 0-516,-1-3 1,0-1 0,-2-4 0,-2-1-1158,0-2 0,2 0 1911,-1-5 0,-2-1 0,-4-3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4.484"/>
    </inkml:context>
    <inkml:brush xml:id="br0">
      <inkml:brushProperty name="width" value="0.05714" units="cm"/>
      <inkml:brushProperty name="height" value="0.05714" units="cm"/>
      <inkml:brushProperty name="color" value="#F6630D"/>
    </inkml:brush>
  </inkml:definitions>
  <inkml:trace contextRef="#ctx0" brushRef="#br0">13 12 18437,'-1'-5'-996,"-1"0"1,-1 3 0,-1 4 525,2 3 0,2 0-634,2 2 0,1-1 1159,4-2 0,-1-1 0,1-3 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4.872"/>
    </inkml:context>
    <inkml:brush xml:id="br0">
      <inkml:brushProperty name="width" value="0.05714" units="cm"/>
      <inkml:brushProperty name="height" value="0.05714" units="cm"/>
      <inkml:brushProperty name="color" value="#F6630D"/>
    </inkml:brush>
  </inkml:definitions>
  <inkml:trace contextRef="#ctx0" brushRef="#br0">103 234 18947,'3'-3'959,"-3"-3"0,4 5 1586,-2-3-2376,-1 2-126,5-1 0,-6 3-562,0 0 0,-1 0 0,-3 1 221,-1 1 0,-3 2 0,1 2 1,2 0 42,-1 1 1,0-1-1,0 1 47,2-1 0,1 1 0,3-1 352,0 0 0,3 1 1,1-1-1,1 1-5,0-1 0,0 3 0,0 0 0,3 0-58,0 0 0,-1 2 1,-3-2-1,0 1-243,0 2 0,-1 0 1,-3 1-1,0 0-163,0-1 1,-5 3 0,-3 0-1,-1 0-303,-2-2 0,-1-2 0,-1-1 0,1-1 272,1-1 1,0-1 0,2-1 0,1-2 190,1-2 1,3-1 0,0-2-75,1-1 1,2-4 0,3-3 0,2-1 187,2-1 0,5-4 0,1-2 0,1-1 120,1 1 0,2-4 0,1 0 0,1-3 254,2-4 1,0 0 0,-1-1 0,1 1 422,-1 1 1,0-3-1,1 4 1,-2 1-250,-1 0 1,0 1-1,-3 1 1,-3 3 139,-1 2 1,-1 5 0,-4 0 0,0 4-277,-3 1 1,-1 6-152,-1 2 1,-4 6-1,-2 7 1,-4 6-24,-2 4 1,-1 4-1,1 1 1,0-2-194,1-2 1,4 1 0,-2-2 0,3 0-1,1-2 1,3-1 0,2-2 0,0-3-497,0-1 0,0-1 1,2-5-1,3-1-52,0-2 1,2-4 0,1 0 0,2-4 248,0-4 1,0-1-1,1-1 1,0-2-1,0-3 1,0 0 124,0 2 1,1 0 254,-4 3 0,1-1 0,-3 3 121,1 1 0,-2 5 1,0 2 891,-3 4 0,1 5 1,-1 3-1,-1-1-804,0 1 1,1 2 0,1-1 0,0-1-337,2-1 0,1-4 0,1 0 1,-1-1-334,0-3 1,3-1 0,-1-3 0,1 0-1587,0 0 0,1-3 1,1-2-1,0-2 1998,0-2 0,1-5 1,1 0-1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5.237"/>
    </inkml:context>
    <inkml:brush xml:id="br0">
      <inkml:brushProperty name="width" value="0.05714" units="cm"/>
      <inkml:brushProperty name="height" value="0.05714" units="cm"/>
      <inkml:brushProperty name="color" value="#F6630D"/>
    </inkml:brush>
  </inkml:definitions>
  <inkml:trace contextRef="#ctx0" brushRef="#br0">46 26 17985,'0'-15'65,"-1"8"1,0 3 0,-2 8 300,-1 6 1,0 5-1,-2 2 1,-1 3 144,1 1 1,0-1 0,2 2 0,2 0-329,1-1 1,1 2-1,0-2 1,1-2-561,1-1 1,1-4 0,3 1-1,-1-2-1057,-1-2 1,-2-2 0,3-4-1041,0-1 0,0-3 2387,-1-1 0,-1-6 0,-3-4 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5.795"/>
    </inkml:context>
    <inkml:brush xml:id="br0">
      <inkml:brushProperty name="width" value="0.05714" units="cm"/>
      <inkml:brushProperty name="height" value="0.05714" units="cm"/>
      <inkml:brushProperty name="color" value="#F6630D"/>
    </inkml:brush>
  </inkml:definitions>
  <inkml:trace contextRef="#ctx0" brushRef="#br0">6 45 17985,'-3'-9'50,"1"5"1,4-1 0,2 4 947,2 1 1,3 0-1,2 0 1,0 0-840,0 0 1,4 0-1,-1-1 1,2 0 0,2-1-308,-1 0 1,2-1 0,0 1-853,1 1 1,-3-1 0,-1 1 0,0-1-111,-2 0 1,2 2-1,-1 0 1162,-1 0 0,-1-3 1,0-1-1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6.223"/>
    </inkml:context>
    <inkml:brush xml:id="br0">
      <inkml:brushProperty name="width" value="0.05714" units="cm"/>
      <inkml:brushProperty name="height" value="0.05714" units="cm"/>
      <inkml:brushProperty name="color" value="#F6630D"/>
    </inkml:brush>
  </inkml:definitions>
  <inkml:trace contextRef="#ctx0" brushRef="#br0">167 26 17095,'4'-3'0,"-2"-1"-40,-1-2-559,-1 0 803,-3 2 0,-1 1 0,-3 3 0,-2 1 1,-2 2 453,-3 3 0,-3 3 0,-2 5 0,1 1-143,0 2 0,1 4 0,2 1 0,4-1-341,4-1 1,3 0 0,4-4 0,2-1-1,2-2 1,4-3 82,4-2 1,5-4-547,0-2 0,5-1 1,-2-2-106,2-1 1,0-2-1,1-4 1,-1-1-1,-2 1 1,1 0-898,0 0 1,-3-2 0,1-2 1373,-3 1 0,5-4 0,-1 2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6.617"/>
    </inkml:context>
    <inkml:brush xml:id="br0">
      <inkml:brushProperty name="width" value="0.05714" units="cm"/>
      <inkml:brushProperty name="height" value="0.05714" units="cm"/>
      <inkml:brushProperty name="color" value="#F6630D"/>
    </inkml:brush>
  </inkml:definitions>
  <inkml:trace contextRef="#ctx0" brushRef="#br0">218 1 17985,'-6'0'972,"0"0"0,-3 2 0,-1 0-465,-2 0 0,0 1 0,-3 1 0,0 2 0,0 0-106,1 1 1,-2-1 0,1 1 0,1 1-534,3 1 1,0 2-1,2-2 1,1 0-106,1 0 0,3 2 0,2-2 0,-1-2 24,1 1 0,1-2 1,3 0-1,2-2-57,2-2 1,1-1 0,2-1 0,1-1-7,2-1 1,1-2 0,0-3 0,0-1 134,0 0 1,-1-1-1,-1 2 1,-1 0-289,0 1 0,-2-2 0,-1 4 95,-1 1 0,-2 1 679,1 4 1,-4 1 0,2 4 0,-1-1 898,0 1 0,3-1 1,-1 0-1,3 1-993,1-1 0,2 0 1,2-2-1,-1-2-519,1-1 1,1-1-1,-2 0 1,1 0-885,1 0 0,-3-2 1,-2-1-1,0 0-1554,-2 0 0,-2 0 2625,-2 1 1,1-4 0,1-4 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7.370"/>
    </inkml:context>
    <inkml:brush xml:id="br0">
      <inkml:brushProperty name="width" value="0.05714" units="cm"/>
      <inkml:brushProperty name="height" value="0.05714" units="cm"/>
      <inkml:brushProperty name="color" value="#F6630D"/>
    </inkml:brush>
  </inkml:definitions>
  <inkml:trace contextRef="#ctx0" brushRef="#br0">1 1 14267,'3'3'0,"-1"1"417,-1 2 0,1 5 0,0 3 1,-1 1 231,-2 0 0,0 3 1,-1-1-1,1 1 72,1-1 1,0-2-1,0-3 1,0-2-733,0-1 0,2 0 0,1-3-702,1 0 0,0-1 686,2-2 0,-1-3 0,-1-6 0,0-3-598,0 0 0,1-5 0,0 0 0,0-1 213,2-1 1,1-1 0,1 0 0,-1 1-10,2 1 0,-3 1 0,1 2 1,0 2-1113,-2 4 1708,0-3 1,4 4 0,0-4-1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7.826"/>
    </inkml:context>
    <inkml:brush xml:id="br0">
      <inkml:brushProperty name="width" value="0.05714" units="cm"/>
      <inkml:brushProperty name="height" value="0.05714" units="cm"/>
      <inkml:brushProperty name="color" value="#F6630D"/>
    </inkml:brush>
  </inkml:definitions>
  <inkml:trace contextRef="#ctx0" brushRef="#br0">0 39 17985,'0'9'-703,"1"-1"1,1 3 0,0 1 0,1 1 1233,0 2 0,1-2 0,-1-2 0,1 0 0,1-2 0,1 1-280,0-1 0,-2-3-740,1 1 0,-1-1 341,2-4 1,-1 0 133,-1-2 0,-3-5 1,1-2-1,-1 0-296,-1-3 0,0 1 0,0-3 0,0 1 186,0-1 0,0-1 0,1 3 0,1 0 291,2 1 1,2 0 0,0 1-1,1 1-213,-1 3 0,3-1 0,-1 0 0,1 0-186,0 0 1,-1 3-1,2-1 1,-1 0-182,-1 1 0,-1-1 0,0 1 546,-1-2 1,3 0 0,1-3 0</inkml:trace>
  <inkml:trace contextRef="#ctx0" brushRef="#br0" timeOffset="1">206 167 18212,'6'0'0,"0"-1"402,-2-1 1,2 1 0,-1-3 0,2-1-15,2-1 1,-1 2 0,-1-1-1,1-1 6,1 0 1,0-4 0,-1 4 0,0-1-244,0 0 0,-1 0 0,0 1-192,-1-1 1,-2 1 0,-2-1-310,-1 1 1,-2 0 0,-1 2 0,-2 1 387,-2 0 0,-1 3 0,0-2 1,-1 1 284,0 1 1,-3 3 0,3 1-1,0 2-2,1 0 1,0 3 0,2 2 0,0 0-74,0 0 0,4 3 0,-1-3 0,1 0-681,1-1 0,4 0 1,1-1-1,4-2 40,1-2 0,0 1 1,4-3-1,0 1-538,1-2 1,3-1-1,-1-1 1,0 0 1143,0 0 0,0 3 1,2 0-1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38.097"/>
    </inkml:context>
    <inkml:brush xml:id="br0">
      <inkml:brushProperty name="width" value="0.05714" units="cm"/>
      <inkml:brushProperty name="height" value="0.05714" units="cm"/>
      <inkml:brushProperty name="color" value="#F6630D"/>
    </inkml:brush>
  </inkml:definitions>
  <inkml:trace contextRef="#ctx0" brushRef="#br0">51 0 17985,'-6'0'1235,"0"1"-1150,-1 1 1,3 2-1,0 3 1,-1 1-392,-1 0 1,0 4 0,2-2 0,2 0-341,1 1 0,1-3 0,0 1 0,0 0-412,0-1 1,1-1 0,1-4 1065,2 0 1,2-1-1,0-2 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1.713"/>
    </inkml:context>
    <inkml:brush xml:id="br0">
      <inkml:brushProperty name="width" value="0.05714" units="cm"/>
      <inkml:brushProperty name="height" value="0.05714" units="cm"/>
      <inkml:brushProperty name="color" value="#F6630D"/>
    </inkml:brush>
  </inkml:definitions>
  <inkml:trace contextRef="#ctx0" brushRef="#br0">26 123 17133,'-5'-1'0,"0"-1"-115,1 0 0,1 0 1,0 1 633,0-1 1,1 1 561,2-3-831,0 2 1,3-3 0,1 3 0,2 1 182,3 0 0,-2-1 1,2 0-1,0 0-164,-1 2 0,3-3 0,-2 1 0,-1 0-79,2-1 1,-3 3 0,1-3 0,-1 1-462,0-1 0,-1 1 0,1-1 147,-1-1 1,-2 1-1,0-2-217,-1 0 1,1 0 242,-2-2 1,0 1-1,-2 0 1,-2 1 34,0 1 1,-2 2 0,1-2 0,-1 0-170,-1 1 1,0 1 0,-2 0 109,1 2 1,-1 0 0,1 0-158,0 0 0,1 0-540,1 2 1,3 2-240,-2 2 0,6-2 0,1-1 639,2 0 1,0-3-1,0 3 1,1-3 621,-1 0 0,3-3 1,1 0-1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6.701"/>
    </inkml:context>
    <inkml:brush xml:id="br0">
      <inkml:brushProperty name="width" value="0.08571" units="cm"/>
      <inkml:brushProperty name="height" value="0.08571" units="cm"/>
      <inkml:brushProperty name="color" value="#F6630D"/>
    </inkml:brush>
  </inkml:definitions>
  <inkml:trace contextRef="#ctx0" brushRef="#br0">27 41 8263,'-9'-9'939,"0"0"1,3 2-288,3 3 0,6 2 1,2 0-1,2 1-151,2 1 1,6-2 0,2 0 0,3 0-158,3 1 1,2 1 0,1 0 0,1 0-203,3 0 0,0 0 0,-2 0 0,1 0-559,0 0 1,-2 1 0,-2 1 0,-1 1-405,-1 0 0,0-1 1,-3 1-1,0-1-861,-2 0 0,-1 3 1682,-1-3 0,-2 3 0,2-1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2.427"/>
    </inkml:context>
    <inkml:brush xml:id="br0">
      <inkml:brushProperty name="width" value="0.05714" units="cm"/>
      <inkml:brushProperty name="height" value="0.05714" units="cm"/>
      <inkml:brushProperty name="color" value="#F6630D"/>
    </inkml:brush>
  </inkml:definitions>
  <inkml:trace contextRef="#ctx0" brushRef="#br0">17 116 17985,'-7'0'-97,"3"0"853,0 0 1,3-1-1,1 0-37,3-1 1,4-1-1,1 2 1,2-2-516,0-1 0,3 2 0,-3-2 0,2 0-134,1 0 1,-1-2 0,0 2-1,-2-2-328,2 0 0,-3-1 0,0 1 1,-2 0-547,-1-1 0,0 1 463,-2-1 1,-2 1-1,-4 0 116,-2 2 0,-2-1 1,-1 3-1,-1 0 608,0 2 1,-3 0-1,2 0 1,-1 3-64,-2 4 0,-1-1 0,-1 3 0,2 1-62,0 0 1,3 5 0,0 0 0,3-1 0,1-1 1,3 0 0,2 0 0,2-1-183,3-1 1,3-2-1,3-2 1,2-2 8,2 0 1,1-3 0,3-2 0,1 0-949,-1 0 0,0 0 0,1 0 0,0 0-689,-1 0 1,4 0 0,-6 0 1579,-2-2 0,2 1 0,0-2 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2.923"/>
    </inkml:context>
    <inkml:brush xml:id="br0">
      <inkml:brushProperty name="width" value="0.05714" units="cm"/>
      <inkml:brushProperty name="height" value="0.05714" units="cm"/>
      <inkml:brushProperty name="color" value="#F6630D"/>
    </inkml:brush>
  </inkml:definitions>
  <inkml:trace contextRef="#ctx0" brushRef="#br0">26 10 17985,'-3'-6'-537,"2"3"0,-1 4 0,2 4 1290,0 5 1,-3 5-1,1 0 1,-1 2-299,0 0 1,0 3 0,2 1 0,-2-1 148,2 1 0,0-3 0,1-3 0,0-2-1018,0 0 1,0-3 0,0-1 0,1-2-1478,1-1 1570,-1-2 0,2-4 0,-3-5 1,0-2-279,0-2 0,0-5 0,0 1 0,3-3 562,1-2 1,4 0 0,1-1 0,1 1 92,1 1 0,-1 3 0,1-1 0,0 2-235,2 2 0,-1 3 0,-1 3 0,0 1-421,0-1 1,1 2 0,-1 1-1,0 1-233,0 1 0,-2-2 1089,0 0 1,1-6 0,0 1 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3.776"/>
    </inkml:context>
    <inkml:brush xml:id="br0">
      <inkml:brushProperty name="width" value="0.05714" units="cm"/>
      <inkml:brushProperty name="height" value="0.05714" units="cm"/>
      <inkml:brushProperty name="color" value="#F6630D"/>
    </inkml:brush>
  </inkml:definitions>
  <inkml:trace contextRef="#ctx0" brushRef="#br0">6 83 17985,'-3'-10'-286,"1"2"0,4 4 1709,2 2 0,7-1 0,2 1 0,2-1-703,1 1 1,4 1 0,-1-2 0,1 1-643,0 0 0,1-1 1,-1 1-1,-2 0-329,1 1 0,-1-1 0,0 1 0,-2-1-595,0 0 0,-1 1 0,-3 0 0,-1-2 838,-3-1 0,-1-3 1,0-3-1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4.296"/>
    </inkml:context>
    <inkml:brush xml:id="br0">
      <inkml:brushProperty name="width" value="0.05714" units="cm"/>
      <inkml:brushProperty name="height" value="0.05714" units="cm"/>
      <inkml:brushProperty name="color" value="#F6630D"/>
    </inkml:brush>
  </inkml:definitions>
  <inkml:trace contextRef="#ctx0" brushRef="#br0">103 9 12115,'-1'-5'0,"0"2"3386,-1 5 1,-3 5-3101,0 8 1,-1 2-1,-2 4 1,-1 1-1,-1 0 1,0 1-1,1-1 1,0 0-1,2-1 1,1 0 185,2 0 1,2-1-1072,0 1 1,-1-1 0,1-3 0,1-1-539,0-2 1,3 1 0,0-4 0,0-1-1287,1 0 0,0-5 2485,1 1 0,5-3 0,-2-1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4.558"/>
    </inkml:context>
    <inkml:brush xml:id="br0">
      <inkml:brushProperty name="width" value="0.05714" units="cm"/>
      <inkml:brushProperty name="height" value="0.05714" units="cm"/>
      <inkml:brushProperty name="color" value="#F6630D"/>
    </inkml:brush>
  </inkml:definitions>
  <inkml:trace contextRef="#ctx0" brushRef="#br0">13 39 17985,'0'5'415,"0"3"0,0 6 1,-1-1-1,0 2 1,-1-3-854,0 1 0,-1-1 0,1-2 1,1-1 491,0 0 1,1 0-1,0-3-835,0 1 374,0-1 1,0-3 0,0-3 403,0-4 1,3-4-1,1-1 1,2-1 72,0-1 1,3-2 0,0-1-1,1-1-221,2 0 0,-2 4 0,0 1 0,2 0 360,0 0 0,0 2 1,-1 0-1,-1 1-214,0 0 1,0 4 0,-1 0-1,-1 2-1061,-1-1 1,1 1 0,1-1 0,-1 1 1341,-1 1 1,2-3 0,1 0 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5.284"/>
    </inkml:context>
    <inkml:brush xml:id="br0">
      <inkml:brushProperty name="width" value="0.05714" units="cm"/>
      <inkml:brushProperty name="height" value="0.05714" units="cm"/>
      <inkml:brushProperty name="color" value="#F6630D"/>
    </inkml:brush>
  </inkml:definitions>
  <inkml:trace contextRef="#ctx0" brushRef="#br0">155 186 17985,'-9'3'176,"0"2"0,-1 0 1021,-4 2 0,1 1 0,-3 2 1,1 1-646,0 0 1,1 3 0,1-3 0,3 1-491,4 1 0,0-1 0,4-2 0,1-1-412,0-2 1,2-1 0,2-2 0,2-2 60,3-1 0,4-2 0,-2-1 0,2-2-1081,1-2 1,0-2 0,0-2 0,-1 0 920,-1-1 0,0 2 1,-2-1-1,1 2 1,-1 0 898,-1 2 0,-3 1 3758,-1 2-3244,-3 1 1,2 7-1,-3 2 1,-3 3-705,-1 1 0,1 1 0,1 1 1,1-1-1,1 0 0,0-2 1,0 0-1,1-2-937,1-1 0,2 0 0,2-5 0,1 0 1,0-1-1,1-1-2224,3 0 1,1-3 2196,-2-2 0,4-1 1,-3-2-1,1-1 708,0-1 0,0-1 1,1-2-1,0 1-22,-1-1 1,1 1-1,-1 1 1,-1 2-1,-2 2 1,-2 1-1,-1-1 1,0 1 4735,-2 0-3914,-1 2 0,-4 1 1,-2 3-1,-3 1 51,-4 1 1,0 2-1,-1 5 1,0 2-280,-1 1 1,2 0 0,1 2-1,3 0-604,2 1 0,1 0 0,3-3 0,0-1-343,3-2 0,2-2 0,5-2 1,0 0-328,1-3 1,1-2 0,2-3 0,0-3-286,1-4 1,2-2 0,-1-2 0,-1 0 278,1-1 0,0 0 0,-1 1 0,-2-1 453,2-2 1,-2-1-1,-2 0 1,0 1 70,1-1 0,-3-3 0,-1-2 0,0 0 416,-2 2 1,0 1 0,0 2 0,-2 3 2312,-1 5 0,-3 2-1590,0 1 0,-3 9 0,-2 6 1,-2 4-394,-1 6 1,-3 2-1,2 3 1,-1 1 7,-2 0 1,3-2-1,1-4 1,3 0-719,3-3 0,-1 0 0,1-3 0,1 1-679,0-3 1,3-1 0,1-2-1,1-1-53,1-2 1,0-1-1,2-3 1,-1 0 289,0 0 0,4-4 1,0-2-1,3-1 168,-1-1 1,1-1 0,-2 0 0,-1 1 1064,-1 1 1,2 1-1,-3 1 1076,0 1 1,-1 3-1103,-3 1 0,-2 5 0,-5 5 0,-2-1 49,0 0 1,-3 2-1,3-1 1,0 0-413,1-1 1,1-2 0,3 0 0,0-1-1081,0 0 0,1-2 0,1-1 0,2-1-625,2 0 0,1 0 1,1-2-1,1 0-1083,1-3 0,-1 3 2581,2-2 0,-1-5 0,3 0 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5.741"/>
    </inkml:context>
    <inkml:brush xml:id="br0">
      <inkml:brushProperty name="width" value="0.05714" units="cm"/>
      <inkml:brushProperty name="height" value="0.05714" units="cm"/>
      <inkml:brushProperty name="color" value="#F6630D"/>
    </inkml:brush>
  </inkml:definitions>
  <inkml:trace contextRef="#ctx0" brushRef="#br0">64 33 17985,'-13'-3'238,"1"-1"1,-1 0 0,3 1 4631,1 0-4410,2-2 1,8 4 0,5 0 0,4 1-477,4 2 0,3 3 1,0-2-1,2-1 267,0 1 1,0 1-1,1-1 1,1-2-1932,0 0 1,3-1 0,-2-1-1,0 0-3292,0-2 5005,2-4 1,-4 0 0,2-6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6.183"/>
    </inkml:context>
    <inkml:brush xml:id="br0">
      <inkml:brushProperty name="width" value="0.05714" units="cm"/>
      <inkml:brushProperty name="height" value="0.05714" units="cm"/>
      <inkml:brushProperty name="color" value="#F6630D"/>
    </inkml:brush>
  </inkml:definitions>
  <inkml:trace contextRef="#ctx0" brushRef="#br0">327 33 17985,'-6'-6'-657,"0"-2"0,1 1 0,1 2 1146,-1 1 1,-1 2 0,-1 2-1,-1 0 1,0 0 0,-1 0-1,0 0 1,-1 1 436,0 1 0,-2 2 1,1 5-1,-3 1-594,-1 2 0,-1 2 1,2 1-1,-1 1-70,1 1 1,-1 1-1,1-1 1,2 1-153,0-1 0,3 1 0,0-2 0,2 0-477,1-1 1,-1 2 0,1-3 0,0 0-147,2 0 1,-1-1 0,2-1 0,0-2-107,0 2 0,1-2 1,2 0-1,0-1-1061,0-1 1,0-1-1,1 0 306,1-1 0,2-2 0,3 0 1412,1-1 1,2-4 0,3-3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6.495"/>
    </inkml:context>
    <inkml:brush xml:id="br0">
      <inkml:brushProperty name="width" value="0.05714" units="cm"/>
      <inkml:brushProperty name="height" value="0.05714" units="cm"/>
      <inkml:brushProperty name="color" value="#F6630D"/>
    </inkml:brush>
  </inkml:definitions>
  <inkml:trace contextRef="#ctx0" brushRef="#br0">39 20 20054,'-6'0'0,"-1"3"0,2 3-84,0 2 1,0 3 0,3-2 0,-1 1 546,0 1 0,1 1 1,2-1-1,3 0-287,1 0 1,4-2 0,3 0 0,0-3-21,0-1 1,3 0 0,-1-3 0,1-1 89,-1 0 1,-2-2 0,-1-1 0,-1-2-781,-1-2 1,-3 2 0,-1 0 0,-1-1-23,-2-1 0,0-1 1,-2 1-1,-1 0-465,-2-1 1,-2 1-1,-1-1 607,1 1 0,0-1 400,2 1 0,2 0 0,4 2 1,3 1 264,3 0 1,0 3 0,2-3-1,1 1 312,-1 0 1,2-1 0,-3 3-1,0 1 1,0 1 0,-1 2 196,-1-1-895,-3 3 0,-1-4-1012,-3 2-260,0 0 1131,0 0 0,0-2 0,3-4 346,1 0 0,2-3 0,1 1 0,1-1-342,3 1 1,1-2 0,1 2-1,-1-1-396,-1 0 1,2 0-1,-1 3 1,-1-2 763,1-1 1,3-4 0,2-1-1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8.698"/>
    </inkml:context>
    <inkml:brush xml:id="br0">
      <inkml:brushProperty name="width" value="0.05714" units="cm"/>
      <inkml:brushProperty name="height" value="0.05714" units="cm"/>
      <inkml:brushProperty name="color" value="#F6630D"/>
    </inkml:brush>
  </inkml:definitions>
  <inkml:trace contextRef="#ctx0" brushRef="#br0">0 199 18775,'0'-7'-614,"1"4"1,2 1 0,2 1 1154,3 1 1,1 0-1,-1 0 1,2 0-10,3 0 0,1 0 1,-1-1-1,2 0-645,0-1 0,0-3 0,-2 0 0,1 0-312,-1-2 1,0 0 0,-4-1 0,-2 0 60,-2 0 0,0-1 1,-3-1-1,-1 0 65,0-1 1,-1-1 0,-1-1 0,0 1 371,-1 1 0,-3 0 0,0 2 0,0 2 671,-2 2 0,1 0 1,0 3-210,-1 1 1,-1 1-1,-1 5 1,0 5-182,0 4 0,0 9 1,-3 0-1,2 3-56,-2 0 1,1 1 0,0 0 0,3-2-363,1 0 0,0-5 0,1-1 0,2-2-511,2-3 0,1 3 0,1-6 0,1 0-44,1-1 0,2-4 0,3-2 0,1-1 465,3-2 1,1-3 0,1-3-1,0-2 1,0-3-350,0 1 0,-1 0 1,1-1 577,-3 1 0,2-2 0,-4 2 0,0 2 570,-1 2 1,-3 2 0,-1 1 176,-1 0 1,-1 4-1,1 3 1,-1 4-266,-1 1 1,0 1 0,0 1-1,0 1-382,0 0 1,0 0 0,0-1 0,1-1-714,1-3 1,1-1 0,4-1-1172,-1-2 0,1-1 1,0-3 477,1 0 0,0-5 0,0-1 1,-1-2-246,0-1 1376,-4-1 1,3-3 0,-3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18.618"/>
    </inkml:context>
    <inkml:brush xml:id="br0">
      <inkml:brushProperty name="width" value="0.08571" units="cm"/>
      <inkml:brushProperty name="height" value="0.08571" units="cm"/>
      <inkml:brushProperty name="color" value="#F6630D"/>
    </inkml:brush>
  </inkml:definitions>
  <inkml:trace contextRef="#ctx0" brushRef="#br0">9 1 10258,'-5'5'0,"2"4"0,3 2 0,2 2 1058,1 1-836,0-3 1,-2 6-1,2-3 1,1 0-1,1 0 593,3-3 1,0 0 0,1-1-86,-3-1 0,3-3-1089,-3-3 1,3-2 388,0-1 0,0-1 0,-2-2 1,0-4-484,0-1 0,-1-5 0,0-1 0,2 0 0,-1 0 5,-1 2 1,3-2 0,-4 2 417,1 0 0,1 4 0,-2 3 275,0 1 0,-2 2 1,2 6-1,0 4 0,-3 5 546,-1 2 1,2-2 0,0 3-157,-1 1 0,1 0 0,-1 0 0,1-2-280,-1-1 1,2-1-1,1-3-443,0-1 0,-2 0 1,4-3-145,0-2 1,-3-4-334,0-4 1,1-2-1,1-7 1,2-2 0,-1-1-1,0-1-1043,0-3 1445,2 0 1,0-3-1,0 5 1,-1 1-1,-2 2 1,0 1-1,1 3-512,-1 4 1,-3 2 1185,4 5 0,-5 5 0,1 2 0,-2 5 239,-1 4 0,3 3 0,1 3 263,-2 0 0,2 0-573,-1-2 0,5-1 1,-2 0-1,2-1 0,-1-2 1,0-3-1,-1-2 291,-1-1 1,4-2-2236,-3-1 1,0 0-1,0-4 496,2-1 0,0-2-3219,2-3 4227,-1 2 0,5-16 0,1 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7.838"/>
    </inkml:context>
    <inkml:brush xml:id="br0">
      <inkml:brushProperty name="width" value="0.08571" units="cm"/>
      <inkml:brushProperty name="height" value="0.08571" units="cm"/>
      <inkml:brushProperty name="color" value="#F6630D"/>
    </inkml:brush>
  </inkml:definitions>
  <inkml:trace contextRef="#ctx0" brushRef="#br0">81 39 8343,'0'-6'0,"-1"2"0,0 2 0,-2 4 227,-1 2 1,0 5-1,-3 3 1,0 3 145,0 0 0,1 6 0,-1 0 0,1 0 44,1 0 1,-1 0 0,3 1-1,-1-2-64,2 0 0,-1 0 0,0-5 0,2-2-890,0-3 393,1-3 0,0-4 1,1-3-1,1-4-363,3-5 1,-2-1 0,2-4 0,0 0 318,1-2 0,3 0 0,0-3 0,0 1 248,1-1 1,-2 1-1,3-1 1,-1 2 397,1 0 1,-4 4-1,1 5 1,-3 3-38,0 3 0,-1 1 0,0 2 0,-1 1 56,-2 2 0,0 6 0,-1 4 0,-1 3-158,-1 2 1,-1 4 0,-2-1 0,1 0-284,1-1 0,1-4 0,2-1 0,0-2-185,0 0 1,0-4-1,0-1-259,0-1 1,3-5-1,1-1 1,2-4-57,1-2 1,0-3-1,0-2 1,1-2 107,1-2 0,3-2 0,-3-2 0,1 0 312,0-2 0,1 0 0,-1-2 0,-1-1 13,1-1 1,0 1 0,-2 2 0,1 0 211,-1 2 1,0 2 0,-2 5 0,-2 2 245,-1 2 1,-2 3 0,1 2-187,0 4 1,0 2 0,-2 3 0,0 2-22,0 2 0,0 2 0,0 1 0,0 1 207,0 1 1,0 3-1,0-2 1,0 0-189,0-1 1,2 1 0,1-1 0,-2 1-481,0-1 1,1-2-1,0-3 1,0 0-755,-1 0 1,2-2-1,0-2-97,1 0 0,2-3 0,-1-2 214,1-1 0,0-1 0,1 0 878,0 0 0,3 0 0,0 0 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8.912"/>
    </inkml:context>
    <inkml:brush xml:id="br0">
      <inkml:brushProperty name="width" value="0.05714" units="cm"/>
      <inkml:brushProperty name="height" value="0.05714" units="cm"/>
      <inkml:brushProperty name="color" value="#F6630D"/>
    </inkml:brush>
  </inkml:definitions>
  <inkml:trace contextRef="#ctx0" brushRef="#br0">26 12 17985,'0'-6'-3870,"-1"2"3193,-1 2 1,-1 2 0,-2 2 1131,1 0-360,2 3 1,-3-5 0,1 3 0</inkml:trace>
  <inkml:trace contextRef="#ctx0" brushRef="#br0" timeOffset="1">90 25 17985,'-6'3'725,"-1"1"1,3 5 0,0 2 0,-1 1 83,-1 1 0,2-1 1,0 1-1,1-2-968,2 0 1,0-3-1,1 2 1,0-1-432,0-1 1,1-3 0,1-1-1,2-1 135,2-2 0,0 0 1,1-1-1,-1-1-742,1-1 1,-1-2 0,1-3 0,0-1 627,0-3 1,3 0-1,-4-1 1,0 2 621,-1 1 1,0 0 0,-2 3-1,-1 0 1388,1 2-201,-3 1 0,3 6 0,-3 1 0,0 2 56,0 0 1,-2 2 0,0-1-1,0 2-1089,2-1 1,0-1-838,0-1 1,0 0 0,3-2-2314,1-2 2613,-1-1 0,2-2 1,0 0-1,0-2-187,2 0 1,-1-1 0,0-1-1,-1 1 333,-1-1 1,0 2 1072,3 1 0,-4 2-249,0 2 0,-3-1 1,0 4-313,0 0 1,0-2-2316,0 1 1,2-3 2076,1-1 1,-1-6 0,-2-4 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9.305"/>
    </inkml:context>
    <inkml:brush xml:id="br0">
      <inkml:brushProperty name="width" value="0.05714" units="cm"/>
      <inkml:brushProperty name="height" value="0.05714" units="cm"/>
      <inkml:brushProperty name="color" value="#F6630D"/>
    </inkml:brush>
  </inkml:definitions>
  <inkml:trace contextRef="#ctx0" brushRef="#br0">0 46 14408,'7'-14'0,"0"3"932,1 3 0,2 4 0,2 1 0,0 0 0,-2 1 0,0 2 0,-1 0 1972,0 0-2784,0 2 1,-3 2-1,1 2 1,-2 2-82,0 0 1,0 0-1,-3 2 1,-1-1-622,0-1 1,-1 1-1,0 0 1,-1-1-188,-1-1 0,-2-1 0,-2 1 0,0-1-288,-1 1 0,1-2 0,-1 0 1,0 0 1218,-1 0 0,-2-3 0,-3 1 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06:49.384"/>
    </inkml:context>
    <inkml:brush xml:id="br0">
      <inkml:brushProperty name="width" value="0.05714" units="cm"/>
      <inkml:brushProperty name="height" value="0.05714" units="cm"/>
      <inkml:brushProperty name="color" value="#F6630D"/>
    </inkml:brush>
  </inkml:definitions>
  <inkml:trace contextRef="#ctx0" brushRef="#br0">1 6 17985,'3'-2'3960,"0"1"1,-2-2-3415,1 3 1,-1 0 0,4 0-474,0 0 1,-2 0 0,2 0 0,-1 1-2381,-1 1 0,1-1 1,-3 1 2142,2 1 0,-7 1 0,-3 2 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7:54.363"/>
    </inkml:context>
    <inkml:brush xml:id="br0">
      <inkml:brushProperty name="width" value="0.04286" units="cm"/>
      <inkml:brushProperty name="height" value="0.04286" units="cm"/>
      <inkml:brushProperty name="color" value="#F6630D"/>
    </inkml:brush>
  </inkml:definitions>
  <inkml:trace contextRef="#ctx0" brushRef="#br0">28 883 8061,'-19'-20'449,"10"3"1,9 6 0,11 13 1104,6 15 1,3 5-1,-3 9 1,-1-1 0,-3 0-334,2 5 1,0 0-1005,-2-2 1,3 2 0,-8-7 0,1 0 0,2-2-155,0-8-76,-7-7 1,14-16 0,-5-8-123,4-13 0,9-15 1,0-7-1,0-4 82,3-9 1,1 0 0,9-11 0,1 0 358,-1 2 1,0-6-1,0 6 1,0 1-63,1 3 0,-3 8 0,-5 3 1,-3 7 96,-1 7 0,-13-1 1,5 16-1,-3 2-647,1 3 0,-5 1-1602,0 0 309,-9 10-92,5 1 0,-18 9 1135,-4 0 0,4-2 0,1-3-2095,-1-1 2651,7-1 0,-16-1 0,7-3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6.183"/>
    </inkml:context>
    <inkml:brush xml:id="br0">
      <inkml:brushProperty name="width" value="0.04286" units="cm"/>
      <inkml:brushProperty name="height" value="0.04286" units="cm"/>
      <inkml:brushProperty name="color" value="#F6630D"/>
    </inkml:brush>
  </inkml:definitions>
  <inkml:trace contextRef="#ctx0" brushRef="#br0">40 236 8087,'-11'-20'907,"0"7"0,7 0 3422,-3-2-2875,1 6 0,8 2 0,2 14-393,3 6 1,8 11 0,-2 4-1,5 3-352,1 4 1,1 2 0,-1 2 0,1-2-357,0-4 1,-1 1 0,-1-7 0,-3-4 224,-2-1 1,-7-9-439,8 0 1,-8-8 0,5-1-141,-2-8 0,6-9 0,-2-13 0,4-7 0,3-4 0,2-2 0,4-3 0,4-1 0,1-3 0,4 0 0,-7 7 0,0 2 0,1 4 0,-3 5 0,-7 8 0,1 3-720,0 4 1,-1-4 0,1 6-1011,-1 0 1,-6 2-527,1 9 1,-1-6 1143,6-1 1112,1 1 0,-1 14 0,1 3 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16.815"/>
    </inkml:context>
    <inkml:brush xml:id="br0">
      <inkml:brushProperty name="width" value="0.04286" units="cm"/>
      <inkml:brushProperty name="height" value="0.04286" units="cm"/>
      <inkml:brushProperty name="color" value="#F6630D"/>
    </inkml:brush>
  </inkml:definitions>
  <inkml:trace contextRef="#ctx0" brushRef="#br0">51 723 8026,'-20'-11'1601,"3"1"446,4 3 0,13 5 0,13-5-1450,4 5 0,-4 2 0,0 0-289,3 0 0,1 9 1,0 4-1,-1 6 1,-5 5 741,-3 3-1017,7-1 1,-12-7 307,3 1 0,-1-3-57,1-4 1,-2-4 0,10-11 0,1-7 30,2-10 1,11-18 0,5-16 0,6-5-161,7-8 0,-5-1 0,10-10 0,-1 6-130,2 3 1,0-8 0,-13 19 0,-2 5-78,-4 11 1,2 4 0,-9 10 0,-2 6-2345,-2 5 1,-3 1-195,1 9 0,-3 1 0,-4 12 2590,-6 6 0,-5 4 0,-2 3 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2.280"/>
    </inkml:context>
    <inkml:brush xml:id="br0">
      <inkml:brushProperty name="width" value="0.04286" units="cm"/>
      <inkml:brushProperty name="height" value="0.04286" units="cm"/>
      <inkml:brushProperty name="color" value="#F6630D"/>
    </inkml:brush>
  </inkml:definitions>
  <inkml:trace contextRef="#ctx0" brushRef="#br0">98 586 8092,'-19'-28'217,"-1"0"0,2-7 1,5 4-1,5 3 1,1 4-1,1 2 1,1 3 1480,3-1 1,4 9-1249,5 5 1,4 6 0,8 8-59,1 12 1,0 17 0,1 17-1,3 10 1,2 5 675,-2 1 1,-2 6 0,-2-8-681,-1-5 1,1 2-1,-1-17 1,-1-2 16,-5-7 1,2-13 0,-6-2 17,2-9 0,-5-6 0,7-11 0,3-7 178,1-11 1,5-17 0,2-17 0,4-9-205,3-9 1,-1-11-1,5-4 1,-2 0-292,1 0 1,-3 2-1,2 7 1,-1 4-67,-1 8 1,-3 3-1,-8 20 1,-3 6-1107,-4 8 0,2 7-2391,-8 3 1472,-1 8 1,1 4 0,0 14 282,-3 6 1,7-2 1701,2 2 0,4 0 0,3 7 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3.042"/>
    </inkml:context>
    <inkml:brush xml:id="br0">
      <inkml:brushProperty name="width" value="0.04286" units="cm"/>
      <inkml:brushProperty name="height" value="0.04286" units="cm"/>
      <inkml:brushProperty name="color" value="#F6630D"/>
    </inkml:brush>
  </inkml:definitions>
  <inkml:trace contextRef="#ctx0" brushRef="#br0">177 77 8361,'0'-31'0,"-8"5"813,-5 13 1,-5 7 0,-2 12 0,1 9 254,-1 9 1,1 15-1,-1 16 1,3 8-615,4 9 0,4 4 1,9 5-1,0-1-29,0-1 1,6-12 0,5-17 0,5-2-360,5-4 1,3-5-1,-4-6 1,-1-9-815,1-9 0,8 0 0,3-8-45,-1-3 0,1-2 0,-7-4 1,2-5-2387,-2-6 3179,6-13 0,-8 4 0,6-6 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3.387"/>
    </inkml:context>
    <inkml:brush xml:id="br0">
      <inkml:brushProperty name="width" value="0.04286" units="cm"/>
      <inkml:brushProperty name="height" value="0.04286" units="cm"/>
      <inkml:brushProperty name="color" value="#F6630D"/>
    </inkml:brush>
  </inkml:definitions>
  <inkml:trace contextRef="#ctx0" brushRef="#br0">138 151 8579,'6'-20'0,"1"0"0,-1 3 216,3 4 1,-7-5 0,7 8 0,-3-4 893,1 1 0,-1 7-586,-6-7 1,-2 8 0,-4 3-1,-7 11-365,-5 11 1,-1 10 0,-1-2 0,0 3 234,1 4 1,-1 8 0,3 3-1,2 0-86,2 2 0,8-7 0,-1 5 0,3-5 57,3-2 1,0-2 0,3-2 0,3-4-178,7-3 1,7 5-1,4-7 1,2-2-104,-2-2 1,0-9 0,0 0-1,2 2-372,-2 2 0,-2-4 0,-3-2-1491,1-2 1,-1-2-127,1-7 0,0-3 577,-1-3 0,-6 4 1327,0-5 0,0-4 0,7 0 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3.830"/>
    </inkml:context>
    <inkml:brush xml:id="br0">
      <inkml:brushProperty name="width" value="0.04286" units="cm"/>
      <inkml:brushProperty name="height" value="0.04286" units="cm"/>
      <inkml:brushProperty name="color" value="#F6630D"/>
    </inkml:brush>
  </inkml:definitions>
  <inkml:trace contextRef="#ctx0" brushRef="#br0">270 87 8925,'0'-19'0,"0"-1"715,0 1 0,-2 8 0,-2 2-450,-3 0 0,-8 9 0,2 0-114,-4 11 1,-10 9-1,1 6 1,0 7 52,-2 4 0,6 10 1,-4 4-1,6 1 141,7 0 0,-2-8 1,9 1-1,3-3-100,8-3 0,-1-9 0,11-6 1,5-6 8,4-5 1,2-9 0,-6 3 0,-1-7 92,1-7 0,6-6 1,0-11-1,-2-4 41,-2-3 0,-9-1 0,-2-7 0,-3-1 20,-3 1 1,-3 0-1,-2 0 1,-2 2-175,-5 4 1,-6-2 0,-11 9 0,-2 2-623,2 2 0,2 3 0,3 1 1,-1 3-1280,1 2 0,-1 9 164,0-3 1,10 7-2875,3 7 4377,5 4 0,11 8 0,1 1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8.217"/>
    </inkml:context>
    <inkml:brush xml:id="br0">
      <inkml:brushProperty name="width" value="0.08571" units="cm"/>
      <inkml:brushProperty name="height" value="0.08571" units="cm"/>
      <inkml:brushProperty name="color" value="#F6630D"/>
    </inkml:brush>
  </inkml:definitions>
  <inkml:trace contextRef="#ctx0" brushRef="#br0">155 61 8324,'3'-13'255,"-1"2"1,1 1-1,-2 3 121,2 1 0,-5 0 0,-4 1-68,-2 3 0,-3 4 1,0 3-1,-1 1-49,-2 3 1,-3 6-1,1 4 1,1 0 103,1 0 1,3 0 0,2 0 0,2-3-151,3-1 1,-1-1 0,2-4-257,2 0 1,4-4 0,3 0 0,3-2-50,1-3 1,-1-4 0,3-3 0,0-2-334,0 0 1,1-3 0,-1 1 0,-1-1-131,-2-1 0,3 2 1,-3-1-1,-2 2 620,-2 1 0,-2 1 0,-2 1 398,1 2 1,-2 1 0,1 4-174,-2 1 1,-4 4 0,3 3 0,0 0 366,2 1 1,0-3 0,0 2 0,0-1-535,0-2 0,3 0 0,1-1 0,2-2-671,1 0 1,0-2 0,-1 1-171,1-1 1,0-1-1,0-1 718,-1-1 0,1-2 0,0-3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4.168"/>
    </inkml:context>
    <inkml:brush xml:id="br0">
      <inkml:brushProperty name="width" value="0.04286" units="cm"/>
      <inkml:brushProperty name="height" value="0.04286" units="cm"/>
      <inkml:brushProperty name="color" value="#F6630D"/>
    </inkml:brush>
  </inkml:definitions>
  <inkml:trace contextRef="#ctx0" brushRef="#br0">273 37 8398,'17'-2'89,"-4"-5"1,3 3 0,-8-7 999,3 2 1,-9 5-445,-2 11 0,-8 4 1,-12 8-1,-2 3-504,-4 4 1,2 5 0,-9 10-1,1 0-92,1-2 0,-4 3 0,9-14 0,2 0 437,3 1 1,3-3-138,5-6 1,7-1 0,14-1 199,12-5 1,8-5-1,11-8 1,1 2-141,-1 5 1,4-5-1,-1 7 1,-7-3-379,-5 1 1,-4 6-1,-8-2 1,-5 4-73,-7 7 0,-4 2 0,-6-2 0,-7 2-147,-8 2 1,-12 6 0,5-5 0,0-3-521,-3-3 0,8-8 0,-5-2 0,4-2-214,2-5 0,3-4 0,4-6 0,6-9-89,5-9 1,2-5-1,0-6 1,2 3 1010,5-3 0,4-11 0,8-4 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4.371"/>
    </inkml:context>
    <inkml:brush xml:id="br0">
      <inkml:brushProperty name="width" value="0.04286" units="cm"/>
      <inkml:brushProperty name="height" value="0.04286" units="cm"/>
      <inkml:brushProperty name="color" value="#F6630D"/>
    </inkml:brush>
  </inkml:definitions>
  <inkml:trace contextRef="#ctx0" brushRef="#br0">20 29 8128,'11'-20'1135,"4"11"0,-8 9-136,-3 11 1,-1 18 0,-3 10 0,0 9-351,0 2 1,0 13 0,0-2 0,2 4-394,4 3 0,-4 1 0,5-5 0,-5-6-716,-2-1 1,0 2-1,0-13 1,0-5-231,0-6 1,0-7 0,0-8-1,-2-3-404,-5-4 1,3-4-1,-9-9 1094,-2 0 0,-3 0 0,-1 0 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4.601"/>
    </inkml:context>
    <inkml:brush xml:id="br0">
      <inkml:brushProperty name="width" value="0.04286" units="cm"/>
      <inkml:brushProperty name="height" value="0.04286" units="cm"/>
      <inkml:brushProperty name="color" value="#F6630D"/>
    </inkml:brush>
  </inkml:definitions>
  <inkml:trace contextRef="#ctx0" brushRef="#br0">37 60 8063,'-9'-20'1875,"1"7"390,-5 0 0,6 8-1581,14-1 0,4 4 0,13 2 0,6 2 97,9 4 1,13-3 0,3 3 0,6-4-448,4-2 1,7 0 0,-7 0 0,-1 0-449,-3 0 1,-11 0 0,-5 0 0,-5 0-479,-8 0 1,3 0 0,-9 0-1,-2 0-912,-2 0 1,-2 0 0,-3 3 0,-2 1 1503,-2 2 0,0 10 0,7-5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5.578"/>
    </inkml:context>
    <inkml:brush xml:id="br0">
      <inkml:brushProperty name="width" value="0.04286" units="cm"/>
      <inkml:brushProperty name="height" value="0.04286" units="cm"/>
      <inkml:brushProperty name="color" value="#F6630D"/>
    </inkml:brush>
  </inkml:definitions>
  <inkml:trace contextRef="#ctx0" brushRef="#br0">432 96 8072,'0'-26'1736,"0"0"0,-2 2-1246,-5 11 0,-10 6 0,-12 14 1,-3 8-291,-10 9 0,3 0 0,-7 8 0,5 3-176,2 2 0,6 3 0,3-1 0,4-2 126,8-5 0,1 3 0,10-9 1,3-2-114,2-2 0,8-2 1,5-1-1,7-1 208,10-5 1,7 4 0,4-6 0,-2 0 255,-4-4 1,1 1-1,-7 1 1,-3 0-280,-3-1 0,-8 8 0,-2-1-123,-2 9 0,-5-2 1,-10 6-1,-7-2-295,-5 0 0,-8 7 1,-2-7-1,0-2-122,-1-2 0,1-5 0,4-2-1600,-2-2 0,0-8 1052,6 1 0,9-12 0,7-7 0,8-7-278,9-6 0,11 4 1144,2-4 0,18-4 0,-3-1 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6.085"/>
    </inkml:context>
    <inkml:brush xml:id="br0">
      <inkml:brushProperty name="width" value="0.04286" units="cm"/>
      <inkml:brushProperty name="height" value="0.04286" units="cm"/>
      <inkml:brushProperty name="color" value="#F6630D"/>
    </inkml:brush>
  </inkml:definitions>
  <inkml:trace contextRef="#ctx0" brushRef="#br0">373 214 8072,'2'-19'-62,"5"-1"0,-3 0 0,7 1-95,-2-1 0,-3 1 1,-6-1-1,0 0 932,0 1 0,0 6 0,-2 2 1,-5 2-273,-6 5 1,-6 4 0,-7 6 0,-7 9-236,-4 9 0,-2 13 1,-1 11-1,1 0 24,0 0 0,2 7 1,4-5-1,9 0-119,9-4 0,7-7 0,8-7 0,0-5-92,0-6 0,15-10 0,7-4 0,4-5-205,2-2 1,7-15-1,-3-7 1,3-6-145,-2-7 1,2 4 0,-9-1 0,-2-1 164,-2 2 1,-5-3 0,-2 7 0,-4 3 2673,-2 3-2095,6 10 1,-13 11 0,5 15 0,-5 7-199,-2 4 1,0 9 0,0-5-1,0 3-716,0 0 0,2-9 1,3 2-1,3-7 3,3-6 1,-4 3 0,6-10-1903,2-1 1,2-5 0,1-7 2336,-5-6 0,4-13 0,-6-5 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6.312"/>
    </inkml:context>
    <inkml:brush xml:id="br0">
      <inkml:brushProperty name="width" value="0.04286" units="cm"/>
      <inkml:brushProperty name="height" value="0.04286" units="cm"/>
      <inkml:brushProperty name="color" value="#F6630D"/>
    </inkml:brush>
  </inkml:definitions>
  <inkml:trace contextRef="#ctx0" brushRef="#br0">59 79 9332,'-20'30'728,"7"7"1,3-4-1,1 4-61,4 2 1,3 4 0,2-1 0,0-5-49,0 0 1,9-2-1,6 0 1,9-7-300,9-6 0,2-1 0,0-12 0,-5 0-322,-2 0 1,5-5 0,-7-11-1,-2-6 32,-2-4 0,-3-11 0,1-5 0,-3-4-165,-3-2 1,1 0 0,-9-3-1,-1-1-818,-3-3 0,-2 0 0,0 9 1,0 2-859,0 3 1,0 8 1810,0-2 0,9 4 0,1 2 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6.466"/>
    </inkml:context>
    <inkml:brush xml:id="br0">
      <inkml:brushProperty name="width" value="0.04286" units="cm"/>
      <inkml:brushProperty name="height" value="0.04286" units="cm"/>
      <inkml:brushProperty name="color" value="#F6630D"/>
    </inkml:brush>
  </inkml:definitions>
  <inkml:trace contextRef="#ctx0" brushRef="#br0">0 1 8072,'0'19'914,"0"1"0,0 2 239,0 4 1,0-4 0,0 4 0,0-4-336,0-3 1,2 1-1091,5-1 1,-3-1-1251,9-5 0,0-4 0,5-12 1522,-5-3 0,-4-14 0,-9-10 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6.596"/>
    </inkml:context>
    <inkml:brush xml:id="br0">
      <inkml:brushProperty name="width" value="0.04286" units="cm"/>
      <inkml:brushProperty name="height" value="0.04286" units="cm"/>
      <inkml:brushProperty name="color" value="#F6630D"/>
    </inkml:brush>
  </inkml:definitions>
  <inkml:trace contextRef="#ctx0" brushRef="#br0">40 1 8072,'-18'8'956,"5"6"1,4-4 0,9 3-728,0 3 1,7 1 0,2 3 0,2-1-1680,4 1 0,2-3 0,3-4 1450,-1-6 0,1 4 0,0 0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7.234"/>
    </inkml:context>
    <inkml:brush xml:id="br0">
      <inkml:brushProperty name="width" value="0.04286" units="cm"/>
      <inkml:brushProperty name="height" value="0.04286" units="cm"/>
      <inkml:brushProperty name="color" value="#F6630D"/>
    </inkml:brush>
  </inkml:definitions>
  <inkml:trace contextRef="#ctx0" brushRef="#br0">1 1 8374,'0'26'1380,"0"2"1,0 1-617,0-1 1,0 13-1,0-1 1,0 1-273,0 0 1,0 3-1,0-1 1,2-3-445,5-3 0,-3 2 1,7-13-1,-3-2-2077,-3-2 1167,6-3 1,-3-10-1,8-9 224,-3-11 0,-2-8 1,4-5-1,-2-5 455,2-1 1,-4-1 0,2-1-1,2 5 665,3 6 1,-5 3 0,-2 3-132,-3 2 1,6 11 0,-8 2 0,-2 11 1108,-1 6 0,3 9 0,1 3 0,-3-1-899,-2 0 0,5 5 0,1-7-585,3-2 0,2-4-542,7-7 0,0-7 0,-3-12-120,-4-7 0,5-11 1,-5-7-1,2-4 192,-2-6 1,4-3-1,-6 5 1,2 0 920,0 0 0,-6 2 1,4 4-1,-3 7 142,-3 4 1,-3 9 511,-2 0 1,0 11 0,0 2-624,0 11 1,0 6 0,0 5-1,0 2-661,0 2 0,0 7 1,0-5-44,0 2 0,2 5 0,3 9 1,3 6-1,3 4 172,4 7 0,-4 13 1,0 5-1,-2 6 305,-5-3 1,-2 16 0,-2-13 0,0-2 231,0-7 1,-2-4 0,-4-11 0,-7-6 53,-5-5 1,-4-7-1,-2-10 1,-4-9-199,-2-9 1,4 0-1,-5-8 1,3-3-75,4-2 1,2-4 0,2-6 0,3-10-1023,4-6 1,-2-15 0,8 2 0,5-2-487,6-5 0,7-6 0,9 4 0,-1 1-596,1-3 1,2 6 0,4-6 1858,7 1 0,4-4 0,2-7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47.429"/>
    </inkml:context>
    <inkml:brush xml:id="br0">
      <inkml:brushProperty name="width" value="0.04286" units="cm"/>
      <inkml:brushProperty name="height" value="0.04286" units="cm"/>
      <inkml:brushProperty name="color" value="#F6630D"/>
    </inkml:brush>
  </inkml:definitions>
  <inkml:trace contextRef="#ctx0" brushRef="#br0">118 157 8253,'13'-35'1086,"0"-4"1,2 6-1,9 12 1,2 8-410,-2 4 0,4 2 0,1 7 0,-1 0-368,0 0 0,1 20 0,-5 13 0,2 17 886,-2 13 1,-2 9 0,-3 10 0,1 3-630,-1-2 0,-8-2 0,-4-1 0,-7 3-428,-7 2 1,-12-7 0,-14-8-1,-4-2-202,-2-5 0,-7-4 1,0-7-1,1-9-1163,-3-8 1,8-2-1,-1-11 1,6-7-5945,0-4 7171,7-5 0,0-6 0,8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8.684"/>
    </inkml:context>
    <inkml:brush xml:id="br0">
      <inkml:brushProperty name="width" value="0.08571" units="cm"/>
      <inkml:brushProperty name="height" value="0.08571" units="cm"/>
      <inkml:brushProperty name="color" value="#F6630D"/>
    </inkml:brush>
  </inkml:definitions>
  <inkml:trace contextRef="#ctx0" brushRef="#br0">14 7 8273,'0'-7'881,"0"12"1,-1 3 109,-1 2 1,0 3-1,-2-4 1,1-1-696,2 0 1,0-1 0,1-1-392,0 1 0,0 0 0,1-1 0,0-1-677,2 0 1,1-3-1,-1 2 1,1-1 286,1-2 1,-1 0 0,0-1-1,2-1 97,0-1 0,-2-2 0,1-2 0,-1 1 349,0 0 0,2 1 0,-2-3 0,0 0 560,0 1 0,0-1 0,1 0 1,0 0 643,0 1 1,-1 1-571,0 1 1,0 3-1,1 1-5,0 4 0,-4 2 1,2 3-1,-3 0-379,0 2 1,3-1-1,0 2 1,0-3-462,0-2 1,1 0 0,-1-1-235,1-2 0,0-1 0,3-3 92,0 0 0,0-2 0,-1-1 0,0-1-32,-1-1 1,1-1-1,-2-1 1,2 1 399,1-1 1,-2 1 0,-2 1 0,1 1-40,0 1 1,-2 1 0,3 2-200,0 0 1,-2 0 0,0 3-1,-1 1-206,0 2 1,3 1 0,-2 0 0,0-1-1077,0 1 1544,2 0 0,-1 0 0,3-1 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52.665"/>
    </inkml:context>
    <inkml:brush xml:id="br0">
      <inkml:brushProperty name="width" value="0.04286" units="cm"/>
      <inkml:brushProperty name="height" value="0.04286" units="cm"/>
      <inkml:brushProperty name="color" value="#F6630D"/>
    </inkml:brush>
  </inkml:definitions>
  <inkml:trace contextRef="#ctx0" brushRef="#br0">40 725 7903,'-18'-39'93,"14"9"1,-9 4 0,9 4 0,4 2 0,2 3 1134,4 4 1,5 6 0,9 16 0,1 10-1,3 12 1,5 10 0,-1 7 0,3 7 7295,-1-1-8297,-6 1 1,2 1 0,-11-4 0,-2-6 30,3-4 1,-5-12-1,-1-4 1,-1-4-259,-4-2 0,-1-10 0,2-3 0,3-14 0,6-10 0,-2-13 0,3-16 0,3-11 0,5-6 0,5-4 0,1-3 0,-4 0 0,7-4 0,2 4 0,2 3 0,0 2 0,-2 6 0,-3 2 0,3 5 0,-4 4 0,-1 11 0,-2 2-372,-4 2 1,-2 10 0,-2-1-1,-3 6-1255,-4 5 1,5 7 0,-5-5 1626,4 2 0,11-15 0,3 2 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53.793"/>
    </inkml:context>
    <inkml:brush xml:id="br0">
      <inkml:brushProperty name="width" value="0.04286" units="cm"/>
      <inkml:brushProperty name="height" value="0.04286" units="cm"/>
      <inkml:brushProperty name="color" value="#F6630D"/>
    </inkml:brush>
  </inkml:definitions>
  <inkml:trace contextRef="#ctx0" brushRef="#br0">39 608 7925,'-6'-46'0,"-3"1"1412,-2 1 1,7 9 0,-3 5-1,5 1 3278,2 5-4129,0 3 1,2 10 0,5 9-1,4 12 526,0 17 0,6 14 0,-4 9 1,4 2-623,3 3 0,2 10 0,2-11 0,2-1-322,-2-3 1,-5-7 0,-3-8 0,-3-4 157,2-3 1,-4-2-88,2-6 0,-6-12 0,3-8-182,-1-10 1,0-17 0,-5-7 0,5-8-33,2-3 0,2-16 0,6 2 0,1-2 0,0 0 0,6-2 0,2 2 0,0 4 0,1 0 0,-3 12 0,-7 3 0,1 7 0,0 1 0,-7 5 0,-2 3-675,-3 4 0,1 9 11,-2 0 0,-5 7-11,4-7 0,-1 6-336,1-6 0,-2 9 0,7-5-1080,-2 0 1,0 7-297,-3-4 1,-1 3 2386,8 3 0,-9 0 0,5 0 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7:57.591"/>
    </inkml:context>
    <inkml:brush xml:id="br0">
      <inkml:brushProperty name="width" value="0.04286" units="cm"/>
      <inkml:brushProperty name="height" value="0.04286" units="cm"/>
      <inkml:brushProperty name="color" value="#F6630D"/>
    </inkml:brush>
  </inkml:definitions>
  <inkml:trace contextRef="#ctx0" brushRef="#br0">353 138 8475,'0'-20'520,"0"1"0,0-1 1,0 1 62,0-1 0,0 7 1,-2 2 71,-5 2 1,3 3 0,-9 6 0,0 4-336,2 9 0,-13 0 0,4 18 0,-3 1-49,-6 8 1,5 5-1,-6 1 1,1 4-36,6 0 1,1 5-1,2-7 1,3-3 7,4-3 1,-3-1 0,10-15-1,2-2 45,1-2 1,12-5-1,4-4 1,7-6-51,6-5 1,4-4 0,12-5 0,1-3-83,3-1 0,0-7 0,-7 7 1,0 1 26,0 3 0,-8 5 0,-5 2 0,-4 0-64,-3 0 1,-8 9-1,-4 4 1,-5 6 140,-2 7 1,-2-2 0,-5 9 0,-8 0 62,-9-3 1,-4 5 0,-7-7 0,4 1-198,3-1 1,-5-4 0,7-9-1,2-4-1481,3-2 1,1-3 0,0-6-77,1 0 1,8-9 0,4-4 0,5-4-532,2-3 0,9 1 1961,4-1 0,13-8 0,5-3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7:58.008"/>
    </inkml:context>
    <inkml:brush xml:id="br0">
      <inkml:brushProperty name="width" value="0.04286" units="cm"/>
      <inkml:brushProperty name="height" value="0.04286" units="cm"/>
      <inkml:brushProperty name="color" value="#F6630D"/>
    </inkml:brush>
  </inkml:definitions>
  <inkml:trace contextRef="#ctx0" brushRef="#br0">166 353 8028,'-44'22'490,"5"4"1,6-2 0,18 6-1,4-1 4921,3-5-4412,-8-3 0,16-10 1,0-4-534,11-5 0,13-11 1,5-6-1,-1-9-544,0-9 0,-2 3 1,-4-3-1,2-2-51,2-2 1,-2 0 0,-9 3 0,-4 3-87,-2 3 1,4-5-1,-6 7 1,-3 2 340,-2 2 1,-8 3-1,-3-1 1,-2 3 167,-4 4 0,-3-3 0,-1 10 1,-1 1-41,0 3 1,1 4 0,-1 5-1,3 6 124,4 4 0,-5 3 0,8 2 0,-4 2-153,1 2 0,9 9 1,-3-5-1,5 3-199,2 0 1,2-3 0,3 5 0,4-5-214,1-1 0,4-3 0,5-7 0,3 1 105,4 0 0,-4-7 1,6-2-1,-2-3-1402,0-3 1,0-3-1,-4-2 1,2 0-1074,2 0 0,3-2 2557,-3-5 0,-4-4 0,6-8 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7:58.382"/>
    </inkml:context>
    <inkml:brush xml:id="br0">
      <inkml:brushProperty name="width" value="0.04286" units="cm"/>
      <inkml:brushProperty name="height" value="0.04286" units="cm"/>
      <inkml:brushProperty name="color" value="#F6630D"/>
    </inkml:brush>
  </inkml:definitions>
  <inkml:trace contextRef="#ctx0" brushRef="#br0">78 529 7986,'-19'13'747,"-1"1"678,9-1 1,11-3 0,13-5 0,5-10-590,1-8 1,8-11 0,1-4 0,0-2-886,1-5 1,3-2 0,-6-5 0,-2-1-152,-2-3 0,-9 0 1,-2 9-1,-2 3 274,-5 1 1,-2 7 0,-2-5-1,-2 5 232,-4 9 1,-8-1-1,-9 12 1,-6 1 97,-1 3 1,4 17 0,-7 5 0,0 4-14,3 4 0,1 9 0,10 9 0,-1 0 45,1 2 0,8-7 0,4 5 0,5-5-43,2-2 1,9-6-1,4-5 1,6-4-232,8-6 0,3-5 0,9 0 0,0-7-369,1-3 0,-1-10 1,0-2-1,0-2-997,0-4 0,-2-9 0,-2-4 1,-4 0-474,-3-1 0,0-6 1,-4 3-1,3-5 1677,-4-2 0,8-9 0,-1-2 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7:58.891"/>
    </inkml:context>
    <inkml:brush xml:id="br0">
      <inkml:brushProperty name="width" value="0.04286" units="cm"/>
      <inkml:brushProperty name="height" value="0.04286" units="cm"/>
      <inkml:brushProperty name="color" value="#F6630D"/>
    </inkml:brush>
  </inkml:definitions>
  <inkml:trace contextRef="#ctx0" brushRef="#br0">59 0 7877,'-19'11'810,"1"9"1,5 10-45,7 7 1,3 4-1,3 5 1,0 4 108,0 0 1,0 5-1,0-7 1,0 0 274,0-1 1,14-1-1,1-7 1,0-2-1535,2-4 1,1-7-1,1-13-245,1-6 1,0-5 0,-3-6 0,-2-9 328,-2-14 1,0-10 0,5-8 0,-3-5-491,-2 0 1,-6-7-1,4 7 1,-1 0 461,1 4 1,-4 7-1,4 6 1,-3 7 1529,-3 4 0,-1 14 1,1 10 80,1 15 0,1 14 1,-7 17-1,0 6-349,0 3 1,0 12 0,2-10 0,2 0-547,3-5 1,1-1 0,-1-12 0,4-6-443,0-5 1,4-4-1,-6-8-638,2-5 0,2-4 0,4-14 1,-2-6-100,-2-8 0,-6-20 1,4-3-1,-3-6 71,-3-6 1,4-3 0,-3-2 0,1 3 563,1 4 1,-6 6-1,7 13 1,-2 7 1153,-1 4 0,3 9 0,-5 4 70,3 7 1,6 7 0,-4 16 0,-1 6-304,1 5 0,4-1 0,-4 1 1,0 3-589,-1 2 1,5-6-1,-4-3 1,2-2-777,4 0 1,-6 0 0,0-8 0,-3-3-2526,1-2 1,1-9 560,-1 3 0,-3-5 603,9-2 0,-8-9 1960,1-4 0,5-13 0,0-4 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7:59.147"/>
    </inkml:context>
    <inkml:brush xml:id="br0">
      <inkml:brushProperty name="width" value="0.04286" units="cm"/>
      <inkml:brushProperty name="height" value="0.04286" units="cm"/>
      <inkml:brushProperty name="color" value="#F6630D"/>
    </inkml:brush>
  </inkml:definitions>
  <inkml:trace contextRef="#ctx0" brushRef="#br0">157 40 7877,'11'-20'1220,"-2"10"0,-12 1 1,-5 11-1,-10 7-47,-6 10 1,-4 7 0,4 9-1,0-4-266,7-3 0,-1 7 1,12-2-1,1 4-450,3 2 0,4-9 0,5-4 0,8-4-172,9-2 0,-2-3 0,6-2 0,-2-4 320,0-2 1,1 4-1,-8-6-368,1-3 1,-9 7-400,-5 2 1,-12 4 0,-7 3 0,-5 0-416,-1-1 1,-1 1 0,0-3 0,1-4-3080,-1-6 0,7 2 3656,0-3 0,0 1 0,-7-7 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7:59.886"/>
    </inkml:context>
    <inkml:brush xml:id="br0">
      <inkml:brushProperty name="width" value="0.04286" units="cm"/>
      <inkml:brushProperty name="height" value="0.04286" units="cm"/>
      <inkml:brushProperty name="color" value="#F6630D"/>
    </inkml:brush>
  </inkml:definitions>
  <inkml:trace contextRef="#ctx0" brushRef="#br0">449 194 7998,'0'-28'125,"-9"6"1,-1-4 0,-4 4 0,1 2-1,-2 1 1,-2-1 0,-3 3 0,-2 4 1099,-4 6 0,-2 16-1052,-5 10 1,-10 12-1,6 17 1,0 11 63,2 10 0,11 1 0,0 2 0,6-3 944,5-5 1,9-1 0,-2-20 0,6-6-100,6-8 1,5-10 0,11-6-1,2-6-1205,2-5 0,6-11 0,-3-8 0,-1-9-91,0-7 0,7-21 0,-4 6 0,-1-2-286,-4 0 0,-4-1 1,-4 10-1,-3 6-52,-2 5 0,-7 4 1656,7 6 0,-6 11 1,4 11-1,-2 18-448,-5 17 0,0 2 1,1 9-1,3-2-617,3 0 0,2 6 0,5-9 0,-3-3-1198,-2-5 0,0-12 0,7 4 0,-1-6-550,1-1 0,6-9 1,0-5-1,-2-3 1709,-2-3 0,6 0 0,3 0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0.628"/>
    </inkml:context>
    <inkml:brush xml:id="br0">
      <inkml:brushProperty name="width" value="0.04286" units="cm"/>
      <inkml:brushProperty name="height" value="0.04286" units="cm"/>
      <inkml:brushProperty name="color" value="#F6630D"/>
    </inkml:brush>
  </inkml:definitions>
  <inkml:trace contextRef="#ctx0" brushRef="#br0">177 79 8012,'-9'-26'414,"-4"0"1,-4 8 0,-3 12 452,0 4 0,7 6 0,0 9 1,0 15-60,2 14 1,-4 14-1,6 12 1,1 2-1,-1 4 1,2 8 0,7 3 0,0-4-550,0-7 1,0-2-1,0-11 1,0-7-276,0-4 1,7-11 0,0-8-220,-3-3 1,0-10 0,3-14-170,6-8 1,-2-16 0,2-15 0,4-6 122,7-5 1,0-13 0,7 7-1,-1 4 372,1 5 1,-1 6 0,5 6-1,-2 12 434,1 10 1,-5 9 0,-3 11-1,-7 13 843,-5 13 1,-6 21-1,-8 3 1,-2 5-807,-4 1 0,-5 5 1,-11-9-1,-2-4-351,-2-4 1,-7-14-1,5-2 1,-1-11-123,1-6 1,2-4 0,6-5 0,1-7-1649,-1-4 0,7-4 1,2-7-1,3-10-1251,3-12 0,3-6 0,4-2 2810,5 0 0,12-9 0,12-2 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0.702"/>
    </inkml:context>
    <inkml:brush xml:id="br0">
      <inkml:brushProperty name="width" value="0.04286" units="cm"/>
      <inkml:brushProperty name="height" value="0.04286" units="cm"/>
      <inkml:brushProperty name="color" value="#F6630D"/>
    </inkml:brush>
  </inkml:definitions>
  <inkml:trace contextRef="#ctx0" brushRef="#br0">1 0 7975,'17'26'1594,"-4"0"0,3 7 1,-8-5-1,1 1-825,0-1 0,-3-2 0,-6-6 1,0-1-1250,0 1 1,2 0-1085,5-1 0,-5-6 1,7-2 1563,0-2 0,1-3 0,10-6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29.279"/>
    </inkml:context>
    <inkml:brush xml:id="br0">
      <inkml:brushProperty name="width" value="0.08571" units="cm"/>
      <inkml:brushProperty name="height" value="0.08571" units="cm"/>
      <inkml:brushProperty name="color" value="#F6630D"/>
    </inkml:brush>
  </inkml:definitions>
  <inkml:trace contextRef="#ctx0" brushRef="#br0">135 14 8132,'-4'-3'0,"-1"-1"193,0 1 0,1 0 0,0 3 28,-1 0 0,-1 0 0,-2 0 0,0 1 0,-2 3 151,0 3 1,-2 3 0,0 0 0,0 0-6,3-1 0,2 3 0,1-3 0,1-1-437,3-1 1,1-2 0,2-2 0,1 0-129,3-1 1,4-2 0,2-2 0,1-3-120,-1-1 1,2-1-1,-2-1 1,2-2 38,1-1 1,-2 3 0,0-1 0,-3 2 744,1 0 0,-5 2 1,2 2 126,-1 0 1,-1 1 0,0 4 0,-2 3-332,0 1 1,-2 1-1,1-1 1,-1 1-642,2 0 1,-2 0-1,3-1 1,0 0-432,-1-1 1,2-2-1,2-3 280,-1 0 0,1 0 1,0 0-1,0-1 529,-1-1 0,1-2 0,0-3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0.788"/>
    </inkml:context>
    <inkml:brush xml:id="br0">
      <inkml:brushProperty name="width" value="0.04286" units="cm"/>
      <inkml:brushProperty name="height" value="0.04286" units="cm"/>
      <inkml:brushProperty name="color" value="#F6630D"/>
    </inkml:brush>
  </inkml:definitions>
  <inkml:trace contextRef="#ctx0" brushRef="#br0">1 216 7947,'6'-57'0,"1"5"1833,-3 6 1,5 14 0,-3 10 0,-1 15 56,-3 21 1,-2 20-964,0 19 1,0 12 0,0 9 0,0 4-601,0 1 0,0 10 0,0-13 0,2 1-480,5-3 0,-3-11 0,7 2 0,-2-6-453,-5-7 0,5-4 1,-3-11-5649,-1-4 2332,-3-5 3922,-2-17 0,-18-2 0,-3-9 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0.988"/>
    </inkml:context>
    <inkml:brush xml:id="br0">
      <inkml:brushProperty name="width" value="0.04286" units="cm"/>
      <inkml:brushProperty name="height" value="0.04286" units="cm"/>
      <inkml:brushProperty name="color" value="#F6630D"/>
    </inkml:brush>
  </inkml:definitions>
  <inkml:trace contextRef="#ctx0" brushRef="#br0">99 98 7923,'-50'-8'6891,"15"6"-5358,22-5 1,13 3 0,22-1-1,4-1-643,6 1 0,12-3 1,6-1-1,4 0-617,7 1 0,5-6 0,-1 8 0,5 2-1313,-1 1 1,6 3 0,-10 0 0,-2 0-614,-2 0 1,-9 0-1,-4 0 1,-4 0 1652,-7 0 0,-2 0 0,4 0 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1.750"/>
    </inkml:context>
    <inkml:brush xml:id="br0">
      <inkml:brushProperty name="width" value="0.04286" units="cm"/>
      <inkml:brushProperty name="height" value="0.04286" units="cm"/>
      <inkml:brushProperty name="color" value="#F6630D"/>
    </inkml:brush>
  </inkml:definitions>
  <inkml:trace contextRef="#ctx0" brushRef="#br0">38 11 9045,'-9'-11'1164,"7"22"1,-5 24 0,5 17-169,2 11 0,-2 20 0,-3 0 0,-1 4 18,2-2 1,4-4 0,6-5 0,5-4-716,0-7 0,6-13 0,-4-8 0,3-9-541,-3-9 1,4-13 0,-4-7 96,5-3 0,3-27 1,3-13-1,2-13-845,-2-11 1,-2-11 0,-2 2 0,-1-2 541,1 0 0,0 3 0,-1-5 0,-1 6 806,-5 7 0,2 9 0,-6 19 677,1 7 0,-5 9 0,1 10 321,-3 14 1,-3 17-1,0 8 1,0 7-424,0 7 0,0 2 0,0 6 0,0-3-903,0-4 1,0-7-1,2-8 1,2 1-149,3-3 0,1-8 0,-1-11 34,6-2 0,-2-3 1,2-8-1,0-4-1551,-2-7 0,6-20 0,-4-6 0,5-3 935,1 1 0,1-5 0,0 1 1,-1 1 331,1 3 1,-7 10 0,0 7 157,2 9 0,-6 8 1,-3 16-308,-3 11 0,-3 15 0,0 12 0,0 4-562,0 3 0,0-4 0,0 0 0,0-2 1079,0-4 0,0-3 0,0-2 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2.374"/>
    </inkml:context>
    <inkml:brush xml:id="br0">
      <inkml:brushProperty name="width" value="0.04286" units="cm"/>
      <inkml:brushProperty name="height" value="0.04286" units="cm"/>
      <inkml:brushProperty name="color" value="#F6630D"/>
    </inkml:brush>
  </inkml:definitions>
  <inkml:trace contextRef="#ctx0" brushRef="#br0">451 275 7960,'0'-20'0,"0"1"0,0-1 897,0 1 0,-6-1 1,-1-2-1,3-2 117,2-2 1,-7 0 0,-4 6 0,-5 1-182,-1-1 1,-3 9-1,-4 5 1,-5 4-340,1 2 1,-7 15 0,4 9 0,-4 8-86,-2 10 0,6 8 0,3-2 0,4-2-32,8-5 1,8 3 0,10-14 0,0 3-213,0-1 1,8-14 0,5-1 0,5-6-280,1-7 0,7-1 1,3-6-1,-1-3-263,0-7 0,5-11 0,-7-2 1,-4 2 142,-7 2 0,3 2 0,-8 1 0,4 1-153,-1 5 1,-7 5 0,7 8 494,2 0 0,-4 15 1,0 4-1,0 3 578,0 0 0,2 4 0,7-2 1,-3-4-1077,-4-5 0,5-11 0,-5 3 0,4-5-1122,3-2 1,-7 0 0,0-4-1,0-7-159,-2-9 1,-3-6 1670,-8 0 0,0-13 0,0-11 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2.546"/>
    </inkml:context>
    <inkml:brush xml:id="br0">
      <inkml:brushProperty name="width" value="0.04286" units="cm"/>
      <inkml:brushProperty name="height" value="0.04286" units="cm"/>
      <inkml:brushProperty name="color" value="#F6630D"/>
    </inkml:brush>
  </inkml:definitions>
  <inkml:trace contextRef="#ctx0" brushRef="#br0">0 79 8422,'0'28'2004,"0"7"0,0 6-507,0 5 1,2 8-1,3-1 1,1 1-472,-1-2 0,3 3 0,1-10 0,2-1-807,4-3 1,3-4 0,1-4 0,-1-7-1426,-5-4 1044,-5-2 0,-8-25 0,0-12 1,0-16-320,0-15 0,7-6 0,0-7 0,-1-2-84,3-3 0,-5 1 0,9 8 1,0 5 21,-2 6 1,7 5 0,-5 4 0,2 4-1489,-2 7 1,4 4 2030,-4 3 0,5 8 0,1 2 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3.330"/>
    </inkml:context>
    <inkml:brush xml:id="br0">
      <inkml:brushProperty name="width" value="0.04286" units="cm"/>
      <inkml:brushProperty name="height" value="0.04286" units="cm"/>
      <inkml:brushProperty name="color" value="#F6630D"/>
    </inkml:brush>
  </inkml:definitions>
  <inkml:trace contextRef="#ctx0" brushRef="#br0">0 410 8605,'0'-3'2286,"7"14"1,1 24-1,1 9-948,0 8 0,-1 2 0,-3 1 1,3-3-818,3 3 0,-4-7 1,4-1-1,0-3-505,0-5 0,-7 3 0,2-16 0,-1-5-63,1-5 1,-6-12 47,0-17 0,0-11 0,-6-22 0,4-6 26,2-5 1,0-1 0,0-1 0,0 0 59,0 0 0,8 3 1,5 3-1,5 8-453,1 3 0,1 5 1,0 5-1,-1 5 1,1 6 1,-1 3 0,1 5-1,0 7-2140,-1 3 1,10 3 0,1 3 1352,1 3 0,-5 5 0,-11 9 0,-2-1 440,2 1 0,-4-3 1,0-1 711,-2-3 0,4-7 648,-7 7 0,1-6 0,-9 6 1015,-5 2 0,-4 11 0,-6 7 0,2 6-552,1 7 1,10-5 0,-2 7 0,3-2-719,3-1 0,0-1 0,3-9 0,3-5-359,7-1 1,5-12 0,1-10 0,1-5-74,-1-2 0,1-9 1,0-8-1,-1-12-168,1-10 0,-7-4 0,-2 1 1,-3-1 140,-3-3 0,-3 0 1,-2 7-1,-2 0 830,-5 0 1,-4 8-1,-8 5-49,-1 4 0,-6 11 0,0 5-496,2 4 0,9 10 0,4 5 0,2 5-478,5 1 0,2 1 1,4-3-604,4-3 1,5 1 0,9-9-1,-1-4-340,1-6 1,6-7 0,2-8-1,1-3 292,-1-4 1,-2 10-1,-4-3 1033,4 1 1,-4 12 0,4 8 0,-6 16 536,-7 12 1,2 9-1,-6 5 1,-1 4 696,1 2 0,6-7 0,-2 1 0,7-9-1070,6-9 1,-4-7 0,6-5-1,-2-8-820,0-4 0,7-19 0,-5-9 0,1-11 531,-1-9 0,-2-4 1,-6-9-1,-1-2-845,1-4 1,0 4-1,-3-5 1,-2 8 932,-2 5 1,-6 5 0,4 11-1,-3 5 1302,-3 6 1,-3 4-981,-2 2 0,-2 3 1,-5 4-584,-6 6 0,-6 16 1,-8 11-1,-7 10 175,-10 7 0,-15 20 0,-10 4 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48:04.710"/>
    </inkml:context>
    <inkml:brush xml:id="br0">
      <inkml:brushProperty name="width" value="0.04286" units="cm"/>
      <inkml:brushProperty name="height" value="0.04286" units="cm"/>
      <inkml:brushProperty name="color" value="#F6630D"/>
    </inkml:brush>
  </inkml:definitions>
  <inkml:trace contextRef="#ctx0" brushRef="#br0">20 933 9842,'-11'-48'0,"5"6"202,4 7 1,2 11-1,0-2 996,0 5 0,2 5 0,2 10-588,3 12 0,8 20 0,-2 14 0,4 10 587,3 6 0,6 12 0,0 4 0,-2 2-803,-2-2 1,2-5-1,-2-10 1,-5-5-215,1-6 0,-3-14 0,0-5 1,-2-8 71,2-6 1,-4-4 0,5-16-1,3-10-57,5-16 1,11-32 0,-2-9 0,4-13-112,-18 37 1,1 0 0,0 0 0,1-1-1,1-4 1,0-1 0,1 1 0,0-1 110,-2 2 0,1-1 0,2 2 0,0 0 0,0 4 0,0 2 1,-1 1-1,0 0 6,18-38 0,0 14 1,-15 11-1,-2 11-280,-2 7 0,-4 10 1,-3 7-1,-4 7-3435,-3 4 2031,8 9 1,-14 4-1,4 13 32,-3 4 0,-3 3 0,0-1-191,0 1 0,0-7 1642,0 0 0,0 0 0,0 7 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50:36.859"/>
    </inkml:context>
    <inkml:brush xml:id="br0">
      <inkml:brushProperty name="width" value="0.04286" units="cm"/>
      <inkml:brushProperty name="height" value="0.04286" units="cm"/>
      <inkml:brushProperty name="color" value="#F6630D"/>
    </inkml:brush>
  </inkml:definitions>
  <inkml:trace contextRef="#ctx0" brushRef="#br0">295 292 8252,'19'-39'191,"1"6"0,-1 3 0,1 2 0,-3 4 0,-3 2 0,-6 2 0,-1 1 0,-1-1 0,-4 0 0,-6 3 0,-9 4 739,-4 6 1,-12 16-1,-3 9 1,-5 5-1,-3 4 1,1 1-971,0 5 0,2-3 0,2 1 1,5-3-37,1-4 0,5-2 1,11-3-1,7 1 79,4-1 0,2-6 0,2-2 1,4-2 304,7-5 1,14-1 0,5-3 0,7 0 15,7 0 0,2 0 0,4 0 1,-6 0-187,-5 0 0,-4 0 0,-4 0 0,-7 2-41,-4 4 1,-9 3 0,-2 8-1,-2 1 24,-5 4 1,-17 4 0,-9 0-163,-6 7 1,2-5 0,-7-2 0,-2-4 0,0-5-74,3-4 0,1 2 0,9-6 0,1 0-386,3 0 1,3-3 83,-5-6 1,12-9 0,8-1-1424,11-1 1,6-5-1,5 8 1839,4-3 0,4-2 0,10-7 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50:37.209"/>
    </inkml:context>
    <inkml:brush xml:id="br0">
      <inkml:brushProperty name="width" value="0.04286" units="cm"/>
      <inkml:brushProperty name="height" value="0.04286" units="cm"/>
      <inkml:brushProperty name="color" value="#F6630D"/>
    </inkml:brush>
  </inkml:definitions>
  <inkml:trace contextRef="#ctx0" brushRef="#br0">314 255 8295,'0'-13'-373,"0"0"1,3 0 649,3-6 0,3-1 0,6 0 0,-4 1 336,-2-1 1,6 1-1,-4-1 36,0 0 0,-3 1-266,-8-1 1,-2 9 0,-4 5 0,-7 4-162,-5 2 0,-10 2 1,-5 4-1,-2 7-107,3 5 1,-5 8 0,4 2 0,-2 1-67,3-1 1,-3 5 0,11-5-1,4 0 160,5 0 1,11 5 0,-3-7 0,5-2-33,2-2 0,9-9 1,4-2-1,6 0-596,7 0 0,-2-7 0,7 3 0,-1-5-833,1-2 1,-1 0 0,5 0 1251,-2 0 0,-9 8 0,4 3 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50:38.728"/>
    </inkml:context>
    <inkml:brush xml:id="br0">
      <inkml:brushProperty name="width" value="0.04286" units="cm"/>
      <inkml:brushProperty name="height" value="0.04286" units="cm"/>
      <inkml:brushProperty name="color" value="#F6630D"/>
    </inkml:brush>
  </inkml:definitions>
  <inkml:trace contextRef="#ctx0" brushRef="#br0">138 236 8257,'0'-20'284,"0"1"0,0-1 1,0 1 394,0-1 1,-6 0-1,-3 3-324,-2 4 0,5 4 1,-8 9-1,1 2-105,3 5 0,-8 4 0,5 11 0,-2 2-142,2 2 1,4 6 0,9-6-1,0 1 2,0 1 1,2-6 0,7 2 0,8-9-18,7-9 0,9-3 0,-5-3 1,1-3 99,-1-3 1,-2-7 0,-6-11 0,-1-2 13,1 2 0,-9-5 1,-5 1-1,-4 0 132,-2 0 0,0-5 1,-2 7-1,-4 4-514,-7 7 1,-7-1 0,-4 8 0,-2-1-705,2 0 1,-4 3 0,2 8-1,2 2 329,2 3 0,9 8 1,2-2 549,2 5 0,-6 10 0,4 2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30.328"/>
    </inkml:context>
    <inkml:brush xml:id="br0">
      <inkml:brushProperty name="width" value="0.08571" units="cm"/>
      <inkml:brushProperty name="height" value="0.08571" units="cm"/>
      <inkml:brushProperty name="color" value="#F6630D"/>
    </inkml:brush>
  </inkml:definitions>
  <inkml:trace contextRef="#ctx0" brushRef="#br0">142 109 8132,'10'-11'0,"-1"-1"0,-3 3 0,-3 1 0,0 1 0,-1 0 367,-1 0 0,-2 3 0,-1 0 381,-3 1 1,-1 1 0,-1 4 0,1 1-500,-1 1 1,1 2 0,1 4 0,2 1-76,0 1 1,3 0 0,-3 3 0,3 0 6,0 0 1,0 6 0,0-2 0,0 1 9,0 2 1,0 2-1,0-1 1,0 0-328,0 1 1,-1 1 0,-2 0-1,-3 0-143,-2 0 0,-4-4 0,1-4 0,0-1 119,0-3 0,1-3 1,-1-4-1,3-1-443,0-3 0,0-2 0,2-2 350,1-3 1,2-4-1,4-3 1,2-2 140,4-2 0,2-2 0,6 0 1,0-3 210,3-1 0,3 0 1,1-3-1,2 1 32,0 0 1,2-2-1,-3 2 1,0-1 120,0 0 0,1-2 0,-3 5 0,-2 0-25,-2 1 0,-2 4 0,-4 1 0,-2 2-203,-4 3 1,-2 1 0,-4 4-31,-1 2 1,-3 1 0,-3 4 0,-2 1 75,0 2 0,-1 5 0,-3 3 0,1 3 270,2 0 1,-1 4 0,3-2 0,2 1-172,1 0 0,1-3 1,3 1-1,0-2-73,2 0 1,3-4 0,1-2-1,3-2-420,2-4 1,2-1 0,4-1-1,2-1-139,0-1 1,0-3 0,2-3-1,-2-2-156,0 0 1,1-1 0,-3-1-1,0 1 242,0-1 1,-3 0 0,0 1 0,-2 2 870,-2 1 0,0 5-255,-4 0 1,-1 4 0,-1 3 1028,-4 3 0,-1 3 0,-2 0 1,1 0-878,1-1 0,-1 0 1,2-2-1,0 0-308,1 0 0,2-4 1,1 0-140,3-3 0,2 0 0,1-2-961,1 0 0,0-3 0,-2-1 0,-1-1 137,1-2 0,0 0 1,0 3-1,-1 1 983,1 0 1,0 4 513,0-2 1,-3 3 0,0 1-1,-1 3-27,-2 3 1,1 1 0,0-1-149,3-1 1,0 1-1,0-1 1,0-1-1049,0-3 1,-1-1-1,0-1 80,1 0 0,1-1 1,1-1-1,0-3-210,0-1 0,-1-1 0,1 1 1,0-1 520,0 0 1,-1 0 1109,1 1 0,-1 3 0,-1 3-630,-3 3 0,-1 3 1,-1 2-1,0 0 432,0 1 1,0 0 0,0-2 0,2 0-375,0-1 1,3-2 0,0-2-1197,1-1 1,0-1 0,1 0-1,0-1 80,0-4 1,0 1 0,1-5 0,1 1 336,0 1 0,-2-2 1,1-3-1,0 0 213,1 1 0,0-3 1,-2 1-1,0 0 595,2 1 1,-2-2-1,0 5 1,-1 1 1453,-1 0 1,-1 2-1177,0 2 0,-2 5 0,0 5 0,-1 6-283,-1 3 0,0 2 0,0 4 0,0 1-47,0 0 1,0 1-1,0-3 1,0-1-562,3-1 0,-3-1 1,3-4-1,-2 0-908,1-2 0,-1 1 223,1-3 1,-1-4-1,-1-5-170,0-3 1116,0-6 0,0-5 0,0-3 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50:40.228"/>
    </inkml:context>
    <inkml:brush xml:id="br0">
      <inkml:brushProperty name="width" value="0.04286" units="cm"/>
      <inkml:brushProperty name="height" value="0.04286" units="cm"/>
      <inkml:brushProperty name="color" value="#F6630D"/>
    </inkml:brush>
  </inkml:definitions>
  <inkml:trace contextRef="#ctx0" brushRef="#br0">40 147 8265,'-2'-27'101,"-5"1"1,5 0 0,-4 7 1890,4-1-1478,2 0 0,0 12 0,0 10-110,0 15 0,0 12 0,0 14 0,0 7-99,0 9 0,0 11 0,0-3 0,0 1 93,0-1 1,2 5-1,2-4 1,3-1-385,-3 1 1,-2-3-1,-2-8 1,0-5-160,0-6 1,0-7-1,0-7 1,-2-8-176,-5-8 0,3-8 144,-9-8 0,9-15 0,-3-7 1,5-8 16,2-12 1,0-5 0,0-14 0,0-3 169,0-1 0,0-9 1,2 2-1,5-2 107,6 2 0,4 0 0,5 9 0,2 4-11,2 3 1,7 4-1,-7 15 1,0 4 868,2 7 0,-6 13 1,4 6-444,-4 5 1,-2 4 0,-3 7 0,-4 8-379,-6 7 1,-5 9-1,-2-5 1,-2 3-461,-5 4 1,-10 2 0,-10 2 0,1-2 114,-2-5 1,0 3 0,-5-9-1,7-2-1267,4-2 0,3-9 1,-1-2-2692,0-2 4148,9-3 0,3-14 0,8-3 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50:40.560"/>
    </inkml:context>
    <inkml:brush xml:id="br0">
      <inkml:brushProperty name="width" value="0.04286" units="cm"/>
      <inkml:brushProperty name="height" value="0.04286" units="cm"/>
      <inkml:brushProperty name="color" value="#F6630D"/>
    </inkml:brush>
  </inkml:definitions>
  <inkml:trace contextRef="#ctx0" brushRef="#br0">0 197 8734,'0'19'3630,"2"-6"-3160,5 1 0,-3-8 1,11 5-1,5 0 84,4 0 0,17-7 1,-1 3-1,1-5-259,0-2 1,5-7 0,0-4-1,-3-2-659,-1-2 1,-3-13-1,0 8 1,-2-2-165,-4 1 0,-7 1 0,-11 0 0,-4 1 92,-2-1 1,-3 1-1,-8-1 434,-4 0 1,-12 9 0,-10 5-1,0 4 253,-1 2 1,-3 2-1,5 4 1,4 10 281,1 8 1,2 0 0,3 6-1,4-2 150,6-4 1,5 5 0,2-3 0,0-2-527,0-2 0,9-9 0,4-2 0,6-1-430,7 1 0,-4-6 0,7 1 0,-3-4-590,0-2 0,6 0 0,-3 0 1,-1 0-77,0 0 0,1-6 0,-5-3 0,2 0 939,-2 1 0,15-8 0,2 6 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8:50:40.997"/>
    </inkml:context>
    <inkml:brush xml:id="br0">
      <inkml:brushProperty name="width" value="0.04286" units="cm"/>
      <inkml:brushProperty name="height" value="0.04286" units="cm"/>
      <inkml:brushProperty name="color" value="#F6630D"/>
    </inkml:brush>
  </inkml:definitions>
  <inkml:trace contextRef="#ctx0" brushRef="#br0">118 695 8265,'-18'-2'960,"5"-5"0,-4 5-255,4-4 1,2-3 32,-2 3 1,6-1-424,-6 7 0,9 2 0,-3 5-355,5 6 1,2-2 0,0 2 149,0 2 1,2 2-33,5 3 0,-5-7 0,7-2-292,-1-2 0,3-3 95,9-6 0,-7 0 0,0-2 65,2-5 1,-6-10 0,0-9 0,-3 0 10,1-3 1,6-1-1,-4-9 1,-1 0 67,1-1 0,-3-5 0,-3-3 1,1 0 61,3 0 1,-1-4 0,-6 6 0,0 2 323,0 3 0,0 4 1,0 4-1,-2 7 665,-5 4 0,3 3-474,-9-1 1,0 12 0,-5 8-194,5 10 1,3 14 0,5 7 0,-1 4-150,1 6 1,3 11 0,2 1 0,0 1-157,0-2 0,13 9 1,5-8-1,1-3 125,5 0 0,7-15 0,-3 2 0,0-7-874,1-6 1,-3-2 0,-5-3 0,3 1-565,3 0 1,-1-10-1,-7-1 1,1-2-3004,-1-1 4212,1 9 0,0-4 0,-1 9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3:46.909"/>
    </inkml:context>
    <inkml:brush xml:id="br0">
      <inkml:brushProperty name="width" value="0.04286" units="cm"/>
      <inkml:brushProperty name="height" value="0.04286" units="cm"/>
      <inkml:brushProperty name="color" value="#F6630D"/>
    </inkml:brush>
  </inkml:definitions>
  <inkml:trace contextRef="#ctx0" brushRef="#br0">6 153 8500,'-2'-3'99,"1"1"1,0 4 0,0 1 0,1 2-1,0 0 1,0 1 0,0 2 0,0 0 1999,0 3 1,0 1-1709,0 0 0,1 3 0,0 0 0,2 2 0,0 1 0,0 0 349,-1 0 1,1-3-499,-1 0 0,2-1 0,-1-2 0,0 0-99,0-2 1,0 1 0,1-5 0,-1 0-223,1-3 0,-2 1 1,2-2-19,0-1 0,0-1 0,1-1 0,1-2 51,1-3 1,3-5 0,1-4 0,1-1-9,1-2 0,4-4 1,1 1-1,0-1 184,0-1 1,3 0 0,-1 0 0,1 1 43,1 0 0,-1 0 0,-2 3 0,-1 0 68,1 1 0,-1 1 0,-3 3 1,-1 1-135,-1 1 1,-1 2 0,-3 2 0,0 0-247,-1 1 1,-2 0-148,1 2-112,-2 3-411,-2-1 0,-1 3 318,-4 0 1,0 1 0,-2 0-255,1 1 0,1-1-1223,-1-1 1288,2 0 1,-2 1 0,3 0 678,-2 1 0,2 1 0,-2 0 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49.124"/>
    </inkml:context>
    <inkml:brush xml:id="br0">
      <inkml:brushProperty name="width" value="0.04286" units="cm"/>
      <inkml:brushProperty name="height" value="0.04286" units="cm"/>
      <inkml:brushProperty name="color" value="#F6630D"/>
    </inkml:brush>
  </inkml:definitions>
  <inkml:trace contextRef="#ctx0" brushRef="#br0">212 32 8432,'-2'-5'67,"-1"1"1,-1 0 0,-2 3-1,0 0 1,-3 1 0,1 0-1,-2 0 668,1 0 0,0 3 0,0 2 0,-2 2-462,0 3 1,1 1 0,-1 4 0,0 0 106,-1 2 0,1 2 0,-2 3-170,1 0 1,3 2 0,0 1 0,3-2-110,1 0 1,3-2 0,0-2-1,1-2-79,1-1 1,2-5 0,2-1-1,2-3 65,2-2 1,3-2 0,0-4 0,0-1-56,2-3 0,3-2 0,2-3 0,-2-2-179,-1-2 1,2 0-1,0-2 1,-1 1 76,0 0 0,-2-3 1,-1 3-1,-2 0 185,0-1 0,-4 2 0,-3-2 0,-1 1 251,-1 0 0,-2-3 1,-3 5-1,-2 1-88,-1 1 0,-2-1 0,-1 1 1,-2 1-100,0 2 1,1-2 0,-1 4-1,0 1-424,-1 1 0,3-1 0,0 3-1516,0 0 0,3 0 1050,1 2 0,2 1 711,3 7 0,0-1 0,0 0 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58.675"/>
    </inkml:context>
    <inkml:brush xml:id="br0">
      <inkml:brushProperty name="width" value="0.05714" units="cm"/>
      <inkml:brushProperty name="height" value="0.05714" units="cm"/>
      <inkml:brushProperty name="color" value="#F6630D"/>
    </inkml:brush>
  </inkml:definitions>
  <inkml:trace contextRef="#ctx0" brushRef="#br0">341 19 15615,'0'-5'-2252,"0"0"4555,0 0-2202,0 2-25,-7 12 0,2 5 0,-8 13 1,-3 2 334,-2 4 1,-2 0 0,-1 8-1,-2 2 1,1 0-65,-1-1 1,-1 0 0,2-3 0,1-1-287,3-4 1,1-1 0,2-5 0,1-1-1293,2-3 1,2-4 0,3-3 32,2-2 0,0-3 1215,2-3 1,4-7-1,3-3 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54.252"/>
    </inkml:context>
    <inkml:brush xml:id="br0">
      <inkml:brushProperty name="width" value="0.05714" units="cm"/>
      <inkml:brushProperty name="height" value="0.05714" units="cm"/>
      <inkml:brushProperty name="color" value="#F6630D"/>
    </inkml:brush>
  </inkml:definitions>
  <inkml:trace contextRef="#ctx0" brushRef="#br0">99 22 11181,'5'-10'911,"0"1"1,-4 7 0,1 6 0,-4 6 0,-2 4-306,0 0 0,-4 5 0,1 2 0,-1 1 70,0 0 1,2 4 0,0 0 0,3 1-799,-1 0 0,0 0 0,1 0 1,1-3-213,-1-2 1,2-1-1,-2-3 1,1-2-297,-1-1 0,1 0 0,1-6 0,0 0-608,-2-1 1,0-2-1,2-1 1,-3-1-2438,1-1 3312,1-4 0,-3-5 347,2-3 1,1-7 0,2 1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54.895"/>
    </inkml:context>
    <inkml:brush xml:id="br0">
      <inkml:brushProperty name="width" value="0.05714" units="cm"/>
      <inkml:brushProperty name="height" value="0.05714" units="cm"/>
      <inkml:brushProperty name="color" value="#F6630D"/>
    </inkml:brush>
  </inkml:definitions>
  <inkml:trace contextRef="#ctx0" brushRef="#br0">43 47 10622,'7'-10'199,"-2"2"0,-1-1 1,1 1-1,0 2 1588,-1 1 0,-3 6 0,0 6-1244,-3 4 0,-3 5 0,0 3-75,-1 1 0,-1 3 1,1 1-1,0-1-178,1 2 0,4-4 1,-1 4-1,1-2-150,1 1 1,-3-2-1,1-3 1,0-3-514,2-1 1,0-2 0,0 0 0,0-2-787,0-1 0,0-3-1642,0-2 129,0-4 0,-1-3-519,-1-5 3187,-2-5 1,-3 1 0,0-3-1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55.496"/>
    </inkml:context>
    <inkml:brush xml:id="br0">
      <inkml:brushProperty name="width" value="0.05714" units="cm"/>
      <inkml:brushProperty name="height" value="0.05714" units="cm"/>
      <inkml:brushProperty name="color" value="#F6630D"/>
    </inkml:brush>
  </inkml:definitions>
  <inkml:trace contextRef="#ctx0" brushRef="#br0">19 190 10622,'-9'-10'2904,"2"1"-2244,5 3 0,2 3 0,5 2 0,5-1-50,4 0 1,0-3 0,6 2 0,1-1-381,2-1 1,3 1-1,-2-1 1,0 0-528,0-1 1,3-1 0,-2 2 0,0 0-296,-2 0 0,1-2 0,-3 1 0,-1 1-173,-2 0 1,1 3 0,-4-2 0,-1 1 76,-1 1 1,-2-1 0,1 0 0,-3 0-374,-1 0 1,-1-3 1117,0 1 0,-2 2 0,-2 0-281,1 0 0,-2 1 957,-2-2 1,-3 2-155,-2 0 0,-1 2 0,-1 1 0,0 3 474,0-1 1,-1 5 0,-1 4 0,0 1-512,0 1 1,2 4 0,0-1-1,0 2-190,3 0 0,0-3 0,2 0 0,0-2-167,0-2 0,4-2 1,2-3-1,1-1-321,3-1 1,1-2 0,0-3-1,1-1-110,1-1 0,0-2 0,1-4 0,0 0-400,1-2 1,-3-1 0,-1 0 0,-1 1 183,-1 0 1,-1-2-1,-1 2 1,-3 0 253,-1 0 1,-1-2 0,0 3 0,0 0 418,0 1 0,-2 1 0,-1 0 0,-1 0-50,-2 0 0,0 3 0,-1-1-266,0-1 1,3 2-1,1 1-510,0-1 0,2 1-300,-1 1 0,2 1 0,2-1 0,2 0-1802,0 0 2734,2-2 0,1-3 0,4 0 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55.926"/>
    </inkml:context>
    <inkml:brush xml:id="br0">
      <inkml:brushProperty name="width" value="0.05714" units="cm"/>
      <inkml:brushProperty name="height" value="0.05714" units="cm"/>
      <inkml:brushProperty name="color" value="#F6630D"/>
    </inkml:brush>
  </inkml:definitions>
  <inkml:trace contextRef="#ctx0" brushRef="#br0">50 57 10622,'0'7'127,"-1"2"1,-2 1 660,-1 5 1,-2 1 0,-2 0-1,1 1-337,0 1 0,3 0 1,0 1-1,1-1-3,1-1 0,1 0 0,1-3 1,0-1-500,0-1 1,3-2-1,0-4 1,1 0-275,1-2 1,1-2 0,1 0-1,1-3 31,-1-2 1,2-4-1,0-1 1,0-2-176,-1 0 1,-1-1 0,1 0 0,-1-1 86,0-1 1,2 1-1,-4 3 1373,1 0-277,1 0 0,-3 6 0,-2 5-101,-1 4 1,-1 3 0,1-2-1,0 0 75,2 0 0,2 2 0,0 0-430,1 0 0,3-2 1,2-2-1,-1-3-271,0-1 1,2-1 0,0-1-1,1 0-206,1-2 1,0-1-1,-3 0 1,-1 1 97,-2 0 0,-1-2 0,0 2 0,-1-1 118,-1-1 1,0 1 0,-3-1 138,0 0 0,-1-1 1,-1-1-1,0 0-275,0 0 1,-1-3-1,-1 0 1,-1 0-212,-1 0 0,3-2 0,-1 2 0,0 0-422,0 0 0,1-3 0,-2 2 1,3-1-561,0 1 1,-1 2-1,-1-1 1,0 1-1010,0-1 2298,-1 1 0,-1-1 0,-3-1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30.533"/>
    </inkml:context>
    <inkml:brush xml:id="br0">
      <inkml:brushProperty name="width" value="0.08571" units="cm"/>
      <inkml:brushProperty name="height" value="0.08571" units="cm"/>
      <inkml:brushProperty name="color" value="#F6630D"/>
    </inkml:brush>
  </inkml:definitions>
  <inkml:trace contextRef="#ctx0" brushRef="#br0">6 40 8369,'-4'-11'936,"2"0"0,2 0-157,2 7 1,3 1-1,3 6 1,2 0-1049,0 1 0,4 1 0,2-2 0,1 0 649,2 0 0,3 0 0,2-1 0,1 1-224,0 1 1,5-2-1,-3 2 1,1-1-683,0-2 1,0 0-1,-1-1 1,-3-1-544,-2-1 1,-3 1-1,-1-1 1069,-2 1 0,-5-2 0,-1-1 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1.653"/>
    </inkml:context>
    <inkml:brush xml:id="br0">
      <inkml:brushProperty name="width" value="0.05714" units="cm"/>
      <inkml:brushProperty name="height" value="0.05714" units="cm"/>
      <inkml:brushProperty name="color" value="#F6630D"/>
    </inkml:brush>
  </inkml:definitions>
  <inkml:trace contextRef="#ctx0" brushRef="#br0">92 6 12506,'-8'-3'0,"-1"1"0,0 1 0,0 3 725,1 6 1,0 1 0,-1 3-545,1 0 1,4-3 0,-3 1-1,1-1-566,2 1 1,1-1 0,4-2-344,1 0 0,2-3 0,4-2 0,1-1-1738,0-1 2486,4-3 0,1-4 1,4-4-1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1.782"/>
    </inkml:context>
    <inkml:brush xml:id="br0">
      <inkml:brushProperty name="width" value="0.05714" units="cm"/>
      <inkml:brushProperty name="height" value="0.05714" units="cm"/>
      <inkml:brushProperty name="color" value="#F6630D"/>
    </inkml:brush>
  </inkml:definitions>
  <inkml:trace contextRef="#ctx0" brushRef="#br0">106 6 10074,'3'-2'0,"-4"0"959,-5 0 0,-2 8 0,-3 3 0,-2 3-431,0-1 0,0 4 0,1-2 0,3-1-404,1-2 1,1 0 0,3-3-1,1 0-361,3 0 1,0 0 0,0 0-519,3 0 1,3-1 0,3 0 0,1-2-2602,0-1 3377,1-1 1,3-2-1,0 0 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28.256"/>
    </inkml:context>
    <inkml:brush xml:id="br0">
      <inkml:brushProperty name="width" value="0.05714" units="cm"/>
      <inkml:brushProperty name="height" value="0.05714" units="cm"/>
      <inkml:brushProperty name="color" value="#F6630D"/>
    </inkml:brush>
  </inkml:definitions>
  <inkml:trace contextRef="#ctx0" brushRef="#br0">8 7 10525,'-4'-3'920,"1"2"0,6-2 0,2 3 0,2 0-704,3 0 0,1 0 1,5 0-1,0 0-47,1 0 0,5 0 1,-1 0-1,0 0-92,0 0 0,4 0 0,-5 0 0,-1 0-107,0 0 1,-2 0 0,-2 0 0,-2 0-443,0 0 1,-3 1 0,-3 1 0,1 0-522,-1 0 0,-2-2 0,-1 1-190,-1 2 0,-1 0 1,-5 3 1193,-2-2 0,-4 1 0,-3 3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28.540"/>
    </inkml:context>
    <inkml:brush xml:id="br0">
      <inkml:brushProperty name="width" value="0.05714" units="cm"/>
      <inkml:brushProperty name="height" value="0.05714" units="cm"/>
      <inkml:brushProperty name="color" value="#F6630D"/>
    </inkml:brush>
  </inkml:definitions>
  <inkml:trace contextRef="#ctx0" brushRef="#br0">96 0 9032,'-7'5'318,"-1"-3"0,3-1 0,1 0 0,1 1 347,1 3 0,2 2 0,-1 3 0,-1 3-65,0 3 0,-1 4 1,3 4-1,-2 2-239,0 0 0,-1 1 0,2-1 1,0-1-71,-2 3 0,0-3 0,1 0 0,0-1-416,0-2 1,-1 1 0,1-4-1,-1 0-363,0 1 0,2-6 1,-2 0-1,0-1-646,1-1 0,0-2 1,2-3-575,0 1 0,-1-3 170,-2-1 1541,3-2 0,-7-5 1,3-5-1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28.819"/>
    </inkml:context>
    <inkml:brush xml:id="br0">
      <inkml:brushProperty name="width" value="0.04286" units="cm"/>
      <inkml:brushProperty name="height" value="0.04286" units="cm"/>
      <inkml:brushProperty name="color" value="#F6630D"/>
    </inkml:brush>
  </inkml:definitions>
  <inkml:trace contextRef="#ctx0" brushRef="#br0">45 59 8127,'-10'-10'271,"0"1"1,1-1 0,4 3 2442,0 3-2208,3-3 0,-1 5 0,4-2 0,2 1-60,4 2 1,4 0 0,3 1 0,1 0-308,0 0 1,2 0 0,0 0 0,2 0-81,1 0 1,-1 0 0,0 0-985,-2 0 740,0 0 1,0 0-1,-2 0 1,-1 0-316,0 0 1,-1 0-1,-1 0 1,-2 1-544,1 1 1,-3-1-1,2 1-233,-2-1 0,-1-1 1276,0 0 0,1 0 0,-1 0 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29.106"/>
    </inkml:context>
    <inkml:brush xml:id="br0">
      <inkml:brushProperty name="width" value="0.04286" units="cm"/>
      <inkml:brushProperty name="height" value="0.04286" units="cm"/>
      <inkml:brushProperty name="color" value="#F6630D"/>
    </inkml:brush>
  </inkml:definitions>
  <inkml:trace contextRef="#ctx0" brushRef="#br0">74 1 8312,'-5'2'0,"0"2"-80,0 0 0,-2-2 0,0 3 369,-1 1 0,1 2 1,0 3-1,0 0 440,3-1 0,-2 3 0,3-2 0,2 2-249,0-1 1,1-3 0,0 3 0,1-2-291,1-1 0,2-1 1,4-4-1,1-1-97,1-2 0,2-1 0,-1 0 1,-1-1-168,1-2 0,1-1 1,-2-3-1,-1 0-106,-1 0 0,-1-1 0,0 1 1,-2 0-14,0-1 0,-3 3 0,0 1 0,-2-2-37,-2-1 1,0 1 0,-3 0 0,0 2-218,-2 1 0,-3-2 1,1 3-1,0 0-121,1 1 0,3 1 1,0 0-1,0-1-888,1-1 1456,-3 1 0,7-5 0,-4 2 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29.371"/>
    </inkml:context>
    <inkml:brush xml:id="br0">
      <inkml:brushProperty name="width" value="0.04286" units="cm"/>
      <inkml:brushProperty name="height" value="0.04286" units="cm"/>
      <inkml:brushProperty name="color" value="#F6630D"/>
    </inkml:brush>
  </inkml:definitions>
  <inkml:trace contextRef="#ctx0" brushRef="#br0">0 7 8661,'7'6'0,"0"1"280,-2 1 1,0 4-1,-1 0 1,-1 2 211,0 0 1,0 1 0,-1 0-1,0-1-150,0 1 0,-1-1 1,-1-1-1,0-2-327,0-1 1,0 0-1,0-2 99,0-1 1,-1-3-105,-1-2 0,1-4 0,-2-3 0,3-2-239,0-3 0,0 1 0,3-3 0,2 0 189,1 0 1,1-1-1,1 3 1,-1-1 42,0 1 1,3-2-1,1 1 1,0 0-197,2 1 0,0 0 1,0 3-1,-1 0-143,1-1 0,0 2 0,0 0 0,-2 2-708,0 1 1,1 0 1043,-2 3 0,0-3 0,-3-1 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0.154"/>
    </inkml:context>
    <inkml:brush xml:id="br0">
      <inkml:brushProperty name="width" value="0.05714" units="cm"/>
      <inkml:brushProperty name="height" value="0.05714" units="cm"/>
      <inkml:brushProperty name="color" value="#F6630D"/>
    </inkml:brush>
  </inkml:definitions>
  <inkml:trace contextRef="#ctx0" brushRef="#br0">15 37 14531,'-4'-7'-2446,"-1"2"1975,2 0 1,1 2 997,2-1 1,0 1-1,1-1 831,1 1 0,2 0 0,4 4 0,2 1-768,2 0 1,-1 3-1,2-2 1,0-1-256,0 1 0,0-1 0,-1 2 1,0-1-37,-1-1 1,2 1-1,-3 0 1,-1-2-819,-1 0 0,-3-1 0,0 0-625,0 0-5630,2 0 5344,0 0 1,-4 0 1385,-3 0 0,-3 0 0,-4 0 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0.375"/>
    </inkml:context>
    <inkml:brush xml:id="br0">
      <inkml:brushProperty name="width" value="0.05714" units="cm"/>
      <inkml:brushProperty name="height" value="0.05714" units="cm"/>
      <inkml:brushProperty name="color" value="#F6630D"/>
    </inkml:brush>
  </inkml:definitions>
  <inkml:trace contextRef="#ctx0" brushRef="#br0">102 1 11804,'-4'3'0,"-1"2"0,1 1 55,0 2 1,-1 1 0,-1 3 0,0 1 1007,1 2 0,3 1 0,-2 0 0,1 0-761,1 1 0,0 3 0,1-1 0,-2 0-539,2 1 0,0-1 0,1 0 1,0-2-213,0-1 0,-2-3 1,-1 0-1,1-1-245,-2-2 1,4 2 0,-4-2 0,2-1-615,0-1 0,-3 2 1,1 0 1215,0-2 0,-1 1 0,-2-2 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0.586"/>
    </inkml:context>
    <inkml:brush xml:id="br0">
      <inkml:brushProperty name="width" value="0.05714" units="cm"/>
      <inkml:brushProperty name="height" value="0.05714" units="cm"/>
      <inkml:brushProperty name="color" value="#F6630D"/>
    </inkml:brush>
  </inkml:definitions>
  <inkml:trace contextRef="#ctx0" brushRef="#br0">14 16 8819,'-7'-1'1537,"3"-2"0,1 0 1,6-2-759,1 3 1,5 1 0,2 1 0,0 0-218,2 0 0,1 0 0,1 0 0,-1 0-834,1 0 0,-1 2 0,-1 1 0,-2-1-622,-1 1 0,3-2 1,-4 2-1,0-2-694,-1-1 1,0 0-1,-1 0-90,0 0 1679,1 0 0,-1-7 0,0-1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38.052"/>
    </inkml:context>
    <inkml:brush xml:id="br0">
      <inkml:brushProperty name="width" value="0.08571" units="cm"/>
      <inkml:brushProperty name="height" value="0.08571" units="cm"/>
      <inkml:brushProperty name="color" value="#F6630D"/>
    </inkml:brush>
  </inkml:definitions>
  <inkml:trace contextRef="#ctx0" brushRef="#br0">275 14 8235,'-9'-3'56,"-3"0"0,-1 0 1,-2 0 479,-1 2 0,-3 1 1,-1 2-301,-2 3 1,-1 4 0,1 2 0,1 1-12,1-1 0,1 2 1,5-2-1,3 2 24,3 0 1,0 0-1,6-1 1,1-1-61,3 1 1,4-1-1,6-1 1,3 0-332,3-2 0,2-2 1,1-3-1,1 0 13,0-1 1,3-1-1,-3-1 1,0-1-3260,-1-1 3388,-1 1 0,1-5 0,-1 2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0.997"/>
    </inkml:context>
    <inkml:brush xml:id="br0">
      <inkml:brushProperty name="width" value="0.05714" units="cm"/>
      <inkml:brushProperty name="height" value="0.05714" units="cm"/>
      <inkml:brushProperty name="color" value="#F6630D"/>
    </inkml:brush>
  </inkml:definitions>
  <inkml:trace contextRef="#ctx0" brushRef="#br0">190 22 10217,'0'-7'-244,"-3"2"0,-1 0 0,-3 2 396,0 2 1,-3 2-1,-1 3 1,0 0 728,-2 1 1,-1 3 0,0 1 0,-1 3-775,0-1 0,3 2 0,1-2 0,0-1-82,2 1 0,2 1 1,1-2-1,2-2 15,1 1 0,1-2 0,2 0 98,3 0 0,1 0 0,4-1 0,2-2 91,2-1 0,1 3 0,0-2 0,-1 0-23,1 1 0,0-1 0,-1 2 0,-2-1-200,-2 1 1,-1 0 0,-3 1 0,-1 2 58,-2 0 1,-1-1 0,-1 2 0,-2-2-23,-1 0 1,-3-1 0,-1-1 0,-1 0-173,-1-1 0,1-1 0,0 1 0,1-2 42,-2 0 0,0-2 0,3 1-2296,-1-1 0,1-1 165,0 0 2214,3 0 0,1-6 0,3-2 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1.346"/>
    </inkml:context>
    <inkml:brush xml:id="br0">
      <inkml:brushProperty name="width" value="0.04286" units="cm"/>
      <inkml:brushProperty name="height" value="0.04286" units="cm"/>
      <inkml:brushProperty name="color" value="#F6630D"/>
    </inkml:brush>
  </inkml:definitions>
  <inkml:trace contextRef="#ctx0" brushRef="#br0">162 29 8382,'4'-10'1351,"-1"4"-872,-3-1 1,-1 4 0,-1 1 0,-3 1 107,-2 1 1,-1 0 0,-2 1 0,-1 1-400,0 3 0,-2 2 0,2 1 0,1 1-88,-1 1 1,1-1 0,3-1 0,1 0-72,1 1 1,1-1-1,4 2 1,0-2-10,0 0 1,1-1 0,2 0 0,2 1 189,4-1 1,-1 0-1,3 0 1,-1 1 20,-1-1 0,1 0 1,-3 1-1,1-1-153,-1 0 0,-3 3 0,-1 0 0,-3-1-107,0-1 1,-1-1 0,-3 0 0,-4 1-122,0-1 0,-2 0 0,-1 0 1,1-2-349,-1 0 0,-1-3 1,2 0-1,1-1-493,1-1 1,1 0 0,0 0 259,-1 0 0,4-3 1,2-2-1,1-1 731,1-2 0,6-6 0,3-1 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1.808"/>
    </inkml:context>
    <inkml:brush xml:id="br0">
      <inkml:brushProperty name="width" value="0.04286" units="cm"/>
      <inkml:brushProperty name="height" value="0.04286" units="cm"/>
      <inkml:brushProperty name="color" value="#F6630D"/>
    </inkml:brush>
  </inkml:definitions>
  <inkml:trace contextRef="#ctx0" brushRef="#br0">110 33 8382,'12'-7'0,"-2"0"350,-2-1 1,-2 3 868,-1 1 1,-5 3 0,-6 2 0,-3 5-716,-3 5 0,-2 6 1,-1 1-1,-1 2-203,-1 0 1,1 3 0,3-5-1,4 2-58,1-1 1,1-2 0,2 0 0,3-2-133,1 0 0,2-2 1,1 0-1,3-5-6,2-2 1,0 0 0,0-4 0,1 0-515,2-1 1,-1-2 0,2-2 0,1-1-286,-1-3 0,-2 0 0,1 0 0,-3 2 93,-2 0 0,1 0 1,-4-2 221,0-1 1,-6 1 0,-3 1-1,-4 0 432,0 1 0,-3 3 0,3-3 0,-1 2 257,0 2 1,2 0-1,-1 0 1,2-1 3213,3 0-2720,0 0 1,3 2-1,3 0-415,4 0 1,6 0 0,2 0 0,2 0-74,0 0 1,1 0-1,0 0 1,2 0-485,0 0 0,0 0 1,-4 0-1,0 0-556,0 0 0,-2 0 0,2 0 0,-2 0-320,0 0 0,-1 0 1,-3 0-1,0 0-419,0 0 0,-2 0 1,0 0 1462,1 0 0,0 0 0,2 0 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2.091"/>
    </inkml:context>
    <inkml:brush xml:id="br0">
      <inkml:brushProperty name="width" value="0.04286" units="cm"/>
      <inkml:brushProperty name="height" value="0.04286" units="cm"/>
      <inkml:brushProperty name="color" value="#F6630D"/>
    </inkml:brush>
  </inkml:definitions>
  <inkml:trace contextRef="#ctx0" brushRef="#br0">270 12 9618,'-3'-7'1137,"-2"3"1,1 4 0,-2 5 0,-1 4-418,-2 3 0,-4 8 0,1 3 0,-2 1-113,0 1 1,-1 5-1,0 0 1,1 2-597,-1 0 0,1 0 0,1-3 0,1 0-459,-1 0 0,2 1 1,0-1-1,0-1 227,2-1 0,1-2 0,1-4 0,2-2-1327,0-5 1,3 0 0,0-4 1547,1-1 0,8-4 0,1-2 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3.001"/>
    </inkml:context>
    <inkml:brush xml:id="br0">
      <inkml:brushProperty name="width" value="0.04286" units="cm"/>
      <inkml:brushProperty name="height" value="0.04286" units="cm"/>
      <inkml:brushProperty name="color" value="#F6630D"/>
    </inkml:brush>
  </inkml:definitions>
  <inkml:trace contextRef="#ctx0" brushRef="#br0">154 4 8397,'-6'-3'202,"0"4"1,1 4-1,-1 7 1,0 3 0,-2 6-1,-2 4 1,-2 3 0,-1 2-1,0 3 1731,1 3 1,3-4 0,-1 1-1754,2-5 1,3 1 0,1-3 34,1-1 1,-2-2 0,2-4-486,-1-1 0,2-2-1344,0-4 1,1-6 1166,1-9 0,3-4 1,2-8-1,2-2 49,0-3 1,0-3-1,0-2 1,1 2 181,-1 0 0,1-2 1,1-2-1,2-1 288,0-1 0,1 3 0,3 0 1,-1 3 331,1 1 0,-3 4 0,-1 7 0,1 1 182,-1 4 0,0-1 0,2 5 0,-1 0 97,-2 1 1,0 2-1,-3 1 1,1 4-316,-1 3 0,-3 0 1,-2 3-1,-1 1-382,-1 1 0,-4 3 1,-2 0-1,-4-1-329,-1 0 1,-2 0 0,-1-1 0,-1-1-6,1 0 1,-3-4-1,0-1 1,1-2-7,3-2 1,0-4 0,3 2 0,-1-2 128,1-1 0,0 0 0,3-1 0,2-2 399,0-2 1,3-1 0,0-1 163,1-1 0,2 4 0,1 2 98,3 1 0,-1 1 0,1 0 0,1 1 232,0 1 1,2 2-1,-1 4 1,0 0-297,0 1 0,1 0 0,-1 0 0,1 0-448,2 1 1,-2-4 0,2 1 0,0-1-623,0 1 0,0-2 0,-3-1 0,0-1-138,1-1 0,-1-1 1,0 1-1,0 0-3132,1 0 3968,-1 2 0,0-3 0,1 2 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6.265"/>
    </inkml:context>
    <inkml:brush xml:id="br0">
      <inkml:brushProperty name="width" value="0.04286" units="cm"/>
      <inkml:brushProperty name="height" value="0.04286" units="cm"/>
      <inkml:brushProperty name="color" value="#F6630D"/>
    </inkml:brush>
  </inkml:definitions>
  <inkml:trace contextRef="#ctx0" brushRef="#br0">0 7 5799,'1'4'-12,"1"-1"12,-1-2 0,3-1 0,-1 0 0,-2-1 0,1-2 0,-1 3 0,-1-4 0,0 4 0,0 0 0,-3-3 0,-2-1 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5:36.455"/>
    </inkml:context>
    <inkml:brush xml:id="br0">
      <inkml:brushProperty name="width" value="0.04286" units="cm"/>
      <inkml:brushProperty name="height" value="0.04286" units="cm"/>
      <inkml:brushProperty name="color" value="#F6630D"/>
    </inkml:brush>
  </inkml:definitions>
  <inkml:trace contextRef="#ctx0" brushRef="#br0">15 7 7871,'-4'0'-2089,"1"0"2089,-1 0 0,4 0 0,-4-3 0,4-1 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09.528"/>
    </inkml:context>
    <inkml:brush xml:id="br0">
      <inkml:brushProperty name="width" value="0.04286" units="cm"/>
      <inkml:brushProperty name="height" value="0.04286" units="cm"/>
      <inkml:brushProperty name="color" value="#F6630D"/>
    </inkml:brush>
  </inkml:definitions>
  <inkml:trace contextRef="#ctx0" brushRef="#br0">176 80 8365,'0'-7'-115,"0"-1"1,0 1 0,0 0 0,2 2 0,0 0 0,0-1 175,-1 0 1,-1-2 500,0 1 1,2 2 711,1 0-1012,2 4 1,-4-2-121,2 6 1,-3 5 0,0 7 0,-4 6 0,-3 5 302,-4 3 0,-3 3 0,-1 3 0,1 2-181,-1 2 0,1 0 0,-1-2 0,0-2-139,1-1 1,2-2 0,2-5-1,0-4-291,0-2 0,3-4 0,3-3-1007,1-2 835,0-1 1,4-11-1,2-5 1,1-5-110,3-4 0,2-3 0,0-2 0,-1 0 121,1-2 0,-3-1 0,-1 1 0,1-1 318,0-3 0,-1-1 0,0 0 1,1 1 146,0 0 1,4-4-1,0 2 1,-1 2-113,-1 2 0,1 1 1,2 2-1,0 2 199,-1 0 1,5 3-1,-2 4 1,0 1 279,0 4 0,0-1 0,0 5 0,-1 0-120,-2 1 0,0 2 1,-3 1-1,0 4-190,-2 3 0,0 2 0,-2 5 0,-2 0 22,0 1 1,-4 5 0,-3-2-1,-2 0-269,-2-2 0,-4 2 0,0-3 0,-1-1-62,-1-1 0,-3 0 0,0-1 1,1-2-128,0-2 1,3-2 0,1-2-1,1-1-341,1-2 1,3 0-1,-1-1-228,2 0 0,4-2 1,2-3-28,1-1 0,2-3 836,1 0 0,9-4 0,4 0 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0.166"/>
    </inkml:context>
    <inkml:brush xml:id="br0">
      <inkml:brushProperty name="width" value="0.04286" units="cm"/>
      <inkml:brushProperty name="height" value="0.04286" units="cm"/>
      <inkml:brushProperty name="color" value="#F6630D"/>
    </inkml:brush>
  </inkml:definitions>
  <inkml:trace contextRef="#ctx0" brushRef="#br0">191 55 8314,'0'-10'58,"3"0"0,0 0 1,3 3-1,-2 0 555,-1-1 1,-1 5 0,-2 4-335,0 6 0,-1 4 0,-3 6-7,-4 2 1,-4 6-1,0 2-1,-2 4 0,-1 0 0,-1 2 1,-1 0-1,1 0-79,3-1 0,0 2 0,3-4 0,-1 0-329,1-2 1,0-5 0,3-6-1,-1-2-740,1-3 0,3-1 1,2-4 140,1 0 1,2-3 0,1-1 0,3-3-223,1-3 1,2-1 957,-1-6 0,3-5 0,2-3 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0.452"/>
    </inkml:context>
    <inkml:brush xml:id="br0">
      <inkml:brushProperty name="width" value="0.04286" units="cm"/>
      <inkml:brushProperty name="height" value="0.04286" units="cm"/>
      <inkml:brushProperty name="color" value="#F6630D"/>
    </inkml:brush>
  </inkml:definitions>
  <inkml:trace contextRef="#ctx0" brushRef="#br0">161 1 8314,'-8'0'0,"1"4"0,-1 2 484,-2 3 1,0 4-1,-4 0 1,0 2 391,-1 2 0,-1 3 0,3-3 0,2-1-564,0 0 0,2 0 1,2-2-1,2-1 169,3-2 0,1-3-764,1 2 0,3-5 0,2-3 0,2-1 0,0-1-391,0 0 1,4-3-1,0-2 1,1-2 80,0 0 1,0-4-1,1 0 1,-2-1 382,0 0 0,-2 2 0,-2-1 0,-1 0-28,-2 2 1,-1 2 1040,2 2 0,-4 0 0,1 4-19,-4 2 0,-1 7 0,-3-1 0,2 2-383,-2 1 1,0-2-1,1 3 1,2-1-499,0-1 0,2 1 0,-1-3 0,1 1-641,1-1 0,0 0 0,0 1-540,0-1 1,3-3 188,2-2 0,1-1 1,2-1 1088,-1 0 0,4-6 0,0-2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38.583"/>
    </inkml:context>
    <inkml:brush xml:id="br0">
      <inkml:brushProperty name="width" value="0.11429" units="cm"/>
      <inkml:brushProperty name="height" value="0.11429" units="cm"/>
      <inkml:brushProperty name="color" value="#F6630D"/>
    </inkml:brush>
  </inkml:definitions>
  <inkml:trace contextRef="#ctx0" brushRef="#br0">1 28 9062,'0'-8'849,"0"3"1,6 8 0,-1 3-169,0 2 0,-1 4 1,3-3-1,0 1-537,0 0 1,-1 0-1,1-1 1,0 1 68,0 1 1,-1 1 0,-2-1 0,-1-1-1772,0-1 1,-2-1 1002,1-1 1,-4-4 0,-2-1 378,0-4 0,-1-1 1,3-5-1,0 0 264,2-1 1,2-5-1,2 2 1,1-1 200,2 0 1,4-3 0,-1 4-1,0 0 20,2 0 0,0 2 1,0 1-1,-1 1 152,-2 2 0,0 2 0,-2 2-279,0 1 1,-1 2 0,-2 1 0,-1 2-169,-3 2 0,0 2 0,-2 0 0,-1 2-70,-1 0 0,1 2 1,-2 0-1,3 0-4,1-3 1,1 0 0,0 0-1,0 0-167,0-2 0,3-1 0,2-1 0,3-1 123,1-1 0,3-1 1,-2-2-1,2-3 29,-1-1 1,-1-2 0,2-1 0,-3 0 67,-2 1 0,0-1 0,-1 0 1,-1 0 45,0 1 0,-4-1 0,1 0 0,-4 0 9,-2 1 0,-2 0 0,-2 0 0,-1 3-31,-2 0 0,0-2 1,0 2-1,0 0-420,0 0 0,2 1-1345,2 2 1101,0 0 1,6 0-1,4 0 647,2 0 0,5 0 0,0 0 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0.744"/>
    </inkml:context>
    <inkml:brush xml:id="br0">
      <inkml:brushProperty name="width" value="0.04286" units="cm"/>
      <inkml:brushProperty name="height" value="0.04286" units="cm"/>
      <inkml:brushProperty name="color" value="#F6630D"/>
    </inkml:brush>
  </inkml:definitions>
  <inkml:trace contextRef="#ctx0" brushRef="#br0">102 22 8314,'3'-11'579,"-5"3"0,0 6 0,-4 1-161,-1 1 1,-2 3 0,1 3 0,-2 2-159,1 2 0,1 0 0,0-2 0,1 1-55,0 0 0,3 4 0,1-4 0,3 0-41,0-1 0,0 0 0,0-2 0,2 0-56,0-1 1,4 0 0,-1 1 0,1 0-95,2-1 0,-3-1-83,0 4 1,-4-1-1,1 0-220,-4 1 0,-1-4 1,-3 1-1,1-1-420,0 0 1,-2-3 0,0 2-799,0-2 0,2-1 515,0 0 0,3-6 992,0-1 0,4-6 0,2 2 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1.373"/>
    </inkml:context>
    <inkml:brush xml:id="br0">
      <inkml:brushProperty name="width" value="0.04286" units="cm"/>
      <inkml:brushProperty name="height" value="0.04286" units="cm"/>
      <inkml:brushProperty name="color" value="#F6630D"/>
    </inkml:brush>
  </inkml:definitions>
  <inkml:trace contextRef="#ctx0" brushRef="#br0">67 0 8314,'3'4'192,"-3"1"0,-4 2 550,-3 3 1,0 1 0,0 4 0,-1-1-266,1 1 1,1-1-1,0-2 1,1 1-337,-1 0 0,3-3 1,1 0-1,1-2-437,1-1 0,0-2 137,0 0 1,1-3-788,1 0 1,2-4 0,4-4 303,2-3 1,1-1 0,1-3 0,-3 1 482,0 2 1,-2-3 0,0 4 0,0 0 46,-2 1 1,1 0 652,-1 1 0,-1 3 0,0 2 586,-1 4 1,-1 2 0,-5 4-1,-1 1-382,-3 1 1,2 2 0,0-1 0,0-1-435,1 1 0,-1-2 0,2-1-179,2-1 0,0 0-922,1 1 0,1-4-104,1-2 1,1-2 0,4-2 0,-1-3 388,2-2 0,1 0 0,-1-1 0,-1-1 95,0-1 0,1-2 1,-1 2-1,0 1 162,0 1 1,0 1 0,-1 1 1833,-2 1-937,-2 1 1,-1 10-1,-4 1 1,-1 2-33,-2-1 1,-1 1 0,1 1-1,0-1-186,1-1 1,3-1 0,-2 1-1051,1-1 0,0 0-1156,3 1 0,4-4 848,0-2 1,3-1 0,0-1 0,0-1 926,1-1 0,2-2 0,2-4 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1.603"/>
    </inkml:context>
    <inkml:brush xml:id="br0">
      <inkml:brushProperty name="width" value="0.04286" units="cm"/>
      <inkml:brushProperty name="height" value="0.04286" units="cm"/>
      <inkml:brushProperty name="color" value="#F6630D"/>
    </inkml:brush>
  </inkml:definitions>
  <inkml:trace contextRef="#ctx0" brushRef="#br0">117 1 8314,'-9'5'0,"-2"2"592,0 1 1,-1 3 0,-1 0 0,2-1 192,0 1 0,-1-1 0,3-3 0,2 0-392,1 0 1,5-2-1,-2 0-604,2 1 0,2-3 0,2-1 0,2-1 149,1-1 1,1-1 0,1-1 0,1-3-970,1-1 1,0 1 0,-3 0-1,0 0 619,1 1 1,-3-2 0,-1 3 1235,-1-1 1,-1 3-203,-2 1 0,0 4 1,-2 3-1,-1 0 210,2 0 1,0 1 0,1-1-757,0 0 0,1 0 0,0-2-300,2 0 0,3-3 1,-2 0-1,3-1-769,0-1 0,1 0 0,-2-1 0,0 0-888,-1-2 1881,-1 1 0,4-1 0,-1-1 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2.618"/>
    </inkml:context>
    <inkml:brush xml:id="br0">
      <inkml:brushProperty name="width" value="0.04286" units="cm"/>
      <inkml:brushProperty name="height" value="0.04286" units="cm"/>
      <inkml:brushProperty name="color" value="#F6630D"/>
    </inkml:brush>
  </inkml:definitions>
  <inkml:trace contextRef="#ctx0" brushRef="#br0">260 50 8323,'0'-12'0,"0"0"0,0 5 0,0 0 603,0 0 1,-1 4-1,-2 2 1,-2 2-135,-1 4 1,-2 7-1,-2 4 1,-2 4-36,-2 3 0,-3 3 0,-1 2 0,0 2-297,1 2 1,0 1-1,1-2 1,0-3-210,-1-2 1,1 2-1,4-8 1,2-1-494,2-3 1,1-1 0,2-6-433,0-2 0,4-3 0,0-5 198,3-2 0,6-1 1,-1-4-1,1-2 799,0-2 0,3-8 0,0-3 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2.943"/>
    </inkml:context>
    <inkml:brush xml:id="br0">
      <inkml:brushProperty name="width" value="0.04286" units="cm"/>
      <inkml:brushProperty name="height" value="0.04286" units="cm"/>
      <inkml:brushProperty name="color" value="#F6630D"/>
    </inkml:brush>
  </inkml:definitions>
  <inkml:trace contextRef="#ctx0" brushRef="#br0">59 99 8643,'0'-7'461,"-1"3"0,-1 2 0,-1 4 53,-1 6 1,1 2-1,-2 5 1,0 0 62,-2 2 0,0 2 0,0 4 0,0-1-88,2 0 1,2 4 0,3-5 0,0 0-394,0 0 1,0-5 0,1 1 0,1-3-152,3-1 0,-1-3 1,1-3-1,1-2-14,0-3 0,2-1 0,-1-2 0,1-1-196,2-3 1,0-5 0,3-2 0,-1-2 145,1-1 0,1-2 1,0-3-1,-1-1 172,-1-1 1,-1-1 0,2-1 0,0-2 92,0 0 0,0-1 0,2 2 0,-1 2-94,-2 0 1,-2 5-1,-2 3 1,-1 3-440,0 1 0,-2 2 0,-1 3-934,0 2 0,-2 3 0,-2 1-157,0 4 1,-1 3 1477,-1 3 0,-2 1 0,-4 4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3.128"/>
    </inkml:context>
    <inkml:brush xml:id="br0">
      <inkml:brushProperty name="width" value="0.04286" units="cm"/>
      <inkml:brushProperty name="height" value="0.04286" units="cm"/>
      <inkml:brushProperty name="color" value="#F6630D"/>
    </inkml:brush>
  </inkml:definitions>
  <inkml:trace contextRef="#ctx0" brushRef="#br0">37 1 8399,'0'11'0,"-2"5"0,-2-1 0,1 1 935,0-1 1,-2 0 0,2-1 0,0 0-352,-1-2 1,-1 1 0,3-3 0,0-1-799,2-1 1,0-3-512,0 0 1,0-4-1,3 2 1,1-3 617,0-3 1,2-2 106,-1-4 0,2-3 0,0-2 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3.259"/>
    </inkml:context>
    <inkml:brush xml:id="br0">
      <inkml:brushProperty name="width" value="0.04286" units="cm"/>
      <inkml:brushProperty name="height" value="0.04286" units="cm"/>
      <inkml:brushProperty name="color" value="#F6630D"/>
    </inkml:brush>
  </inkml:definitions>
  <inkml:trace contextRef="#ctx0" brushRef="#br0">22 22 8399,'4'-7'2153,"-1"0"-1440,-6 2 1,0 3-1,-3 3 1,2 3-287,1 0 0,-2 1 0,3 2-933,0 0 0,1-2 1,1 0-1259,0 1 0,1-3 1764,2-1 0,1 2 0,3 0 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3.535"/>
    </inkml:context>
    <inkml:brush xml:id="br0">
      <inkml:brushProperty name="width" value="0.05714" units="cm"/>
      <inkml:brushProperty name="height" value="0.05714" units="cm"/>
      <inkml:brushProperty name="color" value="#F6630D"/>
    </inkml:brush>
  </inkml:definitions>
  <inkml:trace contextRef="#ctx0" brushRef="#br0">183 35 10473,'3'-11'0,"0"2"0,0 3 1559,1 1 1,-1 3 0,-2 0-1077,2 4 1,-1 3-1,-3 6 1,-1 2 37,-3 4 0,-1 6 0,-2 1 0,-1 2-393,-1 0 0,-1 1 0,2 2 0,0 0-103,0-3 1,-2 2 0,1-4 0,-1 0-620,1-1 1,-3-5 0,4-1 0,0-2-1158,1-3 0,0 1-498,1-3 0,0-1 834,-1-5 1434,4 0 0,-2-11 0,2-1 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3.732"/>
    </inkml:context>
    <inkml:brush xml:id="br0">
      <inkml:brushProperty name="width" value="0.04286" units="cm"/>
      <inkml:brushProperty name="height" value="0.04286" units="cm"/>
      <inkml:brushProperty name="color" value="#F6630D"/>
    </inkml:brush>
  </inkml:definitions>
  <inkml:trace contextRef="#ctx0" brushRef="#br0">15 139 8581,'-3'-10'-12,"-2"1"0,1-1 436,2 3 0,1-1 0,1 1 0,0 0 599,0-1 0,4 1 0,4 0 0,3-1-60,3 1 1,0 1-1,2 0 1,1 1-668,2-1 1,1 2 0,1 0 0,-3 0-597,0 0 0,4 3 1,-2-2-1,-3 2 206,0 1 1,-4 0 0,0 0 0,-1 0-2994,-2 0 1,0 1 3086,-3 2 0,-3 1 0,0 3 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4.066"/>
    </inkml:context>
    <inkml:brush xml:id="br0">
      <inkml:brushProperty name="width" value="0.04286" units="cm"/>
      <inkml:brushProperty name="height" value="0.04286" units="cm"/>
      <inkml:brushProperty name="color" value="#F6630D"/>
    </inkml:brush>
  </inkml:definitions>
  <inkml:trace contextRef="#ctx0" brushRef="#br0">59 0 8552,'-3'11'-1,"2"0"862,-1 4 1,-3-1-1,1 1 1,0-1-126,-1 1 1,2-3 0,-1 0 0,1 0-221,1 0 1,-1-2 0,0-2 0,0-1-58,-1 0 1,1-3-888,1-1 0,1-3 0,-2-3-164,3-2 1,0-1 0,0-1 0,3-1-237,2 1 0,1-4 0,2 0 0,0 0 173,1 1 1,-1-1 0,3 2 0,-1 0 308,-1 1 0,4 0 1,-3 1-1,1 0 264,-1 0 1,0 2-1,-3 3 327,1 1 1,-4 2 0,-2 1 206,-1 3 1,-4 2 0,0 0 0,-1 0-141,-1 1 0,-1-1 1,0 1-1,1 0-347,0 0 0,-2 3 0,1-4-741,1 1 0,1-2 0,2-1 776,0 1 0,-4-3 0,2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38.934"/>
    </inkml:context>
    <inkml:brush xml:id="br0">
      <inkml:brushProperty name="width" value="0.08571" units="cm"/>
      <inkml:brushProperty name="height" value="0.08571" units="cm"/>
      <inkml:brushProperty name="color" value="#F6630D"/>
    </inkml:brush>
  </inkml:definitions>
  <inkml:trace contextRef="#ctx0" brushRef="#br0">13 11 9555,'7'-2'0,"-1"-1"651,-2-1 1,-1 3 0,-4 1-601,-1 1 0,-1 4 1,-2 1-1,1 1 51,1 2 0,-1 1 0,1-1 0,1 1 22,-1 1 0,2 2 0,-1-3 0,2 1-35,2-2 0,1 0 0,3 0 0,-2-1-5,1-3 1,1 0 0,1-2 0,0 0 122,0 0 1,-1 0 32,1-3 0,-1-1-115,-1-1 0,-2 0-120,-3-2 0,-1 2 0,-1 1-119,-3 2 1,-1 1-1,0 2 1,1 1-181,0 1 1,1-1 0,-2-1 0,1 1-247,0-1 0,1 1 1,-2-2-1187,1 1 1021,2-3 0,4 2 0,1-3 705,3 0 0,1-3 0,0-1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4.264"/>
    </inkml:context>
    <inkml:brush xml:id="br0">
      <inkml:brushProperty name="width" value="0.04286" units="cm"/>
      <inkml:brushProperty name="height" value="0.04286" units="cm"/>
      <inkml:brushProperty name="color" value="#F6630D"/>
    </inkml:brush>
  </inkml:definitions>
  <inkml:trace contextRef="#ctx0" brushRef="#br0">1 125 8490,'4'-16'144,"-2"1"0,0-3 0,-1 6 0,2 1 1230,-1-1 1,1 4 0,0-1-916,1 0 0,1 3 0,2 1-514,1 3 0,-1 1 0,0 1 0,0 0-151,1 0 1,-2 3 0,0 2 0,-2 1-791,-1 2 0,2 2 0,-3 2 1,0 0 995,-1 0 0,2 0 0,1 3 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4.917"/>
    </inkml:context>
    <inkml:brush xml:id="br0">
      <inkml:brushProperty name="width" value="0.04286" units="cm"/>
      <inkml:brushProperty name="height" value="0.04286" units="cm"/>
      <inkml:brushProperty name="color" value="#F6630D"/>
    </inkml:brush>
  </inkml:definitions>
  <inkml:trace contextRef="#ctx0" brushRef="#br0">147 334 8385,'4'-7'123,"2"-3"1,-2 1 0,1 0 306,0 1 0,-3 0 0,3-1 1,-2-1 525,-2 1 0,0 1-587,-1 1 0,-5 2 0,-4 4 0,-1 2-125,-3 4 1,-3 5 0,-2 2-1,0 2 110,0 1 0,1-1 0,3 1 0,0-1-114,2 1 1,3-3 0,5 0 0,1-2-201,2-1 1,0-3-1,2-2 1,1-1-448,3-1 1,5-2 0,2-1-1,2-3-272,0-4 1,4-4 0,1 0 0,2-2 55,-2 0 1,1-3 0,-2-1-1,0 0 320,0 0 1,-1-2 0,-2 0 0,-1-1 394,1-1 0,-1 0 1,1-2-1,0 0 86,-1 0 0,0 2 1,-2 4-1,-2 2 1366,-2 3 0,-3 5-1166,0-2 1,-4 5-1,-2 3 1,-5 5 82,-3 4 1,-6 4 0,-1 7 0,-2 3-97,-2 3 0,-3 6 1,0 0-1,1 1 12,1-1 0,1 0 1,6-3-1,1 1-90,3-1 1,1-2 0,7-4-1,0-2-173,1-2 1,2-2 0,2-3 0,2-3-1132,4-3 1,3-3-1,5-4 1,3-1 259,1-3 0,0-5 0,-1-2 0,0-2 221,0 0 0,-2 1 0,0 1 0,-2-1 682,-1-1 0,0 0 1,-5 0-1,-2 2-102,-2 2 1,-1 4 178,-2 2 0,-2 2 0,-3 0 0,-2 2 57,0 2 1,-3 3-1,2 4 1,-1 1-577,-1 2 1,0-1 295,2 1 0,-5 2 0,2-3 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6.481"/>
    </inkml:context>
    <inkml:brush xml:id="br0">
      <inkml:brushProperty name="width" value="0.04286" units="cm"/>
      <inkml:brushProperty name="height" value="0.04286" units="cm"/>
      <inkml:brushProperty name="color" value="#F6630D"/>
    </inkml:brush>
  </inkml:definitions>
  <inkml:trace contextRef="#ctx0" brushRef="#br0">8 23 7717,'0'-7'-454,"0"2"0,-3-1 0,-1 2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7.252"/>
    </inkml:context>
    <inkml:brush xml:id="br0">
      <inkml:brushProperty name="width" value="0.04286" units="cm"/>
      <inkml:brushProperty name="height" value="0.04286" units="cm"/>
      <inkml:brushProperty name="color" value="#F6630D"/>
    </inkml:brush>
  </inkml:definitions>
  <inkml:trace contextRef="#ctx0" brushRef="#br0">188 230 8505,'0'-8'-130,"1"2"1,1 0-1,0 1 51,0 0 1,-1-2 0,-1 0 762,3 0 0,-2-1 0,1 1 165,-1 0 0,-2-1-494,-1 1 1,-5 3 0,-3 2 0,-2 4 46,-1 3 0,-1 5 0,-2 2 0,-2 2 31,-1 0 1,3 2 0,-1 1 0,2-3-128,3 0 0,0 1 0,4-5-96,1 2 0,5-4 1,0 1-728,4-3 0,3-3 0,4-3 0,4-1 128,0-1 0,4-4 0,1-5 0,0 0-339,0 1 1,-2 0 0,-3 3 0,-2 0 225,0-1 0,-2 3 1,-3 1 984,-2 1 0,-2 2 0,0 3 0,-4 3 467,-3 1 1,-1 4-1,-2 1 1,2-1-539,1 1 1,-1 1-1,2-2-1046,0-2 1,1-3-1,6-2-351,1-2 0,4-2 0,1-2 1,4-5 5,0-3 0,2-3 1,0 0-1,-1-1 979,1 0 0,-3 0 0,0-1 0,0-2-148,0-1 1,1 1 0,-4-3 0,1 2 256,1-1 0,-3 1 1,1 0-1,-1 2 768,-3 3 1,0 3 0,-2 4 83,-2-1 0,0 5 1,-2 3-37,-1 4 0,-5 7 0,-3 3 1,-1 5-455,-2 2 0,-1 3 0,0 1 1,1-2 22,1 0 0,3-2 0,0-1 0,2-1-740,3-1 0,2 1 1,0-2-1,0-3-993,0-1 0,1-4 0,-2 1-108,2-2 1347,1-4 0,4-7 0,0-5 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7.428"/>
    </inkml:context>
    <inkml:brush xml:id="br0">
      <inkml:brushProperty name="width" value="0.04286" units="cm"/>
      <inkml:brushProperty name="height" value="0.04286" units="cm"/>
      <inkml:brushProperty name="color" value="#F6630D"/>
    </inkml:brush>
  </inkml:definitions>
  <inkml:trace contextRef="#ctx0" brushRef="#br0">8 29 8676,'-4'-11'2072,"0"3"-1533,4 3 0,4 3 0,0 0 0,3 1-581,0 1 0,1 2 1,2 2-1,1-1-91,1 0 0,4 3 0,-1-2 1,1 1-600,2 0 0,-1-1 0,3 1 732,-3-3 0,2 2 0,-1 0 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7.591"/>
    </inkml:context>
    <inkml:brush xml:id="br0">
      <inkml:brushProperty name="width" value="0.04286" units="cm"/>
      <inkml:brushProperty name="height" value="0.04286" units="cm"/>
      <inkml:brushProperty name="color" value="#F6630D"/>
    </inkml:brush>
  </inkml:definitions>
  <inkml:trace contextRef="#ctx0" brushRef="#br0">110 0 8664,'-4'8'713,"0"-1"1,-3 4-1,-1 1 1,-1 1 83,-1-1 0,0 2 0,1-3 0,-1 1-328,1 0 0,1-3 1,1 1-1,0-2-247,2-1 1,2 1-728,3-1 0,1-3-2509,1-2 0,3-4 3014,2-3 0,0-8 0,0-2 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18.289"/>
    </inkml:context>
    <inkml:brush xml:id="br0">
      <inkml:brushProperty name="width" value="0.04286" units="cm"/>
      <inkml:brushProperty name="height" value="0.04286" units="cm"/>
      <inkml:brushProperty name="color" value="#F6630D"/>
    </inkml:brush>
  </inkml:definitions>
  <inkml:trace contextRef="#ctx0" brushRef="#br0">73 30 8661,'0'-7'776,"0"0"1,-1 0 746,-1 2-1752,1 2 1,3 9 102,6 1 0,1 1 0,-2-2 1,0-2-480,1-1 0,-1 0 0,1-1 0,1 0 10,1 0 1,-1 0 0,-1-1 657,-1 2 0,-3 2 0,-2 0 1,-1 2 581,-1 0 1,-5 3-1,-4 3 1,-4 3 77,-2 1 0,-1 2 0,0-1 0,0 0-149,-1 0 1,0 1-1,3-2 1,2-1-244,2-3 0,3 0 1,2-4-1,3 0-253,1-1 0,1-3 0,1-1 1,1 0-342,3-3 1,5-1 0,2-3-1,2-3 1,0-3 0,3-4 1,0 3-1,0-1-180,-2 1 0,0-3 0,-1 2 0,0-1 266,-2 2 1,-1 0 0,-5-1-1,0 1 893,-1-1 0,-4 2-186,2 1 0,-6 2 0,-1 1 0,-3 3-41,0 4 0,-1 1 0,-1 4 0,-1-2-179,1 1 1,3 4 0,2-5 0,1 1-266,2 1 1,0-3-279,1 0 1,3-2 0,2 0 0,2-1-345,3-1 1,1-1 0,4-1-1,-1-3 232,1-1 1,2-2 0,0 1-1,-2 0 138,-2 0 0,0 2 0,-3 1 0,-1 0 794,-1 3 1,-1 0-1,0 2-64,-2 1 1,-2 3 0,-4 5 0,-1 1 596,-3 0 0,-1 3 0,1-2 0,0 0-921,-1 0 1,2-3 0,0 1-1,1-2-550,1-1 0,1-2-502,1 0 1,4-4 0,1 1 0,3-4-11,2-3 0,2-3 0,-1 0 0,-1 2 578,1-1 1,1 2 0,-2 0-1,-1 2 87,-1-1 0,-3 3 93,-1-1 0,1 2 0,-1 2-990,-1 3 1,-2 2 1093,2 0 0,1 0 0,3 1 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3.097"/>
    </inkml:context>
    <inkml:brush xml:id="br0">
      <inkml:brushProperty name="width" value="0.05714" units="cm"/>
      <inkml:brushProperty name="height" value="0.05714" units="cm"/>
      <inkml:brushProperty name="color" value="#F6630D"/>
    </inkml:brush>
  </inkml:definitions>
  <inkml:trace contextRef="#ctx0" brushRef="#br0">18 66 10845,'-8'-4'268,"4"3"382,-1-4 0,7 3 1,3 0-1,6 1 17,2 1 1,5 0-1,2 0 1,4 0-198,3 0 1,1 0-1,2 0 1,1-1-120,1-1 0,2 1 0,1-1 0,-1 1-154,0 1 0,-1-3 1,-4 1-1,-1 0-295,-1-2 1,-2 3 0,-5-2 0,-2 1-183,0-1 0,-3 1 0,-4 2 0,0 0-818,-2 0 1,-1-3-169,-1 1 1,-4 0 688,-3 2 1,-3-1-1,-4-1 1,0 0-1887,-1 0 2442,1 1 1,0-2 0,-1-1 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3.366"/>
    </inkml:context>
    <inkml:brush xml:id="br0">
      <inkml:brushProperty name="width" value="0.05714" units="cm"/>
      <inkml:brushProperty name="height" value="0.05714" units="cm"/>
      <inkml:brushProperty name="color" value="#F6630D"/>
    </inkml:brush>
  </inkml:definitions>
  <inkml:trace contextRef="#ctx0" brushRef="#br0">29 0 10882,'-11'5'445,"1"0"0,6-2 1,1 1-302,2 2 0,2 1 0,2 0 0,5 0 1440,3 1 1,2-1 0,1 0 0,0 0-1058,1 1 1,1-1 0,-1 0 0,-1 1-335,-2-1 1,-2 3 0,-3-1 0,-2 0-387,-3-1 0,-1 0 0,-1 0 0,-1 1-74,-1 0 1,-6 4 0,-4-4 0,-1 0-325,1-1 0,-2 0 0,3-2 0,0 0-885,1-1 0,-1-1-436,1 1 1,5-2 1954,5-3 1,10-3-1,5-1 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3.997"/>
    </inkml:context>
    <inkml:brush xml:id="br0">
      <inkml:brushProperty name="width" value="0.04286" units="cm"/>
      <inkml:brushProperty name="height" value="0.04286" units="cm"/>
      <inkml:brushProperty name="color" value="#F6630D"/>
    </inkml:brush>
  </inkml:definitions>
  <inkml:trace contextRef="#ctx0" brushRef="#br0">85 52 8430,'10'-7'95,"-1"-1"0,0 1 1,-1 1-1,1 0 0,-1 1 1,2 0 1553,-1 1-1208,-4 1 1,-3 3-258,-4 0 1,-5 2-1,-3 2 1,-1 2-180,-2 2 1,-4 2 0,0-1-1,1 1-12,1 2 1,1-3 0,2 1-1,2 0 112,2 0 1,4-1 0,1-1 0,3-1 93,0 0 0,4 1 0,3 0 0,4 1 163,3 0 0,2 1 1,0-3-1,1 1-74,-1-1 1,1 0-1,-2 1 1,-2-1-134,-1 0 0,-3 0 0,-4 1 0,-3-1-96,-1 0 1,-2 1 0,-1 0 0,-4 1-224,-3 0 1,-2 1-1,-5-3 1,0 1-45,-1-1 1,-1-1 0,3 0 0,-1-2-24,2-1 1,5 0-1,-1-3 1,2 0-199,1 0 429,3 0 0,4-3 0,4-1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39.279"/>
    </inkml:context>
    <inkml:brush xml:id="br0">
      <inkml:brushProperty name="width" value="0.08571" units="cm"/>
      <inkml:brushProperty name="height" value="0.08571" units="cm"/>
      <inkml:brushProperty name="color" value="#F6630D"/>
    </inkml:brush>
  </inkml:definitions>
  <inkml:trace contextRef="#ctx0" brushRef="#br0">17 100 8437,'9'-12'420,"0"0"0,3 2 0,-3 2 0,1-1-230,0 0 1,-1 2-1,-2 0 1,-1 0 257,-2 1 0,1 1-55,-2 1 1,-4 2 0,-4 1-1,-1 2-443,0 4 1,-3 1 0,-1 1-1,-1 2 49,-1 2 1,3-1-1,0 0 1,1-1 249,1 0 1,4 2-1,0-2 1,3-1 96,0 0 1,0-1 0,3-1-53,4-2 1,1 2 0,4-2 0,1 0 0,-2 0-135,0-1 1,0 2 0,-2 0 0,-1 0-274,0 0 0,-4 1 0,-2-1 0,-1 2-41,-1 2 0,-3 3 1,0-3-1,-3 0-138,-1 0 1,-4-1-1,2 1 1,-1-2-174,0 0 0,-1-2 0,1-2 0,0 0-737,1-1 1,0-1-1472,2-1 2673,3 0 0,4-3 0,4-1 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4.387"/>
    </inkml:context>
    <inkml:brush xml:id="br0">
      <inkml:brushProperty name="width" value="0.04286" units="cm"/>
      <inkml:brushProperty name="height" value="0.04286" units="cm"/>
      <inkml:brushProperty name="color" value="#F6630D"/>
    </inkml:brush>
  </inkml:definitions>
  <inkml:trace contextRef="#ctx0" brushRef="#br0">14 139 8348,'-5'-5'455,"1"0"398,2 1 0,0 4 0,4 0 1,3-1-359,1-2 1,2 3-1,2-4 1,2 2-293,2-1 1,1-2 0,0 1 0,1-1-205,1 0 0,0 0 0,-4-1 0,-1 0-299,1 1 0,-3 0 1,0-2-88,-2 0 1,-1-1 0,-3 1 0,-1 0 426,-2-1 0,-5 4 1,0 0-1,-3-1 223,0 1 0,-4 3 0,-1-2 0,-1 3 95,1 0 0,-2 2 1,2 1-1,-1 1 387,1 2 1,-1 0-1,3 3 1,2-1-448,2 2 0,1 2 0,2-1 0,2-1-272,0 1 1,2-1 0,1-3 0,3 0-166,1 1 0,5-1 0,1 0 1,2 0-860,0-2 1,1-2 0,0-3 0,2 0-1105,0 0 0,0 0 1,-2 0 2101,2 0 0,-1 0 0,1 0 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4.803"/>
    </inkml:context>
    <inkml:brush xml:id="br0">
      <inkml:brushProperty name="width" value="0.04286" units="cm"/>
      <inkml:brushProperty name="height" value="0.04286" units="cm"/>
      <inkml:brushProperty name="color" value="#F6630D"/>
    </inkml:brush>
  </inkml:definitions>
  <inkml:trace contextRef="#ctx0" brushRef="#br0">29 66 8328,'-8'-4'2157,"1"1"-486,0 3 0,3 3-1195,1 2 0,3 1 1,3-2-1,2 0-309,1-1 0,5-2 0,1 1 0,2-1-15,0-1 0,1-1 1,-1-1-1,1-3-675,0-2 1,-2 1-1,0 0 1,-1 1 133,-2 0 0,0-1 1,-3 0 133,1 1 1,-4 1-1,-3-3 201,-2 2 0,-4 2 0,-5 3 0,-2 1 245,-2 1 1,-1 2 0,-2 4 0,0 0 318,1 1 0,1 2 0,0 2 0,1-2-135,2 0 1,2 1 0,3-1-1,2-1-253,3 1 0,1-2 0,1-1-209,0-1 1,3-1 0,3-1 0,3-2-541,3-2 0,2-2 0,0-1 0,1-1-251,0-1 0,-1-1 0,1-3 0,-1-1 114,1-1 0,0 0 0,-1 0 0,1-2 184,-1-2 1,0-1 0,-1 0 579,-1-2 0,1-2 0,1-3 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5.042"/>
    </inkml:context>
    <inkml:brush xml:id="br0">
      <inkml:brushProperty name="width" value="0.04286" units="cm"/>
      <inkml:brushProperty name="height" value="0.04286" units="cm"/>
      <inkml:brushProperty name="color" value="#F6630D"/>
    </inkml:brush>
  </inkml:definitions>
  <inkml:trace contextRef="#ctx0" brushRef="#br0">285 0 8568,'-8'0'576,"-2"0"0,2 5 1,-5 2-1,0 5 69,0 4 1,-3 4-1,-1 4 1,-1 2 109,-1 0 1,-1 2-1,2-1 1,0 1-358,0 2 0,3-1 0,4 0 0,1-1-370,1-1 0,1 1 1,0-5-1,2-2-541,1-6 1,2-1-1,3-5-326,0 0 0,3-4 1,3-2-1,2-3-147,1-3 0,7-2 0,-1-4 0,2-4 277,1 0 1,2-5 0,-2-2 0,2-1 708,3-4 0,4-1 0,-1-3 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5.309"/>
    </inkml:context>
    <inkml:brush xml:id="br0">
      <inkml:brushProperty name="width" value="0.04286" units="cm"/>
      <inkml:brushProperty name="height" value="0.04286" units="cm"/>
      <inkml:brushProperty name="color" value="#F6630D"/>
    </inkml:brush>
  </inkml:definitions>
  <inkml:trace contextRef="#ctx0" brushRef="#br0">219 59 8328,'19'-15'94,"-2"1"1,-3 2-1,-1 4 1,-4 2 1717,-1 3-1438,0 3 1,-7 5-1,-5 3 1,-4 0-29,-4 0 0,-4 2 1,-2 0-1,-1 1-292,-1-1 1,-1 1 0,-1-2 0,1 0 8,2 0 1,-2-1 0,3-3 0,1 0 170,2 1 0,0 0 0,5-1 0,1 0 435,1 1 0,1 0 1,2 2-1,3-1-17,1 0 1,1 3 0,0 0 0,1-1-263,1 2 0,3-3 1,3 2-1,1-2-334,0-1 1,3 0-1,-1 1 1,0-2-585,2-1 0,1-2 1,2-3-1,0 0-1050,1 0 0,0 0 1,-3 0-1,1-1 625,0-1 0,-2-1 0,0-3 1,-1 1 952,-2 0 0,3-5 0,-1-1 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5.468"/>
    </inkml:context>
    <inkml:brush xml:id="br0">
      <inkml:brushProperty name="width" value="0.04286" units="cm"/>
      <inkml:brushProperty name="height" value="0.04286" units="cm"/>
      <inkml:brushProperty name="color" value="#F6630D"/>
    </inkml:brush>
  </inkml:definitions>
  <inkml:trace contextRef="#ctx0" brushRef="#br0">67 1 8328,'-7'1'456,"2"1"1,-1 3 0,1 4 0,-2 1 624,0 2 1,0 0 0,0 2 0,2-1-183,0-1 1,3-3 0,0 1-1031,1 1 0,1-3 0,1 2-1236,1-2 0,0-4 0,3-2-130,0-1 1,2-4 1496,0-2 0,0-5 0,1-1 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5.627"/>
    </inkml:context>
    <inkml:brush xml:id="br0">
      <inkml:brushProperty name="width" value="0.04286" units="cm"/>
      <inkml:brushProperty name="height" value="0.04286" units="cm"/>
      <inkml:brushProperty name="color" value="#F6630D"/>
    </inkml:brush>
  </inkml:definitions>
  <inkml:trace contextRef="#ctx0" brushRef="#br0">7 15 8374,'-3'-7'861,"2"3"0,-1 1 0,4 3-991,3 0 1,-1 3 0,1 2 268,1 1 0,-1 2 1,1-2-140,-1-1 0,0 1 0,2-2 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6.243"/>
    </inkml:context>
    <inkml:brush xml:id="br0">
      <inkml:brushProperty name="width" value="0.04286" units="cm"/>
      <inkml:brushProperty name="height" value="0.04286" units="cm"/>
      <inkml:brushProperty name="color" value="#F6630D"/>
    </inkml:brush>
  </inkml:definitions>
  <inkml:trace contextRef="#ctx0" brushRef="#br0">81 9 8865,'-4'10'505,"-1"0"0,-1 2 1,-1-1-1,-1 0 214,1 2 1,0 0 0,-1 0 0,1-1 202,0 1 1,2-2-1,1-2 1,1-1-928,1 0 0,1-1 0,1 0-493,0 1 1,4-4-1,0-2 1,4-2-357,1-2 1,0-2 0,4-1 0,-1 0 201,-1-1 1,2-3-1,-2-1 1,0-1 315,2 1 0,0-3 0,0 3 0,-2-1 707,0 1 0,-2 0 1037,-1 3 0,-4 4-416,-2 3 0,-5 3 0,-3 5 0,-3 1-95,0 1 1,1 2-1,0-2 1,1 1-607,0-1 0,2 0 1,1-3-1061,0 1 1,2-3-74,2-1 1,3-2 0,2 0 0,2-1-265,3-1 1,-1-3-1,3-2 1,0 0 490,0 0 1,1-3-1,-2 1 1,1 0 246,1-2 1,2-3 0,-5 2-1,1-1 421,0 1 0,-2-2 0,-1 2 1,1 0 431,1 0 0,-3 2 1,-2-2 239,1 2 0,-2 1 1031,1 2 0,-4 1-1180,2 4 1,-3 0 0,-3 6 0,-2 2-150,-4 0 0,1 4 1,-3 0-1,1 2 163,1 3 1,-3 0 0,1 2 0,0 1-7,1 1 1,0 5 0,3 0-1,0 3-247,-1 0 0,-1 3 0,1 0 0,3 0-86,0 1 1,3-3 0,1-5 0,0-3-492,-2-1 1,1-1 0,1-1 0,-1-4-410,0-2 1,-3-4 0,2 1 0,-1-2-254,-2-1 1,2-3-1,-1-1-3908,-1-2 4810,0-1 0,-1-10 0,-1-2 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8.451"/>
    </inkml:context>
    <inkml:brush xml:id="br0">
      <inkml:brushProperty name="width" value="0.04286" units="cm"/>
      <inkml:brushProperty name="height" value="0.04286" units="cm"/>
      <inkml:brushProperty name="color" value="#F6630D"/>
    </inkml:brush>
  </inkml:definitions>
  <inkml:trace contextRef="#ctx0" brushRef="#br0">8 95 8351,'-4'-15'0,"0"4"0,4 1 0,0 2 0,1 2 0,2 0 0,5 1 2638,3-1 1,3 2-1805,0 0 0,1-1 1,0 1-1,-1 0-501,1 1 0,-1 2 1,2-1-1,-1 1-736,0 1 1,1 0 0,-5 0-1,2 0-890,-1 0 0,-3 0 0,0 0-2719,0 0 4012,-5 3 0,-1-2 0,-3 2 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8.726"/>
    </inkml:context>
    <inkml:brush xml:id="br0">
      <inkml:brushProperty name="width" value="0.05714" units="cm"/>
      <inkml:brushProperty name="height" value="0.05714" units="cm"/>
      <inkml:brushProperty name="color" value="#F6630D"/>
    </inkml:brush>
  </inkml:definitions>
  <inkml:trace contextRef="#ctx0" brushRef="#br0">139 15 19197,'-4'-3'-471,"-2"1"1,3-2 906,-1 1 0,1 1 226,-2 4 0,3 5 0,-2 4 1,-1 2-396,-1 3 0,0 6 1,-5 1-1,1 4 438,-2 3 1,1 0 0,1-2 0,2 0-479,1-1 0,0 0 0,2-5 1,1-1-368,1-1 0,0-3 0,3-4 0,0-2-853,0-1 1,0 0 0,0-2-1374,0-1 1,1-3 1060,1-2 1,2-1 0,4-1 0,-1 0-663,0 0 2035,1-3 0,2-4 0,1-5 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9.110"/>
    </inkml:context>
    <inkml:brush xml:id="br0">
      <inkml:brushProperty name="width" value="0.04286" units="cm"/>
      <inkml:brushProperty name="height" value="0.04286" units="cm"/>
      <inkml:brushProperty name="color" value="#F6630D"/>
    </inkml:brush>
  </inkml:definitions>
  <inkml:trace contextRef="#ctx0" brushRef="#br0">1 132 9131,'0'-4'3021,"4"2"-2542,4 1 1,4 1 0,-1 0 0,2-1-241,3-1 1,1 0-1,0-2 1,1 0-430,1 0 0,1 0 0,-3-2 1,0 1 165,-2 0 0,-1-2 1,-2 0-1,-2 0-114,-2 2 0,-4-1 1,-2 1-1,-1-1 252,-1-2 1,-1 1-1,-1 0 1,-3 0 239,-2 2 0,-1 0 1,-1 2-1,-1 2 100,-1 0 1,-1 1 0,-1 1 0,2 1-76,0 3 0,-1 1 1,2 2-1,1 1 26,1 1 1,1 2-1,1-1 1,0-1-284,1 1 1,3 1-1,0-2 1,2-1-230,2-1 0,0-1 0,4 0 1,1-2-568,2 0 1,4-2 0,-1 1 0,2-1 151,0-2 1,1 0 0,0-1-1,1 0-603,-2 0 0,4 0 0,-4 0 0,0 0 1125,0 0 0,4-3 0,-2-1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18.975"/>
    </inkml:context>
    <inkml:brush xml:id="br0">
      <inkml:brushProperty name="width" value="0.08571" units="cm"/>
      <inkml:brushProperty name="height" value="0.08571" units="cm"/>
      <inkml:brushProperty name="color" value="#F6630D"/>
    </inkml:brush>
  </inkml:definitions>
  <inkml:trace contextRef="#ctx0" brushRef="#br0">0 193 8348,'10'5'249,"0"-2"1,-4-2-1,1-1 1,1 0-1,3-2 1,2-2 579,-2-3 0,4-6 0,0 2 0,1-2-318,0-1 1,-4 0-1,2 2 1,-1-1-339,0-2 0,-4 3 1,-2-1-1,-1 2-227,0 2 1,-2-1 0,-4 0-144,0 1 1,-2 3-1,-4 3 55,-3 2 1,-6 5-1,1 4 1,-1 4 85,-2 4 1,-1 2 0,-1 1 0,2 1 269,1 3 0,4-3 0,0 4 0,1-1 262,1 3 0,2-2 0,1-2 0,4-2 10,2 0 0,5-2 0,4-2 0,4-3-182,4-3 1,2-3 0,1-2-1,0-1 1,2-1-644,1-2 1,-2-1 0,3 0-113,-3 0 1,0-1-1,-1-2 1,0-1 0,0 0-1795,1 0 0,-1-1 0,0 3 2245,0-1 0,1-9 0,-1 2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0.254"/>
    </inkml:context>
    <inkml:brush xml:id="br0">
      <inkml:brushProperty name="width" value="0.08571" units="cm"/>
      <inkml:brushProperty name="height" value="0.08571" units="cm"/>
      <inkml:brushProperty name="color" value="#F6630D"/>
    </inkml:brush>
  </inkml:definitions>
  <inkml:trace contextRef="#ctx0" brushRef="#br0">135 41 8213,'-5'-9'0,"2"0"333,0 1 0,-3 1 0,2 3 0,-3 1-106,-2 3 0,1 0 1,-3 0-1,-1 3 236,2 1 1,-2 4 0,2 1 0,1 0-26,2 1 0,-2 0 0,6 2 1,-1-2-159,2 0 0,4 2 0,3-1 0,3-1-55,4-1 0,3-2 1,4-3-1,1-1-231,1-3 0,2-3 0,-4-1 0,-1-2-67,-1-1 1,-2-2 0,-4 0 0,-2 1-56,-2 0 1,-1 2 0,-1-1-1,-3 0-98,-1 0 0,-4 3 0,-2 0 0,-3 1-52,-1 2 1,-3-2 0,1 0 0,-1 2-666,1 0 1,-1 1-1,3 0 1,1 0 942,0 0 0,1-3 0,1-1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9.471"/>
    </inkml:context>
    <inkml:brush xml:id="br0">
      <inkml:brushProperty name="width" value="0.04286" units="cm"/>
      <inkml:brushProperty name="height" value="0.04286" units="cm"/>
      <inkml:brushProperty name="color" value="#F6630D"/>
    </inkml:brush>
  </inkml:definitions>
  <inkml:trace contextRef="#ctx0" brushRef="#br0">18 102 9642,'-7'-2'1111,"-1"0"0,5 0-705,3 4 0,3-1 0,5 2 0,2-3 43,2 0 1,2-2 0,1-1 0,-1-1-581,1 1 0,-1-2 0,-1 2 0,-2-1-7,0-2 0,1 1 1,-3-1-1,-2 1 18,-1 0 1,-5-2 0,2 0-78,-2-1 0,-2 1 0,-2 1 0,-2 1 411,-1 2 1,-1 0-1,-2 1 1,1 0 208,-2 1 0,0 4 1,3 2-1,-1 2-5,-2 0 0,4 0 0,-1 2 1,1-1-193,2 2 1,1 1-1,3-2 1,0 0-718,0 0 1,1-1-1,1 0-314,3-1 1,2-2 0,0 0 0,0 0-286,1-1 1,1-1-1,1-3 1,0 0 1089,0 0 0,2 0 0,2 0 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29.907"/>
    </inkml:context>
    <inkml:brush xml:id="br0">
      <inkml:brushProperty name="width" value="0.04286" units="cm"/>
      <inkml:brushProperty name="height" value="0.04286" units="cm"/>
      <inkml:brushProperty name="color" value="#F6630D"/>
    </inkml:brush>
  </inkml:definitions>
  <inkml:trace contextRef="#ctx0" brushRef="#br0">190 289 8329,'-7'0'277,"-4"0"0,-1 0 0,-1 0 443,1 0 1,-4 6 0,1 1 0,0 2-140,-1 1 0,2-2 1,0 3-1,1-1-72,1-1 1,4 1 0,0-3-1,5 1-345,2-1 1,2-3 0,2-2 0,2-1-584,1-1 1,7 0 0,2-1-1,1-3-239,2-4 1,-1-1 0,4 1-1,-3-1 60,0-4 0,2 0 1,-3-3-1,-1 1 269,-1 0 0,0-6 0,0 3 0,-2-1 494,0-2 0,-1 0 0,-1-2 0,0-1 238,-1 0 1,0 1 0,-4 3 0,0 3 284,-1 2 0,-3 1 0,0 2 357,-1 2 1,-2 6-594,-1 4 0,-3 4 0,-4 7 1,-2 3 50,0 5 1,-1 3 0,-3 1 0,0 2-115,1 1 0,2 0 0,0 2 0,3-2-325,2-1 1,1-1-1,3-2 1,2-1-31,3-1 1,2-2 0,3-5 0,1-1-1078,2-2 0,2 0 1,2-2-1,2-1 187,1-1 1,-2 0-1,3-1 856,0 0 0,-3-3 0,3 1 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0.767"/>
    </inkml:context>
    <inkml:brush xml:id="br0">
      <inkml:brushProperty name="width" value="0.04286" units="cm"/>
      <inkml:brushProperty name="height" value="0.04286" units="cm"/>
      <inkml:brushProperty name="color" value="#F6630D"/>
    </inkml:brush>
  </inkml:definitions>
  <inkml:trace contextRef="#ctx0" brushRef="#br0">81 65 8364,'0'-13'0,"1"0"0,0 4 0,2 1 0,-2 0 0,0 1 435,-1 3 1,0 1-1,0 6 574,0 2 0,0 8 0,-1 5 1,-1 3-377,-3 4 1,-4 5-1,-2-1 1,1 2-303,-1 1 0,2-2 1,4 2-1,0-2-184,-1-1 1,2-3 0,0-2 0,1-4-117,1-3 0,1-3 0,1-1-1084,0-4 1,1-4 0,2-2 502,2-2 0,2-7 1,3-2-1,1-2 147,0-1 0,5-2 1,-1 0-1,1-1 208,2-1 1,-2 0-1,1 4 1,-2 1 729,0-1 1,-1 4 0,0 3 0,-2 1 3,-2 1 1,-2 1 0,-2 2 8,-1 1 0,-1 5 0,-6 3 1,-2-1-263,-3 2 0,-6-3 0,1 3 0,-1-2-377,1 1 1,-2-1 0,3-3 0,-1-1 1,0 0 0,3-2 1,-1 0-1,2-1-2031,1 0 1,2-1 128,0 1 0,4-1 1991,1-1 0,3-3 0,5-1 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1.569"/>
    </inkml:context>
    <inkml:brush xml:id="br0">
      <inkml:brushProperty name="width" value="0.04286" units="cm"/>
      <inkml:brushProperty name="height" value="0.04286" units="cm"/>
      <inkml:brushProperty name="color" value="#F6630D"/>
    </inkml:brush>
  </inkml:definitions>
  <inkml:trace contextRef="#ctx0" brushRef="#br0">117 270 8360,'-7'-5'833,"0"0"1,-3 4 0,0 1 0,0 4-71,0 3 0,1 0 0,-2 0 1,0 1-71,2-1 0,1 0 1,2 1-893,1-1 0,2-2 0,3 0-203,0 0 0,5-1 0,2-2 0,2-1-131,2-1 1,-2-3-1,2 0 1,0 0-58,-2 0 0,-1 0 0,-1 2 571,0-1 1014,-3 1 0,0 1-648,-4 5-500,0 2 1,3-3 0,2-2 0,1-1-402,2-1 1,2-1-1,2-1 1,1-3 74,-1-2 0,1 0 1,-2 0-1,-1-1 436,1 1 1,1 0 0,-2-1 342,-1 1 0,-5 3 0,-4 2 436,-4 1 1,-6 2 0,-2 2 0,-3 4 554,-2 5 1,2-1 0,-2 1 0,2 0-898,3 0 0,-1 1 1,4-4-1,2-1-624,1-2 0,5 1 0,-1-3-392,4 0 1,2-1 0,6-4 0,2-1-85,2-3 1,2-4 0,1-2-1,1 1 24,1-1 1,1-4-1,-2 0 1,0-1 577,0-2 0,1 0 0,-1-5 0,1-1 159,1 0 1,0-4-1,0 2 1,-3 0 11,-2 2 1,-1 2 0,-2 4 0,-2 2 865,-2 3 1,-4 7 0,-2-1-54,-4 3 1,-3 3 0,-5 4 0,-2 5-114,-2 6 0,-5 4 0,-2 4 0,-2 2-163,-3 0 0,2 3 0,0-2 0,2 0-520,2 0 0,2 0 0,5-3 0,0-1-341,4-2 1,4 1 0,2-6 0,3-3-437,0-2 0,5-4 0,3-1 1,4 0-227,3-3 1,1-3 0,4-3 0,1-2 370,0 0 1,2 0 0,-4 0 0,1 0 430,-1 2 0,-5-1 1,0 4-1,-3 0 437,-2 2 0,-1 0 0,-1 0 0,-3 3 822,-1 2 1,-3 2 0,-3 3 0,-2 2-300,-4 2 1,1 1 0,-1 1 0,2 1-665,2 0 0,4-2 1,-2-1-1,3-2-217,3-2 1,1-1-1,4 0 1,1-4-1077,1-1 1,5 1-1,0-2 1,0-2-609,0 0 1,0-1 0,-1 0 1721,-2 0 0,2-3 0,-3-1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2.447"/>
    </inkml:context>
    <inkml:brush xml:id="br0">
      <inkml:brushProperty name="width" value="0.05714" units="cm"/>
      <inkml:brushProperty name="height" value="0.05714" units="cm"/>
      <inkml:brushProperty name="color" value="#F6630D"/>
    </inkml:brush>
  </inkml:definitions>
  <inkml:trace contextRef="#ctx0" brushRef="#br0">7 73 11825,'-3'-9'368,"1"-1"1,0 1 0,5 4 0,3 3 693,2 1 1,4 1 0,4-1 0,2-1 355,1 0 0,6-1 0,-2 3 1,2 0-1189,3 0 0,0-2 0,1 0 0,1 0-780,-1 1 1,-1 0-1,0 0 1,-3-2 175,-2 2 0,-1 0 0,-4 1 0,-1 0-3340,-1 0 1,-1-3 3709,-5 1 0,0-4 0,-3 2 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2.752"/>
    </inkml:context>
    <inkml:brush xml:id="br0">
      <inkml:brushProperty name="width" value="0.05714" units="cm"/>
      <inkml:brushProperty name="height" value="0.05714" units="cm"/>
      <inkml:brushProperty name="color" value="#F6630D"/>
    </inkml:brush>
  </inkml:definitions>
  <inkml:trace contextRef="#ctx0" brushRef="#br0">314 52 10622,'5'-8'-106,"-3"1"0,-1 0 1,0 0 1237,1 2 1,-1-1-479,1 1 0,-2 2 0,-2 0 0,-3 3-269,-2 0 1,-1 3 0,-1 2 0,-4 1-79,0 1 1,-3 2 0,-1 0 0,-1 3 28,-1-1 1,-2 3 0,2-2 0,0 2-17,-1 0 0,4 1 0,-1 0 0,2-1-159,0 1 0,1 0 1,2 1-1,2 1 58,2 0 0,2-2 1,1 0-1,2-2-636,3 0 0,0 0 0,0-3 0,0 1-555,0-1 1,2-3-1,1-2 1,1 0-210,2-1 0,0 0 0,2-4 0,-1 0 127,0 0 0,1-1 0,0-2 1055,2-2 1,-2-1 0,2-1 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3.509"/>
    </inkml:context>
    <inkml:brush xml:id="br0">
      <inkml:brushProperty name="width" value="0.05714" units="cm"/>
      <inkml:brushProperty name="height" value="0.05714" units="cm"/>
      <inkml:brushProperty name="color" value="#F6630D"/>
    </inkml:brush>
  </inkml:definitions>
  <inkml:trace contextRef="#ctx0" brushRef="#br0">37 0 9700,'4'3'0,"-2"2"1092,-4 2 0,-2 3 0,-2 0 0,0 1 6,1 2 0,1 4 0,-2 0 0,2-1-663,1-1 1,1 2 0,2-2 0,0-1-612,0 0 1,0-4 0,2 0 0,1-3-316,1-2 0,-1-2 8,2-3 1,-3 0 0,2-1 0,0-1-264,0-3 0,-1-4 0,1-1 0,2-1 358,1 1 0,2-3 0,1 1 0,0 0 432,0 0 1,1 3 0,2-2 0,-2 3-37,0 0 0,2-1 0,-1 5 0,1 0 931,-1 2 1,1 1 0,-3 1 0,-2 1-70,-2 1 0,-1 5 1,-2 4-1,-2 2-322,-3 2 0,-1 4 0,-4-2 0,1-1-374,-2 0 1,1-2 0,2-2 0,0-3-466,1 0-160,-2-2 1,6-3 0,0-3 52,4-2 0,5-4 0,2-4 1,1-1-506,1 1 0,4-1 1,-3 0-1,0 1 730,0 1 1,0 1-1,-3 0 1,-1 0 78,1 2 1,-1 1 0,-3 2 1023,0 0 0,-2 0 0,-1 2 0,-1 3-247,-1 2 0,1-1 1,0 1-381,-2 0 1,3 2-284,1 0 1,-1-3-523,1-1 1,-2-3-1140,1 0 1136,-2 0 852,5 0 1,-3-2-329,3 0 0,0-3 1,0 1-1,-2 1-62,0 0 1,0-3-1,2 2 1,0-1-294,-2 0 0,0 3 1,-1-2 81,0 1 982,-3 0 0,2 9 0,-5 2 0,-1 2 147,-1 0 1,2 3 0,0-1 0,1-1-259,1-1 0,0-2 0,0-1 0,1 0-596,1-2 1,2 0 0,4-2 0,0-2-798,1 0 1,3-3-1,2-2 1,0 0-812,-2-1 1,1-3 0,-2-1 0,-1 1 245,1-1 1,1 0 0,-2 1 0,-1 1-673,-1 0 2023,-1 0 1,0-4 0,1 0 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6.067"/>
    </inkml:context>
    <inkml:brush xml:id="br0">
      <inkml:brushProperty name="width" value="0.05714" units="cm"/>
      <inkml:brushProperty name="height" value="0.05714" units="cm"/>
      <inkml:brushProperty name="color" value="#F6630D"/>
    </inkml:brush>
  </inkml:definitions>
  <inkml:trace contextRef="#ctx0" brushRef="#br0">30 0 10622,'-4'7'-814,"-1"-2"1,0 1-1,-1-1 605,1 1-76,4 2 230,-3-4 1,8-4 0,0-4 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6.400"/>
    </inkml:context>
    <inkml:brush xml:id="br0">
      <inkml:brushProperty name="width" value="0.05714" units="cm"/>
      <inkml:brushProperty name="height" value="0.05714" units="cm"/>
      <inkml:brushProperty name="color" value="#F6630D"/>
    </inkml:brush>
  </inkml:definitions>
  <inkml:trace contextRef="#ctx0" brushRef="#br0">218 0 10622,'-10'3'274,"-3"-1"1,2 6 0,0 1 0,-1 0 640,1 2 0,1 2 0,-1-1 0,0 1-318,2-1 1,-1 2-1,0-1 1,1 2-380,1 2 0,3 0 1,0-1-1,0-1-477,-2 0 1,1 3 0,0-5 0,2-1-832,1-1 0,-2-1 0,2-3-175,-1 0 1,1 0 0,-1-1 145,1-2 0,0-2 843,0 0 0,2-2 0,0-2 0,2-3 264,1-1 1,6-5 0,-1-1 0,2-2 7,2 0 0,0-7 0,4-2 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6.735"/>
    </inkml:context>
    <inkml:brush xml:id="br0">
      <inkml:brushProperty name="width" value="0.05714" units="cm"/>
      <inkml:brushProperty name="height" value="0.05714" units="cm"/>
      <inkml:brushProperty name="color" value="#F6630D"/>
    </inkml:brush>
  </inkml:definitions>
  <inkml:trace contextRef="#ctx0" brushRef="#br0">44 51 10622,'2'-5'1856,"1"0"-1075,-1 3 1,-2 5 0,0 5 0,-1 3 151,-1 2 1,-2 3 0,-3 2-1,-1 3-389,1 1 1,2 1-1,1-2 1,0-1-305,0 1 1,2-1-1,0-5 1,1 1-244,1-2 1,0-2 0,1 0-227,1-2 0,3-3 1,2-2-74,0-3 1,3-2 0,0-3 0,1-3 33,-1-3 0,3-4 0,-1 3 1,0-1 130,0-2 0,-1-4 0,2-1 0,0-2 186,0 0 0,-2-5 0,0 3 0,0 0 43,-2 2 0,-1 0 1,-1 2-1,0 3-125,1 2 1,-3 0-1,-1 3-279,-1 1 0,-1 1-2233,-2 1-439,0 3 1,0 2 2945,0 4 1,0 2 0,0 3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0.526"/>
    </inkml:context>
    <inkml:brush xml:id="br0">
      <inkml:brushProperty name="width" value="0.08571" units="cm"/>
      <inkml:brushProperty name="height" value="0.08571" units="cm"/>
      <inkml:brushProperty name="color" value="#F6630D"/>
    </inkml:brush>
  </inkml:definitions>
  <inkml:trace contextRef="#ctx0" brushRef="#br0">1 0 9158,'7'0'0,"0"1"0,1 2 1331,1 4 1,3 3-1065,-3 3 1,0 4-1,-2 1 1,1 1-44,1 1 1,0-2 0,-2-2-1,0-1-310,0-1 0,-1 0 0,-2-4 0,-1-1 21,0 1 1,-2-3-217,1-3 1,-1-4 0,-1-1 16,0-5 1,0-5-1,0-1 1,0-1 345,0-3 1,3 1-1,1-3 1,2 0 367,1 1 0,0 0 0,0 4 0,2 0-395,0 2 1,0-1-1,0 4 1,0 1-166,-1 2 1,2 3-1,-1 0 1,-1 1 148,-1 1 1,-2 4-1,-1 2-39,2 2 0,0 1 0,0-2 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7.094"/>
    </inkml:context>
    <inkml:brush xml:id="br0">
      <inkml:brushProperty name="width" value="0.05714" units="cm"/>
      <inkml:brushProperty name="height" value="0.05714" units="cm"/>
      <inkml:brushProperty name="color" value="#F6630D"/>
    </inkml:brush>
  </inkml:definitions>
  <inkml:trace contextRef="#ctx0" brushRef="#br0">162 0 12749,'-8'0'1038,"0"1"0,-1 2 0,-1 1-823,-2 3 0,1 0 0,-2 1 0,2 1-170,0 1 1,-1 1 0,3-3-1,2 2-1,1-1 0,4-1 0,0 0 1,1-1 86,1 0 1,3 0 0,2 1 0,2-1 266,0 0 1,1-2 0,1 0-1,1 1-126,-1 0 1,-2-1 0,-1 0 0,-2 1-283,-1 0 0,-1 1 0,-2 1-24,-3-1 0,-1 0 0,-4 1 0,-1-1-312,-1 0 1,-2-2-1,2-1 1,-1 0-816,1 0 1,0-2 0,3 0-80,-1-1 0,4-2 0,2-1-267,1-3 0,7-4 1508,1-1 1,5-3 0,-1 2 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37.535"/>
    </inkml:context>
    <inkml:brush xml:id="br0">
      <inkml:brushProperty name="width" value="0.05714" units="cm"/>
      <inkml:brushProperty name="height" value="0.05714" units="cm"/>
      <inkml:brushProperty name="color" value="#F6630D"/>
    </inkml:brush>
  </inkml:definitions>
  <inkml:trace contextRef="#ctx0" brushRef="#br0">147 7 10622,'-1'-4'1042,"-2"2"0,-2 2-415,-1 2 1,-2 3-1,-2 5 1,-2 1 212,-2 0 0,0 6 1,-1-2-1,1 3-321,2 2 1,2-1 0,2-1 0,2 1-179,1 0 1,2-3 0,3 0 0,0-2-313,3-2 0,-2-3 0,5 1 0,1-3-331,2-2 0,2-2 0,-1-3 0,1 0-302,0 0 1,2-2 0,-2-2-1,-1 0-552,1-1 1,-1-2-1,-4 0 1,-1 0 410,-3-1 0,-1 1 0,-1 0 0,-1-1 522,-1 1 0,-2-3 0,-3 1 0,-1 0 297,-2 1 1,2 0 0,-2 1 0,2 1 354,1 1 1813,-1-2 1,4 6 0,3-3-1432,2 0 0,7 2 0,4 2 0,2-1-443,0-1 0,1 1 0,0-2 0,1 3-125,1 0 0,0 0 1,-2 0-1,0 0-792,-1 0 0,0 0 0,-1 0 1,-2 0-1248,0 0 1,-1 2 0,-3 0 0,-1 1-1655,-1 0 3454,2-2 1,-3 5-1,3-2 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0.085"/>
    </inkml:context>
    <inkml:brush xml:id="br0">
      <inkml:brushProperty name="width" value="0.05714" units="cm"/>
      <inkml:brushProperty name="height" value="0.05714" units="cm"/>
      <inkml:brushProperty name="color" value="#F6630D"/>
    </inkml:brush>
  </inkml:definitions>
  <inkml:trace contextRef="#ctx0" brushRef="#br0">219 21 10622,'0'-7'-58,"-3"3"1,-2 1 0,-2 0 0,-2 1 0,-2 0-1,1 2 1,-3 3 677,0 2 1,0 2-1,-4 2 1,1 1 988,2 2 0,-1 2 0,0 2-1222,1-2 1,2 2 0,3-3-1,1 0-222,4-2 1,-2-1-1,3-3 1,2 0-550,0 1 1,3-4-1,3 1 1,0-2-52,3-2 1,4-3 0,1-3-1,0-1-70,2-2 1,0-1 0,-1-2-1,1 0 164,-1 1 0,0-1 0,-1 2 1,-1-1 299,1-1 0,-2 2 0,-1-1 0,-2 2 1072,-1 1 0,0 0 286,1 2 1,-4 3-497,-2 4 1,-4 5 0,-4 3 0,-2 2-323,-2 1 0,0 0 0,3 2 1,0-1-274,0-2 1,0 1 0,2-3-1033,3-1 277,1-1 0,2-4 1,1-2-1,3-2-17,2-2 0,0-2 1,1-4-1,1 1 64,1 0 1,2-3 0,-2-1 0,1 1 290,-1-1 1,3-1-1,-4 2 1,0-1 554,-1 1 0,0 0 1,-1 3 940,0 2 1,-2 0-564,0 2 0,-3 4 0,-1 4-71,-2 2 1,-1 2-1,-2 1 1,1 0-545,1 0 0,-1-2 1,0 2-1,2-2-1141,0 0 1,1-1-30,0 0 1,3 0 0,2-3-1840,2-1 1,1-2 1477,1-1 0,-1 0 1,2 0-1,-2 0-46,0 0 1466,-1 0 0,3-4 0,2 0 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0.463"/>
    </inkml:context>
    <inkml:brush xml:id="br0">
      <inkml:brushProperty name="width" value="0.05714" units="cm"/>
      <inkml:brushProperty name="height" value="0.05714" units="cm"/>
      <inkml:brushProperty name="color" value="#F6630D"/>
    </inkml:brush>
  </inkml:definitions>
  <inkml:trace contextRef="#ctx0" brushRef="#br0">110 220 10622,'0'-8'747,"0"1"0,-4 3 1,-3 3-135,-2 5 1,-1 2-1,0 5 1,-1 1 44,-1-1 1,-1 0 0,4 1 0,0-2-260,1-2 1,4 0-1,1-1-453,2 0 1,2 0-1,2-2 1,2-3-428,1-1 0,5-4 0,2-3 0,2-2-36,2-2 1,1-3 0,-2 1 0,1-2-269,-1 0 0,0-1 1,-2 0-1,1-2 714,-1 0 0,0 0 0,-1 2 0,-1-1 159,-2-1 0,2-3 0,-2 3 0,-1 2 472,-1 2 1,-1 0 0,-3 3 0,-1 1 2350,-2 1-2099,-1 1 0,-6 8 1,-2 6-1,-3 4-480,-2 5 1,-3 3 0,-2 0 0,0 3 142,1-1 0,0 4 0,5-1 1,2 0-773,2-2 1,2 0 0,1-1 0,3-1-1028,1-3 1,1-3-1,1-1 1,1-1-553,3-2 0,4-2 0,1-4 1903,2-1 1,3-1 0,4-2 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1.394"/>
    </inkml:context>
    <inkml:brush xml:id="br0">
      <inkml:brushProperty name="width" value="0.05714" units="cm"/>
      <inkml:brushProperty name="height" value="0.05714" units="cm"/>
      <inkml:brushProperty name="color" value="#F6630D"/>
    </inkml:brush>
  </inkml:definitions>
  <inkml:trace contextRef="#ctx0" brushRef="#br0">95 44 10622,'-7'-7'309,"-1"3"0,2 1 2438,1 0 1,5 2-1971,5-2 1,5 2-1,2 1-579,2 0 0,0 0 1,1 0-1,0 0 1,1 0-175,1 0 0,1 0 0,-4 0 0,0 0-161,-2 0 0,2 0 0,-3 0 0,1 0-487,-3 0 0,-1 0 1,0 0-476,-1-3 0,0 2 258,1-4 0,-4 2 494,-2-2 1,-2 4 272,-2-2 1,0 3 0,-2 0 0,0 3 526,0 2 1,1 1 0,-1 1-1,-1-2-6,1 0 1,-2 2-1,3 3 1,-1-1-390,-2-1 0,0 2 1,1 1-1,0-1-22,-1 1 1,0 1 0,-2-2-1,1 2-799,0 1 1,2 0-1,0 0 1,-1-1-135,0 1 1,-1 1-1,-2-1 1,0 0 228,0-1 0,-1-3 0,3 1 1,-1-2 664,1 0 1,0-2 0,0 0 0,-1-2 27,1-1 1,0-1 0,-1-2-1,1 0 3,0 0 1,-1 0 0,1-2 0,0-1 47,0-1 0,-1 1 0,1-2 1,0 1 885,-1-1 1,1 1-1,0 3 4471,-1-2-4333,4-2 0,2 4 1,4-2-566,3 3 0,5 0 1,2 2-1,1 0-460,-1 0 1,2-1 0,-1-1-1,2 0-809,2 0 0,1 0 0,-4 0 0,0 0-463,-2 0 0,2-3 0,-3 0 0,1 0 109,-3 0 0,2-3 1,-1 1-1,-2-1 390,1-2 1,-5 1 0,1-1 668,1-2 1,0-4-1,2-5 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2.014"/>
    </inkml:context>
    <inkml:brush xml:id="br0">
      <inkml:brushProperty name="width" value="0.05714" units="cm"/>
      <inkml:brushProperty name="height" value="0.05714" units="cm"/>
      <inkml:brushProperty name="color" value="#F6630D"/>
    </inkml:brush>
  </inkml:definitions>
  <inkml:trace contextRef="#ctx0" brushRef="#br0">124 0 9870,'-3'5'0,"-2"0"1011,-1 1 1,-2 1 0,0 2-200,-1 1 1,1 3 0,-3-1 0,1 2 0,1 0-282,0 1 0,0-1 0,2-2 0,1 0-759,1-2 0,1 3 1,2-4-319,0 0 0,-1-3 1,4-2-353,2-1 1,-2 0 0,4-4-1,0-2 282,-1-1 1,2-3-1,-1-1 1,3-1 318,1-1 0,-1-3 1,3 1-1,0-2 37,1 0 0,1-1 0,2 1 0,0 0 482,-1 2 0,0-1 0,-1 3 0,-2 1 403,0 1 0,-1 3 0,-3 1 0,0 1 491,1 1 0,-4 1 0,0 2-221,0 1 0,-3 5 0,-3 4 0,-4 0-331,-3 2 0,1 1 0,-2 0 0,0 1-402,0-1 1,1 0-1,4-2 1,0-2-461,-1-2 1,3 0-1468,0-1 1055,3-3 1,0-2 0,3-4 284,2-3 0,4-4 1,1-1-1,1 1 105,-1 1 1,2-1-1,-1-2 1,0 1 205,2-1 1,0 1 0,0 4-1,-1 0 526,-2 1 0,0 4 254,-3-2 1,-3 3 0,-1 3-1,-3 1-46,0 3 1,-3 3-1,-2 3 1,-1 3 8,-1 1 1,-1 0 0,2-2 0,0-2-552,1-1 1,4 1 0,-2-3 0,2-1-1410,1-1 1,0 0-139,0-1 1,1-3 0,2-2 649,1-1 1,3-3-1,0-2 1,1 0-900,-1-1 0,0 0 1692,0-2 1,1 1-1,-1-5 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2.233"/>
    </inkml:context>
    <inkml:brush xml:id="br0">
      <inkml:brushProperty name="width" value="0.05714" units="cm"/>
      <inkml:brushProperty name="height" value="0.05714" units="cm"/>
      <inkml:brushProperty name="color" value="#F6630D"/>
    </inkml:brush>
  </inkml:definitions>
  <inkml:trace contextRef="#ctx0" brushRef="#br0">7 22 10622,'-4'-7'921,"2"3"399,4 1 1,3 3 0,4 0-917,1 0 0,2 0 0,1 0 0,0 0-285,2 0 0,2 0 0,0 0 0,-1 0-114,0 0 0,-4 0 0,-1 0 0,0 0-84,-2 0 0,-4 0-3748,0 0 1,-3-1 3772,0-2 1,-4 3 0,-2-4-1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2.500"/>
    </inkml:context>
    <inkml:brush xml:id="br0">
      <inkml:brushProperty name="width" value="0.05714" units="cm"/>
      <inkml:brushProperty name="height" value="0.05714" units="cm"/>
      <inkml:brushProperty name="color" value="#F6630D"/>
    </inkml:brush>
  </inkml:definitions>
  <inkml:trace contextRef="#ctx0" brushRef="#br0">146 0 10622,'-6'5'282,"1"0"0,-1-3 1,3 3-1,0 1 687,0 0 1,-1 4 0,2 1 0,-2 0-68,0 2 1,0 4-1,2 2 1,0 0-451,0 0 0,1 0 1,1 1-1,0-3-268,0-2 1,0 0 0,0-2 0,0 0-467,0-4 0,-1-1 1,0 0-42,-2-1 0,-2-2 1,0-1-1,-2-1-351,0-1 1,0-1 0,-1-2 225,-2-2 0,2-1 0,-2-2 1,3 0-596,2 1 0,-1 3 0,4-3-313,0-1 1,1 2-1,2 0-366,2 1 1756,1-3 1,3 2-1,0-3 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2.758"/>
    </inkml:context>
    <inkml:brush xml:id="br0">
      <inkml:brushProperty name="width" value="0.05714" units="cm"/>
      <inkml:brushProperty name="height" value="0.05714" units="cm"/>
      <inkml:brushProperty name="color" value="#F6630D"/>
    </inkml:brush>
  </inkml:definitions>
  <inkml:trace contextRef="#ctx0" brushRef="#br0">67 1 10622,'-1'2'2493,"-1"2"-1555,0 4 1,-6 3 0,2 1-1,-1 2-500,1 1 0,-2-1 0,3 0 1,-1-1-491,1-1 0,1 0 1,3 0-1,-2-3-1551,2 0 0,0-2-112,1 0 1,1-3 0,0-2 732,2-4 0,2-2 1,-3-3 938,0 0 0,2-4 0,0 0 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3.008"/>
    </inkml:context>
    <inkml:brush xml:id="br0">
      <inkml:brushProperty name="width" value="0.05714" units="cm"/>
      <inkml:brushProperty name="height" value="0.05714" units="cm"/>
      <inkml:brushProperty name="color" value="#F6630D"/>
    </inkml:brush>
  </inkml:definitions>
  <inkml:trace contextRef="#ctx0" brushRef="#br0">1 30 8910,'3'-9'0,"2"1"0,1 2-5,2 2 0,-1 1 0,1 3 1025,2 0 1,-2 0 0,2 0 0,0 1-1,1 2 259,0 1 1,-2 3-1,1 0 1,-2 1-708,-1 2 0,0-1 1,-3 3-1,-1 1-312,-2 1 1,-2 0-1,-2-1 1,-1-1-6,-3 1 0,-3-3 0,0 0 0,-2-3-590,-1-2 1,0 1 0,-1-4 0,2 0-1363,2-1 1,-1-1 72,2 0 1,0-3 0,4-2 482,3-2 0,4 0 0,3 0 0,2 0 117,3 2 0,0-1 1053,3 1 0,4-5 0,-2-1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0.948"/>
    </inkml:context>
    <inkml:brush xml:id="br0">
      <inkml:brushProperty name="width" value="0.08571" units="cm"/>
      <inkml:brushProperty name="height" value="0.08571" units="cm"/>
      <inkml:brushProperty name="color" value="#F6630D"/>
    </inkml:brush>
  </inkml:definitions>
  <inkml:trace contextRef="#ctx0" brushRef="#br0">107 27 8273,'0'-13'1588,"-3"5"1,-1 4-1181,-2 2 0,-3 5 1,-1 2-1,0 1-418,1 0 0,-3 4 0,3 1 1,-1 2 209,0 1 0,3-2 0,4 0 1,0-1-226,1-1 1,2 1 0,2-3-72,3-2 0,1-2 0,1-4 0,2-1-212,0-1 0,2-2 0,-1-3 0,-1-2-67,1-3 1,0 0 0,-2-2 0,1 1 112,-1-1 1,-1 3-1,-2 0 681,0 2 0,-4 2 0,2 4 67,-3 2 0,-2 6 0,-1 10 0,-1 4-60,-1 5 0,1 6 1,1 4-1,0 3 465,1 3 1,-1 2-1,1 0 1,0-1-675,2 1 1,0-1 0,0-2 0,0-3-305,0-3 1,0 0 0,-1-9-1,-1-3-287,0-4 0,-3-4 0,0-4 0,-1-3-150,0-2 0,-1-2 0,-1-5 0,0-4-136,-1-4 1,0-2-1,2-3 1,1-3-150,2-2 0,1-3 0,3-3 0,1-1 809,1-1 0,2-2 0,2-3 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3.491"/>
    </inkml:context>
    <inkml:brush xml:id="br0">
      <inkml:brushProperty name="width" value="0.05714" units="cm"/>
      <inkml:brushProperty name="height" value="0.05714" units="cm"/>
      <inkml:brushProperty name="color" value="#F6630D"/>
    </inkml:brush>
  </inkml:definitions>
  <inkml:trace contextRef="#ctx0" brushRef="#br0">125 44 10622,'-1'7'-832,"-1"1"2029,-3-1 0,-2 4 0,-1 4 0,-1 4 0,-1 2 155,-2 1 1,1 1 0,-1 0-1,1-2-962,1 0 0,4-1 0,0 1 1,1-3-362,1 0 0,2-1 0,0-3 0,1-1-1003,1-1 1,1-3 0,0 1 0,3-3-290,0-2 1,-2-2 0,3-3 0,1 0 295,0 0 1,-1-3-1,0-2 1,0-2 445,-1 0 0,1-3 1,-2-3-1,-2-3 281,0-1 0,2-3 1,0 0-1,0-1 183,0 0 0,3-5 0,0 0 0,3 0 240,3-1 0,1 3 0,1 0 1,-1 2 367,3 3 1,-2 2-1,-2 4 1,0 5 217,-1 2 1,1 0-1,-3 4 1,0 0 174,0 1 0,-1 5 0,-3 0 1,-1 3 16,-1 0 1,0 4 0,-3 1 0,-1 2-342,-1 0 1,-3 3-1,-4 0 1,-2-1-354,0-3 0,1 0 0,-2-4 1,-1 0-294,-1 0 0,0-3 0,-2-1 0,1-3-208,0-1 1,-3-1 0,6 0 0,-1 0-1059,2 0 1,0 0 0,3-1-183,1-1 1,-1 0 0,6-3 0,0 0-2472,1-2 3971,4 3 1,5-6-1,3 2 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44.824"/>
    </inkml:context>
    <inkml:brush xml:id="br0">
      <inkml:brushProperty name="width" value="0.05714" units="cm"/>
      <inkml:brushProperty name="height" value="0.05714" units="cm"/>
      <inkml:brushProperty name="color" value="#F6630D"/>
    </inkml:brush>
  </inkml:definitions>
  <inkml:trace contextRef="#ctx0" brushRef="#br0">32 95 10756,'-10'-7'507,"1"-1"389,-1 1 0,7 1 0,6 1-418,6 2 0,8 2 0,6 1 1,7 0 66,6 0 1,8 0 0,1 0 0,5 0 90,4 0 1,4-2 0,4 0 0,5 0-216,6 1 0,5 1 0,2 0 1,2 0-366,3 0 1,7 0-1,5 0 1,-1-1-91,2-1 1,-48 2 0,2-1-1,-1 0 1,2 0 0,-1 0 0,2 1 5,0 0 0,0 0 0,0 0 0,1 0 0,-2 0 0,0 0 0,-2 0 0,1 0 0,46 0 0,1-1 0,-11-1 0,0-1 221,-2-1 1,-10 3-1,-6-3 1,-5 2 139,-2-1 0,-2 0 0,-7 2 0,-7-2-136,-7 1 0,-3 2 1,-10 0-1,-5 0-171,-5 0 1,-4 0-192,-5 0 1,-8-3 0,-3 1 0,-5 0-258,-4 1 0,-7 1 0,-4 0 0,-3-2-102,-4 0 1,-3-1 0,-4 3 0,-3 0-122,-3 0 1,-5 0 0,-6 0 0,-2 0 149,-1 0 1,-11 0 0,-4 0-1,-5 0 174,-4 0 0,-1 0 0,-1 0 1,-3 0 378,1 0 0,-11 3 0,9-1 0,-4 0 330,-1-2 0,-6 4 0,4 0 0,-2 3 54,46-4 1,-1 1-1,-1 1 1,0 0-1,-47 6 1,4-1 111,2 1 1,-5 1-1,15-2 1,2-2-320,7 1 0,3-3 1,10-1-1,5-3 18,5-1 1,8-1 0,6 0-1,4 0-205,3 0-1,5 0 1,9 0 0,3 0 96,4 0 0,5 0 0,8 0-12,7 0 1,12 0 0,11 0 0,8 0 318,6 0 1,17-2-1,6-2 1,7 1-104,4 0 1,11-2-1,7 3 1,-49 1 0,2 0-170,1 1 1,0-1-1,1 1 1,0 0-1,2 0 1,-1 0 0,2 0-1,-1 0-184,1 0 1,1 0 0,4-1 0,1 0 0,-5 0 0,-1-1 0,2 1 0,0 0-470,1-1 0,-1 1 0,0 0 0,-1 0 0,-2-1 1,1-1-1,-2 1 0,0-1 153,0 1 0,-1 0 0,-1-1 0,0 1 0,45-1 1,-7 2 3,-7 0 1,-5 0-1,-5-1 1,-5 0-282,-5 0 0,-9 1 0,-6 1 0,-6 0-1438,-4 0 0,-4 0 0,-6-2 2036,-5 0 0,-1-3 0,-7 2 0,0 1 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59.464"/>
    </inkml:context>
    <inkml:brush xml:id="br0">
      <inkml:brushProperty name="width" value="0.05714" units="cm"/>
      <inkml:brushProperty name="height" value="0.05714" units="cm"/>
      <inkml:brushProperty name="color" value="#F6630D"/>
    </inkml:brush>
  </inkml:definitions>
  <inkml:trace contextRef="#ctx0" brushRef="#br0">92 18 10622,'0'-7'195,"0"2"1,-1 1-1,-1 2 1,-2 3-1,-1 4 1,1 3-1,-2 4 934,0 1 1,-2 3 0,0 1-881,-2 2 0,1 2 0,3-4-67,1 1 0,-1 0 0,3 0 0,0-3 0,0-3 56,1-2 1,2-1-1,0-2-1031,0 0 1,0-3 0,3-2 354,2-4 0,1-2 0,2-4 1,0-1 86,2-3 1,-1 0 0,-1-2 0,0 1 170,2-2 1,-1 0 0,-1 0 0,0-1 194,2 0 1,2 0 0,-3 4-1,0 2 137,-2 2 1,0-1 867,0 4 1,-2 3 0,-1 2 0,-1 4-293,-1 2 0,-5 5 0,-1 3 0,-3 3-275,0 1 1,0 5 0,0-3 0,1 0-302,1-3 1,0-1 0,2-1 0,0-2-240,0-2 1,0-2 0,3-2-799,0 0 0,1-3 537,1-2 0,2-4 0,4-3 0,1-4-26,0-3 1,3-1-1,-1-1 1,1-1 59,0-1 1,-1-1-1,1-3 1,0 2 338,1 1 1,-3 0 0,1 3 0,0 1 508,-3 1 0,0 3 16,-1 4 0,-1 3 0,-1 4 20,-3 3 0,-2 4 1,-1 3-1,-2 1 39,-1 1 1,0 3-1,-2-1 1,2 0-535,-2-1 0,3-4 1,1 0-1,1 0-597,1 0 1,0-2-1,0 0-1435,0-1 0,0-1 721,0 0 1,3-3 0,2-2 277,1-1 1,-1-1-1,-1 0 1,2-1 48,0-1 0,2-2 0,0-3 944,2 0 0,-1-3 1,-2-1-1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6:59.871"/>
    </inkml:context>
    <inkml:brush xml:id="br0">
      <inkml:brushProperty name="width" value="0.05714" units="cm"/>
      <inkml:brushProperty name="height" value="0.05714" units="cm"/>
      <inkml:brushProperty name="color" value="#F6630D"/>
    </inkml:brush>
  </inkml:definitions>
  <inkml:trace contextRef="#ctx0" brushRef="#br0">99 0 10622,'-7'4'971,"-3"0"0,1-1 1,0 4-506,2 4 1,-3 2 0,1 1 0,0 0 262,1 1 0,1-1 0,1 0 0,1-1-212,3-1 0,1 1 0,1-2 0,0 0-649,0-2 0,3-2 0,2-2 0,1-3-375,1-1 0,1-1 1,2-1-1,1-1-184,0-3 1,1-3 0,-2-3 0,0 1-192,0-3 0,0 1 0,-3-1 0,0 1 744,0 0 0,-2-1 0,-1 2 0,-1 1-417,1 2 2059,-2 1 0,0 5 0,-4 4-840,-3 4 1,0 6 0,-1-1 0,2 3 256,-2 0 0,2-1 0,0-1 0,1-1-801,2-1 1,0 2-1,1-2 1,0-2-802,0 0 1,0-3 0,1-1 0,1-1-215,3-2 1,1 0 0,1-1 0,0 0 34,0 0 0,0-1 0,1 0 0,0-2 63,2-1 1,-1-1 0,-1-3 0,1 0 257,0-2 0,3-2 0,-3 0 541,0-1 1,2-4 0,0-1 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0.064"/>
    </inkml:context>
    <inkml:brush xml:id="br0">
      <inkml:brushProperty name="width" value="0.05714" units="cm"/>
      <inkml:brushProperty name="height" value="0.05714" units="cm"/>
      <inkml:brushProperty name="color" value="#F6630D"/>
    </inkml:brush>
  </inkml:definitions>
  <inkml:trace contextRef="#ctx0" brushRef="#br0">78 6 10622,'4'-3'253,"-1"2"0,-4-1 1,-1 4-1,-3 4 173,-1 2 0,-1 1 0,-1 3 1,-1 0 759,0 2 0,-1 0 0,4 0 0,1 0-923,0 0 1,4-3 0,-3 0-1,2 0-344,0-3 0,-1 0 0,4-1-336,1 0 1,0-3 0,3-2 0,0-1-481,1-1 1,1 0 0,1-1-1,-1 0-121,0-2 0,0-1 1,0 1-1,0-1 298,0-2 0,2 2 0,0 0 731,0-2 1,2-3 0,0-2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0.679"/>
    </inkml:context>
    <inkml:brush xml:id="br0">
      <inkml:brushProperty name="width" value="0.05714" units="cm"/>
      <inkml:brushProperty name="height" value="0.05714" units="cm"/>
      <inkml:brushProperty name="color" value="#F6630D"/>
    </inkml:brush>
  </inkml:definitions>
  <inkml:trace contextRef="#ctx0" brushRef="#br0">211 14 10622,'-1'-6'315,"-1"1"0,-2 3 0,-3 5 339,0 4 0,0 3 1,-1 6-1,-1 2-51,-3 3 1,-2 4 0,-2-1-1,0 0-178,0 1 0,1 1 1,1 0-1,1 1-166,1 1 1,2-2 0,3-1 0,0-1-419,0-4 1,3-2 0,2-5 0,1-1-330,1-3 1,1-4 0,1-3 174,3-4 0,4-5 1,3-5-1,2-2-127,2-2 0,2-1 0,1-3 0,-1 3 417,-1 2 1,0-1 0,-3 5-1,0 0 763,0 2 0,-3 2 0,-2 2-75,-1 3 0,-4 2 1,-2 3-1,-4 3-105,-3 3 1,-4 7 0,-3 0 0,-1 4 122,-1 1 1,1-1 0,1 0 0,2-3-539,3-2 1,3-1-1,1-4 1,3-2-143,0 0 1,3-3-1,1-1 1,3-1-344,3-2 0,1-2 0,4-3 0,0-1-1524,2-3 1,0-2 0,-2 2 0,2-2-82,-2-1 1,0-1 1916,-1-2 1,4-6-1,0-2 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0.803"/>
    </inkml:context>
    <inkml:brush xml:id="br0">
      <inkml:brushProperty name="width" value="0.05714" units="cm"/>
      <inkml:brushProperty name="height" value="0.05714" units="cm"/>
      <inkml:brushProperty name="color" value="#F6630D"/>
    </inkml:brush>
  </inkml:definitions>
  <inkml:trace contextRef="#ctx0" brushRef="#br0">98 20 12273,'-3'-8'414,"-1"1"1,-3 2 0,0 8-1,0 3 237,0 3 1,-1 3 0,0-2-1,-1 0 254,0 0 0,0 0 0,1-1 0,2 0-1413,2 0 1,2-1-1,2-1-1122,0 0 1,3-1 0,2-1 1064,1-3 0,4-4 0,2-3 579,1-1 0,1-4 1,0-1-1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0.937"/>
    </inkml:context>
    <inkml:brush xml:id="br0">
      <inkml:brushProperty name="width" value="0.05714" units="cm"/>
      <inkml:brushProperty name="height" value="0.05714" units="cm"/>
      <inkml:brushProperty name="color" value="#F6630D"/>
    </inkml:brush>
  </inkml:definitions>
  <inkml:trace contextRef="#ctx0" brushRef="#br0">120 21 11774,'2'-7'560,"0"0"1,0 3 0,-5 2 461,-4 1 0,0 5 1,-3 3-1,0 1-24,1 1 1,0-1-1,2-1 1,-1 2-1362,-2 0 1,5 1-1,-1-1 1,1 0-2307,1 0 0,0-1 2664,-1-1 1,-4 0-1,1 0 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2.486"/>
    </inkml:context>
    <inkml:brush xml:id="br0">
      <inkml:brushProperty name="width" value="0.05714" units="cm"/>
      <inkml:brushProperty name="height" value="0.05714" units="cm"/>
      <inkml:brushProperty name="color" value="#F6630D"/>
    </inkml:brush>
  </inkml:definitions>
  <inkml:trace contextRef="#ctx0" brushRef="#br0">155 10 11339,'-7'-6'0,"0"3"0,-2 5 1235,0 4 0,-3 5 1,2 1-1,-1 2-211,-2 3 1,0 0 0,0 2-1,0-1-841,2 0 1,3-2-1,0-2 1,3 0-744,2 0 1,1-3 0,2-2-1,0-1-623,0-1 1,0 0 0,1 0-276,1-3 0,2-1 0,2-3 1,0-4 1464,1-3 1,-1-3 0,4-4 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2.689"/>
    </inkml:context>
    <inkml:brush xml:id="br0">
      <inkml:brushProperty name="width" value="0.05714" units="cm"/>
      <inkml:brushProperty name="height" value="0.05714" units="cm"/>
      <inkml:brushProperty name="color" value="#F6630D"/>
    </inkml:brush>
  </inkml:definitions>
  <inkml:trace contextRef="#ctx0" brushRef="#br0">28 39 10622,'0'-7'319,"0"0"1,-3 1 0,-1 0 391,0 1 1,-2 4-1,2-2-271,0 0 0,1 3-914,3 0 0,3 0 1,2 4-1,2 0-777,3 0 1,-3-2 1276,3 0 1,1-1 0,0-1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2.279"/>
    </inkml:context>
    <inkml:brush xml:id="br0">
      <inkml:brushProperty name="width" value="0.08571" units="cm"/>
      <inkml:brushProperty name="height" value="0.08571" units="cm"/>
      <inkml:brushProperty name="color" value="#F6630D"/>
    </inkml:brush>
  </inkml:definitions>
  <inkml:trace contextRef="#ctx0" brushRef="#br0">102 108 8313,'5'-15'0,"-1"2"251,1 0 1,1 1 0,-2 0 0,-2 2 401,-1 0 1,-1 1-1,-1 3-453,-1 1 1,-4 2-1,-4 3 1,0 2 28,-2 2 1,-3 4 0,-1 6-1,2 1 100,2 1 1,0 2-1,4-2 1,2 2 4,3 0 0,2 1 1,1-1-1,1-2-193,4-2 1,0-1-1,6-2 1,1-3-155,1-2 1,3-3 0,0-3 0,-1 0-432,-1 0 0,2-3 0,-1-2 0,0 0-306,0 0 0,-2-1 0,1 2 750,-1-2 0,4-1 0,0 0 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2.921"/>
    </inkml:context>
    <inkml:brush xml:id="br0">
      <inkml:brushProperty name="width" value="0.05714" units="cm"/>
      <inkml:brushProperty name="height" value="0.05714" units="cm"/>
      <inkml:brushProperty name="color" value="#F6630D"/>
    </inkml:brush>
  </inkml:definitions>
  <inkml:trace contextRef="#ctx0" brushRef="#br0">156 1 10622,'-1'6'423,"-2"-1"0,-1 1 0,-5-1 0,0 0 69,0 0 0,-1 3 0,0 0 0,0-1-174,0 1 0,1 0 0,3 1 0,3 1-93,-1 1 0,2-2 0,3 3 0,1-1 119,3 0 1,4 2 0,3-4 0,1 0 106,1-1 0,0-1 0,0 0 0,-3-1-73,-1-1 0,-6 1 0,-1-1-151,-2 1 1,-5 0 0,-3 0 0,-5-2-357,-4 2 0,-1 0 0,-2 1 0,1-1-614,0-1 1,0 0 0,4-2-1,3-2-2575,3 0-1879,1-1 5217,6 0 0,5-3 0,7-1 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5.065"/>
    </inkml:context>
    <inkml:brush xml:id="br0">
      <inkml:brushProperty name="width" value="0.05714" units="cm"/>
      <inkml:brushProperty name="height" value="0.05714" units="cm"/>
      <inkml:brushProperty name="color" value="#F6630D"/>
    </inkml:brush>
  </inkml:definitions>
  <inkml:trace contextRef="#ctx0" brushRef="#br0">356 85 10622,'14'-16'50,"-3"1"1,-2 3 704,-4 1 1,-2 1-550,-3 3 1,-5 1 0,-4 1 0,-2 3 84,-4 1 0,-6 5 0,-1 2 0,-2 4-197,0 1 0,-2 0 0,2 1 0,-1-1 116,-1-1 1,1 2 0,2-2 0,3 1-79,3 1 0,2-1 0,5-2 0,2-1-81,3-1 1,2 0-1,3 0 1,1 0-10,1 0 1,3-1 0,4 0 0,3-2 59,1 2 1,1 0 0,1 1-1,1 0 9,0 0 0,0 0 0,-2 0 1,0 1-107,-3 1 0,-1 2 0,-5 2 0,-3 0 96,-1 2 0,-2 1 0,-1-2 0,-4 0 182,-3 0 1,-1 0 0,-5-1 0,-1 0-29,0-2 1,-3-2-1,2 0 1,0-2-4,-1-2 0,4 1 1,3-3-1,-1 0-895,1 0 0,1-1-3557,3-2 3064,3 0 0,4-2 0,5-1 0,2 0 438,2 0 1,2-3-1,3 1 1,0-1 746,0-1 1,3 0 0,1 0-1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5.445"/>
    </inkml:context>
    <inkml:brush xml:id="br0">
      <inkml:brushProperty name="width" value="0.05714" units="cm"/>
      <inkml:brushProperty name="height" value="0.05714" units="cm"/>
      <inkml:brushProperty name="color" value="#F6630D"/>
    </inkml:brush>
  </inkml:definitions>
  <inkml:trace contextRef="#ctx0" brushRef="#br0">176 27 10622,'11'-11'113,"-1"2"1,-6 4-1,-5 4 741,-5 2 0,-5 4 0,-6 5 1,-2 3-96,-1 3 1,-1 4-1,1-2 1,1 2-366,3-1 0,1-2 0,1-3 0,3-1-449,4-1 0,4-2 1,3-3-1,0 0 116,0 0 1,3-3-1,2-2 1,4-1-481,2-1 1,4-4 0,1-3 0,2-3-376,0-1 1,1-2-1,-1 1 1,-1-1 656,0-1 1,-1 1-1,-5 0 1,-1 2 624,-3 1 1,0 3 0,-2 3 461,0 1 0,-4 1 37,-1 5 1,-3 4-1,-4 4 1,-1 3-371,1 0 0,4-3 0,-1-1 1,2-1-551,0 1 0,-1-1 0,4-3 0,2 0-140,1-2 0,0-2 0,2 0 0,1-1-811,1-1 0,4-1 0,-2-1 1,1-2-1135,2 0 0,-3-2 0,1 1 0,0 0 168,-3 0 1,0-1 1839,-1 1 1,0-4 0,0-2-1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5.575"/>
    </inkml:context>
    <inkml:brush xml:id="br0">
      <inkml:brushProperty name="width" value="0.05714" units="cm"/>
      <inkml:brushProperty name="height" value="0.05714" units="cm"/>
      <inkml:brushProperty name="color" value="#F6630D"/>
    </inkml:brush>
  </inkml:definitions>
  <inkml:trace contextRef="#ctx0" brushRef="#br0">14 1 11359,'-1'9'817,"-1"0"1,0 1-1,-1-3 1,-1 0-116,3 0 1,0 0-1,1 0 1,0 0-306,0 0 1,2 0 0,2-1 0,-1-1-485,3-3 1,0-1 0,2-1-1,1 0-3215,0 0 1,0 0 3323,-2 0 1,0-6-1,0-2 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5.748"/>
    </inkml:context>
    <inkml:brush xml:id="br0">
      <inkml:brushProperty name="width" value="0.05714" units="cm"/>
      <inkml:brushProperty name="height" value="0.05714" units="cm"/>
      <inkml:brushProperty name="color" value="#F6630D"/>
    </inkml:brush>
  </inkml:definitions>
  <inkml:trace contextRef="#ctx0" brushRef="#br0">57 43 11238,'-10'-9'0,"1"-1"0,0 2 1825,1 3 1,2 1 0,1 3 1106,0-2-2329,4 1 1,-3 3 0,5 1-1,2 3-1728,1 1 0,2 1 0,1 1 0,1 0 1112,-1 2 1,3-1 0,1-2 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6.354"/>
    </inkml:context>
    <inkml:brush xml:id="br0">
      <inkml:brushProperty name="width" value="0.05714" units="cm"/>
      <inkml:brushProperty name="height" value="0.05714" units="cm"/>
      <inkml:brushProperty name="color" value="#F6630D"/>
    </inkml:brush>
  </inkml:definitions>
  <inkml:trace contextRef="#ctx0" brushRef="#br0">176 14 10622,'6'-3'141,"-2"-1"448,-4 0 0,-1 1-380,-6 3 1,1 3 0,-5 2 65,0 1 0,-1 4 0,0 2 0,0 1 25,0 2 1,-1 1 0,4 0 0,1-1-34,3-2 0,2 0 0,3-1 1,0 0 81,0 0 1,0-2 0,0-3 560,0 0-858,0 0 0,-1-3 1,-1-2-655,-3-1 0,1-1 0,-1 0 1,0 0-881,-1 0 0,1 0 1,0-1-1503,0-1 2978,-2-2 0,0-6 0,0-1 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6.544"/>
    </inkml:context>
    <inkml:brush xml:id="br0">
      <inkml:brushProperty name="width" value="0.05714" units="cm"/>
      <inkml:brushProperty name="height" value="0.05714" units="cm"/>
      <inkml:brushProperty name="color" value="#F6630D"/>
    </inkml:brush>
  </inkml:definitions>
  <inkml:trace contextRef="#ctx0" brushRef="#br0">106 12 10028,'-10'-7'0,"-2"4"0,0 2 1345,0 2 1,-1 6 0,4 0-1,0-1-1033,2 0 0,0 2 0,0-3 0,3 1-1075,1 1 0,3 0 1,0 1-1,3 0-1747,1 2 0,3-2 2521,0-3 0,3-2 1,1-3-1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7.486"/>
    </inkml:context>
    <inkml:brush xml:id="br0">
      <inkml:brushProperty name="width" value="0.05714" units="cm"/>
      <inkml:brushProperty name="height" value="0.05714" units="cm"/>
      <inkml:brushProperty name="color" value="#F6630D"/>
    </inkml:brush>
  </inkml:definitions>
  <inkml:trace contextRef="#ctx0" brushRef="#br0">303 49 11311,'2'-13'449,"1"1"0,-1 2-215,-2 3 1,-1 3 0,-2 1 0,-4 3 234,-4 3 0,-5 2 1,-3 7-1,-2 4 82,-3 1 0,0 5 1,-2-2-1,1 2-334,0 3 1,4-1 0,3 1 0,1-1-147,2-1 0,3-1 1,2-2-1,3-1-366,3-3 1,1-4 0,3-3 0,3-1-214,1-1 1,6-3-1,2-2 1,1-1-397,1-1 1,2-2 0,1-1 0,1-1-1913,2-2 2813,0 0 1,-2-4-1,-1-1 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7.791"/>
    </inkml:context>
    <inkml:brush xml:id="br0">
      <inkml:brushProperty name="width" value="0.05714" units="cm"/>
      <inkml:brushProperty name="height" value="0.05714" units="cm"/>
      <inkml:brushProperty name="color" value="#F6630D"/>
    </inkml:brush>
  </inkml:definitions>
  <inkml:trace contextRef="#ctx0" brushRef="#br0">190 28 11019,'-14'0'577,"0"6"0,-3 2 1,-1 2-9,0 2 1,-1 4 0,2 1-1,2 0-92,0 0 1,2 0 0,1-3 0,3 0 58,4 0 0,2-3 0,3-2 0,0-1-484,0-1 0,6-2 0,3-1 0,3-1-57,0-2 0,3-3 0,-1-3 0,0-2-22,-1-2 0,-1 1 1,-2-1-1,-2 1-465,-3 1 0,1-2 0,-4-1 0,-1 2 135,0 0 0,-1-2 0,-1 1 0,-1 0-282,-3 2 1,2 0 0,-2 0-818,-1 0 1,1-4 776,0 0 1,3-1 0,4 2 0,4 3 79,2 1 0,1-3 580,3 0 0,-1-1 0,3 3 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8.109"/>
    </inkml:context>
    <inkml:brush xml:id="br0">
      <inkml:brushProperty name="width" value="0.05714" units="cm"/>
      <inkml:brushProperty name="height" value="0.05714" units="cm"/>
      <inkml:brushProperty name="color" value="#F6630D"/>
    </inkml:brush>
  </inkml:definitions>
  <inkml:trace contextRef="#ctx0" brushRef="#br0">92 0 10622,'0'7'-630,"0"1"1,-1 1 1155,-1 3 0,-2 1 0,-4 1 0,-1 1 177,0 2 1,-3-2 0,3 3 0,0-1-460,1-1 0,1-1 1,1-2-1,2-1-604,1-3 0,2-1 89,1-1 1,4-3 0,3-2 0,3-4-24,1-3 0,5-3 0,-1-2 1,2-1-398,3 1 0,-3-1 0,0 0 0,-1 1 834,-2 0 1,1 1 0,-4 3 0,0 0 990,-1 1 0,-5 4 0,-1 0-675,-1 5 0,-3 1 0,-4 8 1,-1 0 310,-3 0 0,-3 3 0,2-4 0,0 0-644,1 0 0,3-2 0,2-3 1,-1 0-2502,3 0 1178,0-3 0,4-1 0,3-7 0,1-2-49,3-2 0,2-3 1,-2 2 1232,1-3 0,0-4 0,3-2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2.564"/>
    </inkml:context>
    <inkml:brush xml:id="br0">
      <inkml:brushProperty name="width" value="0.08571" units="cm"/>
      <inkml:brushProperty name="height" value="0.08571" units="cm"/>
      <inkml:brushProperty name="color" value="#F6630D"/>
    </inkml:brush>
  </inkml:definitions>
  <inkml:trace contextRef="#ctx0" brushRef="#br0">75 28 8468,'-7'-3'194,"0"2"0,0-1 99,1 1 1,-1 6 0,-1 2 0,0 1 185,-1 2 1,2 0 0,4 2 0,0-2-125,1 0 1,1 1 0,2-2-1,2 0-257,4-2 1,3-3 0,3-2 0,1-1-188,-1-1 0,1-1 1,-1-2-1,1-3-20,-1-2 0,-3-2 0,-1 2 0,-2-1 104,-2 1 0,0-2 0,-3 1 0,0 1 234,-2 0 1,-3 1 0,-4 1 0,-3 0-249,0 1 1,-3 2 0,3 3 0,-2-1-665,1-1 1,5 1 0,-1-1-231,1 1 0,4 1 1,2 0 912,4 0 0,5-6 0,1-1 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8.313"/>
    </inkml:context>
    <inkml:brush xml:id="br0">
      <inkml:brushProperty name="width" value="0.05714" units="cm"/>
      <inkml:brushProperty name="height" value="0.05714" units="cm"/>
      <inkml:brushProperty name="color" value="#F6630D"/>
    </inkml:brush>
  </inkml:definitions>
  <inkml:trace contextRef="#ctx0" brushRef="#br0">177 10 10996,'4'-7'971,"-2"4"1,-5 6-176,-4 5 0,-3 5 1,-4 4-1,-1 1-97,1 0 0,-2 2 1,0-1-1,0 0-246,1 0 0,2 1 1,1-1-1,4 1-690,2-2 0,1 2 0,1-4 0,1-1-1161,0-2 1,1-1-1,2-2-1339,0-2 0,0 0 2680,0-1 0,0-3 1,0-1-1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8.558"/>
    </inkml:context>
    <inkml:brush xml:id="br0">
      <inkml:brushProperty name="width" value="0.05714" units="cm"/>
      <inkml:brushProperty name="height" value="0.05714" units="cm"/>
      <inkml:brushProperty name="color" value="#F6630D"/>
    </inkml:brush>
  </inkml:definitions>
  <inkml:trace contextRef="#ctx0" brushRef="#br0">49 71 10622,'-14'-6'1145,"3"2"0,2-4-367,1 3 1,4 2-1,2-1 1,2-1 42,2 1 1,5-1 0,6 2-1,2-1-404,4 1 0,4 0 1,3 2-1,1-2-358,2 2 0,-2 0 0,-1 1 1,-1-1-168,0-1 1,-3 1-1,-2-1 1,-3 1-724,-2 1 1,1 0-1,-6 0 1,1 0-669,-1 0 0,-2 0 0,-1 0 1515,0 0 1,-3 0-1,-1 0 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8.808"/>
    </inkml:context>
    <inkml:brush xml:id="br0">
      <inkml:brushProperty name="width" value="0.05714" units="cm"/>
      <inkml:brushProperty name="height" value="0.05714" units="cm"/>
      <inkml:brushProperty name="color" value="#F6630D"/>
    </inkml:brush>
  </inkml:definitions>
  <inkml:trace contextRef="#ctx0" brushRef="#br0">1 7 7414,'7'-7'0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9.442"/>
    </inkml:context>
    <inkml:brush xml:id="br0">
      <inkml:brushProperty name="width" value="0.05714" units="cm"/>
      <inkml:brushProperty name="height" value="0.05714" units="cm"/>
      <inkml:brushProperty name="color" value="#F6630D"/>
    </inkml:brush>
  </inkml:definitions>
  <inkml:trace contextRef="#ctx0" brushRef="#br0">50 28 9441,'2'-4'0,"0"-1"469,0-1 403,2 3 1,0-2-289,3 3 0,-2 2 1,-2 5-1,1 2 62,-3 2 0,-1 2 1,-2 5-1,-2 1-350,0 2 0,-5 3 0,2-4 0,0 0-296,-1-2 1,1-1-1,2-2 1,0-1-143,0-3 1,1-3 0,-1-2 282,0-1 0,2-2-307,0-3 0,3-2 0,0-4 0,0-1 153,3-3 0,4 0 0,4-2 0,3 1 67,0-2 1,0-3 0,1 2-1,0 0-315,2 1 0,-1 4 1,-1 0-1,1 1-460,0 1 0,0 2 1,-2 2-1,0 3-1316,-3 1 1,0-1 2067,-4 0 0,3-4 0,1 2 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9.555"/>
    </inkml:context>
    <inkml:brush xml:id="br0">
      <inkml:brushProperty name="width" value="0.05714" units="cm"/>
      <inkml:brushProperty name="height" value="0.05714" units="cm"/>
      <inkml:brushProperty name="color" value="#F6630D"/>
    </inkml:brush>
  </inkml:definitions>
  <inkml:trace contextRef="#ctx0" brushRef="#br0">77 1 11727,'-8'0'0,"-1"3"754,0 5 0,0 1 1,2 3-1,0-1-202,0-1 1,0 0 0,3-3-1,0 0-1140,1 0 1,3 0 0,-2-1-1,4-1-713,2-3 1,3-1 1337,3-1 1,-3-3 0,4-1 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09.689"/>
    </inkml:context>
    <inkml:brush xml:id="br0">
      <inkml:brushProperty name="width" value="0.05714" units="cm"/>
      <inkml:brushProperty name="height" value="0.05714" units="cm"/>
      <inkml:brushProperty name="color" value="#F6630D"/>
    </inkml:brush>
  </inkml:definitions>
  <inkml:trace contextRef="#ctx0" brushRef="#br0">22 14 10622,'-5'-2'877,"1"-1"-684,1-1 0,0 2 4024,1 0-4966,1 1 1,-2 2 0,3 1-430,0 3 1,0-1-1,1 0 1190,1-1 0,-1-4 0,2-3 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10.401"/>
    </inkml:context>
    <inkml:brush xml:id="br0">
      <inkml:brushProperty name="width" value="0.05714" units="cm"/>
      <inkml:brushProperty name="height" value="0.05714" units="cm"/>
      <inkml:brushProperty name="color" value="#F6630D"/>
    </inkml:brush>
  </inkml:definitions>
  <inkml:trace contextRef="#ctx0" brushRef="#br0">131 78 9321,'4'-14'0,"0"3"274,-1 1 0,2 3 0,-2 0 1,1 0 408,2-1 0,-1 4 0,0 0 0,0 1 189,1 1 1,-2 1 0,-1 3-412,1 3 1,-2 3 0,-2 9 0,-1 1-46,-1 3 1,-5 2 0,-5 1 0,-1 1-99,-1 2 0,0 0 0,0 1 0,0 1-221,3-1 1,-4-2-1,3-2 1,1-3-182,0-3 0,3-5 0,-1-4 0,1-1-527,1-1 0,2-3 241,1-2 0,3-2 0,1-3 0,4-3-232,2-3 1,4-1 0,3 1 0,2-3 227,4-1 0,1-1 0,2 0 0,-1 0 242,0 0 0,-1 3 0,0 1 0,-2 3 422,-1 0 1,-1 3 0,-3 1-1,-1 3 421,-3 0 0,-4 0 1,-2 3-1,-3 2 46,0 4 1,-4 1-1,-3 2 1,-4 0-304,-2 1 1,-1-3-1,0-1 1,0-1-344,0-1 1,2 0 0,0-1 0,1 0-538,0-2 0,1-2 0,3 0 0,0 0-1975,3 0 0,0-1-39,1 1 1,3-1 1000,0-1 1,6-1 1436,3-1 1,4-2 0,-2-3 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10.872"/>
    </inkml:context>
    <inkml:brush xml:id="br0">
      <inkml:brushProperty name="width" value="0.05714" units="cm"/>
      <inkml:brushProperty name="height" value="0.05714" units="cm"/>
      <inkml:brushProperty name="color" value="#F6630D"/>
    </inkml:brush>
  </inkml:definitions>
  <inkml:trace contextRef="#ctx0" brushRef="#br0">70 169 10261,'-7'4'0,"0"2"542,-3 2 0,2 4 1,-1-2-1,1-1 899,1 1 1,1-2-1,1 1 1,3-1-924,1-1 0,1-2 1,1-1-605,1-1 0,2-1 1,3-2-1,0 0-320,0 0 1,3-1 0,-1-1 0,0-2-62,-2 0 0,0-1 1,1 2-193,-1-1 699,0 2 1,-4 0 0,0 4 1093,-2 3 0,-1-1-1160,0 0 1,4-2 0,2 0-425,2-1 1,6-4-1,-1-2 1,3-2-73,-1-2 1,2-1 0,-2-3 0,0 2-238,1-2 0,-3 0 1,-1-2-1,-1-1 786,0 0 1,3-3 0,-3 2 0,-1 0 706,0 0 1,-1 1-1,-1 3 472,-2 2 1,-1 2-470,0 0 0,-3 4 1,-4 3-1,-2 3 261,0 3 0,-5 3 0,1 6 0,-2 1-538,-2 1 0,1 3 1,0 1-1,1 1-375,1 2 0,1-2 1,2-1-1,1-1 2,0 0 1,3-1 0,-1-2 0,1-2-2047,0-2 1,-1-2-1,4-2 80,1 0 0,0-3 0,3-2 1,-1-2-101,0-2 1,2 1 1988,-4-4 0,3-3 1,-1-3-1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11.057"/>
    </inkml:context>
    <inkml:brush xml:id="br0">
      <inkml:brushProperty name="width" value="0.05714" units="cm"/>
      <inkml:brushProperty name="height" value="0.05714" units="cm"/>
      <inkml:brushProperty name="color" value="#F6630D"/>
    </inkml:brush>
  </inkml:definitions>
  <inkml:trace contextRef="#ctx0" brushRef="#br0">32 7 10513,'-11'-2'-105,"2"-1"1,3 1 1317,1 2 0,5 0 0,0 0 15,7 0 1,3 0 0,5 0 0,0 1-1371,2 1 1,2-1 0,0 2-1,1 0-683,1-1 0,-3 0 1,0-1-1,-2 1 480,0 0 1,1 1-1,-3-1 345,0 0 1,3 0 0,1-2 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11.232"/>
    </inkml:context>
    <inkml:brush xml:id="br0">
      <inkml:brushProperty name="width" value="0.05714" units="cm"/>
      <inkml:brushProperty name="height" value="0.05714" units="cm"/>
      <inkml:brushProperty name="color" value="#F6630D"/>
    </inkml:brush>
  </inkml:definitions>
  <inkml:trace contextRef="#ctx0" brushRef="#br0">78 0 10622,'-4'11'-337,"0"0"1,-3 3 1664,0 0 0,0 0 1,-2 0-1,0 0-234,0 0 1,4-2 0,1-1-1,0-1-811,0-2 0,2 2-226,0 0 0,2-2 1,2-3-1433,3-3 0,0-4 1,2-3-1,-2-2-5054,1-2 6392,1 1 0,-3-8 0,3 1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3.277"/>
    </inkml:context>
    <inkml:brush xml:id="br0">
      <inkml:brushProperty name="width" value="0.08571" units="cm"/>
      <inkml:brushProperty name="height" value="0.08571" units="cm"/>
      <inkml:brushProperty name="color" value="#F6630D"/>
    </inkml:brush>
  </inkml:definitions>
  <inkml:trace contextRef="#ctx0" brushRef="#br0">55 54 8272,'3'-6'31,"-2"-3"1,1 0-1,-1 0 1,-1 2-1,-1 1 535,-1 1 1,-2 2-1,-4 4 1,0 2-1,-1 3-167,1 2 0,1 4 0,2 0 11,0 0 1,4 1-1,-1-1 1,1-1-188,1 1 0,3-2 0,2-1 0,3-2-242,1-3 1,0-1-1,0-3 1,0 0 55,2 0 0,-3-3 0,1-1 0,-2-3-213,-3-2 1,0 2-1,-2-2 1,0 1-526,-1 1 0,-1 3 1,-1-1-1,-2 1-964,-1 0 0,0-2 1665,-3 2 0,0-5 0,0-2 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11.376"/>
    </inkml:context>
    <inkml:brush xml:id="br0">
      <inkml:brushProperty name="width" value="0.05714" units="cm"/>
      <inkml:brushProperty name="height" value="0.05714" units="cm"/>
      <inkml:brushProperty name="color" value="#F6630D"/>
    </inkml:brush>
  </inkml:definitions>
  <inkml:trace contextRef="#ctx0" brushRef="#br0">0 69 10622,'0'-13'-150,"0"1"1,0 3 1052,0 1 0,1 1-328,2 0 0,-2 3 0,4 1-456,0 0 1,2 2-1,0 0 1,0 2-197,0 4 1,-1-1 0,0 0-2815,1 2 0,-1-1 2899,3 0 1,2 1 0,0-2 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3:57:11.884"/>
    </inkml:context>
    <inkml:brush xml:id="br0">
      <inkml:brushProperty name="width" value="0.05714" units="cm"/>
      <inkml:brushProperty name="height" value="0.05714" units="cm"/>
      <inkml:brushProperty name="color" value="#F6630D"/>
    </inkml:brush>
  </inkml:definitions>
  <inkml:trace contextRef="#ctx0" brushRef="#br0">71 0 10622,'4'7'-292,"-1"1"1,-3 1 0,-1 1 830,-1 1 0,-4 1 1,-4 2-1,-1 0 744,1 3 0,-1-2 0,4 1 1,0-1-645,1-1 0,3-1 1,1 0-1,1-2-290,1-1 1,1-1-358,1-2 1,3-3-1,3-1 1,2-3 0,0 0-576,1-3 0,3-1 0,-2-4 0,1 0-86,0-1 1,-3-4 0,0 1-1,-3-1 308,0-1 0,0 0 0,0-1 0,-3 0 642,-1 1 1,-3-1 0,0 6 480,0 0 0,-3 2 0,-1 3 169,-3 1 1,3 3 0,-1 3-463,0 1 0,1 3 1,2 0-1,1 0-590,1 0 0,0 0 1,0 0-635,0 0 1,2-1 0,2-1 56,3-3 1,4-1 0,-1-1 0,0-1 125,0-1 1,3 0 0,-2-2-1,2 0 420,-1 0 1,-2 2 0,-3-2 0,0 1 834,0 1 1,-3 2 0,-2 3 0,-1 1 530,-1 3 1,-4 1-1,-2 1 1,-3 2 138,1 0 1,0-1-1,1-2-1363,0 1 0,0-1 0,3 1-654,1-1 1,3-4-1,3-2 1,1-1-211,3-1 0,3-2 0,2-1 0,1-1-232,1-2 0,2 1 0,-2-1 0,0 2 820,-1 1 0,-3 1 0,-1 2 629,-1 0 0,-4 1-243,-1 1 1,-3 2-1,-3 3 360,-1 0-465,0 0 0,-2 0 0,2 0 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1:57.364"/>
    </inkml:context>
    <inkml:brush xml:id="br0">
      <inkml:brushProperty name="width" value="0.04286" units="cm"/>
      <inkml:brushProperty name="height" value="0.04286" units="cm"/>
      <inkml:brushProperty name="color" value="#F6630D"/>
    </inkml:brush>
  </inkml:definitions>
  <inkml:trace contextRef="#ctx0" brushRef="#br0">40 549 8295,'-13'0'808,"-1"0"1,10-2-236,-2-5 0,3-4-360,3-8 0,0-1 0,3 3-96,3 4 0,-4-5 0,7 5 0,-2-4-38,-1-3 1,9 3 0,-4-1 0,2 3-76,0 0 1,-6-9 0,6 7-1,0-7-57,-2 0 0,6 2 1,-6 2-1,2 3 49,0 4 1,-6-5 0,4 5 0,0-2 84,-1 2 1,-5-4 21,1 4 0,3 2-23,-2-2 1,-1 6 96,-6-6-299,0 9 1,0-7 0,2 6-512,5-1 205,-5-1 119,7 7 0,-7 0-914,4 0 338,-3 0 1,8 0 116,-5 0 768,-4 0 0,7 9 0,-9 2 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1:58.031"/>
    </inkml:context>
    <inkml:brush xml:id="br0">
      <inkml:brushProperty name="width" value="0.04286" units="cm"/>
      <inkml:brushProperty name="height" value="0.04286" units="cm"/>
      <inkml:brushProperty name="color" value="#F6630D"/>
    </inkml:brush>
  </inkml:definitions>
  <inkml:trace contextRef="#ctx0" brushRef="#br0">39 40 8168,'-19'-11'1403,"8"-6"-1034,2 15 0,11-7 1,5 9-116,6 0 1,-4 2 0,-1 2 0,1 5 17,4 2 0,-2 2 1,2 5-1,0-3-13,-2-2 0,6 0 0,-3 7 1,1-1-30,-2 1 0,4-3 0,-4-2 0,3-2-145,-3 3 0,4 1 1,-4 1-1,2-3-10,-2-2 1,5-2-1,-7 4 1,2-2 50,0 2 0,-2 3 0,4 1-34,-2 1 0,-6 0 1,4-1-82,-3 1 1,5-1 0,-4-1 0,0-3 10,-1-2 1,1-6-1,-2 6 0,4-2-234,8 2 154,-8-5-177,6-8 0,-12 0-710,8 0-1825,-9 0 275,5 0 2495,-9 0 0,0-17 0,0-5 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07.242"/>
    </inkml:context>
    <inkml:brush xml:id="br0">
      <inkml:brushProperty name="width" value="0.04286" units="cm"/>
      <inkml:brushProperty name="height" value="0.04286" units="cm"/>
      <inkml:brushProperty name="color" value="#F6630D"/>
    </inkml:brush>
  </inkml:definitions>
  <inkml:trace contextRef="#ctx0" brushRef="#br0">99 0 7770,'-2'20'0,"-3"-1"-302,-1 1 0,-7 0 0,6-1 0,3 1 163,2-1 0,-5-5 1,1-1 84,1 2 1,1 0-37,-3-2 12,5 5 1,-9-16 77,5 4 0,4-4 0,-7-2 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42.899"/>
    </inkml:context>
    <inkml:brush xml:id="br0">
      <inkml:brushProperty name="width" value="0.04286" units="cm"/>
      <inkml:brushProperty name="height" value="0.04286" units="cm"/>
      <inkml:brushProperty name="color" value="#F6630D"/>
    </inkml:brush>
  </inkml:definitions>
  <inkml:trace contextRef="#ctx0" brushRef="#br0">25 13 8242,'-13'0'295,"7"5"0,2 3 0,2 3 2641,2 1 1,4-3-2102,0-1 0,6-5-934,-2 1 1,3-4-56,1-4 0,-1 1 0,-1-4-967,-2 2 1,-5-5 1120,1 2 0,3-9 0,0-2 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43.572"/>
    </inkml:context>
    <inkml:brush xml:id="br0">
      <inkml:brushProperty name="width" value="0.04286" units="cm"/>
      <inkml:brushProperty name="height" value="0.04286" units="cm"/>
      <inkml:brushProperty name="color" value="#F6630D"/>
    </inkml:brush>
  </inkml:definitions>
  <inkml:trace contextRef="#ctx0" brushRef="#br0">13 368 8303,'-4'-18'250,"0"-2"0,0-2 0,4 1 0,0 5 0,2 1 0,4 0 0,5-3 856,2-1 1,0-2-1,7-3-802,2-1 0,-3 6 1,2 1 84,1 0 1,1 5 0,2-4-1,-1 4 1,-1 2 118,-2 3 0,1 1 0,-6 4 0,-1-1-279,-1 1 0,-2 11 0,-1 6 0,-3 2 47,-3 2 0,-4 8 0,-1 0 0,0 3-8,0 1 0,-6 4 0,0-2 0,-3-1-28,1-2 0,5-3 1,-1-2-1,3 0-75,1-4 1,0-2-1,0-6-322,0 1 1,0-1-911,0 0 1,1-5-1,3-3 47,5-2 1,-3-1-1,3 2-1899,0 1 1,1 1 2918,-2-1 0,3 3 0,-4 6 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43.780"/>
    </inkml:context>
    <inkml:brush xml:id="br0">
      <inkml:brushProperty name="width" value="0.04286" units="cm"/>
      <inkml:brushProperty name="height" value="0.04286" units="cm"/>
      <inkml:brushProperty name="color" value="#F6630D"/>
    </inkml:brush>
  </inkml:definitions>
  <inkml:trace contextRef="#ctx0" brushRef="#br0">25 1 9462,'-11'5'1087,"3"4"0,2 1 0,6 3 1469,0-1-1285,0-5 1,2-2-1430,2-5 0,-1-1 1,5-2-580,1-1 0,-2-4 0,0 3 0,0-1-3182,0 1 3919,-4 0 0,7-5 0,-3-4 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49.634"/>
    </inkml:context>
    <inkml:brush xml:id="br0">
      <inkml:brushProperty name="width" value="0.04286" units="cm"/>
      <inkml:brushProperty name="height" value="0.04286" units="cm"/>
      <inkml:brushProperty name="color" value="#F6630D"/>
    </inkml:brush>
  </inkml:definitions>
  <inkml:trace contextRef="#ctx0" brushRef="#br0">99 407 8309,'-13'-12'0,"1"0"83,0-1 0,1 1 0,1 1 1,3 1-1,0 2 412,1-1 0,-1-2 0,-1-2 0,3 1 0,4 0 244,1-1 0,0 1 0,1 0-513,4-1 0,1 1 0,8 0 0,2-2 69,5-2 0,2 2 1,2-4-1,1 2-33,3-1 0,-2-3 1,4 4-1,0 1 21,-4 1 0,3 3 0,-1 1 0,-2 3-18,-1 2 1,-3 1-1,-2 4 1,-5 0 7,-2 0 1,-6 7-1,-1 4 1,-2 5 30,-2 3 1,-1 2 0,-4 5 0,-2 1 132,-4 2 1,1 0-1,0-5 1,2-1-97,2-2 0,-3 1 0,2-6 0,2-1-154,0-1 1,6-2-1,2 1-415,1-1 0,1-1 1,4-2-1,1-2-7,-1-1 1,0-1 0,0-2 0,1 1-2204,-1-1 0,0 0 0,1 1 2438,-1 4 0,0 3 0,1 1 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49.813"/>
    </inkml:context>
    <inkml:brush xml:id="br0">
      <inkml:brushProperty name="width" value="0.04286" units="cm"/>
      <inkml:brushProperty name="height" value="0.04286" units="cm"/>
      <inkml:brushProperty name="color" value="#F6630D"/>
    </inkml:brush>
  </inkml:definitions>
  <inkml:trace contextRef="#ctx0" brushRef="#br0">50 1 8373,'-12'0'1360,"0"1"0,1 3 365,2 5 1,4 1-686,5 3 1,1-6-1,3-3-839,5-3 1,2-1 0,1-1 0,0-2-1685,0-1 0,1-4 0,-1 2 1483,0-1 0,1-1 0,-1-4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3.517"/>
    </inkml:context>
    <inkml:brush xml:id="br0">
      <inkml:brushProperty name="width" value="0.08571" units="cm"/>
      <inkml:brushProperty name="height" value="0.08571" units="cm"/>
      <inkml:brushProperty name="color" value="#F6630D"/>
    </inkml:brush>
  </inkml:definitions>
  <inkml:trace contextRef="#ctx0" brushRef="#br0">1 28 10716,'9'3'0,"0"2"0,-1 3 738,0 3 0,-2 4 0,-1 1 0,-1-2-778,-1-2 0,2 1 0,-1-2 264,-1-1 0,3 0 0,-4-3-356,-1-1 0,-1-2 0,-1-2-111,-1-4 1,-3-2-1,3-5 1,0-2 111,2 1 0,0-5 0,3 3 0,1-1 34,2 0 0,1-1 0,0 3 0,0-1-253,2 0 1,-1 3 0,3 2 0,-1 1-94,1 1 1,-2 0-1,1 3 1,0 0-1490,-2 2 1932,3 0 0,-4 3 0,3 0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58.430"/>
    </inkml:context>
    <inkml:brush xml:id="br0">
      <inkml:brushProperty name="width" value="0.04286" units="cm"/>
      <inkml:brushProperty name="height" value="0.04286" units="cm"/>
      <inkml:brushProperty name="color" value="#F6630D"/>
    </inkml:brush>
  </inkml:definitions>
  <inkml:trace contextRef="#ctx0" brushRef="#br0">0 1 9212,'0'12'2124,"0"-4"-908,0 0-995,0-5 1,0 4 0,1-4-802,3 1 0,-1 0 0,5-4 580,2 0 0,1 0 0,1 0 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0.904"/>
    </inkml:context>
    <inkml:brush xml:id="br0">
      <inkml:brushProperty name="width" value="0.04286" units="cm"/>
      <inkml:brushProperty name="height" value="0.04286" units="cm"/>
      <inkml:brushProperty name="color" value="#F6630D"/>
    </inkml:brush>
  </inkml:definitions>
  <inkml:trace contextRef="#ctx0" brushRef="#br0">87 140 8117,'0'-7'-36,"0"0"1,3 3 0,-1 0 0,-1-2 0,0 1 0,-1-2 0,1 0 0,0 1 0,1-1 0,0 0 0,-1-1 0,-1-1 0,0 1 0,0 0 874,0 2 1,-1-1-1,-1 0 1,-1 1-1,0 1-359,-2 1 0,-1 2 0,-1 0-178,0 1 0,-1 1 0,-1 1 0,1 2 53,0 4 0,2 1 0,-1 5 0,0 0-162,1 1 1,2 0 0,2 0 0,1-1-314,1 0 0,1 2 0,0-1 1,2-1-363,1-1 0,0-2 1,3-1-1,0-2-80,-1 0 0,1-2 0,0 0 0,1-3-1333,1-1 1,0-1 1894,-2 0 0,-1-6 0,1-1 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1.180"/>
    </inkml:context>
    <inkml:brush xml:id="br0">
      <inkml:brushProperty name="width" value="0.05714" units="cm"/>
      <inkml:brushProperty name="height" value="0.05714" units="cm"/>
      <inkml:brushProperty name="color" value="#F6630D"/>
    </inkml:brush>
  </inkml:definitions>
  <inkml:trace contextRef="#ctx0" brushRef="#br0">67 12 15418,'0'-10'280,"-3"9"0,2 3 1,-4 9 171,0 1 0,-1 6 1,0 2-1,-1 0-10,0 1 0,2 3 1,-1 1-1,3 1-255,0-1 0,-2 0 0,3 1 1,1-4-635,0-1 0,1 0 1,0-5-1,0 0-1837,0-2 1570,0 0 0,0-6 0,1 0-880,1-3 1,-1 0-1,4-3-963,0 0 2494,1-1 0,0-7 1,1-2-1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1.562"/>
    </inkml:context>
    <inkml:brush xml:id="br0">
      <inkml:brushProperty name="width" value="0.04286" units="cm"/>
      <inkml:brushProperty name="height" value="0.04286" units="cm"/>
      <inkml:brushProperty name="color" value="#F6630D"/>
    </inkml:brush>
  </inkml:definitions>
  <inkml:trace contextRef="#ctx0" brushRef="#br0">73 1 9912,'-6'4'0,"-1"2"751,0 2 1,1 3 0,-1 1-1,0 0-245,1 1 0,-1 1 0,1-1 1,1-1-461,1 0 0,2-1 0,0-2 1,1-1-274,1 0 1,1-2 151,1 1 1,2-3-1,3-3 1,-1-2-641,1-4 0,0-1 0,1 0 0,1-2-125,-1-1 1,0 1 0,-2-2 0,1 0 743,0 2 1,-3 1-1,0 0 1,-1 1-184,1 2 1549,-2-2 1,1 6-1,-3 0-333,0 4 1,0 2-1,-1 1 1,-1 1-594,0 1 0,0 0 0,2-3 0,0 1-765,0 0 0,1-1-435,1 1 1,2-3 0,2-2-87,1-1 0,-3-1 0,1 0 0,0-1 942,1-1 0,0-5 0,1-3 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1.921"/>
    </inkml:context>
    <inkml:brush xml:id="br0">
      <inkml:brushProperty name="width" value="0.04286" units="cm"/>
      <inkml:brushProperty name="height" value="0.04286" units="cm"/>
      <inkml:brushProperty name="color" value="#F6630D"/>
    </inkml:brush>
  </inkml:definitions>
  <inkml:trace contextRef="#ctx0" brushRef="#br0">99 20 8252,'-1'-6'123,"-1"2"0,1-2 0,-4 4 275,0 1 1,-1 1 0,0 1-1,-1 2 255,0 1 0,1 0 1,-1 3-1,0 0-471,1-1 0,-1 1 0,1 0 0,1-1-112,1 1 0,2-1 0,-1 0 0,1 0 223,0-2 1,0 0-502,5 3 1,0-3 0,4 0 0,-1-1 172,1-1 0,1 0 0,0 1 0,0-1 126,1 1 1,-4-2 0,-2 4 0,1 0 70,0 1 0,-3 0 0,2 1 0,-3 0-52,0-1 1,-3 3 0,-1 0-1,-2-1-159,-1 0 1,1-4 0,0 0 0,1 1-781,0-1 1,1-1-735,-3-3 1,3-1-1222,2-1 2784,1-2 0,4-6 0,1 0 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2.246"/>
    </inkml:context>
    <inkml:brush xml:id="br0">
      <inkml:brushProperty name="width" value="0.04286" units="cm"/>
      <inkml:brushProperty name="height" value="0.04286" units="cm"/>
      <inkml:brushProperty name="color" value="#F6630D"/>
    </inkml:brush>
  </inkml:definitions>
  <inkml:trace contextRef="#ctx0" brushRef="#br0">34 6 8252,'7'-2'850,"-1"0"0,-2 1 0,-2 3-232,-4 2 0,-1 2 0,-2 1 1,1 2-37,1-1 0,-1 1 0,1-2 0,0 0-509,0 2 1,1-1 0,1 0 0,0 0-62,-2-2 0,1 1 0,2 0-101,0-1 1,-2 1-674,0 0 0,0-1 85,2 1 0,-1-3-807,-1-2 992,1 1 1,-2-1-1454,3 2 1500,0-2 0,1 1 1,0-4 104,1-1 0,1 0 0,-3-2 340,0-1 0,0-1 0,2-4 0,2 0 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2.713"/>
    </inkml:context>
    <inkml:brush xml:id="br0">
      <inkml:brushProperty name="width" value="0.04286" units="cm"/>
      <inkml:brushProperty name="height" value="0.04286" units="cm"/>
      <inkml:brushProperty name="color" value="#F6630D"/>
    </inkml:brush>
  </inkml:definitions>
  <inkml:trace contextRef="#ctx0" brushRef="#br0">103 40 8284,'6'-4'-49,"-2"-1"1,0 1 0,-2-1 579,0 1 1,0-1-161,-2-1 0,-3 2 1,-1 2-1,-2 1-68,-1 1 0,0 0 1,1 1-1,-2 0 41,0 2 0,0 1 0,-1-1-69,2 1 0,0 0 0,1 3-114,2-1 1,1-1 0,3-1-35,0 1 0,3 1 0,1 0 81,2-1 1,1 1 0,-1-2 16,-2 2 0,1 0 0,-2 1-46,-2 0 0,0 2 0,-2-1 0,-1 1-140,-2-2 0,-2 0 0,-1-1 1,0 1-233,1 0 0,-2-3 0,0 0 1,2-1-196,0-2 0,3 2-1141,-2-1 1,5 0 0,0-4-1119,3-3 2647,3-1 0,4-3 0,0-2 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2.908"/>
    </inkml:context>
    <inkml:brush xml:id="br0">
      <inkml:brushProperty name="width" value="0.04286" units="cm"/>
      <inkml:brushProperty name="height" value="0.04286" units="cm"/>
      <inkml:brushProperty name="color" value="#F6630D"/>
    </inkml:brush>
  </inkml:definitions>
  <inkml:trace contextRef="#ctx0" brushRef="#br0">20 0 10287,'0'7'796,"0"-1"0,0 1 1,-2 0-1,0-1-112,1 1 1,-2 2-1,0 0 1,1-1-829,-1-1 0,2 0 0,-1-1-850,2 1-1117,0 0 2111,0-4 0,0 0 0,0-3 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3.079"/>
    </inkml:context>
    <inkml:brush xml:id="br0">
      <inkml:brushProperty name="width" value="0.04286" units="cm"/>
      <inkml:brushProperty name="height" value="0.04286" units="cm"/>
      <inkml:brushProperty name="color" value="#F6630D"/>
    </inkml:brush>
  </inkml:definitions>
  <inkml:trace contextRef="#ctx0" brushRef="#br0">0 43 8702,'0'-10'0,"0"1"1135,0 1 0,0 4 553,0 0 1,3 1-1250,-1-1 1,0 3 0,-2 1-1319,0 4 0,2 2 0,0 0 0,0 1-1437,-1 0 2316,2 2 0,0-1 0,4 1 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3.369"/>
    </inkml:context>
    <inkml:brush xml:id="br0">
      <inkml:brushProperty name="width" value="0.04286" units="cm"/>
      <inkml:brushProperty name="height" value="0.04286" units="cm"/>
      <inkml:brushProperty name="color" value="#F6630D"/>
    </inkml:brush>
  </inkml:definitions>
  <inkml:trace contextRef="#ctx0" brushRef="#br0">120 13 8258,'0'-6'821,"-1"2"0,-1 2-71,-3 1 1,-1 1 0,-1 0 0,-1 1-260,-1 1 0,-2 4 1,1 4-1,1 0-53,-1 2 1,-1 0-1,2 0 1,2 0-158,2 0 0,0 1 0,2-4 1,2-1-199,0-1 0,2 0 1,1 0-1,3-1-307,0-2 1,2-1 0,1-3 0,0 0-390,0 0 1,4 0-1,-3 0 1,1 0 58,-1 0 0,2-1 0,-2 0 0,-1-2-779,0 2 0,1 0 1333,-1 1 0,1-3 0,-2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3.614"/>
    </inkml:context>
    <inkml:brush xml:id="br0">
      <inkml:brushProperty name="width" value="0.08571" units="cm"/>
      <inkml:brushProperty name="height" value="0.08571" units="cm"/>
      <inkml:brushProperty name="color" value="#F6630D"/>
    </inkml:brush>
  </inkml:definitions>
  <inkml:trace contextRef="#ctx0" brushRef="#br0">1 1 8177,'3'0'-179,"0"0"-854,-3 3 1033,0 0 0,0 4 0,0 0 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6.390"/>
    </inkml:context>
    <inkml:brush xml:id="br0">
      <inkml:brushProperty name="width" value="0.04286" units="cm"/>
      <inkml:brushProperty name="height" value="0.04286" units="cm"/>
      <inkml:brushProperty name="color" value="#F6630D"/>
    </inkml:brush>
  </inkml:definitions>
  <inkml:trace contextRef="#ctx0" brushRef="#br0">1 67 8573,'0'-5'227,"3"2"0,1 0 0,3 1 1,1-1-1,4 0 0,0 0 1,1 0-1,1 0 1857,-1 0 1,2 0 0,2 1-1807,0 0 0,-3-2 1,2 2-1,-1-1-280,0 0-625,-4 3 1,4-5 184,-6 2 1,0 0 0,-3 2-2287,1-1 1934,0-1 0,-4 3 0,-3 1 1,-2 1 92,-2 0 1,-2 1-1,-3-2 701,1 2 0,-3-4 0,1-3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6.676"/>
    </inkml:context>
    <inkml:brush xml:id="br0">
      <inkml:brushProperty name="width" value="0.05714" units="cm"/>
      <inkml:brushProperty name="height" value="0.05714" units="cm"/>
      <inkml:brushProperty name="color" value="#F6630D"/>
    </inkml:brush>
  </inkml:definitions>
  <inkml:trace contextRef="#ctx0" brushRef="#br0">73 0 14690,'-4'3'-576,"0"2"1,1 3 1162,2 0 0,-2 4 1,1-3-1,0 1 544,-1 2 0,2 3 0,-1 1 0,1-2-832,1 0 0,0 2 0,0 0 1,0 0-377,0 1 1,-2-2-1,-1-1 1,0 1 77,0 0 1,0-1 0,1-4 0,0-1-2069,1 0 1,-2-2-374,1 0 1,-1-1-1053,0-2 1347,3-1 2120,-6-3 0,2-3 0,-3-1 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6.958"/>
    </inkml:context>
    <inkml:brush xml:id="br0">
      <inkml:brushProperty name="width" value="0.04286" units="cm"/>
      <inkml:brushProperty name="height" value="0.04286" units="cm"/>
      <inkml:brushProperty name="color" value="#F6630D"/>
    </inkml:brush>
  </inkml:definitions>
  <inkml:trace contextRef="#ctx0" brushRef="#br0">1 47 8429,'0'-7'1543,"0"1"1,0 1-430,0 1 0,3 1 0,1 0 1,2 0-450,0 1 0,3-1 0,1 1 0,0 1-305,2 0 1,1 1-1,0 0 1,0 0-358,0 0 0,1-2 1,-1 0-1,0 0-334,-2 1 1,0 1 0,-2 0 0,-1 0-612,0 0 1,-2 0 0,1 0-1194,0 0 1,-3 0 0,0 1 2134,-1 1 0,2-1 0,-1 2 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7.416"/>
    </inkml:context>
    <inkml:brush xml:id="br0">
      <inkml:brushProperty name="width" value="0.04286" units="cm"/>
      <inkml:brushProperty name="height" value="0.04286" units="cm"/>
      <inkml:brushProperty name="color" value="#F6630D"/>
    </inkml:brush>
  </inkml:definitions>
  <inkml:trace contextRef="#ctx0" brushRef="#br0">28 67 8252,'-7'-7'213,"0"0"1,1 1 0,2-1 1058,2 0 0,1 3-578,1 0 0,3 0 0,1-1 1,2 3-125,-2-1 0,2 2 0,-1-1 0,2 1-245,2 1 0,1-2 0,-2-1 0,2 2-76,0 0 1,0 1 0,1 0 0,-1 0-543,-1 0 0,-1 0 0,1 0-246,1 0 0,-3 0 0,2 0-999,-1 0 1,-5 1-3544,0 1 5081,-3 2 0,-3 3 0,0-1 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8.048"/>
    </inkml:context>
    <inkml:brush xml:id="br0">
      <inkml:brushProperty name="width" value="0.04286" units="cm"/>
      <inkml:brushProperty name="height" value="0.04286" units="cm"/>
      <inkml:brushProperty name="color" value="#F6630D"/>
    </inkml:brush>
  </inkml:definitions>
  <inkml:trace contextRef="#ctx0" brushRef="#br0">60 27 8320,'3'-7'542,"-3"3"1,3 0 51,0 1 1,-1 1 0,2 1 200,-1-1 1,2 1-626,-1-1 0,2 1-151,1 1 1,-3 0 155,0 0-347,-2 0 327,1 0 1,-3 1 11,0 1 1,-2 0 0,-1 2 0,-1 1-18,-1 1 0,-3 4 0,-1 1 1,0 1 125,-1 2 0,2 1 1,-2 1-1,0-2 17,2 0 0,1 2 0,0-1 1,1 0-46,2-1 0,1-3 1,3-1-1,0 0-55,0-2 1,2 0-1,2-2 1,1 0-30,2-1 0,2-2 0,-1-1 0,2 0-69,0-1 1,-1 0-1,2-2 1,0 0-281,0-1 0,0-3 1,-1 2-1,0 0-304,-1-3 0,0 3 1,-2-2-1,-1 1-27,1 0 1,-3 1 0,1 1-1315,0 0 1,-2-1 313,-1 1 0,-2 1 499,-2-1 1,1 1 1016,-4 1 0,1-3 0,-3-1 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8.180"/>
    </inkml:context>
    <inkml:brush xml:id="br0">
      <inkml:brushProperty name="width" value="0.04286" units="cm"/>
      <inkml:brushProperty name="height" value="0.04286" units="cm"/>
      <inkml:brushProperty name="color" value="#F6630D"/>
    </inkml:brush>
  </inkml:definitions>
  <inkml:trace contextRef="#ctx0" brushRef="#br0">1 34 8441,'0'-4'1342,"0"0"0,3 1-857,1 2 1,2-2 0,1 0 0,2 1 311,2-1 0,2 3 1,0-3-1,0 0-122,1 1 0,-1 0 0,0 2 0,0 0-1313,1 0 0,-2 0 1,0 0-1,-2 0-455,0 0 0,1 0 0,-2 0-1,-1 0 0,-3 0 1,-1 1 1093,-1 1 0,2-1 0,-1 2 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8.554"/>
    </inkml:context>
    <inkml:brush xml:id="br0">
      <inkml:brushProperty name="width" value="0.04286" units="cm"/>
      <inkml:brushProperty name="height" value="0.04286" units="cm"/>
      <inkml:brushProperty name="color" value="#F6630D"/>
    </inkml:brush>
  </inkml:definitions>
  <inkml:trace contextRef="#ctx0" brushRef="#br0">54 21 8804,'0'-7'937,"-1"3"0,-1 2-551,-2 1 1,0 2 0,-1 1 0,0 3 81,-1 1 0,0 1 0,1 1 0,2 2 0,-1 0 0,1 1 428,0-1 0,1 2-693,2-3 1,0 0 0,1-3 0,1 1-73,2 0 1,4-4-1,2 0 1,-1-3-30,1 0 1,2 0-1,-2-3 1,1-1-599,0-2 0,-3-1 0,2 1 0,-1-1 84,0 1 1,-1-1 0,-3 0 324,-1 1 0,-2-1 0,0 0 1,-1 1 35,-1-1 1,-1 0 0,-1 1 0,-2 0-91,-2 1 1,-2 0-1,-1 1 1,2-1-370,-1 1 1,0 3-1,1-2-845,1 3 1,1 0-1445,1 0 2799,2 0 0,-1 0 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59.024"/>
    </inkml:context>
    <inkml:brush xml:id="br0">
      <inkml:brushProperty name="width" value="0.04286" units="cm"/>
      <inkml:brushProperty name="height" value="0.04286" units="cm"/>
      <inkml:brushProperty name="color" value="#F6630D"/>
    </inkml:brush>
  </inkml:definitions>
  <inkml:trace contextRef="#ctx0" brushRef="#br0">74 11 8369,'2'-4'290,"0"-1"589,3 4 1,-2 1 0,2 4-138,-3 2 0,-1 2 0,-2 0 1,-1 1-290,0 2 0,-3-1 0,1 2 0,-2-1-171,-1 1 1,0 0-1,1 2 1,-1-1-125,1 0 0,-1-2 0,1-1 0,1 1 29,0-1 1,2-2 0,-2 1 0,2-2-404,0 0 0,3-2 1,-3-1-141,3 1 0,0-1 291,0 0 1,0-2 223,3 3 0,-2-4 0,4 2-16,0-3 0,0 1 0,0 1 1,-1 0-14,2-1 1,0 0-1,1-1 1,1 0 54,1 0 1,0 0 0,-2 0 0,2 0 15,2 0 0,-1 0 0,1 0 0,-1-1-126,0-1 0,1 1 1,1-3-1,-2 1 24,-1 1 0,3-1 0,-3 1 0,1 1-728,-1 0 0,0-1 0,-2 0-1212,-1 0 0,-1 1-438,-1 1 0,-2 1 2279,0 1 0,-7 2 0,-3 3 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40.130"/>
    </inkml:context>
    <inkml:brush xml:id="br0">
      <inkml:brushProperty name="width" value="0.04286" units="cm"/>
      <inkml:brushProperty name="height" value="0.04286" units="cm"/>
      <inkml:brushProperty name="color" value="#F6630D"/>
    </inkml:brush>
  </inkml:definitions>
  <inkml:trace contextRef="#ctx0" brushRef="#br0">120 53 8495,'-4'-6'1,"0"-1"1,0 1 0,2 1-1,-2 0 1,0 0 0,-1-1 420,-1 0 0,-1 2 0,1 2 0,-1 1 0,1 1 1219,-1 0-1440,0 0 1,1 2 127,-1 2 0,0 0 0,1 6 0,1 0 0,2 1 775,0 1-948,-3 1 1,6-1-46,-3-1 0,3-1 0,0 1 0,0-2-25,3-2 0,0-1 1,4-1-1,0-3-342,-1-1 1,2-1 0,0-1 0,1-1-1,0-4-274,0-2 0,-2 1 0,2-3 0,-1 1 149,-2 1 1,1-1 0,-1 1 0,-2 0 150,-1-1 0,0 1 0,-1 1 1588,-1 0-602,0 4 0,-2 0 0,0 3-207,-1 3 0,-1 1 0,3 4 1,0 1-139,0-1 1,0 2 0,0-1-586,0-1 0,0 1 0,1 0 0,1-1-1492,3 0 0,-2-5 0,2 0-400,0-3 1,1 0 2065,1 0 0,-1-3 0,1 0 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40.444"/>
    </inkml:context>
    <inkml:brush xml:id="br0">
      <inkml:brushProperty name="width" value="0.04286" units="cm"/>
      <inkml:brushProperty name="height" value="0.04286" units="cm"/>
      <inkml:brushProperty name="color" value="#F6630D"/>
    </inkml:brush>
  </inkml:definitions>
  <inkml:trace contextRef="#ctx0" brushRef="#br0">1 33 8249,'0'7'0,"0"1"0,0 1 0,0 3 0,0-1 0,0 1 198,0-1 1,0 1-1,0-1 1,0 1 1557,0-1 0,0-1 1,0-4-364,0 1-2111,0 0 1,0-4 572,0-3 0,0-3 0,0-4 0,0 0 136,0-2 0,3 1 0,1-3 0,2-1 83,0 2 1,1-2 0,0 1 0,-1-2-160,1 0 1,0 0-1,0 1 1,1 2-20,1 0 0,0 2 0,-2 3-904,-1 1 1,1 2-1,-1 1-500,-2 2 1,-1 3 1507,-3 3 0,0 2 0,0 2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4.366"/>
    </inkml:context>
    <inkml:brush xml:id="br0">
      <inkml:brushProperty name="width" value="0.08571" units="cm"/>
      <inkml:brushProperty name="height" value="0.08571" units="cm"/>
      <inkml:brushProperty name="color" value="#F6630D"/>
    </inkml:brush>
  </inkml:definitions>
  <inkml:trace contextRef="#ctx0" brushRef="#br0">88 284 8375,'0'-11'46,"0"1"0,0 1 0,0 0-21,0 1 0,0 1 1,0 0-1,-1 0 910,-1 0 0,-2 4 0,-4 0 0,0 3-536,-1 0 1,-2 3 0,1 1 0,1 3-191,-1 2 1,2-2 0,3 3 0,3-1-122,1 0 0,1 0 0,2-3 0,2-1-161,5-3 0,4-1 1,3-2-1,1-1-201,0-3 0,4-4 1,-2-2-1,-1-2-127,2 0 1,-1-3-1,-1-1 1,0 1 111,-2-1 1,0-1-1,-3 2 1,0-1 463,-2 1 1,-1-2-1,-4 2 1,-1 1 365,-3 1 1,-2 3 0,-2 2-1,-4 3-222,-2 1 0,-2 2 0,-4 4 0,1 2-76,-1 4 1,1 2 0,-1 6-1,1 0 237,2 3 1,0 3 0,3 0 0,3 2-167,1-1 0,2 1 0,2-1 0,1-2-22,1-1 1,2-5 0,3-1 0,2-3-37,3-2 0,-2-5 1,1 0-1,1-3-2,1 0 1,2-3 0,-1-1-1,-1-3-798,0-2 0,-1 1 0,0-3 0,-2 1-1542,0-1 1,0 3-1,-2-1 1,1 2 1821,-1 0 0,0 1 0,-1 1 0,-1 3 1230,1 1 0,0 1 1,0 0-1,-1 1-179,1 1 1,2 0 0,0 2 0,0 2-744,1 0 1,-3-2-1,2 0 1,-1-1-1498,-1-2-1764,-1 3 0,-3-3 3217,-3 1 0,-6-1 0,-4-1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40.794"/>
    </inkml:context>
    <inkml:brush xml:id="br0">
      <inkml:brushProperty name="width" value="0.04286" units="cm"/>
      <inkml:brushProperty name="height" value="0.04286" units="cm"/>
      <inkml:brushProperty name="color" value="#F6630D"/>
    </inkml:brush>
  </inkml:definitions>
  <inkml:trace contextRef="#ctx0" brushRef="#br0">40 60 9708,'3'7'416,"-1"-4"0,2 0 1,1-3-373,1 0 1,1 0 0,0 0 0,0-3 31,2-1 1,-1 0 0,2 0 0,0-1-68,-2-1 1,-1-1 0,0 0-446,0 1 0,-4-1 1,0 1 505,-3-1 0,0 3 1,-3 2-1,-3 1 260,-2 1 0,-6 1 0,2 1 1,-2 3 198,0 1 0,-1 1 1,2 1-1,2 2 102,0 0 0,2 0 0,1 2 0,1-2-293,2 0 1,3 1 0,2-2 0,0-1-127,0-1 0,2-2 1,4-1-1,2-1-483,3-2 0,1 0 0,-1-1 0,1 0-876,-1 0 0,2 0 0,-1 0 0,0 0-740,-1 0 1,0 0 1886,0 0 0,1 3 0,-1 0 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2.928"/>
    </inkml:context>
    <inkml:brush xml:id="br0">
      <inkml:brushProperty name="width" value="0.04286" units="cm"/>
      <inkml:brushProperty name="height" value="0.04286" units="cm"/>
      <inkml:brushProperty name="color" value="#F6630D"/>
    </inkml:brush>
  </inkml:definitions>
  <inkml:trace contextRef="#ctx0" brushRef="#br0">266 81 8384,'0'-10'42,"0"3"1,0-2 0,0 1 0,0 2 0,0-1 0,0 0 0,-1 1 576,-1-1 1,1 3 0,-4 0 290,0 1 1,-3 1-570,-1 2 1,-3 0 0,1 1-1,-1 3 1,-2 3 0,1 1 284,0 1 1,-3 0 87,1 2-643,-1 0 0,3 0 0,1-1-3,1 0 0,-1 1 0,3-2 0,1-1-6,0-1 0,2 0 1,1 2-1,1-1-50,-1 1 0,2-2 0,1 0 0,1-1-1,1 1 0,0-3 0,1 1 0,0 0 16,1 1 1,3-2 0,0 1 0,1-1 31,0 0 0,3 2 0,0-3 0,-1 2-40,0-1 1,0 0 0,1 1 0,0-1 20,1 2 0,-3 2 1,2 1-1,-2-1-24,0-1 1,-3 2 0,0 1 0,-1 0 2,-1 2 0,0-2 0,1 2 1,-2 0 10,0 1 0,-4 1 0,-1-4 0,-2-1 153,-1 1 1,-2-1-1,0-3 1,1 1-34,1-1 1,-2-1 0,-1-1 0,1-1-64,-1-2 1,1 0 0,2-1 0,-1 0-139,-1 0 1,0-1 0,2 0-362,1-2 0,1-1 0,2 1 0,0-1-214,1-1 0,1-1 0,1 0-373,0-1 1,1 0-100,1 1 1,2 2 0,3 2-1,-1 1-105,1 1 1,0 0 1202,-1 0 0,4 0 0,0 0 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3.555"/>
    </inkml:context>
    <inkml:brush xml:id="br0">
      <inkml:brushProperty name="width" value="0.04286" units="cm"/>
      <inkml:brushProperty name="height" value="0.04286" units="cm"/>
      <inkml:brushProperty name="color" value="#F6630D"/>
    </inkml:brush>
  </inkml:definitions>
  <inkml:trace contextRef="#ctx0" brushRef="#br0">140 47 8407,'0'-7'0,"0"0"480,0 1 1,-2-1-1,-1 1 274,-1 2 1,0-1 0,-3 2-338,0 2 0,1 0 0,-1 1 0,0 1-292,-2 1 0,1 5 1,-1 4-1,0 1 58,0 2 1,0 0-1,0 0 1,1 3 18,-1 0 0,4-3 0,2 2 0,0-3-127,1-2 0,1 1 0,1-3-176,0-1 1,1-4-1,1-1 1,3-3-91,1 0 1,3 0 0,-1-3-1,1-1-65,1-2 1,-3-4 0,3 0 0,-1-1-67,0 0 0,-1 1 1,-1-2-1,0 2 320,-1 0 1,-1 2-1,-2 3 317,0 0 0,0 4 0,-1-1-108,0 4 1,0 5 0,-2 6 0,-2 4 787,0 3 0,0-3 1,2 1-1,0 0-503,0-1 1,0 1 0,0-3 0,3-2-434,1-1 0,0-4 0,0 1-511,1-2 1,1-3 0,1-2 0,-1-1 81,1-1 1,0-4 0,-1-2 0,2-4-807,1 0 1,-2-4 0,3 2-1,-2-3 53,1 0 0,0 1 0,-1-1 0,0-1 692,1-1 1,-1 2-1,-1-1 1,0 2 476,-1 1 1,0 3 0,-1 1 324,0 2 1,-4 4 945,2 3 0,-3 5 1,0 4-1,0 2-539,0 0 1,0 1 0,0 0-1,0-2-569,0 0 0,0-1 0,0-2 0,0-1 297,0 1 1,0-3-2326,0 1 1,0-5 1818,0 0 0,0-3 0,0-3 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3.736"/>
    </inkml:context>
    <inkml:brush xml:id="br0">
      <inkml:brushProperty name="width" value="0.04286" units="cm"/>
      <inkml:brushProperty name="height" value="0.04286" units="cm"/>
      <inkml:brushProperty name="color" value="#F6630D"/>
    </inkml:brush>
  </inkml:definitions>
  <inkml:trace contextRef="#ctx0" brushRef="#br0">40 4 8436,'-10'-2'0,"2"1"3294,2 1 0,1 3-2204,3 4 0,-2 0-932,1-1 1,2 0-242,3-1 0,2-2 0,5-1 0,-1 0-1110,1-1 1,-2 2 0,0 0-1,-1 0 1193,1 0 0,0 2 0,-1-1 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4.432"/>
    </inkml:context>
    <inkml:brush xml:id="br0">
      <inkml:brushProperty name="width" value="0.04286" units="cm"/>
      <inkml:brushProperty name="height" value="0.04286" units="cm"/>
      <inkml:brushProperty name="color" value="#F6630D"/>
    </inkml:brush>
  </inkml:definitions>
  <inkml:trace contextRef="#ctx0" brushRef="#br0">93 45 8208,'7'-8'0,"-1"2"486,-2 0 1,2 1 0,-2-1 181,-1 2 0,2 2-317,-2-3 0,-2 4 0,-3-1-168,-3 4 0,0 2 0,-3 3 0,0 1-165,-1 1 1,-2 2-1,2-1 1,1-1-132,1 1 0,0 1 0,1-2 21,2-1 0,1-1 1,3 0 208,0-1 0,3 0 1,1-1-1,2-3 278,1-1 0,2-1 0,0 0 0,1 2-107,-1 0 1,0 1 0,-4-1-221,-1 3 0,-2 1 0,-1 0 11,-2 1 0,-3 0 0,-3-1 0,0 1-537,-2 0 0,2-2 0,-3 1 0,1-3-246,0 0 0,0 2 1,3-3-1,-1-1-226,1 0 1,0-4 0,0-1 929,2-2 0,0-4 0,-3 0 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4.659"/>
    </inkml:context>
    <inkml:brush xml:id="br0">
      <inkml:brushProperty name="width" value="0.04286" units="cm"/>
      <inkml:brushProperty name="height" value="0.04286" units="cm"/>
      <inkml:brushProperty name="color" value="#F6630D"/>
    </inkml:brush>
  </inkml:definitions>
  <inkml:trace contextRef="#ctx0" brushRef="#br0">120 30 8276,'0'-14'904,"0"6"-290,0 2 1,0 4 0,-1 2 0,-1 3-283,-2 1 1,-2 4 0,-1-1 0,0 2 12,-2 1 0,1 1 0,-1 1 0,0 0-222,0 1 0,-2 3 0,3-1 0,1 0-674,2-1 1,1 1-1,-1-1 1,2-2-1049,0-2 1,0-1 1598,3-2 0,3-1 0,1 1 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5.435"/>
    </inkml:context>
    <inkml:brush xml:id="br0">
      <inkml:brushProperty name="width" value="0.04286" units="cm"/>
      <inkml:brushProperty name="height" value="0.04286" units="cm"/>
      <inkml:brushProperty name="color" value="#F6630D"/>
    </inkml:brush>
  </inkml:definitions>
  <inkml:trace contextRef="#ctx0" brushRef="#br0">245 61 7529,'2'-7'-152,"1"0"0,1 1 0,-1-1 1013,1 0 1,-2 1-474,2-1 1,-5 1-1,-2 2-67,-4 2 0,-4 1 0,-2 2 1,0 1-60,-1 2 1,-2 4 0,-1 2 0,-1 0-120,1 2 0,0 0 1,-2 0-1,2-1 68,1 1 0,1-3 0,4 1 0,0-2-267,2-1 1,0 1-1,3-4 74,1 2 0,3 1 0,4-1 104,3-2 1,3 1-1,2-3 1,2 0 67,2-1 1,2-1 0,-2 0 0,1 0-118,-2 0 0,0 2 0,-3 0 0,1 0-122,-2 1 1,-4 0 0,-2 3-31,0 1 0,0 0 0,-3 4 1,-1-1-47,-1-1 0,-4-1 0,-2 0 0,1-1-641,-1-2 1,0 0 0,1-3 0,0-1 20,1 0 1,-1-1 0,1-1 0,2-1 744,2-2 0,-2-5 0,0-1 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5.678"/>
    </inkml:context>
    <inkml:brush xml:id="br0">
      <inkml:brushProperty name="width" value="0.04286" units="cm"/>
      <inkml:brushProperty name="height" value="0.04286" units="cm"/>
      <inkml:brushProperty name="color" value="#F6630D"/>
    </inkml:brush>
  </inkml:definitions>
  <inkml:trace contextRef="#ctx0" brushRef="#br0">93 15 8224,'4'-9'170,"0"5"0,-3 3 0,1 6 743,0 5 0,-2 3 0,0 3 0,0 2-458,-3 1 1,1 3 0,-4 1 0,2 0-208,-1-1 0,1 3 1,0-3-1,-1-1-339,2 0 1,-3 1-1,3 0 1,0 0-469,-2-2 1,1-3 0,0 0 0,0-3-397,1 0 1,-1-2 0,-1-4 0,1-1-862,1-1 1816,-2-4 0,-2 1 0,-3-3 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5.896"/>
    </inkml:context>
    <inkml:brush xml:id="br0">
      <inkml:brushProperty name="width" value="0.04286" units="cm"/>
      <inkml:brushProperty name="height" value="0.04286" units="cm"/>
      <inkml:brushProperty name="color" value="#F6630D"/>
    </inkml:brush>
  </inkml:definitions>
  <inkml:trace contextRef="#ctx0" brushRef="#br0">5 67 10026,'-4'-11'0,"3"3"856,2 0 1,3 5 0,3 0 0,-1 0-289,1 1 0,3-1 0,1 2 1,1-2-349,2-1 1,1 2 0,1-2 0,1 1-99,2-1 1,-1 2 0,1 0 0,-2 1-460,-1 1 1,2 0-1,-3 0 1,-1 0-887,-2 0 0,0 0 0,-4 1 1223,-2 1 0,0-1 0,-2 2 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6.219"/>
    </inkml:context>
    <inkml:brush xml:id="br0">
      <inkml:brushProperty name="width" value="0.04286" units="cm"/>
      <inkml:brushProperty name="height" value="0.04286" units="cm"/>
      <inkml:brushProperty name="color" value="#F6630D"/>
    </inkml:brush>
  </inkml:definitions>
  <inkml:trace contextRef="#ctx0" brushRef="#br0">7 0 8583,'0'2'647,"0"2"1,0 7 0,0 0 0,0 2-89,0 3 1,3-2-1,-1 3 1,0 0-277,1-3 0,-2 2 1,1-1-1,-1-2-105,-1-1 1,0 2-1,0-3 1,0-1-428,0-1 0,-3-2-166,-2 0 1,2-4-1,-1-3 1,1-4 250,2-2 1,0-3-1,1-1 1,0-2 302,0-2 1,3 0 0,1 0-1,1 1 50,0 0 1,1 0 0,-1 1 0,2 2-120,2 0 1,0-1-1,-2 2 1,-1 1-434,1 1 1,-1 1 0,1 2-1,0 1-655,-1 3 1,1 0 0,-1 0 1017,-2 3 0,2 0 0,-2 4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4.515"/>
    </inkml:context>
    <inkml:brush xml:id="br0">
      <inkml:brushProperty name="width" value="0.08571" units="cm"/>
      <inkml:brushProperty name="height" value="0.08571" units="cm"/>
      <inkml:brushProperty name="color" value="#F6630D"/>
    </inkml:brush>
  </inkml:definitions>
  <inkml:trace contextRef="#ctx0" brushRef="#br0">0 41 8633,'0'-7'0,"0"0"0,0 1 1641,0-1 1,0 2-1,1 2-1382,1 0 1,0 0-1,2 3-272,2 0 1,0 0-1,0 0 1,1 0-1,0 1 13,0 1 0,-1-1 0,1 2 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7.334"/>
    </inkml:context>
    <inkml:brush xml:id="br0">
      <inkml:brushProperty name="width" value="0.04286" units="cm"/>
      <inkml:brushProperty name="height" value="0.04286" units="cm"/>
      <inkml:brushProperty name="color" value="#F6630D"/>
    </inkml:brush>
  </inkml:definitions>
  <inkml:trace contextRef="#ctx0" brushRef="#br0">26 126 9727,'-7'0'0,"1"1"571,2 1 0,-1 2 0,3 3-303,0-1 0,2 0 1,2-1-1,4-1 11,2-1 0,2-1 0,3-3 0,1-1-104,2-2 1,0-3 0,2-1 0,-3-1-284,-1 1 1,0 0 0,-1-1-1,-1-1-59,-1-1 0,1 0 0,-3 2 0,-1 0-137,0-1 1,-2 3 0,-2-2 0,-2 2-199,-1 0 1,-2 1-1,-1 1 543,-2 0 0,-2 4 1,-2-1-1,0 2-69,-1 2 0,-3 2 0,1 2 1,-1 2 152,-1 1 1,0 1 0,2 3 0,2 0 629,2 1 1,0 1 0,1 1 0,2-1-427,2-1 1,1-1 0,1-1 0,1 0-104,1-1 0,1-3 0,4 0 0,0-2-620,-1-1 0,3-4 1,1 1-1,-1-1-153,1-1 0,1-3 0,-1-1 0,-1-2-578,1-1 0,-1-2 0,0-2 0,-1 0 1125,1 0 0,-2-3 0,0-3 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7.644"/>
    </inkml:context>
    <inkml:brush xml:id="br0">
      <inkml:brushProperty name="width" value="0.04286" units="cm"/>
      <inkml:brushProperty name="height" value="0.04286" units="cm"/>
      <inkml:brushProperty name="color" value="#F6630D"/>
    </inkml:brush>
  </inkml:definitions>
  <inkml:trace contextRef="#ctx0" brushRef="#br0">7 1 9616,'4'7'1061,"-1"2"0,-3 3 0,0 2-540,0 2 0,-2 1 1,0-1-1,-1 0-295,0-2 1,3 3 0,-2-4 0,1-2-3,1-1 1,0-3 0,0 0-676,0 0 0,1-4 0,0-3-351,1-4 1,3-3 0,0-2 0,1-2 304,0-1 0,1-2 0,0 1 1,1 1 773,1 1 1,0-1 0,-2 3 661,-1 1 0,-1 3-449,-1 3 1,-2 7 0,0 2-1,-1 3-20,-1 1 1,0 0-1,0 0 1,0 0-719,0-1 1,0 2 0,0-3-1869,0-1 0,3-1 1343,1-3 1,2-1 772,1-3 0,-1-3 0,1-1 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7.963"/>
    </inkml:context>
    <inkml:brush xml:id="br0">
      <inkml:brushProperty name="width" value="0.04286" units="cm"/>
      <inkml:brushProperty name="height" value="0.04286" units="cm"/>
      <inkml:brushProperty name="color" value="#F6630D"/>
    </inkml:brush>
  </inkml:definitions>
  <inkml:trace contextRef="#ctx0" brushRef="#br0">120 12 8368,'0'-7'1492,"-4"3"0,-2 3-1207,-2 2 0,-1 3 0,2 3 1,1-1-77,-1-2 0,3 1-562,-1-2 359,4 2 1,-1-5 0,4 3-446,2-3 0,2 0 0,1 0 725,-1 0 1,0 6 0,-1 4 0,-1 4 301,-1 4 1,-1 6 0,-2 4-1,0 2-35,0 2 1,0-1 0,0-4 0,0 1-461,-3-2 1,0 1-1,-4-4 1,0 0-352,1 0 1,-1-1-1,0-6 1,1-2-662,-1-5 0,1-3 0,-1-3 18,0 0 1,1-4 0,0-6 0,1-3 17,0-3 0,4-2 0,-2-2 883,0-2 0,2-3 0,-2-4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8.225"/>
    </inkml:context>
    <inkml:brush xml:id="br0">
      <inkml:brushProperty name="width" value="0.04286" units="cm"/>
      <inkml:brushProperty name="height" value="0.04286" units="cm"/>
      <inkml:brushProperty name="color" value="#F6630D"/>
    </inkml:brush>
  </inkml:definitions>
  <inkml:trace contextRef="#ctx0" brushRef="#br0">40 46 8196,'7'-11'0,"0"0"0,-1 1 1670,-2 2 0,0 4-1202,-2 2 0,-1 3 1,1 3-1,-2 5-58,-2 3 1,0 7 0,-2 3-1,-1 3-44,2 2 0,-3 2 0,4-1 1,-1 0-365,0 0 0,0-2 0,1-1 0,-1-2-566,0-3 1,1 1 0,-1-6 0,1 0 140,0-1 0,-1-3 0,1-3 0,0 0-2835,1-2 3258,-3-2 0,0-1 0,-2-3 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18.734"/>
    </inkml:context>
    <inkml:brush xml:id="br0">
      <inkml:brushProperty name="width" value="0.04286" units="cm"/>
      <inkml:brushProperty name="height" value="0.04286" units="cm"/>
      <inkml:brushProperty name="color" value="#F6630D"/>
    </inkml:brush>
  </inkml:definitions>
  <inkml:trace contextRef="#ctx0" brushRef="#br0">11 255 8196,'-7'0'1545,"3"0"0,4 0 0,5 1-1353,1 1 0,3-1 1,1 1-1,2-1-223,2-1 0,1 0 0,1 0 0,1 0 124,0 0 1,3-1 0,-1-1 0,-1-3-884,1-1 0,0-1 0,-1-2 0,-1-1 58,0 0 1,0-5-1,-1 1 1,-2-2 432,1 0 0,-2-2 0,0 2 1,0-1 197,-2-1 1,1 1-1,-4 2 1,0 1 365,-3 1 0,0 2 816,-3 2 1,0 6 0,-4 6-300,-3 5 0,-2 7 0,-1 4 0,-1 3-170,-2 2 1,3 8-1,-3-3 1,2 0-318,1-1 0,1-3 0,2 0 0,1-3-369,1-1 1,1-2 0,2-2 0,0-2-611,0-3 0,1 0-18,1-3 1,2-3-1,2-6 1,1-3 284,-1-6 1,1-2 0,0-1 0,-1 2 369,1 0 0,0-1 0,-1 3 0,0 1 524,-1 2 1,1 4 335,-2 1 1,-1 4 0,-1 4 0,-1 2-395,-1 0 0,3-2 1,0 2-1,2-2-805,-1-2 1,-1 3 0,1-5 0,1 1 122,1 0 1,1-2-1,-1-1-1775,1 0 0,0 0 2038,-1-2 0,1 3 0,0 1 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3.788"/>
    </inkml:context>
    <inkml:brush xml:id="br0">
      <inkml:brushProperty name="width" value="0.04286" units="cm"/>
      <inkml:brushProperty name="height" value="0.04286" units="cm"/>
      <inkml:brushProperty name="color" value="#F6630D"/>
    </inkml:brush>
  </inkml:definitions>
  <inkml:trace contextRef="#ctx0" brushRef="#br0">40 1 9402,'-6'2'525,"2"3"1,-2 1 0,3 0 0,1 1-20,-1 0 0,-2-1 0,3 1 1,0 0 8,-1-1 1,2 1-1,-1 0-440,1-1 1,1 1 0,0 0-476,0-1 1,0 1-1853,0-1-967,0-2 2704,0-1 0,0-12 1,0-2-1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3.998"/>
    </inkml:context>
    <inkml:brush xml:id="br0">
      <inkml:brushProperty name="width" value="0.04286" units="cm"/>
      <inkml:brushProperty name="height" value="0.04286" units="cm"/>
      <inkml:brushProperty name="color" value="#F6630D"/>
    </inkml:brush>
  </inkml:definitions>
  <inkml:trace contextRef="#ctx0" brushRef="#br0">7 14 8957,'-4'-7'2862,"1"4"0,4 0-2388,1 3 0,0 0-936,2 0 0,1 0-873,1 3 1,0 0 0,-1 3 1334,0-1 0,-4 1 0,2-3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4.497"/>
    </inkml:context>
    <inkml:brush xml:id="br0">
      <inkml:brushProperty name="width" value="0.04286" units="cm"/>
      <inkml:brushProperty name="height" value="0.04286" units="cm"/>
      <inkml:brushProperty name="color" value="#F6630D"/>
    </inkml:brush>
  </inkml:definitions>
  <inkml:trace contextRef="#ctx0" brushRef="#br0">53 0 9521,'-3'3'481,"0"1"0,2 2 0,-1 1 34,0 0 0,-1 2 1,2 0-1,-1 2-169,0 0 0,-1 4 0,0 1 0,-1-2-10,-1 0 1,2 1 0,0-1 0,1-2-155,0-2 0,-2-1 1,1-2-897,2-1 190,0-2 1,2-5-1,0-5 1,2-4 186,1 0 0,0-3 0,3 2 0,0-1 40,-1-2 1,1 1 0,0 0-1,-1 0 162,1 2 1,-1-1-1,-1 4 1,-1-1 622,2 2 0,-1 0 1,0 2-1,-1-1 283,-1 2 0,2 2-247,-1 0 0,-1 4 1,-1 4-1,-1 2 35,-1 3 0,0 1 0,0 2 0,-1-1-133,-1 0 1,1 0 0,-1 0 0,1-1-334,-2-1 0,3-3 1,-3 1-1,3-2-762,0 0 1,0-3-1183,0 1-811,0-4 909,0 2 0,0-4 0,0 0 1753,3-1 0,-3 0 0,3 2 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7.394"/>
    </inkml:context>
    <inkml:brush xml:id="br0">
      <inkml:brushProperty name="width" value="0.04286" units="cm"/>
      <inkml:brushProperty name="height" value="0.04286" units="cm"/>
      <inkml:brushProperty name="color" value="#F6630D"/>
    </inkml:brush>
  </inkml:definitions>
  <inkml:trace contextRef="#ctx0" brushRef="#br0">127 94 8290,'0'-10'0,"0"0"0,0 0 0,2 2 510,0 4 0,0 2 0,-4-2 27,-3 1 1,2 1 0,-2 5 0,-1 3-227,-2 2 0,0 5 0,-2 0 0,-1 3-47,1 3 1,0-1 0,-2 5-1,1-1-30,2 1 1,0-1 0,3-2 0,2-1-78,1-1 0,3-1 1,0-3-1,0-2-114,3-2 1,3-4-1,3-3 1,1-3 7,-1 0 0,5-3 1,0-2-1,0-3 12,0-3 0,-1-4 1,0 0-1,0-1-231,-2 0 0,1 0 1,-3-3-1,1 2 210,0 1 0,-2-2 0,-1 3 0,-1 0 255,-2 1 1,-1-1 0,-3 1 0,0 2-27,0-1 1,0 1 0,-3 1-1,-1 0-91,-2 2 0,2 1 0,-1 2 0,0 3-554,-1 0 1,-1-2 0,1 3-410,-1 1 1,3 0 0,0 2 0,1 1-177,2 2 0,-2 2 0,0 2 0,2 0 959,0 1 0,-2 2 0,0 0 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7.591"/>
    </inkml:context>
    <inkml:brush xml:id="br0">
      <inkml:brushProperty name="width" value="0.04286" units="cm"/>
      <inkml:brushProperty name="height" value="0.04286" units="cm"/>
      <inkml:brushProperty name="color" value="#F6630D"/>
    </inkml:brush>
  </inkml:definitions>
  <inkml:trace contextRef="#ctx0" brushRef="#br0">1 1 9057,'5'8'0,"1"2"591,1 3 1,1 4 0,-3-1 0,-2-1-30,0-1 0,0-3 0,-3-1 0,0-1-867,2-3 0,0 0-139,2-4 0,0-1 0,1-3 0,0-2-1464,0-2 1,0-3 1907,-1 0 0,2-6 0,-2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48.872"/>
    </inkml:context>
    <inkml:brush xml:id="br0">
      <inkml:brushProperty name="width" value="0.08571" units="cm"/>
      <inkml:brushProperty name="height" value="0.08571" units="cm"/>
      <inkml:brushProperty name="color" value="#F6630D"/>
    </inkml:brush>
  </inkml:definitions>
  <inkml:trace contextRef="#ctx0" brushRef="#br0">36 334 8155,'-10'-18'0,"2"1"0,0-1 0,6 1 0,-4-1 0,5 10 0,1 8 0,0 10 0,0 8 0,0 5 0,0 8 4208,0 8-2738,0-2 0,5 12-1073,1-8 0,2 12 0,-4-5 0,4-1 0,-1 0 1,3-6 1807,0-4-1789,-6 10 1,11-26 0,-5 10 0,2-6 0,0-1-98,1-3 1,3-3-1,1-6-417,1-7 0,-1-5 110,1-5 1,0-5 0,1-10-1,2-3 1,3-6 0,-1-4 119,3-3 0,-1-6 0,6-3 0,-2-2 94,3 0 1,-5 0-188,2-5 1,0 1-1,6 2 1,0 3-1,-1-1 1,-3 2-211,-2 4 1,-6 4-1,5 2 1,-3 2-93,-4 4 0,5 3 0,-5 9 1,-3-1-149,-5 1 0,-7 7 1,4 2-48,-2 0 0,0 6-178,-3-3 347,-3 3 1,4 2-453,-12 0 0,4 2 0,-3 3-363,3 7 1,2-2-1,0 2 1,0 1 1103,0 3 0,7 9 0,3 2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4.888"/>
    </inkml:context>
    <inkml:brush xml:id="br0">
      <inkml:brushProperty name="width" value="0.08571" units="cm"/>
      <inkml:brushProperty name="height" value="0.08571" units="cm"/>
      <inkml:brushProperty name="color" value="#F6630D"/>
    </inkml:brush>
  </inkml:definitions>
  <inkml:trace contextRef="#ctx0" brushRef="#br0">1 7 8123,'0'-3'594,"3"0"0,-2 3 63,4 0 0,-4 0 0,2 3 1,-1 1-136,1 2 1,-1 3 0,-1 2 0,0 1-303,1 2 1,1 1-1,-3-1 1,0 1-290,0 1 0,0-3 1,0-2-1,0-1-286,0-2 1,0-3 0,0-1 157,3-1 1,-2-1 0,4-2-1,0-1-302,1-1 0,1-2 1,-1-3-1,1-1 434,0-1 0,0-3 0,1 3 0,1 1 373,0 1 0,-3 0 0,0 1 1,-2 1 674,1 3 0,-1 1-412,1 1 1,-4 3 0,1 3 0,-1 1-241,-1 2 0,1 2 0,0-2 0,2 0-289,-2-2 1,1 0-1,0-1-702,2-2 0,0 2 0,1-4 0,0-1-451,1 0 0,1-1 0,-1 0 0,1 0-662,0 0 1,0-3 1772,-1-1 0,4-2 0,1-1 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7.771"/>
    </inkml:context>
    <inkml:brush xml:id="br0">
      <inkml:brushProperty name="width" value="0.04286" units="cm"/>
      <inkml:brushProperty name="height" value="0.04286" units="cm"/>
      <inkml:brushProperty name="color" value="#F6630D"/>
    </inkml:brush>
  </inkml:definitions>
  <inkml:trace contextRef="#ctx0" brushRef="#br0">166 1 8987,'-7'0'1033,"-2"2"1,0 1 0,-1 3-471,0 1 0,-1 4 0,-1 0 0,0 1-178,-1-1 0,2 2 1,-1-3-1,1 1-226,1 0 1,0-3-1,5 2 1,-1-1-2907,2-1 1699,3 1 0,-2-3 0,6-1 1,1-3 1047,2-1 0,3-4 0,2-1 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8.179"/>
    </inkml:context>
    <inkml:brush xml:id="br0">
      <inkml:brushProperty name="width" value="0.04286" units="cm"/>
      <inkml:brushProperty name="height" value="0.04286" units="cm"/>
      <inkml:brushProperty name="color" value="#F6630D"/>
    </inkml:brush>
  </inkml:definitions>
  <inkml:trace contextRef="#ctx0" brushRef="#br0">47 1 11509,'-3'6'779,"-2"1"0,0 3 0,0 1 0,0 0-537,0 1 1,0-1-1,0-2 1,1-1-575,1 0 1,1-2 0,2 1-3105,0 0-291,0-4 3727,0-3 0,3-6 0,1-5 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8.335"/>
    </inkml:context>
    <inkml:brush xml:id="br0">
      <inkml:brushProperty name="width" value="0.04286" units="cm"/>
      <inkml:brushProperty name="height" value="0.04286" units="cm"/>
      <inkml:brushProperty name="color" value="#F6630D"/>
    </inkml:brush>
  </inkml:definitions>
  <inkml:trace contextRef="#ctx0" brushRef="#br0">0 41 10599,'0'-11'0,"0"2"0,0 2 4245,0 0-3444,0 4-1511,0 0 0,0 4-1499,0 1 1,2 1 2208,1 4 0,2 0 0,-1-1 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9.409"/>
    </inkml:context>
    <inkml:brush xml:id="br0">
      <inkml:brushProperty name="width" value="0.04286" units="cm"/>
      <inkml:brushProperty name="height" value="0.04286" units="cm"/>
      <inkml:brushProperty name="color" value="#F6630D"/>
    </inkml:brush>
  </inkml:definitions>
  <inkml:trace contextRef="#ctx0" brushRef="#br0">100 242 8459,'0'-6'148,"0"-1"1,-3 0 0,-1 2 132,-2 0 0,2 0 0,-1 3 1,0 0 183,-1 1 1,-1 1 0,1 0 0,-1 1-127,1 1 1,-1 3 0,0 3 0,1 2-62,-1 0 1,1 1-1,2 2 1,1-2-259,3-3 0,0 2 0,0-1 1,0-1-32,0-1 0,3-3-103,4-2 1,1-2 0,2-1 0,-1-3-395,-1-2 1,0 1-1,-2-5 1,1 1 195,0-2 1,-1-1-1,1 0 1,0 1 128,-1-1 0,1 0 0,0-2 0,-1 0 187,-2-1 0,2 0 1,-2-2-1,1-1 265,0 1 0,1-2 0,-3 2 1,2 0 24,-1 1 1,-2 3 0,0 2 1294,-1 2 1,-1 5-1058,0 4 0,-3 7 1,-1 6-1,0 4-182,-1 2 1,1 4 0,-3 2 0,1 0-377,-1-1 1,1 1 0,2-3 0,1 0 38,0-2 1,2 0 0,-1-2 0,2-1-903,2-1 0,-1-1 0,3-4 0,0-3-563,-1-3 1,2 0 0,2-2 0,1-2 1451,1 0 0,3-7 0,-2-1 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29.878"/>
    </inkml:context>
    <inkml:brush xml:id="br0">
      <inkml:brushProperty name="width" value="0.04286" units="cm"/>
      <inkml:brushProperty name="height" value="0.04286" units="cm"/>
      <inkml:brushProperty name="color" value="#F6630D"/>
    </inkml:brush>
  </inkml:definitions>
  <inkml:trace contextRef="#ctx0" brushRef="#br0">73 164 9383,'-6'3'687,"-1"1"0,0 4 0,-1 2-360,-1 0 1,0 1 0,2 0 0,1-2 211,2-2 1,-1-3-554,2 1 0,2-4 0,3 2-569,3-3 0,1-3 0,0-1 0,1-1-343,-1 0 0,1-1-1005,0 2 1862,-1 1 1,-2 1 0,-2 4 299,-1 2 1,2-1 0,1 0 188,2-3 1,1 0 0,0-3-1,-1-2-187,1-3 0,2-1 0,0-4 0,-1 0-1156,2-1 1,-2 0-1,2 0 1,0-1 922,-2-1 0,2 0 0,-1 1 0,-1 0-100,-1 0 1,0 2 0,-1 2 0,-2 2 2463,-2 2-904,-1 3 1,-2 5 0,-1 6 0,-3 6-864,-3 3 0,0 6 1,-3 1-1,1 0 58,0 2 0,2-2 0,-1 0 0,1-1-419,2-2 1,2 0 0,2-4-1,1 0-1241,1-2 0,0 0 1,0-5-2923,0-1 2304,0-1 1,0-4-1,0-3 1623,0-3 0,3-6 0,1-2 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0.065"/>
    </inkml:context>
    <inkml:brush xml:id="br0">
      <inkml:brushProperty name="width" value="0.04286" units="cm"/>
      <inkml:brushProperty name="height" value="0.04286" units="cm"/>
      <inkml:brushProperty name="color" value="#F6630D"/>
    </inkml:brush>
  </inkml:definitions>
  <inkml:trace contextRef="#ctx0" brushRef="#br0">17 21 8335,'-3'-6'0,"-1"1"0,0 0 1628,-1 3 0,5 0-738,0 2 1,0 0 0,6 0 0,0 0-798,2 0 1,2 0-1,-2 0 1,2 0-1,-1 0 1,2 2-1219,-1 0 1,0 2 782,1-1 0,2 1 0,-2-2 0,1 1 342,2-1 0,-1-1 0,0 2 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0.400"/>
    </inkml:context>
    <inkml:brush xml:id="br0">
      <inkml:brushProperty name="width" value="0.04286" units="cm"/>
      <inkml:brushProperty name="height" value="0.04286" units="cm"/>
      <inkml:brushProperty name="color" value="#F6630D"/>
    </inkml:brush>
  </inkml:definitions>
  <inkml:trace contextRef="#ctx0" brushRef="#br0">60 90 8286,'0'7'474,"0"2"0,0 1 208,-3 4 1,0 0-1,-4 0 1,0 3-1,1 0-14,-1 1 1,1-2 0,1 0-434,1-2 1,2-1 0,-1 0 0,1-2-120,0-2 1,-1-4-883,3-1 1,1-3 0,1-1 0,2-4 81,0-2 1,1-3 0,-2 0-1,0-1 124,0 1 1,2-5-1,-1 2 1,0-1 237,1-2 0,-3 0 1,1 1-1,0-1 165,-1-3 1,1 2 0,0-1 0,0 2 225,0-1 0,-1 1 1,-1 2-1,0 2 141,1-1 0,1 4 1,-3-1 69,0 2 0,-1 3-104,-1-1 1,-1 5-129,-2 0 0,2 2-21,3 5 0,0-2 0,0-1 6,0 1-33,3-2 0,1 3 0,3-2 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1.102"/>
    </inkml:context>
    <inkml:brush xml:id="br0">
      <inkml:brushProperty name="width" value="0.04286" units="cm"/>
      <inkml:brushProperty name="height" value="0.04286" units="cm"/>
      <inkml:brushProperty name="color" value="#F6630D"/>
    </inkml:brush>
  </inkml:definitions>
  <inkml:trace contextRef="#ctx0" brushRef="#br0">93 0 8745,'7'0'467,"-4"0"0,0 3 0,-3 2 0,0 1-213,0 0 1,0 1 0,-2 0-1,-1 1-47,-1 1 0,0 3 0,-3-1 0,-2 2-56,1 0 1,-2 2 0,2 2 0,-1-1 60,1 0 1,-1 0-1,2-3 1,1-1-230,0 0 0,3-1 1,1-2-343,1-1 0,2-3 128,1-3 1,2-4-1,2-3 1,1-1-15,0 0 0,1-4 1,1 0-1,-1-1 21,0 0 1,-2 0 0,1 0-1,-1 0 220,-2 2 1,2-2 0,-4 2 0,0 1 166,1 0 0,-2 2 1,1-1-1,-1 0 59,-1 1 1,-1 1 0,-1 2 290,-3 0 1,-1 0-1,0 3-331,-1 0 0,3 0 1,0 1-220,1 1 0,0-1 0,2 2-119,-2 0 1,2-2 0,3 1 51,3-1 0,0-1 1,3-1-1,0-1 74,1 0 0,2-1 0,-2 2 0,0-1 186,0 0 0,-1 1 0,0 1 1,0 1-18,-2 1 1,0 3-1,-1 3 1,-1 1 334,-1 2 0,-1-1 0,-2 3 1,0-2-12,0 1 1,0 2 0,0-6 0,-2 1-472,0-2 1,0-3-761,2 1 0,0-5 0,3 0 80,1-3 0,2-5 0,1-2 0,0 1 245,2-1 1,-2-1-1,3 2 1,-1 1 399,0 0 0,-1 4 0,-1 0 551,0 1 0,-4 2 1,0 3 185,-3 3 0,0 1 0,0 3 0,-2 1-3,0 1 0,-3 1 1,3-3-1,-1 1-792,0-1 1,0 0 0,3-2 10,0-1 0,0-1 0,1-1-2264,1-1 0,0-1 2354,2-2 0,1-3 0,1-1 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2.550"/>
    </inkml:context>
    <inkml:brush xml:id="br0">
      <inkml:brushProperty name="width" value="0.04286" units="cm"/>
      <inkml:brushProperty name="height" value="0.04286" units="cm"/>
      <inkml:brushProperty name="color" value="#F6630D"/>
    </inkml:brush>
  </inkml:definitions>
  <inkml:trace contextRef="#ctx0" brushRef="#br0">163 193 8166,'4'-6'-35,"0"1"0,0 2 278,0 0 0,-2 0 0,2 3 204,1 0 1,-1 0 0,0 1 0,-1 1-145,1 3 1,-2 1-1,0 1 1,1 1-144,-1 1 0,0 3 1,-1-2-1,0 1-44,2 0 1,-1 0 0,-2 2-1,-1-1-105,-1-1 1,-2-1-1,-3 2 1,1-2 56,-1 0 0,-2 1 1,0-3-1,-1-1-92,1-2 0,-3-1 0,1 0 0,0-2 57,0-1 1,2-1-1,-2 0 1,0 0 72,1 0 0,-2-3 1,3-2-1,1-3-22,1 0 0,0-5 0,1 0 1,2-2 47,2-2 0,1-3 0,2-3 0,1 0-53,2-3 0,4 3 0,2-1 1,0 1-4,2 2 0,1 1 0,1 2 0,0 1 3,2 3 1,-1 0-1,-1 5 1,0 1 60,0 1 0,1 1 0,-5 2 0,0 1-43,-1 3 1,-4 0-1,-1 0 1,-1 3 93,-2 4 1,-1 3-1,-3 4 1,-3 3-34,-2 0 1,-6 7-1,0-2 1,-1 2-161,-1 1 1,-4 0 0,1-2 0,1 2 1,-1 0 0,2-1 1,2-4-1,2-1-419,1-4 0,3-2 0,2-7-285,1 1 0,3-4 274,3-3 1,3-6 0,4-5-1,2-2 92,2 0 0,2-2 0,2-1 1,0 1 288,0 1 1,-1 2 0,0 1 0,-2 2 477,-1 1 0,1 4 1,-3 0-1,-1 1 106,-1 2 0,-1 4 1,-1 4-1,-1 3 118,-1 2 0,1 2 0,-1-1 0,0 0-275,0 1 1,2-3 0,0-1 0,1 0-288,0-2 0,1-2 0,0-1 1,2-1-410,-1-1 1,1-1 0,-1-2 0,0 0-720,1 0 0,-1-2 0,-1 0-24,0 0 1,-1 2-1,1 0-135,0 0 1,-1 2 1195,1 0 0,0 3 0,-1-1 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5.531"/>
    </inkml:context>
    <inkml:brush xml:id="br0">
      <inkml:brushProperty name="width" value="0.04286" units="cm"/>
      <inkml:brushProperty name="height" value="0.04286" units="cm"/>
      <inkml:brushProperty name="color" value="#F6630D"/>
    </inkml:brush>
  </inkml:definitions>
  <inkml:trace contextRef="#ctx0" brushRef="#br0">10 47 8236,'-6'-3'1308,"3"-1"-604,3-3 1,3 4 0,3 0-1,2 1-7,1-1 0,0-1 0,3 1 0,-2 0-455,0 0 1,2-1 0,-2 1 0,1 2-660,0 0 1,-3 1-1,1 0-1880,-1 0-1102,-2 0 3399,-2 3 0,-4 1 0,-4 2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5.530"/>
    </inkml:context>
    <inkml:brush xml:id="br0">
      <inkml:brushProperty name="width" value="0.08571" units="cm"/>
      <inkml:brushProperty name="height" value="0.08571" units="cm"/>
      <inkml:brushProperty name="color" value="#F6630D"/>
    </inkml:brush>
  </inkml:definitions>
  <inkml:trace contextRef="#ctx0" brushRef="#br0">27 392 8123,'13'-9'207,"-2"0"1,1 0 0,-3 1 0,0 0 0,-2-1-1,-1 1 1492,-1 0-1467,1 1 1,-6 4 0,0 0 0,-5 3 54,-3 0 0,-2 3 0,-2 2 0,1 3 14,-1 3 1,0 1-1,1 0 1,2 0-65,1 0 1,4-3 0,2 1-173,1 0 1,2-3-1,1-1-740,3-3 1,4-2 0,1-2 0,2-1 63,-1-2 1,0-5 0,3 0 0,-2-2-126,0-1 1,0 2 0,-3 1 0,-1 0 449,-1 0 0,0-3 0,0 3 1,0 1 493,-1 1 0,0 0 0,0 0 1,-3 0 681,0 1 1,2-1 0,-2 0 68,1 0 0,0 0-631,3-2 1,0-1 0,-1-1 0,0 2-135,-1 1 0,1 1 0,-2-1 0,2-1-400,-2 0 0,2 0 0,-2 0 0,0 0 63,1-1 0,-4 2 0,2-1-121,-3 2 1,0 0-111,0 1 1,0 1 119,0 1 0,0-1 290,0-2 1,0 1 0,0-1 289,0 0 0,0 0 1,0 1 40,0-1 1,0 0 0,0 0-112,0 1 1,0 1 0,1 1-1,1 1 668,0-1-1029,0 2 28,-2-1 1,-1 4-1,0 1 1,-2 3 36,-1 1 1,0 6 0,-3 2 0,0 3 382,0 1 0,-2 6 1,0 2-1,1 6 342,1 3 0,1 0 1,0 1-1,3 0-675,0-3 0,0 4 1,4-6-1,1-3-436,0-4 0,3-4 0,-1-2 0,0-3 140,1-3 0,-1-2 0,3-4 0,0-2-999,0-2 1,-1-2 0,-1-2 0,-1-2 1284,-1-2 0,2-7 0,-1-1 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5.880"/>
    </inkml:context>
    <inkml:brush xml:id="br0">
      <inkml:brushProperty name="width" value="0.04286" units="cm"/>
      <inkml:brushProperty name="height" value="0.04286" units="cm"/>
      <inkml:brushProperty name="color" value="#F6630D"/>
    </inkml:brush>
  </inkml:definitions>
  <inkml:trace contextRef="#ctx0" brushRef="#br0">146 1 8413,'-6'2'640,"-1"0"0,0 6 0,1 0 0,-2 3-128,-1 3 0,0 1 0,-4-1 0,1 3-153,1 0 0,-3 2 1,5-4-1,1 0 104,1 0 0,1 1 1,1 0-1,1-2-282,1-3 0,1 1 0,2-3 0,0-1 74,0 0 0,3-3 0,1 1 19,2-2 1,1-2 0,0 0 0,1-2-270,1 0 0,0 0 1,-2 0-1,-1 0-92,1-2 0,2 0 0,0-2 1,-1 1-124,-1-1 1,0 2 0,0 0 0,-1-1-266,1 1 1,0-2-1,-1 1-460,1 2 1,-1-2 32,1 1 0,-1-1-1150,-2 1 469,-1 1 1102,-3-2 0,0 2 481,0-1 0,-3-2 0,0-2 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6.073"/>
    </inkml:context>
    <inkml:brush xml:id="br0">
      <inkml:brushProperty name="width" value="0.04286" units="cm"/>
      <inkml:brushProperty name="height" value="0.04286" units="cm"/>
      <inkml:brushProperty name="color" value="#F6630D"/>
    </inkml:brush>
  </inkml:definitions>
  <inkml:trace contextRef="#ctx0" brushRef="#br0">14 47 8185,'-7'-3'0,"3"3"291,1-3 0,4 3 640,1 0 0,0 0 0,3 0 1,2 0-813,1 0 0,3 0 0,-2-1 0,2 0-509,1-2 0,-1 1 1,2 1-1,-1 0-372,0-1 1,1-3 0,-4 3 0,1 0-402,0-1 1163,1 2 0,-3-8 0,1 2 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6.531"/>
    </inkml:context>
    <inkml:brush xml:id="br0">
      <inkml:brushProperty name="width" value="0.04286" units="cm"/>
      <inkml:brushProperty name="height" value="0.04286" units="cm"/>
      <inkml:brushProperty name="color" value="#F6630D"/>
    </inkml:brush>
  </inkml:definitions>
  <inkml:trace contextRef="#ctx0" brushRef="#br0">73 1 8185,'0'1'1063,"-2"4"-120,0 4 1,-3 2-1,1 3 1,0 1-334,-1 1 0,3 1 0,-2-1 1,-2 2-304,0 1 1,1 1-1,-1 0 1,3 0-285,0-1 0,0-3 0,1-1 0,0-1-239,1 0 1,0-3 0,0-2 0,0 0-1447,-2-4 1100,1-2 0,2-3 0,0-5 0,0-1 208,0-3 1,0 1-1,0-3 1,0-1 166,0-1 1,2 0 0,1 0 0,0-1 137,0 1 1,2-2 0,1-1 0,1 1 92,2 1 0,2 2 0,-1 0 0,-1 2 11,1 0 1,1 0-1,-2 2 1,1 3 467,0 1 1,-2 2 0,-1 2-1,0 0-143,-1 0 0,-2 3 0,-2 2 1,-1 3 68,-1 1 1,0 2 0,-1-2 0,-1 1-256,-2-1 0,-5 2 0,1-2 1,0-1-274,0 0 0,1-4 1,1 1-1,-1-1-680,1 0 1,1-1 0,1-3-163,-1 0 0,1 0-59,-1 0 1,4-3 0,-1-1-124,4 0 0,-1-1 1103,4 0 0,-1-1 0,3 0 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6.746"/>
    </inkml:context>
    <inkml:brush xml:id="br0">
      <inkml:brushProperty name="width" value="0.04286" units="cm"/>
      <inkml:brushProperty name="height" value="0.04286" units="cm"/>
      <inkml:brushProperty name="color" value="#F6630D"/>
    </inkml:brush>
  </inkml:definitions>
  <inkml:trace contextRef="#ctx0" brushRef="#br0">27 1 8185,'4'1'0,"-2"3"0,-1 3 1288,-1 3 1,-3 3 0,-1 3 0,-1 1-560,1 2 0,0-1 0,-1 1 0,1-3-656,2-2 1,-1 1 0,3-4 0,0 1-653,0-1 0,0-2 0,0-2-2478,0-1 1640,0-2 0,1-4 1417,1-4 0,2-8 0,3-2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5:36.920"/>
    </inkml:context>
    <inkml:brush xml:id="br0">
      <inkml:brushProperty name="width" value="0.04286" units="cm"/>
      <inkml:brushProperty name="height" value="0.04286" units="cm"/>
      <inkml:brushProperty name="color" value="#F6630D"/>
    </inkml:brush>
  </inkml:definitions>
  <inkml:trace contextRef="#ctx0" brushRef="#br0">8 20 9097,'-3'-10'1922,"2"3"0,-2 5-1260,3 4 0,0 0-1082,0 2 0,1-3-195,1 2 0,1-2 1,2 1-1,-1 1 615,-1 0 0,2-1 0,-2 1 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1.033"/>
    </inkml:context>
    <inkml:brush xml:id="br0">
      <inkml:brushProperty name="width" value="0.05714" units="cm"/>
      <inkml:brushProperty name="height" value="0.05714" units="cm"/>
      <inkml:brushProperty name="color" value="#F6630D"/>
    </inkml:brush>
  </inkml:definitions>
  <inkml:trace contextRef="#ctx0" brushRef="#br0">27 193 11993,'-7'-10'-781,"1"-1"0,0-1 1320,1 1 1,2 2-1,3 2 411,0 0 0,1 0 1,2-1-1,3-2-87,2 0 0,6 0 0,-1-2 1,2 2-218,1 0 0,1 1 1,1 2-1,0 1-449,0-1 0,-1 3 1,0 0-1,-1 0-214,-4 1 1,1 1 0,-2 0 0,-1 1-1387,-1 1 0,-4 0 1,0 0 420,0 0 1,-2 3 0,-1 2-511,-1 1 0,-4-1 1,-2 0 1579,-1-3 1,0 2 0,-1-1-1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1.268"/>
    </inkml:context>
    <inkml:brush xml:id="br0">
      <inkml:brushProperty name="width" value="0.05714" units="cm"/>
      <inkml:brushProperty name="height" value="0.05714" units="cm"/>
      <inkml:brushProperty name="color" value="#F6630D"/>
    </inkml:brush>
  </inkml:definitions>
  <inkml:trace contextRef="#ctx0" brushRef="#br0">7 1 11993,'-3'1'1649,"0"1"-597,3 2 0,0 3 1,0 2-1,0 2-75,0 1 1,0 4-1,0 0 1,0 1-638,0 2 0,0 0 0,0 1 0,0 2-5,0 0 1,0-1 0,0-1-1,0-2-924,0 0 0,0 0 0,0-5 0,0 0-1633,0-2 1,0 1 0,0-3 587,0-1 1,0-1 0,0-1 1523,3-1 0,0-3 0,4-2 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1.649"/>
    </inkml:context>
    <inkml:brush xml:id="br0">
      <inkml:brushProperty name="width" value="0.04286" units="cm"/>
      <inkml:brushProperty name="height" value="0.04286" units="cm"/>
      <inkml:brushProperty name="color" value="#F6630D"/>
    </inkml:brush>
  </inkml:definitions>
  <inkml:trace contextRef="#ctx0" brushRef="#br0">7 180 8895,'-3'-6'3884,"2"2"-3392,-2 1 1,4 3-1,1 0 238,2 0 0,3 0 1,2 0-1,1 0-573,1 0 0,1-3 0,-1-2 0,2 0-354,0-2 1,0 0 0,-2 0 0,0-1-216,1-1 0,-2-2 0,-1 1 0,-2 1-128,0-1 0,-1 1 0,-2 0 351,-2 1 0,1-2 0,-1 2 1,-1-1 1171,-2 1-766,-3 3 0,-3 0 24,1 3 0,-1 0 1,0 3-1,0 1 1,-1 2 376,-1 2 0,-2 4 0,2 1-358,1 1 1,1 2 0,1-1 0,1 0 0,3 0-290,1-2 1,1 1 0,0-3-1,0 1-388,0-1 1,3-1 0,2-2 0,1-3-449,0 0 1,3 2-1,1-3 1,-1-1-354,1 0 0,1-1 0,-1 0 1218,0 0 0,-2 0 0,2 0 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1.913"/>
    </inkml:context>
    <inkml:brush xml:id="br0">
      <inkml:brushProperty name="width" value="0.05714" units="cm"/>
      <inkml:brushProperty name="height" value="0.05714" units="cm"/>
      <inkml:brushProperty name="color" value="#F6630D"/>
    </inkml:brush>
  </inkml:definitions>
  <inkml:trace contextRef="#ctx0" brushRef="#br0">158 14 8925,'-2'-4'0,"-1"0"427,-1 1 0,0 1 1,-3 2-1,1 0 446,-1 0 0,-4 3 1,-1 1-1,0 2-207,0 1 0,-1 2 0,1 2 0,0 2-103,1 0 1,3 0 0,-1-1 0,4-1-176,0 1 1,4-3-1,-1 0 1,3-2-403,1 0 0,5-1 0,1-2 0,1-1-62,0-3 1,3 0 0,-1 0 0,2-3-1553,0-1 1,0-3 0,1-1 0,-2-1 480,-1 1 0,1-1 1076,-3 0 0,3-6 0,-2 1 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2.280"/>
    </inkml:context>
    <inkml:brush xml:id="br0">
      <inkml:brushProperty name="width" value="0.04286" units="cm"/>
      <inkml:brushProperty name="height" value="0.04286" units="cm"/>
      <inkml:brushProperty name="color" value="#F6630D"/>
    </inkml:brush>
  </inkml:definitions>
  <inkml:trace contextRef="#ctx0" brushRef="#br0">67 5 8693,'-3'-3'1095,"3"1"0,-3 6 728,0 2-1247,-1 8 0,-3-2-60,1 6 1,1 0 0,1 2 0,-1 0 0,-1 2-114,-1 0 1,3 0 0,0-2 0,1 0-321,2 0 1,0-1 0,1-1 0,0-4-624,0-2 0,3-2-63,1-4 1,2-2 0,1-2-1,-1-2 73,1-2 1,-1-2 0,-1-2 0,-1-2 120,2-1 1,0 2 0,1-2 0,1 0 250,1 0 1,0 0-1,-3 3 1193,1 2 0,0 1 0,-1 3-566,1 3 0,-3 1 0,1 4 0,-1 1 246,0-1 0,0 2 1,-3-1-1,1-1-853,0-1 1,1 0 0,0-1 0,0-1-712,0-1 0,2-2 0,-1 2-3665,2-1 4514,1 2 0,2-1 0,2 3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5.722"/>
    </inkml:context>
    <inkml:brush xml:id="br0">
      <inkml:brushProperty name="width" value="0.08571" units="cm"/>
      <inkml:brushProperty name="height" value="0.08571" units="cm"/>
      <inkml:brushProperty name="color" value="#F6630D"/>
    </inkml:brush>
  </inkml:definitions>
  <inkml:trace contextRef="#ctx0" brushRef="#br0">13 31 8167,'-6'-13'1564,"4"2"1,-3 5 0,7 5-1183,3 3 1,2 1-1,2-2 1,2 2-262,2-2 0,2 0 0,2-1 0,1 0-454,3 0 0,-3 0 0,2 0 0,0 0-554,-1 0 1,1 0 0,0 1 886,-2 1 0,-2 2 0,-2 2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2.900"/>
    </inkml:context>
    <inkml:brush xml:id="br0">
      <inkml:brushProperty name="width" value="0.05714" units="cm"/>
      <inkml:brushProperty name="height" value="0.05714" units="cm"/>
      <inkml:brushProperty name="color" value="#F6630D"/>
    </inkml:brush>
  </inkml:definitions>
  <inkml:trace contextRef="#ctx0" brushRef="#br0">33 27 11067,'0'-7'-163,"-3"1"0,3 1 0,-3 1 870,0 1 1,1 1-1,-1 3 205,0 1 1,0 3 0,1 3-1,0 4-217,1 0 1,-2 1-1,0 1 1,2-1-495,0 0 0,1-2 0,0 0 0,0-2-641,0-1-26,0 0 0,3-5 0,1-1-335,0-4 0,1-1 1,-1-4-1,1 0 152,-1-2 0,0-1 0,3-2 1,0 2 393,-1 1 0,1-3 0,0 3 0,-1 0 436,1 2 1,-3-1-1,1 4 736,0 0 1,-2 2 0,-1 4-28,-1 3 1,-1 3 0,0 1 0,0 2-384,0 0 1,0 1 0,0 0 0,0-2-455,0 0 0,0-1 1,0-3-1,0 1-885,0 0 1,0-3 0,0 1-1136,0 0 1,1-2 0,1 1 61,2-1 0,-1 0 1905,-1-1 0,2-1 0,0 2 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3.159"/>
    </inkml:context>
    <inkml:brush xml:id="br0">
      <inkml:brushProperty name="width" value="0.05714" units="cm"/>
      <inkml:brushProperty name="height" value="0.05714" units="cm"/>
      <inkml:brushProperty name="color" value="#F6630D"/>
    </inkml:brush>
  </inkml:definitions>
  <inkml:trace contextRef="#ctx0" brushRef="#br0">27 4 9747,'-3'-3'1862,"2"3"1,-3 6-1147,-2 2 0,3 4 1,-1-1-1,1 0-398,2 0 1,0-3 0,1 1 0,0-2-138,0 0 0,3-3 0,1 0-190,2-1 1,1-2-1,-1-2 1,0-2-94,-1-1 0,-2 0 1,-1-3-848,0 0 1,0-1 0,-2-1 538,0 1 0,-2 0 1,-1 2-1,-1 1-329,-1 1 1,2 0 0,-1-1-1570,1 0 2308,1 4 0,-1-5 0,-1 2 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3.497"/>
    </inkml:context>
    <inkml:brush xml:id="br0">
      <inkml:brushProperty name="width" value="0.04286" units="cm"/>
      <inkml:brushProperty name="height" value="0.04286" units="cm"/>
      <inkml:brushProperty name="color" value="#F6630D"/>
    </inkml:brush>
  </inkml:definitions>
  <inkml:trace contextRef="#ctx0" brushRef="#br0">53 56 8375,'4'-7'0,"-1"-1"420,0-1 1,-2 1-1,3 3 1,-1 0 763,-2 0 1,2 1-702,0 0 0,-1 3 0,-2 2 50,0 5 0,-2 4 0,-2 6 0,-1 4 192,-3 1 0,0 5 0,2 0 1,-2-1-436,-1 1 1,3-1 0,-2 0 0,3-2-553,0-3 0,2 2 1,1-5-1,1 0-213,1-2 1,0-3 0,0-2-1482,0 0 1,1-1-700,1-3 0,2-2 2655,2-2 0,4-4 0,0-2 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3.770"/>
    </inkml:context>
    <inkml:brush xml:id="br0">
      <inkml:brushProperty name="width" value="0.04286" units="cm"/>
      <inkml:brushProperty name="height" value="0.04286" units="cm"/>
      <inkml:brushProperty name="color" value="#F6630D"/>
    </inkml:brush>
  </inkml:definitions>
  <inkml:trace contextRef="#ctx0" brushRef="#br0">27 40 8578,'-6'1'-8,"1"1"1,2 3 0,1 3-1,-1 1 1337,-1-1 0,3-1 0,-1 0-25,1-1 1,4 0-1,2-1-1131,3-3 0,0-2 0,1-2 0,0-3-248,0-1 1,0-1 0,-3-1 0,1-1-12,0 1 0,-3 1 0,0 0 0,-1 0-434,-2 1 1,-1-1-1,-1 0 3,-1 1 1,-4 1 0,2 2 0,-2 0-658,-1 1 0,3 1 0,0 1 1174,-2 0 0,1 0 0,-2 0 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4.553"/>
    </inkml:context>
    <inkml:brush xml:id="br0">
      <inkml:brushProperty name="width" value="0.04286" units="cm"/>
      <inkml:brushProperty name="height" value="0.04286" units="cm"/>
      <inkml:brushProperty name="color" value="#F6630D"/>
    </inkml:brush>
  </inkml:definitions>
  <inkml:trace contextRef="#ctx0" brushRef="#br0">53 10 8561,'-4'0'1470,"-1"0"-345,0 0 1,1 1 0,0 1 0,-1 2-586,-1 2 0,1 1 0,2 0 0,0-1-231,1 1 1,-1 0-1,1-1-546,1 1 0,1-3 1,2-2-244,2-1 1,0-1 0,0 0 0,2 0-246,-1 0 0,2-3 0,0-2 0,-1-1 91,1 0 0,0-1 0,-1 0 0,0 1 270,-1-1 1,1 3 0,-2-1 483,2 0 1,1 2 0,-2 2 838,0 2 0,0 3 1,-3 5-1,0 3 9,-2 3 1,0 0 0,0 2 0,0 2-507,0 0 1,0-1 0,0-1 0,0-1-221,-2-1 0,-2-1 1,-3-1-1,1 0-488,2-2 1,-2-2 0,2-3 0,-2-1-480,-1-3 1,3-2 0,-1 0-112,0 0 1,1 0 0,1 0 188,0-2 0,0-2 1,3-3-1,0 0 71,0-2 0,1 2 0,1-3 1,3 1 190,1 0 1,0-3 0,2 1 0,0-1 195,1-1 0,2 2 0,-2-1 1,1 1 396,0 1 1,1-2 0,-3 3-1,1 1 278,-2 1 0,0 3 0,-1 1 0,1 1 337,0 0 0,-1 0 0,0 2-32,-2 3 0,2-3 0,-2 3 0,1-1-475,-1 1 1,-2-1-1,3-2 1,0 0-319,1 0 0,-2 0 1,1-1-1,0-1-147,1-2 0,0-2 0,1-1 0,0 0-127,-1 1 1,1-1 0,-1 0 0,0 1 279,-1-1 0,1 3 16,-2-1 1,2 5 0,0 0 849,-2 6 1,-1 6-1,-3 5 1,0 2-33,0 4 1,0 4 0,0 1-1,0 0-494,0 2 0,0-2 0,0 0 1,-2-2-510,0-1 1,-3-1-1,2-6 1,1-2-196,-1-2 0,-3-2 0,2-6-34,-2-2 1,-1-1-1,1-3 1,-1-3-29,1-1 0,1-4 0,1-2 0,-1 0-358,2-2 0,-3-3 1,4-1-1,1 0-360,0 0 0,1 0 0,1 3 1,1 0 1139,2-1 0,5 1 0,2 0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4.812"/>
    </inkml:context>
    <inkml:brush xml:id="br0">
      <inkml:brushProperty name="width" value="0.04286" units="cm"/>
      <inkml:brushProperty name="height" value="0.04286" units="cm"/>
      <inkml:brushProperty name="color" value="#F6630D"/>
    </inkml:brush>
  </inkml:definitions>
  <inkml:trace contextRef="#ctx0" brushRef="#br0">20 0 8250,'4'1'0,"-2"1"0,-1 3 1117,-1 0 1,0 2 0,0 0 0,0-1 0,-1 1 0,0 0 178,-2-1 1,-1 1-1613,2 0 0,-1-4 0,1 0-27,0 0 1,-1 0 342,1 2 0,1-3 0,-2-2 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6.944"/>
    </inkml:context>
    <inkml:brush xml:id="br0">
      <inkml:brushProperty name="width" value="0.04286" units="cm"/>
      <inkml:brushProperty name="height" value="0.04286" units="cm"/>
      <inkml:brushProperty name="color" value="#F6630D"/>
    </inkml:brush>
  </inkml:definitions>
  <inkml:trace contextRef="#ctx0" brushRef="#br0">21 73 10019,'-7'-5'0,"1"-1"2496,2 2-1789,1 3 0,4-2 0,1 2-55,2-1 0,4 1 1,2-2-1,0 1-258,2-1 0,3-2 1,1 2-1,1-2-315,2 1 1,-3 2 0,0-2-1,-1 0-159,-2 0 0,2 3 1,-4-2-1,1 1-1170,-1 0 1,-2-1 0,-2 3-466,0 0 0,-3 0 0,0 1 369,-1 1 1,-2 1 1345,-3 2 0,-2 1 0,-2-3 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7.173"/>
    </inkml:context>
    <inkml:brush xml:id="br0">
      <inkml:brushProperty name="width" value="0.04286" units="cm"/>
      <inkml:brushProperty name="height" value="0.04286" units="cm"/>
      <inkml:brushProperty name="color" value="#F6630D"/>
    </inkml:brush>
  </inkml:definitions>
  <inkml:trace contextRef="#ctx0" brushRef="#br0">47 0 9036,'-4'3'0,"1"2"0,1 0 390,0 2 1,-2 3 0,1 3 0,0 2 527,0-1 1,0 3 0,1 0-1,0 1-635,1 0 0,0-1 0,1 1 0,1-1-562,1-1 0,-2 0 1,3-3-1,-3 1-244,0-1 1,3-2-1,-1-1 1,-1 0-280,0-2 1,-1-1 0,-1 1-598,-1 1 0,-1-2 1399,-1 2 0,-5-2 0,2 0 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7.395"/>
    </inkml:context>
    <inkml:brush xml:id="br0">
      <inkml:brushProperty name="width" value="0.04286" units="cm"/>
      <inkml:brushProperty name="height" value="0.04286" units="cm"/>
      <inkml:brushProperty name="color" value="#F6630D"/>
    </inkml:brush>
  </inkml:definitions>
  <inkml:trace contextRef="#ctx0" brushRef="#br0">1 27 8351,'0'-4'3775,"0"1"-2950,3 3-310,0 0 0,4 0 0,0 0 121,2 0 1,2 0 199,2 0-889,0 0 1,3 0 34,2 0 1,-1-1 0,1 0-375,0-1 0,-1-3 0,0 3 1,0 0-1,-1 0-1961,1-1 2043,-2 1 0,-2 2-120,-2 0 0,1 0-1951,-1 0 2381,-1 0 0,2 3 0,-1 1 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8.040"/>
    </inkml:context>
    <inkml:brush xml:id="br0">
      <inkml:brushProperty name="width" value="0.04286" units="cm"/>
      <inkml:brushProperty name="height" value="0.04286" units="cm"/>
      <inkml:brushProperty name="color" value="#F6630D"/>
    </inkml:brush>
  </inkml:definitions>
  <inkml:trace contextRef="#ctx0" brushRef="#br0">133 54 8727,'-3'-9'295,"1"0"1,-1 0 0,2 2 0,-2 2 189,-1 0 0,-1 0 1,-3 3-278,-1 0 0,0 2 1,2 0-1,-1 2 148,-1 0 1,0 5-1,2 0 1,1 1 78,-1 2 0,0-2 1,1 3-1,0 0-173,1-1 0,2 2 0,1-3 0,0-1-109,1-1 0,1-1 1,2 0-189,2-2 1,3-3 0,0 1-358,0-4 0,1-1 0,-4-2 0,2 1-54,1-1 1,-3-1-1,0-1 1,0 1 137,-1 2 1,-1-2-1,0 2 155,-1-2 0,-1-1 1229,0 0-656,0 4 0,0 0 1,0 6-1,0 1-51,0 2 0,1 0 1,1-1-1,2-1-374,-1 2 1,3-1 0,-1 0 0,0-1-136,2-1 1,0 0-1,-1-2 1,1 1 11,0 0 1,-1-2-1,1 0 1,0 0-2803,-1 0 0,1 0 2930,-1-3 0,1 0 0,0-4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5.912"/>
    </inkml:context>
    <inkml:brush xml:id="br0">
      <inkml:brushProperty name="width" value="0.08571" units="cm"/>
      <inkml:brushProperty name="height" value="0.08571" units="cm"/>
      <inkml:brushProperty name="color" value="#F6630D"/>
    </inkml:brush>
  </inkml:definitions>
  <inkml:trace contextRef="#ctx0" brushRef="#br0">7 0 9725,'4'10'1765,"1"1"1,-2 3 0,-2 1-1337,0 1 1,-1-1 0,0-3 0,0-1-358,0 1 0,0-2 0,0 1 0,0-1-629,0-2 0,0-3 1,-1-1-2406,-1-1 0,0-1 2962,-2-2 0,-1-9 0,-1-2 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8.411"/>
    </inkml:context>
    <inkml:brush xml:id="br0">
      <inkml:brushProperty name="width" value="0.05714" units="cm"/>
      <inkml:brushProperty name="height" value="0.05714" units="cm"/>
      <inkml:brushProperty name="color" value="#F6630D"/>
    </inkml:brush>
  </inkml:definitions>
  <inkml:trace contextRef="#ctx0" brushRef="#br0">20 0 12465,'-3'3'1031,"0"2"1,1 1-110,-1 0 0,0 3 0,2 1 1,-1-1-388,0 1 1,1-1 0,1-2-840,0-1 0,1 0 0,1-2-169,3-1 1,1-3-1,0 0 39,1 0 0,-1-3 0,-1-1 0,0-2-382,0 0 0,-2-1 1,2 0-1,-1 0 281,0-2 1,2 2 0,-2-2 1455,-1 1 1,1 5-607,-2 0 0,0 3 0,1 3 812,0 4 0,-1 0 0,-2 2 0,0 0-740,0 0 1,3 0 0,0-2 0,0-1-618,0 1 0,-1-1 0,1-2-332,1-2 0,0-1 0,0-1-45,1 0 0,-1-3 0,1-1 0,-1-2 74,0-1 0,1 3 0,-2-1 0,0 0 211,0-1 0,1 2 0,-1-1 2590,1 0-1557,-3 2 0,2 1 1,-2 4-1,0 0-172,2 2 0,-1-2 0,-1 3-891,1 0 0,1 0 1,4 0-701,0 0 0,-1-4 0,1 1 0,0-1-752,-1-1 0,1 0 1804,0 0 0,2 3 0,2 1 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9.294"/>
    </inkml:context>
    <inkml:brush xml:id="br0">
      <inkml:brushProperty name="width" value="0.04286" units="cm"/>
      <inkml:brushProperty name="height" value="0.04286" units="cm"/>
      <inkml:brushProperty name="color" value="#F6630D"/>
    </inkml:brush>
  </inkml:definitions>
  <inkml:trace contextRef="#ctx0" brushRef="#br0">41 46 8707,'-5'0'631,"1"1"0,1 2 34,-1 3 0,2 5 0,-3 3 0,1 2-36,0-1 0,-1 1 0,3 0 0,0 0-122,2 1 1,0-4 0,0-3 0,0 0-308,0-2 1,3-1-1,1-1-189,2-1 1,1-2-1,-1-4 1,1-1-649,0 0 0,-1-5 1,1 0-1,0-1-112,-1-2 1,-1 2 0,-1-2 0,0 0 310,0-1 1,2 2-1,-2-2 1,-1 0 586,0 1 1,-2 0-1,1 4 1,0-1 1057,-1 0-850,0 4 1,-3 0 0,0 6 0,-1 3 159,0 2 1,2 4 0,-3-3 0,1 1 15,2 2 1,0 0-1,1 0 1,0-2-248,0 0 0,0-1 1,1-3-1,1-1-22,2-1 0,2-2 0,1 0 1,0-1-460,-1-1 1,1 0-1,0-1 1,-1-1-56,1-3 0,2 0 0,0 0 0,-1 0 151,-1 0 0,0-1 0,-1 0 1,0-1 62,-1 0 0,1 2 0,-3-1 0,1 2 189,-2-1 0,1-1 0,-1-1-46,0 1 0,-1-1 1,-1 0-1,0 1-88,0-1 0,0 0 0,0-1-261,0-1 0,0 0 0,0 1 0,0 0-214,0-1 0,0 1 0,0 1 0,0 0-303,0 1 0,0 1-2900,0 1 2245,0 2 1,0 0 1413,2 4 0,2 2 0,3 3 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09.610"/>
    </inkml:context>
    <inkml:brush xml:id="br0">
      <inkml:brushProperty name="width" value="0.04286" units="cm"/>
      <inkml:brushProperty name="height" value="0.04286" units="cm"/>
      <inkml:brushProperty name="color" value="#F6630D"/>
    </inkml:brush>
  </inkml:definitions>
  <inkml:trace contextRef="#ctx0" brushRef="#br0">40 7 8586,'-4'6'0,"1"1"0,0 0 794,-1 2 1,-2 2 0,0 4 0,1 0 0,1 0 270,1-1 0,1 0 1,2-2-1,1-1-876,1-2 0,0-2 0,3 0 0,1-1-126,3-2 1,-1-1-1,-1-3 1,0 0-51,-1-3 0,1-3 1,0-2-1,-2-1-316,0-1 0,-1 2 0,-3-2 1,1-1 347,0 1 0,-2 1 1,-2-1-1,-3 0 20,-1-1 1,0 2-1,-1-1 1,0 0-117,1 2 0,0 1 0,1 1 0,1 1-4246,1 0 2544,-2 4 1,4-1 1752,-1 4 0,4-1 0,2 2 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10.616"/>
    </inkml:context>
    <inkml:brush xml:id="br0">
      <inkml:brushProperty name="width" value="0.04286" units="cm"/>
      <inkml:brushProperty name="height" value="0.04286" units="cm"/>
      <inkml:brushProperty name="color" value="#F6630D"/>
    </inkml:brush>
  </inkml:definitions>
  <inkml:trace contextRef="#ctx0" brushRef="#br0">27 5 8544,'0'-4'1338,"-2"7"0,-1 6-622,-1 2 0,3 3 0,-2-1 0,0 0-187,1-2 0,-2 1 0,2-1 0,0 1-469,1-1 1,1-1-337,0-4 0,3 0 0,2-2-218,1-4 1,2-4 0,2-4 0,0-1 124,-1 1 1,0-1 0,-1-1-1,0 0 253,0 1 1,1-2-1,-2 3 1,-1 1 764,-2 2 0,1 3 19,-2-3 1,-1 4 0,-2 1 0,0 4-215,0 2 1,0 1-1,0 0 1,0 1-676,0 1 1,0 0 0,0-2 0,0-1-830,0 1 1,1-1-1,1-2-264,2-2 0,2-1 0,1-1-1130,-1 0 2444,1 0 0,0 0 0,-1 0 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11.065"/>
    </inkml:context>
    <inkml:brush xml:id="br0">
      <inkml:brushProperty name="width" value="0.04286" units="cm"/>
      <inkml:brushProperty name="height" value="0.04286" units="cm"/>
      <inkml:brushProperty name="color" value="#F6630D"/>
    </inkml:brush>
  </inkml:definitions>
  <inkml:trace contextRef="#ctx0" brushRef="#br0">93 224 8391,'0'-7'268,"0"3"0,0-1 239,-3 0 1,2 2 0,-4 1-54,0 1 0,-1 2 0,-1 1 0,-1 3 107,-1 0 1,-1 5 0,2 1 0,-1 2-148,1 0 1,3-2-1,1-1 1,2 1-102,0-1 0,1-4 0,1 1 0,1-2-245,1-2 1,2 0-1,3-3 1,0 0-297,2-3 1,-1-2-1,3-5 1,0 0-302,-1-2 1,2-1 0,-3 0 0,0 0-115,1-1 0,-3 1 0,2-1 0,-2-1 376,0 0 0,-1-1 0,0 2 0,-1 0 479,0-2 0,-4 1 0,2 1 55,-3 1 0,0 0 0,0 0 0,0 1 0,-2 2 170,0 0 1,-1 5 0,1 2 0,0 0 112,-2 1 0,2 4 0,-3 4 1,0 5-155,-1 1 1,0 4 0,-1 2 0,0 1 43,1 1 1,-1 0-1,1 1 1,1-1-187,0 0 0,4 2 0,-1-5 1,1 2-767,1-1 1,0-4 0,0-3 0,0 0-3617,0-1 3318,0 0 1,1-4-2,1-2 1,-1 1-69,4-3 1,-3 3 104,3-3 774,-4 0 0,5 1 0,-2 1 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11.525"/>
    </inkml:context>
    <inkml:brush xml:id="br0">
      <inkml:brushProperty name="width" value="0.04286" units="cm"/>
      <inkml:brushProperty name="height" value="0.04286" units="cm"/>
      <inkml:brushProperty name="color" value="#F6630D"/>
    </inkml:brush>
  </inkml:definitions>
  <inkml:trace contextRef="#ctx0" brushRef="#br0">14 113 8585,'-6'-3'2127,"2"3"-537,2 0 1,1 3-1042,1 4 0,3-3 0,1-2 0,3-1-330,2-1 0,-1-1 0,2-1 0,0-1-537,-2 0 1,2-2 0,-1-1 0,1-1 7,-1 0 1,0 1 0,-2 0 0,-1 1 13,-2 0 1,1 1 0,-2-3 0,-2 0 58,0 1 0,-1-1 0,0 1 563,0-1 1,0 2-1,0 1 477,0-1 0,0 1 0,-1 1-35,-1 0 1,0 0-450,-2 3 1,2 0-1,-3 1 384,0 1-563,2 2 0,-2 3 0,2-1 52,-1 1 1,2 0-1,-2 1 1,1 1 42,2-1 1,0 2 0,1-1-1,0-1-157,0-1 1,0 0-1,1-1 1,1-1-48,3-1 1,1-2 0,1 0 0,1-1 414,1-1-1537,3 0 0,-2 0 61,3 0 1,1-2-327,-1-1 1,0-2 384,0 1 0,0 0-233,-2 0 0,1 2 321,-3-3 1,0 3 882,0-3 0,-1-2 0,1-3 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11.800"/>
    </inkml:context>
    <inkml:brush xml:id="br0">
      <inkml:brushProperty name="width" value="0.04286" units="cm"/>
      <inkml:brushProperty name="height" value="0.04286" units="cm"/>
      <inkml:brushProperty name="color" value="#F6630D"/>
    </inkml:brush>
  </inkml:definitions>
  <inkml:trace contextRef="#ctx0" brushRef="#br0">34 0 8360,'-7'3'670,"3"1"1,1 3 0,1 1 436,0 1 0,-3 3 1,1-2-1,0 2-517,2-1 1,1-3-1,1 1 1,0-2-31,0 0 0,0-1-1001,0 1 1,1-3-60,1-2 1,0-2 0,1-2-1,1-4 90,0-2 0,-2 0 1,2-2-1,1 0 319,-1 2 0,1-1 0,0 0 0,0 1-104,-1 0 1,2 2 0,-1-1-381,1 0 1,-2 4-1,1 0-1951,0 3 2526,-2 0 0,3 3 0,-3 0 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11.992"/>
    </inkml:context>
    <inkml:brush xml:id="br0">
      <inkml:brushProperty name="width" value="0.04286" units="cm"/>
      <inkml:brushProperty name="height" value="0.04286" units="cm"/>
      <inkml:brushProperty name="color" value="#F6630D"/>
    </inkml:brush>
  </inkml:definitions>
  <inkml:trace contextRef="#ctx0" brushRef="#br0">1 0 8360,'0'7'747,"0"0"1,0-1 0,0 1 1336,0 0 0,0-1-1671,0 1 1,1-1-479,1-2 0,1-1-1057,4-3 0,-1-3 0,-2-1-363,-1-2 0,-3-1 1,0 0 1484,0-2 0,-3-1 0,0-4 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12.654"/>
    </inkml:context>
    <inkml:brush xml:id="br0">
      <inkml:brushProperty name="width" value="0.04286" units="cm"/>
      <inkml:brushProperty name="height" value="0.04286" units="cm"/>
      <inkml:brushProperty name="color" value="#F6630D"/>
    </inkml:brush>
  </inkml:definitions>
  <inkml:trace contextRef="#ctx0" brushRef="#br0">1 20 8360,'0'-6'-107,"0"-1"1,1 3-395,1 2 0,-1 1 189,4 1 0,-2 1 0,2 1 312,0 0 0,-1 3 0,3 0 0,-3 0 0,0 0 332,-1-1 1,-1-2 0,-2 3-1,1 0 519,1 1 1,-1 3 0,1 0 0,-1 2-181,-1 1 1,0-1 0,0 2 0,0-1 17,0 0 1,0 1-1,0-4 1,0-1-414,0-1 0,1-1 1,0-1-1,2-1-860,1-1 1,0-1-1,4-3 417,0-4 1,0 1-1,1-6 1,0 1-232,0 0 0,2-2 1,-2 2-1,-1-1-416,0 1 1,-2 0 0,0 2 0,-1 0 1857,0 1 0,-3 2 66,2 2 1,-3 3 0,0 2-310,-3 4 1,-1 1-1,2-1-836,-1 2 0,-1-1 0,3 1-1133,0-2 820,0 0 1,3-4 0,1-1-1,1-4-730,-1-2 0,0-2 0,1-1 1,-1 1 563,1-1 1,1 0 0,-1 0 0,-1-1 307,1-1 1,-1 0 0,0 3 0,-1-1 1733,-2 0-845,3 4 0,-3 0 1,1 6-1,-2 4 173,-2 3 1,0 5 0,-2 2 0,-1 1-60,2 3 1,-3 3-1,3-1-165,0 0-422,-2 2 1,-1 0-1,1 0 1,1-1 60,-1-1 1,-1-2 0,1-2 0,1-2-677,-1-1 0,2-1 0,0-4-1192,0-2 1,1-5 972,-2-2 1,0-2-1,-2-2-347,1-2 0,2-4 0,3-2 0,0 0-212,0 1 0,0-1 1183,0 1 0,0-1 0,0-3 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13"/>
    </inkml:context>
    <inkml:brush xml:id="br0">
      <inkml:brushProperty name="width" value="0.04286" units="cm"/>
      <inkml:brushProperty name="height" value="0.04286" units="cm"/>
      <inkml:brushProperty name="color" value="#F6630D"/>
    </inkml:brush>
  </inkml:definitions>
  <inkml:trace contextRef="#ctx0" brushRef="#br0">54 30 9411,'-1'-11'1316,"-1"2"0,1 1 0,-4 6-447,0 3 0,-1 2 0,-1 3 0,2 1-894,0 0 1,-1-1 0,3 1-1,-1 0-1100,2-1 1,1 1 0,1 0 0,0-1 1124,0 1 0,0 2 0,0 2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6.043"/>
    </inkml:context>
    <inkml:brush xml:id="br0">
      <inkml:brushProperty name="width" value="0.08571" units="cm"/>
      <inkml:brushProperty name="height" value="0.08571" units="cm"/>
      <inkml:brushProperty name="color" value="#F6630D"/>
    </inkml:brush>
  </inkml:definitions>
  <inkml:trace contextRef="#ctx0" brushRef="#br0">1 75 8116,'0'-14'1761,"0"1"1,0 2 0,1 2-1408,1 2 0,2 1 0,2 0-570,-2 2 0,2 2 0,-1 0-341,1 1 1,0 4 0,0 3-1,0 1 557,-2 2 0,1 0 0,1-2 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14.617"/>
    </inkml:context>
    <inkml:brush xml:id="br0">
      <inkml:brushProperty name="width" value="0.04286" units="cm"/>
      <inkml:brushProperty name="height" value="0.04286" units="cm"/>
      <inkml:brushProperty name="color" value="#F6630D"/>
    </inkml:brush>
  </inkml:definitions>
  <inkml:trace contextRef="#ctx0" brushRef="#br0">74 1 8404,'-5'0'627,"1"0"1,2 6 0,-3 3 0,0 3 0,-1 4 406,0 1 0,-1 3 1,0 0-1,1 1-646,2-1 0,-1 1 0,3-4 1,-1 0-175,0-1 0,3-5 1,-3 0-1189,3-2 0,0-3 0,3-4-24,1-1 0,0-4 0,0-1 0,1-2 8,1-1 1,0-2 0,-1 0 0,-1-1 989,-1 1 0,-1-3 0,1-1 0,1-4 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14.768"/>
    </inkml:context>
    <inkml:brush xml:id="br0">
      <inkml:brushProperty name="width" value="0.04286" units="cm"/>
      <inkml:brushProperty name="height" value="0.04286" units="cm"/>
      <inkml:brushProperty name="color" value="#F6630D"/>
    </inkml:brush>
  </inkml:definitions>
  <inkml:trace contextRef="#ctx0" brushRef="#br0">0 106 8404,'0'-17'0,"0"1"0,0 2 0,0 2 0,0 0 1380,0 1 1,0 3 341,0-1-1382,0 5 0,1 1 0,1 6-472,0 1 1,2 2-1,-1 1 1,1-1-2388,1 1 2519,-2-1 0,6 1 0,-2 0 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25.911"/>
    </inkml:context>
    <inkml:brush xml:id="br0">
      <inkml:brushProperty name="width" value="0.05714" units="cm"/>
      <inkml:brushProperty name="height" value="0.05714" units="cm"/>
      <inkml:brushProperty name="color" value="#F6630D"/>
    </inkml:brush>
  </inkml:definitions>
  <inkml:trace contextRef="#ctx0" brushRef="#br0">40 67 10631,'-7'-11'0,"0"2"0,1 0 0,1 4 727,1-1 0,2 2 0,-2-1 488,1 0 0,2 2-510,3-2 0,2 4 1,5-1-1,2 1-78,2 1 1,0 0 0,0 0-17,0 0 0,1 0-397,2 0 0,-2 2-330,1 0 1,0 3-770,-2 0 0,-2-2-1425,0 2 1,-2-3 2364,2 3 1,-3-4 0,2 2-1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26.258"/>
    </inkml:context>
    <inkml:brush xml:id="br0">
      <inkml:brushProperty name="width" value="0.04286" units="cm"/>
      <inkml:brushProperty name="height" value="0.04286" units="cm"/>
      <inkml:brushProperty name="color" value="#F6630D"/>
    </inkml:brush>
  </inkml:definitions>
  <inkml:trace contextRef="#ctx0" brushRef="#br0">87 33 8510,'-4'-7'232,"-1"0"1,1 1 521,0-1 1,-2 3-66,2 2 0,1 2-219,0 2 1,1 4 0,-1 4 0,2 2-75,0 2 0,1 3 0,0 0 0,0 2-100,0 1 0,0 4 0,0-1 1,0 0-156,0 3 1,0-1 0,0 0-1,0-2-31,0 0 0,-2-3 0,0-3 0,-1-1-166,0-1 1,2-3-1,-3-2 1,1 0-74,-1-2 1,2-3 0,-2 0-87,1 0 0,-2-2 42,0-1 0,3-2-529,-1-2 1,3-2-683,0-3 1,0 3 0,0-1-598,0 0 1981,0 2 0,3-3 0,0 3 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26.647"/>
    </inkml:context>
    <inkml:brush xml:id="br0">
      <inkml:brushProperty name="width" value="0.04286" units="cm"/>
      <inkml:brushProperty name="height" value="0.04286" units="cm"/>
      <inkml:brushProperty name="color" value="#F6630D"/>
    </inkml:brush>
  </inkml:definitions>
  <inkml:trace contextRef="#ctx0" brushRef="#br0">27 40 8449,'-7'-6'0,"1"-1"0,1 0 1261,1 1 0,2 1-465,0 1 1,2 2 0,2 0-1,3 1-394,1 1 0,2 0 0,2 0 0,0 0-659,2 0 0,1 0 1,0 0-1,-1 0-74,0 0 0,-1 0 0,-2 0-4393,-1 0 4724,0 3 0,-2-2 0,1 2 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26.914"/>
    </inkml:context>
    <inkml:brush xml:id="br0">
      <inkml:brushProperty name="width" value="0.04286" units="cm"/>
      <inkml:brushProperty name="height" value="0.04286" units="cm"/>
      <inkml:brushProperty name="color" value="#F6630D"/>
    </inkml:brush>
  </inkml:definitions>
  <inkml:trace contextRef="#ctx0" brushRef="#br0">120 1 8442,'-7'0'212,"1"1"1,-1 1 700,0 2 1,1 6 0,-2 3 0,0 3-116,-1 1 0,0 3 1,3 0-1,-1 3-248,1 1 0,-1 1 1,0 1-1,1 0-370,2 1 0,-1-2 0,3-5 0,0 0-776,1 0 1,1-4 0,0-1-1,0-2-3785,0-2 3528,0-3 1,1-1-1,1-6 1,0-2-240,2-4 1,-2-3 1091,3-1 0,-1-6 0,3 1 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53.749"/>
    </inkml:context>
    <inkml:brush xml:id="br0">
      <inkml:brushProperty name="width" value="0.04286" units="cm"/>
      <inkml:brushProperty name="height" value="0.04286" units="cm"/>
      <inkml:brushProperty name="color" value="#F6630D"/>
    </inkml:brush>
  </inkml:definitions>
  <inkml:trace contextRef="#ctx0" brushRef="#br0">146 80 8466,'0'-7'0,"0"1"0,0-1 0,0 0 0,0 1 0,0-1 724,0 0 33,0 1-381,0-1-35,0 1 183,0 2 113,0-2-432,0 5-40,0-2 0,0 4 0,0 1 0,0 3 0,0 3 1088,0 1-1090,-3 5 0,-1-1 0,-2 6 125,-1 2 0,0 1 0,-1-1 16,-1 1 0,-1 1 0,2-1 0,-1 3-2,1 1 0,1-2-315,0 0 0,1-2 36,-1 0 0,0-4 1,1 0-1,1 0-248,1-1 1,2-1 124,-3-3 0,3 1 1,-2-2 23,1-1 0,1-1 0,2-4-167,0 1 0,0-3 84,0 1 1,0-4 0,1-1 0,1-4-113,2-2 195,2-4 1,2 2 0,0-3 7,1-1 1,0 0 0,-3-1 0,1 0 35,-1 2 1,1-2 0,0 2 0,2 0 63,-1-1 1,1 1 0,-2 2 0,0 1 110,-1 0 1,0 2 0,-1 0 412,0 1 0,-3 2-119,2 3 0,-2 1 0,0 2 1,-1 3 657,-1 2-837,0 4 1,0-4-1,0 2 46,0 0 1,0 2 0,0-1 0,0 1-26,0-1 0,0-1 1,0-2-292,0 1 0,0 0 0,0-2 0,0-1-389,0 1 173,0-1 0,0-1-1198,0-1 42,0-2 121,0 1 0,1-3-1113,1 0 1775,-2 0 1,4 0-319,-2 0 0,2-3-173,3-2 0,-1 1 1092,-2-3 0,5-1 0,-2-5 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53.947"/>
    </inkml:context>
    <inkml:brush xml:id="br0">
      <inkml:brushProperty name="width" value="0.04286" units="cm"/>
      <inkml:brushProperty name="height" value="0.04286" units="cm"/>
      <inkml:brushProperty name="color" value="#F6630D"/>
    </inkml:brush>
  </inkml:definitions>
  <inkml:trace contextRef="#ctx0" brushRef="#br0">41 0 8466,'-2'5'588,"-1"0"1,-1 2 467,-1 1 0,1 3 0,0-2 0,-1 2-424,2 0 0,-3 0 0,4 0 0,1 0 0,0-1 0,1 0 56,0-1 0,0-1-999,0 1 1,0-4-1,1-1 1,0-1-4111,1 1-586,4-3 5007,-3-1 0,4-6 0,-1-5 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54.124"/>
    </inkml:context>
    <inkml:brush xml:id="br0">
      <inkml:brushProperty name="width" value="0.04286" units="cm"/>
      <inkml:brushProperty name="height" value="0.04286" units="cm"/>
      <inkml:brushProperty name="color" value="#F6630D"/>
    </inkml:brush>
  </inkml:definitions>
  <inkml:trace contextRef="#ctx0" brushRef="#br0">0 53 8466,'0'-13'0,"0"3"0,0 0 614,0 7-246,0-3 430,0 5 209,0-5-1195,0 5 0,1-2 277,1 3 0,2 1 0,3 1-89,-1 0 0,1 0 0,0-2 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54.380"/>
    </inkml:context>
    <inkml:brush xml:id="br0">
      <inkml:brushProperty name="width" value="0.04286" units="cm"/>
      <inkml:brushProperty name="height" value="0.04286" units="cm"/>
      <inkml:brushProperty name="color" value="#F6630D"/>
    </inkml:brush>
  </inkml:definitions>
  <inkml:trace contextRef="#ctx0" brushRef="#br0">80 1 8466,'-3'6'356,"-2"-2"1,2 2 0,-2-2 0,-1 0 256,-2 0 1,1 1-1,-2 1 1,2 1 1138,3 0-1225,-2-1-359,2 1 1,-1 2 0,0 0 48,3-1 0,1 0 1,1 0 16,0 1 1,1 0-1,1-3 1,3 1 31,0 0 1,4-1 0,0 1 0,-1 0 335,0-1-658,-2 1 0,0 0 110,-1-1 0,0 1-143,-3 0 0,0-1 136,-2 1 0,0-1 0,-1 0 0,0-1 0,-2 0-556,-1 0 0,0-1 0,-3-1 1,1 0-832,-1-1 0,3-1 0,-1-1-2342,0 0 3682,-1 0 0,-1 0 0,1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46.637"/>
    </inkml:context>
    <inkml:brush xml:id="br0">
      <inkml:brushProperty name="width" value="0.08571" units="cm"/>
      <inkml:brushProperty name="height" value="0.08571" units="cm"/>
      <inkml:brushProperty name="color" value="#F6630D"/>
    </inkml:brush>
  </inkml:definitions>
  <inkml:trace contextRef="#ctx0" brushRef="#br0">0 27 8063,'0'-6'722,"1"0"1,1 2 90,0 4 0,0 3 0,-2 4 1,0-1-627,0 1 0,0 0 0,0 0 1,-1 2 65,-1 0 0,1 2 1,-1-1-1,1-1-307,1 1 0,3-1 0,1-2 0,1 0 102,-1-1 1,1-2-1,1-2 1,1-1-398,0-1 1,0 0 0,0-1 0,1-1-58,-2-2 0,3 0 0,-6-1-118,1 0 0,-1-1 431,-3-1 0,-3 3 0,-1 0 0,-2 0 98,-1 1 1,0 1 0,1-1 0,1 1 108,0 0 0,4-4 0,-1 2 0,1-2-47,1-1 0,1 0 1,2 1-1,3-1-1,2 0 1,4 0 0,-2 1 0,2 0 110,-1 1 1,-1 0 0,2 3 0,-1 0 212,-1 1 0,-1 2 0,-3 2 0,1 4-96,0 3 1,-1 3-1,-2 1 1,-1-1 309,-3 1 1,0-1-1,0 0 1,0-1-510,0-1 1,0-3 0,0 1 0,1-1-468,1-1 1,0-4 29,2 0 1,-1-3 0,2-3 0,2-2-109,1-3 0,2 0 0,-1-4 1,1 1-185,1 1 0,-2-2 0,-1 2 0,0 1 933,1 1 0,-1 0 0,-2 4 0,-2 1 351,1 0 0,-1 3 0,0 0 209,-1 3 0,1 3 0,-2 3 0,1 1-360,0 0 1,-2 1 0,4-1-1,0 0-619,1-1 1,1 0-1,-1-4 1,1-1-583,0-1 1,0 1 0,-1-2 0,1 0-1411,0-1 0,-3-1 1,1 0 2111,0 0 0,-2-6 0,0-2 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55.397"/>
    </inkml:context>
    <inkml:brush xml:id="br0">
      <inkml:brushProperty name="width" value="0.04286" units="cm"/>
      <inkml:brushProperty name="height" value="0.04286" units="cm"/>
      <inkml:brushProperty name="color" value="#F6630D"/>
    </inkml:brush>
  </inkml:definitions>
  <inkml:trace contextRef="#ctx0" brushRef="#br0">67 67 8387,'0'-9'0,"1"-2"0,0 1 0,1 1 0,0 2 0,-2 0 0,1 3 0,1 1 560,0 2 0,0 5 0,-3 7 1,0 3 974,-1 1 0,-3 4 0,0 4 0,-1 0-1033,0 0 1,-1 2 0,1-1-1,1 0-260,0 0 1,2-2 0,-2 0 0,0-1-77,0-1 1,2-3-1,0-2 1,1-2-892,0-2 0,-1-1-3717,3-3 3652,0-4 1,0-3 0,0-6 0,0-3 359,0-2 1,0 0-1,1-3 1,1 0 128,0-2 1,1-2-1,-2 0 1,2 0 41,1 0 0,0-4 0,1 2 0,-1-2 148,1-1 0,3 1 0,0 4 0,-1 1 388,1 1 0,0-1 1,0 3-1,0 2 180,1 2 0,0-1 0,0 4 0,-1 2 290,0 1 1,0 2 0,-1 2 0,-1 0 336,1 0 0,-1 3 1,0 1-1,0 3-419,-2 2 1,-3 1-1,2 3-336,-3 1 0,0-1-107,0 0 0,0 0 59,-3 1 1,0-1-340,-4 0 1,0-2 0,0 0-552,-2 1 1,2-2 0,-2-1 36,2-2 0,0 0 1,0-1-1,1 0-1295,-1-1 1,3 0 603,-1-3 1,4 0-368,-2-5 1630,3 0 0,3-7 0,0 0 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55.626"/>
    </inkml:context>
    <inkml:brush xml:id="br0">
      <inkml:brushProperty name="width" value="0.04286" units="cm"/>
      <inkml:brushProperty name="height" value="0.04286" units="cm"/>
      <inkml:brushProperty name="color" value="#F6630D"/>
    </inkml:brush>
  </inkml:definitions>
  <inkml:trace contextRef="#ctx0" brushRef="#br0">0 13 8691,'1'-5'0,"1"0"1586,3 3-1206,1 1 1,-2 1 0,0 0 1904,2 0-1577,-1 0-352,2 0 0,2 1 86,0 1 1,2-1-297,-2 1 0,2-1-446,-2-1 0,2 0-474,-2 0 0,-1 1 431,-1 1 0,-2-1-189,-1 1 0,-2-2-948,3 0-892,-4 0 2372,2 0 0,-3 0 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55.888"/>
    </inkml:context>
    <inkml:brush xml:id="br0">
      <inkml:brushProperty name="width" value="0.04286" units="cm"/>
      <inkml:brushProperty name="height" value="0.04286" units="cm"/>
      <inkml:brushProperty name="color" value="#F6630D"/>
    </inkml:brush>
  </inkml:definitions>
  <inkml:trace contextRef="#ctx0" brushRef="#br0">87 1 8374,'-3'4'0,"-1"-1"405,-2 2 1,-1 0-1,1 4 1,-1 1-1,0 0 687,1 1 1,-1 3-1,1-2 1,-1-1 246,0 2-1189,4-1 0,-1 0 0,2-1 0,0 0 0,1-1 0,0-1 592,1-2-585,3 0 1,-2 0-1,4-1 1,0 0 47,1-2 0,3 2 0,0-4 1,-1 0-67,-1 1 1,1-2 0,0 1 0,0-1 8,1 2 0,-2-3 0,0 3 124,-1-3 1,1 0-783,0 0 0,-3 0 56,0-3-228,1 3 1,1-5-623,1 2 420,-3-2 0,1 4-215,-3-4 0,0 3-68,-2-2 1,0 1 0,0 0-413,-3 0 1579,3 1 0,-9-4 0,1-2 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56.150"/>
    </inkml:context>
    <inkml:brush xml:id="br0">
      <inkml:brushProperty name="width" value="0.05714" units="cm"/>
      <inkml:brushProperty name="height" value="0.05714" units="cm"/>
      <inkml:brushProperty name="color" value="#F6630D"/>
    </inkml:brush>
  </inkml:definitions>
  <inkml:trace contextRef="#ctx0" brushRef="#br0">14 1 11481,'-5'0'1358,"1"0"-261,2 0-336,-1 0-321,3 0 1,3 0-1,2 0 607,1 0 1,1 0 0,2 0 0,1 0-796,0 0 0,3 0 1,-3 0-1,1 0-508,0 0 1,-2 0-1,2 0 1,-2 0-434,-1 0 0,0 0 47,-2 0-3881,1 3 3040,0-3 0,-4 4-796,0-2 2279,-3-1 0,3 5 0,1-2 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6:58.004"/>
    </inkml:context>
    <inkml:brush xml:id="br0">
      <inkml:brushProperty name="width" value="0.04286" units="cm"/>
      <inkml:brushProperty name="height" value="0.04286" units="cm"/>
      <inkml:brushProperty name="color" value="#F6630D"/>
    </inkml:brush>
  </inkml:definitions>
  <inkml:trace contextRef="#ctx0" brushRef="#br0">74 46 8309,'0'-9'-27,"-2"1"0,-1 0 0,2 0 1147,0 2 0,0 2-727,-1 2 1,2 6 0,-3 4 0,2 3 348,-1 3 0,0 6 1,-2 1-1,1 1-138,-1 1 0,3 2 1,-2-1-1,0 1-269,1 0 0,-2-2 0,1-1 0,0 0-167,0-1 0,-2-2 0,1-2 1,0-2-312,2-2 0,-1-3-4860,1-3 4112,0-4 1,2-3 0,0-5 0,0-2 279,0-2 1,0-3 0,0 0 0,0-2 250,0-1 1,1-1 0,0 1 0,1-1 359,0-1 0,-2-1 0,0-2 0,1 1-199,1 1 1,0-2 0,2 1-1,-1 1 379,1 1 1,-2 2-1,3 2 1,0 0 135,1 2 0,0 1 1,1 4-1,0 0 12,-1 1 1,3 0-1,1 3 856,0 1 1,-2 0 0,1 2 0,-1 1 0,-1 3-300,0 3 1,1 0 0,-4 3 0,0 0-630,-2 0 1,-1 1 0,-1-1-1,0-1-115,0-1 0,-3 0 0,-2 0 0,-1-1-474,0 0 0,-1-2 0,0 1-1228,-2 0 0,1-3 0,0 0-713,0-1 1,4 1 2273,-1-2 0,4-2 0,-2-4 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0.249"/>
    </inkml:context>
    <inkml:brush xml:id="br0">
      <inkml:brushProperty name="width" value="0.04286" units="cm"/>
      <inkml:brushProperty name="height" value="0.04286" units="cm"/>
      <inkml:brushProperty name="color" value="#F6630D"/>
    </inkml:brush>
  </inkml:definitions>
  <inkml:trace contextRef="#ctx0" brushRef="#br0">0 80 8406,'4'-6'0,"-1"0"321,0 1 1,0-1-1,2 3 436,0-1 1,-1-1-70,3 3 1,-1 0 0,0 5-199,-1 4 0,0 2 1,-3 3-1,-1 1-86,0 1 1,1 0 0,1 0 0,-2-1-299,0 0 0,-1 1 0,0-1 0,0-1-212,0-1 1,-1-2-1,0-3-64,-2-2-204,-2-3 0,2-1 0,-1-4 0,2-3 105,1-2 1,4-1 0,1-3 0,3-1 205,2-2 0,-2 2 1,3-3-1,-1 0-19,-1 3 1,4-2 0,-3 2 0,1 2-40,-1 2 1,1-1 0,-2 2 0,1 2-896,-1 2 0,-1 2-655,0 3 1,-1 0 1670,-2 3 0,-1 0 0,-3 4 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0.549"/>
    </inkml:context>
    <inkml:brush xml:id="br0">
      <inkml:brushProperty name="width" value="0.04286" units="cm"/>
      <inkml:brushProperty name="height" value="0.04286" units="cm"/>
      <inkml:brushProperty name="color" value="#F6630D"/>
    </inkml:brush>
  </inkml:definitions>
  <inkml:trace contextRef="#ctx0" brushRef="#br0">28 0 7960,'-3'5'387,"1"-1"0,-3 1 0,1 1 1,1 1 479,0 0 1,2 1 0,-1 1 0,0-1-491,1 0 0,0-2 1,2 1-147,1 0 0,2-4 0,2 0-331,1-3 0,0 0 0,-1 0 1,0 0 17,-1-3 1,0 2 0,-2-3 0,0 1-248,0-1 0,-1-1 254,-2-1 0,-1 0 0,0 1 0,-2 1-265,-1 1 0,2 0 0,-3 2 63,0-2 0,-1-1 1,0 2-1343,-1 0 1,2 1 1618,1-1 0,3-5 0,-2-3 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1.352"/>
    </inkml:context>
    <inkml:brush xml:id="br0">
      <inkml:brushProperty name="width" value="0.04286" units="cm"/>
      <inkml:brushProperty name="height" value="0.04286" units="cm"/>
      <inkml:brushProperty name="color" value="#F6630D"/>
    </inkml:brush>
  </inkml:definitions>
  <inkml:trace contextRef="#ctx0" brushRef="#br0">14 40 9294,'0'7'982,"0"-1"0,-2 4 0,0 0 0,0 1-545,-1 0 1,2-2 0,-1 0-1,1 0 59,1 0 1,0 0 0,0-3-213,0 1 0,2-3-2026,0 1 1,4-4 1081,-2-1 1,1-3 0,0-4 0,0 0 156,0-2 1,0 1 0,0-1 0,0 0 139,0 0 1,1 0 0,0 3 1237,1-1 0,0 1 220,-1 2 1,-2 1 0,-2 6 0,-1 2-84,-1 3 0,0 2 0,0 1 0,-1 0-515,-1 1 1,1-2 0,-1-1 0,1 0-334,1 0 0,0 0 1,1-2-449,1-1 1,0-2-679,2-2 0,-2-1 0,3-2 0,-1-1 144,0-2 0,2-2 0,-2-1 0,2 0 252,1 1 0,-1-4 1,1 0-1,0-1-2,2 0 0,-1 0 0,1-2 0,-2 2 368,0 2 1,-1 2 940,1 0 1,-3 4 314,-2 3 0,-1 3 1,-2 4-441,-1-1 0,1 1 0,-2 0-764,0-1 1,2 1-634,-1 0 0,1-3 1,2 0-112,1-1 0,0-1 1,2-2-1,1-1 361,1-1 0,0 0 1,-1-2-1,0-1 531,0-1 0,-2 0 0,2 2 0,0 1 0,-1 3 444,0 0 0,-2 3 1,0 1-1,-2 2 498,-2 1 0,1 2 0,-2 1 0,1 2-355,0-1 0,-1-3 0,3 4 0,1-1-3,1-1 1,2 0 0,3-5 0,-1 1-499,1-2 0,2-3 1,0 2-1,-1-3-245,-1 0 1,0-3 0,-1-1 0,1-3-229,0-1 0,-1-1 0,0-1 0,-1 0 68,-3-1 0,-1 0 0,-1-2 0,0 0 339,0 0 0,-3-1 1,0 1-1,0 0-182,-2 2 1,-1 0 0,0 2-1,1 1-215,0 0 1,2 2 0,-3 0-1757,2 1-180,2 2 2313,-1 6 0,3 1 0,0 3 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2.546"/>
    </inkml:context>
    <inkml:brush xml:id="br0">
      <inkml:brushProperty name="width" value="0.04286" units="cm"/>
      <inkml:brushProperty name="height" value="0.04286" units="cm"/>
      <inkml:brushProperty name="color" value="#F6630D"/>
    </inkml:brush>
  </inkml:definitions>
  <inkml:trace contextRef="#ctx0" brushRef="#br0">81 41 8320,'0'-11'232,"0"2"0,0 2 505,0 1-490,0 2 1,-1 1 340,-1 3 1,1 4 0,-2 3 0,1 5-154,0 3 1,-4 6 0,2 2 0,-2 3 389,-1 0 0,1 2 1,0-3-1,1 0-485,0 2 1,3-3-1,-2-1 1,1-1-477,-1 0 1,2-3 0,-2-3-461,1-2 29,1-4 1,2-4 0,1-7 0,1-4-335,2-3 0,2-6 0,2 0 0,0 0 559,1 0 0,2-1 1,0-1-1,0 2 312,0 0 1,0 1 0,1 2-1,0 2 601,-1 2 1,-3 3 0,1 2 25,-1 1 1,-5 4 0,0 2 0,-3 3-198,-3 3 0,0 2 0,-5 0 0,0 0 123,-1-2 0,-2 1 1,0-3-1,1 1-668,1-1 1,-1 0 0,2-2-1,-1-1-1533,2-2 1,0 1-2905,1-2 1264,-1-1 3318,6-2 0,2-3 0,6-1 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2.834"/>
    </inkml:context>
    <inkml:brush xml:id="br0">
      <inkml:brushProperty name="width" value="0.05714" units="cm"/>
      <inkml:brushProperty name="height" value="0.05714" units="cm"/>
      <inkml:brushProperty name="color" value="#F6630D"/>
    </inkml:brush>
  </inkml:definitions>
  <inkml:trace contextRef="#ctx0" brushRef="#br0">6 73 12002,'3'-7'535,"1"1"1,3 6 0,-1 0-301,1 0 1,-1-2 0,2-1-1,0-1-94,1-1 0,0 0 1,0 0-1,2 0-704,-1 0 0,0 2 0,-5-2 1,1 1-535,-2 0 0,-3-1 869,-1 3 0,-4-1 0,-5 3 0,-1 0 767,0 0 1,-3 1 0,2 1 0,-1 3 300,1 1 0,-1 0 0,3 2 0,1 1 1236,1 2-1496,3-2 1,-1 2 0,3-3-13,0 1 1,2-1 0,3-1 0,1-1-880,2-2 0,1 2 1,0-4-704,2-1 1,-1 0 0,2-1-1,1 0 404,-1 0-1,0-3 1,2-1 0,-2 0 610,0-1 0,2-2 0,-2-3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59.590"/>
    </inkml:context>
    <inkml:brush xml:id="br0">
      <inkml:brushProperty name="width" value="0.08571" units="cm"/>
      <inkml:brushProperty name="height" value="0.08571" units="cm"/>
      <inkml:brushProperty name="color" value="#F6630D"/>
    </inkml:brush>
  </inkml:definitions>
  <inkml:trace contextRef="#ctx0" brushRef="#br0">0 41 9302,'7'-4'693,"0"2"1,0 0 0,3 1-366,3-2 1,2 1 0,5 2 0,2 0 0,1 0 246,2 0 1,7 0 0,1-1 0,3 0-276,0-1 1,-2-1 0,1 3 0,-2-2-96,0 0 0,-2-1 0,-5 1 0,-1 0-682,-2 1 0,-4-1 0,-2 1 1,-4-2-1451,0 2 1,-3 0-99,-1 1 1,-3 0 2024,-4 0 0,-6 0 0,-6 0 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3.046"/>
    </inkml:context>
    <inkml:brush xml:id="br0">
      <inkml:brushProperty name="width" value="0.04286" units="cm"/>
      <inkml:brushProperty name="height" value="0.04286" units="cm"/>
      <inkml:brushProperty name="color" value="#F6630D"/>
    </inkml:brush>
  </inkml:definitions>
  <inkml:trace contextRef="#ctx0" brushRef="#br0">40 0 8305,'-6'1'0,"0"1"639,1 3 1,2 3-1,0 1 1,0 1 1099,-1-1 0,-1 0 1,3-2-1,0 0-1495,1 2 0,1-4 26,0 2 0,1-3-1520,1 1 1,-1-3 0,2-4 1249,0-3 0,-2-3 0,2-3 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3.238"/>
    </inkml:context>
    <inkml:brush xml:id="br0">
      <inkml:brushProperty name="width" value="0.04286" units="cm"/>
      <inkml:brushProperty name="height" value="0.04286" units="cm"/>
      <inkml:brushProperty name="color" value="#F6630D"/>
    </inkml:brush>
  </inkml:definitions>
  <inkml:trace contextRef="#ctx0" brushRef="#br0">1 33 8530,'0'-6'0,"0"-1"679,0 0 1,0 3-900,0 0 1,1 2 0,1 0-791,2 1 1,0 1 1009,0 0 0,1 3 0,1 1 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3.708"/>
    </inkml:context>
    <inkml:brush xml:id="br0">
      <inkml:brushProperty name="width" value="0.04286" units="cm"/>
      <inkml:brushProperty name="height" value="0.04286" units="cm"/>
      <inkml:brushProperty name="color" value="#F6630D"/>
    </inkml:brush>
  </inkml:definitions>
  <inkml:trace contextRef="#ctx0" brushRef="#br0">0 34 9238,'0'-4'1230,"1"1"1,1 3-1123,3 0 390,-2 0-1757,3-3 988,-6 3 803,3-6-176,-3 5 532,0-2-50,0 3 1756,0 0-2267,0-3-131,0 2 1,1-1-34,1 2 153,-1 0-82,2 0 1,-2 0 267,1 0-617,-1-3 13,2 2 216,-3-2 1,0 4-28,0 1 0,0-1 1,0 4-1,0 0 106,0 1 1,0-2 0,-1 1 0,-1 0-244,0 1 0,0 0 0,2 1-657,0 0 1,0-1 0,0 1-831,0 0 0,0-3-525,0 0 0,0 1 586,0 1 1476,0 1 0,0 0 0,0-1 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4.143"/>
    </inkml:context>
    <inkml:brush xml:id="br0">
      <inkml:brushProperty name="width" value="0.04286" units="cm"/>
      <inkml:brushProperty name="height" value="0.04286" units="cm"/>
      <inkml:brushProperty name="color" value="#F6630D"/>
    </inkml:brush>
  </inkml:definitions>
  <inkml:trace contextRef="#ctx0" brushRef="#br0">227 20 8305,'6'-6'2315,"-1"0"-1504,-1 1 0,-3 2 0,-1 4-126,-4 1 1,-4 4-1,-1 3 1,1-1-388,1 0 1,1 0-1,1 1 1,1-1-715,1 0 1,1-2-535,2 1 0,1-3 330,1-2 0,1-1 1,4-2-1,0-1-16,-1-3 1,1 2 0,0-2-1,-1 0 139,1-1 0,0-1 0,-1 1 0,1 0 626,0 2 0,-3-2 0,0 4 450,2 1 1,-4 1 0,1 2 0,-3 3 579,-3 3 0,0 5 0,-4 6 1,0 2-297,-2 4 0,1 2 0,-3 2 0,0 0-321,0 4 1,-1 1-1,1 1 1,-1-1-349,1-4 0,-2 3 1,2-6-1,-1 1-407,1-1 0,0-5 0,1-1 1,0-2-276,1-4 0,-2-4 1,2-3-1,1-3-408,0-2 1,2-3 0,-1 0-1,0 0-746,1 0 0,0-5 0,1-2 1642,3-3 0,-1-7 0,-1-3 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8.260"/>
    </inkml:context>
    <inkml:brush xml:id="br0">
      <inkml:brushProperty name="width" value="0.04286" units="cm"/>
      <inkml:brushProperty name="height" value="0.04286" units="cm"/>
      <inkml:brushProperty name="color" value="#F6630D"/>
    </inkml:brush>
  </inkml:definitions>
  <inkml:trace contextRef="#ctx0" brushRef="#br0">66 0 8524,'-6'3'133,"-1"2"0,0 0 1,1 3-1,-1 0 1,1 1-1,0 0 1,0 0-1,3 0 1,0 1-1,1-1 2505,-1-1 1,2 0-2077,-1-2 0,2 0 196,2-1-1190,2-2 0,0-3 0,0 0 0,1-1 0,-1-1-393,1-3 0,-1-1 0,3 0 1,-1-1 500,1 1 1,-2-3 0,-1 0-1,0 1 152,0 0 1,2 2-1,-2-1 1,0 0 537,1 1 0,-4 1 0,2 2 1806,0 0-1509,-2 0 0,2 6 0,-3 2 0,0 2-26,0 1 0,0 0 0,0 1 1,0 0-502,0 0 1,0 0 0,0-2-1,0-1-611,0 1 0,0-1 0,2-1 1,1-1-837,0-1 1,0-1 0,1-2-134,1 0 0,-1 0 0,0 0 1444,2 0 0,-1-6 0,2-2 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8.579"/>
    </inkml:context>
    <inkml:brush xml:id="br0">
      <inkml:brushProperty name="width" value="0.04286" units="cm"/>
      <inkml:brushProperty name="height" value="0.04286" units="cm"/>
      <inkml:brushProperty name="color" value="#F6630D"/>
    </inkml:brush>
  </inkml:definitions>
  <inkml:trace contextRef="#ctx0" brushRef="#br0">72 20 8019,'0'-10'-1255,"0"3"2519,-3 5 0,0 3 0,-4 2 0,1 1-773,2 1 1,-4 2 0,1 1 0,0 1-49,-1-1 0,2 0 1,2 0-1,1 1-199,0-1 1,2-1 0,0 0-95,2 0 1,1-3-1,1 1 1,1-1 28,0 0 1,0 2-86,3-2 1,-4 0 0,0 0-273,0 1 1,-3 0 0,1 1 0,-3-2-501,-2 1 0,2-1 0,-2 0-945,-2-1 1,3 1 834,-2-2 1,4 0 0,-1-5 787,4-1 0,2-8 0,2-2 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8.888"/>
    </inkml:context>
    <inkml:brush xml:id="br0">
      <inkml:brushProperty name="width" value="0.04286" units="cm"/>
      <inkml:brushProperty name="height" value="0.04286" units="cm"/>
      <inkml:brushProperty name="color" value="#F6630D"/>
    </inkml:brush>
  </inkml:definitions>
  <inkml:trace contextRef="#ctx0" brushRef="#br0">93 7 8334,'-1'-4'1181,"-1"2"-700,-3 1 1,-3 2-1,-1 1 1,1 2-160,-2 2 0,3 1 1,-2 0-1,1 1 221,2 1 0,0 0 0,1-2 0,2-1-291,0 1 0,3 0 0,-2-1 0,2 1-28,2 0 1,1-3 0,2 1 0,-1-1-64,1 0 0,1 2 1,1-3-1,0 2 53,-1-1 0,-1-2 0,-2 3-314,0 0 1,2-1 0,-3 0 167,-1 1 1,-3-1-1,-2 0 1,-2-1-828,-1 1 0,1-3 0,-1 2-1017,0 0 0,1-2 153,-1 1 1,1-2 1622,2-2 0,4-2 0,3-2 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9.361"/>
    </inkml:context>
    <inkml:brush xml:id="br0">
      <inkml:brushProperty name="width" value="0.04286" units="cm"/>
      <inkml:brushProperty name="height" value="0.04286" units="cm"/>
      <inkml:brushProperty name="color" value="#F6630D"/>
    </inkml:brush>
  </inkml:definitions>
  <inkml:trace contextRef="#ctx0" brushRef="#br0">41 1 8565,'-5'0'-754,"1"0"1,-2 0 753,1 0 0,-5 0 0,0 0 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09.763"/>
    </inkml:context>
    <inkml:brush xml:id="br0">
      <inkml:brushProperty name="width" value="0.04286" units="cm"/>
      <inkml:brushProperty name="height" value="0.04286" units="cm"/>
      <inkml:brushProperty name="color" value="#F6630D"/>
    </inkml:brush>
  </inkml:definitions>
  <inkml:trace contextRef="#ctx0" brushRef="#br0">40 41 8528,'-6'0'0,"-1"1"151,0 1 0,3-2 0,-1 3 1818,0-3-876,2 3 1,0-1-740,3 2 0,3-2 0,2 0 1,1-1-300,0-1 1,1 0 0,0-1 0,-1-1-164,1 0 0,-1-2 0,1 1 0,0 0-305,-1 0 0,1-2 0,0 1 0,-1 0-198,-2-1 1,-1 3-1,-3-2 184,0-2 1,0 3 531,0-2 1,-3 4-1,-1-1 1,-2 1 183,-1 1 0,-2 3 1,0 1-1,0 3 485,0 2 0,1 0 1,0 3-1,0-1-118,2 1 1,1-2-1,1 1 1,2 1-36,0-2 1,1-1 0,1-2-1233,0 0 0,1-1 1,1-2 220,3-2 1,1-1-1,0-1 1,1 0-1052,0 0 1,0-1 0,1 0 0,1-2 1440,-1-1 0,2-3 0,1-4 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0.125"/>
    </inkml:context>
    <inkml:brush xml:id="br0">
      <inkml:brushProperty name="width" value="0.04286" units="cm"/>
      <inkml:brushProperty name="height" value="0.04286" units="cm"/>
      <inkml:brushProperty name="color" value="#F6630D"/>
    </inkml:brush>
  </inkml:definitions>
  <inkml:trace contextRef="#ctx0" brushRef="#br0">133 7 8269,'-7'-4'0,"1"1"0,-1 3 0,0 1 871,1 1 1,-3 0 0,-1 2-1,1 1-218,-1 1 0,-1 1 0,2 0 0,1 1-359,1 1 1,0 0-1,0-3 1,1-1 214,2-1 0,1 1-339,3 1 1,1 0-1,1-1-338,2-3 1,2 1 0,1-1 68,0 0 1,-1-1 0,1 1 162,0 0 0,-2 3 1,1-1-12,-2 2 0,-2 1 0,0 0-52,-2-1 0,0 1 0,-2 0-578,-3-1 0,1-1 1,0-2-968,-1 0 0,1 0-253,0-1 0,1-1 1797,-1 1 0,6-7 0,-2-2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2:59.802"/>
    </inkml:context>
    <inkml:brush xml:id="br0">
      <inkml:brushProperty name="width" value="0.08571" units="cm"/>
      <inkml:brushProperty name="height" value="0.08571" units="cm"/>
      <inkml:brushProperty name="color" value="#F6630D"/>
    </inkml:brush>
  </inkml:definitions>
  <inkml:trace contextRef="#ctx0" brushRef="#br0">47 14 9056,'-3'-3'441,"0"-1"1,3 1-1,3 1 1,1 1 81,2 1 0,3 0 0,1 0 0,0 0 0,2 1 215,1 1 0,0 1 1,-1 2-547,-1 0 0,-3-2 0,1 3 0,-2-2-209,-2 1 1,-2-1 0,-3 1 0,-1-1-181,-1 0 1,-4 2 0,-5-2 0,-4 2-236,-1 1 1,-3 0 0,2 0-1,1-1-435,-1 1 0,2 0 0,3 0 0,3-1 867,1 1 0,0 0 0,4 0 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0.409"/>
    </inkml:context>
    <inkml:brush xml:id="br0">
      <inkml:brushProperty name="width" value="0.04286" units="cm"/>
      <inkml:brushProperty name="height" value="0.04286" units="cm"/>
      <inkml:brushProperty name="color" value="#F6630D"/>
    </inkml:brush>
  </inkml:definitions>
  <inkml:trace contextRef="#ctx0" brushRef="#br0">100 7 8852,'-7'-4'499,"1"2"1,-1 4-1,1 2 1,1 2 177,1 1 0,1 0 0,0-1 1,0 1-190,1-1 1,2 1-1,0 1 1,0 0-255,0 0 0,0 1 0,0-2 0,2 0 26,0-1 0,3 1 1,-1 0-1,0-2-113,1 0 0,-4 1 0,1-2-421,-1 2 0,-1-1 0,-1-2 1,0 1-163,-1 0 1,-3-3-1,-1 2 1,-1-1-70,-2 0 0,0 1 1,3-3-1041,-1 0 1,0 0 0,1-1 1544,-1-1 0,3-5 0,1-3 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0.736"/>
    </inkml:context>
    <inkml:brush xml:id="br0">
      <inkml:brushProperty name="width" value="0.05714" units="cm"/>
      <inkml:brushProperty name="height" value="0.05714" units="cm"/>
      <inkml:brushProperty name="color" value="#F6630D"/>
    </inkml:brush>
  </inkml:definitions>
  <inkml:trace contextRef="#ctx0" brushRef="#br0">1 87 9701,'4'-6'294,"1"1"0,-3 3 1,3 2-1,2-1-132,1-1 0,3 0 0,-2-2 0,2-1 437,1 2 1,-1-3 0,1 1 0,-1 0-640,1 1 1,-2-2 0,-1 2 0,-2 0-828,0-1 1,-3 3 607,0-2 0,-5 0 1,-1-1-1,-3 3 374,-2 1 1,0 1-1,-2 0 1,1 0 269,-1 0 1,0 3 0,1 0 0,1 0 259,2 0 1,1 2 0,0-1-10,2 2 0,1 1-530,1-1 0,0 1 0,0 0-1184,0-1 0,3-2 1,1-2 368,2-1 1,1-1-1,-1 0 1,1 0-610,0 0 0,-1 0 1318,1 0 0,0 0 0,-1 0 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1.163"/>
    </inkml:context>
    <inkml:brush xml:id="br0">
      <inkml:brushProperty name="width" value="0.04286" units="cm"/>
      <inkml:brushProperty name="height" value="0.04286" units="cm"/>
      <inkml:brushProperty name="color" value="#F6630D"/>
    </inkml:brush>
  </inkml:definitions>
  <inkml:trace contextRef="#ctx0" brushRef="#br0">47 259 9399,'-7'3'769,"1"1"0,-1 2 1,0 1-1,2 0 1,-1-1 1515,2 1-2070,2 0 0,0-1-564,2 1 1,0-3 0,2-2-1,3-2 222,1-2 0,1-1 1,1-3-1,2 0-935,0-2 1,-2 0 0,2-1-1,-1 0 510,0-2 0,2 0 1,-2-2-1,1 0 308,-1 0 0,3-3 0,-3 0 0,1-1 283,-1-2 1,0 0 0,-2-1-1,-1 1 178,1 1 0,-2 1 0,-2 3 0,0 2 212,-1 2 1,-2 1 0,-3 5 467,-1 2 1,0 1 0,-1 2 0,-1 2 332,-3 3 0,1 4 1,0 4-1,0 1-470,-1 3 0,-1 3 0,2 0 0,3-2-399,-1 3 1,3-4-1,1 1 1,1 0-487,1-2 0,0-1 1,1-3-1,1 0-1550,2-2 1,2-1 0,1-4 0,2 1-2649,2 0 4323,2-4 0,3 3 0,1-2 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3.169"/>
    </inkml:context>
    <inkml:brush xml:id="br0">
      <inkml:brushProperty name="width" value="0.04286" units="cm"/>
      <inkml:brushProperty name="height" value="0.04286" units="cm"/>
      <inkml:brushProperty name="color" value="#F6630D"/>
    </inkml:brush>
  </inkml:definitions>
  <inkml:trace contextRef="#ctx0" brushRef="#br0">60 34 8327,'0'-7'346,"0"0"1,-1 1 247,-1 2 1,-2 1 0,-2 4-35,-1 1 1,3 2 0,-1 5-1,0 0-31,-1 2 0,0-1 0,1 2 0,1-2-245,1 0 0,1 1 0,2-3 0,0 1-71,0-2 1,0 0 0,1-1-460,1 1 0,0-3-594,2-2 0,1-1 423,1-1 0,-1-3 0,-2 0-100,0 0 1,2-2-1,-1-1 1,1-1 183,-1 0 0,0 0 0,3-1 0,0-1 195,-1 1 1,2-2 0,1 1 0,1-1 237,0 1 1,2-2 0,-2 4 0,0 1 534,2 0 1,-3 1 0,0 0 0,-1 3 125,-2 1 0,-2 2 1,-1 1-1,-1 4-53,0 2 0,1 2 0,-4 4 0,-1 1-67,-3 0 0,1 0 0,1-3 0,0-2-365,1 0 1,1 1-1,-1-2-1211,0-1 405,0-1 1,3-3-1,1-2 1,2-1-17,2-1 1,1-1 0,0-1-1,1-3 30,1 0 0,2 0 1,-2 1-1,-1-1 31,0 2 0,1-3 0,-1 4 64,0 1 0,0 0 0,-2 1-69,1 0 1,0 0 0,-1 0 0,1 0-250,0 0 1,-1 1 738,1 1 0,3-1 0,0 2 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4.361"/>
    </inkml:context>
    <inkml:brush xml:id="br0">
      <inkml:brushProperty name="width" value="0.05714" units="cm"/>
      <inkml:brushProperty name="height" value="0.05714" units="cm"/>
      <inkml:brushProperty name="color" value="#F6630D"/>
    </inkml:brush>
  </inkml:definitions>
  <inkml:trace contextRef="#ctx0" brushRef="#br0">1 60 14120,'3'-10'274,"3"1"0,-1 5 0,1 1 23,3 0 1,1 1 0,4-2-1,-1 0 636,0 0 0,3 0 0,-1 3 0,0-2-652,-1 2 0,-1-2 1,-2 1-1,0 0-1273,-2 2 1,0 0-1,-2 0-3552,-1 0 4500,1 0 0,-6 3 0,-2 0 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4.538"/>
    </inkml:context>
    <inkml:brush xml:id="br0">
      <inkml:brushProperty name="width" value="0.05714" units="cm"/>
      <inkml:brushProperty name="height" value="0.05714" units="cm"/>
      <inkml:brushProperty name="color" value="#F6630D"/>
    </inkml:brush>
  </inkml:definitions>
  <inkml:trace contextRef="#ctx0" brushRef="#br0">120 1 11398,'-7'6'0,"1"2"1308,-1 0 0,0 2 1,1 2-1,-1-1-305,0 1 1,1 0 0,0 2-1,1-1-713,0 0 0,4 0 1,-2-1-1,3-1-757,0 0 0,-2-1 0,-1 0 0,2-2-359,0 1 1,1 0 0,-1-2-1,0-1-1387,-1 1 0,-3 0 0,2-1 777,0-2 1,0 1 1365,-1-3 0,-3 1 0,-4-3 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4.718"/>
    </inkml:context>
    <inkml:brush xml:id="br0">
      <inkml:brushProperty name="width" value="0.04286" units="cm"/>
      <inkml:brushProperty name="height" value="0.04286" units="cm"/>
      <inkml:brushProperty name="color" value="#F6630D"/>
    </inkml:brush>
  </inkml:definitions>
  <inkml:trace contextRef="#ctx0" brushRef="#br0">0 34 13081,'9'0'657,"0"0"1,2 0 0,-1 0 0,0-1-205,2-1 0,0 1 0,2-1 1,-2 0-615,-1 0 1,3 1 0,-2-1 0,0 1-702,1-2 0,-4 3 0,0-2 1,-2 1-431,0 1 0,0 0 1,-1-1-1,-1 0 1292,-1-2 0,1-2 0,1 2 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4.905"/>
    </inkml:context>
    <inkml:brush xml:id="br0">
      <inkml:brushProperty name="width" value="0.04286" units="cm"/>
      <inkml:brushProperty name="height" value="0.04286" units="cm"/>
      <inkml:brushProperty name="color" value="#F6630D"/>
    </inkml:brush>
  </inkml:definitions>
  <inkml:trace contextRef="#ctx0" brushRef="#br0">73 1 8480,'-6'4'0,"-1"1"0,1 2 889,-1 1 1,0 3 0,1-1 0,-1 0 379,0 2 0,3-3 1,0 1-1,1-2-290,-1-1 1,2 3-1195,0-3 1,1-1 0,2-3 0,1 0-184,3-1 1,-1-4 0,0-1-1,1 0-128,1-2 0,3-1 1,0-1-1,0 0-155,0 1 1,-1-2 0,1 0 0,0-1 557,0-2 1,2 3-1,-2-1 1,-1 3 987,-1 1 1,0 0 122,0 3 1,-4 3 0,-1 5-9,-1 2 0,-1 3 1,0-1-1,0 0-751,0-1 0,0 0 0,0-2 0,0-1-1177,0 1 0,0 0-4535,0-1 4238,3-2 1,-1-2-1,1-4 1,0-2 1244,-1-2 0,1-4 0,1 0 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5.102"/>
    </inkml:context>
    <inkml:brush xml:id="br0">
      <inkml:brushProperty name="width" value="0.05714" units="cm"/>
      <inkml:brushProperty name="height" value="0.05714" units="cm"/>
      <inkml:brushProperty name="color" value="#F6630D"/>
    </inkml:brush>
  </inkml:definitions>
  <inkml:trace contextRef="#ctx0" brushRef="#br0">133 0 12197,'-1'2'1587,"-1"2"1,-1 9-1,-3 1 1,1 2-619,-3 2 0,0 1 0,1 0 0,-1-1-362,-1 1 1,0 1 0,2-2 0,1 1-176,-1-2 1,1 0 0,2-4 0,1 0-1107,0 0 1,2-2-1,-2 0 1,1-2-1475,0 0 1,-1-2 0,1 0-706,0-1 0,-3-1 117,3-1 2705,-3-2 1,4 0 0,-2-2 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5.310"/>
    </inkml:context>
    <inkml:brush xml:id="br0">
      <inkml:brushProperty name="width" value="0.04286" units="cm"/>
      <inkml:brushProperty name="height" value="0.04286" units="cm"/>
      <inkml:brushProperty name="color" value="#F6630D"/>
    </inkml:brush>
  </inkml:definitions>
  <inkml:trace contextRef="#ctx0" brushRef="#br0">0 21 8451,'0'-11'2223,"1"5"0,1 3-1411,3 3 1,-2 0 0,2 0-1,0 0-183,1 3 0,3-3 1,0 3-1,-1-3-616,2 0 1,-2 2-1,2 1 1,1-2-971,-1 0 0,-2 1 0,1 0 0,-1 1-823,-2-1 1,-1 0 0,-2 2 1779,0 2 0,2-1 0,-1 2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0.278"/>
    </inkml:context>
    <inkml:brush xml:id="br0">
      <inkml:brushProperty name="width" value="0.08571" units="cm"/>
      <inkml:brushProperty name="height" value="0.08571" units="cm"/>
      <inkml:brushProperty name="color" value="#F6630D"/>
    </inkml:brush>
  </inkml:definitions>
  <inkml:trace contextRef="#ctx0" brushRef="#br0">48 34 8432,'0'-9'195,"0"1"1,2 1 1132,0 2-866,0 3 0,-2 0 0,0 4 110,0 3 0,-2 1 1,-1 3-1,-1 3-209,-1 0 1,1 2-1,1-1 1,-1 0-485,0-2 1,2 2 0,-2-2 0,1-1-894,2-1 0,-2 1 0,0-1-1694,2-1 2708,0-3 0,-2-2 0,-1-3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5.774"/>
    </inkml:context>
    <inkml:brush xml:id="br0">
      <inkml:brushProperty name="width" value="0.04286" units="cm"/>
      <inkml:brushProperty name="height" value="0.04286" units="cm"/>
      <inkml:brushProperty name="color" value="#F6630D"/>
    </inkml:brush>
  </inkml:definitions>
  <inkml:trace contextRef="#ctx0" brushRef="#br0">7 245 8284,'-3'3'2544,"0"2"-1946,3 1 1,3-1-1,1 0 1,2-3-296,1-1 1,-1-1 0,2-1 0,0 0-264,1-2 0,2-3 1,0 0-1,1-1-403,-1-1 0,1 0 1,-3 1-1,-1-2 119,-1 1 1,-2-1 0,-1 1 0,-1 0 79,-2-1 1,2 1 0,-1 1 0,0 0 407,-2 1 1,-3 2-1,-1 2 1,-2 1 374,-1 1 0,1 3 0,-1 2 1,1 3 140,-1 0 1,1 4-1,1-1 1,1 2-393,1 0 0,1 0 1,2-2-1,0 0-449,0-2 1,4 0 0,2-3 0,2-1-1,0-3-926,-1-2 1,2 0 376,0-2 0,2-2 0,-1-4 1,0 0-3,2-1 0,-2 0 1,1 0-1,0-2 159,0-2 0,-1 0 1,-2-1-1,1-1 172,-1 0 1,-3-3 0,0 2 0,0-1 100,1-1 1,-3-1 0,0 2 0,-1 4 687,1 3 1,-1 3-1,-3 1 292,-1 1 1,0 3-1,-2 5 1,-1 3-72,-1 2 1,-3 7-1,0 1 1,0 3 398,0 3 0,1-1 0,0 3 0,0-1-786,2-2 0,2-1 1,2-2-1,1-3-421,1-1 0,0 0 0,1-2 0,1-1-1349,2-2 0,4-2 0,2-2 0,0-1-1292,2-2 0,1 1 2740,0-3 0,3 0 0,1 0 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6.282"/>
    </inkml:context>
    <inkml:brush xml:id="br0">
      <inkml:brushProperty name="width" value="0.04286" units="cm"/>
      <inkml:brushProperty name="height" value="0.04286" units="cm"/>
      <inkml:brushProperty name="color" value="#F6630D"/>
    </inkml:brush>
  </inkml:definitions>
  <inkml:trace contextRef="#ctx0" brushRef="#br0">107 3 9190,'-2'-2'0,"-1"3"833,-1 5 0,0 8 0,-4 2 1,0 2 190,-1 2 1,-2 0 0,2 0 0,0 0-197,0 0 1,2-3 0,0-1 0,2-1-1154,2-2 0,-1 2 1,2-5-1,0 1 316,2-3-799,0 0 0,0-5 0,3 0 0,1-3-2811,2-3 0,0 0 3619,-2-4 0,5-2 0,-2-2 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6.611"/>
    </inkml:context>
    <inkml:brush xml:id="br0">
      <inkml:brushProperty name="width" value="0.04286" units="cm"/>
      <inkml:brushProperty name="height" value="0.04286" units="cm"/>
      <inkml:brushProperty name="color" value="#F6630D"/>
    </inkml:brush>
  </inkml:definitions>
  <inkml:trace contextRef="#ctx0" brushRef="#br0">0 100 8424,'0'10'519,"0"1"0,0-2 1008,0 2 0,0 1 1,0 1-970,0 1 1,0 0 0,0 1 0,1-1 447,1-2 0,0 1 1,1-4-1,1 0-724,0 1 0,0-5 0,3 1 0,-1 0-218,1-3 1,0 0-1,-1-3 1,1 0 19,0 0 1,-1-3 0,1-1-1,-1-2-297,1-1 1,0-2-1,-1 0 1,0-1-313,-1 1 0,0-3 0,-2 0 1,1-2 145,1-1 1,-2-3-1,0 2 1,-1-1-81,0-2 1,1 1 0,-2 0 0,2 3-18,-2 1 1,1 1 0,-1 2-746,1 2 0,1 2-1499,-3 0 891,0 3 1829,0 1 0,0 3 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6.974"/>
    </inkml:context>
    <inkml:brush xml:id="br0">
      <inkml:brushProperty name="width" value="0.04286" units="cm"/>
      <inkml:brushProperty name="height" value="0.04286" units="cm"/>
      <inkml:brushProperty name="color" value="#F6630D"/>
    </inkml:brush>
  </inkml:definitions>
  <inkml:trace contextRef="#ctx0" brushRef="#br0">39 6 8424,'6'-3'398,"2"2"1,0 0-1,1 1 599,2 3 0,-1 0 1,2-2-1,-2 1-400,0 0 1,-2 1 0,-1 0 0,-1 0-170,-2 2 0,2 1 0,-5 2-447,-2 1 0,-2-2 0,-6 3 1,-3-1 179,-3 2 0,1 0 0,-1-1 0,1-1 163,0 0 1,1 0 0,1 0 0,1-1 253,2 0 1,4-2-1,1 1-182,1-1 1,4 0 0,4-1 0,3-3-29,3-1 0,4-1 1,1 0-1,1 0-685,1 0 1,1 0-1,0-1 1,0 0-719,2-2 0,0 1 0,-4 2 0,-1 0-1663,-2 0 0,-2 0 0,-1 0 2698,-2 0 0,-4 0 0,-2 0 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9.149"/>
    </inkml:context>
    <inkml:brush xml:id="br0">
      <inkml:brushProperty name="width" value="0.04286" units="cm"/>
      <inkml:brushProperty name="height" value="0.04286" units="cm"/>
      <inkml:brushProperty name="color" value="#F6630D"/>
    </inkml:brush>
  </inkml:definitions>
  <inkml:trace contextRef="#ctx0" brushRef="#br0">0 27 7980,'5'0'-1131,"-1"-2"1398,2 0 1,-3-2 0,2 1 0,0 1 831,1-1 0,0 2 0,2-1-456,1-1 0,-2 2 0,3-1-102,-1 1 1,0 2 0,1 1-187,-4 2 1,-4 4 0,1 1 0,-3 0-131,0 1 1,0 0 0,0 3 0,-2-2 18,0 0 1,-1 0-1,2 1 1,-2-2-662,2 0 0,0 1 0,1-3 0,0 1-708,0-2 0,0 0 0,0-1 365,0 1 1,0 0 0,0-1 759,0 1 0,0-1 0,0 1 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7:19.369"/>
    </inkml:context>
    <inkml:brush xml:id="br0">
      <inkml:brushProperty name="width" value="0.04286" units="cm"/>
      <inkml:brushProperty name="height" value="0.04286" units="cm"/>
      <inkml:brushProperty name="color" value="#F6630D"/>
    </inkml:brush>
  </inkml:definitions>
  <inkml:trace contextRef="#ctx0" brushRef="#br0">0 0 8880,'0'7'3446,"0"-1"-2541,0 1 1,3-1 0,1-1-445,2 0 0,1-4 0,0 1 1,1-1-884,1-1 1,0 2-1,-2 0 1,-1 0-2991,1-1 1720,0-1 1692,-4 0 0,0 0 0,-3 0 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8:03.652"/>
    </inkml:context>
    <inkml:brush xml:id="br0">
      <inkml:brushProperty name="width" value="0.04286" units="cm"/>
      <inkml:brushProperty name="height" value="0.04286" units="cm"/>
      <inkml:brushProperty name="color" value="#F6630D"/>
    </inkml:brush>
  </inkml:definitions>
  <inkml:trace contextRef="#ctx0" brushRef="#br0">37 358 8309,'0'-12'-341,"0"3"1,0 1 898,0-1 1,-1 2 0,-2-2 165,-1 0 1,-4 2 0,4-1 113,1-2 0,-2-1 0,1-1-331,1 0 1,2-5 0,1 1-209,0 1 0,0 1 1,0 2-1,0 0-70,0-1 0,0 1 0,1 0 1,2-1-21,1 1 0,1 1 0,-1 1 0,3 2 40,0-1 0,4-2 0,-3 0-11,3 3 1,-3-2 0,1 6-95,0 1 1,2 2 0,1 1 0,1 0 50,-1 0 0,0 0 0,1 0-184,-1 0 1,0 0 0,1 1-167,-1 3 0,0-1 175,0 5 1,-1-4-1,-1 3-81,-2-1 1,-4 2 0,3-3 24,-1 2 0,-1-4 0,-2 2 69,1 1 1,0-3 0,-5 5 122,-3 1 0,1 2 1,-4 2-66,2-1 0,-4 4 0,4 1 0,-1-2 91,1-2 1,1 0 0,4-1 152,0 0 0,0 1 0,0-1-196,0 0 0,0-3 1,1-3-209,3 0 1,-1-1-1,5-2 133,2 1 1,-5 2-1,1-4-1271,-1 2 1,2 1-1,5-5-564,1 0 0,-1 0 0,0 0-207,1 0 0,-5 0 1978,0 0 0,0-6 0,5-1 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8:04.385"/>
    </inkml:context>
    <inkml:brush xml:id="br0">
      <inkml:brushProperty name="width" value="0.04286" units="cm"/>
      <inkml:brushProperty name="height" value="0.04286" units="cm"/>
      <inkml:brushProperty name="color" value="#F6630D"/>
    </inkml:brush>
  </inkml:definitions>
  <inkml:trace contextRef="#ctx0" brushRef="#br0">37 144 7875,'0'-12'0,"0"0"585,0-1 1,0 5 0,0 0 755,0-2 0,1 1-231,3 1 1,-1 2-651,5 6 0,-5 1 1,1 4-163,-2 3 0,-2-1 0,0 1 0,0 1-138,0 2 1,0 2 0,-2-2-357,-2-3 0,1 1-80,-5-5 0,0 1 42,-4-5 0,3-2 1,3-2 141,0-4 1,2-4 0,4-3 190,0-2 0,1 1 0,2 3 0,1 1 380,-1 0 0,2-1 0,1 3 432,1 1 1,1 0-267,4 5 1,1 6 0,-2 9-342,-3 4 0,-3 2 0,-5-4 0,0 3-146,0 0 1,0 0 0,0-3 0,-1-1-273,-3 0 1,1 1-1,-5-1-499,-2 0 1,-1-5-112,-1-3 0,0-4 466,-1-4 0,6-3 0,3-5 0,3 0-85,1-1 1,0 1 0,1 0 0,2-1 337,1 1 1,6 0 0,-2 1 938,3 3 1,1-2-211,1 6 1,-2 1-1,-3 7-5,-4 4 1,-3 3-1247,-1 2 0,0-1-4466,0 0 2851,0-5 2142,6-1 0,1-6 0,5 0 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8:05.107"/>
    </inkml:context>
    <inkml:brush xml:id="br0">
      <inkml:brushProperty name="width" value="0.04286" units="cm"/>
      <inkml:brushProperty name="height" value="0.04286" units="cm"/>
      <inkml:brushProperty name="color" value="#F6630D"/>
    </inkml:brush>
  </inkml:definitions>
  <inkml:trace contextRef="#ctx0" brushRef="#br0">111 319 8913,'-12'-4'0,"1"-1"0,2-2 454,0-3 0,3 3 1,-4-1-1,2-1 107,-2-2 0,3 0 0,1 1 0,0 2 370,3-2 1,-2 4 0,1-3 243,1 0 1,2-2-582,1-2 1,1 1 0,3 0-304,4 0 0,3-1 0,2 2 0,-1 2-178,0 1 1,0-1-1,2-3 1,1 0 99,2-1 1,3 2 0,-2 2-1,0 2-35,-1 2 1,4-1 0,-5 3 0,1-1-40,1 1 0,-5 8 1,4 3 19,-4 3 0,0 1 0,-2 0-130,-3 1 0,-3-1 0,-3 0 1,0 2 71,3 2 0,-1-2 1,-4 2-1,0-2 152,0-2 0,0 1 0,0 0 0,0 3-16,0 0 1,-4 0-1,-1-3 1,1-1 9,-1 0 0,3-4 0,-2 1-49,3 0 0,1-2-830,0 1 254,0-5 1,1 3-497,3-6 0,-1 0 0,4 1-291,-1 3 0,3-3 0,-2 5-1702,0-1 1,4-2-2777,-3 5 5643,3-5 0,-4 2 0,-2-5 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8:05.753"/>
    </inkml:context>
    <inkml:brush xml:id="br0">
      <inkml:brushProperty name="width" value="0.04286" units="cm"/>
      <inkml:brushProperty name="height" value="0.04286" units="cm"/>
      <inkml:brushProperty name="color" value="#F6630D"/>
    </inkml:brush>
  </inkml:definitions>
  <inkml:trace contextRef="#ctx0" brushRef="#br0">74 185 8376,'-12'-6'-64,"4"4"1,0-5 0,0 0 690,1 0 1,-3 3 0,5-4 166,-2-2 0,4-1 0,-1-1-236,3 0 1,1-1 0,1 1 70,3 0 0,2 4 0,3-1 0,-1 1-243,2 1 0,1 0 1,3 5-1,1-2-94,1 1 1,0 0 0,-3 0-1,0-1-19,4 2 0,-3 0 0,2 2 0,-1 0-184,1 0 1,-2 2 0,2 0-1,-2 2-17,-2-1 1,-1 0 0,-1 0 129,-2 1 1,-1 5-1,1-1 164,-4 3 0,-2 2 1,-2-1-185,0 0 1,0 1 0,0-1 0,0 0-150,0 1 1,0-1 0,0 0-260,0 1 1,0-5 0,1-1-1755,3-2 0,-1 3 702,5-4 1,-5 2-1,2-3-857,1 1 1,1 0 2134,5-4 0,-5 0 0,-2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0.463"/>
    </inkml:context>
    <inkml:brush xml:id="br0">
      <inkml:brushProperty name="width" value="0.08571" units="cm"/>
      <inkml:brushProperty name="height" value="0.08571" units="cm"/>
      <inkml:brushProperty name="color" value="#F6630D"/>
    </inkml:brush>
  </inkml:definitions>
  <inkml:trace contextRef="#ctx0" brushRef="#br0">0 73 9727,'3'-18'0,"-1"1"0,0 3 1867,1 4 0,-1 4-1109,2 2 1,-2 2-1090,3 0 0,-1 4 1,1 3-1,-1 1-964,-1 0 1,2 3 0,-1-1 1294,2 0 0,1-2 0,0 4 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4:08:07.559"/>
    </inkml:context>
    <inkml:brush xml:id="br0">
      <inkml:brushProperty name="width" value="0.04286" units="cm"/>
      <inkml:brushProperty name="height" value="0.04286" units="cm"/>
      <inkml:brushProperty name="color" value="#F6630D"/>
    </inkml:brush>
  </inkml:definitions>
  <inkml:trace contextRef="#ctx0" brushRef="#br0">542 1464 8357,'-29'-12'0,"0"0"0,1-1 87,-2 1 1,-1-4 0,-3-2 0,3 0 624,1 0 0,-3-4 0,4 1 1,2-5-250,1-3 0,1-4 0,2 3 1,2-2-180,5-2 1,-2-3 0,2-2 0,2-2 11,5 1 0,-1-2 0,6 1 0,1 1 4,2 2 1,1 2 0,0 2-1,1 1-26,3-1 0,3 0 1,7-1-1,2 3-86,5-3 1,6 4 0,3-1 0,2 1 141,2 0 0,5 3 0,4-1 0,1 3-23,2 2 1,1 1 0,1 2 0,-2 6-149,1 5 1,3 1 0,-6 5 0,1 1-79,0 2 1,-1 1 0,1 1 0,-4 3 47,-3 4 0,-1 3 0,0 3 0,-1 2-114,-3 5 0,1 2 0,-5 2 1,-2-1 7,-1 1 1,-3 4 0,-1 1 0,-1 1 50,1 3 0,-5 1 0,0 0 0,-4-1 6,0 1 1,-5 7-1,-1-4 1,-2 3-52,-2 2 1,-2-2 0,-1-3 0,0 2-26,0 1 0,-4-4 0,-1-4 0,-2-1-170,-3 0 0,-1 2 0,-2-5 0,-2-2-82,-2-1 1,-5-3-1,2-1 1,-3-3-27,-2-1 1,-4 0 0,-2-3 0,-2 1 0,-1-1 1,-9-1 0,5-2 0,-4 1 29,-5-1 1,3-4-1,-1-1 1,-3 0 30,-4 0 0,2-4 0,-4 1 0,5-3 387,4-1 0,-3-1 0,4-3 1,1-5-44,2-2 1,0-6 0,2-5 0,4-4 15,-1-3 0,6-5 0,1 1 1,5-3 3,3 0 0,3-1 1,6 0-1,0 0-125,-1 0 1,7-3-1,2 0 1,2 2-3,2-2 0,0-3 0,2 2 0,2 1 1,4 2 1,4-3 0,5 0 0,4 0 109,7-2 0,3 1 0,9-5 0,4 1 269,5-5 0,4 6 0,1-4 0,3 2 68,3 3 1,2 2 0,-1 7 0,1 2-304,-1 4 0,0 10 0,-3 5 0,-1 6-203,-3 2 0,0 4 0,-5 6 0,-1 4-159,-3 3 1,-4 8 0,-7 6-1,-2 6 155,-2 5 0,-2 1 0,-3 2 1,-2 4 103,-2 2 1,-3 10 0,-6-5-1,0 4 35,0 0 1,-3 5-1,-2-1 1,-2 0-13,-2 0 0,-2 1 1,-2-5-1,-3 0-105,-5-4 0,-3 2 0,-3-7 0,-3 2-43,-1-2 1,-1 2 0,-5-6 0,0-2 41,1 0 1,-1-8 0,-1-1 0,-1-2-319,-2-4 0,-5 2 0,1-8 0,-3 0 73,0-1 0,-5 4 0,-1-5 0,1-2-233,-1-4 1,0-1 0,-6-5 0,0-1 251,-3-2 1,-2-1 0,1-1 0,0-3 350,4-4 1,-4-9-1,6-3 1,-1-5-102,-1-4 0,7-5 0,3-7 0,5 0-71,3-3 1,5-13-1,6 2 1,1-1-97,3 0 0,6-1 0,2 2 1,1 0-9,4 1 1,0 0 0,4 5 0,2 1 48,4 3 0,8 3 0,5 5 0,2 0 258,2 0 1,5 0 0,4 0 0,4 1 232,3 3 1,6 3 0,0 7 0,3 3-50,3 3 1,6 9 0,-1 4 0,1 4-272,-2 4 0,6 3 1,-4 6-1,-2 4-341,-1 3 0,-8 2 0,-7 2 0,-4-1 82,-4 3 1,-3 1 0,-7-2 0,-4 1-56,-6 3 0,-6-4 1,-7 6-1,-2-3-214,-2 1 1,-3 1 0,-5-3-1,0 2-493,-1-1 1,1-4 0,-2-2 0,-1-1-505,-1 0 1472,-1-3 0,5 6 0,0-5 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2:51.297"/>
    </inkml:context>
    <inkml:brush xml:id="br0">
      <inkml:brushProperty name="width" value="0.04286" units="cm"/>
      <inkml:brushProperty name="height" value="0.04286" units="cm"/>
      <inkml:brushProperty name="color" value="#F6630D"/>
    </inkml:brush>
  </inkml:definitions>
  <inkml:trace contextRef="#ctx0" brushRef="#br0">40 96 8089,'-9'-28'0,"0"13"1539,-4-5-728,4 13-388,9-1-52,0 8 0,0-2 1413,0-5-1157,0 5 0,3-5 0,3 14 0,7 6-80,5 4 0,1 12 0,1 3 0,-1 5-196,1 3 1,-3-1-1,-1 0 1,-3-2 342,2-4-503,2 4 1,-4-16-129,1 6 0,-8-1-195,7-7 0,-6 5-926,6-11 0,0-4 410,6-2 103,1-5 1,-7-2 0,-2-2-2020,-2-5 0,4 3 2564,-7-9 0,10-9 0,-6-9 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2:51.944"/>
    </inkml:context>
    <inkml:brush xml:id="br0">
      <inkml:brushProperty name="width" value="0.04286" units="cm"/>
      <inkml:brushProperty name="height" value="0.04286" units="cm"/>
      <inkml:brushProperty name="color" value="#F6630D"/>
    </inkml:brush>
  </inkml:definitions>
  <inkml:trace contextRef="#ctx0" brushRef="#br0">55 667 8223,'-20'0'0,"9"0"148,-6 9 0,15-9 0,-3 0 0,10-11 0,8-9 2838,4-6 0,12-4-2448,3-9 0,5-7 0,0-2 0,-2 0 0,-2 0 0,2 5 582,2 1-971,2-6 0,-2 13 0,-4-2 0,-7 7 0,-5 4 0,-1 2-543,0 4 1,-7-2-1655,0 16 529,-9-9 0,3 12 368,-14-3 0,3 4-1831,-9 2 2982,8 0 0,-12 8 0,6 3 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01.367"/>
    </inkml:context>
    <inkml:brush xml:id="br0">
      <inkml:brushProperty name="width" value="0.04286" units="cm"/>
      <inkml:brushProperty name="height" value="0.04286" units="cm"/>
      <inkml:brushProperty name="color" value="#F6630D"/>
    </inkml:brush>
  </inkml:definitions>
  <inkml:trace contextRef="#ctx0" brushRef="#br0">1 647 8054,'0'-13'150,"0"0"1,2-2 0,2-2-1,7-3 1034,6 0 0,1 1 1,12-3-308,-1-4 0,3 2-393,-6-9-252,18 1 110,-20 1 0,22-6 1,-16 4-1,3-1 563,-1 1-744,-8-4 0,5 15 0,-10-4-337,1 4 0,-3 3 0,-1-1-185,-3 0 287,-9 1 1,5 6-1916,-9 0 1297,0 8 0,-2-3-28,-5 8-1816,-4 0 2536,-8 0 0,-1 8 0,0 3 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01.598"/>
    </inkml:context>
    <inkml:brush xml:id="br0">
      <inkml:brushProperty name="width" value="0.04286" units="cm"/>
      <inkml:brushProperty name="height" value="0.04286" units="cm"/>
      <inkml:brushProperty name="color" value="#F6630D"/>
    </inkml:brush>
  </inkml:definitions>
  <inkml:trace contextRef="#ctx0" brushRef="#br0">40 18 9190,'-18'-2'3590,"5"-5"-1844,4 5 0,12-4-1107,3 12 0,7-1 0,11 8 0,2 2-326,-2 2 1,5 10-1,-1-1 1,2-2-340,5-3 1,-7-1 0,1 0-1,-5-1-1212,-5 1 1188,5 8-1579,-13-6 0,7 6 1058,-5-8 0,2 6 1,-9 2-1,-1 1 571,-3-1 0,7 7 0,2-5 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07.045"/>
    </inkml:context>
    <inkml:brush xml:id="br0">
      <inkml:brushProperty name="width" value="0.04286" units="cm"/>
      <inkml:brushProperty name="height" value="0.04286" units="cm"/>
      <inkml:brushProperty name="color" value="#F6630D"/>
    </inkml:brush>
  </inkml:definitions>
  <inkml:trace contextRef="#ctx0" brushRef="#br0">212 784 8142,'-19'0'-50,"-1"0"116,0 0 0,1-6 0,-1-1 87,1 3 1,-1 2 70,0 2 1,7 0 0,0 0 425,-2 0 1,6-2 0,5-5 0,8-6-222,9-4 0,14-12 1,5-6-1,7-6-17,7-5 0,4 1 0,9 3 0,-2-1-100,-5-3 1,2-6-1,-6 6 1,0 2-56,0 3 0,-2 2 1,-9 2-1,-5 4-78,-5 7 0,-6 4 1,-1 3-1162,0-1 393,-10 9 0,-3 2 0,-11 12 0,-5 1-280,-2 3 0,-2 8 0,-4-2 0,1 2 190,3-2 1,7 2-1,-5-6 1,0 2 678,0 4 0,-2-6 0,-7 0 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07.310"/>
    </inkml:context>
    <inkml:brush xml:id="br0">
      <inkml:brushProperty name="width" value="0.04286" units="cm"/>
      <inkml:brushProperty name="height" value="0.04286" units="cm"/>
      <inkml:brushProperty name="color" value="#F6630D"/>
    </inkml:brush>
  </inkml:definitions>
  <inkml:trace contextRef="#ctx0" brushRef="#br0">59 40 9669,'-19'-7'1227,"-1"1"0,9-3 1123,5 3-1963,4 3 1,4-5 0,4 8 246,7 0 0,7 2 0,6 4 0,7 7 26,4 5 0,2 1 1,0 3-1,0 2-485,1 2 1,-1 7 0,0-7 0,-2-2-222,-4-2 0,-3-3 0,-6 1 0,2 0-409,-2-1 0,-9-6 1,-2 0-1463,3 3 0,-8-5-149,-1 2 1,-5 0 2065,-2 6 0,0 1 0,0-1 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09.327"/>
    </inkml:context>
    <inkml:brush xml:id="br0">
      <inkml:brushProperty name="width" value="0.04286" units="cm"/>
      <inkml:brushProperty name="height" value="0.04286" units="cm"/>
      <inkml:brushProperty name="color" value="#F6630D"/>
    </inkml:brush>
  </inkml:definitions>
  <inkml:trace contextRef="#ctx0" brushRef="#br0">40 647 8185,'0'-39'0,"-6"2"0,-3 4 0,0 7 1427,0 5 1,3 8-518,6-1 0,0 19 0,0 4 0,0 12 51,0 12 0,6 11 1,3 6-1,2 4-318,4 7 1,3 0 0,1-7 0,1-6-332,0-6 0,-1-1 1,1-17-1,-1-7 9,1-8 0,2-7 0,2-8 0,4-12-66,2-14 0,10-25 1,8-6-1,2-9-455,4-8 0,-26 35 1,1 0-1,0 2 1,1-1-1,-2 1 1,0 1-301,24-38 1,3-1 0,-9 18 0,-3 6-247,-2 9 0,-1 16 0,1 6 0,0 6 746,-1 7 0,12-5 0,-11 8 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10.065"/>
    </inkml:context>
    <inkml:brush xml:id="br0">
      <inkml:brushProperty name="width" value="0.04286" units="cm"/>
      <inkml:brushProperty name="height" value="0.04286" units="cm"/>
      <inkml:brushProperty name="color" value="#F6630D"/>
    </inkml:brush>
  </inkml:definitions>
  <inkml:trace contextRef="#ctx0" brushRef="#br0">1 745 8008,'0'-39'0,"8"19"0,5 14 0,7 14 0,4 12 0,0 6 0,-5 7 0,-3 2 0,-1 2 0,2 2 0,3-4 0,-1 8 0,-1-8 0,-3-7 0,-2 1 0,-2-14 771,2 5 0,5-7 1686,-5 0 1,-2-7-1,4-17 1,4-15-1669,5-17 1,20-18-1,2-9 1,8-4-790,5-7 0,-26 37 0,1-1 1,1 2-1,0 1 0,0 1 1,0 2-436,30-35 0,-4 6 1,-2 9-1,0 3-605,-1 3 0,-7 12 0,-8 13 1,-6 4-25,-4 6 0,-3 5 1064,3 0 0,4-13 0,-7 4 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17.565"/>
    </inkml:context>
    <inkml:brush xml:id="br0">
      <inkml:brushProperty name="width" value="0.04286" units="cm"/>
      <inkml:brushProperty name="height" value="0.04286" units="cm"/>
      <inkml:brushProperty name="color" value="#F6630D"/>
    </inkml:brush>
  </inkml:definitions>
  <inkml:trace contextRef="#ctx0" brushRef="#br0">53 451 8010,'-9'-48'789,"-6"15"0,-5 5 1,12 15 1866,10 13 1,2 19 0,9 3-1903,2 7 0,3 10 1,1 9-1,-1 2 233,-5 4 0,2 3-643,-8 2 1,6-7 0,-7 0 0,-1 0 50,-3-2 0,-2-8 1,2-10-1,2 1 42,3-2 0,-1-10-168,-6-8 0,3-8 0,3-1-97,7-8 1,5-9 0,1-13 0,3-9-173,4-9 0,5 1 0,8-10 0,2-1 0,5-3 0,-3-1 0,8-1 0,-1 0 0,0 0 0,0 0 0,4 1 0,-4 1 0,-2 5 0,2 4 0,-8 9 0,-5 2-88,0 4 1,-7 5 0,1 8 0,-3 0-1188,-4 1 1,-9 6 0,-2 2-3642,2 2 1,3 3 4777,2 6 0,-1-9 0,1-2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54.751"/>
    </inkml:context>
    <inkml:brush xml:id="br0">
      <inkml:brushProperty name="width" value="0.08571" units="cm"/>
      <inkml:brushProperty name="height" value="0.08571" units="cm"/>
      <inkml:brushProperty name="color" value="#F6630D"/>
    </inkml:brush>
  </inkml:definitions>
  <inkml:trace contextRef="#ctx0" brushRef="#br0">54 334 8207,'-12'-6'0,"0"-2"0,-1-2 0,5 8 0,2 2 0,4 12 0,2 10 0,8 5 0,2 10 0,-1 4 0,7 2 0,-6 5 0,1-1 0,1 2 0,2 0 0,1-1 0,3-1 0,-7-8 0,1 2 0,2-6 1638,1-6 0,1-3 1,-2-11-1,-3-1 0,3-4 1,2-5 277,1-7 0,1-1 0,-1-13-2103,1-3 1,-1-9-1,1 3 1,-1-2-1,1-5 1,1-1 93,5-2 1,-3-6 140,8 0 0,1 0 0,5 4 0,0-2 0,0-3 0,0-1-13,0 0 1,0 4 0,0 8 0,-2 1 0,-2-1-675,-1-2 1,-3 6 0,2 3-1,-3 5-417,-1 1 0,-6 1 0,5-1-197,-5 1 1,-1-1 0,-1 1 302,1-1 1,-1 3 0,1 1 0,0 2 949,-1-1 0,8-3 0,3-2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0.800"/>
    </inkml:context>
    <inkml:brush xml:id="br0">
      <inkml:brushProperty name="width" value="0.08571" units="cm"/>
      <inkml:brushProperty name="height" value="0.08571" units="cm"/>
      <inkml:brushProperty name="color" value="#F6630D"/>
    </inkml:brush>
  </inkml:definitions>
  <inkml:trace contextRef="#ctx0" brushRef="#br0">146 28 8373,'6'-11'149,"-1"2"113,-2 5 0,-6 1 0,-2 3 1,-3 3-190,-1 1 0,-3 2 0,1 1 0,-2 0-36,0-1 1,0 1 0,2 0 0,2 0-117,1-1 1,4 1-1,0 0 1,1 0 428,1-1 1,2 1 0,3 0 0,3 0 122,3-1 0,3 1 0,-1 0 0,1 0-28,-1-1 1,1 3 0,-3 0-1,-1 0-107,0 1 1,-4-2-1,-2 1 1,-2-2-366,-2 0 0,-3 2 0,-4 0 0,-2-2-416,-2-1 1,0 0 0,-1-3 0,1 2-82,-1-1 1,1-2 0,2 0-1,2-1-2392,2-1 2916,3 0 0,4-3 0,4-1 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23.579"/>
    </inkml:context>
    <inkml:brush xml:id="br0">
      <inkml:brushProperty name="width" value="0.05714" units="cm"/>
      <inkml:brushProperty name="height" value="0.05714" units="cm"/>
      <inkml:brushProperty name="color" value="#F6630D"/>
    </inkml:brush>
  </inkml:definitions>
  <inkml:trace contextRef="#ctx0" brushRef="#br0">0 510 12212,'0'-20'0,"0"0"0,0 1 1141,0-1 1,0 7 0,0 0-440,0-2 0,9 6 0,2 5-172,0 8 0,-1 7 1,-5 11-1,3 4-56,3 7 1,-4 4 0,4 2 0,-2 0-198,-5 0 1,5-2 0,-1-4 0,1-7 279,0-4 1,6-5-97,-2-4 1,4-6 0,1-14-105,-5-6 1,2-11 0,-6-2 0,2 0-126,4-2 1,0-1-1,3-5 1,-1 3-10,5 3 1,2-7-1,-2 2 1,2-4-162,2-2 0,6 0 0,-3 0 0,-1-1-273,0 1 1,5 7 0,-7 1-1,-2 3 129,-2 4 0,-3 2 0,-1 3 0,-3-1-1812,-2 0 0,-2 7 0,4 2-1196,-2 3 1,0 1 2987,7 7 1,0 9-1,-1 2 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25.264"/>
    </inkml:context>
    <inkml:brush xml:id="br0">
      <inkml:brushProperty name="width" value="0.04286" units="cm"/>
      <inkml:brushProperty name="height" value="0.04286" units="cm"/>
      <inkml:brushProperty name="color" value="#F6630D"/>
    </inkml:brush>
  </inkml:definitions>
  <inkml:trace contextRef="#ctx0" brushRef="#br0">0 0 7959,'11'0'0,"-2"0"0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28.130"/>
    </inkml:context>
    <inkml:brush xml:id="br0">
      <inkml:brushProperty name="width" value="0.04286" units="cm"/>
      <inkml:brushProperty name="height" value="0.04286" units="cm"/>
      <inkml:brushProperty name="color" value="#F6630D"/>
    </inkml:brush>
  </inkml:definitions>
  <inkml:trace contextRef="#ctx0" brushRef="#br0">40 13 8452,'-11'-11'1306,"0"9"1,6 11-785,-1 2 0,-1 4 1,7 9-1,0 2-191,0-2 0,0 4 0,0-1 0,0-3-52,0-3 1,2-1-1,3 0-1003,1-1-3036,1 1 3760,-7-1 0,9-17 0,2-4 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28.340"/>
    </inkml:context>
    <inkml:brush xml:id="br0">
      <inkml:brushProperty name="width" value="0.04286" units="cm"/>
      <inkml:brushProperty name="height" value="0.04286" units="cm"/>
      <inkml:brushProperty name="color" value="#F6630D"/>
    </inkml:brush>
  </inkml:definitions>
  <inkml:trace contextRef="#ctx0" brushRef="#br0">40 40 8344,'-20'-20'2536,"9"9"-521,2 3 1,9 16-1554,0 6 0,0-4 0,2 3 1,5 1-698,6-4 1,5 8-1,1-7-806,1 0 1,-7 0 0,0-5-835,2 7 1,-4-2 1874,2 2 0,0 0 0,7 7 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29.398"/>
    </inkml:context>
    <inkml:brush xml:id="br0">
      <inkml:brushProperty name="width" value="0.04286" units="cm"/>
      <inkml:brushProperty name="height" value="0.04286" units="cm"/>
      <inkml:brushProperty name="color" value="#F6630D"/>
    </inkml:brush>
  </inkml:definitions>
  <inkml:trace contextRef="#ctx0" brushRef="#br0">39 40 8674,'2'-17'292,"5"4"422,-5 4 1,7 18 0,-9 4 0,0 4-8,0 3 1,-7 6 0,1 2-1,-1 3-468,-1 3 1,5-3-1,-5-1 1,1-1-322,1-5 1,-1-2-1,7-3-301,0 1 0,0-7-121,0 0 0,0-11 0,0-2 90,0-11 1,7-8 0,1-5-1,1-3 281,0 3 0,4-4 0,-4 0 0,-1 0 372,1-1 0,4 3 1,-4 7 689,2-1 0,-5 7-472,7 0 0,-8 11 0,3 2 0,-1 11 203,-1 6 1,1 3 0,-7 1-1,0 3-227,0 2 0,0 7 1,0-7-413,0-2 0,0-2-85,0-2 0,2-10-373,5-3 1,3-16 0,10-8-215,0-7 1,-7-2 0,0 4 0,0-2 481,-2-2 0,4 0 1,-6 8-1,-1 3 1214,1 2-513,6 9 0,-6-3 0,4 14 0,-6 6-81,-5 4 1,-2 9-1,0 0 1,0-2-219,0-2 0,0-2 1,0-1-1313,0 1 297,0 0 0,2-10-140,5-3 1,-5-14 0,6-6 0,-1-4 208,0-3 0,6-6 0,-5 0 0,1 2 154,0 2 0,-1-4 0,-3 0 0,1 2 283,-1 2 1,3 9 0,-1 0 2459,-3-2 524,-2 6-1972,-2 1 0,0 10 0,0 4-234,0 7 1,7 5 0,0 3-1,-3 3-258,-2 3 1,-2 14 0,-2 0 0,-2 9-99,-3 11 0,0 5 0,5 10 0,-2 0-114,-3 5 0,-1 1 0,3-3 0,-1-3-160,1-4 1,3-7 0,2-12 0,0-8-135,0-3 1,0-5 0,0-5-1353,0-6 1163,0-12 1,0-14-1,0-16 1,0-8-153,0-8 1,0-5 0,0-5 0,0-1 187,0-3 1,0-15 0,0 2 0,2-4-30,5-4 0,-5 6 0,7-5 0,-3 5 437,1 2 1,6 1 0,-4 1 0,-1 5 277,1 6 0,6 5 1,-4 4-1,0 4 701,-4 7 0,4 6 0,2 5-445,4 2 0,-4 9 1,-2-1-1,0 10-42,0 8 0,-5 4 0,5 5 0,0 2-235,0 2 0,-7 7 0,3-7 0,-5-2-257,-2-2 1,-2 4 0,-5-2 0,-4-5-127,1-4 1,-8-4-1,5 5 1,-4-6-146,-3-1 0,0-2 0,1-7-83,-1 0 1,7 0-1,2-2-856,3-5 1,1 3 0,9-9-1,3-3 1217,1-1 0,18-11 0,-2-3 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0.098"/>
    </inkml:context>
    <inkml:brush xml:id="br0">
      <inkml:brushProperty name="width" value="0.04286" units="cm"/>
      <inkml:brushProperty name="height" value="0.04286" units="cm"/>
      <inkml:brushProperty name="color" value="#F6630D"/>
    </inkml:brush>
  </inkml:definitions>
  <inkml:trace contextRef="#ctx0" brushRef="#br0">158 68 8811,'2'-17'818,"4"4"0,-3 2 28,3 4 1,-4 3-461,-2-9 1,-2 11 0,-2 2-1,-5 11-322,-2 6 0,-2 9 0,-7 2 1,1 1 12,-1-1 0,1 7 0,1-3 1,3 3 141,2-2 1,9-3 0,-3-6 0,5 3-24,2-3 1,0-9 0,2-4 75,5-3 1,3-1 0,10-7-241,0 0 0,-1-7 0,1-1 0,-1-3-455,1-4 1,-7-3-99,0-1 1,-6 8-99,6 4 1,-9 7 0,3 7-154,-5 6 1,-2-2-1,0 2-465,0 2 1,2-6 289,5-3 0,3-6 947,10-6 0,0-5 0,-3-9 0,-4 1 0,-6-1 0,4 2 0,-1 3 0,1 2 81,-4-2 0,2-2 1,-1-1-1,1 3 469,0 2 1,-1 2-1,-3-4 275,1 2 1,3 8 0,-5-3 1606,3-1-2095,-1 7 0,-12 2 1,-3 13-1,-2 4-212,-4 3 0,-2-1 0,-3 1 1,3 0 25,4-1 0,-3 1 1,8-1-1,-1 1-17,0 0 1,3-7 0,6 0 0,2 0-171,4-2 0,3-1 0,6-5 0,-2 1-302,3-1 0,1-3 0,3-2 1,-1 0-272,1 0 1,-1 0-1,1 0 1,0-2-882,-1-5 1,1-4 1489,-1-8 0,1-10 0,0-1 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0.220"/>
    </inkml:context>
    <inkml:brush xml:id="br0">
      <inkml:brushProperty name="width" value="0.04286" units="cm"/>
      <inkml:brushProperty name="height" value="0.04286" units="cm"/>
      <inkml:brushProperty name="color" value="#F6630D"/>
    </inkml:brush>
  </inkml:definitions>
  <inkml:trace contextRef="#ctx0" brushRef="#br0">0 50 9048,'3'-17'0,"1"1"2640,2 3-2120,1 9 0,-7 4 0,0 15 1,2 9-83,5 9 0,-5 10 0,4 8 0,-3 1-225,-3 2 1,6 7 0,1-8-1,-1 3-241,3 3 1,-7-7 0,5-2 0,-5-4-359,-2-9 1,6 0-1,1-11 1,-3-2-854,-2-2 1,-4-5 0,-2-1-109,-3-3 1,-1-9 1346,1 3 0,-4-14 0,-8-4 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0.433"/>
    </inkml:context>
    <inkml:brush xml:id="br0">
      <inkml:brushProperty name="width" value="0.04286" units="cm"/>
      <inkml:brushProperty name="height" value="0.04286" units="cm"/>
      <inkml:brushProperty name="color" value="#F6630D"/>
    </inkml:brush>
  </inkml:definitions>
  <inkml:trace contextRef="#ctx0" brushRef="#br0">10 40 8222,'-9'-9'1717,"9"9"1,9 2-1,10 9 1,3-2-1290,4-5 0,5-2 0,8-2 0,0 0-58,0 0 1,9 0 0,2-2-1,2-2-667,1-3 0,-10 1 0,3 6 1,-5 0-1,-4-3 0,-4-1-2050,-7-3 0,-4 1-478,-2 6 2825,-1 0 0,9-9 0,3-2 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1.706"/>
    </inkml:context>
    <inkml:brush xml:id="br0">
      <inkml:brushProperty name="width" value="0.04286" units="cm"/>
      <inkml:brushProperty name="height" value="0.04286" units="cm"/>
      <inkml:brushProperty name="color" value="#F6630D"/>
    </inkml:brush>
  </inkml:definitions>
  <inkml:trace contextRef="#ctx0" brushRef="#br0">0 1 7308,'0'11'-847,"3"-2"712,3-9 1,-2 0 0,7-3 57,-2-3-5,6 4 0,-13-5 77,5 14 1,-7 4 4,-7 8 0,-3 1 0,-10-1 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3.254"/>
    </inkml:context>
    <inkml:brush xml:id="br0">
      <inkml:brushProperty name="width" value="0.04286" units="cm"/>
      <inkml:brushProperty name="height" value="0.04286" units="cm"/>
      <inkml:brushProperty name="color" value="#F6630D"/>
    </inkml:brush>
  </inkml:definitions>
  <inkml:trace contextRef="#ctx0" brushRef="#br0">59 203 8326,'0'-32'-150,"0"-1"0,-6 13 0,-1-4 336,3 0 0,-5 1 485,3 3 0,-1 7-256,7 0 1,0 13 0,0 4 89,0 14 1,0 14 0,0 3 0,0 9 223,0 8 0,0 5 1,0 1-1,0-1-432,0-5 0,-6 9 0,-1-9 1,3-4-216,2-4 1,2-7 0,0-4 213,0-7-4952,0-4 898,0-12 3758,8-1 0,3-26 0,9-5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1.686"/>
    </inkml:context>
    <inkml:brush xml:id="br0">
      <inkml:brushProperty name="width" value="0.08571" units="cm"/>
      <inkml:brushProperty name="height" value="0.08571" units="cm"/>
      <inkml:brushProperty name="color" value="#F6630D"/>
    </inkml:brush>
  </inkml:definitions>
  <inkml:trace contextRef="#ctx0" brushRef="#br0">108 14 8403,'0'-7'0,"0"1"0,0 6 0,0 4 0,0 6 0,-3 6 0,-1 2 0,-2 4 0,-2 2 0,0 3 977,-1 0 1,0 0 0,2 0 0,1 0-127,2 0 0,-2-1 1,1-1-1,-1-3-793,-1-4 0,1-2 0,2-5 0,2-2-2386,1-1 1503,-2-4 1,2-2 0,-1-4 0,2-4 202,2-2 0,0-2 0,1-2 0,1 0 365,0-2 0,-2 1 0,2-4 0,0 1 241,-1-2 1,0-2-1,0 0 1,1 0 133,0-1 0,-2 1 0,3 0 0,-1 0 468,0 2 1,2 4 0,-2 4 0,3 0 268,2 2 1,-1 1 0,4 2 0,-1 1-276,-1 1 1,2 1 0,-3 3-1,0 3-242,-2 3 0,-1 4 0,-1 0 1,-3 2-170,-1 0 0,-1 1 0,-1-1 0,-1 1-190,0-1 0,-5 0 0,0-1 0,-1-1-360,1-2 1,-2 0 0,0-3-1,1 0-889,0-2 1,1-2 0,1 2-624,-1-1 0,2-1 1893,1-2 0,5-6 0,0-1 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3.628"/>
    </inkml:context>
    <inkml:brush xml:id="br0">
      <inkml:brushProperty name="width" value="0.04286" units="cm"/>
      <inkml:brushProperty name="height" value="0.04286" units="cm"/>
      <inkml:brushProperty name="color" value="#F6630D"/>
    </inkml:brush>
  </inkml:definitions>
  <inkml:trace contextRef="#ctx0" brushRef="#br0">18 177 8654,'-11'9'3272,"4"-5"-2637,14 9 0,4-8 0,10 1 0,3-3-276,2-3 0,7-3 1,-5-1-1,1-5-397,-1-2 1,-2 0 0,-4-4 0,2 2-304,2-2 0,-2-2 1,-9-3-71,-2 0 0,-8 1 0,1-1 17,-4 1 1,-4 8-1,-4 4 221,-7 5 0,-11 2 1,-3 2-1,4 2 371,1 3 0,2 8 0,1 0 1,1 7 349,5 4 1,-2 1-1,8-8 1,3 1 208,2-1 0,2 1 0,0 0-297,0-1 1,8-1 0,6-5-411,3-7 1,11-4 0,3-2-775,-1 0 1,-1-2 0,-10-2 0,1-5-476,-1-2 0,-6 7 1,0-3-1,1 3-2461,-4-3 3660,8 5 0,-16-15 0,7 6 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3.988"/>
    </inkml:context>
    <inkml:brush xml:id="br0">
      <inkml:brushProperty name="width" value="0.04286" units="cm"/>
      <inkml:brushProperty name="height" value="0.04286" units="cm"/>
      <inkml:brushProperty name="color" value="#F6630D"/>
    </inkml:brush>
  </inkml:definitions>
  <inkml:trace contextRef="#ctx0" brushRef="#br0">0 236 8934,'0'-20'1337,"0"1"0,3 8 1,1 6-530,2 10 1,3 12 0,-5 9 0,5-2-505,2-2 0,2 4 0,7 0 1,-1-2-171,1-2 0,0-5 1,-1-1-1,1-6-7,-1-1 1,-6-2 0,0-7-97,3 0 0,-1-9 0,0-4 0,-4-4-216,-2-3 1,-1 0-1,-3 1 1,1-3-64,-1-4 1,-1 4 0,0-6 0,3 2-245,-3-1 0,-1 1 0,-3 7 1,0-1-367,0 1 0,2 1 0,2 3-540,3 2 1,-1 6 1397,-6-6 0,9 0 0,2-6 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4.238"/>
    </inkml:context>
    <inkml:brush xml:id="br0">
      <inkml:brushProperty name="width" value="0.04286" units="cm"/>
      <inkml:brushProperty name="height" value="0.04286" units="cm"/>
      <inkml:brushProperty name="color" value="#F6630D"/>
    </inkml:brush>
  </inkml:definitions>
  <inkml:trace contextRef="#ctx0" brushRef="#br0">0 118 8819,'9'20'850,"-5"-9"1,9-5-478,3-4 0,-5-2 0,2 0 0,2 0 138,2 0 0,3 0 0,-1-2 0,1-2-277,0-3 0,-1-8 1,1 4-204,-1 0 1,-5-4-1,-4 6-383,-1-2 1,-2-2-103,-7-6 1,-2 6 0,-5 2 174,-6 2 1,-5 3 0,-1 6-114,-1 0 0,1 0 1,-1 0 323,0 0 1,7 2-1,0 2-177,-2 3 0,6 8-207,3-2 1,4-2 0,4 2-399,4 2 1,5 0 849,9-2 0,-1 5 0,1-7 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4.834"/>
    </inkml:context>
    <inkml:brush xml:id="br0">
      <inkml:brushProperty name="width" value="0.04286" units="cm"/>
      <inkml:brushProperty name="height" value="0.04286" units="cm"/>
      <inkml:brushProperty name="color" value="#F6630D"/>
    </inkml:brush>
  </inkml:definitions>
  <inkml:trace contextRef="#ctx0" brushRef="#br0">153 737 9321,'2'-13'1685,"2"-3"1,5-3-1337,2-5 1,0-9 0,4 3 0,-2-3-292,2-2 1,0-15 0,1 7 0,-5-8 143,-3-1 1,-1 9-1,-7-5 1,0 2 270,0 0 0,-2 3 0,-5 10 0,-6 7-8,-4 4 1,-3 9 0,0 2-1,-1 5-331,-5 8 0,4 9 0,-4 15 0,2 9 39,-2 8 1,6 7-1,0 9 1,9 0-21,3 0 1,6 6-1,-3 0 1,10-1-579,8-3 0,-2-11 0,4-5 0,4-5-218,5-8 0,2-3 0,-4-10 0,2-1-318,2-5 1,3-5 0,-5-8 0,2 0 960,-2 0 0,6 0 0,1 0 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5.608"/>
    </inkml:context>
    <inkml:brush xml:id="br0">
      <inkml:brushProperty name="width" value="0.04286" units="cm"/>
      <inkml:brushProperty name="height" value="0.04286" units="cm"/>
      <inkml:brushProperty name="color" value="#F6630D"/>
    </inkml:brush>
  </inkml:definitions>
  <inkml:trace contextRef="#ctx0" brushRef="#br0">0 2 10498,'0'-2'1442,"0"4"0,2 18 0,3 2-925,1 4 1,1-2 0,-7 6-1,2-1-535,4-5 0,-3-1 0,3 1-453,-4 3 1,-2-1-3994,0-7 4464,0-8 0,0-2 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5.654"/>
    </inkml:context>
    <inkml:brush xml:id="br0">
      <inkml:brushProperty name="width" value="0.04286" units="cm"/>
      <inkml:brushProperty name="height" value="0.04286" units="cm"/>
      <inkml:brushProperty name="color" value="#F6630D"/>
    </inkml:brush>
  </inkml:definitions>
  <inkml:trace contextRef="#ctx0" brushRef="#br0">20 70 8277,'0'-19'713,"0"-1"0,-2 9 0,-3 2 539,-1 1-1164,-1 5 0,7 3 0,0 14-688,0 3 0,9 3 1,4-3-1,4-2-63,3-2 1,0-8 0,-1 1 0,1-4 662,-1-2 0,1 0 0,0 0 0,-1-8 0,1-3 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35.755"/>
    </inkml:context>
    <inkml:brush xml:id="br0">
      <inkml:brushProperty name="width" value="0.04286" units="cm"/>
      <inkml:brushProperty name="height" value="0.04286" units="cm"/>
      <inkml:brushProperty name="color" value="#F6630D"/>
    </inkml:brush>
  </inkml:definitions>
  <inkml:trace contextRef="#ctx0" brushRef="#br0">98 13 8277,'-9'-11'726,"-2"9"1,-8 11 0,1 2-64,5 4 1,-2 5-1,9 3 1,1 4-15,3-3 1,2-3 0,0 1 0,2 2-150,5 2 0,4 0 0,8-6 0,1 0-151,-1-1 0,8 1 0,-1-3-8,-2-4 0,-11-2-367,-7-4 0,-6-3 1,-6 7-796,-7-2 1,-5-1 0,-1-3-3093,-1 1 1583,0 1 0,12-9 2330,8-5 0,17-4 0,14-8 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4.413"/>
    </inkml:context>
    <inkml:brush xml:id="br0">
      <inkml:brushProperty name="width" value="0.04286" units="cm"/>
      <inkml:brushProperty name="height" value="0.04286" units="cm"/>
      <inkml:brushProperty name="color" value="#F6630D"/>
    </inkml:brush>
  </inkml:definitions>
  <inkml:trace contextRef="#ctx0" brushRef="#br0">39 129 8241,'-19'-28'312,"8"6"0,4-4 808,5 4 1,4 14-1,3 10 1,3 15-259,3 14 0,-6 6-437,1 2 1,-1 7 0,-1 2 0,2-1 73,-1 1 0,-1-2 0,1-7 0,1-2-299,-2-4 0,-1 2-574,-3-9 0,0-4-1,0-16 1,6-8-1,3-20 1,0-4 65,-1-6 0,7-12 0,-1-4 1,3-2 226,3-4 0,-3-1 0,-2 3 1,-2 6 152,3 5 1,1 10-1,0 5 1,-1 7 425,-3 5 1,-7-1 0,7 11 348,3 6 0,-8 7 0,-1 13 0,-5 4-274,-2 6 0,0 5 0,0 0 0,0-2-341,0-2 0,0-3 1,0 5-1,0-4-601,0-3 1,0-2-1,0-6 188,0-1 1,0-6-3655,0 0 1,2-8 1786,5 1 1,-3-3 823,9-3 0,-6 0 1225,6 0 0,-9-9 0,5-2 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4.749"/>
    </inkml:context>
    <inkml:brush xml:id="br0">
      <inkml:brushProperty name="width" value="0.04286" units="cm"/>
      <inkml:brushProperty name="height" value="0.04286" units="cm"/>
      <inkml:brushProperty name="color" value="#F6630D"/>
    </inkml:brush>
  </inkml:definitions>
  <inkml:trace contextRef="#ctx0" brushRef="#br0">20 157 9035,'-2'20'1267,"-3"-1"0,-1 3-74,1 4 1,3 2-1,2 7-709,0-2 0,0-9 0,2 2 0,3-4-205,1-3 0,7-6 0,-4-2-84,2-2 0,0-5 0,2-10 0,-7-7-143,-3-5 1,-1-8 0,2-2 0,3 0-165,-3-1 0,-2 1 1,-4 4-1,-2-2-30,-3 2 0,-6 2 1,4 3-1,1-1-638,-1 0 0,-4 1-952,6-1 1,1 1-1,6-1 1732,0 0 0,8 1 0,3-1 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4.985"/>
    </inkml:context>
    <inkml:brush xml:id="br0">
      <inkml:brushProperty name="width" value="0.04286" units="cm"/>
      <inkml:brushProperty name="height" value="0.04286" units="cm"/>
      <inkml:brushProperty name="color" value="#F6630D"/>
    </inkml:brush>
  </inkml:definitions>
  <inkml:trace contextRef="#ctx0" brushRef="#br0">59 1 13079,'-11'19'838,"5"1"0,4 8 0,2 7 1,0 6-152,0 5 0,0 8 0,0-1 0,0 1-354,0-2 1,6 9-1,1-6 1,-3-3-577,-2-2 1,5 2-1,-1-4 1,-1 0-699,-3 0 0,-2 4 1,-2-6-1,-3-2-261,-1-3 0,-3-10 0,5-5 0,-3-5 235,3-1 1,-1-2 966,-1-5 0,-5-5 0,-9-8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1.896"/>
    </inkml:context>
    <inkml:brush xml:id="br0">
      <inkml:brushProperty name="width" value="0.08571" units="cm"/>
      <inkml:brushProperty name="height" value="0.08571" units="cm"/>
      <inkml:brushProperty name="color" value="#F6630D"/>
    </inkml:brush>
  </inkml:definitions>
  <inkml:trace contextRef="#ctx0" brushRef="#br0">0 41 8991,'3'-9'0,"2"0"921,1 1 0,1 3 0,-1 3 1,1 0-499,0 0 0,2 1 1,0-1-1,-1 1-232,0 1 0,-2 0 1,1 0-1,0 1-404,0 1 1,-1 1 0,0 3 0,-1-2-204,0 1 1,-1-1-1,1 0 1,-1-1-782,-1 1 0,0-2-1762,-1 0 2959,-1-1 0,2 2 0,-3 0 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5.217"/>
    </inkml:context>
    <inkml:brush xml:id="br0">
      <inkml:brushProperty name="width" value="0.04286" units="cm"/>
      <inkml:brushProperty name="height" value="0.04286" units="cm"/>
      <inkml:brushProperty name="color" value="#F6630D"/>
    </inkml:brush>
  </inkml:definitions>
  <inkml:trace contextRef="#ctx0" brushRef="#br0">40 138 8294,'-17'-37'4412,"3"4"-3786,6 14 1,16 10 0,6 7 0,3-3 281,3-1 0,8-1 1,5 7-1,6 0-129,6 0 0,3 0 1,9 0-1,0 0-866,4 0 1,2-2-1,-4-2 1,-3-3-565,-4 3 1,3 2 0,-9 2-1,-5 0-635,-6 0 1,0 2 0,-9 2 1285,-2 3 0,-2 8 0,-3-4 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6.164"/>
    </inkml:context>
    <inkml:brush xml:id="br0">
      <inkml:brushProperty name="width" value="0.04286" units="cm"/>
      <inkml:brushProperty name="height" value="0.04286" units="cm"/>
      <inkml:brushProperty name="color" value="#F6630D"/>
    </inkml:brush>
  </inkml:definitions>
  <inkml:trace contextRef="#ctx0" brushRef="#br0">334 236 8275,'2'-19'0,"2"-3"0,3-2 62,-3-2 1,-2 0-1,-2 6 1,0 0 580,0 1 0,0-1 1,-2 3-1,-4 4-161,-8 6 1,-3 5-1,-5 2 1,-2 0-137,-2 0 0,-6 6 0,3 5 0,1 2 217,0 3 1,-5 12 0,7-6 0,4 4-158,7 2 1,0 7 0,8-4 0,3 1-127,1 1 0,3-9 1,3 4-1,3-4-327,7-4 1,5 4 0,1-13 0,3 2-433,4 0 0,-4-9 0,4 3 0,-4-5-1287,-3-2 0,1 0 1,0 0-1194,-1 0 2959,-8-9 0,7-2 0,-8-8 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6.448"/>
    </inkml:context>
    <inkml:brush xml:id="br0">
      <inkml:brushProperty name="width" value="0.04286" units="cm"/>
      <inkml:brushProperty name="height" value="0.04286" units="cm"/>
      <inkml:brushProperty name="color" value="#F6630D"/>
    </inkml:brush>
  </inkml:definitions>
  <inkml:trace contextRef="#ctx0" brushRef="#br0">0 138 9523,'2'-11'2397,"3"7"-1592,1 8 0,3 7 0,-5 11 0,5 2-88,2 2 0,2 7 0,6-5 1,1 0-511,0 1 1,-1 3 0,1-6-1,-1-2-152,1-2 1,-7-4-246,0-5 84,-8-5 1,3-16-1,-8-5 1,0-7-89,0-6 0,0 2 0,0-9 0,0-2-183,0-2 1,7 0 0,2 2 0,1 3-453,6-3 1,1 7-1,3 2 1,-1 4-3305,1 2 4133,-1 9 0,10-6 0,1 6 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6.664"/>
    </inkml:context>
    <inkml:brush xml:id="br0">
      <inkml:brushProperty name="width" value="0.04286" units="cm"/>
      <inkml:brushProperty name="height" value="0.04286" units="cm"/>
      <inkml:brushProperty name="color" value="#F6630D"/>
    </inkml:brush>
  </inkml:definitions>
  <inkml:trace contextRef="#ctx0" brushRef="#br0">0 1 8478,'0'13'0,"3"0"950,3 2 0,3 3 1,6 1 1171,-2 1 1,-6-1 0,4 1-1128,-3 0 1,1-1-3123,-2 1 515,-5-1 1,4-8 0,-10-6-700,-3-10 0,-1-6 2311,1-8 0,-4-10 0,-8-1 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6.955"/>
    </inkml:context>
    <inkml:brush xml:id="br0">
      <inkml:brushProperty name="width" value="0.04286" units="cm"/>
      <inkml:brushProperty name="height" value="0.04286" units="cm"/>
      <inkml:brushProperty name="color" value="#F6630D"/>
    </inkml:brush>
  </inkml:definitions>
  <inkml:trace contextRef="#ctx0" brushRef="#br0">1 421 7268,'13'0'-199,"0"0"1,-7-9 0,5-4-1,0-4 49,0-3 1,-4-2 0,4-2 0,-1-4 361,1-3 0,-4 5 0,4-4 1,-3-1 365,-3 1 1,-3 6 0,0-2-1,3 4 979,1 2 0,1 1-530,-7-1 0,0 11-398,0 9 0,0 11 0,0 15 1,0 7 15,0 4 0,-3 9 0,-1 2 1,-2 2-374,1 4 1,3-4 0,2 3 0,2-1-575,5-2 1,-5 4-1,4-8 1,-1 0-5,1 2 0,-3-7 0,3 5 0,-6-5-849,-6-1 0,3-8 0,-5-1 0,1-3-410,1-4 0,-3-2 0,2-5 1565,-6-4 0,-4-4 0,-3-9 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7.149"/>
    </inkml:context>
    <inkml:brush xml:id="br0">
      <inkml:brushProperty name="width" value="0.04286" units="cm"/>
      <inkml:brushProperty name="height" value="0.04286" units="cm"/>
      <inkml:brushProperty name="color" value="#F6630D"/>
    </inkml:brush>
  </inkml:definitions>
  <inkml:trace contextRef="#ctx0" brushRef="#br0">40 118 10295,'-18'-19'1431,"5"-1"0,5 7 1,10 2-758,4 2 0,5 3 0,9 6 1,-1 0-241,1 0 1,8-2-1,3-3 1,1-1-650,1 1 1,0 3 0,6 2 0,0-2-442,0-5 0,1 5 0,-1-4 0,-2 4-1430,-4 2 1,1 0 2085,-8 0 0,1 0 0,-8 0 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7.330"/>
    </inkml:context>
    <inkml:brush xml:id="br0">
      <inkml:brushProperty name="width" value="0.04286" units="cm"/>
      <inkml:brushProperty name="height" value="0.04286" units="cm"/>
      <inkml:brushProperty name="color" value="#F6630D"/>
    </inkml:brush>
  </inkml:definitions>
  <inkml:trace contextRef="#ctx0" brushRef="#br0">0 1 8909,'0'22'0,"0"4"1406,0 6 1,0-3 0,0-1 0,0-2-843,0 0 1,0 7-1,0-7 1,0-2-741,0-2 0,7-3 0,1 1-3854,3 0 2468,-7-10 0,5-5 1562,-9-18 0,0 0 0,0-16 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7.458"/>
    </inkml:context>
    <inkml:brush xml:id="br0">
      <inkml:brushProperty name="width" value="0.04286" units="cm"/>
      <inkml:brushProperty name="height" value="0.04286" units="cm"/>
      <inkml:brushProperty name="color" value="#F6630D"/>
    </inkml:brush>
  </inkml:definitions>
  <inkml:trace contextRef="#ctx0" brushRef="#br0">0 38 9493,'0'-20'1460,"0"9"1,3 5-1737,3 12 0,-2 5 1,10 9-1,-1-1-1474,-3 1 1750,8 0 0,-7-1 0,8 1 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48.136"/>
    </inkml:context>
    <inkml:brush xml:id="br0">
      <inkml:brushProperty name="width" value="0.04286" units="cm"/>
      <inkml:brushProperty name="height" value="0.04286" units="cm"/>
      <inkml:brushProperty name="color" value="#F6630D"/>
    </inkml:brush>
  </inkml:definitions>
  <inkml:trace contextRef="#ctx0" brushRef="#br0">236 412 8488,'0'-19'1782,"-2"8"-628,-5 4 1,-4 5-1,-8 4-561,-1 5 1,1 4-1,-1 10 1,0 5-8,1 7 0,-1 2 0,1 0 0,-1-5-131,0-1 0,9 3 0,5-6 0,4-2-373,2-2 0,0-9 0,2-2-336,4-2 0,8-3 0,7-8-193,-1-4 1,10-5-1,-10-9 1,2-2-1051,0-4 0,-3 4 0,1-6 0,-1 2 800,1 0 0,-7 0 1,0 6 850,2 1 145,3-1 0,-7 11 0,-5 9 932,-4 11 1,-4 9-1,-2 6 1,-3 4 152,3 1 0,2 6 0,2-7 1,0 3-928,0 0 0,2-9 1,4 2-725,8-4 1,3-5-1,3-4 18,-1-6 1,1-5 0,-1-4 0,1-5-1005,0-6 1,6-4 0,0-5 0,-2-2 800,-2-2 0,-3-7 0,1 5 0,-1-1 401,1 1 0,0 2 1,-1 6-1,1 1-111,-1-1 1,1 1 0,0-3-1,-1-2 485,1-2 1,-1 0 0,-1 4-1,-3-2-143,-2-2 0,-6-3 1,3 3-1,-1-4-151,-4-1 1,-3-4 0,-4 7 0,-5 0 112,-6-1 1,-4 3-1,-3 7 1,0 1 127,1 5 0,-7 5 1,-1 8-1,4 2 964,1 4 0,2 14 0,1 13 1,-1 6-362,0 6 0,9-1 1,5 8-1,4 3-246,2 1 1,2 1-1,4-5 1,8-6-471,3-5 0,11-4 0,5-4 0,4-7-574,2-4 0,0-5 0,1-1 1,-1-6-2042,0-1 0,-2-2 1,-2-7-1,-3 0-3232,3 0 5690,-6 0 0,-1 0 0,-8 0 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0.893"/>
    </inkml:context>
    <inkml:brush xml:id="br0">
      <inkml:brushProperty name="width" value="0.05714" units="cm"/>
      <inkml:brushProperty name="height" value="0.05714" units="cm"/>
      <inkml:brushProperty name="color" value="#F6630D"/>
    </inkml:brush>
  </inkml:definitions>
  <inkml:trace contextRef="#ctx0" brushRef="#br0">244 627 10080,'-19'20'0,"-1"-3"0,1-1 0,-1-3-13,0 2 0,1-4 1,-1 2 887,1 2 1,-1-6 95,0-3 0,7-3-151,0-3 1,7 0 344,-7 0 0,11 0-977,2 0 1,2-3-1,13-3 1,5-7-64,4-5 0,17-3 0,-2-8 0,5-8-83,4-6 1,2-12 0,8 3-1,3-5 42,5-1 1,-5 5 0,4 1 0,-4 0 12,-2 2 0,-9 4 0,-2 13 0,-5 7 262,-3 4 1,1 5 0,-13 4 0,1 6-212,-1 5 0,5 2 0,-7 0 0,-2 0 67,-3 0 0,8 7 0,1 2 1,3 1-3,0 6 1,6-1 0,9 0 0,2-2 218,4 2 0,9 3 0,5-1 0,-1-1-45,1-3 0,12-3 1,-1 4-1,-1-6-76,-4 1 1,0-7 0,-6 5 0,-1-7-216,1-7 1,4 3 0,-7-9-1,-2-3-406,-2-1 0,2 0 0,-2 1 0,-6 3 281,-5-2 1,-4 0-1,-7 2 1,-2 4-1298,-5 0 1,-3 7 0,-10-4-327,1 3 0,-11 3-1348,-9 0 1,-16 9 2991,-10 4 0,-26 13 0,0 5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2.205"/>
    </inkml:context>
    <inkml:brush xml:id="br0">
      <inkml:brushProperty name="width" value="0.08571" units="cm"/>
      <inkml:brushProperty name="height" value="0.08571" units="cm"/>
      <inkml:brushProperty name="color" value="#F6630D"/>
    </inkml:brush>
  </inkml:definitions>
  <inkml:trace contextRef="#ctx0" brushRef="#br0">135 0 8484,'-10'0'359,"3"3"0,-2 2 0,1 1 371,-1 0 0,0 3 0,-1 2 1,-1 1-294,1 2 1,2 1-1,-1-1 1,1-1-239,1 1 1,1-1-1,0 1 1,1 1-186,3-2 1,1 1 0,1-5 0,0 0 124,0-2 1,1-1 0,1-1-1,3-1-20,1-1 0,1 2 0,2-3 0,2-1 269,-1 0 0,4-1 1,-2 0-1,0 0-153,1 0 1,0 0 0,0 1 0,0 0-272,-2 2 1,1-1 0,-2-2 0,0 0-129,-1 0 1,0 0 0,-2 0 0,-1 1-1048,-1 1 1,1-1-1317,-2 1 1,-2-1-101,-2-1 2627,-3 0 0,-3-3 0,-1-1 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1.557"/>
    </inkml:context>
    <inkml:brush xml:id="br0">
      <inkml:brushProperty name="width" value="0.04286" units="cm"/>
      <inkml:brushProperty name="height" value="0.04286" units="cm"/>
      <inkml:brushProperty name="color" value="#F6630D"/>
    </inkml:brush>
  </inkml:definitions>
  <inkml:trace contextRef="#ctx0" brushRef="#br0">135 216 9791,'-8'-27'0,"-5"4"737,-5 5 0,5 7 1,2 13-1,0 5-291,0 6 0,5 11 0,-5 6 1,0 5-85,0 7 0,7 8 0,-3-5 0,7-1 226,7-3 0,4-1 1,8-3-1,1-5-444,0-6 1,-1-6 0,1-7 0,-1-6-107,1-5 0,2-4 1,2-5-1,2-8-262,-2-9 1,4-7-1,-2-8 1,0-2-2,3-5 1,-8 3 0,6-8-1,-6 1 251,-1 0 0,-7 7 0,-2-1 0,-2 7 457,-5 4 0,-2 10 0,-2-4 40,0 6 1,-2 10 0,-5 4-94,-6 5 1,5 11 0,-1 6 0,2 9 89,1 9 0,-1 6 0,7 4 0,0 5-141,0 2 0,9 0 1,4 3-1,2-8-160,-2-3 0,5-5 0,-5-5 0,4-5-477,3-6 1,-1-3-1,-1-3 1,-3-4-762,-2-2 0,-6-3 1,6-6-1001,2 0 1,-4-2-1,0-5 1092,-2-6 1,-3 3-1,-4-4 1,3-1-2155,1-2 3081,1-12 0,1 8 0,3-8 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1.751"/>
    </inkml:context>
    <inkml:brush xml:id="br0">
      <inkml:brushProperty name="width" value="0.04286" units="cm"/>
      <inkml:brushProperty name="height" value="0.04286" units="cm"/>
      <inkml:brushProperty name="color" value="#F6630D"/>
    </inkml:brush>
  </inkml:definitions>
  <inkml:trace contextRef="#ctx0" brushRef="#br0">274 39 8480,'0'-19'1258,"-2"8"1,-4 4-443,-7 5 0,-11 11 0,-5 4 0,1 4-197,0 3 0,2 2 0,6 2 0,0 2-473,1-2 1,1 4 0,3 0 0,4 1-7,3-1 1,1-2 0,9-6 0,5-3 84,6-4 1,6 3 0,5-8 0,3 1 93,-3 0 0,4-1 0,0-3 0,0 1-202,1-1 0,-3 1 1,-7 0-49,1 3 1,-9-3-1,-5 7 1,-6 2-97,-6 2 0,-5 3 0,-11 0 1,-2-1-549,-2 1 1,0-1 0,6-1 0,1-5-3696,-1-7 3127,1 5 1,8-17 0,6-1 0,10-8 1142,8-5 0,13-8 0,4-2 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2.567"/>
    </inkml:context>
    <inkml:brush xml:id="br0">
      <inkml:brushProperty name="width" value="0.05714" units="cm"/>
      <inkml:brushProperty name="height" value="0.05714" units="cm"/>
      <inkml:brushProperty name="color" value="#F6630D"/>
    </inkml:brush>
  </inkml:definitions>
  <inkml:trace contextRef="#ctx0" brushRef="#br0">79 256 9529,'-11'0'3477,"2"0"1,11 0-3103,5 0 1,-3 0 0,9 0 0,0-2-215,-2-5 0,7-4 0,-7-8 1,0-1-278,-5 0 1,3 1 0,-3-1 0,-1 1-110,-3-1 0,-2 0 0,0 1 281,0-1 1,-9 3-1,-4 4 194,-4 6 1,-3 5 0,0 4-1,3 5 222,4 6 1,-4 11-1,6 2 1,-2 0 129,0 2 1,8-4 0,-1 7 0,3-3-574,3-4 1,9-2-1,4-3 1,5 1-44,1 0 1,1-10 0,2-3-1,2-5-1407,2-2 1,6 0 0,-3 0 0,-1-2-76,0-5 1,-2 3 0,-4-7-1,2 0 1525,2 0 1,0-2-1,-6-6 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3.184"/>
    </inkml:context>
    <inkml:brush xml:id="br0">
      <inkml:brushProperty name="width" value="0.05714" units="cm"/>
      <inkml:brushProperty name="height" value="0.05714" units="cm"/>
      <inkml:brushProperty name="color" value="#F6630D"/>
    </inkml:brush>
  </inkml:definitions>
  <inkml:trace contextRef="#ctx0" brushRef="#br0">57 98 11867,'-20'0'742,"3"-2"1374,4-4 1,6 3 0,14-3-1032,6 4 1,6 0 0,8-3 0,5-3-632,5-3 1,2 6 0,1-1-1,-1 1-341,0-1 1,-2 4 0,-2-5 0,-5 5-1571,-1 2 0,3-7 1,-5 1-1,-4 2-2100,-1 1 0,-9 3 3529,0 0 0,0 0 1,7 0-1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3.424"/>
    </inkml:context>
    <inkml:brush xml:id="br0">
      <inkml:brushProperty name="width" value="0.04286" units="cm"/>
      <inkml:brushProperty name="height" value="0.04286" units="cm"/>
      <inkml:brushProperty name="color" value="#F6630D"/>
    </inkml:brush>
  </inkml:definitions>
  <inkml:trace contextRef="#ctx0" brushRef="#br0">255 79 8925,'-19'-19'0,"-1"1"262,0 5 0,1 2 1,-1 7-1,1-3 430,-1 3 0,7 2 0,0 2 375,-2 0 0,-3 2-878,-1 5 0,6 3 0,2 10 0,2 2 124,5 4 0,1-2 1,3 9-1,0 1-35,0 3 1,0 5-1,0 1 1,0 5 177,0 2 0,0 3 1,0 8-1,0 4-149,0 7 0,9-3 0,2 1 0,2-2-214,0-5 1,-2-4 0,4-9 0,-4-9-77,-2-6 1,4-11-1,-6 2-1315,-3-4-877,7-3 1,-7-10 1097,9-9 1,-6-15 0,4-11-1,-3 0-566,-3-3 0,3 5 1643,-1-8 0,8-10 0,-4-8 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4.105"/>
    </inkml:context>
    <inkml:brush xml:id="br0">
      <inkml:brushProperty name="width" value="0.04286" units="cm"/>
      <inkml:brushProperty name="height" value="0.04286" units="cm"/>
      <inkml:brushProperty name="color" value="#F6630D"/>
    </inkml:brush>
  </inkml:definitions>
  <inkml:trace contextRef="#ctx0" brushRef="#br0">59 643 8576,'-11'20'935,"-4"-1"0,6 1 1,0-1-131,1 1 0,1 6 0,7 0 0,0 0 25,0 3 0,0-8 0,0 6 0,2-8-557,5-6 0,-3 2 1,9-8-482,3-3 1,1-1-1,3-6 1,-3-3-348,-4-7 0,2-5 0,-6-1 0,0-3-25,-1-4 0,6 4 0,-8-4 0,-2 4 228,-1 3 0,-3-1 1765,0 0-403,0 9 1,0 27 0,0 14-473,0 3 1,6 0 0,1-10 0,-1 4-238,3-3 1,-5-5 0,7-4 0,0-4-703,0-2 1,-5-2 0,8-7-148,1 0 0,-4-3 0,0-3 0,-1-7-22,1-5 1,-4-1 0,4-3 0,-3-2 328,-3-2 1,-1-2 0,1 4 0,1-5 212,-2-1 1,-1 6 0,-3-4 0,0 1-2,0 1 1,0-6-1,0 6 1,0-1 1,0-1 0,6 4 0,1-9 0,-1 1-16,3 1 1,-5-4 0,7 7 0,-2 0 156,-5 0 0,5-5 0,-3 5 0,-1-1 166,-3 1 0,-2-5 0,0 7 1,0 2 179,0 2 0,0 9 0,-2 2 224,-5 3 1,-4 6-1,-6 12-233,4 10 0,-5 19 0,8 5 0,-1 6-2,4 4 0,5 14 1,2-7-1,0 4-42,0 3 0,0-5 0,2-9 1,5-2-194,6 3 1,6-7-1,5 0 1,5-5-503,1-3 1,1 1-1,3-17 1,-1-7-634,2-8 0,2-7 0,2-2 1,-2-2-351,-4-5 0,4-10 1,-4-11-1,1-1-1155,-1 1 0,-5-5 2426,-8 7 0,8-17 0,3 1 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4.626"/>
    </inkml:context>
    <inkml:brush xml:id="br0">
      <inkml:brushProperty name="width" value="0.04286" units="cm"/>
      <inkml:brushProperty name="height" value="0.04286" units="cm"/>
      <inkml:brushProperty name="color" value="#F6630D"/>
    </inkml:brush>
  </inkml:definitions>
  <inkml:trace contextRef="#ctx0" brushRef="#br0">137 329 8564,'-17'-45'147,"4"-1"0,-2 0 1,6 9-1,0 5 634,1 5 1,1-1 0,7 2 161,0 2 0,-2 11 0,-3 9 0,-1 10-123,2 14 0,1 17 0,1 15 0,-2 7-19,-3 6 1,1 3 0,6 3-1,-2-3-427,-5-1 0,5-8 1,-5 2-1,5-11-373,2-8 1,0 1 0,2-12 0,3-1-755,1-4 1,1-10 166,-7-3 0,0-11 1,2-2-1,2-13-163,3-11 0,8-7 0,-2-8 1,5 0 376,1 0 1,1 2 0,-1 2 0,1 4 306,0 3 0,-1 9 1,1 8 363,-1 2 1,-6 2 0,-2 12 0,-2 6 441,-5 8 1,-1 14-1,-6 2 1,-3 4-149,-7 0 1,-5 9-1,-1-13 1,-1 0-348,1 2 1,-8-9-1,1-2 1,2-4-865,3-2 1,8-10-1,-1-3-1231,-1-5 1,6-4 321,3-5 0,4-3 0,4-10 1,4 0-269,8 1 0,10-7 1795,2-1 0,0-16 0,-7 2 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5.095"/>
    </inkml:context>
    <inkml:brush xml:id="br0">
      <inkml:brushProperty name="width" value="0.04286" units="cm"/>
      <inkml:brushProperty name="height" value="0.04286" units="cm"/>
      <inkml:brushProperty name="color" value="#F6630D"/>
    </inkml:brush>
  </inkml:definitions>
  <inkml:trace contextRef="#ctx0" brushRef="#br0">1 539 12863,'0'19'747,"0"1"1,0 2 0,0 2 0,0 2 51,0-2 0,0 4 1,2-2-1,4-4-857,8-7 1,3 0 0,5-6 0,2 0-432,2-1 1,0-1 0,-6-9-252,-1-5 0,1-4 0,-1-8 0,-1-3 101,-5-4 0,4 4 0,-6-4 1,0 4 670,-4 3 0,-5 6 0,0 2 762,4 2 0,-3 5 0,3 10 21,-4 7 1,-2 7-1,0 4 1,0 2-385,0-2 0,0-2 1,3-3-559,3 1 1,-2-9-1,9-5 1,3-6-721,1-6 0,3-7 1,-1-14-1,1-5-130,0-5 1,-7-2 0,0-3 0,0-1 617,-2-3 0,4-9 0,-9 5 0,-1-2 430,-3 0 1,0 0 0,2-5-1,3 7 492,-3 11 0,-1 2 1,-3 11 730,0 2 1,0 13 0,0 13-343,0 15 1,0 20 0,0 16 0,0 5 190,0 8 1,2 3 0,2 10 0,3-3-528,-3-4 1,7 2-1,2-9 1,4-2-688,3-2 1,-3-6 0,-1-7-1,-3-11-1310,2-7 1,-4-6-492,2-11 0,-9-8 0,3-16-80,-5-9 1,-4-13 0,-5 1 1951,-6-5 0,-4-11 0,-3-2 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13:55.295"/>
    </inkml:context>
    <inkml:brush xml:id="br0">
      <inkml:brushProperty name="width" value="0.04286" units="cm"/>
      <inkml:brushProperty name="height" value="0.04286" units="cm"/>
      <inkml:brushProperty name="color" value="#F6630D"/>
    </inkml:brush>
  </inkml:definitions>
  <inkml:trace contextRef="#ctx0" brushRef="#br0">57 177 8335,'-24'-9'1298,"5"-4"1,6 4 0,19 3-76,7 3 1,5 3-1,6 0 1,6-2-208,9-4 1,14 1 0,1-6-1,7 1-536,4-1 1,7 4 0,-4-4 0,-1 0-541,1 0 0,-3 5 1,-4-5-1,0 0-1460,-2 0 0,-5 7 0,-15-3 0,1 5-285,-1 2 1,-9 0 0,-3 0 1804,-6 0 0,-10 9 0,-2 2 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09.195"/>
    </inkml:context>
    <inkml:brush xml:id="br0">
      <inkml:brushProperty name="width" value="0.04286" units="cm"/>
      <inkml:brushProperty name="height" value="0.04286" units="cm"/>
      <inkml:brushProperty name="color" value="#F6630D"/>
    </inkml:brush>
  </inkml:definitions>
  <inkml:trace contextRef="#ctx0" brushRef="#br0">60 40 8367,'-18'-2'770,"3"-3"0,4-3 2543,2-3-2347,3 6 0,8-3 0,5 10-80,6 4 0,-2 5 0,2 11-530,2 4 1,2 5 143,3 8 1,-1 7 0,1 2 0,0-1-246,-1 1 0,-1-4 1,-3-11-1,-2-7-225,2-4 1,-4-3-1,2 1-84,2-1 1,-6-6 0,0-2-2784,0-2-2168,-7-2 3835,6-7 1,-8-3 1169,0-3 0,9-14 0,2-10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2.394"/>
    </inkml:context>
    <inkml:brush xml:id="br0">
      <inkml:brushProperty name="width" value="0.08571" units="cm"/>
      <inkml:brushProperty name="height" value="0.08571" units="cm"/>
      <inkml:brushProperty name="color" value="#F6630D"/>
    </inkml:brush>
  </inkml:definitions>
  <inkml:trace contextRef="#ctx0" brushRef="#br0">1 34 9557,'0'-7'0,"1"1"0,1 2 0,2 1 816,2 3 1,3 0 0,1 0 0,1 0-495,1 0 1,3 0-1,0 0 1,1 0-560,1 0 0,-1 0 0,3 0 0,-2 0-659,-1 0 1,2 0 0,-2 0 0,-1 0-515,-1 0 1,-1 0 1409,-2 0 0,2-6 0,-2-2 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09.628"/>
    </inkml:context>
    <inkml:brush xml:id="br0">
      <inkml:brushProperty name="width" value="0.04286" units="cm"/>
      <inkml:brushProperty name="height" value="0.04286" units="cm"/>
      <inkml:brushProperty name="color" value="#F6630D"/>
    </inkml:brush>
  </inkml:definitions>
  <inkml:trace contextRef="#ctx0" brushRef="#br0">129 628 9058,'-20'0'577,"1"0"1,1 9 0,3 2 159,2 0 1,0 4 1106,-7-9-1111,9 1 0,11-16 0,13-6 0,5-7 48,1-4 0,8-2 1,1 4-1,0-2-477,1 2 0,3-7 0,-4 1 0,3-3 72,4 0 1,-5 3 0,1-5-1,-3 2-124,-4-1 1,-2 3 0,-3 1 0,-1 1-183,-5 5 0,2 3 0,-6 1-293,2 0-61,-7 1 0,5 6-101,-9 0-3156,0 8 140,0-3 1,2 8 3400,5 0 0,-5-9 0,6-2 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14.246"/>
    </inkml:context>
    <inkml:brush xml:id="br0">
      <inkml:brushProperty name="width" value="0.04286" units="cm"/>
      <inkml:brushProperty name="height" value="0.04286" units="cm"/>
      <inkml:brushProperty name="color" value="#F6630D"/>
    </inkml:brush>
  </inkml:definitions>
  <inkml:trace contextRef="#ctx0" brushRef="#br0">115 528 8468,'-19'0'171,"-1"0"0,3 2 0,2 2 0,4 5 0,0 0 0,2 2 1158,0-1 1,5-5-1,11-1 1,6-8-815,4-9 1,9-7-1,2-6 1,3-7-102,4-4 0,2-2 0,2-2-223,0-5 0,0 5 0,-2-5 0,-2 7-85,-2 6 1,-9-2 0,2 9 0,-4 2-369,-3 2 221,1 3-786,0-1 0,-18 9-463,-9 5 1,-1 10-1,-3 5 366,2 2 1,-4-5-1,4 5 1,0 0-1145,1 0 2068,1-7 0,-1 14 0,-3-7 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14.546"/>
    </inkml:context>
    <inkml:brush xml:id="br0">
      <inkml:brushProperty name="width" value="0.04286" units="cm"/>
      <inkml:brushProperty name="height" value="0.04286" units="cm"/>
      <inkml:brushProperty name="color" value="#F6630D"/>
    </inkml:brush>
  </inkml:definitions>
  <inkml:trace contextRef="#ctx0" brushRef="#br0">59 0 9089,'-20'0'3106,"1"0"-2300,8 0 0,2 2-425,9 5 0,15 2 0,5 8 1,2 3 397,-1 8 0,8 7 1,3 4-1,5 2-251,3 5 0,-1-5 0,0 5 1,0-5-352,0-1 0,-8-10 0,-5-4 0,-4-4-53,-3-2 0,1-3-92,0-4 0,-7-2-2806,0-4 1,-11-5 1854,-2 4 0,-2-10 0,-9-5 0,0-2 79,0-4 840,7-2 0,-14-12 0,7-1 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16.609"/>
    </inkml:context>
    <inkml:brush xml:id="br0">
      <inkml:brushProperty name="width" value="0.04286" units="cm"/>
      <inkml:brushProperty name="height" value="0.04286" units="cm"/>
      <inkml:brushProperty name="color" value="#F6630D"/>
    </inkml:brush>
  </inkml:definitions>
  <inkml:trace contextRef="#ctx0" brushRef="#br0">79 861 8479,'-20'0'456,"1"0"1,6 0 65,0 0 0,8-2 1,-1-5 30,3-6 1,6-4 0,3-3-1,7-1 76,5-6 1,10-3-1,5-11 1,4-3-143,2-2 1,4 1 0,1 3 0,-3-4-165,3-6 0,6 4 0,-4 0 1,-3 3-144,-1-1 0,-5 0 1,-5 9-1,-6 4 1,-4 7 0,-2 5 1,-3 1-2389,-4 0 1027,5 10 1,-18 3 0,2 14 370,-6 6 0,-12 4 0,3 5 0,-2 2 257,2 2 1,-4 0-1,3-6 1,-1-1 551,2 1 0,-4-1 0,6 1 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16.878"/>
    </inkml:context>
    <inkml:brush xml:id="br0">
      <inkml:brushProperty name="width" value="0.04286" units="cm"/>
      <inkml:brushProperty name="height" value="0.04286" units="cm"/>
      <inkml:brushProperty name="color" value="#F6630D"/>
    </inkml:brush>
  </inkml:definitions>
  <inkml:trace contextRef="#ctx0" brushRef="#br0">77 57 8249,'-28'-19'2414,"12"6"-752,-3 0-954,12 8 0,1-1-297,12 12 0,12 7 1,10 13-1,2 7 273,5 4 1,-4 2-1,1 1 1,3-1-450,2 0 0,2-2 0,1-2 0,-1-5-149,0-1 1,-6-3-1,-3-7 1,-2-1-54,-4-5 1,-8 2 0,-3-8-743,2-3 1,-4-2-5057,2-2 4002,-9 0 1763,5 0 0,-9-17 0,0-5 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20.467"/>
    </inkml:context>
    <inkml:brush xml:id="br0">
      <inkml:brushProperty name="width" value="0.04286" units="cm"/>
      <inkml:brushProperty name="height" value="0.04286" units="cm"/>
      <inkml:brushProperty name="color" value="#F6630D"/>
    </inkml:brush>
  </inkml:definitions>
  <inkml:trace contextRef="#ctx0" brushRef="#br0">70 997 8309,'-20'-6'179,"1"-1"0,6-1 1,2 1-1,4-8 1,9-9-1,11-9 0,9-4 1,9-6-1,4-7 1,6-9-1,2-2 2196,5 0 0,-6 2 1,6 0-1975,0 0 0,-7 7 0,5 2 149,-5 2 1,-8 2 0,-3 9-1,-2 3-273,-4 1 1,-2 9 0,-4-2-1,-3 6-1192,-2 7-631,-9-4 106,5 15 0,-18-5 215,-4 14 1,-4 3 0,-1 10 228,5 0 1,-2-7 0,6-2 995,-2-3 0,-2 8 0,-6-6 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20.734"/>
    </inkml:context>
    <inkml:brush xml:id="br0">
      <inkml:brushProperty name="width" value="0.04286" units="cm"/>
      <inkml:brushProperty name="height" value="0.04286" units="cm"/>
      <inkml:brushProperty name="color" value="#F6630D"/>
    </inkml:brush>
  </inkml:definitions>
  <inkml:trace contextRef="#ctx0" brushRef="#br0">96 20 9422,'-20'0'1558,"1"0"0,-1-7 1013,0 1-1936,10-1 0,3 7 1,16 0-1,10 0 190,12 0 1,4 9-1,2 4 1,0 7 88,4 6 1,5 4 0,-3 9 0,1 1-614,-7-1 1,6 0-1,-10 0 1,-2 0-291,-1 1 1,-8 3 0,2-1 0,-7-5 91,-4 0 0,-6-3 0,4-1 1,-3-7-1302,-3-4 0,-1-5 1,1-1-5598,1-3 5100,1-9 1,-7 3 1694,0-14 0,-9-13 0,-2-10 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50.196"/>
    </inkml:context>
    <inkml:brush xml:id="br0">
      <inkml:brushProperty name="width" value="0.04286" units="cm"/>
      <inkml:brushProperty name="height" value="0.04286" units="cm"/>
      <inkml:brushProperty name="color" value="#F6630D"/>
    </inkml:brush>
  </inkml:definitions>
  <inkml:trace contextRef="#ctx0" brushRef="#br0">18 743 8253,'-11'-2'57,"4"-5"1,7-6 0,5-4 630,1-3 0,9 1 0,1-3-208,8-4 0,0 2 0,8-9-142,3-2 1,-4-2 0,1-4 0,3-3 0,0-1 256,-2 1 0,4 3 1,-7 2-204,1-1 0,1 3 0,-8 3 0,-4 3-150,-3 3 1,5 4-1,-11 9-521,0 1 1,0 10-787,-5-2 1,-4 6 0,3 6 399,-10 7 0,-6 5 0,-8 1 0,1 1-391,5-1 0,-6-1 1056,-1-5 0,-8 4 0,-11-6 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50.439"/>
    </inkml:context>
    <inkml:brush xml:id="br0">
      <inkml:brushProperty name="width" value="0.04286" units="cm"/>
      <inkml:brushProperty name="height" value="0.04286" units="cm"/>
      <inkml:brushProperty name="color" value="#F6630D"/>
    </inkml:brush>
  </inkml:definitions>
  <inkml:trace contextRef="#ctx0" brushRef="#br0">37 20 8162,'-20'-9'1372,"10"7"0,3-7 0,14 12-1086,6 3 1,11-2 0,4 7-1,0 0 925,1 0 1,5 2 0,-1 7 0,4-1-156,2 1 1,-6 0 0,-3-1 0,-1-1-959,-5-5 1,-3 4-1,-1-4 173,0 5 1,-3 1 0,-2 1 67,-2-1 0,-8-6 0,1 0-1599,-4 3 1,-4-5-1,-4 0 1260,-7-3 0,-5-1 0,-1-7 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53.238"/>
    </inkml:context>
    <inkml:brush xml:id="br0">
      <inkml:brushProperty name="width" value="0.04286" units="cm"/>
      <inkml:brushProperty name="height" value="0.04286" units="cm"/>
      <inkml:brushProperty name="color" value="#F6630D"/>
    </inkml:brush>
  </inkml:definitions>
  <inkml:trace contextRef="#ctx0" brushRef="#br0">77 664 8090,'-22'-48'0,"0"9"1445,3 11 0,6 17 0,17 11 0,5 13 380,2 11 0,-1 13 1,6 13-1,-3 5-885,2 6 1,-4 8 0,2-1 0,0-3-429,-2-4 0,6 2 0,-4-13 0,3 0-311,-3-4 0,2-13 0,-6-9 0,2-9-165,4-8 0,2-7 0,5-11 0,6-18 87,12-21 1,5-28-1,-18 31 1,1-2-1,-1-1 1,0 0-124,3-4 0,1-1 0,-2 3 0,1-1 0,2-1 0,1 0 0,-2 1 0,-1 1 0,0 3 0,-1 0 0,-3 0 0,0 2 0,24-18 0,-2 4-617,-4 7 0,-9 8 0,-5 13 0,-2 7-2428,-4 4 1,-8 5 0,-3 4 765,2 6 2279,-6 14 0,8 4 0,-6 8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2.661"/>
    </inkml:context>
    <inkml:brush xml:id="br0">
      <inkml:brushProperty name="width" value="0.11429" units="cm"/>
      <inkml:brushProperty name="height" value="0.11429" units="cm"/>
      <inkml:brushProperty name="color" value="#F6630D"/>
    </inkml:brush>
  </inkml:definitions>
  <inkml:trace contextRef="#ctx0" brushRef="#br0">327 24 13041,'1'-10'-812,"1"3"1,-1 3 693,1 2 0,-2 2 0,-2 0 0,-3 6 638,-1 5 0,-4 5 0,-2 3 0,-2 4-85,-2 4 0,-5 5 0,0 0 0,-1 2-252,-1-1 1,-1 5-1,2-4 1,2 0-208,0 1 1,0-3 0,4-2 0,2-5-313,2-3 1,2-1-1,3-6 1,1-2-3598,2-3 2440,-2-3 1,8-3 1486,0-2 0,7-7 0,1-3 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3:54.887"/>
    </inkml:context>
    <inkml:brush xml:id="br0">
      <inkml:brushProperty name="width" value="0.04286" units="cm"/>
      <inkml:brushProperty name="height" value="0.04286" units="cm"/>
      <inkml:brushProperty name="color" value="#F6630D"/>
    </inkml:brush>
  </inkml:definitions>
  <inkml:trace contextRef="#ctx0" brushRef="#br0">59 844 8598,'-19'-55'0,"1"7"0,5 11 383,7 7 0,4-5 0,2 4 0,0 1 2187,0 4-1209,0 13 1,6 15 0,3 20 0,2 15-195,4 13 0,-4 15 1,2 9-1,0 5-408,-2-1 0,6 2 0,-6-14 0,2-5-406,0-7 1,-2-8-1,5-13 1,-3-7-3,2-4 0,4-12 0,8-7 1,3-16-352,1-20 0,10-22 0,-4-19 0,2-6 0,5-5 0,-22 36 0,-1 0 0,-1 2 0,-1 0 0,21-44 0,-1 2 0,-2 4 0,-2 6 0,-5 5 0,-1 9 0,-3 2 0,-7 19 0,1 5-869,-1 4 0,-1 11 1,-3-2-1,-4 4-1553,-2 3 0,4 6 1,-5 2-2918,3 2 5339,-6 2 0,12-1 0,-6-3 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34.791"/>
    </inkml:context>
    <inkml:brush xml:id="br0">
      <inkml:brushProperty name="width" value="0.04286" units="cm"/>
      <inkml:brushProperty name="height" value="0.04286" units="cm"/>
      <inkml:brushProperty name="color" value="#F6630D"/>
    </inkml:brush>
  </inkml:definitions>
  <inkml:trace contextRef="#ctx0" brushRef="#br0">351 92 8172,'0'-20'253,"2"1"1,2-1 565,3 0 1,-3 10-1,-10 7 1,-7 12-1,-5 13-390,-1 6 0,-1 0 0,-2 9 0,-2 5 0,-4-1 0,0 1 1,-1-3 284,5 0 0,3 0 0,1-2 1,0-4-1232,1-7 0,1-4 0,3-3-2047,2 1-640,9 0 0,-3-12 3204,14-8 0,-5-8 0,7-12 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35.051"/>
    </inkml:context>
    <inkml:brush xml:id="br0">
      <inkml:brushProperty name="width" value="0.04286" units="cm"/>
      <inkml:brushProperty name="height" value="0.04286" units="cm"/>
      <inkml:brushProperty name="color" value="#F6630D"/>
    </inkml:brush>
  </inkml:definitions>
  <inkml:trace contextRef="#ctx0" brushRef="#br0">79 1 8290,'-31'0'0,"3"0"0,17 0 2460,2 0-1354,9 0 1359,0 0-1231,0 8 0,0-3 1335,0 8-2147,9 0 0,2 9 0,8 2 0,1 4 49,0 2 0,8 3 0,2 6 0,1 0-216,-5 1 0,2-1 0,-2 0 235,-2 0-170,7-8-1193,-18-3 564,13-8 283,-15 8-1766,9-6 595,-10 6 574,8-8-2292,-7-1 1867,0 1 1,0-7 15,-5 0-1464,-4 0 1216,7-2 1280,-9-2 0,9-1 0,2 3 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40.682"/>
    </inkml:context>
    <inkml:brush xml:id="br0">
      <inkml:brushProperty name="width" value="0.04286" units="cm"/>
      <inkml:brushProperty name="height" value="0.04286" units="cm"/>
      <inkml:brushProperty name="color" value="#F6630D"/>
    </inkml:brush>
  </inkml:definitions>
  <inkml:trace contextRef="#ctx0" brushRef="#br0">1 0 8100,'0'20'-1903,"2"-9"1805,5-5 103,-5-3-5,6-3 0,1-9 0,2-2 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40.932"/>
    </inkml:context>
    <inkml:brush xml:id="br0">
      <inkml:brushProperty name="width" value="0.04286" units="cm"/>
      <inkml:brushProperty name="height" value="0.04286" units="cm"/>
      <inkml:brushProperty name="color" value="#F6630D"/>
    </inkml:brush>
  </inkml:definitions>
  <inkml:trace contextRef="#ctx0" brushRef="#br0">469 97 8448,'11'-29'838,"-3"7"1075,-8-4 0,-2 13-1089,-4 7 1,-5 19-1,-11 9 1,-2 6-294,-2 7 0,-7 8 1,5 3-1,-3 0-396,-3 2 1,3-7 0,-2 5 0,1-5-199,1-2 1,3-6-1,8-2 1,1-3-1318,-1-4 0,1-2-3117,-1-3 3466,9 1 1,5-14 1030,12-12 0,5-14 0,9-19 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41.186"/>
    </inkml:context>
    <inkml:brush xml:id="br0">
      <inkml:brushProperty name="width" value="0.04286" units="cm"/>
      <inkml:brushProperty name="height" value="0.04286" units="cm"/>
      <inkml:brushProperty name="color" value="#F6630D"/>
    </inkml:brush>
  </inkml:definitions>
  <inkml:trace contextRef="#ctx0" brushRef="#br0">57 20 8316,'-20'-11'1485,"1"2"1,8 12-1,4 3 1,7 5-233,7 0 0,-3 4 0,9-6-485,2 2 0,3 0 0,4 4 0,2-4-412,2-3 0,0 6 1,-7-6-1,1 3-280,0 4 0,-1-4 1,1 2-1,-3 3-585,-4 1 1,5 5-307,-5 4 0,2 2 0,0 5 0,-4-7-257,-2-4 0,4 4 0,-4 2 0,2 1 1072,4-1 0,-7 7 0,1-5 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44.984"/>
    </inkml:context>
    <inkml:brush xml:id="br0">
      <inkml:brushProperty name="width" value="0.04286" units="cm"/>
      <inkml:brushProperty name="height" value="0.04286" units="cm"/>
      <inkml:brushProperty name="color" value="#F6630D"/>
    </inkml:brush>
  </inkml:definitions>
  <inkml:trace contextRef="#ctx0" brushRef="#br0">471 138 8559,'11'-29'377,"-3"8"1,-8-6 0,0 6 0,-2 3 0,-4 5 0,-7 7 0,-5 3 0,-1 6 1080,-1 3 0,-2 5 0,-2 11 0,-4 2 0,0 4-856,-1 3 0,-3-5-518,6 6 1,-1 1-1,8 4 1,-1-4-1,1-5-450,-1 0 0,7-6 0,0 4 0,0-2-193,2 2 1,-4-4 0,6 4 0,0-4-1503,1-2 1,-5-1-3095,6 1 5155,1-1 0,6-8 0,0-2 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45.236"/>
    </inkml:context>
    <inkml:brush xml:id="br0">
      <inkml:brushProperty name="width" value="0.04286" units="cm"/>
      <inkml:brushProperty name="height" value="0.04286" units="cm"/>
      <inkml:brushProperty name="color" value="#F6630D"/>
    </inkml:brush>
  </inkml:definitions>
  <inkml:trace contextRef="#ctx0" brushRef="#br0">79 109 9245,'-19'-26'487,"-1"0"0,7 2 0,2 9 2586,2 2-1479,3 9 1,12 6 0,5 17-1,4 12-605,7 6 0,2 4 0,-2 5 0,4 4-578,7 0 1,4-2 0,2-9-1,0 0-277,0 1 1,-6-8 0,-3-1 0,-1-3-1068,-5-4 0,-3-2 0,-1-5 0,-2-2-206,-5-2 1,2 1 0,-6 3 0,-1-2-3412,1-2 4550,-3 0 0,-6 7 0,0 0 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46.687"/>
    </inkml:context>
    <inkml:brush xml:id="br0">
      <inkml:brushProperty name="width" value="0.04286" units="cm"/>
      <inkml:brushProperty name="height" value="0.04286" units="cm"/>
      <inkml:brushProperty name="color" value="#F6630D"/>
    </inkml:brush>
  </inkml:definitions>
  <inkml:trace contextRef="#ctx0" brushRef="#br0">79 508 8370,'-20'0'772,"7"0"1,2 2 0,3 4 323,3 7 1,-3 11-1,1 5 1,3-1-28,1 0 1,3-2 0,0-6 0,0 0-60,0-1 1,3-1 0,3-3-537,7-2 1,5-9-1,1 3 1,-1-7-122,-5-7 0,11-10 0,-5-12 1,3 1-309,0 0 0,4-7 0,2 0 1,1-4-176,-1 0 0,5-5 0,-5 12 0,2-5 21,5-3 0,9-5 0,4-1 0,0 2-8,-1 3 1,-1 8-1,-4 3 1,-1 1-449,-2 6 1,3 3 0,-14 5 0,0 4-975,0 2 1,-1 0 0,-8 5-46,1-3 0,-1 3 1584,1 11 0,0 4 0,-1 8 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38.074"/>
    </inkml:context>
    <inkml:brush xml:id="br0">
      <inkml:brushProperty name="width" value="0.04286" units="cm"/>
      <inkml:brushProperty name="height" value="0.04286" units="cm"/>
      <inkml:brushProperty name="color" value="#F6630D"/>
    </inkml:brush>
  </inkml:definitions>
  <inkml:trace contextRef="#ctx0" brushRef="#br0">373 116 8278,'0'-31'0,"0"5"530,0 5 1,-3 3 520,-3 5 0,1 7 0,-5 12 0,-1 7-467,0 5 0,-2 8 0,-7 2 0,1 3 169,-1 3 0,-6 3 1,0 3-1,2-3-503,2-5 1,-2 5 0,2-6 0,5-1 35,-1-4 1,3-4-1,0-2-993,2-1 1,8-6-1519,-1 0 1,2-8-454,-3 1-595,5 5 2245,-7-9 1028,18-2 0,-7-19 0,7-12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3.002"/>
    </inkml:context>
    <inkml:brush xml:id="br0">
      <inkml:brushProperty name="width" value="0.08571" units="cm"/>
      <inkml:brushProperty name="height" value="0.08571" units="cm"/>
      <inkml:brushProperty name="color" value="#F6630D"/>
    </inkml:brush>
  </inkml:definitions>
  <inkml:trace contextRef="#ctx0" brushRef="#br0">182 28 8247,'2'-11'242,"0"2"1,0 5 0,-4 2 0,-4 1-222,-2 1 0,-3 1 0,-4 1 0,-2 2 94,0 2 0,-1 2 0,-1 0 0,1 2-7,2 0 0,5-1 0,2 0 0,1-2-125,1 0 1,4 0 0,0-1 0,3 1 292,3 0 1,1 0 0,5-1 0,2 1 39,2 0 0,1-3 0,-1 1 0,1 0-212,-1 1 1,-2 1 0,-2 0-1,-3-1-34,-1 1 1,-2 0 0,-4 0-62,-1-1 0,-3 1 0,-4 0 1,-3 0-294,-3-1 0,1-1 0,-1-1 0,3-1-642,3-2 1,2 0 254,0-1 1,3-1-1,3-1 1,4-3 670,4-1 0,7-6 0,1-3 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4:38.306"/>
    </inkml:context>
    <inkml:brush xml:id="br0">
      <inkml:brushProperty name="width" value="0.04286" units="cm"/>
      <inkml:brushProperty name="height" value="0.04286" units="cm"/>
      <inkml:brushProperty name="color" value="#F6630D"/>
    </inkml:brush>
  </inkml:definitions>
  <inkml:trace contextRef="#ctx0" brushRef="#br0">39 29 8231,'-8'-20'0,"-1"11"979,-4 9 0,4 9 1,9 11-1,0-1 551,0 1 0,7 6 0,1 2 0,3 1-548,5-1 0,1 5 0,5-7 1,4-2-512,7-2 1,1-3 0,-1 1 0,-5-1-608,1 1 0,-8-3 0,8-1 1,-3-3-318,0 2 1,-6-4 0,-7 2-633,2 2 0,0 3 1,-2 1-1,-4 1-564,0-1 1,-7 1-1,7 0 1,-3-1 1648,1 1 0,8-1 0,-4 1 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2.519"/>
    </inkml:context>
    <inkml:brush xml:id="br0">
      <inkml:brushProperty name="width" value="0.04286" units="cm"/>
      <inkml:brushProperty name="height" value="0.04286" units="cm"/>
      <inkml:brushProperty name="color" value="#F6630D"/>
    </inkml:brush>
  </inkml:definitions>
  <inkml:trace contextRef="#ctx0" brushRef="#br0">294 1 8546,'11'13'-75,"-4"0"1,-5 0 0,-4 5-1,-5-5 1,-4-5 0,-2-1-1,0-1 1,-2 1-142,-3 2 0,-1-7 1,-1 6 327,1 1 0,-1-4 1,0 5-534,1-1 0,-1 4 60,1-6 361,-1-1 0,-8 3 0,-3 2 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2.841"/>
    </inkml:context>
    <inkml:brush xml:id="br0">
      <inkml:brushProperty name="width" value="0.04286" units="cm"/>
      <inkml:brushProperty name="height" value="0.04286" units="cm"/>
      <inkml:brushProperty name="color" value="#F6630D"/>
    </inkml:brush>
  </inkml:definitions>
  <inkml:trace contextRef="#ctx0" brushRef="#br0">158 0 8553,'0'13'-1284,"0"0"0,-3 0 1295,-3 7 0,1-9 0,-5-2 1,-1-3 84,0 1 0,4-1 1,-6-6-47,0 0 0,-6 0-50,-1 0 0,0 0 0,1 0 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3.506"/>
    </inkml:context>
    <inkml:brush xml:id="br0">
      <inkml:brushProperty name="width" value="0.04286" units="cm"/>
      <inkml:brushProperty name="height" value="0.04286" units="cm"/>
      <inkml:brushProperty name="color" value="#F6630D"/>
    </inkml:brush>
  </inkml:definitions>
  <inkml:trace contextRef="#ctx0" brushRef="#br0">100 118 8535,'-19'0'405,"-1"0"0,0 0 1,1 0-1,4 0 982,8 0 1,11-6 0,23-1-981,5 3 0,10 0 0,5-1 0,8-4 1,-1 1 101,3-1 0,6-4 1,2 4-1,-4 1-216,-6-1 0,-1 0 1,-6 5-1,-2-3-23,-5 3 1,1 2-1,-16 2 1,-2 0-1366,-2 0 0,-3 0 0,1 0-1,-1 0 1,-6 0-4771,0 0 5866,-8 0 0,-5 0 0,-11 0 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3.553"/>
    </inkml:context>
    <inkml:brush xml:id="br0">
      <inkml:brushProperty name="width" value="0.04286" units="cm"/>
      <inkml:brushProperty name="height" value="0.04286" units="cm"/>
      <inkml:brushProperty name="color" value="#F6630D"/>
    </inkml:brush>
  </inkml:definitions>
  <inkml:trace contextRef="#ctx0" brushRef="#br0">216 0 8520,'-22'0'0,"-2"0"-94,-2 0 1,0 0-1,6 2 1,1 5 93,-1 6 0,-8 5 0,-3 1 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3.909"/>
    </inkml:context>
    <inkml:brush xml:id="br0">
      <inkml:brushProperty name="width" value="0.04286" units="cm"/>
      <inkml:brushProperty name="height" value="0.04286" units="cm"/>
      <inkml:brushProperty name="color" value="#F6630D"/>
    </inkml:brush>
  </inkml:definitions>
  <inkml:trace contextRef="#ctx0" brushRef="#br0">20 59 9002,'-2'-19'1819,"-4"-1"194,3 9-1286,-5 2 0,16 11 0,6 5 0,5 4-110,7 0 1,-2 6 0,9-4-1,2 3-329,2-3 0,2 2 0,2-6 0,1 1-20,-3 6 1,2-5-1,-15 2 1,-2 0-371,-2-2 0,-9 6 1,-2-4-1,-2 4 71,-5 3 0,-13 6 1,-8 3-1,-9-1-302,-5 0 0,-1 7 1,-10-2-1,-1 2-15,-3-3 0,3 3 1,10-9-1,7-4-843,4-7 1,9 0 271,0-8 1,17-1-1,5-8 1,13-2 918,10-3 0,14-17 0,4 3 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5.251"/>
    </inkml:context>
    <inkml:brush xml:id="br0">
      <inkml:brushProperty name="width" value="0.04286" units="cm"/>
      <inkml:brushProperty name="height" value="0.04286" units="cm"/>
      <inkml:brushProperty name="color" value="#F6630D"/>
    </inkml:brush>
  </inkml:definitions>
  <inkml:trace contextRef="#ctx0" brushRef="#br0">20 112 8520,'-11'-20'727,"3"1"1120,8-1-1258,0 9 1,0 4 0,0 14-219,0 6 1,6 11 0,1 7-1,-1 1 100,3 3 1,-5 6 0,7-8 0,0 2-202,0-2 0,-7-5 0,5-9-288,0 1 0,-1-7 62,5 0 1,-2-15 0,-6 0 0,3-7-231,3-6 1,-4-9 0,4-4 0,0-3-100,-1-4 1,-5 0 0,4 1 0,-3 3 218,1 3 1,-1 2-1,-4 6 341,5 1-39,-5 8 1,9 11-1,-7 15 1,3 7 414,-3 4 1,-2 9 0,-2-5 0,0 1-40,0-5 0,0 2 0,0-2-596,0-2 1,7-2-402,-1-3 1,3-8 195,-2-4 1,1-14-1,8-6 1,-6-4-352,-1-3 1,0-1-1,-3-3 1,5-5 287,0-1 1,0 4 0,-4-5 0,4 1 160,-1-1 1,8 7 0,-7-2 145,0 4 0,4 9 0,-6 2 422,1 3 0,-5 10 0,3 11 0,-1 4 413,0 3 1,-1 2 0,-4 2 0,3 4-544,1 2 1,1-6 0,-7 5 0,2-3-445,4 0 0,-3 0 1,3-6 93,-4-1 0,-2 1-2515,0-1 1,0-5-676,0-1 1,9-9 3192,4 3 0,4-14 0,3-4 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5.618"/>
    </inkml:context>
    <inkml:brush xml:id="br0">
      <inkml:brushProperty name="width" value="0.04286" units="cm"/>
      <inkml:brushProperty name="height" value="0.04286" units="cm"/>
      <inkml:brushProperty name="color" value="#F6630D"/>
    </inkml:brush>
  </inkml:definitions>
  <inkml:trace contextRef="#ctx0" brushRef="#br0">39 135 8416,'-17'-2'2272,"4"-5"-1371,4 5 0,11-6-586,5 8 0,4 0 0,8 0 1,1 0-74,-1 0 0,1 0 0,0 0 0,-1 0 117,1 0 0,-7 0 0,0-3-848,2-3 1,-4-3 0,0-6-59,-2 2 1,-3 0 0,-8-5 203,-4 5 1,-3 2 0,-9 7 919,-1-3 1,4 3 0,-12 11-138,6 6 1,3 4 0,5 3 0,7-1-30,3 1 1,3 0-1,3-1 1,3-1 160,7-5 1,5 2-1,1-6 1,1-1-872,-1 1 1,8-3 0,1-6 0,0 0-1098,1 0 1,3-2 0,-3-4 0,-1-5-78,0 0 1,-2-6 0,-6 4 1472,-1-5 0,1-10 0,0-3 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6.100"/>
    </inkml:context>
    <inkml:brush xml:id="br0">
      <inkml:brushProperty name="width" value="0.04286" units="cm"/>
      <inkml:brushProperty name="height" value="0.04286" units="cm"/>
      <inkml:brushProperty name="color" value="#F6630D"/>
    </inkml:brush>
  </inkml:definitions>
  <inkml:trace contextRef="#ctx0" brushRef="#br0">59 489 9269,'-13'6'658,"0"1"0,9 10 0,-5 0 0,3 7-129,-1 0 1,1-2 0,6-2 0,0-1-186,0 1 1,0 0-1,2-3 1,2-2-435,3-2 0,8-8 0,-2 1-253,4-4 0,3-2 0,0-2 1,-1-4-385,1-7 0,2-5 0,2-1 0,2-3 291,-2-4 0,-9 4 0,-2-2 0,0 6 600,-2 5 1,4 7 0,-6-5 620,2 2 1,-7 11 0,3 11 0,-5 5 186,-2 2 0,0 1 0,0 3 0,2 2-255,5-2 0,-3-2 0,7-2-956,-2-1 1,6-8-1,-2-4-758,4-5 0,3-11 1,-1-6-1,1-7-112,0-4 0,-1-9 1,1 3-1,-1-8 550,1-5 0,-7 1 1,0-8-1,2-3 345,3-1 1,-5-3-1,0 2 1,0 7 788,-2 11 0,6 2 0,-6 11 0,2 2 1356,0 2 0,-6 11-977,6 5 1,-9 19 0,3 9 0,-5 6-219,-2 7 1,0 10 0,0 8-1,0 3-545,0 3 1,0-7 0,0 1 0,0-1-361,0-2 0,0 4 1,0-10-1,0-5-1219,0-4 1,0-11-1087,0 2 1,-9-15 769,-4-11 1,2-9 1703,-2-10 0,0-10 0,-6-1 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6.785"/>
    </inkml:context>
    <inkml:brush xml:id="br0">
      <inkml:brushProperty name="width" value="0.04286" units="cm"/>
      <inkml:brushProperty name="height" value="0.04286" units="cm"/>
      <inkml:brushProperty name="color" value="#F6630D"/>
    </inkml:brush>
  </inkml:definitions>
  <inkml:trace contextRef="#ctx0" brushRef="#br0">77 214 10313,'-26'-7'4964,"-1"0"-4149,10 1 1,10 6 0,14 0-306,6 0 1,13 0 0,7 0 0,4-2-631,2-5 1,9 3 0,4-7 0,5 0-546,2 0 1,-1 5 0,1-7 0,-2 0-98,-5 2 1,3 0 0,-12 6 0,-4-1 101,-4 2 1,-4 1 0,1 1 0,-6-2-874,-4-3 0,-2 1 1319,-1 6 941,-8 0 0,-4 8 0,-14 8 0,-4 5 148,1 6 0,-8 5 1,7-3-1,0 1-279,5 5 1,4-7-1,2-2 1,2-4-281,4-2 0,12-3 0,8-4 1,-2-6-242,-2-5 0,-3-2 0,1 0 0,-1-2-89,1-5 1,-3-4 0,-1-8 0,-5-1-33,-3 1 0,-1-8 0,-7 1 0,-2 2-121,-5 3 0,-4 7 1,-8 4-1,-1-1-478,0 0 0,7 6 0,0-1-1318,-2 4 1371,-2-7 1,8 5-1,9-7 525,11 2 0,6 3 1,3 6-1,2 0 52,4 0 0,-5 2 0,6 4 1,-6 7 170,-1 5 1,0 8 0,-1 2 0,-1 3 670,-5 3 1,-2 4 0,-7-1 0,2-5-584,-1-6 0,-3-4 0,-4-2-32,-5-1 0,-4-8-161,-8-4 0,8-14 1,4-8-1,7-7-11,7-4 0,12-15 1,14 1-1,4-1 600,2 0 0,1 2 0,1-1 0,2 3-283,3 5 1,-2 3 0,-9 10-1,-5 1-1137,-2 5 1,-1-2 0,-8 8-450,1 3 0,-9 11 1,-5 8 1228,-4 9 0,-10 6 0,-3 10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3.475"/>
    </inkml:context>
    <inkml:brush xml:id="br0">
      <inkml:brushProperty name="width" value="0.08571" units="cm"/>
      <inkml:brushProperty name="height" value="0.08571" units="cm"/>
      <inkml:brushProperty name="color" value="#F6630D"/>
    </inkml:brush>
  </inkml:definitions>
  <inkml:trace contextRef="#ctx0" brushRef="#br0">95 28 8272,'5'-10'330,"-1"3"1,-2 7-1,-1 6 1,-3 4 133,-5 6 0,0 5 0,-5 2 0,1 1 300,1 2 1,-2 0 0,3 1 0,0-1-467,2-1 1,2 0-1,2-1 1,0-2-177,1-1 0,-1 0 0,1-6-2790,0-2 1782,2-3 0,0-11 1,0-4-1,0-4 339,0-3 1,0-3 0,0-2 0,0 0 237,0-2 1,0-3 0,0-1 0,0 0 343,0 0 0,0-2 1,0 2-1,3-1 399,4 1 1,1 1-1,3 4 1,0 1 44,0 3 0,1 0 1,-3 5-1,1 1 821,0 3 1,1 2 0,-1 3-879,0 0 0,-1 3 0,-1 1 0,-3 3-247,-3 2 1,-2 2-1,-3 4 1,-3 1-199,-2-1 1,-3-1 0,1-1 0,0-1-72,-2-1 0,0-2 1,0-1-1,3-2-522,2-2 1,1-1 0,1 0-1258,0 0 1873,4 0 0,4-3 0,4 0 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7.450"/>
    </inkml:context>
    <inkml:brush xml:id="br0">
      <inkml:brushProperty name="width" value="0.04286" units="cm"/>
      <inkml:brushProperty name="height" value="0.04286" units="cm"/>
      <inkml:brushProperty name="color" value="#F6630D"/>
    </inkml:brush>
  </inkml:definitions>
  <inkml:trace contextRef="#ctx0" brushRef="#br0">412 253 8899,'0'-37'0,"-2"5"510,-5 6 1,3 4 0,-9 2-52,-3 1 0,-1 8 0,-3 4 1,1 5 78,-1 2 0,-8 15 0,-5 7 0,-4 6-316,-2 7 1,6 2-1,3 2 1,1 1-60,6-1 0,3-2 0,7-4-150,6-7 1,5-5 96,2-1 1,9-11-1,4-7 34,4-6 0,9-18 0,1 2 1,-3-4-62,-3-4 0,5 4 0,3-9 0,-1-2-51,0-2 0,5 5 0,-5-1 1,1 0 83,-1 3 1,-2 2 0,-8 8-1,-3 0-2,-2 1 1,-9 6 0,5 2 32,0 2 1,-7 5-26,4 10 0,-3 7 0,-3 11 75,0 3 0,0-1 0,0-5 0,0 3-137,0 3 1,2-1-1,2-7 1,5-1-61,2-5 1,-5 2 0,7-6 54,3 2 0,-6-7-3145,3 2 532,1-3 1,3-1 775,-4 4 0,-4 5 1782,-9 9 0,0-1 0,0 1 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7.771"/>
    </inkml:context>
    <inkml:brush xml:id="br0">
      <inkml:brushProperty name="width" value="0.04286" units="cm"/>
      <inkml:brushProperty name="height" value="0.04286" units="cm"/>
      <inkml:brushProperty name="color" value="#F6630D"/>
    </inkml:brush>
  </inkml:definitions>
  <inkml:trace contextRef="#ctx0" brushRef="#br0">38 138 9078,'-20'-11'1224,"9"2"0,5 9 0,12 0 0,7-2-364,5-4 0,8 1 1,4-6-1,3 0-678,2 1 0,4 5 1,-9-3-1,3 1-485,2 0 0,4-6 0,-13 5 0,-2-1-461,-2 0 0,4 3 0,0 6 764,-2 0 0,-11 0 0,-4 0 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8.140"/>
    </inkml:context>
    <inkml:brush xml:id="br0">
      <inkml:brushProperty name="width" value="0.04286" units="cm"/>
      <inkml:brushProperty name="height" value="0.04286" units="cm"/>
      <inkml:brushProperty name="color" value="#F6630D"/>
    </inkml:brush>
  </inkml:definitions>
  <inkml:trace contextRef="#ctx0" brushRef="#br0">79 9 8378,'-19'-9'0,"8"18"0,2 2 231,0 11 1,7 4 0,-6-6 0,1-1 1827,0 1 1,1-1-1,6 1-1577,0 0 0,9-3-1080,4-4 0,4-4 1,3-11-1,-1-5 0,-6-4 1,-2-8-1,0-1-64,0 0 1,-4-6 0,3 0 0,1 2 962,0 2 1,-4 3-217,6-1 1,-9 11 1135,3 9 0,1 11 0,-1 13 0,-3 2-539,-1-2 0,3 5 1,1-3-1,-1-2-365,3-2 1,-7-3-1,7-1 1,-3-3-1104,1-2 0,1-7-692,-1 7 0,-5-10 770,5-3 0,-5-3 0,-2-10 1,0-2 707,0-2 0,9-12 0,2-1 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8.487"/>
    </inkml:context>
    <inkml:brush xml:id="br0">
      <inkml:brushProperty name="width" value="0.04286" units="cm"/>
      <inkml:brushProperty name="height" value="0.04286" units="cm"/>
      <inkml:brushProperty name="color" value="#F6630D"/>
    </inkml:brush>
  </inkml:definitions>
  <inkml:trace contextRef="#ctx0" brushRef="#br0">0 1 9158,'0'19'820,"0"1"0,0 0 0,0-1 0,0 1-5,0-1 1,0 1 0,0 0-246,0-1 0,2-1 0,3-3-820,1-2 1,3-9-657,-3 3 0,5-14 0,7-6 256,-5-4 0,2-3 1,-6 1-1,2-1 297,4 0 1,-4 1 0,0-1 0,0 3 62,-1 4 0,-3-5 3860,6 5-2617,0 4 0,0 9 0,-2 16 0,-2 5-303,-5 6 0,-2-1 0,-2-7 0,0 1-361,0 0 0,0-7 0,2 0-833,5 2-895,-5-6 0,9-1 0,-7-10 220,3-4 1,8-3-1,-4-6 1,2 2 1218,0-3 0,0-10 0,7-4 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8.646"/>
    </inkml:context>
    <inkml:brush xml:id="br0">
      <inkml:brushProperty name="width" value="0.04286" units="cm"/>
      <inkml:brushProperty name="height" value="0.04286" units="cm"/>
      <inkml:brushProperty name="color" value="#F6630D"/>
    </inkml:brush>
  </inkml:definitions>
  <inkml:trace contextRef="#ctx0" brushRef="#br0">0 1 8900,'11'9'1879,"-2"2"0,-9 8-950,0 1 1,7-1 0,-1 1-686,-2 0 1,-1-7-1,-1 0-1600,4 2 0,-3-4-2507,3 2 3863,-4-9 0,-2 5 0,0-9 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8.788"/>
    </inkml:context>
    <inkml:brush xml:id="br0">
      <inkml:brushProperty name="width" value="0.04286" units="cm"/>
      <inkml:brushProperty name="height" value="0.04286" units="cm"/>
      <inkml:brushProperty name="color" value="#F6630D"/>
    </inkml:brush>
  </inkml:definitions>
  <inkml:trace contextRef="#ctx0" brushRef="#br0">20 157 8378,'-9'-31'300,"7"3"0,-5 9 407,5-1 0,2 7 0,0 0 547,0-2-1587,0 6 0,9 0 1,4 9 332,4 0 0,3 9 0,0 2 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9.080"/>
    </inkml:context>
    <inkml:brush xml:id="br0">
      <inkml:brushProperty name="width" value="0.04286" units="cm"/>
      <inkml:brushProperty name="height" value="0.04286" units="cm"/>
      <inkml:brushProperty name="color" value="#F6630D"/>
    </inkml:brush>
  </inkml:definitions>
  <inkml:trace contextRef="#ctx0" brushRef="#br0">20 236 10492,'19'0'2739,"1"0"-2384,0 0 0,-1-7 0,1-4 1,-1-4-371,1-7 1,-3-2 0,-1 5 0,-5-1-446,-3 1 0,5-8 0,-6 1 397,-3 2 1,-10 11-1,-7 7 1,-5 4 305,-1 2 1,-8 8-1,1 5 1,2 5 251,3 1 1,1 3 0,0 2 0,3 2-2,4-2 1,4 4 0,11-1 0,5-6-375,6-5 0,11-1 1,6-9-1,5-1-771,7-3 0,1-2 0,-1 0 0,1 0-1755,3 0 0,0 0 2406,-7 0 0,0-9 0,0-2 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9.586"/>
    </inkml:context>
    <inkml:brush xml:id="br0">
      <inkml:brushProperty name="width" value="0.04286" units="cm"/>
      <inkml:brushProperty name="height" value="0.04286" units="cm"/>
      <inkml:brushProperty name="color" value="#F6630D"/>
    </inkml:brush>
  </inkml:definitions>
  <inkml:trace contextRef="#ctx0" brushRef="#br0">29 157 8442,'-20'-19'295,"11"8"0,9 4 0,11 3 0,9 0 0,6-3 0,4 3 0,5-1 1373,4-1 0,-4 4 0,11-5 0,-5 5-1618,-1 2 1,-1 0-1294,0 0 1,0-7 0,-2 1 0,-2-1 0,-4 1 1242,-3-1 0,7-17 0,-5 3 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29.880"/>
    </inkml:context>
    <inkml:brush xml:id="br0">
      <inkml:brushProperty name="width" value="0.04286" units="cm"/>
      <inkml:brushProperty name="height" value="0.04286" units="cm"/>
      <inkml:brushProperty name="color" value="#F6630D"/>
    </inkml:brush>
  </inkml:definitions>
  <inkml:trace contextRef="#ctx0" brushRef="#br0">393 99 8700,'-20'-2'0,"0"-3"588,1-1 1,-1-3-1,1 3 1,-1-5-176,0 0 1,1-4-1,-1 6 1,1 0 303,-1 0 1,0 3 0,1 6 0,-1 0-339,1 0 1,6 0-1,-1 0-282,-1 0 1,7 9-1,1 4 1,3 6 102,-3 7 0,5 3 0,-5 8 0,5 0-21,2 4 1,-2 16-1,-2-3 1,-3 1-60,3 1 0,2-1 1,2-1-1,0-4 94,0-2 0,0-4 1,0-9-1,0-5-801,0-2 0,0-1-2048,0-8 1644,0 1 1,8-12-1,5-5-733,5-8 0,1-10 1724,1 2 0,8-4 0,3-3 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30.169"/>
    </inkml:context>
    <inkml:brush xml:id="br0">
      <inkml:brushProperty name="width" value="0.04286" units="cm"/>
      <inkml:brushProperty name="height" value="0.04286" units="cm"/>
      <inkml:brushProperty name="color" value="#F6630D"/>
    </inkml:brush>
  </inkml:definitions>
  <inkml:trace contextRef="#ctx0" brushRef="#br0">133 37 8416,'-19'-9'946,"1"16"1,3-1 0,2 12-223,-2 8 0,0 2 0,1 5 0,6-5-291,-1 1 0,7-8 0,-2 6 1,6-6-124,4-1 1,16-3-1,-2-4 1,1-6-227,1-5 0,-2-2 0,-1-2 0,1-5-2,0-6 1,-3-4-1,-2-3 1,-4 1-108,-2-1 1,0-6 0,-5 0 0,2 2-31,-1 2 0,-12-2 1,-6 2-1,-4 5-547,-3 0 1,1 1-1,-3 3-468,-4 7 1,4-3 0,-4 2-740,4 3 0,11 4 1809,5 7 0,12 4 0,5 8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3.693"/>
    </inkml:context>
    <inkml:brush xml:id="br0">
      <inkml:brushProperty name="width" value="0.08571" units="cm"/>
      <inkml:brushProperty name="height" value="0.08571" units="cm"/>
      <inkml:brushProperty name="color" value="#F6630D"/>
    </inkml:brush>
  </inkml:definitions>
  <inkml:trace contextRef="#ctx0" brushRef="#br0">0 48 8337,'1'-9'335,"1"0"0,2 1 1,3 3-1,-1 3-95,1 1 0,1-1 0,0 0 0,1 0 812,-1 1 0,3 1 0,0-2 0,2 0-769,0 0 1,1 2-1,-1 0 1,0 0-368,-2 3 0,2-2 0,-3 3 0,1-1-586,-2-2 0,-2 3-2675,0 1 3345,-3 1 0,-7 0 0,-5 1 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30.473"/>
    </inkml:context>
    <inkml:brush xml:id="br0">
      <inkml:brushProperty name="width" value="0.04286" units="cm"/>
      <inkml:brushProperty name="height" value="0.04286" units="cm"/>
      <inkml:brushProperty name="color" value="#F6630D"/>
    </inkml:brush>
  </inkml:definitions>
  <inkml:trace contextRef="#ctx0" brushRef="#br0">158 18 8560,'-9'-11'906,"-4"5"0,2 12 0,-2 10 0,-2 5-359,-3 6 1,5 7-1,2-1 1,2 4 13,5 2 1,2-2 0,2-2 0,2-4-297,5-3 1,4-2-1,8-8 1,1-3-157,-1-2 1,1-9 0,0 1-1,-1-8 84,1-3 1,-1-16 0,-1 2 0,-3-3-187,-2-6 1,-6 5 0,3-6-1,-1-1-13,-4 1 0,-12 6 0,-6-2 0,-4 4 31,-3 2 1,-6 3 0,-3 4 0,1 6-1184,0 5 0,0 2 0,4 0-19,-3 0 1,4 9-1846,9 4 3022,6 4 0,16-6 0,3-2 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30.845"/>
    </inkml:context>
    <inkml:brush xml:id="br0">
      <inkml:brushProperty name="width" value="0.04286" units="cm"/>
      <inkml:brushProperty name="height" value="0.04286" units="cm"/>
      <inkml:brushProperty name="color" value="#F6630D"/>
    </inkml:brush>
  </inkml:definitions>
  <inkml:trace contextRef="#ctx0" brushRef="#br0">1 20 9081,'13'-6'1784,"0"-1"0,0 1 1,4 8-1228,-4 4 1,3 5 0,-8 9 0,1 2-128,0 4 0,4-5 0,-7 8 0,-1-3-601,-3 0 1,4 0 0,1-6-992,-3-1 648,-1 1 1,-3-11 0,0-9-22,0-11 0,0-7 0,2-3 1,4-3 1044,7-3 0,-4 8 0,0 6 1483,-1-2 1,-3 6-1072,8 2 0,-9 7 0,3 7-595,-5 6 0,-2 4 0,2 3-1659,5 0 1,-3-1 387,9 1 1,-6-9-1,6-5 57,2-4 0,0-4 1,0-2-1,-2-5-1314,3-2 1,1-2 2200,3-6 0,8-1 0,3 0 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31.296"/>
    </inkml:context>
    <inkml:brush xml:id="br0">
      <inkml:brushProperty name="width" value="0.04286" units="cm"/>
      <inkml:brushProperty name="height" value="0.04286" units="cm"/>
      <inkml:brushProperty name="color" value="#F6630D"/>
    </inkml:brush>
  </inkml:definitions>
  <inkml:trace contextRef="#ctx0" brushRef="#br0">392 40 8466,'11'-9'1080,"-13"0"1,-16-4-11,-6 7 1,-8 3 0,3 3-1,1 3-103,0 3 0,-11 5 0,6 9 0,5-1-266,4 1 0,0 6 1,2 0-453,5-2 1,10-2-409,0-3 1,12-6 0,4-2 0,1-2-671,6-5 1,1-8 0,3-5 0,-1-2-63,1-4 0,6-2 0,0-1 753,-2 5 0,-2-2 641,-3 8 1,-1 3 0,-3 11 0,-4 8 203,-2 9 0,4 15 0,-7 13 0,1 7-170,2 6 0,-7 5 1,4 11-1,-4 1-165,-2 3 0,-2 13 1,-2-4-1,-5-3-728,-2-1 1,-4-5 0,-9-11 0,-2-7-236,2-8 1,2-15 0,1-5 0,-3-13 31,-3-11 1,1-6 0,5-9 0,-3 0 140,-3 0 1,3-18-1,9-8 1,4-11 131,3-8 1,1-3 0,11-9 0,7 3 357,9-1 1,6-6 0,0 9 0,7-3 288,4 3 1,9 0 0,-1 11 0,-1 6-74,-3 4 1,3-1 0,-3 8-1,-6 4-586,-4 5 1,1 10 0,-6-1-3870,-2 4 4167,-11 2 0,-13 8 0,-11 3 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29:32.054"/>
    </inkml:context>
    <inkml:brush xml:id="br0">
      <inkml:brushProperty name="width" value="0.05714" units="cm"/>
      <inkml:brushProperty name="height" value="0.05714" units="cm"/>
      <inkml:brushProperty name="color" value="#F6630D"/>
    </inkml:brush>
  </inkml:definitions>
  <inkml:trace contextRef="#ctx0" brushRef="#br0">0 745 11675,'13'-37'447,"3"5"0,3 5 0,7 8 1386,5 6 0,8 2-1290,7 4 0,17 5 1,4-4-1,12 4 9,6 2 0,10 0 0,3 0 1,-44 0-1,1 0-345,2 0 1,2 0 0,6 0-1,3 0 1,2 0 0,1 0-1,5 0 1,1 0-284,4 0 0,3 0 0,10 0 0,2 0 0,-29 0 0,1 0 0,1 0 0,3 0 0,-1 0 0,2 0 10,0 0 0,1 1 1,1-2-1,4-4 1,1-1-1,0-1 1,0-1-1,0 0 1,0-2-1,1-1 0,-1-1 1,1 0 116,-2 0 1,-1-1-1,0-1 1,-3-1-1,-1-1 1,-1-1 0,-3 1-1,-1-1 1,-1 0-1,-3 0 1,0-1 0,-1 1 235,27-10 1,-2 1 0,0 5-1,-3 1 1,-15-1 0,-3 1 0,-3 3-1,-1 1-169,-7 2 1,-1 0 0,-6 0 0,-2 2 0,37-8 0,-16 3-125,-12 3 0,-11 6 0,-16 6-693,-10-5 0,-16 5 0,-23-3 0,-18 10-258,-9 8 1,-28 4 0,-5 5 0,-14 2 480,41-11 0,-1 0 1,-5 5-1,-1-1 0,-6-1 1,-1-1-1,-2 1 0,-1 0 188,-3 1 0,0-1 0,1-3 0,-2 0 0,-4 2 0,0 0 0,-3 0 0,1-1-49,0-2 1,-1 0 0,-5-2-1,0-1 1,1-1 0,0-3 0,2-1-1,1-1 212,-1-2 1,1 0-1,-3-1 1,0 0 0,1 0-1,0 0 1,2 0-1,-1 0 4,2 1 0,1-2 0,-1-2 1,1-3-1,7 0 0,0-1 1,3 0-1,1-1 658,5 2 1,0-1-1,-5-1 1,1 1-1,7 3 1,2 1-1,2 1 1,1 0 41,2 1 1,2 0 0,-39 1-1,6 0 1,7 0 358,12 0 0,4 0 0,22 0 0,8 0 96,7 0 1,16 8-641,8 6 0,26-4 0,26 1 1,20-2-153,19-5 1,-32-2 0,2-1-1,5-1 1,1 0 0,8 0-1,2 0-138,6 0 1,2 0 0,-20-3-1,3 0 1,-1 0 0,3-1 0,1 1-1,0-1 1,1 0 0,0-1-1,1 1-54,4-1 0,0 1 1,0 0-1,5 0 0,0 1 1,0-1-1,2-1 0,-1 0 1,1 0-1,-2 1 0,0 0 1,0 1-103,-2 0 0,1 0 0,0 0 0,2-2 0,0 0 0,-1 0 0,-10 1 0,-2-1 0,-1 1 1,31-4-1,-2-2-146,-4 1 0,-3-1 0,-5-3 0,-4 0 1,-10 0-1,-2-1 0,-7 2 0,-2 1 220,-6 0 1,-1 0 0,35-9 0,-13 1-1,-15-1-427,-13 0 1,-15 7-298,-7 0 1,-22 9-1,-13-5 1,-12 3-1163,-12-1 0,-13 1 1,-6 8-1,-5 4 1864,-1 7 0,7-4 0,4 0 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30:53.845"/>
    </inkml:context>
    <inkml:brush xml:id="br0">
      <inkml:brushProperty name="width" value="0.05714" units="cm"/>
      <inkml:brushProperty name="height" value="0.05714" units="cm"/>
      <inkml:brushProperty name="color" value="#F6630D"/>
    </inkml:brush>
  </inkml:definitions>
  <inkml:trace contextRef="#ctx0" brushRef="#br0">0 158 10123,'11'-20'-615,"4"7"1,-6 2-1,0 0 480,0 0 1,-1 7-1,-3-5 144,1 0 0,3 5 88,-3-9-170,-3 9-6,5-5 1,-6 9-1,3-2 81,1-5 0,10-4 0,-6-8 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30:54.298"/>
    </inkml:context>
    <inkml:brush xml:id="br0">
      <inkml:brushProperty name="width" value="0.04286" units="cm"/>
      <inkml:brushProperty name="height" value="0.04286" units="cm"/>
      <inkml:brushProperty name="color" value="#F6630D"/>
    </inkml:brush>
  </inkml:definitions>
  <inkml:trace contextRef="#ctx0" brushRef="#br0">373 131 8113,'6'-19'0,"3"-1"277,2 0 0,-7 7 1,5 2-1,-2 1 1375,-1-1-1004,1 6 0,-10-10-514,-3 9 0,-7 6 0,-11 8-37,-2 3 1,-9 2 0,2 7-1,-4-1 33,-2 1 0,6 6 0,1 0 1,-1-2-54,3-2 1,1-2 0,12-1 0,2-1 0,4-3 155,2-2 1,2 0-194,7 7 0,3-7 0,5-2 0,10-3 0,8-3 96,4-3 1,3-2 0,6 2 0,0 2-91,1 3 0,-3-1 1,-2-3-1,-5 1 0,-2 5 67,-4 1 0,-9 4 0,-4 5-288,-2 1-1,-5-1 1,-10 1 221,-7 0 1,-7 6 0,-6 0-1,-7-2-70,-4-2 0,0 1 1,3-1-1,3-4-508,3-1 1,4-6 0,9 0 52,2-2 1,10-5 0,6-11 478,14-6 0,11-21 0,11-8 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30:54.743"/>
    </inkml:context>
    <inkml:brush xml:id="br0">
      <inkml:brushProperty name="width" value="0.04286" units="cm"/>
      <inkml:brushProperty name="height" value="0.04286" units="cm"/>
      <inkml:brushProperty name="color" value="#F6630D"/>
    </inkml:brush>
  </inkml:definitions>
  <inkml:trace contextRef="#ctx0" brushRef="#br0">118 48 8494,'0'-19'751,"0"-1"0,0 11 0,0 9 0,0 13-224,0 11 0,0 2 0,0 14 0,0 10-150,0 11 1,0 2 0,0 7-1,-2-1-208,-4 1 1,3-5 0,-5 5 0,1-3-446,1-3 0,-8-6 0,8-5 0,-1-10-95,-1-8 1,6-7 0,-7-10 11,0-5 0,5-7 192,-9-12 1,8-12 0,-1-12 0,4-5 104,2-6 1,0-12 0,0-1 0,0-7-1,0-4 145,0 2 0,6 2 1,3 2-1,2 2 205,4 5 1,2 2-1,1 8 1,-1 1-96,3 4 0,-5 11 0,11 0 0,-2 4 236,2 2 0,-2 3 0,7 4 0,-3 6 29,-4 5 0,-9 2 1,-2 2-1,0 5-397,-2 6 0,-2 4 1,-9 3-144,0 0 1,-2 6 0,-7 2 0,-8 0-292,-7 1 1,-2-1-1,6-4 1,-2 2-230,-4-2 0,6-2 0,-1-3 0,5-1 0,3-3-1492,3-2 0,-6-6 2094,10 6 0,-9-9 0,4 5 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30:54.954"/>
    </inkml:context>
    <inkml:brush xml:id="br0">
      <inkml:brushProperty name="width" value="0.04286" units="cm"/>
      <inkml:brushProperty name="height" value="0.04286" units="cm"/>
      <inkml:brushProperty name="color" value="#F6630D"/>
    </inkml:brush>
  </inkml:definitions>
  <inkml:trace contextRef="#ctx0" brushRef="#br0">1 295 8403,'2'-31'0,"7"7"116,10 9 0,3 0 1,9 6-1,-1 0 1069,1 1 0,1-8 0,7 3 0,5-4-481,8-3 1,-6 1 0,11-1-1,-5 3-913,-2 4 0,-13-3 1,2 8-1,-4-1-823,-5 0 1,-1 3 0,-12 8-1254,-4 4 1,-6 1 2284,-14 13 0,-12 4 0,-12 15 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30:55.257"/>
    </inkml:context>
    <inkml:brush xml:id="br0">
      <inkml:brushProperty name="width" value="0.04286" units="cm"/>
      <inkml:brushProperty name="height" value="0.04286" units="cm"/>
      <inkml:brushProperty name="color" value="#F6630D"/>
    </inkml:brush>
  </inkml:definitions>
  <inkml:trace contextRef="#ctx0" brushRef="#br0">79 0 8319,'-13'3'327,"2"3"1,2 9-1,2 7 204,-1 4 1,3 0-1,-6-4-176,3 4 1,1-4-1,7 4 1,0-2-53,0 2 1,2-4-1,5 4-216,6-4 0,7-2 0,4-3 1,2-2 293,-2-2 1,4-8 0,-2 1 0,-2-4-55,-2-2 1,4 0 0,0 0 0,-2 0-1,-2 0-172,-3 0 0,1-2 0,0-4-136,-1-7 0,-1 2 1,-3 0-1,-2 0-642,2 0 0,-6 4 0,0-3-1478,-1 1 0,-6-6 5,5 2 2096,-5-5 0,-11-1 0,-1-1 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30:55.435"/>
    </inkml:context>
    <inkml:brush xml:id="br0">
      <inkml:brushProperty name="width" value="0.04286" units="cm"/>
      <inkml:brushProperty name="height" value="0.04286" units="cm"/>
      <inkml:brushProperty name="color" value="#F6630D"/>
    </inkml:brush>
  </inkml:definitions>
  <inkml:trace contextRef="#ctx0" brushRef="#br0">16 79 8319,'-11'-2'1235,"7"-3"0,10-3-337,14-3 1,0 6 0,8-3 0,0 1-524,5 1 1,4-3 0,2 5-1,-2-3-460,-4 3 1,2 2 0,-9 2 0,0 0-1912,2 0 0,-6 0-826,4 0 2822,-13 8 0,-13 3 0,-11 9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3.981"/>
    </inkml:context>
    <inkml:brush xml:id="br0">
      <inkml:brushProperty name="width" value="0.08571" units="cm"/>
      <inkml:brushProperty name="height" value="0.08571" units="cm"/>
      <inkml:brushProperty name="color" value="#F6630D"/>
    </inkml:brush>
  </inkml:definitions>
  <inkml:trace contextRef="#ctx0" brushRef="#br0">129 1 8399,'-6'0'757,"1"3"1,-1 1 0,2 5 0,-3 2-338,-2-1 0,1 3 0,-3-2 1,2 1-67,0-1 0,0 4 0,0-3 0,0 1-266,2 0 1,0 3 0,1-4 0,2-1-211,1-1 1,3-1 0,0-2-1,0 0 225,3 0 1,0-1 0,5-1 0,0-1 141,1-1 1,3 0 0,-1-2 0,2 1-76,1 0 1,-2-1 0,0-1 0,0 0-70,0 0 1,0-1 0,1-1 0,-1 0-409,-1 1 0,-2 0 1,0 0-1,-2 0-1112,0-2 1,-3 1-2529,1 2 3947,-4 0 0,2-6 0,-3-1 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30:56.380"/>
    </inkml:context>
    <inkml:brush xml:id="br0">
      <inkml:brushProperty name="width" value="0.05714" units="cm"/>
      <inkml:brushProperty name="height" value="0.05714" units="cm"/>
      <inkml:brushProperty name="color" value="#F6630D"/>
    </inkml:brush>
  </inkml:definitions>
  <inkml:trace contextRef="#ctx0" brushRef="#br0">1 1843 10699,'19'-28'0,"1"-3"-30,-1 1-247,10 1 1,-5 16 0,8 0-1,3-2 1242,2-2 0,11-3 0,4 1 0,7 1 24,6 5 1,12 4 0,12 9 0,5 0-767,-45 0 1,2 0 0,5 0 0,1 0 0,1 0 0,2 0 0,1 0 0,2 0-98,-3 0 0,2 0 0,5 0 0,1 0 0,-5 0 0,0 0 0,2 0 0,1 0 0,3 0 0,1 0-107,-2 0 0,-1 0 0,-2-1 0,1 0 0,0-1 0,1 0 0,0-3 0,1-1-54,-2-3 0,0 0 0,-3 2 1,-2-1-1,1-4 0,-2-2 1,-1 2-1,-2 0 0,-3 0 1,-1-2 35,-3-2 0,0-1 1,0 0-1,0-3 1,37-21 227,-42 18 1,-1 0 0,32-23 0,-1-8 0,-10-3 55,-9 3 0,-8 0 1,0-5-1,-4-2 334,-7-5 1,-11 10-1,0-7-442,-4 0 1,-11-7 0,-5 2 0,-3 3-247,-3 4 1,-5-2 0,-6 13 0,-11 0-234,-6 4 0,-13 5 1,-14 4-1,-8 4 1,-11 7 71,-9 4 1,-2 5 0,-13 4 0,45 9 0,-2 1-9,-5 1 0,0 2 0,-1 1-1,0 2 1,-4 2 0,-1 1 110,0 3 0,-1 2 1,1 0-1,0 2 1,-2-3-1,1 1 0,0 2 1,1 1 106,-1 2 0,1 0 0,-3-1 0,1 1 0,5 0 0,2 0 0,0 1 0,2 1 0,1 0 0,0 1 0,2 0 0,1 1 1,7 0-1,1 0 1,-2-1-1,2 1 1,-40 19 158,10 0 0,14 3 0,15 1 1,5 5 4,6 2 1,19 2 0,5 7 133,9 0 1,13 6 0,6 3 0,11 1-120,13 6 0,9-8 1,13-2-1,4-6 0,12-7-81,-34-28 0,3-2 0,0-1 0,2-3 0,5-1 1,2-3-1,1-2 0,-1-2 11,3-2 1,0-1 0,-2-2 0,1 1 0,6 1 0,0-1 0,0-2 0,1-2-875,1 0 1,0-1 758,-2-1 1,1 0 0,5 0 0,1 0 0,-3-2 0,-1-1 0,-2-1 0,0-3 0,-1-3-1,-2-2 1,-3 0 0,-2-2-23,-1 1 0,-1-2 1,-3-5-1,-2-1 0,38-19 1,-11-3-1,-6-3 687,-7 0 1,-11-1-1,-8 3-245,-9-2 0,-9-8 0,-11 4 0,-4-3-156,-2 1 0,-5 2 0,-11-6 0,-6 1-274,-4 1 1,-18-12 0,-6 10 0,-7-1 0,-11-2 82,-11 5 1,3 8-382,-18 0 0,-4 14 0,36 18 1,-1 2-1,-3 0 0,-2 2 1,0 0-1,-1 2 0,-4 1 1,-1 1 30,-1 2 0,-1 2 0,0 4 0,-1 2 1,0 3-1,-1 2 0,-2 2 0,1 4 116,0 3 1,2 3 0,4-1-1,0 1 1,0 4 0,2 0-1,1 0 1,2 0 26,3 0 0,3 1 0,6-2 0,3 2 1,-33 28-1,16-4 975,13-2 0,18 0 1,10-5-1199,12 3 0,10 0 0,13-7 0,18 0-652,15 1 0,21-1 0,8 0 1,3-2 1035,9-4 0,1 6 0,-42-25 0,2-2 0,1-1 0,0 0 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30:57.351"/>
    </inkml:context>
    <inkml:brush xml:id="br0">
      <inkml:brushProperty name="width" value="0.05714" units="cm"/>
      <inkml:brushProperty name="height" value="0.05714" units="cm"/>
      <inkml:brushProperty name="color" value="#F6630D"/>
    </inkml:brush>
  </inkml:definitions>
  <inkml:trace contextRef="#ctx0" brushRef="#br0">20 527 20696,'-6'-48'-4127,"-1"9"4181,0 9 1,7 21 713,0 9 0,0 15 1,3 16-282,3 6 0,-1 0 1,8 15-1,0 0-114,-2-2 1,6 7 0,-6-7 0,2 0-232,0-4 1,-6-11 203,6-3 0,0-10-296,6-2 0,-1-11 1,-3-16 319,-2-6 1,-7-7 0,8-6 0,1-4-364,2-1 0,5-6 0,2 5 0,4-5 0,5-5 160,8-4 0,-1-1 0,7-8 1,1 3 125,5-3 0,3 1 1,3 0-1,0 1-111,0-1 0,-9 10 1,-5 3-1,-3 2-185,-3 4 1,-2 9 0,-4 2-1,-7 6-1457,-4 5 1,-3 9 2,1-3 1,-9 14 0,-5 6 1251,-4 4 1,-2 12 0,0 1 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15.684"/>
    </inkml:context>
    <inkml:brush xml:id="br0">
      <inkml:brushProperty name="width" value="0.04286" units="cm"/>
      <inkml:brushProperty name="height" value="0.04286" units="cm"/>
      <inkml:brushProperty name="color" value="#F6630D"/>
    </inkml:brush>
  </inkml:definitions>
  <inkml:trace contextRef="#ctx0" brushRef="#br0">55 471 8443,'-8'-13'3276,"-5"0"1,4 7 0,0-5-422,0 2 1,7 5 0,-2 8-2609,8 2 1,1 10 0,8-3 0,0 6 0,0 7 0,0 7 96,2 4-344,-6 2 0,6 3 0,-6 1 0,2 3 0,-5-2 0,5-10 0,-2-1 0,-5 2 0,5-13 0,0-3 0,1-1 0,-3-3 0,6-2 0,2-6 0,-4-5 0,2-4 0,2-5 0,1-4 0,-1-8 0,-2-1 0,0 0 0,-2 1 0,6-7 0,-4-1 0,5 1 0,1-2 0,1-2 0,0-10 0,-1 1 0,1 0 0,2 0 0,2 2 0,2 2 0,-2 2 0,-3 3 0,-1-5 0,0 4 0,-1 3 0,1 2 0,-1 6 0,1 1 0,0 1 0,-1 3 0,1 2 0,-7 9 0,-2-5 0,-2 0 0,4 5 0,-5-7 0,3 2 0,2-4 0,5 5 0,-5-3 0,-2 6 0,-7-3 0,3-1 0,1 7-875,-1-5 1,-5 3 0,7-1-606,-1-1 1,-3-7 0,8 4-1,0-2-4982,-2-4 6462,6-2 0,-6-12 0,9-1 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0.919"/>
    </inkml:context>
    <inkml:brush xml:id="br0">
      <inkml:brushProperty name="width" value="0.04286" units="cm"/>
      <inkml:brushProperty name="height" value="0.04286" units="cm"/>
      <inkml:brushProperty name="color" value="#F6630D"/>
    </inkml:brush>
  </inkml:definitions>
  <inkml:trace contextRef="#ctx0" brushRef="#br0">59 197 8019,'0'-20'0,"-7"1"0,1-1 0,-1 0 0,7 1 0,0-1 0,0 1 0,0-1 0,0 0 0,0 10 0,0 1 0,0 9 0,0 2 0,0 5 0,0 12 0,0 14 1594,0 13 1,2 10 0,3 12 0,1 1 352,-1 5 0,3 7 1,-1 0-1,-1-5-1323,3 0 1,-5-6-1,7-1 1,-2-3 0,-2-8-617,1-3 0,-6-7-1738,5-2 1180,-5-9 0,5-18-687,-1 1 0,1-12 0,-7-10 1,0-15-1,2-16 0,2-10 221,3-10 0,2 3 1,-5-4-1,5-3 58,2 1 1,-5-7 0,7 12 498,2 1 1,-4-4 0,2 8 0,3 0 334,1-1 1,3 5-1,-1-4 553,1 5 1,-3 2 0,-2 2 0,-1 4 0,-1 7-24,-3 4 1,-1 9 2112,-9 0 1,0 11 0,-2 2-1863,-5 11 1,-6 15 0,-11 7 0,-4 4-598,-2 2 0,4 0 0,-5 0 0,1 0-104,-1 1 1,5-1 0,-5-2 0,3-4 99,4-7 0,2-7 0,5-4 0,2-4 25,2-2-105,0 6 1631,2-12-962,2 5 0,11-8 1,5 0-1,6 2 31,4 5 0,3-3 0,2 7 0,2 0-208,2 0 1,2 0-1,-4 4 1,4-4 0,1 0-469,-1 0 0,7 2 0,-14-2 0,14 0 0,-9-5 0,1-2-374,-8 10 1,1-10 0,-1 2-3272,1-3 1,-7-3-856,0 0 1,-2-3 4499,2-3 0,4-5 0,-6-9 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1.346"/>
    </inkml:context>
    <inkml:brush xml:id="br0">
      <inkml:brushProperty name="width" value="0.04286" units="cm"/>
      <inkml:brushProperty name="height" value="0.04286" units="cm"/>
      <inkml:brushProperty name="color" value="#F6630D"/>
    </inkml:brush>
  </inkml:definitions>
  <inkml:trace contextRef="#ctx0" brushRef="#br0">40 5 7948,'-22'-3'1779,"5"1"1,17 20-514,0 3 0,0 10 0,0-1 0,0 5 0,0 9 78,0 4 0,6-5 1,3 3-1,2-2-788,4 1 1,-4-10 0,2 2-835,2-6 1,-4-5 0,2-9-31,2-4 0,-6-6 0,-2-14 1,-3-8-1,0-9-233,3-9 1,-1-6 0,-3-4-1,1-5-26,2-2 1,1 4 0,-7-2 792,0 7 1,7-3 0,-1 14 0,1-1 0,-1 5 305,1 4 1,1 11 0,-1 5 912,6 4-784,-4 19 1,6-2 210,-9 18 1,7 0 0,-4 6 0,0 0-668,0 0 1,-1-2-1,-3-2 1,1-2 0,-1-1-206,-3-1 0,-2-3 0,2-8 0,4-1 0,-3-8 0,5-4 0,-8-14 0,3-6 0,1-11 0,2-4 0,-1-3 0,6-1 0,0-7 0,8-1 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1.607"/>
    </inkml:context>
    <inkml:brush xml:id="br0">
      <inkml:brushProperty name="width" value="0.04286" units="cm"/>
      <inkml:brushProperty name="height" value="0.04286" units="cm"/>
      <inkml:brushProperty name="color" value="#F6630D"/>
    </inkml:brush>
  </inkml:definitions>
  <inkml:trace contextRef="#ctx0" brushRef="#br0">20 0 7948,'0'22'0,"0"4"530,0 7 0,0 2 0,0 2 0,0-2 989,0 0 0,0 4 0,0-13-1294,0-2 1,11-5 0,7-6 0,6-6 0,2-5 0,0-2 0,2-2 768,3-5-828,-7-12 111,4-12-111,-8-8 1185,-10 9 0,6-5 0,-10 7 0,-1-1-253,-3 1 1,-4 2-1454,-5 6 1,-4 9 0,-8 5 0,-3 4 0,-2 4 249,-2 4 1,-3 3 0,5 6 0,-2-2-1,2 3 1,3 1 577,1 3-5023,9-9 0,-4-1 4550,8-3 0,1-5 0,6 7 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2.360"/>
    </inkml:context>
    <inkml:brush xml:id="br0">
      <inkml:brushProperty name="width" value="0.04286" units="cm"/>
      <inkml:brushProperty name="height" value="0.04286" units="cm"/>
      <inkml:brushProperty name="color" value="#F6630D"/>
    </inkml:brush>
  </inkml:definitions>
  <inkml:trace contextRef="#ctx0" brushRef="#br0">118 656 7984,'-19'-11'0,"-1"5"0,7 3 1123,0 3 1,6 5-1,-4 6 1,0 10-1,3 6 1,-1 5-137,5 5 1,2-8 0,2 8 0,0-5-477,0-1 1,2-7-123,4 2 0,5-13 1,9-7-1,-1-8-955,1-11 0,0-2 0,-3-16-303,-4 3 0,2-5 0,-6 5 502,2-2 1,-7 6 391,3-2 0,1 15 1,-1 11-1,0 13 1,-1 9-98,1 4 1,6 2 1234,-7-2 1,9-11 0,-2 3-1,5-7 1,2-7-857,-1-2 0,1-13 0,-3-6 0,-2-9-225,-2-5 0,-8-1 1,1-8-1,-3 1-355,-3 0 0,0 2 0,0 4 0,0 5-810,0 0 1,0 6-1,0-6 1,-3 2-115,-3-1 0,4 8 1,-5 6 105,5-3 0,-5-7 0,1-4 0,1 3 431,3 3 0,2-5 0,0-3 0,0 1 1,0-3 129,0 1 1,0 6 837,0-2 1,0 4 0,0 2 0,0 1 2048,0-1 1,0 12-840,0 8 0,0 10 1,0 19-1,0 10-728,0 11 0,0 7 1,2-1-1,3 1 167,1 2 1,7-14 0,-4 10-897,2-5 1,0-9 0,4 5 0,-2-7-638,2-6 0,-4 4 0,0-7 1,0 1-1260,0-5 0,-7-4 0,3-3 0,-3-1-3100,3-5 4935,-5-4 0,7-9 0,-9 0 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2.674"/>
    </inkml:context>
    <inkml:brush xml:id="br0">
      <inkml:brushProperty name="width" value="0.04286" units="cm"/>
      <inkml:brushProperty name="height" value="0.04286" units="cm"/>
      <inkml:brushProperty name="color" value="#F6630D"/>
    </inkml:brush>
  </inkml:definitions>
  <inkml:trace contextRef="#ctx0" brushRef="#br0">0 275 7948,'0'13'2565,"2"-2"1,5-3-1505,6-3 0,6-3 1,5-4-374,3-5 0,1-4 0,-4-8 1,4-1-1,0 1-558,1-1 1,-10-2-1,-6 0 1,0-1-711,-2-1 1,0 6 0,-6-8 442,1 4 0,-2 3 1,-10 1-1,-7 5-127,-5 7 1,-1 3-1,-1 6 1,3 3 421,4 7 0,-5 5 0,7 1 1,1 1 975,3-1 0,5 1 1,2 0-745,0-1 0,0-6 0,2-2 1,2 0-406,3 0 1,15-7 0,-3 3-932,3-5 0,0-2 0,-3 0 0,1 0 0,2 0-636,4 0 1582,-4 0 0,15-9 0,-7-2 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4.225"/>
    </inkml:context>
    <inkml:brush xml:id="br0">
      <inkml:brushProperty name="width" value="0.04286" units="cm"/>
      <inkml:brushProperty name="height" value="0.04286" units="cm"/>
      <inkml:brushProperty name="color" value="#F6630D"/>
    </inkml:brush>
  </inkml:definitions>
  <inkml:trace contextRef="#ctx0" brushRef="#br0">216 566 7999,'0'-19'449,"0"-1"80,0 0 0,-8 1 247,-5-1 0,-5 3 0,-1 4-38,-1 6 1,0 5-1,1 4 1,-1 5-363,1 6 1,1 11 0,3 2-129,2-2 1,9 6-1,-3 1 1,5-1 35,2-4 1,0-4-1,2-4 1,5-5-261,6-7 0,4-4 0,3-4 1,-1-4-1,1-10-72,-1-7 0,1-8 1,0-8-556,-1 0 1,-6-3-1,-2-1 1,0-3-1,-2 0 170,0-2 0,-3 7 0,-6-5 0,0 5 643,0 2 1,0 2 0,0 4-1,0 7 1,0 4 497,0 2 489,-9 10 1,-2 3 0,-6 16-570,4 10 1,4 12 0,7 15-1,-2 6 1,-3 4 0,3 1-84,2-5 0,2 3-701,0-10 0,6 8 0,3-8 0,2-1 0,4-5 1,0-6-1134,-2-7 0,5-4-55,-5-3 0,4-8 0,3-4 0,-1-7 0,3-9 0,2-10-1144,2-12 1,0 1 2487,-6-3 0,8 0 0,3-6 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4.899"/>
    </inkml:context>
    <inkml:brush xml:id="br0">
      <inkml:brushProperty name="width" value="0.04286" units="cm"/>
      <inkml:brushProperty name="height" value="0.04286" units="cm"/>
      <inkml:brushProperty name="color" value="#F6630D"/>
    </inkml:brush>
  </inkml:definitions>
  <inkml:trace contextRef="#ctx0" brushRef="#br0">190 157 7955,'11'-11'1240,"-4"2"0,-14 14 0,-6 5 1,-4 12-510,-3 7 0,-2 3 0,-2 5 1,-2 0-1,4-2-214,7 0 0,0-2 330,8-14 1,-6 7-877,7 0 0,8-10 1,11-16-1,4-13-367,3-11 1,6-7 0,0-8-1,0 0-94,3 0 0,-7-1 1,4 3-1,-7 5-218,-6 6 0,5 6 1528,-5 7 0,2 9 0,0 19 321,-2 17 1,-8 14 0,1 15 0,-1 5-277,1 5 0,-2 6 0,7-1 0,0-4-613,0-7 0,-6 3 0,1-3 0,-4-2 0,0-2-142,5-2 0,-5-7 1,5-4-1006,-5-7 0,-9 1 1,-1-16-1,-3-2-464,-5-2 0,-1-12 0,-3-3 668,1-5 0,6-6 0,2-7 0,2-9 262,5-1 1,2-10 0,2-2 0,0-4 26,0-2 1,8-11 0,5-7 287,5-6 1,1-9-1,3 5 1,2-3 432,2-4 0,9 0 0,-4 2 0,-1 7 449,-4 4 1,-4 4 0,-2 3 0,-3 4 0,-2 4 153,-2 9 0,-8 0-371,1 11 1,-4 0 0,-2 6-1,-2 3 1,-4 4-165,-7 6 0,0 5 0,-3 4 1,-1 5-36,2 6 0,2 4 0,0 5-102,6 4 0,5-2 1,2 9-1,0-1 0,2 1 508,5 0 0,3-3 0,10 3-698,0-7 1,6-6-1,0-5 1,-2-4 0,0-3-61,2-3 0,-4-3 0,4-2-568,-4 0 1,-3 0-1,1 0 1,-1 0 0,1-2-271,0-5 1,-1 3-3614,1-9 1,-1 6 4450,1-6 0,0 0 0,-1-6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7:11.509"/>
    </inkml:context>
    <inkml:brush xml:id="br0">
      <inkml:brushProperty name="width" value="0.08571" units="cm"/>
      <inkml:brushProperty name="height" value="0.08571" units="cm"/>
      <inkml:brushProperty name="color" value="#F6630D"/>
    </inkml:brush>
  </inkml:definitions>
  <inkml:trace contextRef="#ctx0" brushRef="#br0">36 492 8097,'-6'-18'0,"0"1"441,2-1 1,2 1 0,2-1 0,-1 3 0,-3 1 0,-2 2 729,2-1 307,2-3-918,2 6 1,2 3 0,2 9-289,2 3 1,-1 5 0,-3 8 0,2 1-22,2 5 0,6-3 0,-6 8 0,0 2 0,1 1 0,3-1 41,0-2 0,5-8 1,-5 3-1,2-5-225,0-1 0,-3-1 1,5-1-133,-2-4 0,-6 1 0,5-7 90,3-2 1,-4-2 0,1-4 0,3-4-10,2-6 1,7-9 0,0-4 0,1-1 14,1 1 0,0-6 0,7 2 0,-3-4 0,2-3 188,2 1 1,4 0 0,2 0 0,2 2-106,-2 4 0,-2-2 0,-2 7 1,0 3-192,0 1 1,-6 5-1,-1 1-157,-3 2 1,0 7 0,-3-5-222,1 2 1,1-4-1,-7 6-1351,1 3 611,-9 1 1,5-6 375,-8-4 1,0 2 0,-4 1-8,4 1 1,-3-6 0,9 4 825,2 1 0,1-15 0,3 5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04.158"/>
    </inkml:context>
    <inkml:brush xml:id="br0">
      <inkml:brushProperty name="width" value="0.08571" units="cm"/>
      <inkml:brushProperty name="height" value="0.08571" units="cm"/>
      <inkml:brushProperty name="color" value="#F6630D"/>
    </inkml:brush>
  </inkml:definitions>
  <inkml:trace contextRef="#ctx0" brushRef="#br0">0 14 8336,'0'-7'471,"1"3"1,1 2 0,3 1 425,4 1 1,-1 0-1,3 0 1,1 0-593,1 0 0,3 0 1,0 0-1,1 0-638,-1 0 1,0 0 0,-3 0 0,1 0-1814,-1 0 0,-2 1 2146,-2 1 0,-2-1 0,0 2 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6.111"/>
    </inkml:context>
    <inkml:brush xml:id="br0">
      <inkml:brushProperty name="width" value="0.04286" units="cm"/>
      <inkml:brushProperty name="height" value="0.04286" units="cm"/>
      <inkml:brushProperty name="color" value="#F6630D"/>
    </inkml:brush>
  </inkml:definitions>
  <inkml:trace contextRef="#ctx0" brushRef="#br0">254 883 8365,'-14'-20'0,"4"0"0,-1 1 590,0-1 1,4 1-1,-4-1 1,1 0 269,-1 1 1,4 1-1,-6 3-233,-2 2 1,4 9 0,-2-3-1,-2 7-364,-3 7 1,1 12 0,1 14 0,6 4 13,1 2 1,-4 7 0,6-2 0,3-5 0,4-7-82,6-3 1,5-3 0,11-9-1,2-4-328,2-6 0,3-9 0,-3-9 0,4-13-186,1-11 1,-1 0-1,-6-13 1,2 0-64,-2-4 0,-2-5 0,-2-1 0,-3-1 39,-4 0 0,2 0 1,-6 0-1,0 1 599,-1-1 1,-1 7 0,-7 2 220,0 2 1,-2 2 0,-3 9 0,-3 4 33,-3 7 1,-2 6 0,-7 7 0,1 7-39,-1 4 0,0 15 1,3 11-255,4 13 0,-2 15 0,8 2 0,3 10 0,2 7 55,2 6 0,0 1 0,2 0 1,4-1-224,7-5 0,5-7 0,1-11 0,3-6-202,4-6 1,-2-8 0,7-16 0,-1-5-37,1-7 1,-5-6 0,4-6 0,1-9-236,-1-9 1,-6-7 0,2-8 101,-4 0 0,-9 0 1,0-1-1,0 1 247,-2 0 1,4 0-1,-6 4 551,2 9 0,-7 11 0,1 26-262,-10 15 0,3 6 390,-4 21 1,4 1-1,2 7 1,0 2 0,2-4-1,4-2-68,7-10 0,5-3 0,3-7 1,6-6-478,5-12 0,-3-1 0,-1-12 0,-2-4-363,0-6 0,0-7 0,-6-11 1,-1-4 198,1-7 0,-7-1 1,-2-1-428,-2 2 0,-3 0 0,-6-6 0,0 0-82,0 0 1,-2 6 0,-7 3 0,-8-1 549,-7 1 1,-9 6-1,5 0 1,0 6 0,-3 7 162,1 3 0,6 1 0,-2 9 1,4 3 235,2 1 0,3 10 524,4-3 0,4-2-555,9 2 0,11-11 1,6 0-460,7-6 0,3-12 1,-6 5-1,3-2 1,5 2-1059,1 3 0,-4-5 0,5 6 0,-3 1 556,-4-3 0,4 7 1,-2-5-1053,-2 5 0,-2-4 0,-2-1 1706,-1 3 0,1-7 0,-1 0 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6.574"/>
    </inkml:context>
    <inkml:brush xml:id="br0">
      <inkml:brushProperty name="width" value="0.04286" units="cm"/>
      <inkml:brushProperty name="height" value="0.04286" units="cm"/>
      <inkml:brushProperty name="color" value="#F6630D"/>
    </inkml:brush>
  </inkml:definitions>
  <inkml:trace contextRef="#ctx0" brushRef="#br0">57 429 7929,'-20'0'0,"1"0"1990,8 0 0,4-2 0,12-4 1,3-8-923,3-3 1,2-11 0,5-3-1217,-5 1 1,4-5-1,-4 7 1,3-1-46,-3 1 1,2-5 0,-9 5 0,1 0 29,2-1 1,-7 10 0,4 6 0,-6 0 123,-6 2 0,-3 4 0,-6 14 1,2 8 527,-2 9 1,4 6-1,0 10 1,2 1-21,5 5 0,1-5 0,3 3 0,0-7-163,0-5 0,3-5 0,1 3 1,5-4-822,2-8 1,2-1-1,6-11-591,1-1 1,-1-5-1,1-7-118,0-6 1,-7-4-1,0-3 1,2-2 198,2-4 0,-3 2 0,-1-6 0,0-1 1025,-2 1 0,6-3 0,-6-6 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6.821"/>
    </inkml:context>
    <inkml:brush xml:id="br0">
      <inkml:brushProperty name="width" value="0.04286" units="cm"/>
      <inkml:brushProperty name="height" value="0.04286" units="cm"/>
      <inkml:brushProperty name="color" value="#F6630D"/>
    </inkml:brush>
  </inkml:definitions>
  <inkml:trace contextRef="#ctx0" brushRef="#br0">39 118 9362,'0'-26'0,"0"0"0,0 2 3115,0 2-2702,0 11 1,-2 2-1,-2 11 1,-5 3-146,-2 1 0,7 10 1,-3-1-1,5 7 129,2 4 0,0 9 1,0-3-1,2 3 187,5-2 0,4 2 0,8-7-89,1 2 1,2-6 0,2 2-1,2-4-86,-2-2 1,-5-1 0,-3 1 0,-6 0-123,-1-1 1,-2-6 0,-10-2-901,-3-2 0,-5-3 0,-9-6-501,1 0 1,-1 0 0,1 0 0,-1-2-553,0-4 0,3 1 0,2-8 445,2-2 0,8-2 1221,-1-3 0,4 0 0,2 1 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7.619"/>
    </inkml:context>
    <inkml:brush xml:id="br0">
      <inkml:brushProperty name="width" value="0.04286" units="cm"/>
      <inkml:brushProperty name="height" value="0.04286" units="cm"/>
      <inkml:brushProperty name="color" value="#F6630D"/>
    </inkml:brush>
  </inkml:definitions>
  <inkml:trace contextRef="#ctx0" brushRef="#br0">40 17 7929,'-2'-10'692,"-5"3"1,3 7 0,-7 7-314,2 6 0,3 4 0,6 5 0,0 2 99,0 2 0,0 15 0,0-1 0,0 1 1,0 0-1,0-2 625,0 1-834,0-1 0,2-2 0,2-2 0,3-5 0,-1-4 1,1-6-108,-1-5 1,3-4 0,-5 4-360,3-2 0,-1-6 131,-6 6 1,0-6 0,0 6-424,0 2 0,0 2 1,0 3-1,0-1-122,0 1 1,-2-7 1267,-4 0 1,4-11-516,-5-2 1,5-15 0,2-13 0,2-3 286,5-4 0,-3 3-136,9-7 0,0 10 1,4-8-1,-1 5 0,-3 3 1,0 1 648,-2 4 0,6 4-540,-4 7 1,-2 5 0,0 12 0,-2 9-113,-5 13 1,5 3 0,-3 3-1,1 3 183,2 2 0,-5 2 1,7-2-398,-3-4 1,1-5-1,-4-8-859,1-1 0,7-5-126,-6-1 1,1-11 0,-3-2 0,1-11-1,-1-7-84,-3-1 1,0-3-104,5-4 1,-5 4 0,6-4 0,-1 2 0,-1 0 0,1-4 1095,2-3 0,-7-10 0,7-9 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7.712"/>
    </inkml:context>
    <inkml:brush xml:id="br0">
      <inkml:brushProperty name="width" value="0.04286" units="cm"/>
      <inkml:brushProperty name="height" value="0.04286" units="cm"/>
      <inkml:brushProperty name="color" value="#F6630D"/>
    </inkml:brush>
  </inkml:definitions>
  <inkml:trace contextRef="#ctx0" brushRef="#br0">1 332 7929,'9'-59'360,"-5"2"0,9 3 0,0 6 537,-2 6 1,0 3 0,-5 20 174,7 8 1,-2 9 0,0 12-1,0 17 1,-2 18 33,-1 16 1,6 11-1,-6 11 1,1 4-539,0 2 0,-1-6 1,-3 0-1,3-9-534,3-9 1,-4-4 0,4-2 0,0-3-509,0-3 1,-7-3 0,2-9-1,-3-2-1807,-3-8 0,0-1 1,-3-3 602,-3-4 1,-5-9-1,-9-8 1678,1-4 0,-10-19 0,-1-5 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7.793"/>
    </inkml:context>
    <inkml:brush xml:id="br0">
      <inkml:brushProperty name="width" value="0.04286" units="cm"/>
      <inkml:brushProperty name="height" value="0.04286" units="cm"/>
      <inkml:brushProperty name="color" value="#F6630D"/>
    </inkml:brush>
  </inkml:definitions>
  <inkml:trace contextRef="#ctx0" brushRef="#br0">12 275 8781,'-11'0'8180,"19"-7"-7114,19 1 0,1-3 0,5 5 0,4-5-412,6-2 0,1-2 0,6-4-883,-2 4 0,-5-5 1,-8 5-1,-4-2 0,-3 0-777,-4 2 0,-5 0 1,-6-7-25,-6 0 0,-5 7 1,-6 2-1,-7 0 1030,-9 1 0,-12 5 0,1-3 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7.968"/>
    </inkml:context>
    <inkml:brush xml:id="br0">
      <inkml:brushProperty name="width" value="0.04286" units="cm"/>
      <inkml:brushProperty name="height" value="0.04286" units="cm"/>
      <inkml:brushProperty name="color" value="#F6630D"/>
    </inkml:brush>
  </inkml:definitions>
  <inkml:trace contextRef="#ctx0" brushRef="#br0">118 0 8031,'-20'0'1517,"9"9"0,3 6 0,1 7-658,1 4 1,-8 9-1,8-5 1,-1 3-464,-1 0 0,6-1 0,-5 8 0,5-3 0,2-3-884,0-1 1,0 0 0,0 4 0,0-2-1888,0-3 1,0 1 2374,0 6 0,-9 0 0,-2 1 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8.856"/>
    </inkml:context>
    <inkml:brush xml:id="br0">
      <inkml:brushProperty name="width" value="0.04286" units="cm"/>
      <inkml:brushProperty name="height" value="0.04286" units="cm"/>
      <inkml:brushProperty name="color" value="#F6630D"/>
    </inkml:brush>
  </inkml:definitions>
  <inkml:trace contextRef="#ctx0" brushRef="#br0">48 51 8843,'-20'-9'2236,"7"7"-1570,0-5 1,11 7 603,2 7 1,2-5-1,13 7 1,5-3-1,6 1-387,5-3 1,1-2 0,8-2 0,1 0 0,2 0-588,3 0 0,0-2 1,-7-2-733,0-3 1,-2-6 0,-4 5 0,-7-1-527,-4 0 1,-2 0-5626,-1 3 5467,-8 4 0,-37 19 1,-18 16-1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39.024"/>
    </inkml:context>
    <inkml:brush xml:id="br0">
      <inkml:brushProperty name="width" value="0.04286" units="cm"/>
      <inkml:brushProperty name="height" value="0.04286" units="cm"/>
      <inkml:brushProperty name="color" value="#F6630D"/>
    </inkml:brush>
  </inkml:definitions>
  <inkml:trace contextRef="#ctx0" brushRef="#br0">59 0 7979,'-20'0'1338,"3"2"1,4 5 53,6 6 0,5-2 0,2 2-1026,0 2 0,9-4 0,4 0 0,7-2 1069,6-5 0,4 5 1,9-3-1,1-1-728,-1-3 1,2-9 0,3-1 0,4-1-942,2 0 1,-5-6-1,3 4 1,-4-2-1057,-7 0 0,-9 8 0,3-3-2450,-3-1 1,-8 7 3739,-7-5 0,-9 23 0,5 5 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1.871"/>
    </inkml:context>
    <inkml:brush xml:id="br0">
      <inkml:brushProperty name="width" value="0.04286" units="cm"/>
      <inkml:brushProperty name="height" value="0.04286" units="cm"/>
      <inkml:brushProperty name="color" value="#F6630D"/>
    </inkml:brush>
  </inkml:definitions>
  <inkml:trace contextRef="#ctx0" brushRef="#br0">26 130 9178,'-10'-13'0,"2"-1"-197,4 2 0,1-1 1,3 3-1,2 1 0,1 0 1,0 2 519,2 0 0,3 0 0,1 1 0,3 0-229,1 0 0,4 1 748,-1 1 1,3 3 0,0 0 0,1 4-504,1 3 0,1 5 0,-2 2 1,0 3-1,-1 3-300,-1 2 0,-3-1 0,0 3 1,-3 1-243,-2 0 1,-2 1 0,-4 0 0,-2 1 72,-1-1 0,-2-1 1,-1 0 176,-2-1 1,-5 0 0,0 1 0,-3 0-58,0-1 1,1-3-1,-4 2 1,2-2-163,0-1 0,1-1 1,0-6-1,1 0 1,1-1-1,1-4 1,1-2-1,1-3-1296,1-4 1,2-3 570,2-4 1,4-2 896,3 1 0,3-5 0,2-1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15.154"/>
    </inkml:context>
    <inkml:brush xml:id="br0">
      <inkml:brushProperty name="width" value="0.11429" units="cm"/>
      <inkml:brushProperty name="height" value="0.11429" units="cm"/>
      <inkml:brushProperty name="color" value="#F6630D"/>
    </inkml:brush>
  </inkml:definitions>
  <inkml:trace contextRef="#ctx0" brushRef="#br0">28 102 10542,'-9'-8'1489,"0"-2"-14,2 0 0,4 5 0,6 2-895,1 3 1,7-3 0,3 1 0,5-1 0,2 1 0,3-1 90,3-1 1,1 0-703,1-1 1,-1-1 0,-1 1-1,-1-1-523,-1 1 0,-1 0 0,-3 2 1,-3-1-838,-3 1 1,-2 1 0,-3 2-1,-1 0-3648,-1 0 5023,-4 3 1,-1 1 0,-3 3 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2.320"/>
    </inkml:context>
    <inkml:brush xml:id="br0">
      <inkml:brushProperty name="width" value="0.04286" units="cm"/>
      <inkml:brushProperty name="height" value="0.04286" units="cm"/>
      <inkml:brushProperty name="color" value="#F6630D"/>
    </inkml:brush>
  </inkml:definitions>
  <inkml:trace contextRef="#ctx0" brushRef="#br0">0 16 8199,'0'-6'908,"0"0"0,0 3-566,0 3 0,0 5-313,0 6 0,2 3 0,1 2 0,1 2 553,0 4 1,2 2 0,0 3-384,1 3 0,-1-1 1,0 1-1,0 0 1,1-2-158,-1-2 0,0-2 1,-2-2-1,1-4 0,-1-3 4,-1-3 0,1 0 0,-3-4-1070,1 0 0,1-4 347,-1-2 1,-1-2 0,1-2 0,-1-3 676,-1-2 0,2-6 0,2-3 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2.764"/>
    </inkml:context>
    <inkml:brush xml:id="br0">
      <inkml:brushProperty name="width" value="0.04286" units="cm"/>
      <inkml:brushProperty name="height" value="0.04286" units="cm"/>
      <inkml:brushProperty name="color" value="#F6630D"/>
    </inkml:brush>
  </inkml:definitions>
  <inkml:trace contextRef="#ctx0" brushRef="#br0">50 25 8156,'-6'-3'167,"2"1"0,0 4 299,-1 2 0,-1 4 0,0 3 0,0 1 0,2 1 105,-1 2 0,4-2-360,-1 2 0,1-2 1,2-1-1,1-1 0,2-1 1,2-2-138,3-2 1,1-3 0,2-3 0,1-1-67,-1-1 1,-1-2-1,-1-4 1,1-3 81,-2-1 0,1 0 1,-5 0-110,-1 1 1,1 0 0,-3 0 0,0 0 160,-2 1 0,0-2 0,-3 3 0,-3 0 29,-1 0 1,-4 1-1,2 4 1,-1 0-286,-1 1 1,1 1 0,1 2 0,-1 0 0,1 0 22,0 0 0,2 0-1192,3 0 0,3 1 0,-1 0-1384,4 1 2667,1 3 0,6-4 0,1 2 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3.521"/>
    </inkml:context>
    <inkml:brush xml:id="br0">
      <inkml:brushProperty name="width" value="0.04286" units="cm"/>
      <inkml:brushProperty name="height" value="0.04286" units="cm"/>
      <inkml:brushProperty name="color" value="#F6630D"/>
    </inkml:brush>
  </inkml:definitions>
  <inkml:trace contextRef="#ctx0" brushRef="#br0">0 0 8156,'5'3'604,"-1"1"1,1 3 405,0 4 0,-1 0 1,1 6-541,0 0 0,-2 0 0,1 2 0,1-2 1,1 1-268,0-3 0,0-1 0,-2-2 1,1-2-374,0-1 0,-2-3 0,1-2 78,1-2 0,0-4 0,0-3 0,-2-3-487,0-2 0,1-5 0,-2-1 100,0 0 0,1-1 1,-1 1-1,0 1 516,1 0 1,-3-1 0,3 3 0,-1 3 488,0 3 0,1 1 1,-2 1-1,2 2 0,0 1 155,0 2 0,2 4 0,-2 3 0,1 3-173,1 2 1,-3-1 0,2 4 0,1-1-295,0 0 1,0-1-1,-1 0 1,0-2-335,-1-2 0,2-1 0,-2-2 0,0-1-926,0-1 0,-1-3 709,1 1 1,-3-4 0,2-4-211,-1-2 1,-1-3 0,0 1-1,1-3 322,1-2 1,-1 2 0,1-2 0,-2 1 0,0 1-192,0 1 1,2 3 1335,1-2 0,-1 6 0,0-1 1,3 3-27,0 4 1,-1 5 0,1 5-1,-1 2-479,2 2 1,0 1-1,-1 0 1,-1 0-371,1 1 0,-2-1 0,1-2 0,1-1-560,1-3 1,-1 1 0,0-2 0,-1-1-783,-2-1 0,3-2 1,0-1 606,0-2 0,-1-2 0,1-2-1492,-1-2 0,1-4 2182,-1-3 0,5-1 0,-2 0 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3.744"/>
    </inkml:context>
    <inkml:brush xml:id="br0">
      <inkml:brushProperty name="width" value="0.04286" units="cm"/>
      <inkml:brushProperty name="height" value="0.04286" units="cm"/>
      <inkml:brushProperty name="color" value="#F6630D"/>
    </inkml:brush>
  </inkml:definitions>
  <inkml:trace contextRef="#ctx0" brushRef="#br0">57 68 8156,'3'-12'659,"-2"2"0,1 1 1,0 2 133,1 1 1,-1 0 0,-2 0-308,0-1 1,-1 4 0,-1 1-237,-2 4 1,-3 2-1,0 4 1,-2 4-336,2 2 1,0-1 0,0 1-40,1 0 1,1-2 0,0 0-1,3-1-130,2-3 0,0-1 1,0-1-50,0 1 0,2-5 0,3-2-127,0-3 1,1-3 0,1 0 211,-1 0 0,0 0 0,1 1 1,-1 2 459,0 0 1,-2 1 0,0 3 107,1 1 1,1-1-1,0 3 1,0 1-1,-1 1 545,-1 0 1,0-2 0,2 0-634,1-2 1,-3 1 0,0-3 0,1 0-417,1 0 0,-1-3 0,0-1 1,-1-3-358,1-1 0,0-1 0,0-2 1,-1 0-1,1 1-104,1 0 1,-1 1 630,-1 3 0,2 1 0,-2 2 0,1 1 0,0 3 0,-2 2 413,0 3 0,2 3 1,-2 0 253,1 1 1,1 1-1,-2-2-116,0-2 0,1 0 0,1-1 0,-1-1-2211,1-1 0,0-3 757,1 2 0,1-6 1,-2-3-1,0-1 887,-3-1 0,1-2 0,1 0 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3.950"/>
    </inkml:context>
    <inkml:brush xml:id="br0">
      <inkml:brushProperty name="width" value="0.04286" units="cm"/>
      <inkml:brushProperty name="height" value="0.04286" units="cm"/>
      <inkml:brushProperty name="color" value="#F6630D"/>
    </inkml:brush>
  </inkml:definitions>
  <inkml:trace contextRef="#ctx0" brushRef="#br0">1 0 10580,'0'7'2420,"0"-3"0,0 0-1970,0 1 0,2 0 0,1 1 1,-1-1-612,1-1 1,0-2-1,-1 2 1,1-1-1184,1 1 1,2-3-636,-2 1 1,-1 0 1978,-1 0 0,1-2 0,1 3 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4.342"/>
    </inkml:context>
    <inkml:brush xml:id="br0">
      <inkml:brushProperty name="width" value="0.04286" units="cm"/>
      <inkml:brushProperty name="height" value="0.04286" units="cm"/>
      <inkml:brushProperty name="color" value="#F6630D"/>
    </inkml:brush>
  </inkml:definitions>
  <inkml:trace contextRef="#ctx0" brushRef="#br0">1 6 8106,'3'-3'816,"1"2"1,-1 0 313,3 2 0,-2 3 0,2 2 0,-1 1-302,-1 1 0,-1 0 0,-1 2 0,2 1-517,-1-1 0,1-1 0,-3-1 0,2 0-585,0 0 1,-1-3 0,3-1-200,0 1 0,-2-2 0,1-2 205,-2-2 1,1-3 0,-1-2-357,0 0 1,2-3 0,-1 0 0,-1 0 480,1 0 0,2-2 0,-1 1 1,0 1 599,0 0 0,-1 2 1,2 2-1,-1 0 0,1 1-29,1 1 1,0 3 307,1 4 1,-3 1-1,0 5 1,1 1-1,0 1 1,2 0-337,-1-1 0,0 1 0,1-3 0,-2 1-608,-1-2 0,2-1 1,-3-2-1,2-2-862,-1 0 1,0-1-1,2-2-280,1 0 1,-1 0 293,0 0 0,0 0 0,1 0 1,-1 0 1055,0 0 0,0-3 0,1 0 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5.383"/>
    </inkml:context>
    <inkml:brush xml:id="br0">
      <inkml:brushProperty name="width" value="0.04286" units="cm"/>
      <inkml:brushProperty name="height" value="0.04286" units="cm"/>
      <inkml:brushProperty name="color" value="#F6630D"/>
    </inkml:brush>
  </inkml:definitions>
  <inkml:trace contextRef="#ctx0" brushRef="#br0">122 267 8212,'-17'0'401,"-2"0"0,2 3 0,3 1 0,2 1 0,2 1 110,1 0 1,1-1-162,1 3 1,2-1 0,1-1 0,4-2 0,5-2 246,5-1 1,2-2 0,6-1 0,2-2-309,2-2 0,0-3 1,1-2-1,-1-3-141,0-3 1,-4-1 0,2-1-482,-3-2 1,-3 1 0,-1-1 0,-3 0-82,-1 3 1,-3-2 0,-4 5-1,-1 2 1,-1 1 150,0 2 1,-4 2 0,-1 0 273,-3 3 1,-3 3 0,0 2 0,0 2 0,-3 3-61,0 3 1,0 5 0,0 5 0,1 4-28,3 3 546,1-2 0,2 7 0,2-2 1,1-1-1,2 0 0,3-3 1,2-1-119,0-2 0,3-1 0,4-6 0,-1-2-158,2-3 0,2-5 0,1-3-384,1-2 0,1-3 0,0-5 1,-1-3-687,0-2 0,0-3 1,-2 0-1,-1-1 106,-2-1 0,1 0 1,-2 0-1,-2 1 0,0 0 79,-3 2 0,-1 4 0,-3 0-3,0 2 1325,0 2 0,0 5 1,2 3-1,3 3 0,1 3 656,2 0 0,1 3 0,2 2 0,1 0-653,2 0 1,-2 0 0,4-1 0,0 0-392,0-2 0,-1-1 1,1-1-1,0-2-859,0-2 0,-2-2 1,0-1-344,-3-1 1,0-4 0,-2 1-1,-2-3-159,-2 0 0,0-1 1,-3 0-1,-1 0 655,0 0 0,-2-4 0,-1 1 0,-2 0 0,0-3 463,0-3 0,0 3 0,-2-3 206,2 1 0,-1 1 0,2 2 1,1 2-1,-1 3 1096,1 2 1,-1 1 0,-1 3-337,1 3 0,-3 4 0,2 6 0,-1 6-515,-2 6 0,-2 2 1,-1 6-1,-2 1 66,-1 2 1,1 1-1,0-2-759,1 0 0,0 0 1,1-5-1,1-1-412,2-2 0,1-3 1,3-5-1,-1-1-547,2-2 1,1-5-1,2-3 1,2-5-410,3-7 1610,0-5 0,6-10 0,-2 0 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5.725"/>
    </inkml:context>
    <inkml:brush xml:id="br0">
      <inkml:brushProperty name="width" value="0.04286" units="cm"/>
      <inkml:brushProperty name="height" value="0.04286" units="cm"/>
      <inkml:brushProperty name="color" value="#F6630D"/>
    </inkml:brush>
  </inkml:definitions>
  <inkml:trace contextRef="#ctx0" brushRef="#br0">0 29 8212,'5'-10'0,"-2"2"1995,0 1 1,-1 4-1356,-2 3 0,0 4 0,0 6-665,0 5 1,-2 7 0,0 6 0,0 3 525,2 5 0,2 8 0,1 3 0,-1 3 0,2 1 120,-1 1 1,2 0-425,1 2 0,1-1 0,0-7 0,1-2 0,-2-5-379,-1-2 1,2-4-1,-5-7 1,-1-3 0,0-4-1,-1-4-1158,0-4 0,-1-6 924,-1-5 0,0-6 0,-3-7 1,-1-6-313,2-5 0,-1-4 0,1-4 559,2-2 1,-1-11-1,1-2 1,1-5 150,0-3 1,1-2 0,1-2 0,2 3 199,3 2 1,1-2 0,3 13 0,2 4 0,-1 5-20,2 6 0,0 8 743,-1 3 1,1 5 0,-1 3 0,1 5 0,-1 3 0,-1 2-453,-1 3 0,-2 3 0,0 6 0,-1 2-241,0 2 0,-4 1 1,-1 1-1,-2 0-182,-2 0 0,0-1 0,-4 1 0,-1-3-523,-2-1 1,-2-2 0,-1-1-259,-1-1 1,-2-2 0,0-3 0,0 0-353,-1 0 0,0-1 0,1-2 0,2 0 1102,2-2 0,-1-3 0,2-1 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6.227"/>
    </inkml:context>
    <inkml:brush xml:id="br0">
      <inkml:brushProperty name="width" value="0.04286" units="cm"/>
      <inkml:brushProperty name="height" value="0.04286" units="cm"/>
      <inkml:brushProperty name="color" value="#F6630D"/>
    </inkml:brush>
  </inkml:definitions>
  <inkml:trace contextRef="#ctx0" brushRef="#br0">11 252 8173,'-3'-11'0,"0"2"671,-1 3 0,4 3 1,3 0-1,2 0-644,2 1 1,1 0-1,-1-1 1,1-1 479,2-1 0,3-1 0,1-2 1,1-1-1,1 0-59,2-3 0,-3 1 1,1-2-1,-2 1-366,-2 2 0,1-2 0,-4 2 0,-2-1-313,-2 1 0,0 2 0,-3-2 0,-2 1-360,-1 1 0,-3 1 0,-4 1 0,-1 0 247,-1 2 1,0-1 0,-2 3 0,0 1 549,-1 0 1,5 4-1,-2 1 262,2 2 0,2 1 0,2 1 0,2 2 0,1 2-104,1 1 1,4 0 0,1 1-62,3 1 0,3-1 1,0-3-1,0-1 0,0-1-681,0-2 0,-1 0 0,2-3 1,-1-2-691,0-1 1,-1-2-1,2-1 1,-2-2-1215,-1-2 2282,-2-3 0,-1-4 0,0-3 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6.736"/>
    </inkml:context>
    <inkml:brush xml:id="br0">
      <inkml:brushProperty name="width" value="0.04286" units="cm"/>
      <inkml:brushProperty name="height" value="0.04286" units="cm"/>
      <inkml:brushProperty name="color" value="#F6630D"/>
    </inkml:brush>
  </inkml:definitions>
  <inkml:trace contextRef="#ctx0" brushRef="#br0">0 95 8173,'9'1'1525,"2"1"1,1 3-526,0 2 0,0 6 1,-1 4-1,-1 3-790,-1 1 0,2-2 0,-3-3 0,0 1-189,-1-1 1,-1-1 0,0-5-1,-2-1 1,0-2 10,-1-1 0,-2 0-69,-3-2 1,-1-4 0,-3-5 0,1-3 31,1-2 1,2-6 0,0-2 0,0-2 137,-1 0 0,2 0 1,2 1-313,2 1 1,1 1 0,1 1 0,1 0-572,2 2 0,-1 1 0,2 1 0,-2 1-299,2 1 0,-2 2 1,1 0-1,-1 1 1049,-1 0 0,1 1 0,-1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15.759"/>
    </inkml:context>
    <inkml:brush xml:id="br0">
      <inkml:brushProperty name="width" value="0.08571" units="cm"/>
      <inkml:brushProperty name="height" value="0.08571" units="cm"/>
      <inkml:brushProperty name="color" value="#F6630D"/>
    </inkml:brush>
  </inkml:definitions>
  <inkml:trace contextRef="#ctx0" brushRef="#br0">160 21 8494,'-1'-8'287,"-2"1"0,2 3 0,-3 2 153,1 4 0,-2 3 0,2 5 0,-1 2 130,-2 4 0,-1 5 0,0 4 0,0 1-193,0 1 1,-1 4 0,-1 3 0,-1 1-324,2-2 0,-3 3 0,1-3 0,2 2-365,0-2 0,0-1 0,2-6 0,0-2-193,2-1 1,2-6 0,0-2 0,1-5-763,1-2 0,3-1 1266,2-3 0,4-4 0,3-4 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6.894"/>
    </inkml:context>
    <inkml:brush xml:id="br0">
      <inkml:brushProperty name="width" value="0.04286" units="cm"/>
      <inkml:brushProperty name="height" value="0.04286" units="cm"/>
      <inkml:brushProperty name="color" value="#F6630D"/>
    </inkml:brush>
  </inkml:definitions>
  <inkml:trace contextRef="#ctx0" brushRef="#br0">1 98 8173,'3'-15'0,"0"1"0,0-1 1167,1 0 1,1 4 0,2-1 573,-1 2-1301,-2 4 1,0 9-1,-1 7 1,-1 6 103,0 7 0,-1 6 0,1 7 0,-1 2 0,0 6-98,1 2 1,-2-2 0,3 0 0,0-2-300,1-1 0,0-8 1,-1 1-1,0-2-576,-2-4 0,2-4 0,-1-5-1007,0-4 0,-2-1 0,0-6 31,-2-2 0,-2-6 0,-2-7 0,-1-4-875,-2-5 2280,2 2 0,-7-12 0,0 3 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6.999"/>
    </inkml:context>
    <inkml:brush xml:id="br0">
      <inkml:brushProperty name="width" value="0.04286" units="cm"/>
      <inkml:brushProperty name="height" value="0.04286" units="cm"/>
      <inkml:brushProperty name="color" value="#F6630D"/>
    </inkml:brush>
  </inkml:definitions>
  <inkml:trace contextRef="#ctx0" brushRef="#br0">44 107 9407,'-12'-10'0,"1"0"0,4 1 1619,2 1 1,0 1 0,3 1-869,0 0 0,5 2 1,3 0-1,3 1-405,3-1 0,0 0 1,4-2-1,0 1 35,0 1 0,2 3-466,1-1 0,1-1 0,-4 1 0,1 0 0,-1 1-994,-1-1 0,0 1 0,-3-1 0,-1 1-3792,-1 1 4871,-2 0 0,4 0 0,-2 0 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7.198"/>
    </inkml:context>
    <inkml:brush xml:id="br0">
      <inkml:brushProperty name="width" value="0.04286" units="cm"/>
      <inkml:brushProperty name="height" value="0.04286" units="cm"/>
      <inkml:brushProperty name="color" value="#F6630D"/>
    </inkml:brush>
  </inkml:definitions>
  <inkml:trace contextRef="#ctx0" brushRef="#br0">1 0 8155,'3'10'1092,"4"5"0,-2-1 0,3 4 1,0 1 40,-1 2 1,-2 1 0,-1 2-1039,-2-1 0,-1-4 1,-1 0-494,0-3 1,0-4 0,0-1-793,0-3 1,0-7 0,0-3 1189,0-5 0,-3-9 0,0-3 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7.261"/>
    </inkml:context>
    <inkml:brush xml:id="br0">
      <inkml:brushProperty name="width" value="0.04286" units="cm"/>
      <inkml:brushProperty name="height" value="0.04286" units="cm"/>
      <inkml:brushProperty name="color" value="#F6630D"/>
    </inkml:brush>
  </inkml:definitions>
  <inkml:trace contextRef="#ctx0" brushRef="#br0">1 64 8143,'0'-18'783,"0"1"1,2 5 6129,0 3-6761,3 3 0,-2 5 1,2 3-1,-2 3-9,0 1 0,2 0 0,-2 1 0,2 2-1508,-1 1 0,-1 0 1,1 0-1,-1 2 1365,0-1 0,-2 2 0,2 0 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7.509"/>
    </inkml:context>
    <inkml:brush xml:id="br0">
      <inkml:brushProperty name="width" value="0.04286" units="cm"/>
      <inkml:brushProperty name="height" value="0.04286" units="cm"/>
      <inkml:brushProperty name="color" value="#F6630D"/>
    </inkml:brush>
  </inkml:definitions>
  <inkml:trace contextRef="#ctx0" brushRef="#br0">94 31 8822,'0'-8'681,"0"-1"-418,0 1 0,0 4 0,-2 2 1,-3 2-1,-1 2 0,-2 3 279,-3 3 0,-1 2-66,0 2 0,2 1 1,1 2-1,1 1 1,2 1-40,2 0 0,3-3 0,1 0-213,0 0 0,4-3 1,2 0-1,4-3 0,1-1 171,2 0 0,0-2 0,1 0-114,1-1 1,-1-2-1,-3 2 1,-1-1-1,-2 1-290,-2 1 1,-1-2-1,-2 1 1,-2 2-314,0 2 0,-5-1 0,-1 2 0,-4-1-63,-1 0 0,1 1 0,-3-3-591,2 0 0,2-2 1,0-2-1,1-1 1,1-2 975,2-1 0,1-4 0,3-4 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7.799"/>
    </inkml:context>
    <inkml:brush xml:id="br0">
      <inkml:brushProperty name="width" value="0.04286" units="cm"/>
      <inkml:brushProperty name="height" value="0.04286" units="cm"/>
      <inkml:brushProperty name="color" value="#F6630D"/>
    </inkml:brush>
  </inkml:definitions>
  <inkml:trace contextRef="#ctx0" brushRef="#br0">1 108 10794,'10'-1'0,"1"-1"0,0 0 1299,1-2 1,0 0 0,1-2-1107,-1-1 1,-2 1 0,-2 0 0,-1 0 0,-1-1-163,-2-2 0,-1 2 1,-3-1-1,0 0-35,0 0 1,-4 3 0,-1-1-190,-3 3 1,-3 1 0,1 2 0,0 0-95,2 0 1,1 0-1,1 0 1,0 3 0,0 1-1,2 3 431,2 2 1,-1 2-1,1 0 157,0 3 0,2 0 548,0 3 0,3-3 0,1 3 0,1-3 0,2-1 0,1-3-518,0-1 0,3-1 1,-1-3-1,1-2-458,-1 0 1,1-1 0,1-2 0,1-3-187,-1-1 0,1-1 1,0-2-1,-1 1-3494,1 0 1,-1 0 3806,1-1 0,-1-2 0,1-1 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8.090"/>
    </inkml:context>
    <inkml:brush xml:id="br0">
      <inkml:brushProperty name="width" value="0.04286" units="cm"/>
      <inkml:brushProperty name="height" value="0.04286" units="cm"/>
      <inkml:brushProperty name="color" value="#F6630D"/>
    </inkml:brush>
  </inkml:definitions>
  <inkml:trace contextRef="#ctx0" brushRef="#br0">0 25 9346,'0'-10'0,"1"2"1275,1 3 0,-1 3 0,3 4-1033,-1 3 0,-1 0 0,-2 1 1,0 1-104,0 2 1,0 0 0,0 2-1,0-1 36,0 2 0,2 2 0,0 2 0,-1 2-3677,0 1 3502,-1-2 0,0 2 0,0-4 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5:58.240"/>
    </inkml:context>
    <inkml:brush xml:id="br0">
      <inkml:brushProperty name="width" value="0.04286" units="cm"/>
      <inkml:brushProperty name="height" value="0.04286" units="cm"/>
      <inkml:brushProperty name="color" value="#F6630D"/>
    </inkml:brush>
  </inkml:definitions>
  <inkml:trace contextRef="#ctx0" brushRef="#br0">1 19 9869,'6'-3'2114,"0"0"0,0 3-3249,1 0 786,-4 3 0,0-6-884,-3 1 1233,0 0 0,-3-3 0,0 1 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6:55.253"/>
    </inkml:context>
    <inkml:brush xml:id="br0">
      <inkml:brushProperty name="width" value="0.04286" units="cm"/>
      <inkml:brushProperty name="height" value="0.04286" units="cm"/>
      <inkml:brushProperty name="color" value="#F6630D"/>
    </inkml:brush>
  </inkml:definitions>
  <inkml:trace contextRef="#ctx0" brushRef="#br0">178 768 8484,'-13'-6'373,"3"-4"1,3-3 0,7-2 0,0 0 0,0-1 0,0-2 159,0-2 1,0-6-1,0 1-93,0-3 0,0-1 0,0-1-136,0 1 1,0-1 0,2 1 0,1-2 17,2-4 1,0 4 0,-3-3 0,1 2 0,4 3-94,1-1 0,0 1 0,4 1 0,-3 2-23,3 1 0,3 7 0,3-2 0,3 4 0,0 1 182,1 0 1,2 7-305,-4 3 1,6 4 0,-3 1-1,2 0 29,-1 0 0,-4 6 0,5 6 0,-1 4-33,-1 4 1,0-1 0,-5-2 0,2 1-113,-2 2 1,3 4 0,-1-3 0,-2 2 0,-3 4-41,-5 1 1,3-4 0,-5-1 0,2 0-4,0 0 0,-7 0 1,4 3-1,-2-3-54,-1-1 0,1-1 1,-5-3-1,0 3 113,0 2 0,0-5 1,-1 4-1,-4-3 23,-5 1 1,-3 1 0,-2-3 0,-1 2 16,-4-2 1,2 4-1,-5-3-17,2-1 1,-4-1 0,4-3 0,-2 0 71,-4-5 1,0 5 0,-3-6 0,0 0 25,1-3 0,-1-4 0,-1-1 0,-2 0 0,-1 0 69,1 0 0,2-1 1,1-4 80,1-5 1,-1-3 0,2-3 0,4-3 0,3-2 0,2 0 73,5 0 0,-4 1 0,9 3-207,1-2 1,2 1 0,6-5 0,0 0 42,0 0 0,1-2 1,4-4-290,5-1 1,8 1 0,3-1 0,2-1-66,4-4 1,-1 4 0,2-3-1,0 3 1,3 1 131,0 0 1,4 3-1,-4 2 29,-3 5 1,-2 6-1,2 2 1,-2 4 0,-3 1-9,-2 4 1,-1 1 0,-5 4-76,0 3 1,-2 3 0,-2 9-1,-3 1 1,-1 5-30,-4 4 1,-1 0 0,-2 7-1,0-3 5,0-1 1,-5 4-1,-2 1 1,-1-2 16,-3-2 0,2-2 1,0-1-74,-3-3 0,4 1 0,-2-5 1,-1 2-1,-3 2-210,0-2 1,-1 0 0,0-5 188,0 2 1,6-2-1,-1-7 1,0-1-1,0 0-318,0-2 1,5-1 39,-5-7 0,1-2 209,-6-3 0,7-8 1,1-8-1,2-4 1,0-5 19,2-2 0,-4-4 1,2 1-1,2-4 238,2-4 1,1-1 0,0 1 0,1 4 43,4 4 1,-2 4 0,6 3-1,0 2 561,5 1 1,-6 7 0,10-1-159,0 2 0,6-1 0,1 2 0,3 3-72,1-1 1,1 8-1,0 1 1,-1 3-118,1 2 0,-1 2 0,2 3 1,1 5-1,-1 3-14,-3 2 1,-2 1 0,2 4-368,-4 4 0,-4 4 1,-8 2-1,-4 1 0,-2 3 65,-2 6 1,-9 4 0,-5 4 0,-5 1 35,-5-2 1,1-1 0,-9-1 0,-5-1 14,-3 0 1,1-6 0,-4-3 85,-2-4 0,0-3 0,-2-4 0,2-6-52,0-6 0,-3-6 1,10-6-1,1 0-10,2 0 0,3-11 0,1-7 0,4-7-13,2-6 0,3-3 0,7-1 0,2-4 0,3-4 50,2-1 1,4-1-1,5 1 1,7-2-39,6-3 1,0 8 0,5-3 0,0 1-10,0 0 0,2 6 0,4 2 0,2 4 50,4 1 0,-4 7 0,3 4 0,-3 4-29,-1 5 1,0 4-1,-1 6 1,-1 3-147,-3 7 0,1 1 0,-6 14 0,-2 3 79,-2 5 0,-8 4 0,-3 9 1,-3 2-18,-2 1 1,-8 7 0,-6-4 152,-4 1 1,-8-4-1,3-10 1,-1-4-1,-1-6-26,-1-4 0,-2-5-38,-2-10 0,1 1 0,-1-6 1,1-2-1,1-3 0,2-5-240,1-5 0,2-4 1,-2-6-1,6-6 117,2-7 0,9-5 0,3-8 0,5-3-1870,5-5 1983,3 3 0,7-13 0,0 3 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7:02.983"/>
    </inkml:context>
    <inkml:brush xml:id="br0">
      <inkml:brushProperty name="width" value="0.05714" units="cm"/>
      <inkml:brushProperty name="height" value="0.05714" units="cm"/>
      <inkml:brushProperty name="color" value="#F6630D"/>
    </inkml:brush>
  </inkml:definitions>
  <inkml:trace contextRef="#ctx0" brushRef="#br0">14 739 8734,'-2'-21'0,"-1"-2"0,-2-2 0,2 2 0,3 0 0,3 2 45,2 0-38,6 1 1,-7 0-1,4 0 1,0 2-1,0 2 4,4 1 1,-4 7-1,2 3 1,1 3-1,1 4 1,-1 3-25,-1 5 0,-2 8 1651,2 2 0,-2 9 1,-4-1-1,1 2 0,-2 2 1,-1 0-598,-2-1 1,0-2 0,0 2-1,0 2-881,0 2 1,0-1 0,0-4 0,1-1-1,2 1 1,2-2 1,-1-4 1,-1-1 0,0-5-260,2 2 0,5-5 1,-3-7-1,-1 0 1,2-1 421,1-1 1,-5-1-117,6-5 1,0 0 0,5-1-27,0-4 0,1-5 1,2-8-1,2-4 32,-2 0 1,5-5 0,0-7-184,0-6 1,8-1-1,-3 0 1,1 2 87,4-2 1,5-5 0,-4-2 0,1 3 0,1-3 1,-5 2-1,5 5 1,-3 3-1,-2 4 11,-3 6 0,-8 0 1,-1 8-1,-2 1-215,-2-3 0,-2 11 0,-2-4-321,-1 2 1,-5 0 0,3-2-489,-1 0 1,-1 5-1,-2 1 391,1-3 0,0-1 0,-4-2-1345,4 0 0,-2 1 1,6-1 388,-3 0 0,6-5 0,-3 1 1457,5 1 0,0-5 0,1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16.136"/>
    </inkml:context>
    <inkml:brush xml:id="br0">
      <inkml:brushProperty name="width" value="0.11429" units="cm"/>
      <inkml:brushProperty name="height" value="0.11429" units="cm"/>
      <inkml:brushProperty name="color" value="#F6630D"/>
    </inkml:brush>
  </inkml:definitions>
  <inkml:trace contextRef="#ctx0" brushRef="#br0">30 15 10607,'4'-8'760,"0"4"-305,-2 2 0,-1 5 0,1 4 1,-1 5-99,-1 1 0,-1 2 1,0 2-1,-2 2-187,-1-1 1,2 2-1,-1-2 1,0 0-323,1-1 1,-3 0 0,3-3 0,-1-2-377,0-3 0,2-1 0,-2-1 221,0-2 0,2-3 1,-1-4-1,1-4 77,1-3 1,2-1 0,2-4 0,0 0 433,1-1 0,2-2 0,2 1 0,1-3 35,-1 1 1,1 0 0,0 4-1,1 0 224,-1 2 1,2 1 0,-2 4 0,-1 0-283,-1 0 1,1 3 0,1 1-1,-1 3-262,-1 0 0,-1 0 0,0 3 0,0 2-649,-2 1 0,1 1 0,-2 0 1,1 1 49,0-1 0,-3 0 680,3 0 0,-3 1 0,1-1 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7:45.607"/>
    </inkml:context>
    <inkml:brush xml:id="br0">
      <inkml:brushProperty name="width" value="0.05714" units="cm"/>
      <inkml:brushProperty name="height" value="0.05714" units="cm"/>
      <inkml:brushProperty name="color" value="#F6630D"/>
    </inkml:brush>
  </inkml:definitions>
  <inkml:trace contextRef="#ctx0" brushRef="#br0">11 467 10615,'-3'-14'0,"-1"0"87,2 1 1,1 7-443,1 6 0,3 5 0,2 5 0,1 1 0,2 1 291,1 2 1,3-2-1,1 6 1,1 1-1,-3 0 1,-1 4 0,-3-1-1,1 1 1,0-2-1,0-1 113,-1-5 1,-3-2 0,2-3 545,-2 1 1,4-4 808,-1 0 0,3-5 0,0 2 1,1-3-1,-1-1 0,2-1 1,1-3-656,1-3 0,3-6 0,-2-3 0,2-3 1,1-4-1,3-3-184,4-3 1,-3-1-1,4-4-122,-1-4 1,2-1-1,5-8 1,-1 2 442,1-1 0,-2 4 0,-1 5-412,-1 1 0,-4 2 0,0 6 0,-2 3-300,-1 3 1,-4 2-1,-4 3 1,-4 3-175,-2 2 0,-5 5-464,2 0 0,-3 6-1358,-1 1 1,-1 0-1,-2 5 611,0-1 0,-1-1 1152,4 4 1,-4 0 0,-2 3 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7:51.225"/>
    </inkml:context>
    <inkml:brush xml:id="br0">
      <inkml:brushProperty name="width" value="0.05714" units="cm"/>
      <inkml:brushProperty name="height" value="0.05714" units="cm"/>
      <inkml:brushProperty name="color" value="#F6630D"/>
    </inkml:brush>
  </inkml:definitions>
  <inkml:trace contextRef="#ctx0" brushRef="#br0">42 364 19716,'-4'-12'-1270,"1"0"1,-2 7 145,0-1 1,0 4 1388,2-1 1,1 1 847,-5 2 1,4 6 0,0 4 0,2 7 329,1 2 0,1 2 1,2 0-1,3 1-722,0 2 0,3-2 1,-3 1-574,0-5 0,3-2 1,-2-3-371,2 1 1,1-2-1,1-3 83,-1-3 0,1-3 0,-1 0 90,0-2 396,-4-1 0,2-4 0,-3-3 1,0-4-244,4-2 1,3-1 0,3-6-1,1-3 1,4-2 658,3-4 1,-1-1 0,3-2-415,1-3 0,-3 3 0,4-3 1,1 3-350,-2 1 0,0 5 0,-7 1 0,-1 5 0,-4 2 0,-3 3 0,-1 5 0,1 0 0,-1 0 0,1 3 0,-5-1 0,1 5 0,-4-1 0,1 0 0,-4-2 0,0-4-1927,0-1 1,1 4 0,2 1-696,0-3 0,2 5 2454,-2 0 0,-6-1 0,2-1 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3.076"/>
    </inkml:context>
    <inkml:brush xml:id="br0">
      <inkml:brushProperty name="width" value="0.04286" units="cm"/>
      <inkml:brushProperty name="height" value="0.04286" units="cm"/>
      <inkml:brushProperty name="color" value="#F6630D"/>
    </inkml:brush>
  </inkml:definitions>
  <inkml:trace contextRef="#ctx0" brushRef="#br0">40 1 10389,'0'13'606,"0"0"0,0 2-243,0 2 1,0 3-1,0 2 1,0 2-279,0 2 0,0 0 0,0-4 0,0 2 0,0 2-234,0-2 1,0-9 0,0-2-1157,0 2 0,0-4-132,0 2 1,-2-8 124,-5 1 1312,5-12 0,-15-5 0,6-9 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2.890"/>
    </inkml:context>
    <inkml:brush xml:id="br0">
      <inkml:brushProperty name="width" value="0.05714" units="cm"/>
      <inkml:brushProperty name="height" value="0.05714" units="cm"/>
      <inkml:brushProperty name="color" value="#F6630D"/>
    </inkml:brush>
  </inkml:definitions>
  <inkml:trace contextRef="#ctx0" brushRef="#br0">15 22 9235,'0'-8'1715,"-2"0"1,0 3 0,-1 5-395,1 2 1,0 5 0,0 1-766,1 1 0,1-1 0,0 1 0,0-1-464,0 2 0,0-2 0,0-1 0,0 1-100,0 0 0,0-2 1,1 0-6700,1 0 4055,2-4 0,-4 0 2632,2-4 1,1-5-1,-1-3 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3.119"/>
    </inkml:context>
    <inkml:brush xml:id="br0">
      <inkml:brushProperty name="width" value="0.04286" units="cm"/>
      <inkml:brushProperty name="height" value="0.04286" units="cm"/>
      <inkml:brushProperty name="color" value="#F6630D"/>
    </inkml:brush>
  </inkml:definitions>
  <inkml:trace contextRef="#ctx0" brushRef="#br0">15 29 8501,'0'-6'536,"0"-1"0,-2 1 1,0 1-161,-1 2 1,2 1 0,-2 3-415,1 0 0,0 2 0,2 3 0,0 1-773,0-1 1,2 1 0,1 0 810,2 1 0,2-2 0,1 1 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3.378"/>
    </inkml:context>
    <inkml:brush xml:id="br0">
      <inkml:brushProperty name="width" value="0.04286" units="cm"/>
      <inkml:brushProperty name="height" value="0.04286" units="cm"/>
      <inkml:brushProperty name="color" value="#F6630D"/>
    </inkml:brush>
  </inkml:definitions>
  <inkml:trace contextRef="#ctx0" brushRef="#br0">15 3 10036,'3'-3'496,"-2"3"0,-2 0 1,-1 4-1,-1 1 433,-1 2 0,1 1 0,-1-1-468,3 0 1,0 0 0,2 1 0,0-1 0,3-1-1,3-1 672,3-2-970,2 1 1,0-3 0,-1 0-1,0 0 1,-2-1 0,-1 0 253,-1 0-772,-4 0 1,-1 2-1,-5 2 1,-1 1 0,-2 2-434,-2 1 0,-1 0 0,-2 2 0,2 0-492,0 0 1,2-3 0,1 0 0,2-2 1279,2 0 0,2 0 0,0 0 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4.967"/>
    </inkml:context>
    <inkml:brush xml:id="br0">
      <inkml:brushProperty name="width" value="0.05714" units="cm"/>
      <inkml:brushProperty name="height" value="0.05714" units="cm"/>
      <inkml:brushProperty name="color" value="#F6630D"/>
    </inkml:brush>
  </inkml:definitions>
  <inkml:trace contextRef="#ctx0" brushRef="#br0">70 20 9146,'-7'-6'0,"1"1"-164,0 1 0,0 2 430,1 0 1,0 2 0,0 0 0,0 0 0,1 2 0,-1 2 940,2 2 1,-1 0 0,3 4 0,-1 1 48,0 3 0,1-1 0,0 4 1,0-2-778,1 0 1,0-1-1,0-1 1,1-2-567,0 0 1,0-2 0,2-1-1,0-2 370,-1-2 1,0 0-1136,1-3 1,1-1 0,0-4 0,1-2-62,0-2 1,2-3 0,-1-1 0,0 0 0,0-1 96,1-1 1,-1 0 1025,2-2 0,-1 1 0,0 2 0,0 1 0,-1 1 0,0 1 1035,-1 3 1,-1 2 0,1 3-357,0-1 1,-2 4 0,-1 3 0,-2 2-76,0 2 0,0 2 1,0 1-85,0 0 0,0 0 0,0-1 0,0 0-1017,0 0 0,0-1 0,0-1 0,0-1 288,0-2-3035,0 0 1,1-2 0,0-2 3033,3-2 0,2-4 0,2-3 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5.329"/>
    </inkml:context>
    <inkml:brush xml:id="br0">
      <inkml:brushProperty name="width" value="0.04286" units="cm"/>
      <inkml:brushProperty name="height" value="0.04286" units="cm"/>
      <inkml:brushProperty name="color" value="#F6630D"/>
    </inkml:brush>
  </inkml:definitions>
  <inkml:trace contextRef="#ctx0" brushRef="#br0">10 370 8450,'-4'2'1620,"1"3"1,1 5-1300,2 1 1,2 0 0,1-2 0,1-1 0,2-2 0,0-2 0,2-2 0,0-2 0,3 0 0,-1-2-35,0-3 1,2-4 0,-1-3-171,0 0 1,-1-1-1,0-2-800,0 0 1,-2-1-1,-2-1 1,0 0-1,-2-2 693,1 0 0,-1-2 1,-2-1-1,1 0 300,-2-2 0,-1 1 1,0 0-1,0 0 1,0 1-1,0 2 0,-1 2 472,-1 3 0,0 3-312,2 4 0,0 1 556,0 2 0,0 4 0,0 3-521,0 6 0,0 6 0,0 5 307,0 4 0,1 4 0,0 3 1,1 0-1,1 1-231,1-2 0,0 0 0,1-4-545,0 0 0,-3 1 1,1-5-1,-2-2 1,1-2-1,-1-5-1568,0-1 0,-1-2-999,0 0 0,-1-3 1125,-1-3 0,1 0 0,-1-4 1406,-1-3 0,-3-1 0,1-5 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5.579"/>
    </inkml:context>
    <inkml:brush xml:id="br0">
      <inkml:brushProperty name="width" value="0.04286" units="cm"/>
      <inkml:brushProperty name="height" value="0.04286" units="cm"/>
      <inkml:brushProperty name="color" value="#F6630D"/>
    </inkml:brush>
  </inkml:definitions>
  <inkml:trace contextRef="#ctx0" brushRef="#br0">0 123 8274,'1'-12'463,"0"2"1,2 3 0,3 2 0,0 0 1184,2 0-766,-1 0 1,4 0-275,-1 0 0,3-1-108,0-1 0,3 1 1,1 1-1,0 0 0,0 1-222,1 0 1,-4 0-1,2 1 1,-2 1-627,0 0 0,-3 0 0,-1 0 0,-3 1-571,-2 1 0,0-2-2692,0 0 1609,-2 1 0,-2 1 537,-2 0 1465,0 0 0,-3-3 0,1 1 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6.559"/>
    </inkml:context>
    <inkml:brush xml:id="br0">
      <inkml:brushProperty name="width" value="0.04286" units="cm"/>
      <inkml:brushProperty name="height" value="0.04286" units="cm"/>
      <inkml:brushProperty name="color" value="#F6630D"/>
    </inkml:brush>
  </inkml:definitions>
  <inkml:trace contextRef="#ctx0" brushRef="#br0">5 25 8297,'0'-7'0,"-1"1"0,-1 0 7694,0 2-5693,2 2-2394,0 2 1,3 0-1,0 0-73,1 0 0,1 1 0,0 0 466,0 0 0,0 1 0,0-2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16.465"/>
    </inkml:context>
    <inkml:brush xml:id="br0">
      <inkml:brushProperty name="width" value="0.08571" units="cm"/>
      <inkml:brushProperty name="height" value="0.08571" units="cm"/>
      <inkml:brushProperty name="color" value="#F6630D"/>
    </inkml:brush>
  </inkml:definitions>
  <inkml:trace contextRef="#ctx0" brushRef="#br0">123 0 11309,'-8'1'516,"-2"2"0,2 4 0,-4 5 0,-1 2-114,-1 0 1,3 0 0,0 1 0,3-1 34,0 1 1,0-1 0,5 1-1,0-2-784,0-1 1,0-1-1,4-4 30,2 0 0,1-3 0,3-2 0,1-3-36,1-1 0,2-6 0,2 0 0,-2-2-508,-1-1 0,2-1 0,-2 3 0,-1 1 771,-1 2 1,-3 1 0,-1 1 0,0 1 894,0 0 0,-3 1 0,2 5-75,-2 2 0,-1 2 1,0 2-1,0 0-374,0 0 0,2-1 0,1-1 0,1 1-1640,2-1 0,1-1 1,2-1-1972,0-3 3255,1-1 0,-3-1 0,1 0 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7.298"/>
    </inkml:context>
    <inkml:brush xml:id="br0">
      <inkml:brushProperty name="width" value="0.04286" units="cm"/>
      <inkml:brushProperty name="height" value="0.04286" units="cm"/>
      <inkml:brushProperty name="color" value="#F6630D"/>
    </inkml:brush>
  </inkml:definitions>
  <inkml:trace contextRef="#ctx0" brushRef="#br0">5 15 8131,'0'-4'0,"0"0"0,0 2 2459,-2-1-1691,2 2 1,-3 1 0,3 2 0,0 1-195,0 2 1,0 2-289,0 1 0,0 1 1,0 1-1,0-1 1,0 0-1,1-2-338,1 0 0,-2 0 0,2-2-535,-2 0 0,0-2 0,1 0 72,1-1 1,-2-3-1,2-2 1,-1-1-519,0-1 1033,0-2 0,3-1 0,-1-2 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7.506"/>
    </inkml:context>
    <inkml:brush xml:id="br0">
      <inkml:brushProperty name="width" value="0.04286" units="cm"/>
      <inkml:brushProperty name="height" value="0.04286" units="cm"/>
      <inkml:brushProperty name="color" value="#F6630D"/>
    </inkml:brush>
  </inkml:definitions>
  <inkml:trace contextRef="#ctx0" brushRef="#br0">30 15 8284,'0'-4'213,"0"-1"1,0 1 1395,0 2-1372,-2 3 0,0 6 0,0 2 0,-1 3 312,0 3 1,1 4-1,-2 2 1,1 1-85,1 2 0,-1 1 0,1-3 0,1 0 0,0-1-378,1-1 0,0-3 0,0 2 0,0-2-196,0-3 293,0 0 0,0-4 0,0 0-883,0-3 1,1-2-1053,1-2 1,-1-1 1750,2-4 0,0-7 0,2-4 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7.765"/>
    </inkml:context>
    <inkml:brush xml:id="br0">
      <inkml:brushProperty name="width" value="0.04286" units="cm"/>
      <inkml:brushProperty name="height" value="0.04286" units="cm"/>
      <inkml:brushProperty name="color" value="#F6630D"/>
    </inkml:brush>
  </inkml:definitions>
  <inkml:trace contextRef="#ctx0" brushRef="#br0">93 7 8250,'3'-3'712,"-1"0"1,-2 2-439,0 1 1,-4 2 0,-1 4 0,-1 0-186,-1 0 1,0 1 0,-3-1 0,2 1-70,0-1 0,2-1 0,-1 0 0,2 1 0,0-1-4,0 0 1,0 1 0,2-3 190,-1 2 0,3-2 0,0 0 549,0 1 1,2-1 0,0 0 0,3 1-248,0 0 1,1 1 0,0 0-1,0 0-477,-1 0 0,2 0 0,0 0 0,0-1-622,0-1 1,0 2 0,-1-3-1720,0 1 1,0-1 2308,-1-2 0,1-2 0,0-1 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8.051"/>
    </inkml:context>
    <inkml:brush xml:id="br0">
      <inkml:brushProperty name="width" value="0.04286" units="cm"/>
      <inkml:brushProperty name="height" value="0.04286" units="cm"/>
      <inkml:brushProperty name="color" value="#F6630D"/>
    </inkml:brush>
  </inkml:definitions>
  <inkml:trace contextRef="#ctx0" brushRef="#br0">0 74 10175,'5'2'0,"0"0"1140,2-1 0,-1-1-469,2 0-465,-2 0 0,3-1-111,0-1 0,-2 0 1,1-4-1,-1 0 1,-1 0-148,-1 0 1,0 0-1,0 0 1,-1-1-306,0 1 1,-2 1 0,-2 0 0,-1 0-90,0 0 1,-3 2 0,-2 2 0,-1 0 713,0 1 1,0 1 0,-1 2 0,-1 2 0,1 3 590,-1 0 1,1 3 0,1 1-555,1-2 1,1 2-1,2-1 496,1-1 1,2-1-1,0-1 1,0 0-680,0-2 1,2 0 0,1-2 0,2-1 0,0-1-997,2 1 0,-2-3 1,2 2-1,-1-2-499,0 0 0,0 0 0,0 0 1,0 0 1372,-2 0 0,1-2 0,0-1 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8.875"/>
    </inkml:context>
    <inkml:brush xml:id="br0">
      <inkml:brushProperty name="width" value="0.04286" units="cm"/>
      <inkml:brushProperty name="height" value="0.04286" units="cm"/>
      <inkml:brushProperty name="color" value="#F6630D"/>
    </inkml:brush>
  </inkml:definitions>
  <inkml:trace contextRef="#ctx0" brushRef="#br0">30 37 8991,'-4'-7'0,"2"2"2849,-1 1-2298,0 3 1,0 1-1,-1 5 1,0 1-25,1 2 1,1-1 0,1 2-1,0 0-336,1 0 0,0-1 1,1 0-1,0-2-241,3 0 0,0-1 0,1-1-351,0-1 1,0 0 0,0-3 0,0 0-171,-1 0 1,1-3 0,0-2 0,0-1 137,0 0 1,-2-1-1,1 1 1,-1 0 0,0 0-246,-2 2 901,2-1 1,-3 2-1,2 4 767,-4 3 1,2 3-1,-2 2 1,2-2 0,0 1-51,0-1 1,0-1 0,0 1 0,2-2-754,1-2 1,2-1 0,1-2-1,1 0-138,-1-2 0,-1-1 1,0-4-1,0-1 0,1-1 346,-1-1 1,1-1-831,-3-1 0,1 1 1,0 1-1,-2 1 93,1 1 0,-2 1 0,-1 2-516,0 0-220,0 0 0,0 3 1,-1 2-334,-1 2 1,0 3-1,2 0 379,0 0 1,1-3 0,0 0 1031,3-2 0,0 0 0,1 0 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8.953"/>
    </inkml:context>
    <inkml:brush xml:id="br0">
      <inkml:brushProperty name="width" value="0.04286" units="cm"/>
      <inkml:brushProperty name="height" value="0.04286" units="cm"/>
      <inkml:brushProperty name="color" value="#F6630D"/>
    </inkml:brush>
  </inkml:definitions>
  <inkml:trace contextRef="#ctx0" brushRef="#br0">1 103 8293,'2'2'442,"3"1"0,-3 0 0,2 1-84,-1 2 0,-2-1 1,1 1 578,0 0 0,0-1 0,0-1 0,1 1-1125,0 0 0,-2 0-835,3-2 0,-3-2 1,0-3-1957,0-3 2979,-1-2 0,0-5 0,0 0 0</inkml:trace>
  <inkml:trace contextRef="#ctx0" brushRef="#br0" timeOffset="1">20 40 8293,'-1'-10'0,"-2"2"1950,1 2 1,1 0 579,-1 1-2481,1 3 1,2-1-120,1 3 1,-1 1 0,2 0 0,1 1 0,0 0-345,1 1 1,0 0-3970,0 1 4383,0-2 0,2 2 0,0-1 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9.221"/>
    </inkml:context>
    <inkml:brush xml:id="br0">
      <inkml:brushProperty name="width" value="0.04286" units="cm"/>
      <inkml:brushProperty name="height" value="0.04286" units="cm"/>
      <inkml:brushProperty name="color" value="#F6630D"/>
    </inkml:brush>
  </inkml:definitions>
  <inkml:trace contextRef="#ctx0" brushRef="#br0">49 0 8293,'2'1'832,"-2"0"1,-3 2-1,-4 2 1,1 0 0,1 1-493,2 1 1,-2 0 0,3-1-1,-1 1 1,1 0 0,2 1 352,0-1 1,2 0-399,1 1 0,2-1 0,0 0 1,0 0-1,1-1 0,1 0-54,-2-1 0,3-2 0,-2 0 1,-2 0-1,0 1-275,-2-1 0,0 0 0,-3 2 131,-1 0 1,-1 0-1,-3 0-757,0 2 0,-3-2 0,1 2 0,0-2-1444,0-2 0,2-1-1412,-1-2 3516,2-2 0,0-3 0,0-2 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9.472"/>
    </inkml:context>
    <inkml:brush xml:id="br0">
      <inkml:brushProperty name="width" value="0.04286" units="cm"/>
      <inkml:brushProperty name="height" value="0.04286" units="cm"/>
      <inkml:brushProperty name="color" value="#F6630D"/>
    </inkml:brush>
  </inkml:definitions>
  <inkml:trace contextRef="#ctx0" brushRef="#br0">0 118 9398,'8'-2'0,"-1"0"0,-1 0 588,1 0 0,0-2 0,-1 1 1,0-2-248,0 1 0,0-1 0,-1-1 1,0 0-307,0 0 0,-1-3 1,0 2-1,-1 0 1,0 0-1,0 0 0,-1 0-391,-2 1 1,0-2 410,0 2 0,-1 2 96,-2 2 1,0 1-1,-5 3 1,1 1 274,-1 3 1,1 4 0,-2 0 0,1 2-1,1 1 1,0 0 1339,2 0 0,2 0-1456,1-1 0,2-1 0,0-2 1,0-1-166,2-1 1,1-2-1,3 0 1,1-2 20,1-1 1,0-2-1,1 0 1,0 0-2040,-1 0 0,0 0 0,0 0 0,-1 0-1002,0 0 2875,-4 0 0,6-2 0,-3-1 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8:59.622"/>
    </inkml:context>
    <inkml:brush xml:id="br0">
      <inkml:brushProperty name="width" value="0.04286" units="cm"/>
      <inkml:brushProperty name="height" value="0.04286" units="cm"/>
      <inkml:brushProperty name="color" value="#F6630D"/>
    </inkml:brush>
  </inkml:definitions>
  <inkml:trace contextRef="#ctx0" brushRef="#br0">84 8 9508,'-5'-5'2542,"2"3"1,2 2-1531,0 3 0,-1 3 0,-1 2 0,-2 1-446,0-1 1,-1 1 0,-1-1-1985,-1 0 1,2 0 0,-1 0-1823,0-1 1,3-1 3239,-1 1 0,2 0 0,-2 1 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0.866"/>
    </inkml:context>
    <inkml:brush xml:id="br0">
      <inkml:brushProperty name="width" value="0.05714" units="cm"/>
      <inkml:brushProperty name="height" value="0.05714" units="cm"/>
      <inkml:brushProperty name="color" value="#F6630D"/>
    </inkml:brush>
  </inkml:definitions>
  <inkml:trace contextRef="#ctx0" brushRef="#br0">69 29 8918,'0'-6'904,"0"-1"0,0 1-164,0 1 0,-1 2-512,0 1 0,-2 5 0,-3 2 1,0 3 321,-2 3 0,0 1 1,1 3-333,-1 2 0,2-2 0,2 1 1,0 0-1,3-2 146,0 1 1,2-3 0,0 0-197,3-2 0,2-1 0,1 0 0,0-2-23,2-1 1,0 0 0,1-3 0,0 1-1,-1 0-17,-1-1 1,1-2 0,-1 2-1,0 0-105,-2 0 1,0-2-1,-2 3 1,-1-1-38,-1 2 0,-2 1 0,0 1 1,0-1-1,-2 1 0,-1 0 36,-1 1 1,-2-2-137,0 2 1,-2-1 0,-1 0-331,1 0 0,-1 0 1,2-3-1,-1 0-485,0-1 1,-1-1-1,0-1 1,2 0-2394,-1-1 3322,2 0 0,-1-7 0,-1-1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16.686"/>
    </inkml:context>
    <inkml:brush xml:id="br0">
      <inkml:brushProperty name="width" value="0.08571" units="cm"/>
      <inkml:brushProperty name="height" value="0.08571" units="cm"/>
      <inkml:brushProperty name="color" value="#F6630D"/>
    </inkml:brush>
  </inkml:definitions>
  <inkml:trace contextRef="#ctx0" brushRef="#br0">80 40 8469,'4'-7'1055,"0"0"-3,-4 0 1,-1-1-631,-2 1 0,-1 4 1,-5 4-114,-1 5 0,-2 4 0,3 3 0,0 0-6,1 0 1,-1 4-1,2-3 1,3-1-87,2 1 1,2-2 0,0-5-1,2 0-158,2 1 1,1-4 0,6 0 0,-1 0-347,2-3 0,2-3 0,1-3 1,1-1-2830,1-2 1,0-2 3115,-3-2 0,4-5 0,0-1 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1.054"/>
    </inkml:context>
    <inkml:brush xml:id="br0">
      <inkml:brushProperty name="width" value="0.04286" units="cm"/>
      <inkml:brushProperty name="height" value="0.04286" units="cm"/>
      <inkml:brushProperty name="color" value="#F6630D"/>
    </inkml:brush>
  </inkml:definitions>
  <inkml:trace contextRef="#ctx0" brushRef="#br0">1 123 8515,'0'-9'914,"2"1"0,2 4 651,2 1 0,0 1 1,2-2-1,1 0-1085,0-1 1,1 0 0,2-2 0,1 0-1,1-2 1,1 2 0,-1 0 231,-1 1-1210,3 0 180,-7 1 0,5 1 0,-6 0-1279,1 1 1,-1 1 0,-2 0-1117,0-1 0,-3 2 2713,0 1 0,0-2 0,2-1 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1.414"/>
    </inkml:context>
    <inkml:brush xml:id="br0">
      <inkml:brushProperty name="width" value="0.04286" units="cm"/>
      <inkml:brushProperty name="height" value="0.04286" units="cm"/>
      <inkml:brushProperty name="color" value="#F6630D"/>
    </inkml:brush>
  </inkml:definitions>
  <inkml:trace contextRef="#ctx0" brushRef="#br0">49 138 8447,'0'7'-13,"-1"2"0,-1 0 0,1-1 1,0 1 632,1-1 0,0-2 0,1 1 256,1-2 0,-1-1 0,2 0 0,1-3-506,0 0 0,1-4 1,1-1-1,0-3-351,0 0 1,1-1 0,-3-2 0,1 1 56,0-1 0,0 1 0,0-2 0,0 0 147,0 0 0,-2 0 1,-2 1 14,0 1 1,-1 0 0,0 1 0,-1 0-34,0 0 0,-2 2 0,-3-1 0,0 0-40,0 0 1,-1 1 0,1 2 0,-1 0 0,-1 1-81,-1 1 1,2-1 0,-1 1-1,1 1-250,-1 0 0,2 1-417,-1 0 0,2 0 0,0 1 0,0 1-375,0 1 0,3 1 352,0 1 1,4-1 0,1 0-555,1-1 0,2-1 1159,0 1 0,0-2 0,1 2 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2.207"/>
    </inkml:context>
    <inkml:brush xml:id="br0">
      <inkml:brushProperty name="width" value="0.04286" units="cm"/>
      <inkml:brushProperty name="height" value="0.04286" units="cm"/>
      <inkml:brushProperty name="color" value="#F6630D"/>
    </inkml:brush>
  </inkml:definitions>
  <inkml:trace contextRef="#ctx0" brushRef="#br0">11 458 8195,'-5'-8'0,"2"2"0,1 3 675,2-1 0,0-2 0,2-2 0,1-2 0,1-1-333,0-4 1,-1 3 0,3-6 0,0 0-128,0-1 0,-1 0 0,0-1 0,0 1 0,1-2 128,1 0 0,1-1 0,-1-2-41,1 0 1,-2 2-1,0-3-26,0 1 1,-1 3 0,0 5 0,-1 3 701,-1 1-979,-1 4 0,-2 6 0,0 6 0,-2 6 230,-1 6 0,-1 3 0,-1 0 0,0 1-180,2 0 0,1-1 0,2 0 0,0-1 0,0-2-52,0-2 0,2-3 0,0-3-462,0-1 0,2-2 0,1-2 0,-1-2 1,1-1 105,0-1 0,1-5 0,0-3 1,1-2-1,0-2 60,0 0 1,1-4 0,-1-1 135,-1-1 1,0 0 0,0 0-1,0 0 370,-2 1 0,1 4 0,-2 1 1,-1 3 829,0 2-427,-2 1 1,0 5 0,0 4-1,-2 6-2,-1 4 0,-1 3 0,0 0 0,2 2 1,-1-1-95,2 1 0,1-3 0,0 0-663,2 0 0,1-2 0,2-2 1,0-2-1,0-1-477,2-1 1,-2-2-1,2-3 1,0 0-532,-1-1 1,1-1 0,-1 0 0,1-3-1762,-1 0 2918,-1-3 0,2-1 0,1-1 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2.499"/>
    </inkml:context>
    <inkml:brush xml:id="br0">
      <inkml:brushProperty name="width" value="0.04286" units="cm"/>
      <inkml:brushProperty name="height" value="0.04286" units="cm"/>
      <inkml:brushProperty name="color" value="#F6630D"/>
    </inkml:brush>
  </inkml:definitions>
  <inkml:trace contextRef="#ctx0" brushRef="#br0">15 2 10227,'-3'-1'1861,"1"1"0,2 8 0,0 1-1192,0 0 0,-1 2 1,-2 1-1,1 0 89,0 0 1,0 1 0,2-1 0,0-1-346,0 1 0,0-3 0,0 0 0,1-1-1761,1-2 0,-1-1 400,2-2 0,0-1 1,2-3-1,0-1 23,0-3 0,0-2 0,0-3 0,0-1 513,-1 0 0,3-2 1,0 1-1,-2 2 568,-1 1 1,0 1 0,-1 2 0,0 3 911,0 0 0,-2 2 0,1 3 1,-1 3-1,-1 3 395,0 1 0,0 3 0,0 0 1,0 1-988,0 0 1,0-2 0,0-1-244,0-1 0,0-3 0,0 0 1,0-1-869,2-1 0,-1-2 0,2-3 1,0 0-1,1-3 0,-1-2-789,1-2 1,1-2 0,1-2 0,0-1 916,0-1 0,0 0 0,-1 0 0,1 2 0,1 0-18,-1 3 1,-1 2 1013,0 2 0,-2 0 0,0 2 1,1 2-1,-1 1 0,0 3 668,-1 2 0,0-1 0,-1 4 1,1 1-1,1-1-820,-1 1 0,1-1 1,-1-1-983,-1 1 1,1-2-1,0 1 1,-1-2 500,1 0 1,-1 0 0,1 0-3139,-2 0 1,0 0 3281,0-1 0,2 1 0,1 0 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3.824"/>
    </inkml:context>
    <inkml:brush xml:id="br0">
      <inkml:brushProperty name="width" value="0.04286" units="cm"/>
      <inkml:brushProperty name="height" value="0.04286" units="cm"/>
      <inkml:brushProperty name="color" value="#F6630D"/>
    </inkml:brush>
  </inkml:definitions>
  <inkml:trace contextRef="#ctx0" brushRef="#br0">69 45 8476,'-5'-5'918,"0"0"1,0 6 0,0 3-220,0 2 0,1 5 1,-2 3-1,0 1 91,0 3 0,-2 1 0,3-1 1,1-1-1,1-1-292,2-2 1,1-2-1,1 0-710,1-1 1,1-2-1,1-4 1,2-2-1,1-2 41,0-1 1,2-3 0,0-3 0,1-4-681,0-2 0,0 0 0,0-2 50,-1-1 0,1-1 1,-2 1-1,0 0 1,-1 1 631,-1-1 1,-1 3-1,-2 1 2079,-1 2-1141,-2 4 0,-2 7 1,-1 4-1,-1 2 217,1 2 1,-1 2 0,2-2 0,1 2-574,1-1 1,0 0 0,2 0 0,2-2 0,1-1-368,2-2 0,0 1 1,-1-5-1,0 1-170,0-1 0,0-2 1,-1-2-1,0-1 1,-1-2-494,1 0 0,0-1 1,0-1 342,-2-1 0,1 2 0,-3-2 0,0 1 383,0 1 1,-1 0-1,0 0 1,0-1-121,0 1 1,-2 1 0,1 0 319,0 0 0,-2 0 0,1 0 0,0-1-765,0-1 1,0 1 0,2 1 0,0 0 0,0 0 0,0 0-1201,0 0 1,0 0 0,0 1 592,0-1 1,2 1 0,0 2 0,1-1 1062,1 2 0,0-1 0,1-1 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3.912"/>
    </inkml:context>
    <inkml:brush xml:id="br0">
      <inkml:brushProperty name="width" value="0.04286" units="cm"/>
      <inkml:brushProperty name="height" value="0.04286" units="cm"/>
      <inkml:brushProperty name="color" value="#F6630D"/>
    </inkml:brush>
  </inkml:definitions>
  <inkml:trace contextRef="#ctx0" brushRef="#br0">64 1 8476,'5'0'714,"-2"0"0,-2 0 1,-2 3-1,-3 2 1,-2 3-70,-2 3 0,0-1 1,0 3-1,0 0 0,0-1-206,2-1 1,0 0 0,2-2-510,0-1 0,2-2 0,2 1-11,0-2 0,1-2 0,2-2 1,2-2-550,0-2 1,3-2-1,0-2 1,0-1 176,0-1 0,0 1 0,0 2 139,-2 0 0,0 2 0,-1 0 1305,0 1 0,-1 2 0,-1 2 0,-1 3-428,-2 2 1,0 3 0,0 0-1,-1-1 1,-1 0-579,1-2 0,1-1-1192,0 0 0,0-2 0,2-1 1,1-3-1700,1-2 2906,1 0 0,2-9 0,1 2 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4.242"/>
    </inkml:context>
    <inkml:brush xml:id="br0">
      <inkml:brushProperty name="width" value="0.04286" units="cm"/>
      <inkml:brushProperty name="height" value="0.04286" units="cm"/>
      <inkml:brushProperty name="color" value="#F6630D"/>
    </inkml:brush>
  </inkml:definitions>
  <inkml:trace contextRef="#ctx0" brushRef="#br0">15 69 9761,'-5'-8'1383,"0"0"1,3 1 937,0 4-1196,2 2-532,2-4 0,1 5-345,3-2 0,2 2 1,2 0-1,0 0 0,0 1-342,1 1 1,1 1-1,2-1 1,-1-1-33,1 0 1,-2-1 0,-1 0-666,0 0 1,-2 0 0,-1 0 0,0-1 0,-1-1 0,-1-1-1,-2-1 1,-1-1-4279,-1 0 5069,0-2 0,-2-1 0,0-2 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4.597"/>
    </inkml:context>
    <inkml:brush xml:id="br0">
      <inkml:brushProperty name="width" value="0.04286" units="cm"/>
      <inkml:brushProperty name="height" value="0.04286" units="cm"/>
      <inkml:brushProperty name="color" value="#F6630D"/>
    </inkml:brush>
  </inkml:definitions>
  <inkml:trace contextRef="#ctx0" brushRef="#br0">104 78 8309,'-4'-9'6,"1"-2"0,0 1 352,0 0 144,-1-1 0,3 5 0,-3-1 240,1-1 1,0 4 0,0 2 0,-1 3-42,0 2 1,-1 2 0,0 4 0,-1 5-277,0 2 0,0 3 1,0 5-1,0 0 189,-1 1 1,3-2-1,0 2-207,1-1 1,0 1-1,1-3 1,1-1-348,1 1 0,0-1 0,0-3 0,0-1 0,0-2-83,0-2 1,0-3 0,0-2-1,0-1-2909,0-2 1260,0-2 1,0-1 0,2-2-1,1 0 1672,2-2 0,0-3 0,-1-2 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4.832"/>
    </inkml:context>
    <inkml:brush xml:id="br0">
      <inkml:brushProperty name="width" value="0.04286" units="cm"/>
      <inkml:brushProperty name="height" value="0.04286" units="cm"/>
      <inkml:brushProperty name="color" value="#F6630D"/>
    </inkml:brush>
  </inkml:definitions>
  <inkml:trace contextRef="#ctx0" brushRef="#br0">1 128 8323,'0'-5'2797,"2"2"-1490,1 2 1,2 0-1114,1-1 1,0 0-1,1-3 1,0 0 409,-1 0 1,3-2-575,-1 1 1,1-1-1,-1 1 1,-2-1 0,0 0-1,-1 0-266,0 1 0,-3-1 1,0 0-1,-1 1 67,-1 1 1,-3 0-1,0 0 1,-1 1-51,-1 1 0,-1 2 0,0-1 0,0 2 900,0 0 1,0 2 0,2 1 0,-1 2 0,0 2 0,2 1 138,1 1 0,2 0 0,0 0-773,0-1 0,0 0 1,0 1-1,2-2 1,1 0-1,2-1 0,0-1 244,-1-1 0,2-1-2994,0-1 1,0 0-1,0-3 2703,0-1 0,1-2 0,1-4 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4.971"/>
    </inkml:context>
    <inkml:brush xml:id="br0">
      <inkml:brushProperty name="width" value="0.04286" units="cm"/>
      <inkml:brushProperty name="height" value="0.04286" units="cm"/>
      <inkml:brushProperty name="color" value="#F6630D"/>
    </inkml:brush>
  </inkml:definitions>
  <inkml:trace contextRef="#ctx0" brushRef="#br0">6 25 8323,'0'5'1860,"0"1"0,0 1-1290,0 1 0,-1 0 0,0 2 0,-1 1-76,1-1 1,1 0 0,0-2-1,0 0 1,2 0-44,1-1 0,0-1-771,0-1 0,0-2 0,2-2 0,-2-2 0,-1-2-18,0-2 0,0-2 0,1-1 1,0-1 354,0-1 1,1-1 0,-1-1-1,2 2 1,0 1 0,0 1-286,-1-1 459,1 0 0,0 1 0,0 1 0,0 2 1,-2 1-1,1 0 0,-1 1-3675,2 1 3484,-2 0 0,1 4 0,-1 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16.890"/>
    </inkml:context>
    <inkml:brush xml:id="br0">
      <inkml:brushProperty name="width" value="0.08571" units="cm"/>
      <inkml:brushProperty name="height" value="0.08571" units="cm"/>
      <inkml:brushProperty name="color" value="#F6630D"/>
    </inkml:brush>
  </inkml:definitions>
  <inkml:trace contextRef="#ctx0" brushRef="#br0">58 66 9302,'0'-22'0,"0"5"0,1 6 1231,1 3 1,-2 2 0,1 5-815,-3 5 0,-3 7 1,2 7-1,-1 3 210,-1 5 0,1 0 1,-1 2-1,0 2-36,1 0 0,-2 2 0,4-1 0,0 0-879,1-2 0,-1 0 0,0 0 0,0-2-714,1-3 0,-1-1 1,-1-9-1,2-2-1686,0-4 1,1-2 2687,0-4 0,0-6 0,0-7 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8.776"/>
    </inkml:context>
    <inkml:brush xml:id="br0">
      <inkml:brushProperty name="width" value="0.04286" units="cm"/>
      <inkml:brushProperty name="height" value="0.04286" units="cm"/>
      <inkml:brushProperty name="color" value="#F6630D"/>
    </inkml:brush>
  </inkml:definitions>
  <inkml:trace contextRef="#ctx0" brushRef="#br0">31 30 8335,'-6'0'0,"-1"-1"1794,1-1 1,1 0-117,0 2 1,3 0-1359,4 0 1,2 0 0,5 0 469,2 0 0,2-1 0,0-1 1,2-1-1,2 1-551,1-1 1,-1 1-1,1 0 1,-2-1-539,0 2 1,-4-1 0,0 0 0,-3 1-1646,0 1 0,-2 0-675,-2 0 0,-3 0 2619,0 2 0,-6 1 0,-1 2 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9.053"/>
    </inkml:context>
    <inkml:brush xml:id="br0">
      <inkml:brushProperty name="width" value="0.04286" units="cm"/>
      <inkml:brushProperty name="height" value="0.04286" units="cm"/>
      <inkml:brushProperty name="color" value="#F6630D"/>
    </inkml:brush>
  </inkml:definitions>
  <inkml:trace contextRef="#ctx0" brushRef="#br0">25 10 8366,'-7'-5'1109,"2"4"-529,-2-2 0,4 3-92,2 1 0,0 2 1,1 3-1,0 2 0,0 2 1,0 3-1,0 3 0,0 2 2225,0 2-2672,0-1 1,1 3 0,0-3 0,0 0 0,0-2 0,0 0 0,1-2-1413,-1-1 1004,1-2 0,-2-4-1924,0 0 0,2-2 468,1-1 1,-1-5 1822,0-5 0,1-2 0,-1-3 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9.409"/>
    </inkml:context>
    <inkml:brush xml:id="br0">
      <inkml:brushProperty name="width" value="0.04286" units="cm"/>
      <inkml:brushProperty name="height" value="0.04286" units="cm"/>
      <inkml:brushProperty name="color" value="#F6630D"/>
    </inkml:brush>
  </inkml:definitions>
  <inkml:trace contextRef="#ctx0" brushRef="#br0">49 27 8643,'0'-12'1345,"0"2"0,0 5-1016,0 5 0,-2 5 0,-1 5 0,-2 4 1,0 3-1,1 1 630,-1 3 1,0 3 0,0-1-100,0 2 0,2-3 1,0 2-616,1-2 1,0-2 0,2-1-1,0-2 1,1-4-438,0-1 1,0-4-1,3-2 1,0-2 49,0-3 0,1 0 0,0-2-629,0-3 1,-1-1-1,1-5 1,0 0 89,0 1 1,0-1 0,0 0-1,-1 2 1,0 0 408,-1 1 1,-1 3 948,1 2 0,-1 4 0,1 3 0,-1 2 328,-1 2 1,1 0 0,0 4-62,1-1 0,0-1 0,2-1 0,0-1 0,0 0-1199,0-1 1,-2-4 0,0 1-495,1 0 0,1-3 1,-1-1-253,1 0 1,0-3-3030,0-1 4030,0-4 0,2 2 0,1-2 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9.596"/>
    </inkml:context>
    <inkml:brush xml:id="br0">
      <inkml:brushProperty name="width" value="0.04286" units="cm"/>
      <inkml:brushProperty name="height" value="0.04286" units="cm"/>
      <inkml:brushProperty name="color" value="#F6630D"/>
    </inkml:brush>
  </inkml:definitions>
  <inkml:trace contextRef="#ctx0" brushRef="#br0">0 0 8294,'3'3'0,"0"0"0,0 2 0,0 1 0,-2 1 1232,2 3 0,-2-3 1,2 2-1,-2 0 0,1-1 1,0-2-953,0 0 1,-2-3-1464,2 0 1,-2-4-1,0 0 1,0-4 1182,0-1 0,-2-2 0,0-2 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09.866"/>
    </inkml:context>
    <inkml:brush xml:id="br0">
      <inkml:brushProperty name="width" value="0.04286" units="cm"/>
      <inkml:brushProperty name="height" value="0.04286" units="cm"/>
      <inkml:brushProperty name="color" value="#F6630D"/>
    </inkml:brush>
  </inkml:definitions>
  <inkml:trace contextRef="#ctx0" brushRef="#br0">7 25 8278,'-1'-8'0,"-1"2"1033,-2 0 1,4 3-1959,0 2 925,2 0 0,5 3 0,1 1 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0.050"/>
    </inkml:context>
    <inkml:brush xml:id="br0">
      <inkml:brushProperty name="width" value="0.04286" units="cm"/>
      <inkml:brushProperty name="height" value="0.04286" units="cm"/>
      <inkml:brushProperty name="color" value="#F6630D"/>
    </inkml:brush>
  </inkml:definitions>
  <inkml:trace contextRef="#ctx0" brushRef="#br0">0 0 8278,'3'5'1004,"1"0"1,-1 2-110,0 1 1,0 0-1,-1 0 1,0 0-1,-1 0-245,1-2 0,1 0 1,-1-1 922,-1 0-2087,2-1 0,-2 1 0,1-3-605,1-2 1,-2-2 0,0-3 0,0 0 504,3-2 1,-2 1-1,2-2 1,0 0-1,0-1 1,1 1 194,0 1 1,0 2 0,-1 0 73,-1 0 1,2 2 1966,-2 2 0,1 0 0,1 2-658,0 0 1,-2 4 0,0 1 0,1 1 0,-1-1 0,0 1-1,1 0 1233,0 0-1821,1 0 1,0-2-926,-2 0 0,1-2 0,-2 0 0,1-1-1662,1-1 1,-2-3-1,0-1 2211,0-1 0,1-1 0,2 0 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0.233"/>
    </inkml:context>
    <inkml:brush xml:id="br0">
      <inkml:brushProperty name="width" value="0.04286" units="cm"/>
      <inkml:brushProperty name="height" value="0.04286" units="cm"/>
      <inkml:brushProperty name="color" value="#F6630D"/>
    </inkml:brush>
  </inkml:definitions>
  <inkml:trace contextRef="#ctx0" brushRef="#br0">1 8 8733,'2'-5'673,"0"3"1,1 2-1,-1 4 1,-1 3 0,-1 0 186,0 0 0,0 2 0,0-1-369,0 1 0,0 0-71,0 0 1,0-2-1,0 1 1,0-2 81,0-1-319,0 0 0,0-2-2830,0 0 1,0-2 204,0-1 0,0-2 2442,0-3 0,-5-2 0,0-1 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0.430"/>
    </inkml:context>
    <inkml:brush xml:id="br0">
      <inkml:brushProperty name="width" value="0.04286" units="cm"/>
      <inkml:brushProperty name="height" value="0.04286" units="cm"/>
      <inkml:brushProperty name="color" value="#F6630D"/>
    </inkml:brush>
  </inkml:definitions>
  <inkml:trace contextRef="#ctx0" brushRef="#br0">15 25 9362,'-5'-8'2209,"0"3"2470,3 3-4246,1 2 1,0 0-1,2-1 1,1 0-1,1-1-312,1-1 0,0 2 0,1 0 0,0 0-1847,0 1 1,1 0 0,1 0 296,-1 0 1429,-1 0 0,2 0 0,1 0 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1.222"/>
    </inkml:context>
    <inkml:brush xml:id="br0">
      <inkml:brushProperty name="width" value="0.04286" units="cm"/>
      <inkml:brushProperty name="height" value="0.04286" units="cm"/>
      <inkml:brushProperty name="color" value="#F6630D"/>
    </inkml:brush>
  </inkml:definitions>
  <inkml:trace contextRef="#ctx0" brushRef="#br0">0 33 8414,'4'3'1008,"-1"0"1,-1 1-1,0 2 1,0 0-1,0 2 8,0 2 0,-1-2 0,0-1 1,0 1-441,-1 0 1,0-1 0,0 2 0,0-1-1130,0-1 1,0-1-2418,0-1 2535,0-2 0,0-2 0,2-2-1076,-1-2 1,1-2 0,0 0 1074,1 0 0,1 1 0,0-1 1,-1 1-17,-1 1 1,1 1 3054,-1-1 1,2 2-1097,-1-1 1,1 2-1,-1 2-962,-1 1 0,0 2 1,-1 0-1,0 0-146,0 2 0,-1-2 1,2 2-558,-1-2 1,2 0-575,-1 0 1,0-2 0,0-2 454,1 0 1,2-3-1,-1-2-888,1 0 1,0-2 0,0 0 0,0 0 576,0 0 0,0 1 0,0 0 0,1 0 0,-1 0 872,0 0 1,-2 0-1,2 0 1,-1 0 373,-1 0 1,-2 0 0,3 1 0,-1-1 54,0 0 0,1 0 0,-1 0 0,0 0-81,0 0 1,-1 0-1,1 0 1,0 0-264,0 1 1,1 0 0,-2 1 416,-1-1 1,1 0 481,0-1-1059,-1 0 0,-1 2 1,-2 2-451,-1 2 0,1 2 0,-1 2 0,2 0 0,-1 0-37,-1 0 0,2 0 0,-1 1 0,2 1 321,0 1 0,-2 0 0,0 2 0,1 0 310,1 2 0,0 0 0,0 3 0,0 2-14,0 3 1,0 0 0,0 3-1,0 1 397,0 1 1,1 0 0,1 1-668,-1-3 1,0 0 0,0-3 0,1-1-69,-1-2 0,-1-1 0,0-2 1,0-2-85,0 0 0,0 0 0,-2-3 0,-1 0 1,-1-2-107,-1 0 1,-1 1 0,0-1-224,0-1 1,-2-2 0,1-2 0,-1 1-1,1-2-28,-1-1 0,1 0 1,-2 0-1,1-3-726,1-3 1,1-1 0,1-4-17,0-2 1,2-3 0,1-2 0,2 0-1,2-1-2519,1 1 3701,4 2 0,1-3 0,1 2 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6.777"/>
    </inkml:context>
    <inkml:brush xml:id="br0">
      <inkml:brushProperty name="width" value="0.04286" units="cm"/>
      <inkml:brushProperty name="height" value="0.04286" units="cm"/>
      <inkml:brushProperty name="color" value="#F6630D"/>
    </inkml:brush>
  </inkml:definitions>
  <inkml:trace contextRef="#ctx0" brushRef="#br0">181 54 8442,'0'-8'153,"1"1"1,0 2 568,1 0 0,0 0 1,-1 0-266,1 1 1,-3-1 0,-2 1 0,-2 2 0,-2 0-23,-1 0 1,-3 3-1,-2 2-116,1 2 1,-4 2 0,1 0-1,0 1 1,0 1-185,0 0 0,2 0 0,2-1 0,1-1 20,2-2 1,2 0 0,2 0 10,3 0 1,1-2-1,4 0 1,4-1 96,4-1 0,4 0 0,2-1 0,0 0-86,2 0 1,-2 1 0,4 2-150,-2-1 1,-1 1 0,-1 1 0,-2 1 0,-3 1 162,-1 1 1,-4 1-1,-2 2-248,-2 0 0,-3-1 0,-2 2 0,-3 0 0,-3 0 20,-2 0 0,-2-1 0,-2 0-234,0 0 0,-2-3 0,1 0 0,1-2 0,0-2-569,1-1 0,1-2 1,3 0-1,1 0-215,2 0 1,2-2 0,2-1 0,0-1-966,1-1 2020,5-2 0,0-1 0,5-2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03:17.141"/>
    </inkml:context>
    <inkml:brush xml:id="br0">
      <inkml:brushProperty name="width" value="0.11429" units="cm"/>
      <inkml:brushProperty name="height" value="0.11429" units="cm"/>
      <inkml:brushProperty name="color" value="#F6630D"/>
    </inkml:brush>
  </inkml:definitions>
  <inkml:trace contextRef="#ctx0" brushRef="#br0">36 72 8940,'-11'-9'0,"1"0"166,2 2 1119,4 3 0,2 2 0,5 0 0,5-1-343,6 0 0,3 1 1,7-2-1,1 0-474,1 0 0,9 3 1,-3-2-1,1 3-384,3 0 1,-1-1 0,1-1 0,0-1-61,0-1 0,-3 2 0,-2 0 1,-4 1-679,-3 1 1,-2 0-1,-3 0 1,-2 0-996,-2 0 1,-1 0 0,-2 1 0,-3 1 1648,-1 0 0,-1 4 0,1-2 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7.158"/>
    </inkml:context>
    <inkml:brush xml:id="br0">
      <inkml:brushProperty name="width" value="0.04286" units="cm"/>
      <inkml:brushProperty name="height" value="0.04286" units="cm"/>
      <inkml:brushProperty name="color" value="#F6630D"/>
    </inkml:brush>
  </inkml:definitions>
  <inkml:trace contextRef="#ctx0" brushRef="#br0">34 73 9359,'3'-8'0,"-1"0"1477,-2 1 1,0 3-929,-2 2 1,-1 3 0,-2 2 0,1 3-166,-1 2 0,0 2 0,0 3 0,0 0 129,2 1 0,1 1 0,3-1 0,0 0-54,2 1 1,4-3-1,2 1-531,2-2 1,0-4-1,1-2 1,0-3-130,-1-2 1,0-1 0,0-2 0,-3-3 156,0-1 1,0-4-1,-3 1 1,-1-2 185,-1-2 0,-2 2 0,-1-2 0,0 1 0,0 1 216,-2 0 0,-1 2 0,-2 0-45,-2 0 1,2 1 0,-2-1 0,0 2 0,1 0-873,0 1 1,2 0 0,1 3-1929,1-1 0,1 2 804,3 1 0,-1 2 1683,4 2 0,-1 3 0,3 2 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7.495"/>
    </inkml:context>
    <inkml:brush xml:id="br0">
      <inkml:brushProperty name="width" value="0.04286" units="cm"/>
      <inkml:brushProperty name="height" value="0.04286" units="cm"/>
      <inkml:brushProperty name="color" value="#F6630D"/>
    </inkml:brush>
  </inkml:definitions>
  <inkml:trace contextRef="#ctx0" brushRef="#br0">6 310 8436,'-3'-1'443,"1"0"1,2-3 1163,0-2 1,0-2-1098,0-4 1,1 0 0,2-3-1,-1-2 1,2-1 314,0-1 1,1-1 0,0-1-501,0 0 0,0 0 0,0 1-268,0-1 0,0 3 0,-1 0 0,0 5 0,-1 3 211,-1 3 1,1 3-1,-1 2-18,1 1 1,0 4-108,0 6 0,1 2 0,0 3 1,0 1-1,1 3 303,0-1 0,1 2 0,1-1 1,1-1-1,0-1-48,0-2 1,0-1 0,0-2-962,-1-2 1,-1-1-1,0-3 1,-2-1-4293,0-1-749,-1 2 5604,0-5 0,-3 0 0,-3-2 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17.790"/>
    </inkml:context>
    <inkml:brush xml:id="br0">
      <inkml:brushProperty name="width" value="0.04286" units="cm"/>
      <inkml:brushProperty name="height" value="0.04286" units="cm"/>
      <inkml:brushProperty name="color" value="#F6630D"/>
    </inkml:brush>
  </inkml:definitions>
  <inkml:trace contextRef="#ctx0" brushRef="#br0">7 65 8353,'-5'-5'1464,"3"4"0,4-2 0,4 1 0,3 1 0,0-1 2887,1-1-4169,0 0 0,0-2 0,1 0-142,1 0 1,1 0 0,-2 1-1,0-1 1,-1 0-915,0 2 0,-2-1 1,-2 3-1,0 0 874,-1 0 0,-3 3 0,1 1 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1.854"/>
    </inkml:context>
    <inkml:brush xml:id="br0">
      <inkml:brushProperty name="width" value="0.04286" units="cm"/>
      <inkml:brushProperty name="height" value="0.04286" units="cm"/>
      <inkml:brushProperty name="color" value="#F6630D"/>
    </inkml:brush>
  </inkml:definitions>
  <inkml:trace contextRef="#ctx0" brushRef="#br0">89 54 8315,'-2'-11'0,"-2"1"0,2 0 0,-2 3 0,1 1 0,-2 2 0,0 2 0,0-1 0,0 3 0,-2 1 0,1 2 1775,-2 4 0,1 3 1,-2 3-1,3 1-978,1 3 0,2-3 0,1 2 0,2-3-282,0-1 1,2-1 0,3-2-1,1-1-737,2-3 1,2-1-1,1-2 1,0-2-554,-1-1 1,2-1-1,-1-2 1,0-1 0,-1 0-1,0 0-636,0-1 1,-2 0 0,0 0 1410,-1 0 0,2 2 0,-2-3 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3.132"/>
    </inkml:context>
    <inkml:brush xml:id="br0">
      <inkml:brushProperty name="width" value="0.04286" units="cm"/>
      <inkml:brushProperty name="height" value="0.04286" units="cm"/>
      <inkml:brushProperty name="color" value="#F6630D"/>
    </inkml:brush>
  </inkml:definitions>
  <inkml:trace contextRef="#ctx0" brushRef="#br0">64 78 8368,'0'-5'79,"0"2"0,1 0 85,0-1 0,0-1 1,1 0-1,-2 1 1,0-1 514,0 0 0,0 0-231,0 0 1,-2 2 0,-1 2-114,-2 0 0,0 2 0,-1 1 0,-1 3 292,1 2 0,-1 1 0,1 2-199,0 0 0,0 1 1,2-2-1,1 0-319,1-1 0,2-2 0,0 1-251,0-2 1,0-2-1,2-2 1,1 0 0,1-2-356,1 0 0,2-4 0,-1-1 0,0-1-266,0 0 1,-1 2 0,0-2 0,-1 2 613,-1 0 0,1 2 0,-2 0 723,1 1 1,-2 2 0,1 4 0,-1 2-57,0 0 1,0 1-1,1-1 1,0 1 150,-1-1 0,3-1 0,0 0-628,2-2 1,-2-2-1,2-2-757,0-2 0,1-2 1,-1-2-1,0-1-110,0 1 1,0-2 0,-1 0 0,0 0 0,-1 0-24,-1 1 1,1-1 1033,-2 0 0,1 4 0,-1 0 1,-1 1-22,-1-1 0,0 3 2519,0 2-1807,0 4 1,0 2 0,0 0 0,0 0 0,0-1 0,0 0-759,0 2 0,2-2 0,-1 2 0,1 0-510,0-1 0,-1 3 0,0-1 79,0-1 1,1 4-1,-1 0 1,0 0 15,0 1 0,-1 3 1,0 0-1,0 2 0,0 0-273,2 1 1,-1-3 523,0 2 0,0-4 1,-1-2-1,0-1 1,0-2-1,1-3-399,1-1 0,0-4 185,-2-2 0,0-1 0,1-5 0,1-1-57,-1-2 0,0-1 0,0-1 0,1-2 478,-1 2 0,2-3 1,-1-2-1,2-1 56,-1-3 0,1 3 0,2-1 420,0-1 1,2 1-1,-1 3 1,-1 3-30,-1 2 1,0 2 0,0 4 0,0 2-1,-2 1 207,1 1 1,-3 1 0,2 3-423,-1 1 0,-1 2 0,-2 1-405,-3 0 0,0 3 0,-1-1 0,0-1 0,0 0-280,0 1 0,0-3 0,1 1 1,-1-2-2779,2 0 1,-1-3-984,3 3 4053,-1-3 0,2 1 0,0-2 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4.232"/>
    </inkml:context>
    <inkml:brush xml:id="br0">
      <inkml:brushProperty name="width" value="0.04286" units="cm"/>
      <inkml:brushProperty name="height" value="0.04286" units="cm"/>
      <inkml:brushProperty name="color" value="#F6630D"/>
    </inkml:brush>
  </inkml:definitions>
  <inkml:trace contextRef="#ctx0" brushRef="#br0">83 18 8241,'-2'-6'0,"-1"1"959,-2 2 0,2 1 0,-2 1-369,0 1 1,-3 2-1,1 4 1,0 0-319,0 0 0,-1 1 1,1-2-1,2 0-454,1-1 1,0 1-1,3 0-161,-1 0 0,2-2 0,2-1 0,1-2 208,2 0 1,0 0-1,1 0 1,1-2-1,-1 1 144,-1 0 1,2 0 0,-1 1 3,0-2 0,0 1 0,-2 0 64,1 0 1,-1 1 0,-1 0-523,1 0 0,0-2 1,-1-1 444,1-2 0,-1-2 0,2 0 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4.574"/>
    </inkml:context>
    <inkml:brush xml:id="br0">
      <inkml:brushProperty name="width" value="0.04286" units="cm"/>
      <inkml:brushProperty name="height" value="0.04286" units="cm"/>
      <inkml:brushProperty name="color" value="#F6630D"/>
    </inkml:brush>
  </inkml:definitions>
  <inkml:trace contextRef="#ctx0" brushRef="#br0">40 17 8241,'-2'-8'780,"-1"2"0,0 3 0,0 3 0,0 3 126,1 3 1,-2 4-1,0 3 1,-1 0 0,1 0-1,2 0 1,-1 1-42,2-1 0,1-1 0,0-2 0,0 0-1253,0-1 0,2 0 0,1-2 0,2 0-1506,0-1 1,0-2 741,2-3 1,-1-1 0,1-1 0,0-3 0,0-1 861,0-1 1,-2 0 0,2-2 0,0 1 0,0 1 930,1 1 1,-2 2 84,0 1 1,1 2 0,0 1-1,-1 2 1,-1 2 324,-2 2 0,-1 1 0,-2 2 0,0 0-469,0 0 0,-1-1 0,-2 0 0,-2-2-612,0 0 1,-1-1 0,0-2 0,-1-1-1378,1-1 1,3 0-95,-1-2 0,2-1 0,-2-1 0,3-1 1501,0-1 0,3-5 0,1-2 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4.691"/>
    </inkml:context>
    <inkml:brush xml:id="br0">
      <inkml:brushProperty name="width" value="0.04286" units="cm"/>
      <inkml:brushProperty name="height" value="0.04286" units="cm"/>
      <inkml:brushProperty name="color" value="#F6630D"/>
    </inkml:brush>
  </inkml:definitions>
  <inkml:trace contextRef="#ctx0" brushRef="#br0">0 1 8241,'3'7'0,"1"-1"0,-2 2 0,-1 1 1745,-1 0 1,0-1 0,0 0-1,0-1-1752,0-1 1,0-1 0,1-1 0,0 0 0,2-4 6,0-2 0,3-6 0,0-5 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5.185"/>
    </inkml:context>
    <inkml:brush xml:id="br0">
      <inkml:brushProperty name="width" value="0.04286" units="cm"/>
      <inkml:brushProperty name="height" value="0.04286" units="cm"/>
      <inkml:brushProperty name="color" value="#F6630D"/>
    </inkml:brush>
  </inkml:definitions>
  <inkml:trace contextRef="#ctx0" brushRef="#br0">5 32 11614,'0'-12'0,"-1"2"1705,-1 3 0,1 4-1150,3 3 0,-2 4-462,2 2 1,-2 3 0,0-1-50,0 1 0,0 2 0,0 0 0,0 0 0,0 0-602,0-1 1,0 0 0,0 0 0,0-1 52,0-1 0,2 2 1,0-3-1,-1 1 1,-1-1-226,0 0 0,0-1 167,0 0 0,0-1 1,0 0 61,0 0 1,0-1-49,0-1 78,0-2 471,0 1 0,-2-4 0,-1-1 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5.418"/>
    </inkml:context>
    <inkml:brush xml:id="br0">
      <inkml:brushProperty name="width" value="0.04286" units="cm"/>
      <inkml:brushProperty name="height" value="0.04286" units="cm"/>
      <inkml:brushProperty name="color" value="#F6630D"/>
    </inkml:brush>
  </inkml:definitions>
  <inkml:trace contextRef="#ctx0" brushRef="#br0">16 29 8102,'-5'-2'284,"2"0"0,1-3 1,0 1 186,0 1 1,1 2 0,1-3 493,0 0-823,0 2 0,0 0-576,2 2 1,1 0-1,1 1-542,-1 0 1,2 0 975,-2 0 0,1 2 0,1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51:21.575"/>
    </inkml:context>
    <inkml:brush xml:id="br0">
      <inkml:brushProperty name="width" value="0.08571" units="cm"/>
      <inkml:brushProperty name="height" value="0.08571" units="cm"/>
      <inkml:brushProperty name="color" value="#F6630D"/>
    </inkml:brush>
  </inkml:definitions>
  <inkml:trace contextRef="#ctx0" brushRef="#br0">29 298 8569,'-10'-4'314,"5"2"0,1-3 0,1-1 0,-1 1 0,2-2 0,1-2 1,1-1-1,0 1 0,1-2 0,1-1 0,3 0 0,0 0 651,2 1 1,-1-2 0,0-1 0,2 0 0,0 0 0,2 0-476,0 0 0,2-2-464,1 3 1,0-1 0,-3 3-1,-1 1-29,1 1 1,-1 3-1,1-2 1,0 3-49,-1 1 0,-2 0 0,-1 4-202,2 0 1,-3 5 0,0 1 189,0 3 0,-1 3 1,-2 2-1,1 1 340,-1 2 0,-1-2 0,-2 1 0,-1 0 100,-1-1 1,-3 6 0,2-4 0,1 0-89,-1 1 0,2-1 0,-4 0 0,2-1-88,2 1 1,-2-2 0,0 0-1,2-1 31,1-2 1,1 2-1,0-1 1,0-2-24,0 0 1,3 0 0,2 0-49,0 2 0,0 0 1,3-4-1,-3-2-485,0 0 1,2-5 0,-1 1-1518,3-2 1,1-1 0,-1 0-1618,1 0 1,-1-3 3457,1 0 0,0-1 0,-1 4 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6.063"/>
    </inkml:context>
    <inkml:brush xml:id="br0">
      <inkml:brushProperty name="width" value="0.04286" units="cm"/>
      <inkml:brushProperty name="height" value="0.04286" units="cm"/>
      <inkml:brushProperty name="color" value="#F6630D"/>
    </inkml:brush>
  </inkml:definitions>
  <inkml:trace contextRef="#ctx0" brushRef="#br0">1 19 9327,'0'-6'2725,"0"-1"-1773,0 3 0,0 3 1,0 3-1,0 4-377,0 3 1,0-1 0,0 3 0,0 0-460,0-1 0,0 2 0,0-1 1,0-1-1,1-2 0,1-1 1,1-1-2366,-1-1 0,-1-1 0,0-2-950,1 0 3199,-2-4 0,5-4 0,-3-4 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6.319"/>
    </inkml:context>
    <inkml:brush xml:id="br0">
      <inkml:brushProperty name="width" value="0.04286" units="cm"/>
      <inkml:brushProperty name="height" value="0.04286" units="cm"/>
      <inkml:brushProperty name="color" value="#F6630D"/>
    </inkml:brush>
  </inkml:definitions>
  <inkml:trace contextRef="#ctx0" brushRef="#br0">64 12 8101,'0'-8'0,"0"4"2692,0 6 1,-2 3-1791,0 5 0,0-1 0,1 1 0,-1 0-731,1 0 0,1 0 0,0-1 0,0 0-1069,0-1 0,0-2 0,1 0 1,1 0-1,-1-1-1937,0-1 2835,-1-1 0,0 4 0,0-2 0</inkml:trace>
  <inkml:trace contextRef="#ctx0" brushRef="#br0" timeOffset="1">5 115 8101,'-3'-3'1794,"1"1"1,4 2 0,1 0-1397,2 0 0,1 0 1,1-1-1,1 0-274,1-1 1,0-1 0,1-1-1,-1 1 1,1-2 268,0 0 0,-2 3-965,0-5 1,-2 3 0,1-3-1,-2 2 1,0 0 0,0 2 134,-2-1 1,-1 4 1405,-2 2 0,0 3 0,0 5-107,0 2 1,0-2 0,0 3 0,0-1-334,0-1 0,0-1 0,1-2-704,0-2 1,0 0-1,2-1 1,0 0 374,-1-1 0,2-1 0,1-1-1409,0-2 0,-1-3 0,1-2 0,0-1 0,0-1-91,0 1 0,0 0 1591,0 2 0,0 1 0,0 1 0,-1 4 462,-1 4 1,-1 3 0,-1 5 0,0 2 250,1 1 1,-1-1-1,-1 4 1,-2 0-1006,-1 0 0,-1 0 1,-1-1-1,-1 0-316,0-1 1,0-4 0,0 0 0,0-2 0,0-1 0,-1 0 0,1-2-1504,1-1 0,0 0 0,0-2-517,0 0 1,1 0 2336,0-5 0,2-4 0,2-4 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6.482"/>
    </inkml:context>
    <inkml:brush xml:id="br0">
      <inkml:brushProperty name="width" value="0.04286" units="cm"/>
      <inkml:brushProperty name="height" value="0.04286" units="cm"/>
      <inkml:brushProperty name="color" value="#F6630D"/>
    </inkml:brush>
  </inkml:definitions>
  <inkml:trace contextRef="#ctx0" brushRef="#br0">177 17 8158,'3'-10'0,"-1"5"0,-2 4 1150,0 5 1,0 6-1,0 5 1,-1 6-1,-3 6 196,-2 4 0,-3 4 0,-1 3 0,-1 0-583,0-1 1,-1-3 0,2 2 0,1-2-606,1-2 0,-1-1 1,1-1-1,0-2-767,0-1 0,2-4 0,-1 0 0,2-3 0,-1 0 0,0-1 609,-2-1 0,-2 1 0,1-2 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8.606"/>
    </inkml:context>
    <inkml:brush xml:id="br0">
      <inkml:brushProperty name="width" value="0.04286" units="cm"/>
      <inkml:brushProperty name="height" value="0.04286" units="cm"/>
      <inkml:brushProperty name="color" value="#F6630D"/>
    </inkml:brush>
  </inkml:definitions>
  <inkml:trace contextRef="#ctx0" brushRef="#br0">54 113 5888,'0'-4'-69,"0"-1"1,1 1 292,1 1 0,-2 0 0,2-1 1,0 0-1,0 0 0,-1 1 1064,-1-2-1213,0 0 122,2 3 0,-1-3 242,1 2 0,-1-1 0,0 0 1,0 1 290,0-1 0,0 0 0,-1-1 0,0 0-207,0 0 0,0 0 0,0 0 0,-1 1-68,0 1 1,-1 0 0,-2 2 99,1-1-460,-1 1 0,-1 1 0,1 0 0,-1 2 0,-1 2 0,0 1 0,0 2 329,0 1 0,0 1 1,1 2-226,0 0 1,3 0 0,0 0-1,2-1 1,0 0-154,0 0 0,0-4 0,0 1 0,2-2-327,1 0 1,2-2 0,1-2 0,1-1-878,1-1 0,-2-1 1,2-2-1,0-2-239,0 1 0,1-1 1,-3 2 1396,0-1 0,2-2 0,0-1 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9.153"/>
    </inkml:context>
    <inkml:brush xml:id="br0">
      <inkml:brushProperty name="width" value="0.04286" units="cm"/>
      <inkml:brushProperty name="height" value="0.04286" units="cm"/>
      <inkml:brushProperty name="color" value="#F6630D"/>
    </inkml:brush>
  </inkml:definitions>
  <inkml:trace contextRef="#ctx0" brushRef="#br0">11 5 9208,'-5'-2'1781,"2"1"0,1 0 1,2 2-905,0 3 0,0 2 1,2 1-1,1 0-649,2 0 1,0 1 0,0-2-1,1 0-533,0 0 0,1-1 0,-2 1 0,1-1-1035,1 0 0,0-2 0,-3 1-3590,1-1 4930,0-2 0,-2 1 0,-1-2 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9.507"/>
    </inkml:context>
    <inkml:brush xml:id="br0">
      <inkml:brushProperty name="width" value="0.04286" units="cm"/>
      <inkml:brushProperty name="height" value="0.04286" units="cm"/>
      <inkml:brushProperty name="color" value="#F6630D"/>
    </inkml:brush>
  </inkml:definitions>
  <inkml:trace contextRef="#ctx0" brushRef="#br0">93 39 8143,'0'-9'0,"-1"1"0,-1 1 0,0 3 0,0 0 874,-1 3 0,-1-2 0,-1 2 1,0 0-384,0 0 0,-2 2 0,0 1 0,0 2 1,0 3-119,-1 3 1,0-1 0,0 4 0,2 1 0,2-1-56,3 0 1,0-1 0,1-2-169,0 0 0,2-3 0,2-1 0,1-1-341,1-2 0,2-2 1,1 0-1,1-2-857,0-2 0,0-2 0,1-2-240,-1-1 1,2-2 0,-4 0 0,1-2 1287,0-1 0,-2 0 0,0-2 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29.935"/>
    </inkml:context>
    <inkml:brush xml:id="br0">
      <inkml:brushProperty name="width" value="0.04286" units="cm"/>
      <inkml:brushProperty name="height" value="0.04286" units="cm"/>
      <inkml:brushProperty name="color" value="#F6630D"/>
    </inkml:brush>
  </inkml:definitions>
  <inkml:trace contextRef="#ctx0" brushRef="#br0">50 37 9688,'3'-11'0,"-2"2"0,0 1 0,-2 2 1180,0 3 0,0 4 0,-3 4 1,0 3-550,0 5 0,-1 3 0,0 5 0,-1 2 0,-1 2 428,1-1 0,2 3 0,2-4-891,0-1 1,0-2 0,2 0-525,0-1 1,0-1-1,0-2 1,2-3-264,-1-1 0,2-4 0,0-2 0,-1-2 0,2-3-166,0-2 1,3-4 0,0-4 0,-1-1 653,-1-2 0,2-1 0,-1 0 1,0 1-1,-1 1 0,0 2 0,-1 3 2321,-1 2 1,-2 3-1319,1 2 0,-2 3 0,0 2 1,0 1-586,0 0 0,0 1 1,0 0-1,0-1-1913,0-2-80,2 0 0,1-1 0,2-1-2782,0-3 4488,0 0 0,0-7 0,0 2 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30.070"/>
    </inkml:context>
    <inkml:brush xml:id="br0">
      <inkml:brushProperty name="width" value="0.04286" units="cm"/>
      <inkml:brushProperty name="height" value="0.04286" units="cm"/>
      <inkml:brushProperty name="color" value="#F6630D"/>
    </inkml:brush>
  </inkml:definitions>
  <inkml:trace contextRef="#ctx0" brushRef="#br0">1 0 8143,'0'6'1482,"0"0"0,0 1-565,0 2 0,0-1 1,0 2-1,0 0-424,0-1 0,0-2 1,0-1-977,0-1 0,0-1-1269,0-1 1,0-2-1,0-1 1752,0-3 0,0-4 0,0 0 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30.340"/>
    </inkml:context>
    <inkml:brush xml:id="br0">
      <inkml:brushProperty name="width" value="0.04286" units="cm"/>
      <inkml:brushProperty name="height" value="0.04286" units="cm"/>
      <inkml:brushProperty name="color" value="#F6630D"/>
    </inkml:brush>
  </inkml:definitions>
  <inkml:trace contextRef="#ctx0" brushRef="#br0">1 59 8143,'0'-13'552,"0"2"0,2 2 0,0 2-438,0-1 1,0 2-1,1 3 1,1 2-1,0 1-114,1 1 0,0 4 0,0 3 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30.491"/>
    </inkml:context>
    <inkml:brush xml:id="br0">
      <inkml:brushProperty name="width" value="0.04286" units="cm"/>
      <inkml:brushProperty name="height" value="0.04286" units="cm"/>
      <inkml:brushProperty name="color" value="#F6630D"/>
    </inkml:brush>
  </inkml:definitions>
  <inkml:trace contextRef="#ctx0" brushRef="#br0">5 54 8143,'-3'1'2534,"2"0"-1825,0 2 0,3 0 1,2-2-1,0 0-324,1-1 1,2 0-1,1 0 1,0-1-60,0 0 1,0 0-1,1-3 1,0 0-770,-1-2 0,-2 0 1,-1 0-1,-2 0-69,0-1 1,-2 2 0,-1-2 265,0 2 1,-2 2-1,-2 2 225,-2 0 0,0 2 1,-2 0-1,0 3 1,0 2 376,0 2 0,2 0 0,1-1 773,1 1 0,3-1 1,-1-1-1,2 0 0,0 0-699,2-3 1,0 1 0,4-2-1,0-1-578,0-1 0,3 0 0,-1 0 0,0 0 164,0 0 1,-1 0-1,0 0-16,0 0 0,2 3 0,-1-1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51:22.231"/>
    </inkml:context>
    <inkml:brush xml:id="br0">
      <inkml:brushProperty name="width" value="0.08571" units="cm"/>
      <inkml:brushProperty name="height" value="0.08571" units="cm"/>
      <inkml:brushProperty name="color" value="#F6630D"/>
    </inkml:brush>
  </inkml:definitions>
  <inkml:trace contextRef="#ctx0" brushRef="#br0">6 96 8403,'0'-9'0,"0"-1"0,0 1 347,0-1 0,2 0 0,0 1 1258,1-1 1,4 0-921,0 1 1,1 3 0,2 3-435,0 2 1,-4 2 0,0 2-2,2 4 1,-3 1 0,1 2-69,-2 0 0,-2-1-113,-5 1 0,-3-2 0,-3-1-57,-1-4 0,1-2 0,-1-1 0,0 0-28,1 0 1,2-1 0,2-2 141,1-4 0,-3-1-9,4-2 0,3 1 0,4 0 0,2 2 23,1 0 1,2 5-1,1-1 1,2 2 194,1 1 1,0 0 0,-4 0 0,1 1-214,0 2 0,-4-1 0,-1 5-26,0 0 1,1-2 0,-3 2-143,-1 0 0,-5 1 0,-3-2-119,-3-3 0,0-1 1,-1-2-589,0 0 1,4 0-272,0 0 0,3-5 1,1-1 214,4-3 1,3 3-1,3 1 1,1-1 808,1 1 0,2-2 0,-2-2 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31.243"/>
    </inkml:context>
    <inkml:brush xml:id="br0">
      <inkml:brushProperty name="width" value="0.04286" units="cm"/>
      <inkml:brushProperty name="height" value="0.04286" units="cm"/>
      <inkml:brushProperty name="color" value="#F6630D"/>
    </inkml:brush>
  </inkml:definitions>
  <inkml:trace contextRef="#ctx0" brushRef="#br0">1 12 8378,'0'-7'0,"0"4"1416,0 2 0,0 7 1,0 5-1,0 3-339,0 0 0,1 0 0,0 0 0,0-1-700,0-1 1,2-1-1,0-3 1,2-1-299,0-1 0,-1 0 0,1-3-344,0-1 1,0 0-1,0-4 1,0-1-674,0-1 1,-1-3 0,0 0 514,-1-1 1,1 2 0,0-2 0,0-1 398,-1 0 1,0 1 0,1-1 0,-2 1 0,1 1-238,0 0 0,-1 2 673,2 0 1,-1 0 0,0 1 0,-1 0-1391,2 3 1,1 0 0,-1 1 42,1 0 1,-2 1 0,-1 0 0,0 1-946,0 1 1880,-1 0 0,1 0 0,1-1 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34.776"/>
    </inkml:context>
    <inkml:brush xml:id="br0">
      <inkml:brushProperty name="width" value="0.04286" units="cm"/>
      <inkml:brushProperty name="height" value="0.04286" units="cm"/>
      <inkml:brushProperty name="color" value="#F6630D"/>
    </inkml:brush>
  </inkml:definitions>
  <inkml:trace contextRef="#ctx0" brushRef="#br0">5 381 8062,'-2'0'1179,"0"0"0,2 0-532,2 0 0,0-2 0,3-1-263,0 1 0,2-3 0,-1 3 0,1-2 0,-1 1-69,1-1 1,-1 0-1,-1-1 1,0 0-234,0 0 1,0 0 0,0 0 0,-1 0-75,0-1 1,-2 0 0,-1 0 0,1 0-4,-1 1 0,0 0 0,-2 0 0,-1 1-33,-1 1 0,0 1 0,-1 2 0,-2 0 38,-1 0 1,0 3 0,-1 3 323,1 1 0,1 1 0,1 1 0,1 0 168,0-1 0,0 4 0,3-4 0,0 1-409,0-2 0,3 1 0,2-1 0,0-2 0,1 0-44,0-2 1,0-2 0,1 1-1194,1-2 1,1-2 0,1-2 0,0-1 0,1-2-164,-1-1 0,0 2 1,-2-3-1,0 1 797,-1-2 0,0 2 1,-1-1-1,-1 0 330,-1 0 1,1 0 0,-2 0 0,-1 1 938,-1 1 0,0 4 506,0-1 0,0 4 1,0 1-13,0 4 1,0 3 0,0 0 0,0 2-494,0 1 0,0 1 1,0 1-1,0-1 0,0-2-87,0 0 1,2-1-1275,0-1 0,1-1 1,-1-2-1,1-1 0,1-2-696,0 0 1,-1 0 0,0-4-1,1-1 314,-2-2 1,3 0-1,-2-1 1,0-1 666,0-1 0,0 0 0,1-2 1,-1 0 534,1 1 1,-2 0-1,1 2 254,-1 0 1,0 1 0,0 2 609,1 1 0,0 2 0,-2 2 0,0 2 145,1 3 1,-2 4 0,2 0-1,-1-1 1,-1 2-515,2-3 1,-2 2 0,3-2 0,-2 0-658,1 0 1,0-4-1,-1 1-651,1 0 0,0-3 1,0-1-554,1-2 0,0-1 0,-1-2 0,1-2 137,0 1 1,0-3-1,2 0 1,-1-1 768,-1-1 1,2 2 0,-2 0 866,1 1 1,0 1 0,-1 1-679,1 2 0,-2 2 1,0 2 1152,0 2 0,-1 3 0,1 1 0,0-1 0,0 0-645,1 0 1,0 0-1,2 0 1,0-2-1097,0 0 0,-1-3 0,1 2 0,0-1 236,0-1 1,2 0 0,-1-2 0,0 0-624,0-1 1,-2-1-1,0 0 1,-1 0-608,1-1 0,-2 1 1,0-2 555,-2 0 1,0 2 1084,0 0 0,0-1 511,-2 0 1,1 0 1591,-2 1-936,2 0 1,-2 2 0,4 3-1,0 2-342,1 3 0,-1 0 0,0 2 1,0-2-659,1 0 0,1 0 1,0-2-1,0-1-87,1-1 1,-1 1-1,2-2 1,0-2-609,2-1 0,-2 0 0,2-4 0,0 0-1101,-1-1 1,1-1 0,-1-1 1076,1 0 1,0-1 0,-3 1-1,1-1 513,0-1 1,0 1 0,-1 1 0,0 1 969,0 2 0,-3 0 0,2 3 155,-1 2 1,0 2 0,0 3-289,1 2 1,0 0-1,0 3 1,1-2-654,0 0 1,2-2 0,0 1 0,0-2 0,1 0-1035,0-2 0,-1 1 1,2-3 676,1 1 0,-2-4 0,1-2 0,0-2-1788,-1-2 0,0-2 0,0-1 1134,0-2 1,2-2 0,-3-1 0,1-1 703,0 0 0,-2-4 0,2-3 0,0 1 595,-1-1 1,1-1 0,-1 1 0,1 3-1,-1 2 679,-1 4 0,-1 2 1,-2 5-1,1 2-126,0 2 0,-2 3 0,2 5 134,-1 4 1,2 5 0,-2 5-1,0 2 1,0 4 0,0 2 275,0 1 1,-1-2 0,2-1-1707,1-1 1,1-3 0,-1 1 0,1-3 362,0-1 0,-2-4 1,0-2-1462,-1 0 0,0-2 1,-2-1-6230,0-1 7630,0-4 0,-4-5 0,-2-4 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35.085"/>
    </inkml:context>
    <inkml:brush xml:id="br0">
      <inkml:brushProperty name="width" value="0.04286" units="cm"/>
      <inkml:brushProperty name="height" value="0.04286" units="cm"/>
      <inkml:brushProperty name="color" value="#F6630D"/>
    </inkml:brush>
  </inkml:definitions>
  <inkml:trace contextRef="#ctx0" brushRef="#br0">30 84 8543,'-10'-9'4282,"1"0"-2722,2 0 0,3 5 0,4 4-366,0 2 1,4 3 0,1 0 0,2-1 0,3 0-778,3-1 1,2-2-1,5 0 1,1-2-1,1-2-63,-1-2 1,4-2-1067,-2-1 0,1-1 0,0 1 0,-2 0 0,0 1 0,-2 1 1,0 1-1,-2 1 0,-2 2 712,0-1 0,-4 2 0,0 1 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35.408"/>
    </inkml:context>
    <inkml:brush xml:id="br0">
      <inkml:brushProperty name="width" value="0.04286" units="cm"/>
      <inkml:brushProperty name="height" value="0.04286" units="cm"/>
      <inkml:brushProperty name="color" value="#F6630D"/>
    </inkml:brush>
  </inkml:definitions>
  <inkml:trace contextRef="#ctx0" brushRef="#br0">11 7 8178,'0'-5'1399,"0"3"0,0 2 1,0 3-1,0 3-17,0 0 0,0 3 0,0-1-1477,0-1 1,0 1 0,-1-4 0,0 2 0,-1 0 0,1 1 0,1 0 94,0 0 0,-2 2 0,-1-2 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9:49:35.441"/>
    </inkml:context>
    <inkml:brush xml:id="br0">
      <inkml:brushProperty name="width" value="0.04286" units="cm"/>
      <inkml:brushProperty name="height" value="0.04286" units="cm"/>
      <inkml:brushProperty name="color" value="#F6630D"/>
    </inkml:brush>
  </inkml:definitions>
  <inkml:trace contextRef="#ctx0" brushRef="#br0">1 3 8116,'0'-2'3185,"2"2"0,1 1-985,1 2 1,1 0-2215,0 0 1,-2-1-1165,1-2 1178,-3 0 0,1 0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03.955"/>
    </inkml:context>
    <inkml:brush xml:id="br0">
      <inkml:brushProperty name="width" value="0.11429" units="cm"/>
      <inkml:brushProperty name="height" value="0.11429" units="cm"/>
      <inkml:brushProperty name="color" value="#F6630D"/>
    </inkml:brush>
  </inkml:definitions>
  <inkml:trace contextRef="#ctx0" brushRef="#br0">0 192 13238,'0'-8'147,"0"5"1,0 3-1,0 5 1,0 4 920,0 2 0,0 3 0,1-2-631,2 1 1,-2 2 0,2-2 0,0 1 0,1 0-112,0 0 1,-1-2-1,1 2 1,0-1 114,-3-2 0,3-3-263,-1-3 0,2-2 0,-2 2-983,2-2 1,-2 0-83,2-3 0,0-1 0,3-1 879,0-1 1,-1-4 0,0 0 0,0-3 228,2-3 0,4 0 1,-2-3-1,2-1 105,1-2 0,1 0 0,1-3 0,0 0-97,0 0 0,-1 0 0,-1 0 0,-1 2-32,2 0 1,-4 1 0,1 4-1,-3 2-30,-1 2 1,2 4 0,-6 0 0,2 3 292,-1 0-285,-3 2 605,1 2 45,-3 0-2328,0-4 901,0 3 1,1-2 0,1 2-654,1-2-463,-1 2 722,-2-2 0,1 0 1002,2 0 1,-2-3-1,2 2 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3:51:23.532"/>
    </inkml:context>
    <inkml:brush xml:id="br0">
      <inkml:brushProperty name="width" value="0.11429" units="cm"/>
      <inkml:brushProperty name="height" value="0.11429" units="cm"/>
      <inkml:brushProperty name="color" value="#F6630D"/>
    </inkml:brush>
  </inkml:definitions>
  <inkml:trace contextRef="#ctx0" brushRef="#br0">250 1241 9804,'-19'-13'0,"-1"0"0,-1-1 208,2 0 0,-2 0 0,5 0 0,-2-3 381,-2-1 1,2-8-1,1 4 1,2-5-291,1-2 1,2 0 0,5 0 0,2 1-216,0-1 1,2 0-1,3-1 1,0-1-198,0-1 0,3 0 1,2 2-1,1-2 102,5-3 1,-1-3 0,6-1 0,2-2 142,0-1 0,4 1 0,2 1 1,-1 1-68,1 0 1,2 2-1,-1 6 1,1 0 188,-1 3 0,-3 0 0,1 6 1,1 0-197,1 2 0,-1 4 1,-1 1-1,0 1-14,-1 2 1,5 2-1,-3 0 1,2 2 13,0 1 0,-2 0 0,4 2 1,0 1 32,2 0 0,1 1 0,-2 3 0,0 0-22,-1 0 0,4 0 0,0 0 0,-1 0-75,-1 0 0,-2 4 0,-1 2 0,-1 3-14,0 1 1,-2 2 0,-2 2-1,-2 0 64,0 0 0,1 2 1,-1-2-1,-1 0 8,-1 0 0,-4 2 0,-2-2 1,-1 0 29,-1-1 1,-1 5 0,1-2 0,-1 2 56,-3 1 1,1 0 0,-2 0 0,-1 2-3,0 1 0,1-2 0,-3 4 0,1-2 7,-1 1 0,-1 3 0,-1-4 1,0 0-44,0 2 1,-1-4 0,-2 3 0,-3-3-7,1-1 0,-7 4 0,3-1 0,-2-1-103,0 0 1,-1-2-1,-2 1 1,0 2-50,0 0 0,-3 1 0,2-4 0,-1 1-64,0 2 1,1-2-1,-2 1 1,2-3 90,1-1 0,-3 4 1,2-5-1,-1 2-16,0 1 0,0 0 0,-4-1 0,1 0-65,0-2 1,3-1 0,0 1-1,-1-3 56,-1 1 0,-5-3 1,1 2-1,-1-4 76,0-2 1,-1 1-1,-2-1 1,0 0 53,-1 0 1,-4 1-1,-1-2 1,1 0 71,1 0 0,-1-2 1,1 1-1,3-1 164,-1-2 0,1 3 0,2-2 0,1-1 18,0-1 1,4-4-1,-2-2 1,3-3-201,2-3 1,0-4 0,5 0 0,0-3-182,1-5 0,2-4 1,0-3-1,1-2-660,2-3 0,4-6 1,-1-1-1,2-1-688,1 0 1,0-2-1,0 2 1,1 1-3252,2-1 4651,2 1 0,9 4 0,1-1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08.499"/>
    </inkml:context>
    <inkml:brush xml:id="br0">
      <inkml:brushProperty name="width" value="0.08571" units="cm"/>
      <inkml:brushProperty name="height" value="0.08571" units="cm"/>
      <inkml:brushProperty name="color" value="#F6630D"/>
    </inkml:brush>
  </inkml:definitions>
  <inkml:trace contextRef="#ctx0" brushRef="#br0">44 40 8355,'-1'-8'239,"-1"-1"1,1 1 423,-2 1-296,3 2-156,-2 3 1,0 11-8,0 2 0,-1 7 0,1-1 1,-1 3 56,-1 1 1,2 1 0,-1-1 0,0-1-215,0-1 0,2 0 1,0-2-1,0-2-36,-1 1 0,1-2 0,0-1-1078,0-2 826,1 0 1,2-6-1,1-4 133,0-7 1,1-4 0,0-1 0,0 0 112,1-2 1,0 1-1,0 1 1,0 0 18,2 1 0,-2 1 0,2-1 1,0 2 296,-1 2 0,1-1 103,0 0 1,0 4-302,3 4 0,-3 6 0,-2 5 0,-3 0-8,-1 0 0,-2-1 1,0 0-1,-3 0-70,0 0 1,-1 0 0,0 0 0,0-1-24,0 0 1,-1 1 0,-1-4 0,1 1-32,1-1 1,-2-2 0,0 0-241,0 0 1,0-2-370,-1-2 1,4-7 0,1-5 39,2-2 1,3 0-1,1 3 1,2 0 577,0 0 0,2-2 0,0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42.526"/>
    </inkml:context>
    <inkml:brush xml:id="br0">
      <inkml:brushProperty name="width" value="0.11429" units="cm"/>
      <inkml:brushProperty name="height" value="0.11429" units="cm"/>
      <inkml:brushProperty name="color" value="#F6630D"/>
    </inkml:brush>
  </inkml:definitions>
  <inkml:trace contextRef="#ctx0" brushRef="#br0">1 10 11633,'4'-5'1144,"3"2"0,0 1-1068,1 2 1,0 3-313,2 0 51,0-1 0,-1 1 1,1-2-1,2 0 131,2 1 0,0-2 1,-5 0-1,1 0-70,0 0 0,0 0-34,2 0 1,-2 0 0,2-2-859,-2 1-623,-2-1 974,-1 2 606,-5 2 0,-2-1 1,-2 1-1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42.998"/>
    </inkml:context>
    <inkml:brush xml:id="br0">
      <inkml:brushProperty name="width" value="0.11429" units="cm"/>
      <inkml:brushProperty name="height" value="0.11429" units="cm"/>
      <inkml:brushProperty name="color" value="#F6630D"/>
    </inkml:brush>
  </inkml:definitions>
  <inkml:trace contextRef="#ctx0" brushRef="#br0">45 1 10871,'3'8'-826,"-2"2"1,-2 1 1129,-3-1 0,2 1 0,-2 1 1,1 1-60,-2 0 0,0 1 0,0 0 1,1 0-69,1 2 0,-1-1 0,2 0 0,0-2-57,-1 0 0,2 0 0,1 0 0,0-2-34,0 0 1,0-2-1,2 1 1,1-1-67,2 0 0,-1-1 0,1-1 0,1-1-64,0-1 0,3 0 0,1 0 147,2-2 1,-1-1 0,-1-2 0,0 0-4,0 0 0,-1 0 1,1 0-357,0 0 1,2 0-289,1 0 1,-1 0 38,0 0 1,-2 1-157,0 0 0,-4 0-145,1 0 511,-5 0 386,4-1 0,-3-4 1,2-2-1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43.341"/>
    </inkml:context>
    <inkml:brush xml:id="br0">
      <inkml:brushProperty name="width" value="0.11429" units="cm"/>
      <inkml:brushProperty name="height" value="0.11429" units="cm"/>
      <inkml:brushProperty name="color" value="#F6630D"/>
    </inkml:brush>
  </inkml:definitions>
  <inkml:trace contextRef="#ctx0" brushRef="#br0">10 35 11992,'-5'-8'-370,"3"3"620,-1 3 0,8 3 1,1 0 143,3 0 1,1 1 0,0-2 0,0 0-207,1 0 0,2 0 1,2 0-1,-1 0-147,1 0 0,0 0 1,-1 0-1,-1 0-272,1 0 1,-4-2 0,2 0-608,-2 0 0,2-2-266,-1-1 0,0 3 1537,-1 0-383,-2 2 0,-1-3 0,-2 1 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43.988"/>
    </inkml:context>
    <inkml:brush xml:id="br0">
      <inkml:brushProperty name="width" value="0.11429" units="cm"/>
      <inkml:brushProperty name="height" value="0.11429" units="cm"/>
      <inkml:brushProperty name="color" value="#F6630D"/>
    </inkml:brush>
  </inkml:definitions>
  <inkml:trace contextRef="#ctx0" brushRef="#br0">1 22 11350,'0'-8'185,"2"1"351,1 3 0,1 2 0,1 4-568,0 4 1,0 4 0,0 2 0,-1 2 12,0 1 0,-1 1 1,0-1-1,-1 1-87,0 0 1,0-1 0,-2-2-164,0-1 1,0-1 333,0-1-84,0-5 1,0-13 76,2-7 0,-1-2 0,2 6 0,1-2 3,0 0 0,1-1 1,0 2-1,1-1 128,0 2 0,-1 1 0,2 0 1,-2 2 1,0 2 1,1 0-194,0 1 0,1 3-385,2 2 0,-1 2 0,-1 3 1,-1 0-372,-1 0 1,0 0 0,0 0 688,0 0 1,2 0 0,1-1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44.195"/>
    </inkml:context>
    <inkml:brush xml:id="br0">
      <inkml:brushProperty name="width" value="0.11429" units="cm"/>
      <inkml:brushProperty name="height" value="0.11429" units="cm"/>
      <inkml:brushProperty name="color" value="#F6630D"/>
    </inkml:brush>
  </inkml:definitions>
  <inkml:trace contextRef="#ctx0" brushRef="#br0">10 1 11933,'-2'10'105,"0"0"1,1 1 242,1 3 0,0 0 0,0 0 1,0 1-239,0-2 1,-1 0-1,-1-1-207,1-1 1,1-1-871,0 0-642,0 0-435,0-3 1954,2-4 0,0-4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44.348"/>
    </inkml:context>
    <inkml:brush xml:id="br0">
      <inkml:brushProperty name="width" value="0.11429" units="cm"/>
      <inkml:brushProperty name="height" value="0.11429" units="cm"/>
      <inkml:brushProperty name="color" value="#F6630D"/>
    </inkml:brush>
  </inkml:definitions>
  <inkml:trace contextRef="#ctx0" brushRef="#br0">0 49 11933,'0'-8'1174,"0"0"139,0-3 0,1 4-1520,1-2-1014,-2 6 0,6 1 0,-1 4 128,0 1 0,2 1 1010,0 1 0,0 0 0,-3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44.815"/>
    </inkml:context>
    <inkml:brush xml:id="br0">
      <inkml:brushProperty name="width" value="0.11429" units="cm"/>
      <inkml:brushProperty name="height" value="0.11429" units="cm"/>
      <inkml:brushProperty name="color" value="#F6630D"/>
    </inkml:brush>
  </inkml:definitions>
  <inkml:trace contextRef="#ctx0" brushRef="#br0">138 112 11933,'0'-12'-195,"0"4"243,0-2 1,0 0 0,0-2 0,-1 1 422,0 1 0,-1 1 205,-1-1 0,-1 3-683,-2-1 1,-2 3-1,-2 7 75,1 1 0,-1 4 0,0 1 1,1 3-17,1 0 0,-2 3 1,3-1-1,-1 0-60,2 1 1,-1 0 0,1-2 0,1 1 255,1-2 1,3 0 0,-1-2-48,2 1 0,2-1 1,3 0-118,1-3 0,2-3 0,0-1 1,2-1-213,0-1 0,0 0 0,1 0 0,0 0-263,0 0 0,1 0 0,0 0 1,-2 0-524,1 0 1,-1 0 0,-1 0 866,1 0 1,0-3 0,0 1-1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0.310"/>
    </inkml:context>
    <inkml:brush xml:id="br0">
      <inkml:brushProperty name="width" value="0.11429" units="cm"/>
      <inkml:brushProperty name="height" value="0.11429" units="cm"/>
      <inkml:brushProperty name="color" value="#F6630D"/>
    </inkml:brush>
  </inkml:definitions>
  <inkml:trace contextRef="#ctx0" brushRef="#br0">65 33 11933,'0'-12'425,"-2"1"381,-1 4 0,0 5 0,-4 6-666,0 2 1,1 0 0,-1 1-1,1 1-202,-1 0 0,1 0 0,1 2 55,2-1 1,1 1-1,2 1-72,0 0 0,0-2 0,3-1 1,1-1 169,2-3 1,3 0 0,-1-1-1,1 0 31,1-1 1,0 2-1,-1 0 1,-1 1-142,-1 2 1,-4 0-1,0 0 85,-1 3 0,-1 0 0,-2 1-413,-3-3 1,0-1 0,-1-2-192,0 0 1,-1-2 0,-1 0-370,-1-1 1,0-2-1,-1-4 115,0 0 0,2-1 762,3-2 0,-4 0 1,1-3-1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3:35.240"/>
    </inkml:context>
    <inkml:brush xml:id="br0">
      <inkml:brushProperty name="width" value="0.08571" units="cm"/>
      <inkml:brushProperty name="height" value="0.08571" units="cm"/>
      <inkml:brushProperty name="color" value="#F6630D"/>
    </inkml:brush>
  </inkml:definitions>
  <inkml:trace contextRef="#ctx0" brushRef="#br0">79 57 8048,'-19'-11'331,"6"3"1,0 5 1766,-3-3-1788,8 4 0,-1-9 2069,9 4-1658,0 5 1,0-4 0,0 12-294,0 7 1,6 5 0,1 1 0,-1 1 0,3-1 74,4 1 1,-2 8 0,2 3 0,2 1 0,5-1 472,6-3 0,-2 5-511,9-7 1,-7 0 0,4-6-1,-1-1-250,-5 1 0,4-3 0,-2-1 0,-2-3 0,-2 0-158,-3-2 0,1 6-482,0-4 0,-9-2 0,-3 0-614,1-2 0,-5 4-2091,9-7 418,-8 1 2138,3-7-1648,-8 0 1565,0 0 0,-8 0 1,-3 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14.981"/>
    </inkml:context>
    <inkml:brush xml:id="br0">
      <inkml:brushProperty name="width" value="0.08571" units="cm"/>
      <inkml:brushProperty name="height" value="0.08571" units="cm"/>
      <inkml:brushProperty name="color" value="#F6630D"/>
    </inkml:brush>
  </inkml:definitions>
  <inkml:trace contextRef="#ctx0" brushRef="#br0">24 152 8519,'-12'-4'286,"4"4"254,5 0 1,3 1 0,3 4 0,2-2-382,2-1 0,1-2 0,1-3 0,1-2-28,4-2 0,1-1 0,1-1 0,0-1-253,0 0 0,-4-4 0,-1 4 1,-2 0-526,-1 1 1,-4-1 0,-1-1 0,-2 1 680,-1 1 0,-7 1 1,-1 1-1,-1 2 632,-3 2 0,0 2 0,-3 1 1,0 1 207,2 2 0,1 4 0,-2 5 1,2 0-314,3 2 1,-1 4-1,6 0 1,0 0-90,1-1 0,2-1 0,1 0 0,1-1-423,2-2 0,4 2 1,4-6-1,2-1-652,1-2 1,2-4 0,1 1-1,3-2-244,0-1 0,1-3 0,1-1 0,-1-3 847,1-1 0,1-6 0,1 2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0.527"/>
    </inkml:context>
    <inkml:brush xml:id="br0">
      <inkml:brushProperty name="width" value="0.11429" units="cm"/>
      <inkml:brushProperty name="height" value="0.11429" units="cm"/>
      <inkml:brushProperty name="color" value="#F6630D"/>
    </inkml:brush>
  </inkml:definitions>
  <inkml:trace contextRef="#ctx0" brushRef="#br0">182 22 17861,'-2'-10'-2623,"-3"3"2750,-3 2 0,-1 5 0,0 5 0,1 3 252,-1 1 0,0 4 1,-1 3-1,0 1-177,-1 1 0,0-1 0,0 2 0,1 0-414,2 0 0,-1 3 0,2-3 0,0 0-536,0-2 0,0-2 780,2-2 1,1-4 0,-1-1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1.428"/>
    </inkml:context>
    <inkml:brush xml:id="br0">
      <inkml:brushProperty name="width" value="0.11429" units="cm"/>
      <inkml:brushProperty name="height" value="0.11429" units="cm"/>
      <inkml:brushProperty name="color" value="#F6630D"/>
    </inkml:brush>
  </inkml:definitions>
  <inkml:trace contextRef="#ctx0" brushRef="#br0">12 54 19114,'-7'-2'-1018,"2"-1"1,6-1 0,3 0 1988,2 1 0,3 0 0,0-1 0,3 1-370,0-1 1,1 1-1,2-1 1,-1 1-317,1 1 0,2-1 0,-1 0 0,-1 1-532,-1 0 1,-2 0 0,-3 2-434,1 0 1,0 0 661,0 0 0,0 0 0,-1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1.665"/>
    </inkml:context>
    <inkml:brush xml:id="br0">
      <inkml:brushProperty name="width" value="0.11429" units="cm"/>
      <inkml:brushProperty name="height" value="0.11429" units="cm"/>
      <inkml:brushProperty name="color" value="#F6630D"/>
    </inkml:brush>
  </inkml:definitions>
  <inkml:trace contextRef="#ctx0" brushRef="#br0">64 0 22421,'-8'3'773,"2"2"1,0 2 0,1 6-1,1 2-1117,1 3 1,-3 6 0,2 0 0,-1 2 314,1 0 1,2 3 0,-2 0-1,3 1-189,0 3 1,0 1 0,-1-1-1,1-3-132,0-1 0,1-3 0,0-5 0,1-1-175,0-2 1,0-3-1,1-4 1,-1-1-1065,0 0 0,0-2 1235,3-2 1,-1 0-1,2-1 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2.092"/>
    </inkml:context>
    <inkml:brush xml:id="br0">
      <inkml:brushProperty name="width" value="0.11429" units="cm"/>
      <inkml:brushProperty name="height" value="0.11429" units="cm"/>
      <inkml:brushProperty name="color" value="#F6630D"/>
    </inkml:brush>
  </inkml:definitions>
  <inkml:trace contextRef="#ctx0" brushRef="#br0">1 172 14821,'9'-1'366,"3"-1"0,-1 4 0,0-1-425,0-1 1,0-3-1,1 0 1,0-2 257,0-1 1,0 0 0,-1-3 0,0 1-152,0-1 0,1-2 0,-2 0 0,-1 0-123,0 0 0,-2-1 0,0 1 0,-2 0-54,0 2 1,-2 0 45,-1 1 1,-4 0 0,-3 1 138,-3 4 1,-1 2 0,-1 2-1,0 2 181,0 2 1,-1 3 0,-1 2 0,1 2-31,0 1 0,0 1 0,4-1 0,-1 1 77,2-1 0,1 1 0,1-2-363,3 1 1,1-3 0,4-4 0,2 0-193,1-1 0,4-2 1,0-1-1,1 1-57,2-2 1,0-1 0,1 0-1,1 0-805,-1 0 1,3 0 1188,-2 0 1,3 0-1,-2 0 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2.534"/>
    </inkml:context>
    <inkml:brush xml:id="br0">
      <inkml:brushProperty name="width" value="0.11429" units="cm"/>
      <inkml:brushProperty name="height" value="0.11429" units="cm"/>
      <inkml:brushProperty name="color" value="#F6630D"/>
    </inkml:brush>
  </inkml:definitions>
  <inkml:trace contextRef="#ctx0" brushRef="#br0">79 33 14484,'-1'-11'-55,"-1"2"0,-2 3-156,-1 1 1,-3 3 0,-2 5 707,0 4 1,0 2 0,2 2 0,1 3-220,0 0 1,3 0 0,2 1 0,2-1-332,0-1 0,0-1 1,0-2-1,2-2-261,1 0 1,4-3 0,1-1 33,3-1 0,0-1 1,0-2-1,-1-1-72,0-1 0,0-1 1,0-3-1,1-2 532,-1 0 1,3-5 0,-3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2.942"/>
    </inkml:context>
    <inkml:brush xml:id="br0">
      <inkml:brushProperty name="width" value="0.11429" units="cm"/>
      <inkml:brushProperty name="height" value="0.11429" units="cm"/>
      <inkml:brushProperty name="color" value="#F6630D"/>
    </inkml:brush>
  </inkml:definitions>
  <inkml:trace contextRef="#ctx0" brushRef="#br0">40 14 10086,'-3'-9'-1117,"3"4"0,-2 5 1529,2 6 0,-2 7 1,0 4-1,-1 2 371,-1 2 1,2 6 0,-2 0-1,1 1-512,0 3 1,0-3-1,0 4 1,1-3-321,0-1 0,0 2 0,2-7 0,0-2-233,0-4 1,0-3-1,1-4-76,1-2 1,1-4-1,3-6 126,3-2 0,-1-6 0,1 0 1,-1-2 18,1-2 1,0-1 0,-1 0 0,0 1 662,-1 0 0,1 2 0,-1 2 651,-1 1 1,-1 4-457,0 2 1,-1 5-1,0 7 1,-3 2-146,0 2 1,-1 2 0,0 0 0,0-1-322,0 1 0,2-2 1,1 0-1,0-2-999,0-2 0,-1-2 1,1-2-1341,1 0 1,3-3 596,1 0 1,0-5 1580,1-2 0,-2-1 1,-2 1-1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3.423"/>
    </inkml:context>
    <inkml:brush xml:id="br0">
      <inkml:brushProperty name="width" value="0.11429" units="cm"/>
      <inkml:brushProperty name="height" value="0.11429" units="cm"/>
      <inkml:brushProperty name="color" value="#F6630D"/>
    </inkml:brush>
  </inkml:definitions>
  <inkml:trace contextRef="#ctx0" brushRef="#br0">5 0 14604,'-3'8'0,"2"1"-312,0 4 0,1 1 0,0 0 0,1-1-69,0-1 0,0-1 0,3 0 470,0-2 1,2-1-170,0 0 0,3-3 1,-2-4-268,1-2 1,-1-3 176,-2-4 1,-1-2 0,0-3-1,-2 2 197,0 0 0,-1 1 0,2-1 241,-1 0 0,0 1 1,0 2 1228,1 1-352,-1 1 1,4 5-1,-1 3-600,1 4 0,-3 5 1,1-1-1,-1 0-464,0 1 1,1-2 0,-1 0 0,2-2-206,0 0 0,-1 0-550,1-2 1,2-3-253,2-2 1,-2-1-1,-1-2 1,-2-2 80,-1-1 1,1-1 0,0 1 492,1-1 0,1-3-115,0 2 0,0 1 1053,0 5 0,-1 2 1,-1 4-1,-1 2 1,-1 1-80,1 2 1,0-1 0,1-1-1,-1 1-849,1 0 0,0-2 0,2 0 351,0 0 0,0-4 0,1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3.585"/>
    </inkml:context>
    <inkml:brush xml:id="br0">
      <inkml:brushProperty name="width" value="0.08571" units="cm"/>
      <inkml:brushProperty name="height" value="0.08571" units="cm"/>
      <inkml:brushProperty name="color" value="#F6630D"/>
    </inkml:brush>
  </inkml:definitions>
  <inkml:trace contextRef="#ctx0" brushRef="#br0">6 1 9347,'-3'1'1905,"1"1"0,2 9 0,0-1-2327,0 0 1,1 0-1,1 0-1655,-1 0 0,0-1 1065,-1 1 611,0-4 401,0-2 0,2-6 0,1-1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3.735"/>
    </inkml:context>
    <inkml:brush xml:id="br0">
      <inkml:brushProperty name="width" value="0.08571" units="cm"/>
      <inkml:brushProperty name="height" value="0.08571" units="cm"/>
      <inkml:brushProperty name="color" value="#F6630D"/>
    </inkml:brush>
  </inkml:definitions>
  <inkml:trace contextRef="#ctx0" brushRef="#br0">9 30 8722,'-4'-7'740,"1"-2"0,1 4-1326,4 0 1,1 3-703,3 1 1,-1 0 1287,1 1 0,1 0 0,3 2 0,0 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4.446"/>
    </inkml:context>
    <inkml:brush xml:id="br0">
      <inkml:brushProperty name="width" value="0.08571" units="cm"/>
      <inkml:brushProperty name="height" value="0.08571" units="cm"/>
      <inkml:brushProperty name="color" value="#F6630D"/>
    </inkml:brush>
  </inkml:definitions>
  <inkml:trace contextRef="#ctx0" brushRef="#br0">123 6 8410,'-9'-2'-188,"0"0"1,-2 1-164,1 1 0,0 4 1,0 2 718,0 1 0,-1 5 0,1-1 1,1 3 625,2 0 0,0-1 1,3 1-1,0-1-620,3-1 0,2 0 1,3-2-1,2-1-94,2-1 0,2-1 0,2-2 1,1 0-320,1-2 1,0-1 0,1-2-1,0 0-1737,0 0 1,-1-2 0,0-1 1775,0-2 0,0-2 0,-2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15.336"/>
    </inkml:context>
    <inkml:brush xml:id="br0">
      <inkml:brushProperty name="width" value="0.08571" units="cm"/>
      <inkml:brushProperty name="height" value="0.08571" units="cm"/>
      <inkml:brushProperty name="color" value="#F6630D"/>
    </inkml:brush>
  </inkml:definitions>
  <inkml:trace contextRef="#ctx0" brushRef="#br0">46 215 9490,'-15'1'0,"3"2"0,3 5 981,3 1 0,4 2 0,0-3-1045,4 0 0,2-4 0,4-1 0,1-2 150,2-1 0,4-6 1,5-3-1,0-3-506,2-2 1,0-1 0,0-1 0,-1 0-58,-2 0 0,0 0 1,-3-1-1,-2 0 192,-3-2 1,-1 0-1,-5 3 1,-1 1 164,-1 2 0,-3 1 1,-4 5-1,-3-1 1156,-3 3 1,-4 2-1,0 7 1,-3 4 47,-1 4 1,-4 7 0,4 2 0,0 2-319,1 1 0,5 3 0,2 0 0,4 1-223,3-1 0,2-3 0,3-3 0,2-2-252,4-1 1,8-2 0,1-3 0,2-3-786,0-4 1,5-2-1,-2-4 1,1-1-951,0-2 0,0-4 0,2-5 0,0 0 1444,2-2 0,-1-5 0,-2-1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55.103"/>
    </inkml:context>
    <inkml:brush xml:id="br0">
      <inkml:brushProperty name="width" value="0.08571" units="cm"/>
      <inkml:brushProperty name="height" value="0.08571" units="cm"/>
      <inkml:brushProperty name="color" value="#F6630D"/>
    </inkml:brush>
  </inkml:definitions>
  <inkml:trace contextRef="#ctx0" brushRef="#br0">69 221 8410,'-5'-4'493,"0"2"1,0 3 0,0 5 0,0 1-415,-2 3 0,2 1 0,-2-1 1,0 0 117,1-1 0,0-1-469,2 1 1,3-3-174,2 0 0,3-3 0,2-3-58,0-3 1,1-1-1,-2-1 1,-1 0 492,1 0 1,1 2 530,0 2 0,-2 1 1,1 2-1,-2 2-145,0 2 1,-2 2-1,2 0 1,1-1 153,1 0 1,1-1 0,1-1-437,3-2 1,3-3-1,-2-4 1,1-3-920,0-2 1,2-4 0,-3-3 0,2 0 387,1-1 0,-2 0 0,-1 0 0,-1 2 315,0 0 0,-1 0 1,0 3-1,-3 0 187,0 0 1,-3-1 0,0 1 0,-1 0 406,-1 0 1,-1-1 0,0 1-1,0 1 531,-2 1 1,1 1-1,-2 0-532,-1-1 1,1 3 14,0-1-351,2 2 0,-4 6 0,1 3 1,0 5-328,0 3 1,1 2-1,0 3 1,-1 2 166,2 1 0,-1 2 1,3 1-1,0 0 64,0 0 0,4 1 0,2-2 1,1 0 5,1-1 0,3-1 0,1-1 0,0 0-726,0-1 0,2-2 0,-1-2 0,1-1-3138,1-2 3819,-1-2 0,1-1 0,0-2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3.993"/>
    </inkml:context>
    <inkml:brush xml:id="br0">
      <inkml:brushProperty name="width" value="0.08571" units="cm"/>
      <inkml:brushProperty name="height" value="0.08571" units="cm"/>
      <inkml:brushProperty name="color" value="#F6630D"/>
    </inkml:brush>
  </inkml:definitions>
  <inkml:trace contextRef="#ctx0" brushRef="#br0">8 120 8583,'-5'-5'1808,"3"3"0,2 2-2490,3 2 1,3 2 423,2 0 1,4-3-1,0-4 396,-1-2 1,0-3-1,-5 0 1,0 0 29,0 0 1,0 0 0,1 0-326,-1-1 0,-1 1 32,0-2 0,-3 1 74,-2-1 1,-2 4 0,-3 1 302,0 1 0,-2 1-158,-1 0 1,-2 2-1,0 1 1,2 3 19,2 1 1,1 1 0,0 0 0,0 2 56,1 1 0,-1 1 1,1 2-1,2 0 19,-1 0 1,2 2 0,1-1 0,1 0-73,1 0 1,2 0-1,0-3 1,1-1-25,2-2 1,1-1 0,1-1 0,0-3 18,3 0 0,0-1 1,2-1-1,0 0-44,1-3 1,1 1-1,-2-1 1,-1 0 31,1 1 0,1 0 0,-4 0 0,0 0-511,-1 1 1,0 0-1,0-1-1478,0 1 0,-1-2 958,-1 1 0,0 0 930,-3-2 0,-1-3 0,-4-5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4.202"/>
    </inkml:context>
    <inkml:brush xml:id="br0">
      <inkml:brushProperty name="width" value="0.08571" units="cm"/>
      <inkml:brushProperty name="height" value="0.08571" units="cm"/>
      <inkml:brushProperty name="color" value="#F6630D"/>
    </inkml:brush>
  </inkml:definitions>
  <inkml:trace contextRef="#ctx0" brushRef="#br0">1 2 10147,'4'-2'1918,"1"5"0,2 3-1909,0 2 0,1 3 0,-1 1 0,0-2-862,2 1 0,-1-1 1,0-1-1,0 0 275,0-1 0,-1-4 0,-1 1 67,1-1 1,2 0-297,-1-1 0,-1-1 807,-1-4 0,0-2 0,-1-4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4.410"/>
    </inkml:context>
    <inkml:brush xml:id="br0">
      <inkml:brushProperty name="width" value="0.08571" units="cm"/>
      <inkml:brushProperty name="height" value="0.08571" units="cm"/>
      <inkml:brushProperty name="color" value="#F6630D"/>
    </inkml:brush>
  </inkml:definitions>
  <inkml:trace contextRef="#ctx0" brushRef="#br0">184 3 8583,'-10'-1'0,"0"-1"0,1 3 124,1 4 0,-2 1 0,2 2 0,-1 2 0,-1 1 129,0 0 1,0 1 0,-1 0 0,0 0-296,0 0 1,1-2 0,0-3 0,0 1-260,2-1 1,1-1-1,2 1-927,0-2 1,4 0 1227,2-2 0,4-1 0,5-2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5.021"/>
    </inkml:context>
    <inkml:brush xml:id="br0">
      <inkml:brushProperty name="width" value="0.08571" units="cm"/>
      <inkml:brushProperty name="height" value="0.08571" units="cm"/>
      <inkml:brushProperty name="color" value="#F6630D"/>
    </inkml:brush>
  </inkml:definitions>
  <inkml:trace contextRef="#ctx0" brushRef="#br0">25 22 8805,'0'-12'1648,"0"4"-1367,-2 6 0,1 5 0,-2 7 0,1 2-181,-1 1 1,1 5 0,0 2-1,-1 4 158,0 2 1,2 1-1,-1-1 1,2 0-271,0 0 0,0 1 0,0-3 0,0 1-29,2-1 1,0 1 0,2-1 0,-2-2 18,0 0 1,-1-5-1,2-4-1396,-1-3 1228,2-1 1,-4-8 0,2-5-1,-2-6-14,0-3 1,0-5 0,0 0-1,0-3 123,-2-1 1,2-3 0,-2 1 0,2 1 114,0-1 1,0-2 0,2-2-1,0 1 286,1 1 0,3 2 0,0 0 1,0 3-20,1 2 0,1 2 0,-1 6 0,0 0 238,1 2 1,1 3-378,1 3 1,-1 3 0,1 5 0,-3 3-84,-2 1 0,0 3 0,-2 1 0,-2 2-80,0 1 1,-2-1 0,0 2 0,-2-1-17,-2-1 0,-1 0 0,-1-4 0,0-1-94,-1-2 0,0-2 1,0 1-1,0-2-879,0-2 0,1-1-296,-1-2 1,1-1-825,0-4 2110,3-3 0,6-7 0,1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5.425"/>
    </inkml:context>
    <inkml:brush xml:id="br0">
      <inkml:brushProperty name="width" value="0.08571" units="cm"/>
      <inkml:brushProperty name="height" value="0.08571" units="cm"/>
      <inkml:brushProperty name="color" value="#F6630D"/>
    </inkml:brush>
  </inkml:definitions>
  <inkml:trace contextRef="#ctx0" brushRef="#br0">25 117 8583,'-7'-2'1454,"0"-1"1,2 2 42,2 2-1341,1 4 0,4 4 0,2 0-2,4-3 0,1-3 0,5-1 1,0-1-180,-2-1 0,0-3 0,-1 0-96,0-3 0,0-2 1,0-2-1,-1 0-213,-1 1 0,-1-1 0,1 0 0,-3 1-242,-1 0 1,0 1-1,0 1 480,-2-1 1,-1 0 0,-5-1 316,-1 0 0,-2 3 0,-4 3 10,0 1 1,-1 2 0,0 2 393,1 1 0,2 3 0,3 2 0,0 0-297,0 3 0,2 2 0,2 0 0,0 2-252,1 0 1,2 2 0,0-3-1,2 0-216,2 0 1,0-4 0,1 1-1,0-3-729,1-1 0,1-2 0,0-2-300,2-1 1,-2-1 0,0-3-1,-2-1-309,-1-1 1478,2-1 0,0-7 0,1-1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5.720"/>
    </inkml:context>
    <inkml:brush xml:id="br0">
      <inkml:brushProperty name="width" value="0.08571" units="cm"/>
      <inkml:brushProperty name="height" value="0.08571" units="cm"/>
      <inkml:brushProperty name="color" value="#F6630D"/>
    </inkml:brush>
  </inkml:definitions>
  <inkml:trace contextRef="#ctx0" brushRef="#br0">0 0 9551,'8'13'2036,"-2"1"1,-2 1-2150,0 3 0,-3-1 0,2 0 1,0-3-253,-1-1 0,1-2 0,1-1 0,-1-2 759,-1 0 0,0-3-580,0 0 1,1-6-59,2-3 0,1-3 0,-3-4 0,0-1 316,1 0 0,-1-1 1,1 0-1,0 2 358,-1 1 0,0 0 0,1 0-633,-1 2 1,3 2-507,2 2 0,-3 3 0,0 3-432,-1 3 1,-1 0-725,0 4 1865,-1-1 0,4-3 0,-1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6.036"/>
    </inkml:context>
    <inkml:brush xml:id="br0">
      <inkml:brushProperty name="width" value="0.08571" units="cm"/>
      <inkml:brushProperty name="height" value="0.08571" units="cm"/>
      <inkml:brushProperty name="color" value="#F6630D"/>
    </inkml:brush>
  </inkml:definitions>
  <inkml:trace contextRef="#ctx0" brushRef="#br0">0 14 8495,'3'-10'304,"-1"7"0,-2 5 0,0 9 148,0 5 1,0 3 0,0 2 128,0 2 0,0 1 0,0 0 0,0 1-93,0-1 1,1 1 0,0-1-514,2 1 1,2-4 0,-1-1 0,0 0 0,-1-3-370,1-1 1,-1-2-1244,0-5 1,-1-1 308,1-3 1,-3-4 1327,0-7 0,-2-2 0,-3-1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6.272"/>
    </inkml:context>
    <inkml:brush xml:id="br0">
      <inkml:brushProperty name="width" value="0.08571" units="cm"/>
      <inkml:brushProperty name="height" value="0.08571" units="cm"/>
      <inkml:brushProperty name="color" value="#F6630D"/>
    </inkml:brush>
  </inkml:definitions>
  <inkml:trace contextRef="#ctx0" brushRef="#br0">12 11 8495,'-8'-5'567,"4"2"188,6 1 1,3 2 0,5 0-1,1 0 1,1 0 0,1 0-940,-1 0-95,-1 0 1,0 0 0,1 0 0,1 0-1501,2 0 0,-1 0 1779,-1 2 0,-1-1 0,-4 1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6.507"/>
    </inkml:context>
    <inkml:brush xml:id="br0">
      <inkml:brushProperty name="width" value="0.11429" units="cm"/>
      <inkml:brushProperty name="height" value="0.11429" units="cm"/>
      <inkml:brushProperty name="color" value="#F6630D"/>
    </inkml:brush>
  </inkml:definitions>
  <inkml:trace contextRef="#ctx0" brushRef="#br0">0 1 11859,'4'9'-205,"-1"1"0,0 0 0,0 0 127,1 2 0,-3 2-410,3 2 0,-3-2-364,0-2-513,0-6 1380,-1 0 0,-2-7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0.146"/>
    </inkml:context>
    <inkml:brush xml:id="br0">
      <inkml:brushProperty name="width" value="0.11429" units="cm"/>
      <inkml:brushProperty name="height" value="0.11429" units="cm"/>
      <inkml:brushProperty name="color" value="#F6630D"/>
    </inkml:brush>
  </inkml:definitions>
  <inkml:trace contextRef="#ctx0" brushRef="#br0">74 89 18486,'4'-7'90,"2"-1"1,0-2 0,0 1-1,1 0 1,0 0 0,1 0 0,-1 1 394,0 0 1,-2 3 211,0 2 0,2 1-415,-1 0-445,-1 3 0,-5 7 0,-3 3 1,0 0 338,-3 1 1,-2 3 0,1 1 0,0 1-315,-2 1 1,-2 3 0,0 1 0,0-1-5,1 1 0,0 1 1,0-1-1,0 0 256,0-1 0,3 2 1,0-2-1,1 0-15,1-1 1,-1 0-1,5-1 1,0 1 13,0-3 0,1 2 0,1-3 0,0 1 156,2 0 1,2-2-1,0 2 1,2-1-8,1 0 0,1 1 0,1-3 1,0 1-212,0 0 0,-1-1 0,2 1 0,0-1-630,0-1 1,0 0-1,-2-2 1,-1-3 222,1 0 1,0 0 0,0-3 0,0-1-1096,-1-1 0,-2-2 0,3-1-590,-1 0 1,1 0 2088,-1-2 0,-1-1 0,-2-1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6.742"/>
    </inkml:context>
    <inkml:brush xml:id="br0">
      <inkml:brushProperty name="width" value="0.11429" units="cm"/>
      <inkml:brushProperty name="height" value="0.11429" units="cm"/>
      <inkml:brushProperty name="color" value="#F6630D"/>
    </inkml:brush>
  </inkml:definitions>
  <inkml:trace contextRef="#ctx0" brushRef="#br0">12 27 10890,'-2'-12'-191,"-3"2"1,4 6-614,-2 4 0,2 0 1,1 3 199,3 1 1,0 1 584,0-1 1,3 1 0,1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7.008"/>
    </inkml:context>
    <inkml:brush xml:id="br0">
      <inkml:brushProperty name="width" value="0.08571" units="cm"/>
      <inkml:brushProperty name="height" value="0.08571" units="cm"/>
      <inkml:brushProperty name="color" value="#F6630D"/>
    </inkml:brush>
  </inkml:definitions>
  <inkml:trace contextRef="#ctx0" brushRef="#br0">29 7 8483,'1'-5'1971,"0"3"-2007,-1 4 0,-2 3-127,-2 0 0,-1 1 0,0 1 503,0 1 1,1 2 0,0 1-223,3 0 1,0-1 0,1 0 0,1-1 47,0-1 0,3-1 1,1-3-1,2-1 182,-1 1 1,1-1 0,0 0 0,0 1-263,0 0 1,0 1-1,-2 0 1,0 0-254,0 0 1,-2 0 0,0 0 159,-1 1 1,-1 4-113,-1 1 1,-2 0-1,-1-3-605,-1-1 0,-2-2-2140,0 0 2864,0-2 0,-1-8 0,2-3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07.223"/>
    </inkml:context>
    <inkml:brush xml:id="br0">
      <inkml:brushProperty name="width" value="0.08571" units="cm"/>
      <inkml:brushProperty name="height" value="0.08571" units="cm"/>
      <inkml:brushProperty name="color" value="#F6630D"/>
    </inkml:brush>
  </inkml:definitions>
  <inkml:trace contextRef="#ctx0" brushRef="#br0">1 98 9359,'9'-3'478,"1"1"0,0 2-581,2 0 0,-2 0 0,2 0 1,-2-1-50,0 0 1,1-4 0,-1-1 0,-1 0 721,-2 0 0,2 0 0,-3-1-597,0 1 1,-1-1-70,-2-1 0,-2-1 0,-5 1 236,-3 1 0,-2 3 1,2 2-1,0-1 274,-2 2 1,-1 1 0,-1 1-88,0 1 0,1 2 0,2 1 0,1 2 22,1 1 1,1 1 0,0-1 0,2 2 13,-1 0 1,3 1-1,0 1 1,0 0-99,1 0 0,2-1 1,1-1-1,2-1 1,2 0-352,1-3 0,2-1 0,1-2-262,0-1 1,4-2 0,-1 0 0,1 0-1050,1-2 1,1 1 0,-1-2 0,0-1 1396,-1 0 0,2-6 0,1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26.831"/>
    </inkml:context>
    <inkml:brush xml:id="br0">
      <inkml:brushProperty name="width" value="0.11429" units="cm"/>
      <inkml:brushProperty name="height" value="0.11429" units="cm"/>
      <inkml:brushProperty name="color" value="#F6630D"/>
    </inkml:brush>
  </inkml:definitions>
  <inkml:trace contextRef="#ctx0" brushRef="#br0">1 199 10584,'4'-7'0,"2"2"0,3 3 0,1 0 0,0 0 0,2 1 347,1-2 0,2 2 0,1-1 0,1-1 1,1 0-1,0 0-314,1 0 1,-2-1 0,0 1-213,-2-2 1,1 0-1,-3 0 1,-1-1 92,0-1 0,-3 1 0,0 1 1,-3 0-119,-1 0 1,0 0-96,0 0 1,-3-2 0,-2 0 222,-2-1 0,-3 1 0,0 2 1,1 0 78,-1 0 0,-1 0 1,0 0-1,0 1 240,0-1 0,0 0 1,0 0-1,-1 0 319,1 0 1,0 1-529,0 0 0,0 1-295,-2 1 1,3 3 325,0 4 0,3 4 0,-1 3 1,1 2-40,1 1 0,-1 3 0,0-1 0,-1 3 444,-1 2 0,2 5 0,-2-2 0,1 2-213,0-1 1,-1-2-1,3-1 1,-1-2-253,0-3 0,1-1 0,0-4 0,0-2-171,1 0 1,0-3-360,0 0 117,0-4 0,1 0 194,0-6 1,1-2 0,1-3-64,1 1 0,2-4 0,2-1 130,-1-1 1,0 2-1,-2 2 1,0 0-96,0 0 0,2-1 465,-1 1 1,3 1 93,-1 2 1,-2 3-1,-2 4 45,1 1 1,-2 2 0,-1 1-1,0 3-82,0 2 1,-2-1-1,0 2 1,1 0-151,0 1 0,0-1 0,0 0 0,1-2-136,-1 0 1,0 0-1,1 0-731,0-1 1,-1 0-2316,0-1 2005,0-5 0,3 1 0,2-5 1047,1-3 0,2-2 0,-1-2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27.177"/>
    </inkml:context>
    <inkml:brush xml:id="br0">
      <inkml:brushProperty name="width" value="0.08571" units="cm"/>
      <inkml:brushProperty name="height" value="0.08571" units="cm"/>
      <inkml:brushProperty name="color" value="#F6630D"/>
    </inkml:brush>
  </inkml:definitions>
  <inkml:trace contextRef="#ctx0" brushRef="#br0">24 25 8585,'-5'-3'766,"3"2"0,0 7-729,-1 3 1,1 3 0,-2 1 0,2-1 308,0-1 1,0-2 0,4 0-33,1-1 0,3 1 1,1 1-406,-1-2 0,1-4 0,2-3-62,0 0 0,0-3 0,0-2 0,-2-2 92,1 0 1,-2-1 0,-1 2 0,0-1-21,0-1 0,-3-2 179,0-1 0,-2-1 0,-2-1 0,-1 3-74,-3 2 1,0-2-1,-2 3 1,-1 0-244,2 0 1,-3 2-217,2-1 1,-1 2 95,-1 1 339,5 2 0,5 0 0,5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27.820"/>
    </inkml:context>
    <inkml:brush xml:id="br0">
      <inkml:brushProperty name="width" value="0.08571" units="cm"/>
      <inkml:brushProperty name="height" value="0.08571" units="cm"/>
      <inkml:brushProperty name="color" value="#F6630D"/>
    </inkml:brush>
  </inkml:definitions>
  <inkml:trace contextRef="#ctx0" brushRef="#br0">6 119 8608,'-2'3'100,"0"6"0,1 3 0,1-2 0,0 1 490,0 1 0,0 1 0,0-2 0,0 1-207,0 0 0,0-2 1,1 1-1,2-1-204,-1-2 0,0 1 0,1-2-423,1-1 0,1-1-299,1-2 1,0-2 0,1-2 253,0-2 1,-1-3-1,1-2 1,-1 1 143,-2 0 1,0-1 0,1 1 12,0-1 0,0 1 588,0-1 147,-2 1 0,0 7 1,-1 3-147,-1 4 1,0 1 0,-1 1-277,0 2 1,0-2 0,2-1-1,1-1-92,1-1 1,2 1 0,2-1-150,0 0 1,1-2 0,-1-1 45,-1-1 1,3 0-1,1-3 4,0-1 0,1 0 0,-2-3 0,-1 0 113,-2 0 0,0 2 0,-2-1 108,0-2 1,-3 1-16,0-3 0,-1-1 1,-2-1-17,-1 0 1,0-1-1,-3 3 1,0-1-96,0 1 0,0-3 0,1 1 0,0-1-150,1-1 0,0 2 1,-1-2-1,1 0-260,1-1 1,1 0-1,1-1-151,0 1 0,0 0 1,0 0-544,0 2 1,0 0-1766,0 2 2784,2 3 0,-2 0 0,3 3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09.188"/>
    </inkml:context>
    <inkml:brush xml:id="br0">
      <inkml:brushProperty name="width" value="0.08571" units="cm"/>
      <inkml:brushProperty name="height" value="0.08571" units="cm"/>
      <inkml:brushProperty name="color" value="#F6630D"/>
    </inkml:brush>
  </inkml:definitions>
  <inkml:trace contextRef="#ctx0" brushRef="#br0">137 77 8546,'5'-12'0,"-1"1"31,0 0 1,0 2-1,-1 1 1,1-1 1664,-1 0-1612,-3 4 0,-5 3 0,-3 5 0,-2 2 0,-1 3 77,0 2 1,-2 1 0,1-1 0,0 1 0,0 1 0,1-1-24,1 0-153,0 2 0,2-7 1,0 3 295,1-1 1,2 0 0,2-1 52,-1 1 0,2-1-380,0 3 0,4-2 1,1 2-1,2-2 95,2 0 0,-1-2 1,2-1-1,1 1 27,0 1 1,0 0-1,0 0 1,-2 0-36,0 1 0,2 2 1,-3-1-77,0 2 0,-1 0 1,-2 2 172,-1 0 1,-1-3-1,-2-1 61,-1-1 1,-1 0 0,-3-2-68,0 0 1,-1-2-1,2-1 1,-1-1-5,-1 1 1,0-2-1,0 1-415,-1-2 1,1 0-641,-2 0 0,4 0-656,-2-2 0,4 0 231,3-3 1,5-2 1351,3 1 0,1-1 0,1 2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09.816"/>
    </inkml:context>
    <inkml:brush xml:id="br0">
      <inkml:brushProperty name="width" value="0.11429" units="cm"/>
      <inkml:brushProperty name="height" value="0.11429" units="cm"/>
      <inkml:brushProperty name="color" value="#F6630D"/>
    </inkml:brush>
  </inkml:definitions>
  <inkml:trace contextRef="#ctx0" brushRef="#br0">79 98 10768,'-6'1'160,"1"1"0,0-2 591,-1 2 68,3-2-781,-2 3 0,6-3-512,3 2 0,-2-4 330,4-1 0,0-2 0,3 1 0,-3-2-54,0 0 1,-3 0 0,0 0 0,1 0-242,0 1 0,1 0 269,0-2 1,-1 1 67,0-2 0,-3 2 37,-2 0 0,0 0 35,-3 1 0,-1 1 19,-3 1 0,-1 1 0,0 4 0,2 1-33,0 1 1,-2 2-1,2 0 1,0 2 25,0 2 0,-1 1 1,1 1-1,1-1 209,-1 1 1,3 0 0,0 2 0,1-2 40,2 0 0,0-1 0,2 0-190,0 0 1,2-3 0,3 0-1,0-4-8,2-2 0,2-1 0,0-1 0,1 0-363,0 0 0,2-1 0,-1 0 0,-1-1-1171,-1-1 1500,0 0 0,2-2 0,0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0.572"/>
    </inkml:context>
    <inkml:brush xml:id="br0">
      <inkml:brushProperty name="width" value="0.11429" units="cm"/>
      <inkml:brushProperty name="height" value="0.11429" units="cm"/>
      <inkml:brushProperty name="color" value="#F6630D"/>
    </inkml:brush>
  </inkml:definitions>
  <inkml:trace contextRef="#ctx0" brushRef="#br0">24 117 9610,'-5'-2'86,"-3"4"533,3-1-33,1 1 0,3 2-413,4-2 1,3-3 0,3-2-200,1-2 0,-1 0 0,0-1 0,-1-1-91,1 1 1,-1-1 0,-1-1 0,0 0-2,-1 0 1,1 1-1,0 0 1,-1-1 7,-1 0 0,0 2 1,0-1 92,-2 0-26,1 4 1,-4-3-6,-2 4 0,-1 1 0,-5 3 36,1 1 0,1 2 0,0-1 0,0 1-44,0 0 0,-3 2 0,2 0 0,0 0 15,0 2 0,-1 0 0,2 1 0,0 0 155,0 0 1,3 1-1,2 1 62,0 1 0,2-4 1,2 0-119,2-1 1,3-3 0,-1-2 0,2-1-146,1-1 0,1-1 1,-1 0-1,0-1-201,-1-1 0,3-2 1,-1 1-1,0-2-530,0-1 0,-2 0 818,1 0 0,0-4 0,0-1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0.910"/>
    </inkml:context>
    <inkml:brush xml:id="br0">
      <inkml:brushProperty name="width" value="0.08571" units="cm"/>
      <inkml:brushProperty name="height" value="0.08571" units="cm"/>
      <inkml:brushProperty name="color" value="#F6630D"/>
    </inkml:brush>
  </inkml:definitions>
  <inkml:trace contextRef="#ctx0" brushRef="#br0">25 0 8149,'-3'7'13,"-1"-1"1,3 4 0,-2-1 0,0 4 266,0 1 0,2 2 0,-2 1 0,1 1-100,1 0 1,0 1 0,1-1 0,0 0 225,0-1 0,0 0 1,0-1-1,0-2-456,0 1 1,0 0-1,0-3 1,0 1-448,0-2 0,0 0-383,0-2 127,0 1 0,1-3 0,0-4 753,3-4 0,0-5 0,1-2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1.101"/>
    </inkml:context>
    <inkml:brush xml:id="br0">
      <inkml:brushProperty name="width" value="0.08571" units="cm"/>
      <inkml:brushProperty name="height" value="0.08571" units="cm"/>
      <inkml:brushProperty name="color" value="#F6630D"/>
    </inkml:brush>
  </inkml:definitions>
  <inkml:trace contextRef="#ctx0" brushRef="#br0">191 16 8460,'-7'-5'-1043,"-1"2"1069,-1 1 0,1 1 1,1 0 324,0 0 1,-2-1 0,-2 2-1,0 0-237,0 0 1,0 0-1,-1 2 1,2 1 30,-1 2 1,1 1 0,1 1 0,-1-1-117,2 1 1,1-1 0,2 0-383,0 0 1,3 3 301,0 0 1,4 0 0,1-2 0,2-3 20,1 0 1,1 0 0,3-1-1,-1 0 13,1 0 0,3-1 1,-1 1-1,0-1 29,2 1 1,-2 0 0,1 2 0,-2 0-146,-1 0 1,-1 1-1,-3 0 1,0 0 45,0 0 0,-3 1 131,-2 1 0,-3 1 1,-2 2-1,-3-2-71,-1-3 0,-1-1 0,-3-1 0,1 1 100,-1-2 0,1 1 0,-1-2 0,1-1-244,0-1 0,0 0-345,1-2 1,4-1 515,-2-2 0,4-2 0,2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1.304"/>
    </inkml:context>
    <inkml:brush xml:id="br0">
      <inkml:brushProperty name="width" value="0.08571" units="cm"/>
      <inkml:brushProperty name="height" value="0.08571" units="cm"/>
      <inkml:brushProperty name="color" value="#F6630D"/>
    </inkml:brush>
  </inkml:definitions>
  <inkml:trace contextRef="#ctx0" brushRef="#br0">104 22 8809,'5'-9'385,"0"1"0,-3 3-983,-2 5 0,-5 5 1,-2 2 674,-1 1 0,-1-2 0,2-2 0,0 2 126,0-1 1,-1 2 0,2 0 0,-1-1-406,0-1 0,1 0 426,-2 0 1,2 0-119,-1 0 1,2-2 464,2 2 0,1-2-115,2 4 0,0-1-181,0 4 0,0-2 1,0 0-129,2-1 1,1-1-1,2-1 1,0 0 63,-1 0 1,2 0 0,0 0-110,3 0 0,-1 0 1,1-1-1,-1 0-120,-1-1 0,1 0-413,1 2 0,0 0-1341,1-2-697,-3 1 1536,3-3 0,-3 0 933,1-2 0,-1-2 0,-2-2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1.519"/>
    </inkml:context>
    <inkml:brush xml:id="br0">
      <inkml:brushProperty name="width" value="0.08571" units="cm"/>
      <inkml:brushProperty name="height" value="0.08571" units="cm"/>
      <inkml:brushProperty name="color" value="#F6630D"/>
    </inkml:brush>
  </inkml:definitions>
  <inkml:trace contextRef="#ctx0" brushRef="#br0">20 1 8687,'-3'5'1264,"1"2"0,0 2-1264,1 2 0,-3 1 0,3-2 75,0-1 0,0 3 0,-1-1-348,1 0 0,-1-1-1696,2 0 1969,0-2 0,2-3 0,1-3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1.695"/>
    </inkml:context>
    <inkml:brush xml:id="br0">
      <inkml:brushProperty name="width" value="0.08571" units="cm"/>
      <inkml:brushProperty name="height" value="0.08571" units="cm"/>
      <inkml:brushProperty name="color" value="#F6630D"/>
    </inkml:brush>
  </inkml:definitions>
  <inkml:trace contextRef="#ctx0" brushRef="#br0">5 31 8253,'-3'-14'1766,"1"3"1,2 5-3739,0 8 1693,5 1 1,-2 4-1,3-2-1470,0-1 1749,-1 1 0,-3 2 0,1 1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2.217"/>
    </inkml:context>
    <inkml:brush xml:id="br0">
      <inkml:brushProperty name="width" value="0.08571" units="cm"/>
      <inkml:brushProperty name="height" value="0.08571" units="cm"/>
      <inkml:brushProperty name="color" value="#F6630D"/>
    </inkml:brush>
  </inkml:definitions>
  <inkml:trace contextRef="#ctx0" brushRef="#br0">0 1 10068,'0'9'545,"0"1"1,0 2 0,0 0-295,0 0 0,0 0-497,0 1 0,0-1-270,0 1 1,0-2-486,0-3 742,0-5 0,0-1 133,0-7-1,2 1 124,2-2 0,-2 0 0,2-3-8,0 1 0,0 0 0,1 0 142,0 0 1,0 2-1,-1-1 514,1 2 0,0 0 72,0 0 0,0 3-341,0 2 1,-2 3 0,0 4-89,-1 1 1,0 2-372,-2 3 0,0 1-441,0-1 0,0-2-1767,0-3-393,0-2 1058,0-1 1626,2-3 0,1-4 0,2-1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2.858"/>
    </inkml:context>
    <inkml:brush xml:id="br0">
      <inkml:brushProperty name="width" value="0.08571" units="cm"/>
      <inkml:brushProperty name="height" value="0.08571" units="cm"/>
      <inkml:brushProperty name="color" value="#F6630D"/>
    </inkml:brush>
  </inkml:definitions>
  <inkml:trace contextRef="#ctx0" brushRef="#br0">79 26 8318,'5'-7'300,"0"0"176,-3 2 0,1 1-290,-5 2 1,1 1-1,-6 5 1,2 1 148,0 1 0,-2 2 1,1-1-1,0 1-134,0 0 0,2 1 0,-1 0 1,1-2-223,1 0 0,2 0-137,-1 0 0,2 1 32,0 1 1,3-3-616,1-3 0,2-2 385,2-3 0,-2-1 0,1-2 184,0 1 1,-3-1-1,1-1 264,-1 0 0,1-2 402,0-2 247,-3 5-447,0 0 0,-2 11 1,0 3-1,0 1-53,0 2 1,0 3 0,0 3 0,0 3-104,0 2 0,0 1 0,0 0 0,0 0-68,0-1 0,0 0 1,0-1-1,1-2-141,1 0 0,-2-2 0,2-2 0,-2-1-31,0-2 0,0 1 0,0-3-162,0 0 0,0-1 0,-1-2-291,-1 1 0,-2-5 1,0 0 59,-2-1 0,-2-2 0,-2-4-14,0-2 0,0-3 0,3 0 0,0-2 509,0-2 0,0 2 0,2-2 0,1 1-73,1-1 0,-1-1 1,2 1-1,1 0 148,0 0 0,4-1 0,0 1 0,1-1 382,1-1 1,2-1 0,0 2 0,0-1-261,2 1 1,0-1 0,1 1-1,0 0-251,0 0 0,-1 4 0,0 0 0,-2 1-281,0 2 0,0 1 335,-2 0 0,2 0 0,1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4.269"/>
    </inkml:context>
    <inkml:brush xml:id="br0">
      <inkml:brushProperty name="width" value="0.08571" units="cm"/>
      <inkml:brushProperty name="height" value="0.08571" units="cm"/>
      <inkml:brushProperty name="color" value="#F6630D"/>
    </inkml:brush>
  </inkml:definitions>
  <inkml:trace contextRef="#ctx0" brushRef="#br0">0 0 8559,'0'8'-528,"0"1"0,0-1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5.233"/>
    </inkml:context>
    <inkml:brush xml:id="br0">
      <inkml:brushProperty name="width" value="0.08571" units="cm"/>
      <inkml:brushProperty name="height" value="0.08571" units="cm"/>
      <inkml:brushProperty name="color" value="#F6630D"/>
    </inkml:brush>
  </inkml:definitions>
  <inkml:trace contextRef="#ctx0" brushRef="#br0">25 28 8404,'-4'-3'394,"-1"5"1,1 4-1,2 3 1,-1 1-63,2 0 0,-1 1 0,1 1 0,-1 0-169,2 0 0,0 1 0,0-1 1,2-1-21,1-1 0,2 0 1,0-1-196,0-1 1,2-1-49,3-4 1,1-1 0,1-4 0,-2-3-103,-1-1 0,-1-2 1,0-1-1,0-1 0,2-2 1,-2-1 0,0 2 0,0-1 140,0 0 0,-1 2 0,-1-2 0,1 2 123,-1 0 0,-2 0 0,-1 1 559,1-1 1,-2 2 446,0 0-868,-2 4 0,-4 2 0,-1 5-43,0 3 1,0 5 0,0 3 0,1-1-181,1-1 1,2 1 0,-1-1-1,2 0-256,0 0 1,0 0 0,0-2-1,0-1-248,2-1 0,1 1 1,2-3-693,0 0 0,2-1 253,1-2 0,1 0 966,1-3 0,-3-5 0,1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5.732"/>
    </inkml:context>
    <inkml:brush xml:id="br0">
      <inkml:brushProperty name="width" value="0.08571" units="cm"/>
      <inkml:brushProperty name="height" value="0.08571" units="cm"/>
      <inkml:brushProperty name="color" value="#F6630D"/>
    </inkml:brush>
  </inkml:definitions>
  <inkml:trace contextRef="#ctx0" brushRef="#br0">1 6 8295,'0'-5'480,"0"8"0,0 9-42,0 2 0,0 0 0,0-1 0,0 0-133,0 1 1,0 0-1,0-1 1,1 0-20,1-1 0,0 2 0,-1-3-454,1 0 0,0-1-503,0-2 1,-1-2 326,2-4 1,0-3 0,0-6 168,1-3 0,-3 0 1,2-2-1,0 2 107,-1 0 1,1 1-1,1-1 1,-1 0 136,-1 0 1,2 1 0,-1 0-1,1 2 237,1-1 0,0 2 0,0 1 1,0 0 87,0 0 0,0 2 0,0 0 70,2 1 1,-1 1-292,2 3 1,-2 0-1,0 4 1,-2 1-78,-1 2 0,-1 4 0,0-2-224,0 1 0,-2 3 0,2-4-286,-1 1 1,-2-1-1,0-3-364,-1 0 0,1 0-766,1 0 1544,0-4 0,2 3 0,1-5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6.192"/>
    </inkml:context>
    <inkml:brush xml:id="br0">
      <inkml:brushProperty name="width" value="0.08571" units="cm"/>
      <inkml:brushProperty name="height" value="0.08571" units="cm"/>
      <inkml:brushProperty name="color" value="#F6630D"/>
    </inkml:brush>
  </inkml:definitions>
  <inkml:trace contextRef="#ctx0" brushRef="#br0">84 99 8569,'-2'-11'61,"0"1"0,0-1 0,1-1 341,-1-1 0,0 4 0,1 1 0,-1 2 611,-1-1 1,-1 1-684,-2 3 1,-2 2 0,-1 4-497,1 4 1,0 2 0,3 1 0,-1 1 220,2 0 0,2 1 0,-1-1 0,1 1-171,1-2 1,2 0 0,2-1-1,0-1-254,1-1 0,1-2 0,2-3 37,3 0 1,-3-2 0,2-3 0,-1-2 13,0-2 0,-1 0 0,1-4 0,-1 0-143,-2 0 1,2-1 0,-1 2-1,0-1 462,-2 0 0,0-3 0,-1 2 0,2-3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6.468"/>
    </inkml:context>
    <inkml:brush xml:id="br0">
      <inkml:brushProperty name="width" value="0.08571" units="cm"/>
      <inkml:brushProperty name="height" value="0.08571" units="cm"/>
      <inkml:brushProperty name="color" value="#F6630D"/>
    </inkml:brush>
  </inkml:definitions>
  <inkml:trace contextRef="#ctx0" brushRef="#br0">11 107 8450,'0'-15'0,"1"1"0,1 1 0,1 1 147,-1 0 0,0 3 0,0-1 1216,1 1-854,-1 2 1,0 2-341,-2 5 1,0 3 0,0 7 0,-1 2-45,-1 1 0,-2 3 0,1 3 0,0 1 76,0 1 0,0 3 1,0 0-1,1 1-44,2 0 0,-2 1 0,0-3 0,1-1 18,1-2 1,0 2 0,0-4 0,1-2-317,1-2 1,0 0 0,-2-3-1,1 0-173,1-1 1,0-2-1,0-1-935,1 0 1,0-3-482,0 1 1730,0-4 0,4-3 0,1-3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2.317"/>
    </inkml:context>
    <inkml:brush xml:id="br0">
      <inkml:brushProperty name="width" value="0.08571" units="cm"/>
      <inkml:brushProperty name="height" value="0.08571" units="cm"/>
      <inkml:brushProperty name="color" value="#F6630D"/>
    </inkml:brush>
  </inkml:definitions>
  <inkml:trace contextRef="#ctx0" brushRef="#br0">30 47 8439,'-2'-13'-241,"1"2"0,-2 2 306,1 1 103,-2 4 1,3 3-1,-2 7-73,1 3 0,0 6 1,1 2-1,-1 3 260,1 1 1,-1 2 0,0-1 0,1 0-211,1 1 1,0-1 0,0-3 0,0-2-261,2-2 1,-2-2 0,3-2-100,-1-3 1,-1-3-1,2-6 71,1-5 0,0-2 1,2-6-1,0-1-90,0-1 0,4-4 0,-1 0 0,0-1 116,0-1 1,-2 1 0,2 1-1,-1 2 270,2 2 0,-1 0 1,-1 4-1,0 2 149,-1 1 1,0 4-1,-1 5-126,1 3 0,-1 2 0,-3 6 1,-1 1 351,0 3 1,-1 3 0,1 0-1,-2 0-306,0 0 0,0 1 0,-2-3 0,0 0-439,0-3 0,1 0-600,-1-2 272,1-3 1,4-1 0,0-8 544,1-3 0,3-5 0,1-4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7.071"/>
    </inkml:context>
    <inkml:brush xml:id="br0">
      <inkml:brushProperty name="width" value="0.08571" units="cm"/>
      <inkml:brushProperty name="height" value="0.08571" units="cm"/>
      <inkml:brushProperty name="color" value="#F6630D"/>
    </inkml:brush>
  </inkml:definitions>
  <inkml:trace contextRef="#ctx0" brushRef="#br0">4 106 9260,'-3'-3'2024,"5"1"-1652,5 2 0,2 0 0,2 0-234,0 0 0,2-1 1,-1-2-1,-1 1-375,-1 0 1,0-2 0,0 1-1,-1-1 33,-1-1 0,1-2 0,-3 1 0,0 0-1,0 0 0,-1 0 1,-1-1-21,-1-1 0,1 1 313,-2-1 1,-6 2 78,-4 0 0,-3 3 1,-3 4 53,1 3 1,1 1 0,2 3 0,2 1 72,2-2 0,0 3 1,1-2 25,0 3 0,3 3 1,0 0-405,1-1 1,4-1 0,0-2 0,1-3-231,1-1 1,2-1 0,1-2 0,2-1-451,-1-2 0,1 0 0,0 0 1,0 0 763,2 0 0,-2-4 0,2-2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7.382"/>
    </inkml:context>
    <inkml:brush xml:id="br0">
      <inkml:brushProperty name="width" value="0.08571" units="cm"/>
      <inkml:brushProperty name="height" value="0.08571" units="cm"/>
      <inkml:brushProperty name="color" value="#F6630D"/>
    </inkml:brush>
  </inkml:definitions>
  <inkml:trace contextRef="#ctx0" brushRef="#br0">15 8 8320,'-2'-8'-45,"1"8"-80,-2 7 0,2 3 1,-1 4-1,1-2 450,-1 0 0,2 0 1,-2-1-1,2 1 262,0-2 1,0 1 0,0-1 0,0 0-524,2 0 1,-2 1 0,2-3-1119,-1 2 927,-1-5 0,0-2 1,1-8-12,1-3 0,1-2 0,-1 0 0,1-1 276,1-1 0,0 0 1,1 1-1,-2 0 135,1 0 0,1 1 0,1 1 0,0 2-58,-1 0 0,0 0-780,0 0 0,2 3 1,-1 1 3,0 1 0,-2 2 561,-3 5 0,2 1 0,0 4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8.020"/>
    </inkml:context>
    <inkml:brush xml:id="br0">
      <inkml:brushProperty name="width" value="0.08571" units="cm"/>
      <inkml:brushProperty name="height" value="0.08571" units="cm"/>
      <inkml:brushProperty name="color" value="#F6630D"/>
    </inkml:brush>
  </inkml:definitions>
  <inkml:trace contextRef="#ctx0" brushRef="#br0">83 68 7808,'7'-9'0,"-1"0"0,0 1 486,0 1 1,-2 0 0,0 1 943,-1 0-1187,-2-1 0,-1 3 0,-5 1 1,-2 2-183,-1 2 0,-3 1 1,2 4-1,-2 0-141,-1 3 1,1-1 0,0 1 0,2-1 24,1-1 1,2 0 0,0-1 62,2 2 1,3 0 111,2 0 1,5-2-1,3 0 47,2-2 1,0 0-1,-1 0 1,-2 0-183,-2 1 0,0 0 1,-1 0-174,-1 2 1,-1 0 72,-3 1 1,-3 1-618,-1-3 0,-2-1-141,0-4 0,2-4 0,1-3 873,2-3 0,3-2 0,1 2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8.253"/>
    </inkml:context>
    <inkml:brush xml:id="br0">
      <inkml:brushProperty name="width" value="0.08571" units="cm"/>
      <inkml:brushProperty name="height" value="0.08571" units="cm"/>
      <inkml:brushProperty name="color" value="#F6630D"/>
    </inkml:brush>
  </inkml:definitions>
  <inkml:trace contextRef="#ctx0" brushRef="#br0">74 21 9423,'2'-13'232,"0"6"0,-4 7 0,-1 7 1,-1 3-1,0 3 0,1 1 357,-1 1 1,2 3-381,-2 0 0,3 5 0,0-1 0,0 0-169,-1 1 0,1-1 1,0 0-1,0-1-126,1 1 0,-1-4 0,-1 1 1,0-1-229,0-2 1,1-1-1,-2-1 1,-1 1-481,2-2 0,-3-1-2305,2 0 3099,-1-2 0,-3-2 0,-1-4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8.552"/>
    </inkml:context>
    <inkml:brush xml:id="br0">
      <inkml:brushProperty name="width" value="0.08571" units="cm"/>
      <inkml:brushProperty name="height" value="0.08571" units="cm"/>
      <inkml:brushProperty name="color" value="#F6630D"/>
    </inkml:brush>
  </inkml:definitions>
  <inkml:trace contextRef="#ctx0" brushRef="#br0">10 34 8533,'-5'-7'691,"2"0"-52,1 2 1,3 0-131,3 0 1,3 2 0,4 2 0,0 1-310,-1 1 0,2 0 1,2 0-1,1 0 34,2 1 1,1-1 0,-2 0 0,1 0-78,0-1 1,1 0-1,-1 0 1,-1 0-847,0 0 1,-1 0 0,-2 0 0,1 0-639,-1 0 0,1 0 1327,-3 0 0,3-2 0,-2-1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9.307"/>
    </inkml:context>
    <inkml:brush xml:id="br0">
      <inkml:brushProperty name="width" value="0.08571" units="cm"/>
      <inkml:brushProperty name="height" value="0.08571" units="cm"/>
      <inkml:brushProperty name="color" value="#F6630D"/>
    </inkml:brush>
  </inkml:definitions>
  <inkml:trace contextRef="#ctx0" brushRef="#br0">153 39 8478,'-1'-12'-390,"-1"3"415,0-1 1,-5 7 72,-2-1 1,-1 3 0,-2 2-1,1 1 67,1 3 0,-2 1 0,1 4 0,0-1 154,1 1 1,0 3-1,1 0 1,1 1-47,1-1 1,2-1 0,2-2 0,1 0-140,2-1 1,0-1 0,2-1-1,2-2-195,2 0 1,1-2-1,3-2 1,0-1 23,0-1 0,-1-3 0,1-2 0,0-1-301,0 0 1,0-1 0,-1-1-1,1 1-142,-2 0 1,1-1 0,-3 0 543,0 1 1,-1 0 1109,-2-2-630,-1 2 1,-4 5 0,0 4-114,-1 5 1,-2 3 0,3 1 0,-2-1-44,1 1 0,2 0 0,0 0-521,0 0 0,2 1 0,0-1 1,1-1-634,0-2 0,2-2 249,1-2 1,0-2-538,2 1 1,-2-4 0,2-1 365,-2-1 0,-1-3 1,0-1 687,-3-2 0,1 2 0,0 0 0,2 0 0,-1-2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19.655"/>
    </inkml:context>
    <inkml:brush xml:id="br0">
      <inkml:brushProperty name="width" value="0.08571" units="cm"/>
      <inkml:brushProperty name="height" value="0.08571" units="cm"/>
      <inkml:brushProperty name="color" value="#F6630D"/>
    </inkml:brush>
  </inkml:definitions>
  <inkml:trace contextRef="#ctx0" brushRef="#br0">0 13 8166,'5'-5'-306,"-1"2"2051,-1-1-1068,0 3 1,0 2-108,1 4 0,-3 3 0,0 4-19,0-1 1,-1 1 0,0-1-522,0 0 1,2 1 0,-1 0-743,0-2 9,0-1 131,-1-2 0,0-6 291,0-2 1,2-4 0,1-3 0,2-1-37,0 1 0,0-1 1,1 0-1,1 1 297,-1-1 0,1 1 0,-1 0 0,0 1 512,0 2 1,-2 0 0,2 0 1665,0 2-1781,0 1 1,2 5 0,-3 1-118,0 2 1,-3 2-719,1 0 0,-1-1 0,1 4-1668,-1-3 1,0-1 2125,0 1 0,0-4 0,3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20.300"/>
    </inkml:context>
    <inkml:brush xml:id="br0">
      <inkml:brushProperty name="width" value="0.08571" units="cm"/>
      <inkml:brushProperty name="height" value="0.08571" units="cm"/>
      <inkml:brushProperty name="color" value="#F6630D"/>
    </inkml:brush>
  </inkml:definitions>
  <inkml:trace contextRef="#ctx0" brushRef="#br0">86 228 8437,'1'-10'170,"0"0"143,0 3 0,0 0-103,-4 4 0,-2 3 1,-4 4-1,2 2-166,-1 2 1,0 2 0,0 0 0,-1 2 263,1 1 0,1-2 0,2 0 0,0 0-131,2-2 1,-1 0 0,3-1-102,2 0 1,1-3 0,6-1-76,1-3 0,1-4 1,2-1-1,0-2-426,-1-3 1,0-3-1,0 2 1,0-1 64,0-1 1,1-2 0,-3 1-1,1-1 228,0-1 1,0-1 0,0-1 0,-1 0 317,-1 0 1,-1-1-1,-3 1 1,0 0-114,-1 1 0,-1-1 0,-1 3 486,0 1 1,-4 0-42,-2 3 1,-3 5 0,-2 6 0,1 4-263,1 2 1,0 3-1,1 2 1,0 2-18,0 3 0,0 0 0,2 2 0,1 0-114,-1 0 1,2 1-1,1-4 1,2 0-208,0-1 1,2-1 0,1-2 0,2-2-296,2-1 0,0-2 0,1-1 0,1-1-237,-1-1 1,2-2 0,-1-2 15,1 0 1,2 0 0,-1 0 0,0 0-179,-1 0 1,1 0 324,0 2 1,1 0-1,1 2 451,-4-1 0,1-2 0,-2 1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20.546"/>
    </inkml:context>
    <inkml:brush xml:id="br0">
      <inkml:brushProperty name="width" value="0.08571" units="cm"/>
      <inkml:brushProperty name="height" value="0.08571" units="cm"/>
      <inkml:brushProperty name="color" value="#F6630D"/>
    </inkml:brush>
  </inkml:definitions>
  <inkml:trace contextRef="#ctx0" brushRef="#br0">1 2 10636,'0'-1'1906,"0"2"-2057,0 9 0,0 0 0,0-1 1,0 1 308,0 0 0,0 0-229,0 2 0,0-1-941,0 2 0,2-5-1256,1 1 526,0-6 1742,1 0 0,-1-8 0,2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20.796"/>
    </inkml:context>
    <inkml:brush xml:id="br0">
      <inkml:brushProperty name="width" value="0.08571" units="cm"/>
      <inkml:brushProperty name="height" value="0.08571" units="cm"/>
      <inkml:brushProperty name="color" value="#F6630D"/>
    </inkml:brush>
  </inkml:definitions>
  <inkml:trace contextRef="#ctx0" brushRef="#br0">5 20 8429,'0'-10'1475,"-2"5"-1230,2 1 0,-2 4 158,4 2 0,1-2 0,3 2-823,0 1 0,1-3-843,0 2 0,-1-2 372,2 0 891,-2 0 0,1 0 0,-2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2.594"/>
    </inkml:context>
    <inkml:brush xml:id="br0">
      <inkml:brushProperty name="width" value="0.11429" units="cm"/>
      <inkml:brushProperty name="height" value="0.11429" units="cm"/>
      <inkml:brushProperty name="color" value="#F6630D"/>
    </inkml:brush>
  </inkml:definitions>
  <inkml:trace contextRef="#ctx0" brushRef="#br0">15 1 15302,'-3'10'0,"1"1"-14,0 2 0,1 3 0,-2 1 0,1 0-12,1 0 0,0-1 0,2-3 0,0-2 59,3-3 0,3 1-147,2-2 0,3-4 0,2-3-84,-3-2 1,0-5 0,-4-2-1,-1-1 10,-1-1 1,0-4 0,0 1 0,-2 1 14,-2 1 1,0-1 0,-2 1-144,0 1 0,-4 2 0,-3 3 38,-1 2 0,0 4 0,2 1 0,0 3-161,1 0 1,0 1-485,1 0 979,3-2 0,2-3 0,2-3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21.252"/>
    </inkml:context>
    <inkml:brush xml:id="br0">
      <inkml:brushProperty name="width" value="0.08571" units="cm"/>
      <inkml:brushProperty name="height" value="0.08571" units="cm"/>
      <inkml:brushProperty name="color" value="#F6630D"/>
    </inkml:brush>
  </inkml:definitions>
  <inkml:trace contextRef="#ctx0" brushRef="#br0">20 12 8239,'0'-6'748,"-1"10"-36,0 5 1,0 2-1,-1-3-175,0 1 0,1 3 0,-2 0-426,1-2 1,-2 1-549,3 0 249,-1-4 1,3-3 0,2-6-172,2-1 0,1-3 0,-1-2 0,1-2 153,1 0 0,0 1 0,-1-1 0,1 1 62,1 0 1,-2 0 0,0 2 0,0-1 656,-2 1 0,1 4 530,0-1 1,-2 4-336,-1 2 0,-2 7 0,0 6-244,-2-1 1,1-1-1,-1-5-839,0 2 0,1 1-1877,0 0 607,0-1 1,4-4 1080,2-3 1,0-1 0,1-4 0,0-1 563,-1-1 0,2-1 0,-2-2 0,2-1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2:21.885"/>
    </inkml:context>
    <inkml:brush xml:id="br0">
      <inkml:brushProperty name="width" value="0.08571" units="cm"/>
      <inkml:brushProperty name="height" value="0.08571" units="cm"/>
      <inkml:brushProperty name="color" value="#F6630D"/>
    </inkml:brush>
  </inkml:definitions>
  <inkml:trace contextRef="#ctx0" brushRef="#br0">69 62 8305,'5'-10'0,"0"1"349,0 0 1,-1-2 888,-1 2-833,0 0 0,-8 5 0,-1 4 1,-3 3 62,1 3 1,1 0 0,1 2-65,-1 1 0,1 0 0,1 1-93,0 0 1,2-1-420,1 1 0,3-2-8,2-2 1,3-2 0,3-3 0,-1-2-220,-1-3 1,0 1-1,1-1 1,0 0-19,0 1 0,-1-2 1,1 0 343,1 0 0,-2 3 20,1 0 0,-2 6 0,-1 2 0,-1 4 244,-2 1 0,-1 2 0,-1 4 0,0 0-83,0 3 1,0 0-1,-1 0 1,-1 2-214,-1-2 1,0 2 0,-2-1 0,0 0-84,0-1 0,0-1 1,0-2-1,-1-2 95,-1-1 1,1 0 0,0-5 0,0 1 14,0-2 0,-1 0 1,2-1-1,0-1 11,0-1 1,0 0 0,1 0 34,-1 0 1,-1-1-27,0 0 0,0-3 185,0-2 1,0-3-137,1-4 1,3-2-1,0-4 1,1 2-87,1 0 0,0-2 0,1 1 1,1-3-74,1-2 1,2-1 0,1-1 0,0 1 115,0 1 1,1 0 0,0 1-1,0 2 95,1 2 1,-2 1 0,-1 2-443,0 2 1,0-1-1932,0 3 964,0 2 1,0 2 1301,-1 4 0,1-2 0,0 2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2.734"/>
    </inkml:context>
    <inkml:brush xml:id="br0">
      <inkml:brushProperty name="width" value="0.08571" units="cm"/>
      <inkml:brushProperty name="height" value="0.08571" units="cm"/>
      <inkml:brushProperty name="color" value="#F6630D"/>
    </inkml:brush>
  </inkml:definitions>
  <inkml:trace contextRef="#ctx0" brushRef="#br0">1 1 8377,'3'7'2036,"0"1"1,-1 3-1618,-1 0 0,0 2 0,0-1 0,1 0-744,-1 0 0,0 0 0,0-3 1,1 1-412,-1 0 0,-1-2-1843,0 0 2579,0 0 0,-2-2 0,0-2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2.969"/>
    </inkml:context>
    <inkml:brush xml:id="br0">
      <inkml:brushProperty name="width" value="0.08571" units="cm"/>
      <inkml:brushProperty name="height" value="0.08571" units="cm"/>
      <inkml:brushProperty name="color" value="#F6630D"/>
    </inkml:brush>
  </inkml:definitions>
  <inkml:trace contextRef="#ctx0" brushRef="#br0">4 59 9694,'-1'-12'0,"-1"1"1640,1 0 0,1 5-2165,2 1 0,0 3 181,3-2 1,2 2 0,2-2-240,0 3 0,-2 4 0,0 2 583,-2 0 0,0 3 0,0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3.264"/>
    </inkml:context>
    <inkml:brush xml:id="br0">
      <inkml:brushProperty name="width" value="0.08571" units="cm"/>
      <inkml:brushProperty name="height" value="0.08571" units="cm"/>
      <inkml:brushProperty name="color" value="#F6630D"/>
    </inkml:brush>
  </inkml:definitions>
  <inkml:trace contextRef="#ctx0" brushRef="#br0">1 1 10002,'4'12'0,"0"0"0,-1 0 0,-1 1 0,1 0 577,-1 0 1,0-2-313,-1 2 0,0-1 1,1 0-1,0 1-111,-1-1-807,1-3 0,0-1 307,2-6 1,-1-3 0,1-6 0,-1-1 243,1-1 0,1-1 1,0 0-1,-1 1 572,1 1 0,0-1 1,1 3 374,0 0 1,0 3-1,0 3-179,0 3 1,-3 3 0,0 2 0,-1 2-414,-1-1 1,1 2 0,0 0 0,-1 0-1367,-1 0 1,0-2-639,0 1 1,1-4-38,0 3 0,2-7 1788,2-3 0,0-2 0,0-4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3.579"/>
    </inkml:context>
    <inkml:brush xml:id="br0">
      <inkml:brushProperty name="width" value="0.08571" units="cm"/>
      <inkml:brushProperty name="height" value="0.08571" units="cm"/>
      <inkml:brushProperty name="color" value="#F6630D"/>
    </inkml:brush>
  </inkml:definitions>
  <inkml:trace contextRef="#ctx0" brushRef="#br0">29 20 9626,'-8'-3'0,"0"0"4584,1-1-4082,2 1 0,4 1-619,5 2 0,3 0 1,4 2-1,0-1 330,-1 0 0,0 0 1,1-1-1,-1 0-1271,2 0 0,1 0 0,-1 0 0,0 0-982,0 0 1,-1-1 2039,-1 0 0,0-2 0,0-2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3.884"/>
    </inkml:context>
    <inkml:brush xml:id="br0">
      <inkml:brushProperty name="width" value="0.08571" units="cm"/>
      <inkml:brushProperty name="height" value="0.08571" units="cm"/>
      <inkml:brushProperty name="color" value="#F6630D"/>
    </inkml:brush>
  </inkml:definitions>
  <inkml:trace contextRef="#ctx0" brushRef="#br0">109 83 8377,'-3'-7'709,"-1"1"0,2-2-689,1-1 1,-1 2 128,1-2 1,-3 1 564,0-2 1,2 3-501,-2 0 0,-1 4 0,-3 2-184,1 2 1,0 2 0,2 4 0,0 1 183,0 1 1,0 3 0,0 1 0,0 3 27,0 1 0,2 3 0,0 4 0,0 1-50,0 1 1,-1 1 0,2 0 0,1 0-185,1-2 1,0 2 0,0-1 0,0-1-281,0-1 1,0-3 0,0-3-1,1-1-559,1-2 1,0-1-1,0-5 160,1 0 0,2-1 0,2-3 671,1-3 0,1-3 0,1-1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4.245"/>
    </inkml:context>
    <inkml:brush xml:id="br0">
      <inkml:brushProperty name="width" value="0.11429" units="cm"/>
      <inkml:brushProperty name="height" value="0.11429" units="cm"/>
      <inkml:brushProperty name="color" value="#F6630D"/>
    </inkml:brush>
  </inkml:definitions>
  <inkml:trace contextRef="#ctx0" brushRef="#br0">30 23 11631,'0'-13'924,"0"4"0,1 9 0,1 7 0,-2 6-426,-1 4 0,-1 7 0,-3 2 1,0 4-256,0 1 1,1 1-1,0-2 1,1 0-280,1 1 0,0-3 1,2-2-1,0-1-127,0-2 0,0-2 0,0-2 1,0-1-1320,0-4 0,0 1 0,1-4-427,0-2 1,2 0 1818,2-2 1,0-3 0,0-2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5.040"/>
    </inkml:context>
    <inkml:brush xml:id="br0">
      <inkml:brushProperty name="width" value="0.08571" units="cm"/>
      <inkml:brushProperty name="height" value="0.08571" units="cm"/>
      <inkml:brushProperty name="color" value="#F6630D"/>
    </inkml:brush>
  </inkml:definitions>
  <inkml:trace contextRef="#ctx0" brushRef="#br0">30 15 8493,'-2'-7'625,"1"0"0,-4 8 1,1 4-1,1 3-300,0 2 1,-1 4 0,1 0-1,1 2-128,0-1 1,1 0 0,1-1 0,0 0-271,0-1 0,3-1 0,0-2 0,1-2-443,1-2 1,1-2 0,1-3 133,1-2 0,2-3 0,-3-2 0,0-3 49,0-2 1,2 0-1,-2-1 1,0-1 173,0 1 1,-1 1-1,0-1 1,-1 2 603,0 0 1,1 3 445,-3 0 0,-1 4-381,0 5 1,-1 1 0,-1 10 0,0-1-68,0 1 0,0 4 0,0-4 0,0 0-386,0 0 1,2-2-1,1-1 1,1-2 69,1 1 0,2-5 1,1 0-837,1-1 0,-2-2 0,2-3 0,-1-1 193,0-3 0,-2-1 1,1-2-1,0 1 194,-1-1 1,1 0-1,-3 1 654,1-1 318,0 1 0,-2 2-422,-1 5 1,-2 5 0,0 7-1,-1 0-134,-1 0 1,0 1-1,2 0-855,0 1 0,2-3 0,2-2 0,0-1 761,1-1 0,2-1 0,1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7.644"/>
    </inkml:context>
    <inkml:brush xml:id="br0">
      <inkml:brushProperty name="width" value="0.08571" units="cm"/>
      <inkml:brushProperty name="height" value="0.08571" units="cm"/>
      <inkml:brushProperty name="color" value="#F6630D"/>
    </inkml:brush>
  </inkml:definitions>
  <inkml:trace contextRef="#ctx0" brushRef="#br0">60 46 8719,'0'-11'1956,"0"0"-1417,0 3 1,-3-2 0,0 7-335,-3 1 0,0 3 1,-1 5-1,1 3 229,-1 0 0,0 3 0,3 1 1,-1 1-170,2 1 1,1-1-1,2 0 1,0-2-198,2 0 1,2-1 0,3-3 0,1-1-348,1-2 1,2-1 0,2 0 0,1-1-473,-1-1 0,0 0 0,-1-2 0,0 0-1101,0 0 0,1-1 1852,-3 0 0,3-2 0,-3-2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2.832"/>
    </inkml:context>
    <inkml:brush xml:id="br0">
      <inkml:brushProperty name="width" value="0.08571" units="cm"/>
      <inkml:brushProperty name="height" value="0.08571" units="cm"/>
      <inkml:brushProperty name="color" value="#F6630D"/>
    </inkml:brush>
  </inkml:definitions>
  <inkml:trace contextRef="#ctx0" brushRef="#br0">34 1 9997,'-3'12'0,"0"3"234,1 2 1,-1 7 0,1 3 0,-1 4 154,-1 3 1,2 2-1,0-2 1,2 0 19,0-2 1,0 1 0,0-2 0,0-2-456,0 2 0,0-2 0,1-2 1,1-4-634,-1-2 0,0-3 0,-1-5 1,0-1-282,2-4 0,-3-9 0,0-6 960,-1-2 0,-3-6 0,-3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8.257"/>
    </inkml:context>
    <inkml:brush xml:id="br0">
      <inkml:brushProperty name="width" value="0.08571" units="cm"/>
      <inkml:brushProperty name="height" value="0.08571" units="cm"/>
      <inkml:brushProperty name="color" value="#F6630D"/>
    </inkml:brush>
  </inkml:definitions>
  <inkml:trace contextRef="#ctx0" brushRef="#br0">1 103 8508,'-1'-5'572,"1"4"0,3 2 1,6 2-933,2-1 1,-1-2-1,2 0 1,-2-2 89,0-1 1,1-3 0,1-1 0,-1-1 573,1-1 0,-2 0 1,0 0-176,-1 1 1,-3-3-272,0 3 1,-3-2 0,-5 4 70,-4 2 1,-3 1 0,0 3 542,-1 0 0,-2 4 0,1 0 1,2 1 333,0 1 1,3 1-1,0 1 1,2-1-243,2 2 1,0 0 0,1 1 0,0 1-381,2 1 0,2-1 1,2-3-1,0 0-209,0-1 0,2 0 1,1-3-1,1-1-693,1-1 1,2-2-1,0 0 1,2-2 321,-1-1 0,-1-4 1,2-1-1,-2 0-165,0-1 0,1 0 1,-1 1-1,-1-2 276,-1-1 1,-2 0-1,0 0 1,-1 1 1064,-1 0 0,-1 2 3235,0 2-3511,-2-2 1,-1 7 0,-2 3 0,0 5 35,0 2 1,0 5-1,0 0 1,0 0-317,0 2 1,1-5 0,0 3-1,1-3-1046,1-1 1,0 0 0,2-3-156,0 1 0,0-3 194,2 0 1,2-3 0,4-3-644,-1-2 1,0-2 1425,-2-2 0,0 0 0,0-3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18.877"/>
    </inkml:context>
    <inkml:brush xml:id="br0">
      <inkml:brushProperty name="width" value="0.08571" units="cm"/>
      <inkml:brushProperty name="height" value="0.08571" units="cm"/>
      <inkml:brushProperty name="color" value="#F6630D"/>
    </inkml:brush>
  </inkml:definitions>
  <inkml:trace contextRef="#ctx0" brushRef="#br0">0 160 8311,'1'-8'1137,"0"1"-795,2 0 0,2-2 0,0-3 1,0 1-53,2-1 1,-2 0 0,2-2 0,0 2 145,-1 0 1,2 0-1,-1 3 1,-1 1 121,-1 1 0,1 2-330,0 2 0,0 3 0,0 5 0,-2 2 23,-3 5 0,1 3 1,1 1-1,-1-1-205,0-1 1,2 0-1,-1-3 1,2 0-331,2-1 1,-2-2 0,2-2 0,0-2-161,-1 0 0,3-3 0,-1 0 0,1-2-398,-1-3 0,3-2 0,-1-1 0,0 0-785,0-2 1,2 0 1626,-1-1 0,3-4 0,-2-1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5.979"/>
    </inkml:context>
    <inkml:brush xml:id="br0">
      <inkml:brushProperty name="width" value="0.11429" units="cm"/>
      <inkml:brushProperty name="height" value="0.11429" units="cm"/>
      <inkml:brushProperty name="color" value="#F6630D"/>
    </inkml:brush>
  </inkml:definitions>
  <inkml:trace contextRef="#ctx0" brushRef="#br0">45 40 13008,'-2'-7'840,"-2"5"0,2 6 0,-2 8 1,0 2-817,0 2 1,-1 4-1,0 1 1,1 1 216,1 2 0,-1 0 1,2-2-1,1 0 235,1 0 0,0-2 0,0-1 0,0-2-1106,0 0 1,1-1 0,1-4-573,1-2 0,1-3 721,2-3 0,0-10 0,1-4 1,0-3-247,-1-1 1,1 0-1,-2-1 1,-1-1 400,-1 0 0,1-2 0,0 1 0,0-1 264,1-2 1,-2 2 0,0-2 0,-1 2 45,-1 0 0,1 1 0,0 3 0,-1 1 30,0 2 0,-1 0 340,0 1 0,0 1-108,0-1-41,0 2 65,0 1 355,0 2 102,4 3-539,-3-3-1300,6 5 624,-7-3 90,2 3 1,1 5 0,-1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6.338"/>
    </inkml:context>
    <inkml:brush xml:id="br0">
      <inkml:brushProperty name="width" value="0.08571" units="cm"/>
      <inkml:brushProperty name="height" value="0.08571" units="cm"/>
      <inkml:brushProperty name="color" value="#F6630D"/>
    </inkml:brush>
  </inkml:definitions>
  <inkml:trace contextRef="#ctx0" brushRef="#br0">9 69 8478,'-4'-16'1346,"1"2"1,2 8-1196,4 1 1,4 4 0,5-1 0,1 2 852,0 0 1,4 0-1,3 0 1,1 0-824,2 0 0,2 0 0,0 1 0,0 1-575,0-1 0,-1-2 0,-1-1 0,-1-1-361,-2 1 1,-1-1 0,-5 1-1,1 0-776,-2-1 1,-1 0 1530,-3 2 0,3-3 0,1 1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6.975"/>
    </inkml:context>
    <inkml:brush xml:id="br0">
      <inkml:brushProperty name="width" value="0.08571" units="cm"/>
      <inkml:brushProperty name="height" value="0.08571" units="cm"/>
      <inkml:brushProperty name="color" value="#F6630D"/>
    </inkml:brush>
  </inkml:definitions>
  <inkml:trace contextRef="#ctx0" brushRef="#br0">74 20 8722,'0'-12'781,"-1"5"0,0 6-863,-1 7 0,-1 4 0,-1 5 0,0 3 544,-1 1 0,0 6 0,0 1 0,0 1-140,-2 1 1,2 0 0,-2 1 0,2 1-120,0-1 1,2-2-1,0-3 1,1-3-103,1-2 0,0-1 1,1-3-1136,0-1 645,0 0 1,2-5 0,2-5 254,0-6 0,1-5 1,0-4-1,1-2 167,1 1 1,-1-2 0,0 0 0,0-1 55,0 1 0,2-3 1,0 3-1,-1 1 254,2 0 1,0 0 0,-1 3 0,-1 0 187,0 3 0,-1 2 0,1 3-326,1 2 1,-2 4-1,-2 5 1,0 1-7,0 1 0,-2 5 0,2-1 0,-1 1-146,1 1 0,-2-1 0,0 0 0,0-1-417,0 0 1,1 1-1,-1-2 1,-1 0-163,-1 0 0,0-2 0,1 0 0,0-1-519,1-1 1,0-2 0,-1 0 152,3 1 0,-1-6 892,2 1 0,-1-3 0,3-1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7.338"/>
    </inkml:context>
    <inkml:brush xml:id="br0">
      <inkml:brushProperty name="width" value="0.08571" units="cm"/>
      <inkml:brushProperty name="height" value="0.08571" units="cm"/>
      <inkml:brushProperty name="color" value="#F6630D"/>
    </inkml:brush>
  </inkml:definitions>
  <inkml:trace contextRef="#ctx0" brushRef="#br0">3 93 8507,'-3'-3'4259,"5"1"-4169,3 4 0,3-1 1,0 0-1,1-1 1,-1-1-1,1-1 256,-1-1-396,-1 0 1,3-4 0,-3 0 0,1 0-350,-2 0 0,2-1 1,-2 1-45,0-1 1,-3 0-1,-2-1 1,-2 1 391,-4 3 0,-2 3 61,-1 4 0,-3 2 0,1 3 0,0 1 456,0 1 1,1 0 0,0 1 0,1 1 623,1 1 1,1 0-825,3-1 0,1 0 1,4 1-1,3-4-420,1-2 1,2-3 0,1 0 0,0-1-197,3-1 1,-1 0 0,2-2 0,0 0-1459,2-3 1,0 1 1807,0-1 0,3-2 0,-3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7.658"/>
    </inkml:context>
    <inkml:brush xml:id="br0">
      <inkml:brushProperty name="width" value="0.11429" units="cm"/>
      <inkml:brushProperty name="height" value="0.11429" units="cm"/>
      <inkml:brushProperty name="color" value="#F6630D"/>
    </inkml:brush>
  </inkml:definitions>
  <inkml:trace contextRef="#ctx0" brushRef="#br0">20 1 11095,'-3'-1'1927,"1"5"-1248,0 5 1,1 5 0,-2-2 0,1 0-607,1 0 0,-1 1 0,0-2-351,1 0 0,0 1-3151,1 0 3403,0-1 1,3-5 0,-1-2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8.086"/>
    </inkml:context>
    <inkml:brush xml:id="br0">
      <inkml:brushProperty name="width" value="0.11429" units="cm"/>
      <inkml:brushProperty name="height" value="0.11429" units="cm"/>
      <inkml:brushProperty name="color" value="#F6630D"/>
    </inkml:brush>
  </inkml:definitions>
  <inkml:trace contextRef="#ctx0" brushRef="#br0">5 35 10443,'-1'-10'-158,"-1"0"-837,0 5 0,3-1 1071,3 4 1,1 0 0,5 2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8.386"/>
    </inkml:context>
    <inkml:brush xml:id="br0">
      <inkml:brushProperty name="width" value="0.08571" units="cm"/>
      <inkml:brushProperty name="height" value="0.08571" units="cm"/>
      <inkml:brushProperty name="color" value="#F6630D"/>
    </inkml:brush>
  </inkml:definitions>
  <inkml:trace contextRef="#ctx0" brushRef="#br0">7 0 8437,'3'9'2175,"-2"1"0,0 2-1760,1-1 1,-1 4 0,0-1-135,-2-1 0,-1-1 0,-1 2-298,-1 1 0,2-1-747,-2-1 0,4-4 1,2-6-65,2-3 0,2-3 0,1-4 0,1-2 415,-1 0 1,2-3-1,-2 2 1,0 0 322,0 1 1,1 1 0,-1 1 1256,-1 1 1,0 3-1,-1 4-105,0 3 1,-1 3-1,-4 4 1,2 2-723,-1 1 0,1 1 1,-2-2-1,0 0-566,0 1 0,0-1 0,0-2 0,0 0-435,0-1 0,0-2-2187,0 0 0,0-5 2848,2-1 0,1-10 0,2-5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8.658"/>
    </inkml:context>
    <inkml:brush xml:id="br0">
      <inkml:brushProperty name="width" value="0.08571" units="cm"/>
      <inkml:brushProperty name="height" value="0.08571" units="cm"/>
      <inkml:brushProperty name="color" value="#F6630D"/>
    </inkml:brush>
  </inkml:definitions>
  <inkml:trace contextRef="#ctx0" brushRef="#br0">1 38 8374,'5'-14'430,"0"1"1,1 4 0,0 7-1,-1 6 425,-1 5 0,-3 6 1,1 2-1,-2 2-499,0 3 0,0 4 1,0 1-1,0 1-76,0 1 0,0-1 0,0 0 0,-1-1-519,-1-2 0,0 0 1,2-4-1,-1 0-430,-1-1 1,0-2-1,1-2 1,-1-1-67,-1-2 1,2-1 0,-1-3-2099,-1-1 2833,1 1 0,-3-3 0,0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3.040"/>
    </inkml:context>
    <inkml:brush xml:id="br0">
      <inkml:brushProperty name="width" value="0.11429" units="cm"/>
      <inkml:brushProperty name="height" value="0.11429" units="cm"/>
      <inkml:brushProperty name="color" value="#F6630D"/>
    </inkml:brush>
  </inkml:definitions>
  <inkml:trace contextRef="#ctx0" brushRef="#br0">18 79 9036,'-10'-7'57,"2"4"1,8-4 0,6 4-98,2 1 0,5 1 0,-2-2 1,3-1 556,1 0 0,1-1 0,1 0 0,0 1-301,0 0 0,2 0 1,0 1-1,-1-1-175,-1 1 1,1-2-1,-1 2 1,-1 1-442,0 0 1,0 2 0,-2 0 0,-1 2 33,0 1 357,-2 4 0,-1 0 0,0 3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8.727"/>
    </inkml:context>
    <inkml:brush xml:id="br0">
      <inkml:brushProperty name="width" value="0.11429" units="cm"/>
      <inkml:brushProperty name="height" value="0.11429" units="cm"/>
      <inkml:brushProperty name="color" value="#F6630D"/>
    </inkml:brush>
  </inkml:definitions>
  <inkml:trace contextRef="#ctx0" brushRef="#br0">24 50 12267,'-8'-9'-1586,"0"-1"2801,4 2 1,1 1-1,6 4-92,4 1 0,1 1 1,3 0-1,0-1-969,2 1 1,1-1 0,2 0 0,-1 1-324,2 1 0,-1 0 0,-1 0 1,1 1-560,-2 1 0,2 2 0,-3-1 1,1 1 694,-1 1 1,1 2 0,-2 1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29.382"/>
    </inkml:context>
    <inkml:brush xml:id="br0">
      <inkml:brushProperty name="width" value="0.11429" units="cm"/>
      <inkml:brushProperty name="height" value="0.11429" units="cm"/>
      <inkml:brushProperty name="color" value="#F6630D"/>
    </inkml:brush>
  </inkml:definitions>
  <inkml:trace contextRef="#ctx0" brushRef="#br0">1 103 14487,'0'-7'473,"0"0"0,1 4 1,2 3-1,4 1 1522,4 0-2001,-1 0 1,4-1-1,-1 0 1,1 0-71,-1 0 0,2 0 1,-1-1 81,-1-1 1,-1 1 0,0-2 0,-1-1 0,-2 0-377,-2-1 0,2 0 0,-3 0-358,0 0 1,-1-2 408,-2-1 0,-1-1 1,-4 1 240,-3 2 0,-1 1 0,-2 1 1,-1 1 57,0 1 1,-1 0 0,0 3 0,-1 1 68,0 1 0,-3 3 0,2 2 0,-1 2 276,2 2 0,0 0 0,2 1 0,1 0 132,1 1 1,4 0 0,1-1-324,2 0 0,3 0 0,2-1 0,2-2-85,2-3 0,2-2 0,0-1 0,2-1-730,1-1 0,1-1 0,0 0 0,0 0-1557,-1 1 0,1-1 2238,0-1 0,-1 0 1,1 0-1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30.409"/>
    </inkml:context>
    <inkml:brush xml:id="br0">
      <inkml:brushProperty name="width" value="0.11429" units="cm"/>
      <inkml:brushProperty name="height" value="0.11429" units="cm"/>
      <inkml:brushProperty name="color" value="#F6630D"/>
    </inkml:brush>
  </inkml:definitions>
  <inkml:trace contextRef="#ctx0" brushRef="#br0">132 30 12774,'-3'-10'-1287,"0"2"1047,-1 2 1,-1 3 0,-2 1 451,-1 2 1,-4 2 0,-1 1-1,1 2 223,1 0 1,0 1 0,1 1 0,1 0 0,1 0 1,2 1-1,1 0-434,2-1 0,1-2-109,4-1 0,1-3 0,4-1 0,1-2-59,1-3 0,2-2 1,0 0-1,0-1 76,0-1 0,-1 3 0,0-2 393,0 1 0,0 2-144,-1 5 1,-3 4 0,-3 8 0,-2 3 121,-1 4 1,0 4 0,-2 4 0,-1 2-54,-2 1 1,2-2-1,0 2 1,-1-3-213,0-2 0,-3 0 0,1-4 0,0 0 208,0-3 1,0 0 0,-1-3-1,0-3-137,-1-1 0,2-3 0,0-2-186,0 0 1,-1-4-1,-1-2-98,1-3 0,2-3 0,2-2 0,1-2-143,2-2 0,0 0 0,0-3 0,0-1-236,2-1 0,2-1 0,3 0 0,-1-1 154,1 1 1,1-2 0,0 0-1,0 0 432,-1 0 0,2-2 0,-2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30.857"/>
    </inkml:context>
    <inkml:brush xml:id="br0">
      <inkml:brushProperty name="width" value="0.08571" units="cm"/>
      <inkml:brushProperty name="height" value="0.08571" units="cm"/>
      <inkml:brushProperty name="color" value="#F6630D"/>
    </inkml:brush>
  </inkml:definitions>
  <inkml:trace contextRef="#ctx0" brushRef="#br0">0 1 8954,'7'0'617,"-1"3"0,1 2 0,-1 3-425,1 1 1,0 0 0,0 1 0,0 0-66,1 0 0,1-1 1,-2 1-1,0-1-207,0 0 0,-1 0-581,-3 1 252,-1-2 0,-3-2 102,-2-6 1,1-2 0,-2-5-350,1-3 0,2 1 0,2-2 0,1 2 656,1 1 0,2-1 0,3-1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30.902"/>
    </inkml:context>
    <inkml:brush xml:id="br0">
      <inkml:brushProperty name="width" value="0.08571" units="cm"/>
      <inkml:brushProperty name="height" value="0.08571" units="cm"/>
      <inkml:brushProperty name="color" value="#F6630D"/>
    </inkml:brush>
  </inkml:definitions>
  <inkml:trace contextRef="#ctx0" brushRef="#br0">0 0 8473,'5'6'0,"0"0"630,0 3 0,-2 0 1,-1 2-1,0 1 20,-1 1 0,1 0 1,-2 2-1,0-1-322,0 1 1,0-1 0,-1-1-177,0-1 0,0-3-1472,-3 0 0,3-6-155,0-4 0,1-4 1475,1-5 0,2-2 0,2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31.656"/>
    </inkml:context>
    <inkml:brush xml:id="br0">
      <inkml:brushProperty name="width" value="0.11429" units="cm"/>
      <inkml:brushProperty name="height" value="0.11429" units="cm"/>
      <inkml:brushProperty name="color" value="#F6630D"/>
    </inkml:brush>
  </inkml:definitions>
  <inkml:trace contextRef="#ctx0" brushRef="#br0">25 65 9721,'5'-15'0,"0"-1"282,0 2 0,-2 3 550,0 4 0,0 6 0,0 3 0,-2 6 0,-1 4 0,-2 3 0,-1 1-359,1 2 1,-1 1 0,1 3 0,1-2-546,1 1 1,0-2 0,0 1 0,-1-2-1045,0-1 1,0 1 0,-1-4 0,0 0 386,1-1 1,-3 0 0,1 0 0,-2-2-1583,0-2 2277,0 0 0,0-4 0,1 2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31.920"/>
    </inkml:context>
    <inkml:brush xml:id="br0">
      <inkml:brushProperty name="width" value="0.08571" units="cm"/>
      <inkml:brushProperty name="height" value="0.08571" units="cm"/>
      <inkml:brushProperty name="color" value="#F6630D"/>
    </inkml:brush>
  </inkml:definitions>
  <inkml:trace contextRef="#ctx0" brushRef="#br0">25 44 8438,'-9'-14'5111,"1"1"-4191,1 3 1,7 5-1007,5 4 1,2 0-1,5 1 1,0 0 437,1 0 1,3 0 0,2 0-1,1 0-369,1 0 0,0 0 0,0 0 0,1 0-1191,0 0 1,0 1 0,-2 0 0,0 0 318,-1 1 0,-1 0 0,1 0 0,0 0 889,-1 0 0,-1 2 0,-1-1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32.007"/>
    </inkml:context>
    <inkml:brush xml:id="br0">
      <inkml:brushProperty name="width" value="0.08571" units="cm"/>
      <inkml:brushProperty name="height" value="0.08571" units="cm"/>
      <inkml:brushProperty name="color" value="#F6630D"/>
    </inkml:brush>
  </inkml:definitions>
  <inkml:trace contextRef="#ctx0" brushRef="#br0">94 0 8274,'-8'4'158,"2"2"104,0 3 0,3 2 0,0-1 1,-1 2 297,-1 1 1,2 0 0,0 1 0,0-1-6,0 1 0,1-1 0,2 1-385,0-1 0,0-1-452,2 1 0,3-5 0,3-5-70,3-4 1,-1-4 0,0-3 0,-1-1-42,0-1 1,0-1 0,-1 0-1,-1 2 208,0-1 1,-1-1 0,2 2-1,-1 1 773,-1 0 0,-1 3 1,0 3-1,0 2 1,-1 3-1,0 4 1,-1 5 628,-1 3 1,1 4 0,-1 4-934,-1 2 0,-1 5 1,0-2-1,0 1-344,0-1 1,0 2 0,-2-3 0,-1-2-282,-1 0 0,-3-1 1,0-4-1,-1 0 208,0-1 0,-2-1 0,1-3 0,-1-1-96,0-1 1,-1 0-1,-1-2 1,-1-1 11,0-1 0,1-1 0,0-3 0,2-2-1586,0 1 0,2-4 1803,0 0 0,2-4 0,-1-4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32.722"/>
    </inkml:context>
    <inkml:brush xml:id="br0">
      <inkml:brushProperty name="width" value="0.08571" units="cm"/>
      <inkml:brushProperty name="height" value="0.08571" units="cm"/>
      <inkml:brushProperty name="color" value="#F6630D"/>
    </inkml:brush>
  </inkml:definitions>
  <inkml:trace contextRef="#ctx0" brushRef="#br0">25 280 8538,'2'-11'1901,"-2"5"-1751,0 6 1,-2 4-1,-3 5 1,0 1 77,0 2 0,1 1 0,1-2 0,1 0-216,1 0 0,4-2 0,0 1 0,1-2-536,1-2 0,0 0 0,0-2 264,2-1 1,-3-1 0,0-4 84,-1-3 1,-1-2-1,-2-4 1,0 1-115,0-2 1,0-1 0,0-1 0,0 0 478,0 0 1,0-1 0,0 0 0,0-2 159,2-3 0,0 1 0,4-3 0,0 1 147,3 2 1,2-3 0,2 3 0,1 1 46,1 1 0,0 2 1,1 3-1,1 0-187,0 1 0,-1 3 1,-2 3-1,-2 3-531,-1 2 0,-4 4 0,0 5 0,-2 5 113,-2 5 0,-2 4 0,-3 4 1,-3 4-1,-4 4 0,-2 3 0,-1 0-1892,0 0 1808,-2-3 1,4 3 0,-1-3-1,2-1 160,1-2 1,3-1-1,1-7 1,1-2 32,2-3 1,1-3 0,2-4-1,1-3-280,1-1 0,2-4 1,1-3 85,3-2 1,-1-4 0,1-3-1,-2-2 61,-1-1 1,0 0 0,-2 0 0,-1-1 85,-1 1 1,0-2-1,-3 1 1,0 1 498,0 1 0,-3 0 0,0 0 213,-1 1 0,-4-1 0,-1 2 0,1 2 106,0 0 0,2-1 0,1-1-490,0 1 1,2-1 0,2 1-265,2-2 0,2 0 1,3 2-1,1-1-207,1 1 0,1-1 0,2 2 0,0 0-663,2 0 1,-2 1 0,0 1-1,0 0-85,-1 1 0,-1 2 0,2-1 890,0 2 0,-3 0 0,2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39.896"/>
    </inkml:context>
    <inkml:brush xml:id="br0">
      <inkml:brushProperty name="width" value="0.11429" units="cm"/>
      <inkml:brushProperty name="height" value="0.11429" units="cm"/>
      <inkml:brushProperty name="color" value="#F6630D"/>
    </inkml:brush>
  </inkml:definitions>
  <inkml:trace contextRef="#ctx0" brushRef="#br0">40 14 9627,'-7'-5'-459,"-1"3"792,1 2 0,0 6 0,4 4 0,1 2-41,2 1 1,0 3 0,0 2 0,0 0 0,0 3 0,0 3 272,0 3 0,0-1-413,0 2 1,0 0 0,0 1 0,0-3-221,2-1 1,-1-1 0,2-4 0,-1-2-408,1 0 1,-1-2-766,1-1 931,-2-3 1,3-5-1,-3-7 80,0-6 0,0-3 1,-2-2-1,0-1 115,0 0 0,-2-3 1,1-2-1,0 0 73,0-2 1,0 0 0,-2-1-1,1-1 157,1 0 0,0-3 0,1 1 0,-1 1 59,1 1 0,1 1 1,0 0-1,0 3 53,2 1 1,1 2 0,2 0 0,2 2 139,1 0 0,1-1 1,1 3-1,0 1 67,-1 1 0,2 2-380,2 3 0,0 2 0,2 4 1,-4 2-97,-2 0 0,-2 3 0,-2 0 1,-1 3 20,-1 0 1,-1 2-1,-2-1 1,-2-1 27,-1 1 0,-2-2 0,-1 2 0,-1-2-13,-1 0 0,0-1 0,-1 0 0,0-1-252,1-1 0,0-1 0,0-1-1343,0 0 1191,2-2 1,1-5-1,5-3 421,3-2 0,4-2 0,0 0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3.362"/>
    </inkml:context>
    <inkml:brush xml:id="br0">
      <inkml:brushProperty name="width" value="0.11429" units="cm"/>
      <inkml:brushProperty name="height" value="0.11429" units="cm"/>
      <inkml:brushProperty name="color" value="#F6630D"/>
    </inkml:brush>
  </inkml:definitions>
  <inkml:trace contextRef="#ctx0" brushRef="#br0">13 76 9144,'-8'0'72,"4"7"0,4 1-124,2 2 1,4 0 0,2-6 593,-1-1 1,1-1 0,2-2 0,0-2-286,0-1 0,-1-2 0,1-2 0,0-1-444,0-1 1,-1 0 0,-1 0-1,-1 1-129,-2-1 1,0 0-1,-2-1 9,-1 0 0,-2 3 0,-3 0 126,-2 2 1,0 3 0,-3 2 0,-1 3 365,0 3 0,-1 1 1,0 4-1,1 0 301,1 0 1,1 2-1,2-1 1,2 0-11,-1 0 1,4 2 0,0-2-130,3 1 0,3-3 0,1-4 0,0 0-623,2-2 0,1-1-528,3-1 0,0-2 1,2 0 803,-3 0 0,-2 0 0,0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0.287"/>
    </inkml:context>
    <inkml:brush xml:id="br0">
      <inkml:brushProperty name="width" value="0.08571" units="cm"/>
      <inkml:brushProperty name="height" value="0.08571" units="cm"/>
      <inkml:brushProperty name="color" value="#F6630D"/>
    </inkml:brush>
  </inkml:definitions>
  <inkml:trace contextRef="#ctx0" brushRef="#br0">79 0 8340,'-10'0'82,"3"4"1,0 2-1,1 2 292,0 3 1,0 3 0,-1 1-1,1 0-28,-1 1 1,1-1 0,2 1 0,2-2-221,-1 0 1,2-2 0,1-1 0,2-1-313,1-2 1,2-1-1,2-4 145,1-1 1,3-3 0,0-2 0,0-4-438,-1-1 0,0-4 1,-2 1-1,-1 0 281,0 1 1,-2-2-1,2 0 695,-2 1 0,-1 2 145,-1 4 0,-2 5 0,1 5-286,-2 5 0,-2 2 0,1 1 1,0 1-478,0-2 1,2 1 0,0-3-904,3 0 0,1-2 452,1-5 1,2-3 0,2-6 0,-1-3 82,-1-1 0,1-4 0,-1 1 0,1-2 488,-1-1 0,1 1 0,-3-4 0,1 1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0.554"/>
    </inkml:context>
    <inkml:brush xml:id="br0">
      <inkml:brushProperty name="width" value="0.08571" units="cm"/>
      <inkml:brushProperty name="height" value="0.08571" units="cm"/>
      <inkml:brushProperty name="color" value="#F6630D"/>
    </inkml:brush>
  </inkml:definitions>
  <inkml:trace contextRef="#ctx0" brushRef="#br0">0 19 8380,'0'-8'0,"0"0"0,2 6 0,-1 3 282,1 8 1,-2 6 0,0 4 0,0 1 112,0 1 0,0 5 0,0-1 0,1 3-85,0-1 1,0 1-1,1 0 1,0-1-323,-1 0 1,1-2 0,0-2 0,-1-3-582,0-3 0,0-1 1,-1-4-612,0-2 1,0 1 394,0-1 0,-3-5 809,-2-2 0,0-4 0,-2-1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0.824"/>
    </inkml:context>
    <inkml:brush xml:id="br0">
      <inkml:brushProperty name="width" value="0.08571" units="cm"/>
      <inkml:brushProperty name="height" value="0.08571" units="cm"/>
      <inkml:brushProperty name="color" value="#F6630D"/>
    </inkml:brush>
  </inkml:definitions>
  <inkml:trace contextRef="#ctx0" brushRef="#br0">38 74 8380,'-10'-2'694,"0"-2"1,3 2 2561,0-2-3171,4 3 1,4-3 0,5 1-1,4 1 1,2-1-164,1 1 1,3 1 0,1-2 0,1 1-73,2 1 0,1-1 0,3 0 1,-2 1-157,0-1 0,-1 1 0,0-1 0,-1 1-211,-1 0 1,-3 0 0,0-1 0,0 0-73,-2 1 0,-1-2 0,-2 2 0,0-1 589,-2-1 0,1-2 0,0-3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1.090"/>
    </inkml:context>
    <inkml:brush xml:id="br0">
      <inkml:brushProperty name="width" value="0.08571" units="cm"/>
      <inkml:brushProperty name="height" value="0.08571" units="cm"/>
      <inkml:brushProperty name="color" value="#F6630D"/>
    </inkml:brush>
  </inkml:definitions>
  <inkml:trace contextRef="#ctx0" brushRef="#br0">44 41 9205,'-2'-12'0,"-1"2"0,0 2 613,0 1 0,2 4 0,-1 4-610,2 5 1,-1 5-1,0 3 1,-1 3 0,1 4-1,-1 2 1,0 2 1877,-1 2-1815,2 1 1,-3 0 0,1 1 0,0 0 0,0 1 0,1-2-51,1-1 0,0-5 142,1 0 0,0-4 0,0-2-1820,0-1 1,0-1-2006,0-1 3667,5-5 0,0-6 0,5-4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1.393"/>
    </inkml:context>
    <inkml:brush xml:id="br0">
      <inkml:brushProperty name="width" value="0.08571" units="cm"/>
      <inkml:brushProperty name="height" value="0.08571" units="cm"/>
      <inkml:brushProperty name="color" value="#F6630D"/>
    </inkml:brush>
  </inkml:definitions>
  <inkml:trace contextRef="#ctx0" brushRef="#br0">1 82 8859,'-1'0'-423,"2"0"407,4 5 0,2-2 1,1-1-1,1-2 1,1 0 1054,0-2-988,0-1 0,1-3 1,-1-1-1,-1 1 0,-2 1 1,-1 0-67,0 0 1,-1-2 0,0 1 33,-1 0 0,-1 0-82,-1-1 1,-1 1 17,-1-2 0,-2 4 115,-6 1 0,-1 4 1,-3 3-1,3 2 107,1 2 1,0 2 0,1-1 0,1 1 68,1 0 0,1 1 1,0 1-1,3-1 353,0-1 1,2 0-384,0 2 1,4-2-1,2-1 1,0-2-391,2-3 0,0 0 0,2-3 0,0 0-465,0 0 1,2-2-1,-1 0 1,0-3-549,0 0 1,1-1 1186,-2-2 0,3-1 0,-1-1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1.699"/>
    </inkml:context>
    <inkml:brush xml:id="br0">
      <inkml:brushProperty name="width" value="0.08571" units="cm"/>
      <inkml:brushProperty name="height" value="0.08571" units="cm"/>
      <inkml:brushProperty name="color" value="#F6630D"/>
    </inkml:brush>
  </inkml:definitions>
  <inkml:trace contextRef="#ctx0" brushRef="#br0">5 20 9978,'-2'10'885,"-1"2"0,3 2 0,0 1-1172,0-1 0,0 3 0,0-3 0,1-1 94,1-1 0,-2 0 1,2-3-1,0 0 289,0-1 0,1-2-323,1 0 0,1-3 91,1-3 1,0-4-1,0-5 1,0-2 259,-2-2 0,1-1 0,0-1 1,0-1-56,0 2 0,2-3 1,-1 4-1,0 1 700,0 1 1,-2 2 0,2 0-1036,0 1 0,2 2 0,0 0-742,0 2 0,-1 2 1008,3 2 0,-1 6 0,3 3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2.204"/>
    </inkml:context>
    <inkml:brush xml:id="br0">
      <inkml:brushProperty name="width" value="0.08571" units="cm"/>
      <inkml:brushProperty name="height" value="0.08571" units="cm"/>
      <inkml:brushProperty name="color" value="#F6630D"/>
    </inkml:brush>
  </inkml:definitions>
  <inkml:trace contextRef="#ctx0" brushRef="#br0">35 0 8509,'-7'9'424,"1"1"1,2 2 14,1-1 1,-1 4 0,0-1-1,1-1-509,1-1 1,0 2 152,2-1 0,1-2-141,1-1 1,-1-4 0,4-5-181,0-2 1,1-4 0,-1-2-1,0 0-61,0-2 1,1-1-1,1-1 1,-1 0 347,1 0 1,-1-1-1,2 1 1,-1 0 565,-1 3 0,-1 0 0,1 4 185,0 1 1,0 1 0,0 4-299,0 1 0,-3 5 1,0 2-1,0 0-78,-1 1 1,-1 0 0,2 1-310,-1 1 0,0 0-524,3 1 0,0-3 1,1-4 163,0-2 1,0-3 0,2-3 0,-1 0-971,-1-3 1,1 0-1,0-1 585,-1 0 0,1 1 976,1 1 0,0 1-114,0 4 1,-4 4-1,1 2 1,-2 1-167,0-2 0,-2 2 0,3-1-1037,-1 1 1,0 1-1282,0-2 2252,3-3 0,-3-3 0,2-2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2.493"/>
    </inkml:context>
    <inkml:brush xml:id="br0">
      <inkml:brushProperty name="width" value="0.08571" units="cm"/>
      <inkml:brushProperty name="height" value="0.08571" units="cm"/>
      <inkml:brushProperty name="color" value="#F6630D"/>
    </inkml:brush>
  </inkml:definitions>
  <inkml:trace contextRef="#ctx0" brushRef="#br0">5 2 8258,'-3'-2'2450,"2"4"1,0 5-2915,1 6 1,2 1 219,2 1 1,0-2 0,1-1 0,0-4-274,0 0 1,0-3-1,-1 3 1,1-2-333,0 1 1,-1-1 848,-1-1 0,0 2 0,2 1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3.234"/>
    </inkml:context>
    <inkml:brush xml:id="br0">
      <inkml:brushProperty name="width" value="0.08571" units="cm"/>
      <inkml:brushProperty name="height" value="0.08571" units="cm"/>
      <inkml:brushProperty name="color" value="#F6630D"/>
    </inkml:brush>
  </inkml:definitions>
  <inkml:trace contextRef="#ctx0" brushRef="#br0">0 28 8258,'8'3'660,"-1"0"1,-3 3 0,0 3 0,-1 0 0,-1 2-472,-1 1 0,0-1 1,-1-1-248,0 0 1,1 1 81,1 1 1,1-4-743,0-3 0,1-3 399,4-5 0,-1-5 1,1-3-1,-2 0 247,0 1 1,0 1 0,-2 0 0,0 1 549,-1 1 0,0 1 488,2 1 1,0 3-470,0 4 1,-2 4 0,-2 6 0,-1-1-388,-1-1 1,0 2 132,0 1 0,0-1-745,1-1 1,3-3 0,1-4 24,2-3 0,2-3 0,-1-3 1,0-1 132,1 0 1,0-2 0,0-2 0,1 1 155,-1-1 1,2-1 0,-2 1-1,0-2 219,1 1 1,-1 1 0,-1 0 0,0 0 555,1 1 1,-2 0 1006,-1 1-1215,-2 2 1,-1 6 0,-2 5-1,0 5-96,0 3 1,0 3 0,0 3 0,0 1-56,0 1 0,0 4 1,0-1-1,0 0-145,0 0 0,-2 2 1,1-2-1,-1 0-30,2 0 1,0-1 0,-1-3 0,0 0-12,0-3 0,-1-1 0,2-2 1,-1-1-579,0-1 0,0-2 401,-3 2 1,1-2 0,-2 1 102,0-2 0,2-4 0,-1-2-19,-1-1 0,1 0 0,-2-3 125,0 0 1,0-4-1,1-1 1,0 0 1,0 0 1,2-1-1,0-1 1,1-1-65,1-1 0,1 0 0,0 0 0,0-1-136,2 0 0,1-3 0,2 2 0,1 1-169,1-1 1,1-3 0,-1 2 0,0 0-235,2 1 1,0 3-1,0 0 1,-2 1-54,0 2 0,2 1 1,0 0 579,2 0 0,-1 0 0,2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5.102"/>
    </inkml:context>
    <inkml:brush xml:id="br0">
      <inkml:brushProperty name="width" value="0.08571" units="cm"/>
      <inkml:brushProperty name="height" value="0.08571" units="cm"/>
      <inkml:brushProperty name="color" value="#F6630D"/>
    </inkml:brush>
  </inkml:definitions>
  <inkml:trace contextRef="#ctx0" brushRef="#br0">119 83 8485,'0'-10'96,"1"0"86,1 1 0,-1-1 50,-1 0 0,-2 2 1,-1 2-1,-1 0 59,-1 2 0,-2 0 0,0 2-70,-1-1 0,-2 3 0,-2 3-66,-1 1 1,2 6 0,2 1 0,1 0 41,1 1 1,1 2 0,1-1 0,2 0-102,1 0 0,2 1 0,0-3 0,0 0-157,0 0 0,2-4 0,2 0 33,2-2 1,3-2 0,3-1 0,0-3-613,-2-2 1,2-2 0,-2-4 0,0-1 212,-1-1 1,0-1 0,-1 1 0,1 0 202,-1 1 1,-1 1-1,-3 0 1,0 1 1442,0 1-555,-3 1 1,1 5 0,-2 3-132,0 6 0,-2 4 0,1 2 1,-1 1-7,2 2 0,0 1 0,0-3 0,2 0-554,1-1 0,2-3 0,0-1 0,1-1-985,1-2 0,0-2 0,0-2 407,3-2 0,-2-2 0,2-3 0,-2-1-51,0-2 1,1-2 0,-2 1 0,0-1 655,0-1 0,2-2 0,-2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3.843"/>
    </inkml:context>
    <inkml:brush xml:id="br0">
      <inkml:brushProperty name="width" value="0.11429" units="cm"/>
      <inkml:brushProperty name="height" value="0.11429" units="cm"/>
      <inkml:brushProperty name="color" value="#F6630D"/>
    </inkml:brush>
  </inkml:definitions>
  <inkml:trace contextRef="#ctx0" brushRef="#br0">103 0 12092,'-8'2'0,"-1"2"-300,1 2 1,-3 3 0,-1 3 0,2-1 520,-1-1 0,4 1 1,-1 1-1,2-1-86,2-1 0,-2-2 0,5 1-146,-1 1 0,4-2 0,2 0 446,4-2 0,1-3-246,4 1 1,-1-1-1,-1 2-330,-3 0 1,-4 0-1,-3 1 1,-2 1-254,-2 1 0,-1 0 0,-2 1 0,0-1-256,0-1 1,-1-1 600,0-1 1,-1 1 0,-1-3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5.532"/>
    </inkml:context>
    <inkml:brush xml:id="br0">
      <inkml:brushProperty name="width" value="0.11429" units="cm"/>
      <inkml:brushProperty name="height" value="0.11429" units="cm"/>
      <inkml:brushProperty name="color" value="#F6630D"/>
    </inkml:brush>
  </inkml:definitions>
  <inkml:trace contextRef="#ctx0" brushRef="#br0">35 1 12950,'-5'-1'280,"2"5"1,1 3 0,1 8 0,-1 0 0,-1 1-83,-1 2 0,1 1 0,1 1 0,0-1-178,0-1 1,1 1 0,0-1 0,0 1-64,0-1 1,0 0-1,2-2 1,0 0-492,0-1 1,1-2 0,-2-1-200,2-1 0,-1-4 485,2-4 1,-1-4 0,1-1 0,1-2 248,0-2 1,3-2-1,0-2 1,1 1 149,0 1 1,2-1 0,-1 2 28,1 1 0,2 3 1,-1 2-1,-1 2 245,-1 2 1,-2 4 0,-2 1 0,0 2-327,-2 1 1,-1 1 0,-3 3 0,0-2 41,-2 1 0,-2 0 0,-2-2 0,-1-1-123,-1-1 0,-1-2 0,2-1 0,0-1-386,-1-1 1,1-2-916,-2 0 1,3-1 947,-1-4 1,4-4-1,3-4 1,2 0 247,3-1 1,2-1 0,2 0-1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5.847"/>
    </inkml:context>
    <inkml:brush xml:id="br0">
      <inkml:brushProperty name="width" value="0.08571" units="cm"/>
      <inkml:brushProperty name="height" value="0.08571" units="cm"/>
      <inkml:brushProperty name="color" value="#F6630D"/>
    </inkml:brush>
  </inkml:definitions>
  <inkml:trace contextRef="#ctx0" brushRef="#br0">1 69 8532,'3'-2'810,"0"4"0,-2 5 1,1 6-515,-1-1 0,-1 2 0,0-1 0,2 1-52,1-1 0,3 1 0,1-3-133,1 0 1,0-3 0,2-1 0,-1-2-286,1-2 1,2-1 0,0-3 270,-1-2 1,-1-1-1,-4-5 22,0-1 1,0 0 0,-2-1 0,-2 0-5,0 1 0,-1 1 0,0-1 0,-1 0-34,-1 0 0,0 0 0,-3 0 1,0-1-268,0 0 0,-1 0 0,1 2 1,0 2-783,1-1 1,1 0-2226,-1 0 3193,2 3 0,1-2 0,2 4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6.241"/>
    </inkml:context>
    <inkml:brush xml:id="br0">
      <inkml:brushProperty name="width" value="0.08571" units="cm"/>
      <inkml:brushProperty name="height" value="0.08571" units="cm"/>
      <inkml:brushProperty name="color" value="#F6630D"/>
    </inkml:brush>
  </inkml:definitions>
  <inkml:trace contextRef="#ctx0" brushRef="#br0">1 109 11335,'6'10'86,"-1"-1"0,-4 1 0,1 0 0,0 0 176,0 0 0,1 2 0,0 0-248,0 1 0,1-4 1,0-2-259,0 1 0,0-5 248,1 0 0,-2-2 254,4-3 0,-2-2 0,0-3-67,0-1 0,0 0 0,-1 0 1,0-1-48,-1 1 1,1-2-1,1 1 1,-1-1 46,-1 0 0,2 0 1,-2-1-1,1-1-85,1-1 0,0 1 1,0-2-1,-1 2-109,0 0 1,0 1 0,-1 2-1942,-1 1-915,3 0 1835,-5 0 0,4 6 1,-2 5 271,-1 4 1,-1 1 751,0 0 0,0 0 0,0 2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6.607"/>
    </inkml:context>
    <inkml:brush xml:id="br0">
      <inkml:brushProperty name="width" value="0.08571" units="cm"/>
      <inkml:brushProperty name="height" value="0.08571" units="cm"/>
      <inkml:brushProperty name="color" value="#F6630D"/>
    </inkml:brush>
  </inkml:definitions>
  <inkml:trace contextRef="#ctx0" brushRef="#br0">0 136 8456,'10'0'-113,"-1"0"0,0-2 46,-1-1 1,0-1 0,0-2 0,0 0 458,1 0 1,0-3 0,0 2 0,-1 0 67,0-2 1,0 0-1,0 0 1,-1 0-184,-1 1 1,-1 1 0,-2-3 0,-1 2-48,-4-2 1,-3 4 0,-5 5-88,-1 2 1,-1 4-1,1 4 1,1 1 59,-1 2 1,0 1 0,1 1 0,1 1 50,1 2 0,1-1 1,3-1-1,2-1-21,-1-1 0,2 0 0,3-3 1,1-1-251,2-1 1,2-2 0,2-3-1,2-2-483,2 0 0,4-1 0,-2-1 0,2 0-76,0-2 0,2-3 0,0-1 0,-1 1-1077,-1 1 1,2 0 1652,-1 0 0,3 0 0,1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3:47.812"/>
    </inkml:context>
    <inkml:brush xml:id="br0">
      <inkml:brushProperty name="width" value="0.08571" units="cm"/>
      <inkml:brushProperty name="height" value="0.08571" units="cm"/>
      <inkml:brushProperty name="color" value="#F6630D"/>
    </inkml:brush>
  </inkml:definitions>
  <inkml:trace contextRef="#ctx0" brushRef="#br0">275 358 8039,'5'-3'1233,"-1"1"-334,-4 2-898,0-2 136,2 1 24,-1-1 1,1 2-1,-5-2-61,-1 1 1,-2-1 0,-2 2 0,-1 0 10,0 0 0,-3 0 0,-2 0 0,-1 0 22,-1 0 0,-2-2 0,1-1 0,0-2 45,-2-2 1,2 0 0,-1-3 0,1 0 23,2 0 0,2-3 0,1-3 0,2 0-136,2-3 1,2 0 0,2-1 0,3-1 61,0 0 0,5 0 0,3 2 0,2 1-71,1 1 0,1 3 1,1 1-1,0 1-65,2 2 0,0 2 1,1 2-1,-1 2-84,-1 3 1,-1 1 0,-3 2 0,0 3-156,-3 5 1,-3 2 0,-1 3 0,-3 3 87,-2 1 1,-2 4-1,-6 0 1,0 1-24,0-2 0,-2 2 0,2-2 1,0-1-23,0-1 0,0 0 0,1-6 0,1-1-690,2-2 728,0-4 0,5-1 29,2-4 1,4-4-1,2-5 1,0 1 174,0 1 0,0 0 0,1 1 392,1 0 1,-1 2-129,1 2 0,0 2 0,3 2-110,-1 0 1,0 1 0,-1 0 0,0-1-99,1-1 0,2 0 0,1-3 0,3 0-47,0 0 0,3-3 1,1 0-1,-1-3-231,2-3 1,1 0 0,-3-1 0,-1 1-117,-3 1 0,0-1 0,-1 1 1,-1 0-479,-1 2 1,-2 2 0,-2 1 777,0 1 0,1 1 0,0 1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01.166"/>
    </inkml:context>
    <inkml:brush xml:id="br0">
      <inkml:brushProperty name="width" value="0.08571" units="cm"/>
      <inkml:brushProperty name="height" value="0.08571" units="cm"/>
      <inkml:brushProperty name="color" value="#F6630D"/>
    </inkml:brush>
  </inkml:definitions>
  <inkml:trace contextRef="#ctx0" brushRef="#br0">177 84 8355,'3'-7'22,"-2"-1"0,0-1-130,-1-1 1,-1 2-46,0-1 1,-1 2 0,-1-1 758,-1 1 1,-2 2-304,-2 2 0,-3 1 0,-1 2 0,1 2-180,1 1 1,-1 5 0,-1 1 0,0 1 133,0 1 1,0 2 0,2 0 0,1 2 91,1 0 1,1 2 0,2-2 0,0 0-160,0-2 0,3 1 1,0-2-214,1 0 1,2 0 0,1 0-1,3-2 88,3-3 0,1-2 0,2-2 0,1-1-351,-1-1 1,1-1-1,0-1 1,0-3 1,2-2 1,-2-1 0,-1-3 0,-1 1 132,0-1 1,0-4 0,-2 0 0,0 0 169,-1 0 0,1 1 0,-3 0 1,-1 1 157,-1 2 0,0 0 0,-2 0 222,1 0 1,-2 4 39,-2 2 0,-1 2 0,-2 3-182,0 3 0,3 3 1,-1 4-1,2 1-147,-1 1 1,1 4-1,1-2 1,1 0 18,1 0 1,2 0 0,-1-2-1,3 0-307,0-1 1,2-1 0,-2-3-1,0 0-269,0-1 1,1-3 282,1-2 1,0-4 0,3-2 0,-2-2-17,-1-4 1,-2 0 0,1-3 0,0 0-40,-1 0 0,1-1 0,-2 1 0,0-1 183,0 1 0,-2-1 0,0 2 1,0-1 598,0 2 0,1 0 1280,-2 1-1378,-1 3 0,1 3 0,2 4 82,0 2 1,1 5-1,0 3-394,0 0 1,0 2 0,0-2 0,1-1-384,1 1 0,-1-2 1,0 0-539,0-1 0,1 3 1,1-2-478,-1-1 1,-1-1 240,0-3 1,-2-1 383,1-4 0,-1-1 0,0-3 151,-1-2 1,1 1-1,-2-4 238,1 0 0,-1 2 0,1 0 149,1-1 0,-1 1 0,0-2 201,1 0 0,-2 5 0,2-2 1020,0 2 0,-2 2 720,1 1 0,1 3-1203,3 0 1,-2 6 0,2 3 0,-2 2-311,0-1 1,0-1 0,-1 0 0,0-1 18,-1 1 1,1-2 0,1 0-496,0 0 0,-1-1-1108,1 0-1411,-2-3 230,1 0-21,-3-3 266,3 0 2174,-1 0 0,4-3 0,1 1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01.799"/>
    </inkml:context>
    <inkml:brush xml:id="br0">
      <inkml:brushProperty name="width" value="0.08571" units="cm"/>
      <inkml:brushProperty name="height" value="0.08571" units="cm"/>
      <inkml:brushProperty name="color" value="#F6630D"/>
    </inkml:brush>
  </inkml:definitions>
  <inkml:trace contextRef="#ctx0" brushRef="#br0">118 141 8355,'0'-10'-1082,"-2"-2"1,1 2 1244,-2-2 0,0 1 1,-2 1 226,0 2 1,-2 4-1,0 1-130,0 1 1,-2 2 0,-1 2 69,0 3 0,-1 3 1,4 1-1,0 2-66,0 2 1,1 3 0,1 2 0,2-1-131,1 0 0,2-1 0,0-1 0,0-1-206,0-2 1,2-1 0,1-3 0,2-2 128,2-2 1,-1-2-1,2-2 1,1 0-378,0-2 0,1-4 1,-1-5-1,1-1-176,-2-1 0,1-3 0,-1-1 0,0 0 224,0-2 1,-2 0 0,1 0 0,-2 1 379,0 2 0,0 0 0,-1 2 0,-1 1 493,-1 2 1,-1 2 267,-1 1 0,-3 4-353,-2 2 1,1 3 0,-2 8-1,3 1-172,1 3 1,0 3-1,2 2 1,0 1 40,0 1 1,1 0 0,1 0 0,2 0-231,2-1 1,5-3-1,-2 1 1,2-2-802,-1 0 0,1-3 0,1-2 1,0-2-230,0-1 1,2-1 0,-1-2 0,0-3 106,0 0 1,-1-4-1,2-2 1,-1-3 767,3-1 0,-2-1 0,3 1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16.082"/>
    </inkml:context>
    <inkml:brush xml:id="br0">
      <inkml:brushProperty name="width" value="0.08571" units="cm"/>
      <inkml:brushProperty name="height" value="0.08571" units="cm"/>
      <inkml:brushProperty name="color" value="#F6630D"/>
    </inkml:brush>
  </inkml:definitions>
  <inkml:trace contextRef="#ctx0" brushRef="#br0">16 89 8081,'5'-4'502,"-1"1"0,3 2 1,0-2-193,1 1 0,-2-1 0,1 2 0,-1-1-264,1-1 1,0 2 0,-1-2-279,3-1 0,-2-1-96,1 1 0,-2-1-54,1 0 0,-4-2 127,-1-2 0,-2 2 240,-2 1 0,1 2 79,-4 1 1,-1 2 21,-4-1 1,0 2-1,0 0 164,0 2 1,1-1 0,1 2 0,0 1-126,1 0 1,0 3-1,2-1 1,0 0 21,1 0 0,-1 0 1,0 2 20,0 1 0,2-2 1,2 3-33,0-1 1,1 1-1,1 0-77,0 0 1,2-1-1,2-4 1,1 1-73,1 1 0,2-1 1,-1-2-1,1-2-144,1 1 0,1-1 1,1-1-1,-1 0-251,-1 1 0,0-2 1,0 0-1,1 0-214,0 0 0,1 2 0,-2 0-513,-1 1 1135,3-2 0,1 3 0,2-1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16.471"/>
    </inkml:context>
    <inkml:brush xml:id="br0">
      <inkml:brushProperty name="width" value="0.08571" units="cm"/>
      <inkml:brushProperty name="height" value="0.08571" units="cm"/>
      <inkml:brushProperty name="color" value="#F6630D"/>
    </inkml:brush>
  </inkml:definitions>
  <inkml:trace contextRef="#ctx0" brushRef="#br0">3 10 9100,'-2'-7'782,"2"4"1,3 4-663,3 5 0,2 1 0,1 1 1,0-2-232,-1-2 0,0 0 1,2 0-1,0 0-960,-1-1 0,2 1 434,0-3 1,-1 0 636,0-2 0,-5-4 0,-3-3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2.109"/>
    </inkml:context>
    <inkml:brush xml:id="br0">
      <inkml:brushProperty name="width" value="0.08571" units="cm"/>
      <inkml:brushProperty name="height" value="0.08571" units="cm"/>
      <inkml:brushProperty name="color" value="#F6630D"/>
    </inkml:brush>
  </inkml:definitions>
  <inkml:trace contextRef="#ctx0" brushRef="#br0">211 43 8355,'0'-11'1494,"0"1"-151,2 2-1099,-1-2 1,0 6 0,-2 5 0,-3 4-67,0 5 1,-2 4-1,-2 3 1,0 1-56,-1 1 1,-3 4 0,2-1 0,-2 1-34,0 1 1,-1 1-1,1 2 1,0 0-100,0-1 0,0 0 0,1-3 0,0-1-316,0-2 0,2 0 0,2-3 0,0-2-666,3-1 1,0-2 18,2-3 1,1-2 0,3-4 328,3-4 0,0-9 643,4-3 0,-1-4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3:49.311"/>
    </inkml:context>
    <inkml:brush xml:id="br0">
      <inkml:brushProperty name="width" value="0.08571" units="cm"/>
      <inkml:brushProperty name="height" value="0.08571" units="cm"/>
      <inkml:brushProperty name="color" value="#F6630D"/>
    </inkml:brush>
  </inkml:definitions>
  <inkml:trace contextRef="#ctx0" brushRef="#br0">77 627 8193,'-20'0'0,"1"0"0,-1 0 0,9-2 0,5-4 0,6-10 0,6-8 0,12-4 0,10-9 0,3 2 0,1-4 0,1 2 0,0 0 0,-3-4 0,5 8 0,-5-2 0,-1 3 0,-1 1 0,-6 7 0,0-2 2991,-5 2 1,-2 4 0,3 5-1587,-5 2 0,2 0 1,-6-4-1713,2 4 0,-7 2-6742,2 4 2082,-3 5 4967,5-7 0,-5 9 0,5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4.037"/>
    </inkml:context>
    <inkml:brush xml:id="br0">
      <inkml:brushProperty name="width" value="0.11429" units="cm"/>
      <inkml:brushProperty name="height" value="0.11429" units="cm"/>
      <inkml:brushProperty name="color" value="#F6630D"/>
    </inkml:brush>
  </inkml:definitions>
  <inkml:trace contextRef="#ctx0" brushRef="#br0">123 16 12593,'-7'-9'-657,"-3"5"1,-2 2 1007,-1 7 0,2 7 0,2 2 1,1 1-329,-1 1 1,1 0 0,-1 0 0,1-1-158,1 2 1,1-1-1,3-1 1,1 0-1651,2-1 1739,0 1 0,0-3 0,0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2.542"/>
    </inkml:context>
    <inkml:brush xml:id="br0">
      <inkml:brushProperty name="width" value="0.08571" units="cm"/>
      <inkml:brushProperty name="height" value="0.08571" units="cm"/>
      <inkml:brushProperty name="color" value="#F6630D"/>
    </inkml:brush>
  </inkml:definitions>
  <inkml:trace contextRef="#ctx0" brushRef="#br0">54 22 8285,'0'-9'1191,"-1"1"-936,-2 4 1,-1 5-1,-2 4 1,0 2-13,-1 2 0,2 0 1,-1 1-1,1 1-53,2 1 0,1-1 1,-2-1-72,3 0 0,2-1 0,3-1 0,0-1-87,1-2 1,2-2-1,1-1 61,1-2 1,3-4 0,-1-1 0,0-1-240,-1-1 1,-1 0-1,-1-1 1,0-1 77,-1 1 0,1-1-166,-4 0 0,-1 1 233,-3-2 1,-4 3 0,-3 3-79,-3 3 1,1 1-1,1 1 1,-1 1-283,2 1 0,-2 0-1225,2 2 302,1-2 0,5-2 1284,4-2 0,0-4 0,7-3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2.875"/>
    </inkml:context>
    <inkml:brush xml:id="br0">
      <inkml:brushProperty name="width" value="0.08571" units="cm"/>
      <inkml:brushProperty name="height" value="0.08571" units="cm"/>
      <inkml:brushProperty name="color" value="#F6630D"/>
    </inkml:brush>
  </inkml:definitions>
  <inkml:trace contextRef="#ctx0" brushRef="#br0">1 0 10017,'3'9'1236,"0"0"0,-1 4-904,-1-1 1,0 2 0,-1 0-1,0-1-9,0-1 0,0 2 0,-1-3-168,0 0 1,0 1-825,-1-1 0,5-3 75,1-4 1,1-5-1,2-5 1,-2-3 219,0 0 0,2-1 0,0-1 1,0 0 412,0 2 0,1 0 0,-1 1 0,-1 1 731,-1 0 0,1 1 295,0 3 0,0 1 0,0 5-408,-3 4 0,0 0 1,-2 5-1,1-2-604,-1 0 1,-1 0 0,0-1 29,0 1 0,-1 2 0,-1-1-2328,1 0 1,1-2-2531,2-1 4775,0-4 0,6 0 0,-1-4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3.266"/>
    </inkml:context>
    <inkml:brush xml:id="br0">
      <inkml:brushProperty name="width" value="0.08571" units="cm"/>
      <inkml:brushProperty name="height" value="0.08571" units="cm"/>
      <inkml:brushProperty name="color" value="#F6630D"/>
    </inkml:brush>
  </inkml:definitions>
  <inkml:trace contextRef="#ctx0" brushRef="#br0">54 257 8355,'3'-5'799,"-1"1"0,-5 0 0,-3 4-561,-1 5 0,-3 3 0,3 3 0,0 0 398,0 0 1,1 2 0,3-2-444,1 0 0,2 1 1,2-2-263,1-3 1,3-4 0,2-3 0,2-4-204,0-4 1,-1-2-1,2-1 1,0-2-120,0-2 1,2-1 0,-2 0 0,0 0 82,0-1 1,-3 0-1,0-2 1,-1 0 303,-1-2 0,-1-1 0,-1 1 0,0 1 349,-3 1 1,0 1 0,-1 2 0,0 2 1092,0 2 0,-1 4-1011,-3 3 1,0 5 0,-5 6 0,3 3 83,0 4 0,0 3 0,1 2 0,1 3-216,-1 2 1,3 0 0,0-1 0,2-2-576,0-1 1,0 1 0,2-3 0,1-1-545,0-1 1,2 1-1,-1-3 1,1-1-241,1 0 0,0-3 0,0 0 0,0-3-949,0 0 2013,3-4 0,-1 0 0,1-2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4.238"/>
    </inkml:context>
    <inkml:brush xml:id="br0">
      <inkml:brushProperty name="width" value="0.08571" units="cm"/>
      <inkml:brushProperty name="height" value="0.08571" units="cm"/>
      <inkml:brushProperty name="color" value="#F6630D"/>
    </inkml:brush>
  </inkml:definitions>
  <inkml:trace contextRef="#ctx0" brushRef="#br0">55 13 8756,'-2'-8'726,"1"3"1,-4 6 0,1 4 0,0 3-350,0 1 1,1 3-1,0 1 1,-1 2-25,2 1 1,-2 1 0,2 2 0,1-1-212,-2-1 0,3 0 0,-2-2 0,2-1-196,0-2 0,-2 1-21,0 0 1,0 1-194,1-1 1,0-1-1475,-1-3 980,2-1 1,0 1-1438,0 0 1406,0-2 0,3-3 0,1-4 793,2-3 0,3-8 0,-2-2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4.511"/>
    </inkml:context>
    <inkml:brush xml:id="br0">
      <inkml:brushProperty name="width" value="0.08571" units="cm"/>
      <inkml:brushProperty name="height" value="0.08571" units="cm"/>
      <inkml:brushProperty name="color" value="#F6630D"/>
    </inkml:brush>
  </inkml:definitions>
  <inkml:trace contextRef="#ctx0" brushRef="#br0">0 1 9930,'6'4'976,"-2"2"1,-4 4 0,0 0-453,0 3 1,0-3-517,0 3 0,0-5-2097,0 2 1410,0-1 1,1-2-2799,0-4 3477,0-3 0,3-9 0,-1-2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4.745"/>
    </inkml:context>
    <inkml:brush xml:id="br0">
      <inkml:brushProperty name="width" value="0.08571" units="cm"/>
      <inkml:brushProperty name="height" value="0.08571" units="cm"/>
      <inkml:brushProperty name="color" value="#F6630D"/>
    </inkml:brush>
  </inkml:definitions>
  <inkml:trace contextRef="#ctx0" brushRef="#br0">0 44 8355,'0'-12'1294,"1"3"-1865,0-1 1,3 3-378,2 3 517,-3 2 431,6 2 0,-6 2 0,4 1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4.928"/>
    </inkml:context>
    <inkml:brush xml:id="br0">
      <inkml:brushProperty name="width" value="0.08571" units="cm"/>
      <inkml:brushProperty name="height" value="0.08571" units="cm"/>
      <inkml:brushProperty name="color" value="#F6630D"/>
    </inkml:brush>
  </inkml:definitions>
  <inkml:trace contextRef="#ctx0" brushRef="#br0">59 2 8355,'-4'-1'188,"0"2"1,1 5-1,0 5 1,1 1 496,0 0 0,-1 3 0,1 2 1,-1 2-238,1 1 1,1-1 0,0-1-1,0 0-620,-1-1 1,1 2 0,1-3 0,-1-2 0,0 0 0,0-1-731,-1 0 1,0-1 439,1-3 0,-2 1 0,2-2-822,0 1 1,-1-2 1283,0 1 0,-1-3 0,-2-3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5.207"/>
    </inkml:context>
    <inkml:brush xml:id="br0">
      <inkml:brushProperty name="width" value="0.08571" units="cm"/>
      <inkml:brushProperty name="height" value="0.08571" units="cm"/>
      <inkml:brushProperty name="color" value="#F6630D"/>
    </inkml:brush>
  </inkml:definitions>
  <inkml:trace contextRef="#ctx0" brushRef="#br0">7 40 8355,'-5'-8'941,"3"3"1,4 4-763,4 0 1,3 1 0,0 0-91,1 0 1,1 0-1,0 0 1,1 0-476,1 0 0,1 0 1,-1 0-1,1 0-273,1 0 0,-1 0 0,0-2 0,-2-1 659,0-2 0,0-2 0,-2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5.729"/>
    </inkml:context>
    <inkml:brush xml:id="br0">
      <inkml:brushProperty name="width" value="0.08571" units="cm"/>
      <inkml:brushProperty name="height" value="0.08571" units="cm"/>
      <inkml:brushProperty name="color" value="#F6630D"/>
    </inkml:brush>
  </inkml:definitions>
  <inkml:trace contextRef="#ctx0" brushRef="#br0">89 6 8355,'-1'-5'1397,"0"4"1,-3 6-995,0 4 0,-3 3 0,0 5 0,0 1 199,0 1 1,-1 4 0,2 2 0,0 0-338,0 0 0,1-3 0,0 0 0,1-1-228,1-2 0,0-1 0,2-4-359,-1-1 0,1-1-553,1 1 0,1-5 436,2-5 0,2-5 0,3-4 1,-1-1-1,0-2 0,0 0-177,0-1 1,0 1 473,1-1 0,-2 0 1,1 2-1,0 2 1632,-1 0 1,0 2-542,-2 1 1,-1 2-1,1 4 1,-1 3-226,-2 3 1,-1 1 0,0 0 0,1 0-446,1-1 0,-2 1 0,2 0-581,0 2 0,0-4 0,1 1-1185,1-2 0,-2-3-170,2 1 1,1-4 379,3-1 1,-1-5-1,0-4 1,-2 0 693,0 0 0,0 1 0,-2 1 700,1 0 0,-1-1 2037,2 1-484,-3 1 0,1 6-972,-3 5 0,0 3 1,2 4-797,1-2 1,1-4-1,1 1 1,1-2 27,0-2 1,0 1 0,3-2-76,1-1 0,0-1 0,0-2 0,-2-1 84,-1-2 0,1 0 1,-1 1-1,1-2 579,-1 0 0,-1 0 488,-1-3 0,-1 1-562,0-1 1,-3 1-1,-2 1 1,-3 2-156,0 0 1,-1 2 0,0 0 0,-1 0-300,-1 1 0,-2 0-538,-1 1 1,0 2-1127,-1 3-50,3-2 0,4 3-65,6-1 1,2-1 1788,6-3 0,0-4 0,0-2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7.062"/>
    </inkml:context>
    <inkml:brush xml:id="br0">
      <inkml:brushProperty name="width" value="0.08571" units="cm"/>
      <inkml:brushProperty name="height" value="0.08571" units="cm"/>
      <inkml:brushProperty name="color" value="#F6630D"/>
    </inkml:brush>
  </inkml:definitions>
  <inkml:trace contextRef="#ctx0" brushRef="#br0">1 98 8676,'0'-10'311,"0"-2"1,0 1-111,2 2 0,1 1 0,2 2 1,0 0 52,2 0 1,-2 0 0,2 1-1,0 0 180,1 0 1,2 2-1,-1 0 1,1 1-233,0 1 0,-2 3 0,0 1 1,-1 2-41,-1 1 0,-2 3 1,-2 2-1,1 1 43,-2 0 0,-1 1 1,-2 1-1,-1 0-314,1-1 0,-3-2 0,2 0 0,-1-2-188,-1-1 1,1-4-264,1 1 270,2-3 1,3-5 186,3-4 0,1 0 1,-1 2-1,-1 0 110,1 0 1,0 0-1,1 0 1,0 0 131,0 0 1,1 1 0,-1 0 277,1 1 1,-2 2-153,0 1 1,-3 4 0,3 3-256,-3 1 1,1-2-319,-2 3-144,0-1 1,6-3 224,1-2 0,-1-5 0,2-3 0,-2-1 50,-1-1 1,3 1 0,-2-2 0,0-1 165,0 2 1,1 0-1,-2 2 882,0 0 1,0 3 0,-2 2 267,0 5 1,-2 5-755,-2 3 0,0 0 0,0-3 1,0 0-494,0 0 1,0-2-534,2 2 1,1-2-638,2 2 1,2-5 149,3-3 1,1-4-1,2-1 1,-2-3-1,-1-1 1128,-2-1 0,2 0 0,3-1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6.849"/>
    </inkml:context>
    <inkml:brush xml:id="br0">
      <inkml:brushProperty name="width" value="0.08571" units="cm"/>
      <inkml:brushProperty name="height" value="0.08571" units="cm"/>
      <inkml:brushProperty name="color" value="#F6630D"/>
    </inkml:brush>
  </inkml:definitions>
  <inkml:trace contextRef="#ctx0" brushRef="#br0">30 310 8494,'-5'4'-185,"0"0"1,2 4-38,-1 0 222,3 2 440,-1 2 0,2-5-203,0-4 1,2-6-1,2-8 1,0-2-351,3 1 0,-2-4 0,2 1 0,-2-2 80,0 0 0,0-1 0,-1 0 0,-1-2 197,1-1 0,-2 1 0,2-1 0,-1 1 97,2 2 0,-2 0 0,0 2 0,1 2-213,0 2 1,0 1 0,-1 2-456,1-1 331,-2 2 113,0 1 0,-4 7 0,-1 1 0,-2 4-8,0 1 0,-1 2 0,-1 1 0,0 1-72,0 0 1,-2 1 0,1 1 0,0 1-64,0 1 1,2-1-1,-1 1 1,2-1 53,0 0 1,2 0 0,0 0 0,1-1-3,1-2 1,0 3 616,1 0 1,1 0-384,3-2 1,0-3-187,6-7 1,0-4 0,2-3 0,-3-1-50,1-3 0,-2-2 0,1-2 1,-1 1-78,1 0 1,-1-1 0,-1-1 0,0 2 155,-1 2 1,-2 1 353,-1 2 1,-2 1-102,1 5 0,-4 9 0,0 10 5,-1 1 1,-1 0 0,3 0 0,-1-2-244,2 0 0,0-2 1,2-1-1,1-2-146,0 0 1,3-4-1,-2 0-426,2-2 0,3-2 0,0-2 0,1-2-221,-2-2 1,1-2 0,0-2 0,1 0 753,0-1 0,0-3 0,0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7.394"/>
    </inkml:context>
    <inkml:brush xml:id="br0">
      <inkml:brushProperty name="width" value="0.08571" units="cm"/>
      <inkml:brushProperty name="height" value="0.08571" units="cm"/>
      <inkml:brushProperty name="color" value="#F6630D"/>
    </inkml:brush>
  </inkml:definitions>
  <inkml:trace contextRef="#ctx0" brushRef="#br0">40 0 8986,'-11'2'426,"3"5"1,4 3 0,0 2 88,1 0 1,-1-1 0,1-1 10,1 0 0,2 1 0,2 0-236,1-2 0,3-3 0,3-5 0,0 0-455,1-1 0,-1-1 0,1-2 0,-2-2 43,1 0 0,-3-2 0,0-1 1,0 1 10,-2 0 1,-1-2 135,-1-1 1,-4 1-1,-2-1 1,-2 4-1,-2 1-149,-1 2 0,1 2 0,0-1-434,-1 2 0,0 0 1,0 2-671,1 1 0,3 2 1228,0 2 0,2-2 0,3 2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8.379"/>
    </inkml:context>
    <inkml:brush xml:id="br0">
      <inkml:brushProperty name="width" value="0.08571" units="cm"/>
      <inkml:brushProperty name="height" value="0.08571" units="cm"/>
      <inkml:brushProperty name="color" value="#F6630D"/>
    </inkml:brush>
  </inkml:definitions>
  <inkml:trace contextRef="#ctx0" brushRef="#br0">93 247 8355,'-1'-13'1276,"-1"2"0,-2 4 0,1 2-320,-1 1 1,-2 1-781,-2 0 0,-1 2 1,-1 1-1,1 3-14,2 2 0,0 1 1,1 1-1,0 1 0,1 0-540,2 2 171,0-3 0,4 0 1,1-2-418,1 0 0,4-3 0,2-2 179,2-2 0,-1-3 1,-2 0-1,1 0-140,0-2 0,-1 0 1,0-4-1,-1 1 291,-1-2 1,1 0-1,-1 1 1,0-2 298,0-1 0,-2-2 0,0 0 0,-1 0 226,1-2 0,0 3 1,0 0-1,-2 2 435,1 1 0,-2 2 707,-1 2 0,0 4 1,-2 3-727,-1 5 1,-2 4 0,-1 3 0,-1 3-222,1 2 0,1 1 0,1 3 0,0-1-360,1-1 0,1-1 0,1-3 0,1 0-177,1-1 1,1 0 0,1-2 0,1-2-534,0-2 0,1 0 1,0-2-365,0 0 0,2-3 0,1-1 356,3-2 1,-2 0 0,0-3 0,-1-1 366,0-1 1,-2 0-1,1 1 281,-2 0 332,0-2 0,-3 5 1,-2 1 886,-3 5 0,-1 4 0,-1 0 1,0 2-364,0 0 0,3-1 0,-1 1-1073,1 0 1,2 0 98,-2-1 1,4-1-470,3-4 0,2-3 0,3-5 0,-2-1-35,0-2 1,-1-1 0,1 2-1,-1 0 582,-1 0 1,1 1 0,-1 0 376,0 0 1,0 3-75,1 0 1,-3 2 0,0 2 403,1 1 0,-1 1 1,2 1-947,0-2 1,0-1-1,3-2-530,1 0 1,-2-4 0,2-1 0,-2-1 209,-1-1 0,1 0 1,0-3-1,-1 0 326,-2 0 1,0 0-1,0-1 1,0-2 255,0 0 1,-1-2 0,0-1 0,-1 0 308,1-3 0,-1 2 0,0-1 0,0 1 797,0 2 0,0 1 1344,-2 3-2090,0 1 1,-3 9 0,-3 4 0,-2 7-25,0 5 0,-2 3 0,1 4 0,-1 3 25,-1 0 0,2 1 0,1 0 0,1-2-390,2-2 0,2-3 1,0-1-1,2-2-314,0-2 1,4-1-1,1-3 1,1-1-10,1-2 1,0-2-1,4-4 1,0 0-305,2-1 0,1-4 0,1-1 1,0-1 50,-1-1 1,1 2 0,-1-2 0,0 2 188,-1 0 0,-2 1 0,0 0 0,-1 0-856,-2 1 1293,1 0 0,-3-1 0,1 1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4:48.985"/>
    </inkml:context>
    <inkml:brush xml:id="br0">
      <inkml:brushProperty name="width" value="0.08571" units="cm"/>
      <inkml:brushProperty name="height" value="0.08571" units="cm"/>
      <inkml:brushProperty name="color" value="#F6630D"/>
    </inkml:brush>
  </inkml:definitions>
  <inkml:trace contextRef="#ctx0" brushRef="#br0">50 66 8355,'-2'-6'708,"2"-1"1,2-1 0,3 1-612,0-1 1,-1 2 264,-1-2 0,1 2-394,-4-1 0,-3 5 1,-4 2 287,-1 2 0,-1 3 0,3 2 1,-2 1 135,1 1 1,0 1-1,2 0 1,0 1 143,2 1 1,1 0 0,2-2-277,2 0 0,1-2 0,4-3 0,1-2-96,1-1 0,5-2 1,1 0-1,0-2-1574,2-1 0,0-2 1,2 0-1,-1-2 1410,0-1 0,1-1 0,1-1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5:07.223"/>
    </inkml:context>
    <inkml:brush xml:id="br0">
      <inkml:brushProperty name="width" value="0.11429" units="cm"/>
      <inkml:brushProperty name="height" value="0.11429" units="cm"/>
      <inkml:brushProperty name="color" value="#F6630D"/>
    </inkml:brush>
  </inkml:definitions>
  <inkml:trace contextRef="#ctx0" brushRef="#br0">5 56 11160,'-2'-13'2635,"1"5"-2000,0-2 1,1 5-1,1 0-155,3 0 0,-1 3 1,2-1-1442,2 1 1,1 0 376,2 2 1,-2 2-1,4 0 513,-4 1 0,0 2 1,-4 3-1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5:07.926"/>
    </inkml:context>
    <inkml:brush xml:id="br0">
      <inkml:brushProperty name="width" value="0.11429" units="cm"/>
      <inkml:brushProperty name="height" value="0.11429" units="cm"/>
      <inkml:brushProperty name="color" value="#F6630D"/>
    </inkml:brush>
  </inkml:definitions>
  <inkml:trace contextRef="#ctx0" brushRef="#br0">1 43 11787,'3'-10'1465,"1"0"1,-3 1 877,2 1-1991,-1 4 0,0 3 1,-2 6-166,0 5 1,0-2-1,-1 2-806,0-1 1,-1 2 0,0 1 146,0-1 1,0 1-4271,2-1 4735,0-1 0,0-3 1,0-2-1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5:26.161"/>
    </inkml:context>
    <inkml:brush xml:id="br0">
      <inkml:brushProperty name="width" value="0.11429" units="cm"/>
      <inkml:brushProperty name="height" value="0.11429" units="cm"/>
      <inkml:brushProperty name="color" value="#F6630D"/>
    </inkml:brush>
  </inkml:definitions>
  <inkml:trace contextRef="#ctx0" brushRef="#br0">45 9 16958,'0'-6'-1783,"-2"3"2084,1 6 1,-2 3-1,2 4 1,-1 0-39,-1 1 1,2 3 0,-3 2 0,1-1-73,0 1 0,-1 0 1,1-2-1,1-1-53,0-2 1,0 0 0,0-1-174,-1-1 0,2-1-333,-1 1-263,2-6 1,4-1 0,2-7 633,1-2 1,0-2-1,-2 0 1,0 1-100,0-1 0,1 0 1,1-1-1,-1 1 152,-1 1 1,0-1-1,0 2 1,0 0 168,0 0 0,0-1 0,0 1 126,0 1 0,0 1 490,0 0-244,2 2 1,0 4-427,1 4 1,-3 2 0,-3 2-356,0 1 0,-1 2 0,0-1-124,0 0 1,-1-2 38,0 1 0,0-1-286,0 2 1,0-4-546,0 0 1,0-5-1416,2 3 2171,1-1 1,4-1-1,0-1 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5:28.226"/>
    </inkml:context>
    <inkml:brush xml:id="br0">
      <inkml:brushProperty name="width" value="0.11429" units="cm"/>
      <inkml:brushProperty name="height" value="0.11429" units="cm"/>
      <inkml:brushProperty name="color" value="#F6630D"/>
    </inkml:brush>
  </inkml:definitions>
  <inkml:trace contextRef="#ctx0" brushRef="#br0">160 54 22108,'6'-5'0,"0"0"-243,0 0 0,1 1 0,-2-1 0,0 0 708,0 0 1,0 0 392,-1 0-535,-1 0 0,-2 2-476,-4 2 1,-4 0 0,-4 2 0,0 0 261,0 3 1,0 1-1,-1 1 1,-1 1 130,0 0 0,-1 1 1,0 1-1,0-2-64,1 0 0,0 2 0,3-1 0,1-1 14,0 0 0,2-2 0,2 1-393,1 0 1,1 0-87,3 2 1,4 0 0,3 1 0,1-2 93,1 0 0,2 0 0,0-2 0,2 0 179,1 0 1,-1 0-1,0-1 1,-1 1-323,-2 0 1,-1 1 0,0 0 0,-1 0-383,-1 0 1,-3 0 0,-2 1 428,-2 3 0,0-2 1,-2 2-1,-2-1 216,-2-2 0,-1 0 1,-3-1-1,0-1 80,-2 0 0,2 1 0,-2-3 1,0 1 314,1 0 1,-1-2 0,3-1-460,-1 1 1,-2 0-1599,1-2 168,0 0 1675,3 0 0,10-3 0,4 1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5:29.246"/>
    </inkml:context>
    <inkml:brush xml:id="br0">
      <inkml:brushProperty name="width" value="0.11429" units="cm"/>
      <inkml:brushProperty name="height" value="0.11429" units="cm"/>
      <inkml:brushProperty name="color" value="#F6630D"/>
    </inkml:brush>
  </inkml:definitions>
  <inkml:trace contextRef="#ctx0" brushRef="#br0">221 94 17928,'0'-10'-1647,"0"2"858,0 0 0,0-1 807,0-2 0,-2 0-172,-2 0 1,0 3-1,-1 1-112,-2 2 0,-1 2 0,-3 1 301,0 2 1,-1 0 0,2 2 0,-2 2 165,-1 2 0,1 2 0,-1 2 0,0 1-21,0 0 1,0 3 0,1-1 0,1 3 127,1 2 1,2 0 0,2-1 0,1 0 51,2-1 1,0-2 0,4 0 0,1-2-348,1 0 0,5-1 0,3-2 0,2-3 164,2 0 0,3-4 1,1 0-1,0-2-48,1 0 0,2 0 1,-4 0-1,0 0-729,0-2 1,-1 2 0,0-2-1,-1 2-1463,-1 0 1961,0 0 1,-3-3-1,0 1 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36.799"/>
    </inkml:context>
    <inkml:brush xml:id="br0">
      <inkml:brushProperty name="width" value="0.05714" units="cm"/>
      <inkml:brushProperty name="height" value="0.05714" units="cm"/>
      <inkml:brushProperty name="color" value="#F6630D"/>
    </inkml:brush>
  </inkml:definitions>
  <inkml:trace contextRef="#ctx0" brushRef="#br0">113 34 8777,'-1'-6'41,"-1"-1"0,-2 2 0,2 2 0,-2 0 0,1 0 1,-1 1-1,0 0 0,-1 1 223,0 0 0,0 0 0,-1 2 0,-1 0-229,1 2 1,-1 3 0,1 2-1,-1-1 198,0 2 1,2 0-220,-2 1 0,2 0 1,1 0-1,2-1 137,-1 1 0,2 0 0,1-1 0,0 0 49,2-1 1,3-2 0,3 1 0,2-3-77,1 0 0,0 0 1,2-3-1,0 0-247,0 0 0,0-1 1,-1 0-1,0 0-109,0 0 1,1-2 0,-1-2 0,-2 0 101,-1-1 1,0-1-1,-3 0 1,0 1 43,0-1 0,-4 1 0,0 2 1,-2-1 132,0 0 1,0-1 0,-2 1-1,-2 0 40,-2 1 1,-1-1 0,-3-1-1,0 1-11,0 1 1,1-2-1,-1 2 1,1-1-203,0-1 1,1 0 0,1 1 0,0 0-215,2 1 0,-1 0 0,3-1-618,0 1 1,1 1 957,2-1 0,0 0 0,0-2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37.400"/>
    </inkml:context>
    <inkml:brush xml:id="br0">
      <inkml:brushProperty name="width" value="0.04286" units="cm"/>
      <inkml:brushProperty name="height" value="0.04286" units="cm"/>
      <inkml:brushProperty name="color" value="#F6630D"/>
    </inkml:brush>
  </inkml:definitions>
  <inkml:trace contextRef="#ctx0" brushRef="#br0">1 49 8577,'0'-9'0,"0"1"0,0 2 417,2 2 1,0 2-1,3 2 1,0 0-89,0 2 0,2 3 0,0 3 1,0 1-169,0 1 0,1 0 0,-1 0 1,-1-1-251,-1-1 0,-2 1 1,0-1-1,-1 0 34,-1 0 0,0-2-30,-1 1 0,-1-4 70,0-1 1,-2-5 0,0-2-1,2-2 153,0-2 0,1-1 1,0-1-1,0 1 177,0-2 1,1-1 0,0 2 0,2 0-248,2 3 0,0 0 0,0 2 0,0 0-581,2 2 0,-1-1 0,2 4 0,0 0-252,2 0 1,0 1 0,-1 1 0,1 0-401,0 2 0,0 2 1165,0 0 0,1 0 0,2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7.199"/>
    </inkml:context>
    <inkml:brush xml:id="br0">
      <inkml:brushProperty name="width" value="0.08571" units="cm"/>
      <inkml:brushProperty name="height" value="0.08571" units="cm"/>
      <inkml:brushProperty name="color" value="#F6630D"/>
    </inkml:brush>
  </inkml:definitions>
  <inkml:trace contextRef="#ctx0" brushRef="#br0">11 29 8499,'-5'-1'171,"2"2"0,1 3 0,2 4 0,0 1 432,0 2 0,0-1 1,1 2-1,2 0-297,-1 1 1,2 1-1,0-1 1,1 0-377,0-1 1,0 1 0,0-2-1101,0 0 915,-2-3 1,-1-3 0,-2-6 149,0-5 0,1-6 0,1 0 0,0-2 100,0-1 1,-1-1-1,2 0 1,1-1 234,0 2 1,1 1 0,0 2 0,1 0 37,0 1 1,0 1 0,0 2 0,0 1-755,1 2 0,-1 2-339,2 1 0,-2 3 1,0 2 824,0 2 0,-3 3 0,-1-1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37.897"/>
    </inkml:context>
    <inkml:brush xml:id="br0">
      <inkml:brushProperty name="width" value="0.04286" units="cm"/>
      <inkml:brushProperty name="height" value="0.04286" units="cm"/>
      <inkml:brushProperty name="color" value="#F6630D"/>
    </inkml:brush>
  </inkml:definitions>
  <inkml:trace contextRef="#ctx0" brushRef="#br0">172 30 8529,'0'-5'0,"0"2"0,-1 0 687,0-1 0,0 1 1,-3 0-750,1 1 0,-2-1 1,0 1-1,1 1 142,-1 1 1,-2 2-1,0 2 1,0 1 347,0 2 0,-1 1 0,1 1 0,1-1-336,1 0 0,1 1 1,2-2-1,0-1-319,0-1 0,2 0 115,0 0 1,2-2 0,1-2-88,2 0 0,1-3 0,1-2 0,-1 0 27,-1-1 1,0 0-1,-2-1 1,1 0 387,-1 1 1,0 1-3,0 2 1,-1 6-1,-1 4 1,-1 6-63,-1 3 0,-2 5 1,-2 1-1,0 2 222,0 1 0,0 4 0,0-1 0,-1-1-365,-1-1 1,1-4 0,1-2 0,0-1 11,0 0 0,-2-3 0,1-3 0,0-2-8,1-1 0,0-3 0,0-1 0,0-2-11,0-2 0,0-2 0,0-1 0,0-2 81,0-1 0,2-5 0,0-3 0,1-1-35,1-1 1,1-4-1,0-1 1,0-2-338,2-2 0,0-3 1,4 0-1,0-1-68,3-3 0,1 4 0,2 2 0,-1 2-592,-1 2 1,0 2 0,0 2 0,1 1-42,1 2 0,-1 3 990,-1 1 0,2-2 0,0 3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39.285"/>
    </inkml:context>
    <inkml:brush xml:id="br0">
      <inkml:brushProperty name="width" value="0.04286" units="cm"/>
      <inkml:brushProperty name="height" value="0.04286" units="cm"/>
      <inkml:brushProperty name="color" value="#F6630D"/>
    </inkml:brush>
  </inkml:definitions>
  <inkml:trace contextRef="#ctx0" brushRef="#br0">128 54 8076,'0'-3'-308,"0"-1"0,0 1 1,0-2-1,0 0 720,0 0-348,0 3 0,0-4 1,-1 2-1,-2 1 1,1-2-1,-2 1 589,-1 1 1,1 1-495,-1 2 1,-2 0 0,-2 1 0,0 0 156,-1 2 1,1 3 0,-1 2 0,1-1-57,0 2 1,1 0-1,1 1 1,1 0-60,1 0 0,2-2 0,1-1 0,2 0-136,0-1 1,0 0 0,1-1 0,2-1-108,2-1 1,2 0 0,0-3 0,1-1-10,1-1 1,-2-1-1,1-3 1,1-2-72,0 0 0,1-1 0,-2 1 1,0-1-121,-1 1 0,-1 1 0,-1 2 1,0 0 474,-2 0 0,0 3 0,-2-1 116,0 1 1,1 4 0,-2-1 0,-2 4 158,1 1 1,-2 4 0,1 1 0,1 0-169,0 1 0,1-1 0,0 0 0,0 0-541,0-2 1,1-1 0,0-2 0,2 0-264,0-1 1,1-2-1,0-2 1,0 0-260,1-1 1,1-1 0,1 0 0,-1-3-268,-1 0 1,0-3-1,1 0 990,0 0 0,0-1 0,1-2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39.701"/>
    </inkml:context>
    <inkml:brush xml:id="br0">
      <inkml:brushProperty name="width" value="0.04286" units="cm"/>
      <inkml:brushProperty name="height" value="0.04286" units="cm"/>
      <inkml:brushProperty name="color" value="#F6630D"/>
    </inkml:brush>
  </inkml:definitions>
  <inkml:trace contextRef="#ctx0" brushRef="#br0">35 0 8553,'-3'3'622,"0"2"1,0 3 55,1 3 1,-2 1 0,-1 1-1,1 1 1,0-1-422,1-1 1,2 0 0,-1-2-240,2 0 1,0-3-1,2 0 1,1-2-4,1-2 0,1-1 0,0-2 1,0 0-498,0 0 0,2-2 0,0-2 0,0-2 2,2-2 1,-1-1 0,-1 1 0,0-1 465,-1 1 0,0 1 0,-1 0 0,0 2 826,-1 0 0,0 2-266,-1 1 1,-2 5 0,0 2 0,-2 2 146,-2 2 1,0 1 0,0-2-1,1 1-638,1-1 1,1-1 0,0 0 0,0-2-1104,0 0 0,0-2 323,2-1 0,0-3 0,4-2 0,0-3-10,3-1 1,-2-3-1,1 2 1,1 0 425,-2-1 0,2 1 1,-2 2-1,0 1 832,0 1 0,0 3 0,-2-1 182,-1 2 0,-1 4 1,-1 1-1,-2 2-417,0 0 0,0 2 0,0 0 0,0-2-499,0 1 0,0-3 0,0 2 211,0-2 0,-2 0 0,-1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40.036"/>
    </inkml:context>
    <inkml:brush xml:id="br0">
      <inkml:brushProperty name="width" value="0.04286" units="cm"/>
      <inkml:brushProperty name="height" value="0.04286" units="cm"/>
      <inkml:brushProperty name="color" value="#F6630D"/>
    </inkml:brush>
  </inkml:definitions>
  <inkml:trace contextRef="#ctx0" brushRef="#br0">0 69 8937,'0'-15'0,"0"4"0,0 3 1624,0 3 1,0 0 0,1 0-1964,1 0 0,-1 2 0,1 1 0,1 0 0,0 0-2936,1 0 1949,0 1 1326,1-2 0,0 6 0,0-1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40.403"/>
    </inkml:context>
    <inkml:brush xml:id="br0">
      <inkml:brushProperty name="width" value="0.04286" units="cm"/>
      <inkml:brushProperty name="height" value="0.04286" units="cm"/>
      <inkml:brushProperty name="color" value="#F6630D"/>
    </inkml:brush>
  </inkml:definitions>
  <inkml:trace contextRef="#ctx0" brushRef="#br0">121 20 8420,'0'-7'287,"0"1"1,1 1 1080,1 4 1,-1 0 0,2 1-513,1 0 0,2 0-720,3 0 0,-2 1 0,-1 0 0,-1 3-208,-2 0 1,-1 1 0,-2 0 0,0 0-262,0 2 0,0-2 0,-2 2 0,0-1 1,-1 0-1,1 0 0,0 1 0,0-1 1,1 1-1,1-1-552,0-1 0,1 2 1367,1-1 0,1 3 1,-1-1-1,1 1 24,1 1 1,-2 0-1,0 0 1,-2 1-1,0 1 1,0 1 971,-2 0 1,-4 2-1367,-4-1 1,-3 3 0,1-1 0,-2 0-148,-1-1 1,0-3-1,1 0 1,2-2-1,0-1 1,1 0 0,0-3-1,2-3-1790,1-1 0,1-2 404,4-2 0,2-2 0,4-4 1,3 0 1420,1-3 0,5-4 0,-2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40.771"/>
    </inkml:context>
    <inkml:brush xml:id="br0">
      <inkml:brushProperty name="width" value="0.04286" units="cm"/>
      <inkml:brushProperty name="height" value="0.04286" units="cm"/>
      <inkml:brushProperty name="color" value="#F6630D"/>
    </inkml:brush>
  </inkml:definitions>
  <inkml:trace contextRef="#ctx0" brushRef="#br0">54 231 8555,'5'-9'0,"-1"1"599,-1 1 0,-2 2 0,0 1 233,-2 0 0,-3 3 0,-4 2 0,1 3-85,0 0 1,-1 2 0,0 2 0,0-1-557,2 0 0,2-1 0,1-1 0,1 0 8,1 0 1,0-2 0,2 0-730,1-1 1,0 0-1,4-3 1,0 0-1,1-2 1,0 0-1166,0-3 0,0 2 1383,-3 0 1,3 2-1,0-2 443,-1 1 1,-1 2 0,-1 0 0,0 2 0,-1 2-1,1 1 7,1 1 0,-1-1 1,1 0-1,0-3-536,0 0 0,2-3 1,-1-2-1,0-2-182,0-2 1,0-3-1,1-1 1,0-1 363,0 0 1,2-3 0,-2-1 0,0 0 93,0 0 0,-1-1 0,0 0 0,-1 2 1244,0 1 0,1 1 0,-5 3 0,1 2 1190,0 1 0,-2 4-1660,0 2 0,-1 7 1,-2 8-1,-1 3-328,0 4 0,-1 4 0,1 1 0,1 0-30,1 0 1,1-3 0,1 0 0,0-1-793,0-2 0,2 1 0,0-4 0,0-2-417,1-2 1,0-2 0,-2-2 0,1-1-3108,0-2 3240,-1-2 1,3-5 781,-3-5 0,1-4 0,-2-1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41.192"/>
    </inkml:context>
    <inkml:brush xml:id="br0">
      <inkml:brushProperty name="width" value="0.04286" units="cm"/>
      <inkml:brushProperty name="height" value="0.04286" units="cm"/>
      <inkml:brushProperty name="color" value="#F6630D"/>
    </inkml:brush>
  </inkml:definitions>
  <inkml:trace contextRef="#ctx0" brushRef="#br0">35 16 12148,'-9'-5'0,"1"0"0,1 2 0,2 1 1352,0 2 0,4 0 0,4 0-1297,2 0 1,2 1 0,2 1-1,3 0-280,0 0 0,2-1-413,1 2 1,-1 1 0,1 0 0,0 1-1,-2 0-4267,1 0 4905,-2 0 0,0 0 0,-2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41.502"/>
    </inkml:context>
    <inkml:brush xml:id="br0">
      <inkml:brushProperty name="width" value="0.04286" units="cm"/>
      <inkml:brushProperty name="height" value="0.04286" units="cm"/>
      <inkml:brushProperty name="color" value="#F6630D"/>
    </inkml:brush>
  </inkml:definitions>
  <inkml:trace contextRef="#ctx0" brushRef="#br0">25 0 8223,'-3'1'2552,"1"2"1,0 3-1765,0 3 0,1 4 0,0 0 0,0 1-868,0 1 1,-2-2 0,2-1 0,0 0-175,0-1 0,-2-1 0,2-2 0,0-1-469,0-2 1,1-2 26,0 1 0,1-3 0,0-1 0,1-2 696,1-3 0,0-7 0,2-1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41.844"/>
    </inkml:context>
    <inkml:brush xml:id="br0">
      <inkml:brushProperty name="width" value="0.04286" units="cm"/>
      <inkml:brushProperty name="height" value="0.04286" units="cm"/>
      <inkml:brushProperty name="color" value="#F6630D"/>
    </inkml:brush>
  </inkml:definitions>
  <inkml:trace contextRef="#ctx0" brushRef="#br0">25 33 8223,'-5'-9'1118,"2"1"1,-1 2 0,2 3 0,0 1-159,0-1-1776,-2 2 0,3 1 289,0 3 1,2 2-1,2-1 1,2 0-188,2-1 1,-2-2-1,2 1 1,0 0 713,0-1 0,1 1 0,0-2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2:16:42.080"/>
    </inkml:context>
    <inkml:brush xml:id="br0">
      <inkml:brushProperty name="width" value="0.04286" units="cm"/>
      <inkml:brushProperty name="height" value="0.04286" units="cm"/>
      <inkml:brushProperty name="color" value="#F6630D"/>
    </inkml:brush>
  </inkml:definitions>
  <inkml:trace contextRef="#ctx0" brushRef="#br0">35 1 9276,'0'5'0,"0"0"0,-1 2 0,-2 1 641,1 1 0,-2 3 0,-1 0 0,1 0-340,1 2 1,-2 0 0,3 0 0,-1-1-6,1-2 0,2 1 0,0-2 0,1-1-228,1-1 0,4-2 1,-1-3-1,2 0-139,0-1 1,1-2 0,-1-2 0,0-2-85,0-2 1,1-2 0,-1 0 0,0-1 37,0 1 1,0-2 0,-3 1 0,0 1 90,-1 0 0,-2 2 1,1 1-1,-2 0 5,-2 2 0,0 1 1,-4 2-1,0 0-20,0 0 0,-1 0 1,1 0 10,-1 0 1,2 0 27,2 0 0,4-1 0,0 0 0,2-2 246,2-2 0,4-1 1,-1-1-1,1 1-157,1 1 1,0-1 0,-1 0 0,-1 2 0,1 2 0,-1 1 0,-1 1 0,1 1 0,-2 3 39,1 2 0,-3 2 0,-1 2 201,-1-1 1,2 1 0,-3 0 0,0 1 0,0 1 0,-1-2 0,0-1 0,0-1 16,0-1 1,0 0-1001,0-2 0,0-3 458,2 0 0,1-4 0,2-2-192,2-2 0,-2 1 0,2-2 1,-2 2-1,0 1 398,0 0 1,-2 1 0,1 1 367,-1 1 0,0 2 0,-1 4 1,-1 2 49,1 3 0,0 1 1,-2-2-1,0 1-68,0 0 0,0 1 1,0-1-1,2-2-922,1-2 0,1 0 1,2-5-1,0 1-411,3-2 0,-2-3 1,1-2-1,1-2 10,0-2 0,2-2 0,0 0 0,-2 0 964,0 1 0,0-3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7.563"/>
    </inkml:context>
    <inkml:brush xml:id="br0">
      <inkml:brushProperty name="width" value="0.11429" units="cm"/>
      <inkml:brushProperty name="height" value="0.11429" units="cm"/>
      <inkml:brushProperty name="color" value="#F6630D"/>
    </inkml:brush>
  </inkml:definitions>
  <inkml:trace contextRef="#ctx0" brushRef="#br0">1 132 10530,'4'-10'144,"1"0"0,4 6 74,-1-1 0,-2 0 0,1 0 0,0-1 1,1 0-45,-1-2 0,2 1 0,-2 0 0,0 0-187,0 0 1,-1 0 0,-2 1-310,-1 0 1,-2-3 220,-1 1 1,-3 3 327,-5 2 0,-2 4 0,-3 4 0,3 2 333,1 1 0,2 3 0,-2-1 1,3 0 366,3 0 1,0 1-919,3 0 1,2 1 0,1-1-301,3-3 0,4-4 1,0-2-1,2-2-205,1-2 0,2-1 0,1-2 0,0 1 503,-1-1 1,2-5 0,0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49:37.601"/>
    </inkml:context>
    <inkml:brush xml:id="br0">
      <inkml:brushProperty name="width" value="0.08571" units="cm"/>
      <inkml:brushProperty name="height" value="0.08571" units="cm"/>
      <inkml:brushProperty name="color" value="#F6630D"/>
    </inkml:brush>
  </inkml:definitions>
  <inkml:trace contextRef="#ctx0" brushRef="#br0">20 647 8517,'-11'-2'628,"4"-4"138,5-7 1,11 2-1,4-2-475,4-3 1,3-8-1,2-4 1,2 0-252,2-1 1,9-5-1,-3 1 1,5-4 41,2-2 0,-2-5 1,-2 3-1,-4 6 73,-3 4 0,-2 3 0,-6 4-57,-1-2 0,1 0-9,0 6 1,-7 3-20,0 4-221,-9 4-40,5 0-1096,-9 7-759,0-6 599,0 8 0,0 8 1447,0 5 0,0 5 0,0 1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49:38.025"/>
    </inkml:context>
    <inkml:brush xml:id="br0">
      <inkml:brushProperty name="width" value="0.08571" units="cm"/>
      <inkml:brushProperty name="height" value="0.08571" units="cm"/>
      <inkml:brushProperty name="color" value="#F6630D"/>
    </inkml:brush>
  </inkml:definitions>
  <inkml:trace contextRef="#ctx0" brushRef="#br0">40 40 8303,'-11'-9'235,"0"7"1,7-7 1993,-3 0-1013,1 7-1020,6-6 1,6 16 0,3 5-1,2 5 18,4 1 1,2 8 0,3 1 0,0 2 5,-1 5 0,1 0 1,-1 0-1,1-3-1,0 3 1,6-4 0,0-1 0,-2-1-142,-2-5 0,-3-3 0,1-1 0,-1 0-2,1-1 1,0 1 61,-1-1 1,-6-1 0,-2-3-907,-2-2 195,-3-9 0,-6 7-4147,0-4 2405,0-5 2315,0 7 0,0-18 0,0-2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0:04.204"/>
    </inkml:context>
    <inkml:brush xml:id="br0">
      <inkml:brushProperty name="width" value="0.08571" units="cm"/>
      <inkml:brushProperty name="height" value="0.08571" units="cm"/>
      <inkml:brushProperty name="color" value="#F6630D"/>
    </inkml:brush>
  </inkml:definitions>
  <inkml:trace contextRef="#ctx0" brushRef="#br0">37 589 8431,'-11'0'85,"0"6"0,7-1 0,-2-7 139,1-9 1,5-7 0,7-1 0,4-1-1,2 0 1,0-1 0,2-3 270,2-2 1,3-7-394,0 7 0,-1 0 0,3 6 0,2-2-111,2-4 0,0 4 1,-4-2-1,2 7 110,2 4 0,0 0 0,-4-7 1,2 3-179,2 4 1,0-5 0,-6 7 125,-1 1 0,-6-6 0,1 8 45,1-3 0,-6 4 110,-3-6-352,-4 9 0,-2-7-445,0 4 0,0 3-1413,0-9 2006,0 9 0,0-5 0,0 9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0:04.586"/>
    </inkml:context>
    <inkml:brush xml:id="br0">
      <inkml:brushProperty name="width" value="0.08571" units="cm"/>
      <inkml:brushProperty name="height" value="0.08571" units="cm"/>
      <inkml:brushProperty name="color" value="#F6630D"/>
    </inkml:brush>
  </inkml:definitions>
  <inkml:trace contextRef="#ctx0" brushRef="#br0">0 1 9984,'20'6'338,"-1"1"0,-5-1 0,-1-3 1,2 1-9,2 3 0,9 6 0,1-5 0,-4 3-156,-1 4 0,4 3 0,1 4 0,-4 2-38,-1 2 0,-2 0 1,-1-4-1,1 4 76,0 6 1,-1-1 0,-1-1 0,-3 1-177,-2-1 1,-7-6 0,5 2 0,0-4-34,0-2 0,-4-3 1,4-1-847,-3-3 0,1-3-110,-2 4 0,-3-6 176,9-8 1,-9-8 0,5-6 776,0-3 0,-7-3 0,7 1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0:20.103"/>
    </inkml:context>
    <inkml:brush xml:id="br0">
      <inkml:brushProperty name="width" value="0.08571" units="cm"/>
      <inkml:brushProperty name="height" value="0.08571" units="cm"/>
      <inkml:brushProperty name="color" value="#F6630D"/>
    </inkml:brush>
  </inkml:definitions>
  <inkml:trace contextRef="#ctx0" brushRef="#br0">20 961 8204,'-11'-8'-132,"5"-5"1,4 2-1,2-2 1,2 0 151,4 2 0,-1-13 0,8 4 1,2-2-1,2 1 1554,3 1 0,0-6 0,1-3-1184,6-1 1,-6 4 0,8-7 0,-3 1-306,0 1 0,7-6 1,-5 4-1,0-1 46,1 1 0,-3-2 1,-7 7-1,-1-1-93,-5 1 0,4 2 0,-6 6 0,2 3 0,0 4 0,-6-5 19,6 5 0,-9 2-221,3-2 0,-3 9 219,3-2 1,-5 1-424,4-1 1,5-5 0,0-9 132,0 1 1,4-1 0,-6 3 0,0 1-688,-1 3 0,1 7 0,-2-5-421,6 2 1,-5 0 1342,-1 3 0,4 4 0,0-7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0:20.491"/>
    </inkml:context>
    <inkml:brush xml:id="br0">
      <inkml:brushProperty name="width" value="0.08571" units="cm"/>
      <inkml:brushProperty name="height" value="0.08571" units="cm"/>
      <inkml:brushProperty name="color" value="#F6630D"/>
    </inkml:brush>
  </inkml:definitions>
  <inkml:trace contextRef="#ctx0" brushRef="#br0">20 116 8444,'0'-19'0,"-2"-1"0,-3 1 0,-1-1 0,-1 7 0,7 0 2720,0 8 1,0-1-2073,0 12 1,9 5 0,4 11 0,4 2-290,3 2 1,0 13 0,-1-2 0,1 3-169,-1 3 1,1 1-1,0-5 1,-1-2-102,1-4 0,-1-5 0,1-8 1,0-1-320,-1 1 0,-1-1 0,-3 1 133,-2 0 1,0-1 0,4 1-353,-3-1 0,1-6-2302,-9 0 0,10-2 2750,-3 2 0,4 5 0,3-7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0:28.228"/>
    </inkml:context>
    <inkml:brush xml:id="br0">
      <inkml:brushProperty name="width" value="0.08571" units="cm"/>
      <inkml:brushProperty name="height" value="0.08571" units="cm"/>
      <inkml:brushProperty name="color" value="#F6630D"/>
    </inkml:brush>
  </inkml:definitions>
  <inkml:trace contextRef="#ctx0" brushRef="#br0">87 606 8389,'-19'20'124,"-1"-1"1,1 1 0,1-5-1,7-8 1,11-14 0,11-10 1470,7-9 1,3-5-1281,6-8 1,-3 0 0,8 0 0,1-3 430,-3-3-702,7 3 0,-13-6 0,7 9 0,-3 0 0,-4 2 123,-2 4 0,-3 3 0,1 6-51,0-2 0,-7 2 0,-2 8-446,-3 3 0,-1 7-932,-7-7 351,0 8 1,0-1-326,0 12 1,-7-1 141,1 8 0,-3-2 1094,3 2 0,-5 4 0,-9-6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0:28.512"/>
    </inkml:context>
    <inkml:brush xml:id="br0">
      <inkml:brushProperty name="width" value="0.08571" units="cm"/>
      <inkml:brushProperty name="height" value="0.08571" units="cm"/>
      <inkml:brushProperty name="color" value="#F6630D"/>
    </inkml:brush>
  </inkml:definitions>
  <inkml:trace contextRef="#ctx0" brushRef="#br0">40 39 9065,'-18'-13'2100,"5"0"-1492,5 9 1,10-5-117,4 9 0,12 2 0,10 7 0,3 9-96,3 5 1,-3 15-1,2 1 1,1 9 54,3 2 0,3 6 0,-3-6 0,-3 3-274,-1-1 0,-9-9 0,2 1 0,-4-7-351,-2-4 0,-1-9 1,1 2-2154,-1-4 604,1-3-2407,-9-8 4130,-2-2 0,-9-27 0,0-3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0:39.837"/>
    </inkml:context>
    <inkml:brush xml:id="br0">
      <inkml:brushProperty name="width" value="0.08571" units="cm"/>
      <inkml:brushProperty name="height" value="0.08571" units="cm"/>
      <inkml:brushProperty name="color" value="#F6630D"/>
    </inkml:brush>
  </inkml:definitions>
  <inkml:trace contextRef="#ctx0" brushRef="#br0">20 392 8053,'-2'-17'219,"-4"4"1,3-5 0,-3 5 1763,4-4 1,8 8-1239,1 9 0,1 11-448,-1 15 0,2 7 0,6 13 0,-4 4 0,0 4 507,0 5 0,-5-11 0,5 11-507,-2-3 1,4-6 0,-7-2 0,-1-4-136,-3-7 0,4-11 0,1 0 0,-3-4 44,-2-3 0,1-8-289,3-4 0,-4-7 142,5-7 0,2-4 1,-1-10-1,3-3-37,4-3 1,1-7-1,1 1 1,0-6-24,5-7 1,2-2-1,-2-8 1,2 1 116,2 1 1,9-14 0,-5 9-1,3-2 0,0 0 1,-9 11 0,4 2-1,-4 5-47,-4 4 1,3-3-1,-9 16 1,1 2-57,-2 2 1,2 9-345,-8 0-442,-1 9-56,-6-5 1,0 11-1573,0 5 831,0-5 1,-2 7-404,-5-9 1973,5 0 0,-6-9 0,8-2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0:47.792"/>
    </inkml:context>
    <inkml:brush xml:id="br0">
      <inkml:brushProperty name="width" value="0.08571" units="cm"/>
      <inkml:brushProperty name="height" value="0.08571" units="cm"/>
      <inkml:brushProperty name="color" value="#F6630D"/>
    </inkml:brush>
  </inkml:definitions>
  <inkml:trace contextRef="#ctx0" brushRef="#br0">0 157 8090,'0'-19'0,"7"-1"0,-1 1 0,-2-3 0,-1-4 0,5 4 0,3-6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7.876"/>
    </inkml:context>
    <inkml:brush xml:id="br0">
      <inkml:brushProperty name="width" value="0.08571" units="cm"/>
      <inkml:brushProperty name="height" value="0.08571" units="cm"/>
      <inkml:brushProperty name="color" value="#F6630D"/>
    </inkml:brush>
  </inkml:definitions>
  <inkml:trace contextRef="#ctx0" brushRef="#br0">93 3 8812,'-9'-2'601,"1"2"1,0 4 0,2 3-1,-1 0-75,-1 2 1,-1 2-1,-1 2 1,1-1 83,2 0 0,1-3 0,2-1-418,3 0 0,1 2-993,1 0 0,5-6 0,2-2 79,2-4 0,1-4 1,-4-1-1,1 0-20,1 0 1,-3-1-1,2 0 1090,-1 1 1,-1 1-414,-1-1 1,2 6 1167,-1 4 0,1 2 1,-2 6-1,0-2-603,-1-2 1,4-2 0,1-1-1048,2 0 0,-1-3 0,-2-2 0,0-3-491,0 0 0,1-3 0,-2 0 1038,0 0 0,-1-4 0,1-1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0:48.309"/>
    </inkml:context>
    <inkml:brush xml:id="br0">
      <inkml:brushProperty name="width" value="0.08571" units="cm"/>
      <inkml:brushProperty name="height" value="0.08571" units="cm"/>
      <inkml:brushProperty name="color" value="#F6630D"/>
    </inkml:brush>
  </inkml:definitions>
  <inkml:trace contextRef="#ctx0" brushRef="#br0">39 314 9017,'-19'0'1279,"8"0"1,2 2-583,9 5 0,9-3 0,4 9 0,4 0-129,3-2 1,0 13 0,1-2-1,3 6-264,3 7 1,-1 2 0,-7 2 0,-1 1-74,-5-1 0,4 0 0,-6 0 0,0-2 26,-5-4 1,3 2-1,-2-9 1,-3-2 145,-2-2 0,-2-3 34,0 1-302,0-1 1,2-8 97,5-4 1,-3-7-70,9-7 1,-8 3 0,3-9 4,1-2 1,-5-5-1,10-4 1,-1-4 19,-2-3 1,6-1-1,-4-8 1,4-1 3,3-5 0,0 3 1,-1-7-1,1-1-76,-1 1 1,1 7 0,0-3 0,-3 5-436,-4 2 0,5 6 0,-8 2 0,3 3-497,1 4 1,-8 2 0,5 3-785,-2-1 1,-1 7 293,-1 0 1,-5 0-1008,5-7 0,-12 7 546,-1 0 1766,-1 9 0,-2-14 0,-1 8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11.700"/>
    </inkml:context>
    <inkml:brush xml:id="br0">
      <inkml:brushProperty name="width" value="0.08571" units="cm"/>
      <inkml:brushProperty name="height" value="0.08571" units="cm"/>
      <inkml:brushProperty name="color" value="#F6630D"/>
    </inkml:brush>
  </inkml:definitions>
  <inkml:trace contextRef="#ctx0" brushRef="#br0">450 0 8667,'-20'2'0,"0"5"0,3 6 0,2 4 679,2 3 0,-3 8 0,-8 5 0,-2 4-353,2 2 0,0 7 1,0 2-1,-2 0 1,0 2-1,0-2 499,0 0 0,0-3-848,6-5 0,7-3 0,0-5 221,-2-6 1,4-6-2605,-2-7 1333,8-4 1,-1-18-1,10-4 1,3-4-41,-3-3 0,1 0 1113,1 1 0,-4-10 0,7-1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11.976"/>
    </inkml:context>
    <inkml:brush xml:id="br0">
      <inkml:brushProperty name="width" value="0.08571" units="cm"/>
      <inkml:brushProperty name="height" value="0.08571" units="cm"/>
      <inkml:brushProperty name="color" value="#F6630D"/>
    </inkml:brush>
  </inkml:definitions>
  <inkml:trace contextRef="#ctx0" brushRef="#br0">20 79 8243,'-11'-20'2343,"2"7"-1964,9 0 0,2 9 1,3-5-1,3 2 85,3 1 0,2-1 0,7 7 45,0 0 1,6 7 0,0 4 0,-2 4-117,-2 7 0,4 4 0,0-2 0,-4 2-137,-7-2 1,0 4 0,-6-2 0,0-2-164,-1-2 1,5-2-319,-6-1 1,8-1-902,-2-5 1,-2-4 332,2-9 0,-6 0 1,4-3-1,-1-1 211,1-2 0,-4-8 0,6 6 582,2-3 0,3-2 0,1-7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25.397"/>
    </inkml:context>
    <inkml:brush xml:id="br0">
      <inkml:brushProperty name="width" value="0.08571" units="cm"/>
      <inkml:brushProperty name="height" value="0.08571" units="cm"/>
      <inkml:brushProperty name="color" value="#F6630D"/>
    </inkml:brush>
  </inkml:definitions>
  <inkml:trace contextRef="#ctx0" brushRef="#br0">155 568 8175,'-39'0'414,"2"3"0,4 1 0,9 5 862,9 2 1,9-7 0,12 0-1044,7-8 1,11-9 0,4-13 0,3-5 116,4 1 1,2-7-1,2 4-2,0-4 0,0 2 0,1 0 1,-3-2-1,-3 2 50,-1-2 0,-9 3 0,4-1-668,1 2 0,-8 9 1,3-2-1,-6 6-552,-5 7 1,-9 2-2969,3 5 2732,-5 4 1,-4-7 65,-5 9 1,3 0 991,-9 0 0,0 0 0,-7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25.641"/>
    </inkml:context>
    <inkml:brush xml:id="br0">
      <inkml:brushProperty name="width" value="0.08571" units="cm"/>
      <inkml:brushProperty name="height" value="0.08571" units="cm"/>
      <inkml:brushProperty name="color" value="#F6630D"/>
    </inkml:brush>
  </inkml:definitions>
  <inkml:trace contextRef="#ctx0" brushRef="#br0">79 0 8175,'-19'11'0,"1"-2"0,3-2 967,2-1 1,8 9 0,-1-2 0,4 7-73,2 6 0,2 7 1,4 10-1,8 3-138,3-2 1,5 4 0,2-3 0,4-1-291,3-3 1,1-4-1,7-4 1,1-7-351,-1-4 0,-7-3 0,-1 1 0,-3 0-396,-4-1 0,-4-6 0,-5-2-2787,-2-2-1340,0 6 3181,7-13 0,-9 5 1225,-5-14 0,-4-4 0,-2-8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33.153"/>
    </inkml:context>
    <inkml:brush xml:id="br0">
      <inkml:brushProperty name="width" value="0.08571" units="cm"/>
      <inkml:brushProperty name="height" value="0.08571" units="cm"/>
      <inkml:brushProperty name="color" value="#F6630D"/>
    </inkml:brush>
  </inkml:definitions>
  <inkml:trace contextRef="#ctx0" brushRef="#br0">207 783 8331,'-2'-13'-27,"-4"0"0,3 6 1,-5-4-1,1 0 0,1 0 1,-1-4-1,1-2 0,-3-3-1366,-2 1 1836,-2-1 1,-7 9-158,1 4 1,6 5-1,0 2 347,-3 0 1,-1 0 1020,-3 0-1226,10 0 0,10 0 0,15-2 1,9-4-231,8-7 1,5-14 0,5-5-102,3-5 1,-1-2 0,6-1 0,-2 1 0,-4-2-52,-3-5 0,-2 9 1,0-4-1,-2 1-68,-4 6 1,2 7 0,-9 1 0,-4 5-892,-7 1 0,2 3-296,-3 3 1,-8 8 706,-6 12 0,-6-1 0,-10 8 0,3 2-99,-2 3 1,-2-1 600,-3-4 0,-8 4 0,-3-6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33.421"/>
    </inkml:context>
    <inkml:brush xml:id="br0">
      <inkml:brushProperty name="width" value="0.08571" units="cm"/>
      <inkml:brushProperty name="height" value="0.08571" units="cm"/>
      <inkml:brushProperty name="color" value="#F6630D"/>
    </inkml:brush>
  </inkml:definitions>
  <inkml:trace contextRef="#ctx0" brushRef="#br0">136 1 8342,'-20'0'0,"0"0"0,1 0 882,8 0-107,-7 0-419,8 0 1,-3 0 141,-1 0-140,10 0 0,-2 0 54,12 0 0,5 0 0,9 2 0,-1 5-39,1 6 1,8 11 0,3 4 0,1 2-14,1 5 0,0 0 0,6 0 0,0-5-222,0-1 1,0 3 0,1-5 0,-3-3-269,-5-3 1,-3 3 0,-12-2-1,-2-5-762,-2 1 1,-6-7-880,6 2 0,-9-7-458,3 7 2229,-5-8 0,-2 4 0,0-9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35.759"/>
    </inkml:context>
    <inkml:brush xml:id="br0">
      <inkml:brushProperty name="width" value="0.08571" units="cm"/>
      <inkml:brushProperty name="height" value="0.08571" units="cm"/>
      <inkml:brushProperty name="color" value="#F6630D"/>
    </inkml:brush>
  </inkml:definitions>
  <inkml:trace contextRef="#ctx0" brushRef="#br0">26 647 8164,'-8'-39'194,"3"10"0,-3 10 1,3 12-1,7 14 2382,1 12 1,5 3-2265,-1 11 1,8 2 0,-2 8-1,4 3 370,3-3 0,6-1 54,0-3 1,0-6 0,-6-1 0,0 1-218,-1-3 1,1-1-209,-1-10 1,1-3-179,0-10 0,-7-8 0,0-22 0,2-6-181,2-10 0,3-10 0,2 0 0,4-4 226,7-7 1,4-9 0,4 3-1,0 1 200,-1 5 0,10-6 0,-11 12 1,0 3-289,-4 2 1,0 4 0,-7 9 0,0 2-110,1 3 0,-3 8 0,-7-2 128,1 4 0,-7 4-1417,0 5-96,-8-4 694,3 15 1,-10-7-248,-4 9-1609,3 0 12,-5 0 0,5 2 2554,-3 5 0,4 4 0,-7 8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43.862"/>
    </inkml:context>
    <inkml:brush xml:id="br0">
      <inkml:brushProperty name="width" value="0.08571" units="cm"/>
      <inkml:brushProperty name="height" value="0.08571" units="cm"/>
      <inkml:brushProperty name="color" value="#F6630D"/>
    </inkml:brush>
  </inkml:definitions>
  <inkml:trace contextRef="#ctx0" brushRef="#br0">1 60 5766,'10'-9'0,"-1"4"0,-7-5 0,5 1 0,-5-6 0,7 12 0,-9-5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44.969"/>
    </inkml:context>
    <inkml:brush xml:id="br0">
      <inkml:brushProperty name="width" value="0.08571" units="cm"/>
      <inkml:brushProperty name="height" value="0.08571" units="cm"/>
      <inkml:brushProperty name="color" value="#F6630D"/>
    </inkml:brush>
  </inkml:definitions>
  <inkml:trace contextRef="#ctx0" brushRef="#br0">1 647 8286,'11'-39'174,"-3"2"1,-8 2 0,0 5 524,0 1 1,0-3 0,3 6 67,3 2 0,-2 4 0,9 9-153,3 11 1,-5 11-1,0 17 1,-1 11-191,1 12 0,-4 5 0,4 3 0,0 0-93,-1 0 0,1-7 0,5-4 0,-3-5-153,2-6 0,-4-11 102,2 1 0,0-14 1,4-9-154,-4-8 0,5-16 0,-5-13 0,4-6-227,3-7 0,0-1 1,-1-10-1,3 0 125,4-4 0,-4 0 1,4 7-1,-4 2-187,-3-3 1,7 5 0,1 0 0,-3 4 5,-3 9 0,-3 0 1,-3 11-1,-4 2-1597,-2 2 0,4 3-1075,-7-1 2828,9 1 0,-4-1 0,9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0:33:38.191"/>
    </inkml:context>
    <inkml:brush xml:id="br0">
      <inkml:brushProperty name="width" value="0.08571" units="cm"/>
      <inkml:brushProperty name="height" value="0.08571" units="cm"/>
      <inkml:brushProperty name="color" value="#F6630D"/>
    </inkml:brush>
  </inkml:definitions>
  <inkml:trace contextRef="#ctx0" brushRef="#br0">1 48 9452,'5'-19'0,"0"4"0,2 5 624,3 6 0,-1 8 0,2 3 0,-2 3-214,-1 1 0,3 6 1,1 2-1,-2 3 402,1 3 1,1 3-1,0 4 1,1 1-388,-2 0 0,0 3 0,-2-3 0,-1-2-126,-1 0 1,-3-2 0,0-1 0,-3-1-430,0-2 1,-4 0 0,-2-2 0,-2 0-372,-3-2 1,0 0 0,-1-5 0,-2 0-1748,1-1 1,-3-2 2247,2-2 0,-3 0 0,-1-2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50.677"/>
    </inkml:context>
    <inkml:brush xml:id="br0">
      <inkml:brushProperty name="width" value="0.08571" units="cm"/>
      <inkml:brushProperty name="height" value="0.08571" units="cm"/>
      <inkml:brushProperty name="color" value="#F6630D"/>
    </inkml:brush>
  </inkml:definitions>
  <inkml:trace contextRef="#ctx0" brushRef="#br0">18 686 8137,'-2'-19'259,"-5"-1"1,5 7-1,-4 4 1,6 7-1,4 13 1491,3 11 1,-1 10-1510,-6 14 0,7-2 0,-1 8 0,1 2 0,-1 1 556,1-3-692,8 5 1,-11-16 0,7 5 0,0-7 0,-2-6 47,0-7 0,-1-4 1,-1-3 0,-5-12 1,7-12-128,-1-12 1,3-22 0,9-5 0,0-8 101,-1-9 1,16-17-1,4-3 1,5-2 15,4 3 0,0-7 0,6 12 1,-4 4-254,-2 1 1,6-2 0,-4 7 0,3 4-137,-1 6 0,-11 10 0,1 10 0,-10 6-425,-3 8 0,-3-3 0,-7 13-3189,1 0 3858,0 2 0,-9 18 0,-3 2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57.578"/>
    </inkml:context>
    <inkml:brush xml:id="br0">
      <inkml:brushProperty name="width" value="0.08571" units="cm"/>
      <inkml:brushProperty name="height" value="0.08571" units="cm"/>
      <inkml:brushProperty name="color" value="#F6630D"/>
    </inkml:brush>
  </inkml:definitions>
  <inkml:trace contextRef="#ctx0" brushRef="#br0">353 29 8519,'11'-20'181,"-2"12"1,-9 8 0,-3 11 0,-1 6 567,-2 3 0,-10-1 0,5 3-565,1 4 1,-8-2 0,3 9 0,-7 2 0,-4 2 547,2 2 1,-4 9-379,2 4 0,-7 2 1,7 1-1,2-5-63,2-2 0,5-5 1,1-8-1,6-4-100,1-3 1,2-2 0,7-6-5,0-1 0,2-6-124,5 0 0,4-8-179,8 1 0,1-10-257,0-3 0,-7-6-50,0 7 1,-7-7 296,7 6 0,-8-1 0,3 3 0,-1-4-14,0-1 0,6 3 0,-5-6 0,1-2 103,0-3 1,4-1 0,-4-1-301,1 1 1,1-1-1,5 3 1,-6 1-831,-1 3 0,6 9 1,-2-3 1166,5 5 0,1-15 0,1-5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1:57.903"/>
    </inkml:context>
    <inkml:brush xml:id="br0">
      <inkml:brushProperty name="width" value="0.08571" units="cm"/>
      <inkml:brushProperty name="height" value="0.08571" units="cm"/>
      <inkml:brushProperty name="color" value="#F6630D"/>
    </inkml:brush>
  </inkml:definitions>
  <inkml:trace contextRef="#ctx0" brushRef="#br0">52 40 8480,'-13'-7'-53,"2"-1"1074,3-3 0,-1 6 739,2-1-1251,5 4 1,0 4-1,11 4 1,2 8-135,4 3 1,2 9-1,5 2 1,2 3 180,2 4 1,0 8 0,-4 5 0,2-2-237,2-5 1,0 7-1,-8-13 1,-3-2-196,-2-3 1,-2-4-1,4-6-230,-2 0-1814,-8-10-1724,12-1 1529,-15-9 1,7-2 2113,-9-5 0,9-12 0,1-12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21.423"/>
    </inkml:context>
    <inkml:brush xml:id="br0">
      <inkml:brushProperty name="width" value="0.08571" units="cm"/>
      <inkml:brushProperty name="height" value="0.08571" units="cm"/>
      <inkml:brushProperty name="color" value="#F6630D"/>
    </inkml:brush>
  </inkml:definitions>
  <inkml:trace contextRef="#ctx0" brushRef="#br0">20 667 8367,'-11'-2'216,"4"-5"0,5-6 0,4-4 1,5-3-1,6 0 797,5 1 1,3-7-1,3-3 1,2-1-779,-2-5 0,0 5 1,0-1-1,2 1 1,-2-1-78,-2-4 0,4 7 0,0 0-331,-2-1 1,-2 8 10,-2-6 1,-3 6 0,-2 3 0,-2 3-458,3 2 1,-1 0 262,-2-7 1,-2 9-931,-5 5-469,-3-5-195,5 9 1950,-8-7 0,0 0 0,0-2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21.696"/>
    </inkml:context>
    <inkml:brush xml:id="br0">
      <inkml:brushProperty name="width" value="0.11429" units="cm"/>
      <inkml:brushProperty name="height" value="0.11429" units="cm"/>
      <inkml:brushProperty name="color" value="#F6630D"/>
    </inkml:brush>
  </inkml:definitions>
  <inkml:trace contextRef="#ctx0" brushRef="#br0">98 39 10023,'-26'-13'0,"0"0"3179,2 5-2852,11 3 0,5 7 0,10 5-302,4 6 0,5 4 0,9 3 0,-1-3 371,1-3 1,-1 3-1,3-4 1,2 4-186,2 3 0,3 0 0,-5-3 0,2-2-184,-2-2 1,-3 0-1,-1 7 125,0 0 0,-1-1 0,-1 1 0,-3-3-1310,-2-4 0,-9 5 0,5-5-743,0 4 1,-5 3-1,7-1 1887,-2 1 1,6 0-1,-4-1 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37.569"/>
    </inkml:context>
    <inkml:brush xml:id="br0">
      <inkml:brushProperty name="width" value="0.08571" units="cm"/>
      <inkml:brushProperty name="height" value="0.08571" units="cm"/>
      <inkml:brushProperty name="color" value="#F6630D"/>
    </inkml:brush>
  </inkml:definitions>
  <inkml:trace contextRef="#ctx0" brushRef="#br0">113 59 8030,'3'-7'99,"-1"0"1,-2-3 0,-1 1 0,0 1 0,-3 1 0,0 2-1,-3 2 63,-1 1 0,0 2 1,1 0-1,-1 2 1,1 2-1,-1 1-277,1 2 0,1 1 0,-1 1 0,0 0 116,1 3 0,-1-2 0,3 2 0,0 0 108,1-1 0,2 3-73,-1 1 0,1-1-230,1 1 0,3-7 184,0-3 0,3-5 0,0-2 0,0-2-19,0-3 0,-2 1 1,0-1-1,-1-1-5,1 0 1,-1 2-1,0-2 189,1-1 1,-1 2 146,0 0 1,-2 3-106,3 2 0,-2 3 1,2 6-1,-1 1-12,-1 1 1,2 1-1,-1 0 1,2-1-45,2-1 0,-2 1 0,2-2-683,-2 1 1,2-2 54,-1 0 0,3-2 0,-2-4 82,1-3 1,-2 0 0,-3-4 0,0 0 404,0-1 0,1-1 0,-1-1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38.060"/>
    </inkml:context>
    <inkml:brush xml:id="br0">
      <inkml:brushProperty name="width" value="0.08571" units="cm"/>
      <inkml:brushProperty name="height" value="0.08571" units="cm"/>
      <inkml:brushProperty name="color" value="#F6630D"/>
    </inkml:brush>
  </inkml:definitions>
  <inkml:trace contextRef="#ctx0" brushRef="#br0">20 3 8152,'-5'-3'263,"1"4"0,0 4-45,3 2 0,0 3 1,1 0-1,-1 1 32,-1 2 1,0 4 0,2 1 0,0 1 199,0 0 1,0 2 0,0-1 0,1 1-389,1-2 0,-2-2 1,2-2-1,0-1-601,-1-1 0,1-2 27,-2-3 394,0 0 0,0-4 1,1-3-30,0-5 0,0-4 0,3-1 291,-1-2 1,2 3-1,0 0 158,0 2 1,1 1 0,1 1-203,1 0 0,-2 5 0,1 3 1,-1 3-135,-1 1 1,1 0 0,-3 2-1,-1 1 16,0 0 1,-2 1 0,0-2 0,-2-1-202,-1 1 0,0-2 0,-1 0-284,-1-1 1,0-3-42,-4-2 1,2-4-1,-1-3-293,3-3 1,3-1 836,2-3 0,0 0 0,0-3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38.329"/>
    </inkml:context>
    <inkml:brush xml:id="br0">
      <inkml:brushProperty name="width" value="0.08571" units="cm"/>
      <inkml:brushProperty name="height" value="0.08571" units="cm"/>
      <inkml:brushProperty name="color" value="#F6630D"/>
    </inkml:brush>
  </inkml:definitions>
  <inkml:trace contextRef="#ctx0" brushRef="#br0">0 4 8922,'3'-4'282,"-1"4"0,-2 4 1,0 7-1,0 0-31,0 0 0,0 4 0,0 1 1,0 1 47,0 1 0,2 2 0,-1 0 1,1 2-278,0-2 0,-1 0 1,0-1-1,1 0-164,-1-1 1,0-3 0,0 0 0,0-2-454,-1-1 1,0-2-1462,0-2 1230,0-2 1,0-3 825,2-5 0,1-6 0,2-2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38.685"/>
    </inkml:context>
    <inkml:brush xml:id="br0">
      <inkml:brushProperty name="width" value="0.08571" units="cm"/>
      <inkml:brushProperty name="height" value="0.08571" units="cm"/>
      <inkml:brushProperty name="color" value="#F6630D"/>
    </inkml:brush>
  </inkml:definitions>
  <inkml:trace contextRef="#ctx0" brushRef="#br0">1 81 8584,'10'5'2723,"0"0"-2794,1 0 1,0-1 0,0-1-63,-1-1 0,0-4 0,-2-1 0,-2-1 69,0-1 0,-1-2 0,0 0-349,0 0 0,-1-4 33,-1-2 1,-1 1-1,-2 1 391,-2 3 1,-1 1-1,-3 3 367,-1 1 0,-1 3 0,0 0-82,0 4 0,0 2 0,1 2 0,1 1 129,1 0 0,0 3 0,2-1 0,1 1-9,2 0 1,0 0 0,0-2 0,0-1-167,2-1 0,2 1 0,4-3-83,1 0 1,3-2-1,-1-3-300,0 0 1,1-1-1,-3-1 1,-1 0-594,-2-3 0,2 0 0,-2-1-237,0 0 0,3 0 1,-1 0-1,-1 0 963,-1 1 0,1-1 0,1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39.178"/>
    </inkml:context>
    <inkml:brush xml:id="br0">
      <inkml:brushProperty name="width" value="0.08571" units="cm"/>
      <inkml:brushProperty name="height" value="0.08571" units="cm"/>
      <inkml:brushProperty name="color" value="#F6630D"/>
    </inkml:brush>
  </inkml:definitions>
  <inkml:trace contextRef="#ctx0" brushRef="#br0">3 59 7982,'-2'-6'490,"2"2"-35,4 1 0,2 2-359,2 1 1,0-2 0,2 1 0,0-1 234,0 0 0,2 1 1,1-2-1,0 0-285,0 0 1,1 1 0,-3-2 0,0 2-561,0 0 1,-3 2 0,-1-3-629,0 1 1,0 1 1141,-2-2 0,-2 0 0,-1-2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02.536"/>
    </inkml:context>
    <inkml:brush xml:id="br0">
      <inkml:brushProperty name="width" value="0.08571" units="cm"/>
      <inkml:brushProperty name="height" value="0.08571" units="cm"/>
      <inkml:brushProperty name="color" value="#F6630D"/>
    </inkml:brush>
  </inkml:definitions>
  <inkml:trace contextRef="#ctx0" brushRef="#br0">253 628 8311,'-19'0'36,"-1"0"0,1 0 1,-1 0-1,0 0 1,1 0-1,-1 0 1,1 0-1,1-2 1,3-3-1,2-1 1364,-2 1 0,4 3-920,-2 2 1,8-9-1136,-1-4 1,6 2 0,6-2 1146,7-2 1,7-9 0,4-4-1,4 0 1,3-3 0,1 1-1,3-5 1,2-2 0,3-2-1,-3-1-63,-3 1 1,-1 2 0,4 2 0,-2 5 0,-5 2 0,-1 4-8,-5 2 1,-9 9-1252,-2 0 1,0 8-938,7-1 1209,-9 4 1,-9 4 0,-11 2-1,0 5-166,1 2 0,-1-7-60,2 3 1,3-5 0,-7 0-1,0 2-447,0 3 1230,7 8 0,-22-4 0,4 9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39.427"/>
    </inkml:context>
    <inkml:brush xml:id="br0">
      <inkml:brushProperty name="width" value="0.08571" units="cm"/>
      <inkml:brushProperty name="height" value="0.08571" units="cm"/>
      <inkml:brushProperty name="color" value="#F6630D"/>
    </inkml:brush>
  </inkml:definitions>
  <inkml:trace contextRef="#ctx0" brushRef="#br0">20 1 10273,'-2'7'-373,"0"1"1,1 1 0,0 1 0,-1 2 602,1 1 1,-1 1-1,0 1 1,0-1 201,0 1 0,0 2 1,2-1-1,0 0-285,0-1 1,0 0 0,0-1-1,0 0-45,0-1 0,2-1 0,0-2 1,0-2-1150,0 1 0,0-5 0,0 1-419,1-1 1,0-2 1465,0-2 0,0-2 0,2-3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39.721"/>
    </inkml:context>
    <inkml:brush xml:id="br0">
      <inkml:brushProperty name="width" value="0.08571" units="cm"/>
      <inkml:brushProperty name="height" value="0.08571" units="cm"/>
      <inkml:brushProperty name="color" value="#F6630D"/>
    </inkml:brush>
  </inkml:definitions>
  <inkml:trace contextRef="#ctx0" brushRef="#br0">5 20 7968,'-2'8'393,"1"3"1,0-1-1,1 0-223,1 0 0,0-2 0,3-1 0,0-2-41,0 0 0,2-1 144,2 0 0,1-3 0,3-2 1,-2-3-236,-3-2 1,0 0 0,-2-2 9,2-1 1,-2-1 0,1-1-298,-2 0 1,-2 3 0,-2-1 213,-2 1 1,-1 3 0,-2 3-6,-2 0 0,-2 0 0,-3 2 48,-1 0 0,4 0-546,-1 2 1,2-1-1538,0 2 2075,3-2 0,3 2 0,2-3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46.788"/>
    </inkml:context>
    <inkml:brush xml:id="br0">
      <inkml:brushProperty name="width" value="0.08571" units="cm"/>
      <inkml:brushProperty name="height" value="0.08571" units="cm"/>
      <inkml:brushProperty name="color" value="#F6630D"/>
    </inkml:brush>
  </inkml:definitions>
  <inkml:trace contextRef="#ctx0" brushRef="#br0">120 0 8225,'-5'5'743,"0"0"-720,0 0 0,-1 2 1,-1 1 113,-1 1 0,0 1 0,-2 0 1,1 0 38,1 2 1,-2-1 0,3 1 0,-1 1 0,2-1 147,0 0 1,1 0-334,0-1 0,3-1 0,2 0 65,3-3 0,2-4 0,1-1 0,3-2-126,0 0 1,1 0-1,0-2-24,1-1 1,1-1 0,1 0 110,-3 1 0,-1 2-41,0-1 1,-4 4 48,-2 3 0,-4 3 0,-3 2-108,0 0 1,-1-1 0,0-3-651,0 1 0,2-2-768,0-2 1501,2-2 0,-4 1 0,3-2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46.990"/>
    </inkml:context>
    <inkml:brush xml:id="br0">
      <inkml:brushProperty name="width" value="0.08571" units="cm"/>
      <inkml:brushProperty name="height" value="0.08571" units="cm"/>
      <inkml:brushProperty name="color" value="#F6630D"/>
    </inkml:brush>
  </inkml:definitions>
  <inkml:trace contextRef="#ctx0" brushRef="#br0">0 0 8079,'2'0'269,"1"4"-158,0 3 0,1 1 0,0 0 0,1-1-18,2-2 1,0 0 0,-2 0-617,2-2 0,0 1-1064,3-3 1587,-2 1 0,-1-4 0,-2-1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47.199"/>
    </inkml:context>
    <inkml:brush xml:id="br0">
      <inkml:brushProperty name="width" value="0.08571" units="cm"/>
      <inkml:brushProperty name="height" value="0.08571" units="cm"/>
      <inkml:brushProperty name="color" value="#F6630D"/>
    </inkml:brush>
  </inkml:definitions>
  <inkml:trace contextRef="#ctx0" brushRef="#br0">94 1 8079,'0'8'398,"0"1"0,-2 3-231,-1 2 0,-2 6 0,-1 0 0,-1 2 3,1 1 0,-1 0 0,1 1 1,0 0-67,0 1 0,0 2 0,0-1 1,1-2-104,1 0 1,-1 0 0,3-2 0,0-2-820,-1-2 0,2-1 0,0-4-763,0-2 1581,0-3 0,-1-1 0,2-2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47.644"/>
    </inkml:context>
    <inkml:brush xml:id="br0">
      <inkml:brushProperty name="width" value="0.08571" units="cm"/>
      <inkml:brushProperty name="height" value="0.08571" units="cm"/>
      <inkml:brushProperty name="color" value="#F6630D"/>
    </inkml:brush>
  </inkml:definitions>
  <inkml:trace contextRef="#ctx0" brushRef="#br0">6 0 9550,'1'9'0,"-1"0"220,-1 2 1,-1 2-1,0-1 1,1 1-51,1-2 1,0 2-87,0 0 1,0 1-240,0-1-562,2-4 1,1-7 484,2-7 0,-1-4 0,0-4 0,-2 0 141,1 1 1,0-1-1,1 2 1,0 0 137,1 1 0,0 1 0,0 2 2228,0 0-1662,0 0 1,1 9 0,-1 3-1,-1 3-130,-1 2 0,-1 1 1,-1 1-1,0-1-485,1 1 1,0-1 0,0 1-70,1 0 1,-2-2-2811,0-2 1,0-2 2880,1 1 0,1-6 0,2-2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54.384"/>
    </inkml:context>
    <inkml:brush xml:id="br0">
      <inkml:brushProperty name="width" value="0.08571" units="cm"/>
      <inkml:brushProperty name="height" value="0.08571" units="cm"/>
      <inkml:brushProperty name="color" value="#F6630D"/>
    </inkml:brush>
  </inkml:definitions>
  <inkml:trace contextRef="#ctx0" brushRef="#br0">6 15 8078,'-3'-5'0,"1"1"0,5 1 0,1 2 0,8 3 0,-2-1 0,0-1 302,2 0 1,-3 2 1135,0 0 1,0-1-4287,1-1 2848,-3 0 0,3-4 0,-3-2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54.590"/>
    </inkml:context>
    <inkml:brush xml:id="br0">
      <inkml:brushProperty name="width" value="0.08571" units="cm"/>
      <inkml:brushProperty name="height" value="0.08571" units="cm"/>
      <inkml:brushProperty name="color" value="#F6630D"/>
    </inkml:brush>
  </inkml:definitions>
  <inkml:trace contextRef="#ctx0" brushRef="#br0">20 1 10197,'-5'9'-147,"2"0"1,0 5 0,2-1 0,0 1 322,-1 0 0,0 1 0,1 0 0,0 0-300,0-1 1,1 0 0,0 1 0,1-2-900,0 1 1,0-1 1022,3-3 0,-1-1 0,2 1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55.016"/>
    </inkml:context>
    <inkml:brush xml:id="br0">
      <inkml:brushProperty name="width" value="0.08571" units="cm"/>
      <inkml:brushProperty name="height" value="0.08571" units="cm"/>
      <inkml:brushProperty name="color" value="#F6630D"/>
    </inkml:brush>
  </inkml:definitions>
  <inkml:trace contextRef="#ctx0" brushRef="#br0">15 14 8063,'3'-8'562,"0"3"1,-2 4 0,1 8 0,-1 1-293,-1 3 0,-2 2 0,0 2 0,0 1 227,-1 2 1,0 1 0,1 1-1,0-1-198,0 1 0,-1 0 1,2-1-1,0 0-269,0-1 1,0 0-1,1-2 1,0-3-679,0 0 1,0-4-806,0 0 1048,0-6 0,2-4 1,1-6-1,0-3 70,0 0 1,1-2 0,1 1 0,0 0 314,-1 0 1,1 1-1,0 0 1,0 1 446,0 0 1,0 2 124,0 2 0,0 3 0,-1 3-220,-1 5 0,1 2 0,-2 4 0,-1-1 93,-1 1 1,1 0 0,0-1-409,1 0 1,-1-1-720,-1 0 0,2-3-2200,0 3 1518,-1-6 1384,4 1 0,-2-5 0,4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55.385"/>
    </inkml:context>
    <inkml:brush xml:id="br0">
      <inkml:brushProperty name="width" value="0.08571" units="cm"/>
      <inkml:brushProperty name="height" value="0.08571" units="cm"/>
      <inkml:brushProperty name="color" value="#F6630D"/>
    </inkml:brush>
  </inkml:definitions>
  <inkml:trace contextRef="#ctx0" brushRef="#br0">2 100 8594,'0'7'3606,"-1"-1"-4385,4 0 0,2-3 0,3-5 640,0-2 0,-1-2 0,-2-1 60,2-1 1,0-3 0,1 0-361,-2 0 0,-1-2 0,-1 1 71,-1 1 0,-2 1 166,-1 4 0,-3 1 0,-3 1 733,0 3 1,-2 4-1,1 3 1,1 3 74,-2 0 0,3 2 1,-2 1-1,3 0-196,0 0 1,0 1-1,3-1 1,0-1-306,0-1 0,1-2 0,1 0-431,0-1 0,5-1-63,4-3 0,-1-1 1,2-2-1,-1-1-418,-2-1 1,-2-2 0,1 1 806,0-2 0,-2 1 0,2-1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02.883"/>
    </inkml:context>
    <inkml:brush xml:id="br0">
      <inkml:brushProperty name="width" value="0.08571" units="cm"/>
      <inkml:brushProperty name="height" value="0.08571" units="cm"/>
      <inkml:brushProperty name="color" value="#F6630D"/>
    </inkml:brush>
  </inkml:definitions>
  <inkml:trace contextRef="#ctx0" brushRef="#br0">57 55 8311,'-13'-6'0,"0"-1"0,6-6 1082,-6 7 1,9-3-604,-3 2 1,7 5-1,7-2 777,6 8 0,4 7-862,3 9 1,-1 8 0,3 2 0,2 3 0,4 0 50,3 2 1,-5-1-1,4 1 1,-1-2 0,-3 0-178,2-3 0,-6 5 1,4-9-1,-4-2-134,-3-2 0,-1-3 0,-3 1-201,-2 0 0,-6-3 0,4-2 1,-1-4-817,1-2-65,-6 6 0,10-11-1941,-9 9 33,1-8 2856,-7 4 0,-9-18 0,-2-2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55.791"/>
    </inkml:context>
    <inkml:brush xml:id="br0">
      <inkml:brushProperty name="width" value="0.08571" units="cm"/>
      <inkml:brushProperty name="height" value="0.08571" units="cm"/>
      <inkml:brushProperty name="color" value="#F6630D"/>
    </inkml:brush>
  </inkml:definitions>
  <inkml:trace contextRef="#ctx0" brushRef="#br0">64 11 8063,'2'-6'254,"-1"2"0,-3 11 0,-3 2-245,0 0 1,-2 0 0,0 1 0,0 0 215,-1 0 0,2 1 0,1-1 1,0-1-154,0-2 0,2 2 40,2-1 1,1-3-75,4-2 0,-1-2 0,5-3 9,-1-1 1,4-1 48,-2-1 0,2 2-106,-1 1 1,-2 4-1,-2 2-47,-3 2 1,0 4 0,-4 2-54,-1 1 1,0-1-937,-3-3 1,2 1 1045,-1-2 0,1-3 0,-2-3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55.934"/>
    </inkml:context>
    <inkml:brush xml:id="br0">
      <inkml:brushProperty name="width" value="0.08571" units="cm"/>
      <inkml:brushProperty name="height" value="0.08571" units="cm"/>
      <inkml:brushProperty name="color" value="#F6630D"/>
    </inkml:brush>
  </inkml:definitions>
  <inkml:trace contextRef="#ctx0" brushRef="#br0">6 1 7918,'0'9'1261,"0"2"738,0 0-4306,0 0 1,-1-3 2306,-1-4 0,2-7 0,-2-4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56.089"/>
    </inkml:context>
    <inkml:brush xml:id="br0">
      <inkml:brushProperty name="width" value="0.08571" units="cm"/>
      <inkml:brushProperty name="height" value="0.08571" units="cm"/>
      <inkml:brushProperty name="color" value="#F6630D"/>
    </inkml:brush>
  </inkml:definitions>
  <inkml:trace contextRef="#ctx0" brushRef="#br0">0 25 7918,'2'-7'2996,"-1"-3"-6171,3 7 2153,-1-1 1022,2 6 0,2 1 0,1 2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57.056"/>
    </inkml:context>
    <inkml:brush xml:id="br0">
      <inkml:brushProperty name="width" value="0.08571" units="cm"/>
      <inkml:brushProperty name="height" value="0.08571" units="cm"/>
      <inkml:brushProperty name="color" value="#F6630D"/>
    </inkml:brush>
  </inkml:definitions>
  <inkml:trace contextRef="#ctx0" brushRef="#br0">30 0 10482,'2'3'690,"2"-1"1,3-2 0,1 0 0,0 0 0,0-1-227,1-1 0,-1 0-494,4 2 1,-2 0-302,2 0 0,-5 3 102,-2 2 0,-4 2 0,-5 2 0,-2 0-79,0-3 1,-3 2-1,1-1 1,-1 1 157,1-1 1,-1 0 0,3-1 0,0 0 256,0 0 0,2 0-105,-1 1 1,2 1-1,2 0 340,2 0 0,2-1 0,2-2 0,1-1-43,1 1 0,1 0 0,-1 1 0,0 0-276,0 0 0,-1 3 0,-2-1 1,-2 1 17,1 1 0,-2 0 0,-1 0 0,-1 2-12,-2 1 0,0-1 0,-4 0 0,0-1-60,-2 1 0,0-1 0,0-3 0,0 0-339,1-1 1,0-1-416,-2-1 0,1-2 0,1-4-39,3-3 1,3-3-1,2-3 1,0 0 823,2 0 0,0-4 0,3-1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2:57.483"/>
    </inkml:context>
    <inkml:brush xml:id="br0">
      <inkml:brushProperty name="width" value="0.08571" units="cm"/>
      <inkml:brushProperty name="height" value="0.08571" units="cm"/>
      <inkml:brushProperty name="color" value="#F6630D"/>
    </inkml:brush>
  </inkml:definitions>
  <inkml:trace contextRef="#ctx0" brushRef="#br0">34 127 6461,'7'2'705,"1"-2"0,-1-3 0,0-4 0,-2 1-601,0-2 1,0 3 0,-2-4-95,1 1 1,-2-2-1,2 0 124,-3-1 1,0 0-1,-2 0 103,0 0 1,-1 4 298,-3 0 1,-1 4-346,-6 1 0,1 6 1,-1 1-1,2 2 31,3 0 1,0 1 0,3 1 0,0 0-21,1 1 1,1 1-1,0 1 1,-1 0 100,2 0 0,1-1 1,2-2-1,1-2-263,1 0 0,4 0 1,0-3-1,1-1-224,1-1 1,0-1 0,0-1 0,1 0-386,0 0 0,2 0 0,-1 0 0,-1 0-389,1 0 0,-1 0 1,0 0 957,1 0 0,-1-3 0,1 1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1.063"/>
    </inkml:context>
    <inkml:brush xml:id="br0">
      <inkml:brushProperty name="width" value="0.08571" units="cm"/>
      <inkml:brushProperty name="height" value="0.08571" units="cm"/>
      <inkml:brushProperty name="color" value="#F6630D"/>
    </inkml:brush>
  </inkml:definitions>
  <inkml:trace contextRef="#ctx0" brushRef="#br0">94 81 7917,'0'-17'13,"0"2"1,0 3 0,-1 2-9,0 0 1,-1 2 606,-1 2 1,-3 3 0,-2 3-501,-2 3 1,0 5-1,3 2 1,-1 3 43,0 2 0,0 0 0,2 3 0,0 0-12,2 0 1,1 1 0,1-2-1,2 0 171,0-2 0,2-1 0,1-3 1,1 0-240,1-3 1,1-1-1,0-4-357,3-1 0,2-3 0,1-1-312,1-3 0,-3-2 0,-2 1 0,0-2-585,-1-2 0,-1 2 1178,1 0 0,0-2 0,1-3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1.312"/>
    </inkml:context>
    <inkml:brush xml:id="br0">
      <inkml:brushProperty name="width" value="0.08571" units="cm"/>
      <inkml:brushProperty name="height" value="0.08571" units="cm"/>
      <inkml:brushProperty name="color" value="#F6630D"/>
    </inkml:brush>
  </inkml:definitions>
  <inkml:trace contextRef="#ctx0" brushRef="#br0">6 34 8055,'0'-14'-51,"2"3"419,0 3 0,2 8 0,-2 4 92,1 4 1,-2 6 0,-1 0 0,0 4-75,-2 3 0,0 1 0,-2 3 1,1 1-354,1 2 0,-1 0 1,1-1-1,1-2-214,1-3 0,0 1 1,0-5-1,0-1-853,0-3 0,0-2-1314,0-2 2348,0-3 0,4-6 0,1-5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1.801"/>
    </inkml:context>
    <inkml:brush xml:id="br0">
      <inkml:brushProperty name="width" value="0.08571" units="cm"/>
      <inkml:brushProperty name="height" value="0.08571" units="cm"/>
      <inkml:brushProperty name="color" value="#F6630D"/>
    </inkml:brush>
  </inkml:definitions>
  <inkml:trace contextRef="#ctx0" brushRef="#br0">76 15 8185,'-5'-5'-173,"-1"1"-308,0 1 0,0 1 0,-1 4 0,1 1 756,-1 3 0,1 2 0,1 2 0,0 0 479,0-1 0,1 3 1,0-1-554,1 0 0,2 1-463,1 0 1,3-2 236,3-4 0,3-2 0,1-6 0,-1-2-517,-1-2 0,-2-2 0,0 0 0,-1 1 263,0-2 1,2 2 0,-3-1 0,0 0 403,0 1 1006,0 1-795,-1-1 0,-1 10 0,-2 5 285,0 3 1,1 3 0,0-1-712,1-1 1,1-2-1,1-2-750,0-1 1,3-1 230,1-3 1,1-1 0,0-4 608,-1-1 0,-2-3 0,1-2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2.134"/>
    </inkml:context>
    <inkml:brush xml:id="br0">
      <inkml:brushProperty name="width" value="0.08571" units="cm"/>
      <inkml:brushProperty name="height" value="0.08571" units="cm"/>
      <inkml:brushProperty name="color" value="#F6630D"/>
    </inkml:brush>
  </inkml:definitions>
  <inkml:trace contextRef="#ctx0" brushRef="#br0">34 24 8036,'3'-7'906,"-1"-1"-1237,0 3 1,-2 2 374,0 6 0,-2 0 0,-3 4 0,0 0 104,1-1 1,-1 3-1,0-1-163,0 1 0,0 3 181,2 1 1,2-1 0,3-2-1,2-3 378,2-2 1,3 0 0,-1-2-360,1 1 1,3-3 0,-1 2 0,-1 0 268,-1-1 0,-2 0-746,-2 1 1,-2 3 0,-2 1-120,-2 1 1,-2-3-1,-2-1 1,0 0-991,0 0 0,0-1 1401,-2-2 0,3-1 0,-1-4 0,2 1 0,3-4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2.395"/>
    </inkml:context>
    <inkml:brush xml:id="br0">
      <inkml:brushProperty name="width" value="0.08571" units="cm"/>
      <inkml:brushProperty name="height" value="0.08571" units="cm"/>
      <inkml:brushProperty name="color" value="#F6630D"/>
    </inkml:brush>
  </inkml:definitions>
  <inkml:trace contextRef="#ctx0" brushRef="#br0">64 28 8036,'8'-10'107,"-2"2"0,0 3 262,-1 1 1,-5 4 0,-1 0 0,-3 4-479,-1 2 1,-2 3 0,-1-1 0,-1 1 438,1-1 1,1 2 0,2-1-1,2 0-68,1 0 1,2 1 0,1 0-24,2 0 0,1-1 0,3-4 0,0-1 151,1-1 1,-1 2-1,1-2-347,-1 1 1,-2-1 0,-3 1-437,-1 2 1,-3-1-1,-4 1 1,-3 0-541,0-2 0,-1 1 0,1 0-173,-1 0 1,-1-2 1105,1 1 0,1-3 0,5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03.599"/>
    </inkml:context>
    <inkml:brush xml:id="br0">
      <inkml:brushProperty name="width" value="0.08571" units="cm"/>
      <inkml:brushProperty name="height" value="0.08571" units="cm"/>
      <inkml:brushProperty name="color" value="#F6630D"/>
    </inkml:brush>
  </inkml:definitions>
  <inkml:trace contextRef="#ctx0" brushRef="#br0">49 746 8199,'-20'0'0,"3"-3"0,6-3 0,11-9 0,11-9 0,8 0 0,8-9 0,-3 0 0,8-6 0,3 0 0,2-2 0,2-5 0,-6 5 0,0-5 0,1 4 0,1 3 0,-2 0 0,-5 0 0,-2 2 1638,0 4 0,-2 5 1,-8 8-1,-3 3 0,0 2 1,0 2 1059,0-3-2066,-9 8-7600,5-1 4872,-9 9 0,-9 9 2096,-4 4 0,-4 4 0,-3 3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4.144"/>
    </inkml:context>
    <inkml:brush xml:id="br0">
      <inkml:brushProperty name="width" value="0.08571" units="cm"/>
      <inkml:brushProperty name="height" value="0.08571" units="cm"/>
      <inkml:brushProperty name="color" value="#F6630D"/>
    </inkml:brush>
  </inkml:definitions>
  <inkml:trace contextRef="#ctx0" brushRef="#br0">106 64 8199,'5'-7'0,"0"1"0,0-1 223,0 0 0,0 1 1,0 0-1,0 0 398,-1 2 1,0-1-104,-1 0-546,-2 2 1,-4 1-1,-4 5-53,-4 2 1,-1 0 0,1 3 0,-1 1 80,0 0 1,-1 0-1,0 0 1,0-1 93,1 1 0,1-2 1,3 0-1,2-2 508,0 0-344,4-2 1,3 0-1,5-1 5,3-1 1,3 0 0,0-1 0,0 0-103,0 0 1,1 0-1,-1 0 1,-1 2-175,-1 1 0,-2 1 1,-2 1-1,-1 1-94,-2 0 1,0 2-1,-4 2 1,-1 0 63,-3-1 1,0 1 0,-4-2-1,1 0-61,-2-1 1,1 0 0,0-3-318,1 1 0,0-2-644,-2-1 1,5-3 256,4-2 0,5 0 808,4-4 0,3-1 0,2 1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4.410"/>
    </inkml:context>
    <inkml:brush xml:id="br0">
      <inkml:brushProperty name="width" value="0.08571" units="cm"/>
      <inkml:brushProperty name="height" value="0.08571" units="cm"/>
      <inkml:brushProperty name="color" value="#F6630D"/>
    </inkml:brush>
  </inkml:definitions>
  <inkml:trace contextRef="#ctx0" brushRef="#br0">28 0 9300,'-8'5'997,"2"0"1,1 4-1,1 2-768,3 1 0,2 0 0,3-4-152,2-2 1,3-1 0,3-2-204,1-1 0,2-2 0,0-2-99,-3-1 1,-2-1-1,-5-1 44,0 0 0,-3 1 134,-4 0 0,-3 2 0,-5 2 0,-1 0-145,-1 0 0,-1 1 1,2 0-1,0 0-722,1 1 0,0-2-855,0 0 1769,5 0 0,2-6 0,6-3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4.706"/>
    </inkml:context>
    <inkml:brush xml:id="br0">
      <inkml:brushProperty name="width" value="0.08571" units="cm"/>
      <inkml:brushProperty name="height" value="0.08571" units="cm"/>
      <inkml:brushProperty name="color" value="#F6630D"/>
    </inkml:brush>
  </inkml:definitions>
  <inkml:trace contextRef="#ctx0" brushRef="#br0">40 6 9139,'0'-4'1496,"-1"3"-1189,0 5 0,-1 6 0,-1 2 0,0 2 182,0 2 1,-1 1-1,1 3 1,-2 0-206,0-1 1,2 1 0,0-1-1,1 1-615,1-3 1,0 0 0,1-2 0,0-2-1117,0-2 1,0-1-315,0 0 1761,0-2 0,5-8 0,0-3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5.229"/>
    </inkml:context>
    <inkml:brush xml:id="br0">
      <inkml:brushProperty name="width" value="0.08571" units="cm"/>
      <inkml:brushProperty name="height" value="0.08571" units="cm"/>
      <inkml:brushProperty name="color" value="#F6630D"/>
    </inkml:brush>
  </inkml:definitions>
  <inkml:trace contextRef="#ctx0" brushRef="#br0">15 155 8546,'-2'12'1048,"-2"0"1,2 1-1,0 1-947,-1-1 1,2 1 0,1 0 68,0-1 1,2-3-1,2-4 39,2-2 0,0-2 0,2-2-503,3 0 1,-2-4-1,1 0 1,-1-2 11,0-2 1,-2 1-1,1-3 1,0 1 400,-1 1 0,-1-1 0,1 2 41,-2 1 395,-2 1 0,-1 7 0,-2 3 1,-1 4 125,-1 3 1,0 1-1,1-1 1,-1 0-616,1 0 1,1-1 0,2-1-330,1 0 0,3-3 1,3-2-163,0-3 0,0-4 0,0-2 0,-1-2-379,1-2 1,-2-3 0,1-1 0,1 0 101,0-2 0,0 0 0,-1-1 0,0-1 247,-1-2 1,2-3-1,-2-1 1,0 0 491,0 1 0,0-1 0,-3 3 1,0 1-190,-1 2 0,-2 5 1761,1 1 1,-2 5 0,-1 3-614,-1 7 1,-1 5-1,-1 4 1,1 3-410,-1 3 0,0 4 0,2-1 1,0 0-501,0-1 0,0 1 0,2-2 0,1-1-199,0-1 1,2-2 0,0-3-1,0-1-500,-1-2 1,2-1-3155,-1-2 2302,0-1 1464,-1-8 0,-2-2 0,0-7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5.387"/>
    </inkml:context>
    <inkml:brush xml:id="br0">
      <inkml:brushProperty name="width" value="0.08571" units="cm"/>
      <inkml:brushProperty name="height" value="0.08571" units="cm"/>
      <inkml:brushProperty name="color" value="#F6630D"/>
    </inkml:brush>
  </inkml:definitions>
  <inkml:trace contextRef="#ctx0" brushRef="#br0">0 22 10728,'0'-12'3009,"4"5"1,2 5-2661,3 2 0,0 2 1,-1 0-1,1-1-1475,0 0 0,1 0 0,1-1 1,-1 0 240,2 0 1,-1 0-1,-1 0 1,0-1-1454,0 0 2338,-1 0 0,3-1 0,1 2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5.558"/>
    </inkml:context>
    <inkml:brush xml:id="br0">
      <inkml:brushProperty name="width" value="0.08571" units="cm"/>
      <inkml:brushProperty name="height" value="0.08571" units="cm"/>
      <inkml:brushProperty name="color" value="#F6630D"/>
    </inkml:brush>
  </inkml:definitions>
  <inkml:trace contextRef="#ctx0" brushRef="#br0">0 1 8028,'3'10'1233,"-1"-1"0,2 1 1519,-1 0 0,-1 2-3753,1 3 1,-2-2-2520,3 0 2417,-3-2 1,0-7 1102,-2-4 0,0-4 0,-1-6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5.711"/>
    </inkml:context>
    <inkml:brush xml:id="br0">
      <inkml:brushProperty name="width" value="0.08571" units="cm"/>
      <inkml:brushProperty name="height" value="0.08571" units="cm"/>
      <inkml:brushProperty name="color" value="#F6630D"/>
    </inkml:brush>
  </inkml:definitions>
  <inkml:trace contextRef="#ctx0" brushRef="#br0">0 33 8028,'3'-10'996,"0"1"0,0 2 2439,2 2-4846,1 4 1,-1 1-248,0 3 0,0 1 1658,0 1 0,0 2 0,-1 1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6.162"/>
    </inkml:context>
    <inkml:brush xml:id="br0">
      <inkml:brushProperty name="width" value="0.08571" units="cm"/>
      <inkml:brushProperty name="height" value="0.08571" units="cm"/>
      <inkml:brushProperty name="color" value="#F6630D"/>
    </inkml:brush>
  </inkml:definitions>
  <inkml:trace contextRef="#ctx0" brushRef="#br0">6 1 8218,'4'5'112,"-1"2"1,-1 3-1,-2 5 1,-1-1-100,-1 0 1,-2 2 0,2-3-1,-1-1 618,1-1 0,2-1 79,0 0 0,0-1 0,3-1-647,3-3 0,4-5 0,2-4 0,-1-2-85,-3-2 0,0 1 0,2-2 0,0 0 19,-2-1 1,0-2 0,-1 4-1278,-1-1 1146,-3 0 1,-4 3 143,-5 2 1,-2 4-1,-1 5 171,2 0-156,3 0 0,3-2 0,5-2-217,2-2 0,1-1 0,1-3 0,1 1 105,0 1 0,0-3 1,0 3-1,-1 0 459,-1 0 1,2 2-1,-2 1-144,1 3 0,-3 4 1,-2 2-1,-1 3 754,-1 0 1,0-1 0,0 1 0,1-2-870,-1 0 1,0-2 0,-1 0-361,2-1 1,1-1 120,4-3 0,-2-3 1,2-3-1,-2-2-459,0-2 1,0 0 0,0-1 0,0 2 73,0 0 0,0 3 187,-1 0 1,3 2-232,0 1 0,1 2 555,-2 3 0,1 0 0,-2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09.917"/>
    </inkml:context>
    <inkml:brush xml:id="br0">
      <inkml:brushProperty name="width" value="0.08571" units="cm"/>
      <inkml:brushProperty name="height" value="0.08571" units="cm"/>
      <inkml:brushProperty name="color" value="#F6630D"/>
    </inkml:brush>
  </inkml:definitions>
  <inkml:trace contextRef="#ctx0" brushRef="#br0">212 20 8228,'0'-10'1013,"0"5"0,-3 0-660,-2 5 0,-2 1 0,-3 0-141,0 1 0,2 0 1,0-1-1,0 3-116,0 0 0,-2 1 0,1 0 0,-1 0 118,-1 0 1,0 0 0,1-1-1,0 2 153,1 0 0,-1 0 0,2 1 0,0 0-73,1-1 0,0 2 0,3-1 0,-1 1-78,0 1 0,2 0 0,0 1 1,1 1-33,1 1 0,0 1 0,2-1 0,0 0-107,0 2 1,3-1 0,-2 1 0,0-2-271,2-2 1,-1 1-1,0-3-1547,-1 2 498,2-3 1,-2-2-658,3-5 0,-1-3 1899,-1-4 0,-2 0 0,1-3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10.361"/>
    </inkml:context>
    <inkml:brush xml:id="br0">
      <inkml:brushProperty name="width" value="0.08571" units="cm"/>
      <inkml:brushProperty name="height" value="0.08571" units="cm"/>
      <inkml:brushProperty name="color" value="#F6630D"/>
    </inkml:brush>
  </inkml:definitions>
  <inkml:trace contextRef="#ctx0" brushRef="#br0">44 8 8374,'-13'-2'2745,"3"-3"-2147,1 5 32,4 0 132,0 2 0,3 3 1660,4 0-1594,1-2-460,6 1 1,0-3-43,6 3 0,0-3-261,3 0 1,1 0-1,-1-1-9,3 0 0,1-2 1,1 1-1,-2-1-700,-1 0 1,1 1 0,-1-2 0,-1 1-235,-2 1 0,1 0 1,-2 1 877,0 0 0,-1 0 0,0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03.815"/>
    </inkml:context>
    <inkml:brush xml:id="br0">
      <inkml:brushProperty name="width" value="0.08571" units="cm"/>
      <inkml:brushProperty name="height" value="0.08571" units="cm"/>
      <inkml:brushProperty name="color" value="#F6630D"/>
    </inkml:brush>
  </inkml:definitions>
  <inkml:trace contextRef="#ctx0" brushRef="#br0">40 60 8131,'-20'-9'979,"9"5"1,5-9-773,3-3 1,6 8 475,3 1 1,-1 5 0,8 2 0,2 0 0,2 0 0,5 2 138,4 5 1,-2 6 0,9 13-476,2 6 1,-5 3 0,3 2 0,-1-2 0,-1 2-148,-5-2 0,2-2 0,-2 2 0,-2-5-1041,-2-2 1,-9 5 0,0-7 438,3-2 0,1 4 0,0-1 0,-1-4-598,-3-1 1000,-9-11 0,5-2 0,-9-9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36.481"/>
    </inkml:context>
    <inkml:brush xml:id="br0">
      <inkml:brushProperty name="width" value="0.08571" units="cm"/>
      <inkml:brushProperty name="height" value="0.08571" units="cm"/>
      <inkml:brushProperty name="color" value="#F6630D"/>
    </inkml:brush>
  </inkml:definitions>
  <inkml:trace contextRef="#ctx0" brushRef="#br0">5 25 9095,'-2'-8'3793,"1"3"-3328,-1 3 0,4 3 0,2 0 0,0 3-40,1 0 0,0 3 0,0 1 0,0 0-219,0 0 1,-1 0 0,1 2 0,0 0-116,-2-1 1,1 0 0,-3-1 0,1 1-1,-2 0 0,0-1-740,0 0 257,0-2 1,-4-2 350,-1-4 0,2-2 0,1-5 45,1-1 0,1 0 0,0 0 0,1 0 139,1 0 1,0-1 0,3 2 0,1-2 254,0 1 0,1 1 0,2-2 1,-1 1-67,1 1 0,0 1 1,-1 1-1,0 2-118,1-1 1,-1 2 0,0-2 0,0 2 187,0 0 1,-1 1-512,0-2 0,0 1-879,3 1-464,-4 0-156,0 1 234,-5 0-165,3 0 521,-1 0 0,2 1-221,0 0-337,0 0 826,2 1 451,-2-4 0,2 3 987,-4 0 0,-1 2-3,-4 6 0,-1 2 1,-2 2-163,0 1 0,2 0 0,0-4 0,1 1-28,1 1 1,1-1 0,0-1-117,0 0 0,2 1-436,3 0 1,2-2-1,4-4 25,0-5 0,-2-2 0,0-4 1,-1 0 54,0 0 1,-2-3-1,0 1 1,0-1-100,-1 1 0,-1-2 509,-1 1 0,-1-1 0,-2-1-24,-2 2 0,-1 2 0,-4 3 0,0 0-124,-1 1 0,-3 0 0,2 0 0,-2 1 61,1 1 1,2 0 0,-1-1-597,-1 1-2105,2 1 0,0-2 609,8 0 1,5-1 0,7 1 1745,-1-1 0,1 0 0,1-2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37.142"/>
    </inkml:context>
    <inkml:brush xml:id="br0">
      <inkml:brushProperty name="width" value="0.08571" units="cm"/>
      <inkml:brushProperty name="height" value="0.08571" units="cm"/>
      <inkml:brushProperty name="color" value="#F6630D"/>
    </inkml:brush>
  </inkml:definitions>
  <inkml:trace contextRef="#ctx0" brushRef="#br0">15 4 8880,'0'-4'408,"-2"6"0,2 1 0,-3 8 0,2-1 11,-1 1 1,-1 2 0,1-1 0,1 0-49,1 0 0,0-1 1,0 0-236,0 0 0,0-4 0,2-1-246,1-1 1,0-3-4,0-2 1,0-3-1,0-4-367,-1-3 0,0 2 0,0-2 383,1 1 1,-1 0 0,2-1 0,-1 2 340,1 2 0,-1 0 106,0 1 0,2 4 0,1 2 80,-1 5 0,-3 3 0,-1 1 0,0 1 4,1 1 0,0-1 0,-1-1-442,0 0 0,2-1-121,-2-1 1,0 0-51,3-5 1,-1-3 0,3-8-528,-1-1 0,2-2 0,-2 0 1,1 0 448,-1 0 0,0 0 0,0 1 0,1 0 267,1 0 1,0 3 0,-2 0 313,2 2 1,0 2-1,3 2 439,0 4 1,-3 2-1,0 5 1,0 0-204,0 0 1,1 0 0,-1 1 0,0 1-444,0-2 1,-1-1-1,-1-1 294,0 1 0,-2-2-1061,1 0-4016,-3 0 3253,1-1 1413,-4-1 0,1-3 0,-1-2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43.928"/>
    </inkml:context>
    <inkml:brush xml:id="br0">
      <inkml:brushProperty name="width" value="0.08571" units="cm"/>
      <inkml:brushProperty name="height" value="0.08571" units="cm"/>
      <inkml:brushProperty name="color" value="#F6630D"/>
    </inkml:brush>
  </inkml:definitions>
  <inkml:trace contextRef="#ctx0" brushRef="#br0">25 1 8246,'8'1'-127,"-2"0"1,-1 3-845,-2 2 1,-3-2 730,-3 1 219,-1-2 1,-4 2 20,-2-2 0,0 1 0,-2-1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0.537"/>
    </inkml:context>
    <inkml:brush xml:id="br0">
      <inkml:brushProperty name="width" value="0.08571" units="cm"/>
      <inkml:brushProperty name="height" value="0.08571" units="cm"/>
      <inkml:brushProperty name="color" value="#F6630D"/>
    </inkml:brush>
  </inkml:definitions>
  <inkml:trace contextRef="#ctx0" brushRef="#br0">160 83 8262,'0'-10'233,"0"0"742,0-2 1,0 2-493,0-1 1,-1 2-113,0 1 0,-3 3 0,-3 1 1,-2 1-67,-2 2 0,0 5 0,0 3 0,0 2-165,-2 2 0,1 2 0,0 2 0,0 1 269,1 2 0,0-1 0,3 0 0,2-2 188,2-1 1,0 1 0,3-2-864,2 0 1,2-4 0,3-1 339,2-4 1,2-4 0,0-4 0,1-1-671,0-2 1,1-3 0,-1 0 0,0 0 169,0-1 1,0 2-1,-2-1 1,0 0 289,-1 0 0,-2 1 0,0 0 1116,0 1 1,-3 2 464,0 0 1,-2 3-436,-1 3 0,0 6 1,-2 5-570,2 1 0,0 0 1,2-3-1,2 0-576,2-3 0,1 1 1,3-1-1,0-1-688,0-1 0,-1-1 1,1 0-794,0 1 0,0-1 1,-1 2 280,-1 0 0,-1 0 0,-2 0 1335,0 2 0,0 0 0,0 3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1.147"/>
    </inkml:context>
    <inkml:brush xml:id="br0">
      <inkml:brushProperty name="width" value="0.08571" units="cm"/>
      <inkml:brushProperty name="height" value="0.08571" units="cm"/>
      <inkml:brushProperty name="color" value="#F6630D"/>
    </inkml:brush>
  </inkml:definitions>
  <inkml:trace contextRef="#ctx0" brushRef="#br0">98 38 8208,'3'-9'164,"-1"-1"241,-2 0 0,-2 5-227,-3 1 0,-2 4 0,-2 3 0,1 3 0,0 3 347,-2 3 1,0 1 0,1 3-1,-1-1 74,2 2 1,1 1 0,3 0 0,1-2-98,1-1 1,2 0-1,2-2-383,1 0 1,3-2-1,1-6 1,1-1-71,0-1 1,3 0-1,1-3 1,-2 0-1219,1 0 0,1-1 0,0 0-3130,1-1 4299,-3-2 0,-1 2 0,-2-3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1.594"/>
    </inkml:context>
    <inkml:brush xml:id="br0">
      <inkml:brushProperty name="width" value="0.08571" units="cm"/>
      <inkml:brushProperty name="height" value="0.08571" units="cm"/>
      <inkml:brushProperty name="color" value="#F6630D"/>
    </inkml:brush>
  </inkml:definitions>
  <inkml:trace contextRef="#ctx0" brushRef="#br0">94 26 8178,'3'-10'2261,"0"2"-1665,-2 3 0,-1 3 0,-5 3-250,-1 3 0,-2 3 1,0 2-1,-2 3-29,0 1 0,1 4 1,1-3-1,-1 1-31,1-1 1,2-1-1,1-1 1,1-1-243,2-1 0,0-2-394,2 0 1,3-2-26,3-1 1,4-7 0,3-4 0,-2-1-5,-3-2 1,2 1 0,-2-2-1,0 1 103,1-1 0,-1 0 0,-1 0 1518,-1 0-350,-1 3 0,-2 1 0,-2 6 93,-2 3 0,0 5 0,0 0-708,0 3 0,1 3 0,0 1 1,1-3-566,0-3 0,4 0 0,1-3 1,1 0-655,0-1 0,-1 0 0,2 0-1225,1-2 0,-2-1 1295,2-2 1,-2-2 871,1-1 0,2-4 0,-3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1.882"/>
    </inkml:context>
    <inkml:brush xml:id="br0">
      <inkml:brushProperty name="width" value="0.08571" units="cm"/>
      <inkml:brushProperty name="height" value="0.08571" units="cm"/>
      <inkml:brushProperty name="color" value="#F6630D"/>
    </inkml:brush>
  </inkml:definitions>
  <inkml:trace contextRef="#ctx0" brushRef="#br0">99 25 8246,'0'-12'1477,"-1"5"1,0 2-1388,-2 5 0,-2 4 1,-2 2-1,-1 2 403,1 2 0,-4 1 0,3 0 1,0 3-210,0 0 1,1-1 0,3 0 0,0-1-244,1-1 1,2 1 0,0-5 0,2 1 277,2 1 1,3-3-1,1 0 265,3-3 1,1 2-328,1-2 1,-1 2-1,1 1-359,-4 0 1,-4 2 0,-3-2-1,-1 2-210,-1-1 0,-4 3 0,-3-2 0,-2 0-365,1 1 1,-1-2-1,2-2-1102,0-1 1,-2-1 1778,-2-1 0,3-6 0,2-1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2.200"/>
    </inkml:context>
    <inkml:brush xml:id="br0">
      <inkml:brushProperty name="width" value="0.08571" units="cm"/>
      <inkml:brushProperty name="height" value="0.08571" units="cm"/>
      <inkml:brushProperty name="color" value="#F6630D"/>
    </inkml:brush>
  </inkml:definitions>
  <inkml:trace contextRef="#ctx0" brushRef="#br0">0 126 8151,'7'-4'1490,"3"0"0,0 2 1,5 2-1688,-3-2 1,0-2 0,-1-3 0,0 1 375,-1-2 1,0 1 0,0-1 0,-1 0-144,-1-1 0,-1 1 1,-2 1-529,0 0 0,-3-2 1,-2 1 489,-2 1 0,-3 1 0,-1 3 234,-2 1 0,-3 3 0,-4 4 1,3 1 206,3 2 0,-2 2 1,3 3-1,-1 1 255,2 1 1,1 1 0,2 0-1,1-1-420,1 1 1,1-3 0,1-1 0,0 0-356,2-1 1,0-2 0,4-2 0,0-2-581,3 0 0,1-2 1,2-1-1,1-2-77,1 0 1,0 0 0,3-3 737,1-1 0,1-4 0,0-1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3.345"/>
    </inkml:context>
    <inkml:brush xml:id="br0">
      <inkml:brushProperty name="width" value="0.08571" units="cm"/>
      <inkml:brushProperty name="height" value="0.08571" units="cm"/>
      <inkml:brushProperty name="color" value="#F6630D"/>
    </inkml:brush>
  </inkml:definitions>
  <inkml:trace contextRef="#ctx0" brushRef="#br0">64 306 8268,'-2'-8'33,"-3"1"1,0 5 0,-2 5 40,0 1 0,0 4 0,-2-1 0,1 1 0,2 1 620,1-1 1,3 2 0,2 0-158,2 0 1,3-1 0,3-4 0,1-1-585,1-1 0,0 0 0,0-3 0,-1-1-157,1-1 0,-1-2 0,0-3 0,-1-1-63,-1 0 1,-1-3 0,-1-1 0,0-1 96,-2 0 0,1-2 0,-3 1 0,0-1 246,0 0 0,-1-1 1,0-1-1,0 0 402,0-2 1,2 0 0,1 0 0,2-1 0,0 0 0,2 1 0,2 0 0,0 1 263,1 4 0,3 1 0,-4 4-634,2 1 1,1 3-1,-1 6-49,-2 3 1,-4 6-1,-3 5 1,-1 3-130,-1 2 1,-5 6 0,-1 5 0,-3 2-189,-1 4 0,0-1 0,1 1 0,-1 0 3,2 0 1,1 1 0,2-4 0,1-1 52,0-2 1,2 0-1,3-6 1,0-2 5,3-3 1,0-7-1,1-1 1,0-3-190,2-4 1,1-1 0,1-5 0,1-3 58,-2-2 1,2-4-1,-1-2 1,-1-1 318,0 0 0,-2-2 0,-1 0 0,-2-1 147,1 0 1,-3 0 0,0 0 0,-1 1 122,-1 0 1,-2 0 0,-2 3 0,0 0 361,-2 0 1,2 1-1,-2 3 1,2 0 728,0 1 1,2 0-940,1 0 0,3-2 0,2-2-314,2 2 0,3 1 1,0 3-1,1 1-403,-1-1 1,1 0 0,-1 0-1297,2 2 1,0-1-3195,1 3 4792,0-1 0,1 2 0,-3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4.246"/>
    </inkml:context>
    <inkml:brush xml:id="br0">
      <inkml:brushProperty name="width" value="0.08571" units="cm"/>
      <inkml:brushProperty name="height" value="0.08571" units="cm"/>
      <inkml:brushProperty name="color" value="#F6630D"/>
    </inkml:brush>
  </inkml:definitions>
  <inkml:trace contextRef="#ctx0" brushRef="#br0">64 40 8319,'-3'-6'599,"0"-1"1,0-2 325,0 1 1,-1 2-581,0 3 0,2 5 0,-2 7 0,0 4 130,0 3 0,-1 7 1,1 2-1,0 2-390,1 3 0,0-1 0,0 1 1,1 0-400,-1-1 0,3-1 1,-2-3-1,2-5-193,0-3 1,1-1 0,1-4-1053,-1-2 824,2-4 0,-2-3 1,2-7-1,-1-2-50,-1-2 0,-1-2 785,0-2 0,0-2 0,0-4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3:49.552"/>
    </inkml:context>
    <inkml:brush xml:id="br0">
      <inkml:brushProperty name="width" value="0.08571" units="cm"/>
      <inkml:brushProperty name="height" value="0.08571" units="cm"/>
      <inkml:brushProperty name="color" value="#F6630D"/>
    </inkml:brush>
  </inkml:definitions>
  <inkml:trace contextRef="#ctx0" brushRef="#br0">99 20 8525,'-20'-7'203,"0"1"0,7-1 2995,0 7-2645,0 0 0,2 2 1,5 5-1,4 6 1,4 7-1,4 6 1,7 6 769,5 5 0,1 5 0,1-1-507,0-2 0,6 9 0,2-13 1,0 0-1,1 2-146,-5 0 0,0-7 0,0-1-716,2-1 0,-2-6 0,-9 4 0,-2-4-333,2-3 1,-4-1 0,0-3 0,0-4 0,-2 0-1029,-1 0 1,1 0-501,-2 2 1,-5 4 0,4-4 1906,-4 5 0,7 1 0,2 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14.077"/>
    </inkml:context>
    <inkml:brush xml:id="br0">
      <inkml:brushProperty name="width" value="0.08571" units="cm"/>
      <inkml:brushProperty name="height" value="0.08571" units="cm"/>
      <inkml:brushProperty name="color" value="#F6630D"/>
    </inkml:brush>
  </inkml:definitions>
  <inkml:trace contextRef="#ctx0" brushRef="#br0">12 765 8322,'-9'-20'0,"9"3"0,-2 2 0,9 2 0,3-5 0,8-4 0,4-6 0,4-2 0,-2-5 0,-3-2 0,-1-2 0,2-1 0,2 1 0,2 0 0,0 0 0,-6 0 0,-1 1 0,1 6 0,-1 6 0,-1 4 0,-5 2 0,-4 3 0,-1 4 0,-5 2 2134,3 4-2347,-4 5 1,0-9 0,3 5-880,1-7 0,1 2-170,-7-2 1262,9 0 0,-7-7 0,6 1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4.495"/>
    </inkml:context>
    <inkml:brush xml:id="br0">
      <inkml:brushProperty name="width" value="0.08571" units="cm"/>
      <inkml:brushProperty name="height" value="0.08571" units="cm"/>
      <inkml:brushProperty name="color" value="#F6630D"/>
    </inkml:brush>
  </inkml:definitions>
  <inkml:trace contextRef="#ctx0" brushRef="#br0">1 123 8359,'0'-21'535,"0"2"221,0 3 0,2 2 0,3 2-74,1 1 0,3 3 0,1 2 1,0 0-153,3 1 0,-1 2 0,1 2 1,0 1-175,-1 1 1,2 4 0,-1 5-1,-1 2-262,-2 2 1,-2 4-1,-2-1 1,-2 2-452,-2 1 1,-1 0 0,-3 1 0,-2-1 71,-2-1 0,-3 0 1,0-5-1,-1-1 17,-1-1 0,-2-3 0,1-1 1,1-2-752,-1-2 1,1-2 320,-2-2 0,3 0 0,0-2 0,3-3-238,3-3 0,3-1 936,2-1 0,4-4 0,3-1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4.904"/>
    </inkml:context>
    <inkml:brush xml:id="br0">
      <inkml:brushProperty name="width" value="0.08571" units="cm"/>
      <inkml:brushProperty name="height" value="0.08571" units="cm"/>
      <inkml:brushProperty name="color" value="#F6630D"/>
    </inkml:brush>
  </inkml:definitions>
  <inkml:trace contextRef="#ctx0" brushRef="#br0">1 1 8359,'11'2'786,"-2"1"0,-2 2 0,0 1 0,0 3 58,-1 2 1,1 2 0,-3 1-1,0-1-1270,-1 0 1,-1-2-1,0 1 1,1-2-51,-2 0 1,-1-2 108,0 0 0,-3-2-266,-1-1 1,1-5 0,0-5 525,1-3 0,3-1 0,1-2 0,1 1 316,1-2 1,3-1 0,0 2 0,1 0 87,0 0 0,1 2 0,1-1 0,0 2 55,0 2 0,-1 0 1,0 2-237,-1 1 1,0 1 0,-1 4-1,-2 4-259,-3 3 1,-2 3 0,-2 2-1,-2 1 152,-2 0 1,0-1 0,2-1 0,1-1 104,1-2 1,0-2 23,2 0 1,2-2-141,1-1 0,2-5 0,5-3 1,-2-2-45,-2 1 0,0-3 0,-1 0-189,-1-1 1,1 0-264,-2-2 0,-1 1 1,-4 1-1,-1 1-444,-2 2 942,3 0 0,-5-2 0,2-1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5.295"/>
    </inkml:context>
    <inkml:brush xml:id="br0">
      <inkml:brushProperty name="width" value="0.08571" units="cm"/>
      <inkml:brushProperty name="height" value="0.08571" units="cm"/>
      <inkml:brushProperty name="color" value="#F6630D"/>
    </inkml:brush>
  </inkml:definitions>
  <inkml:trace contextRef="#ctx0" brushRef="#br0">42 0 8282,'1'1'264,"1"6"0,-1 5 1,-2 2-1,-1 0 0,0 1 190,-1 2 1,0 1 0,1 0-1,0 1-98,0 1 1,0 1 0,0 2 0,-1-1-459,0-2 1,-1 1-1,1-6-778,-2-1 613,1-1 0,1-9 0,3-5-84,3-6 1,4-4-1,0 1 1,2 1 193,1-1 0,-3 1 1,3 0-1,-1 3 1179,0 0 1,-1 4-1,0 1-552,1 2 1,-3 1 0,-2 4 0,-1 0 241,-2 3 1,-1 0-1,-2 1 1,-3-1-616,-1 1 1,-2 0-1,1-2 1,-1 0-561,0-1 1,0-1 224,-2-1-2420,3-2 2658,-2-1 0,11-6 0,1-2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5.780"/>
    </inkml:context>
    <inkml:brush xml:id="br0">
      <inkml:brushProperty name="width" value="0.08571" units="cm"/>
      <inkml:brushProperty name="height" value="0.08571" units="cm"/>
      <inkml:brushProperty name="color" value="#F6630D"/>
    </inkml:brush>
  </inkml:definitions>
  <inkml:trace contextRef="#ctx0" brushRef="#br0">35 0 11636,'-3'15'904,"-1"2"1,0 0 0,0 1-603,-1 3 0,2-1 0,0-1 1,0 0-270,1-1 1,1-2 0,-1 2-1,1-2-378,1 0 0,0-1 1,0-2-1,0-2-3194,0 0 3539,0-4 0,0 3 0,0-3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6.570"/>
    </inkml:context>
    <inkml:brush xml:id="br0">
      <inkml:brushProperty name="width" value="0.08571" units="cm"/>
      <inkml:brushProperty name="height" value="0.08571" units="cm"/>
      <inkml:brushProperty name="color" value="#F6630D"/>
    </inkml:brush>
  </inkml:definitions>
  <inkml:trace contextRef="#ctx0" brushRef="#br0">1 79 9044,'4'-3'542,"2"3"1,4 3-855,1 0 0,-1-1 1,2-2-1,-2-2 363,0-1 0,0-2 1,0 1-1,-1-1 1,-1 0 109,-1 0 1,-2 0 0,-1 0-441,0-2 1,-3 2 0,-3-2 434,-3 2 0,-2 0 0,-4 2 186,-1 1 0,0 2 0,2 0 310,0 2 1,1 2 0,5 3 0,-1 1-18,2 1 0,1 2 0,2 1 0,0 0-616,0 0 1,2-2 0,2-1 0,1-1 181,2-1 1,4-1 0,-1-3-1054,2-1 0,2-2 0,-2 0 0,-2-2-92,1-1 0,-1-2 0,0-2 0,0-1 681,0-1 1,1-1 0,-3 0-1,1 1 240,-1-1 1,1-1-1,-3 1 1,-1 1 507,-2 1 1,-1 3 1305,1 2 0,-2 3 1,-1 2-1030,-3 4 0,0 2 0,1 3 0,-1 0-418,0 0 0,2 2 0,-1-1-903,2 1 0,0-3 344,2 2 0,3-6-740,3-3 0,3-6 0,-1-1 0,-1-2 458,-2-2 1,1 1 0,-1-3-1,1 0 629,1 0 0,-2 1 0,-1 1 0,0 2 1405,-1 0 0,0 3-91,0 0 1,-3 3-1,0 2-873,1 4 0,-3 2 0,2-2-876,1 1 0,-2-1 1,2-1-932,1 0 0,1-2-202,1-1 0,-2-2 0,1-2 896,1-1 1,-1-3 0,2-1 0,-2 0 122,0 0 1,0-2 0,0 1 0,1-1 1014,1 1 1,0-1 707,0 3 1,-2 0-1,2 5-43,-2 4 1,-2 4 0,1 3-1,-1 0-741,0 1 0,1 0 0,-1 1 0,2-1-868,-1 1 1,3-2 0,-1-1-834,0-1 0,2-2 1,-1 0-1619,0-2 1,1-2 2796,2-2 0,-2-4 0,-1-2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7.282"/>
    </inkml:context>
    <inkml:brush xml:id="br0">
      <inkml:brushProperty name="width" value="0.11429" units="cm"/>
      <inkml:brushProperty name="height" value="0.11429" units="cm"/>
      <inkml:brushProperty name="color" value="#F6630D"/>
    </inkml:brush>
  </inkml:definitions>
  <inkml:trace contextRef="#ctx0" brushRef="#br0">184 85 16359,'13'-15'0,"0"1"0,-1 0 0,-2 2 728,-1 2 1,-3 1-732,-3 2 1,-3 4 0,-6 2-1,-4 5 435,-5 4 0,-3 3 0,-1 3 0,-2 3-22,-2 1 1,-1 1 0,3-2 0,0-1 127,3 0 1,2-1 0,3-2 0,2-1-282,4 0 0,1-2 0,5 0 1,2-1-141,1-1 1,5 0 0,4-4 0,2 0-2,3-1 1,6-2 0,-1 1-1,1-2-435,0 0 1,-4 0 0,0 0 0,-3 1-1054,-2 0 1,-1 0 855,-2 3 0,-5 1 0,-4 3 359,-5-1 1,-3 1 0,-2-4 0,-1 1-21,0 0 0,0-2-886,-2-1 1,3-5-1,1-3-942,4-3 1,6-4 2029,3 2 0,4-5 0,3 1 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7.644"/>
    </inkml:context>
    <inkml:brush xml:id="br0">
      <inkml:brushProperty name="width" value="0.11429" units="cm"/>
      <inkml:brushProperty name="height" value="0.11429" units="cm"/>
      <inkml:brushProperty name="color" value="#F6630D"/>
    </inkml:brush>
  </inkml:definitions>
  <inkml:trace contextRef="#ctx0" brushRef="#br0">1 30 13697,'8'5'-112,"-3"2"0,-2 1 737,1 2 1,-2 1-1,0 1 1,1 1-218,0 0 0,1-1 0,1-1 1,1-2-371,0-3 0,2-2 1,2-3-1,-1-2 55,1-3 1,1-3 0,0-3 0,-1 0 186,1-2 1,-2 0-1,-3 0 1,-1 1 128,-1-1 1,-3 0-1,-3 2-378,-3 0 1,-2 3 0,-3 4 0,-2 1 0,-1 1 0,0 1 0,0 0-5768,1 0 5746,0 0 0,8-7 1,0-1-1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7.737"/>
    </inkml:context>
    <inkml:brush xml:id="br0">
      <inkml:brushProperty name="width" value="0.11429" units="cm"/>
      <inkml:brushProperty name="height" value="0.11429" units="cm"/>
      <inkml:brushProperty name="color" value="#F6630D"/>
    </inkml:brush>
  </inkml:definitions>
  <inkml:trace contextRef="#ctx0" brushRef="#br0">25 4 14001,'4'-4'6280,"-2"6"-5879,1 5 0,-2 7 1,-4 2-1,-1 2-406,-2 2 0,0 4 1,1-2-1,1 1 167,1-1 0,2-2 0,-1 3 0,2-1-630,0 1 1,1 1 0,2-3 0,-1 0 0,1-2 0,-1-2 381,2-2 1,0-2 0,1-3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7.989"/>
    </inkml:context>
    <inkml:brush xml:id="br0">
      <inkml:brushProperty name="width" value="0.08571" units="cm"/>
      <inkml:brushProperty name="height" value="0.08571" units="cm"/>
      <inkml:brushProperty name="color" value="#F6630D"/>
    </inkml:brush>
  </inkml:definitions>
  <inkml:trace contextRef="#ctx0" brushRef="#br0">10 3 8366,'-5'5'325,"1"3"1,3 3 0,1 4 0,0-1 188,0-1 0,0-1 0,1-2 1,0-1-127,3 0 1,3-2 0,2-3-96,2-1 1,3-1-1,-2-2 1,1-1 138,0-1 1,-2-3-1,1 0 1,-1-1-239,-1-1 1,1-1-1,-4-2 1,1 1 360,1-1 1,-3-2-918,0-1 0,-3 1-2796,-1 0 1037,-4 4 2121,0 3 0,-1 5 0,1 3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8.234"/>
    </inkml:context>
    <inkml:brush xml:id="br0">
      <inkml:brushProperty name="width" value="0.08571" units="cm"/>
      <inkml:brushProperty name="height" value="0.08571" units="cm"/>
      <inkml:brushProperty name="color" value="#F6630D"/>
    </inkml:brush>
  </inkml:definitions>
  <inkml:trace contextRef="#ctx0" brushRef="#br0">0 1 8313,'8'11'1052,"-1"1"1,-2 1 0,0-1 0,0 0-1,-1 1 1,-1 0-5782,-1 0 1926,1-2 2803,-3 1 0,0-8 0,-2-3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14.341"/>
    </inkml:context>
    <inkml:brush xml:id="br0">
      <inkml:brushProperty name="width" value="0.08571" units="cm"/>
      <inkml:brushProperty name="height" value="0.08571" units="cm"/>
      <inkml:brushProperty name="color" value="#F6630D"/>
    </inkml:brush>
  </inkml:definitions>
  <inkml:trace contextRef="#ctx0" brushRef="#br0">98 20 8322,'-19'9'-252,"-1"-7"157,1 5 1,6-5 803,0-2 1,8-2 242,-1-5 0,3 3-273,3-9 1,9 8-104,4-1 1,5 4-1,1 4-149,1 4 0,-7 5 0,0 9 0,0-1 0,0 1-172,0 0 1,-2 6-1,4 0 1,-2-2-288,3-2 1,-6-1 0,1 3 0,0 2-391,0-2 0,-4-2 1,4-2-1,-1-1 35,1 1 0,-4 2 1,4 2-1,0 2-1889,0-2 1,-5-2 447,7-3 1828,-8 1 0,12-1 0,-6 1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8.283"/>
    </inkml:context>
    <inkml:brush xml:id="br0">
      <inkml:brushProperty name="width" value="0.08571" units="cm"/>
      <inkml:brushProperty name="height" value="0.08571" units="cm"/>
      <inkml:brushProperty name="color" value="#F6630D"/>
    </inkml:brush>
  </inkml:definitions>
  <inkml:trace contextRef="#ctx0" brushRef="#br0">0 35 8500,'1'-12'908,"1"2"-908,0 5 0,3 1 0,0 1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8.585"/>
    </inkml:context>
    <inkml:brush xml:id="br0">
      <inkml:brushProperty name="width" value="0.08571" units="cm"/>
      <inkml:brushProperty name="height" value="0.08571" units="cm"/>
      <inkml:brushProperty name="color" value="#F6630D"/>
    </inkml:brush>
  </inkml:definitions>
  <inkml:trace contextRef="#ctx0" brushRef="#br0">1 1 8370,'4'4'613,"1"2"0,0 3 0,-2 1 424,-1 2 1,-2 2-961,0 2 0,0 3 0,0-1 0,0 0 42,0 0 1,0-1 0,0-2 0,0-1 0,-2-1-1686,1-1 1179,-1-2 0,3-4 0,2-2-108,2-5 0,1-5 0,1-3 0,1 0 111,1-3 1,1 0 0,1-3 0,-1 0 411,2 1 1,-1-1 0,-1 2 0,-1 2 1632,0 1 1,0 3-357,-1 2 0,1 2 0,-1 6-688,-2 2 0,-2 5 1,-3 4-1,0-1-344,1-1 0,-1 1 0,0-1 0,0-2-532,-1 1 0,1-3 0,2 0-876,-1 1 0,0-2-294,1-1 0,3-2 0,2-3 1429,1-2 0,1-4 0,0-3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9.009"/>
    </inkml:context>
    <inkml:brush xml:id="br0">
      <inkml:brushProperty name="width" value="0.08571" units="cm"/>
      <inkml:brushProperty name="height" value="0.08571" units="cm"/>
      <inkml:brushProperty name="color" value="#F6630D"/>
    </inkml:brush>
  </inkml:definitions>
  <inkml:trace contextRef="#ctx0" brushRef="#br0">181 89 8361,'18'-13'355,"-1"0"1,-1 0 0,-4 3 1818,1 0 1,-3 2-2153,-1 0 0,-7 2 22,-2-1 1,-6 6-1,-8 4 1,-3 4 310,-1 2 0,-1 4 0,2-1 1,0 2-39,0 1 0,1 0 1,3-1-1,2-1-711,3-1 1,1 0 293,4-1 0,2-1 0,4 0-412,3-3 0,3-2 1,1 0-1,0 0 242,2 2 1,-2 3-1,2 4 1,-2 3 355,0 5 1,-3 3-1,0 3 1,-2 1 66,-2 0 0,1 4 1,-3 2-1,0-1-54,-2-1 1,-4-2-1,-3-3 1,-1-3 278,-1-3 0,-1-3 1,0-5-1,-2-1 170,-1-4 1,-1 0-1,0-4 1,1-2-168,-1-2 1,1-2 0,0-1-1,2-3-186,0-2 0,2-7 0,4-3 0,3-3 59,1-3 0,3-3 0,2-1 0,4-1-379,3 0 0,3 3 0,2-2 1,1 3-265,2 1 1,3 3 0,1 3 0,0 0-1047,-1 1 0,4 2 1,-1 2-1,0 0-694,0 1 1,-3 1 2128,1 2 0,1-4 0,-3 2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9.395"/>
    </inkml:context>
    <inkml:brush xml:id="br0">
      <inkml:brushProperty name="width" value="0.11429" units="cm"/>
      <inkml:brushProperty name="height" value="0.11429" units="cm"/>
      <inkml:brushProperty name="color" value="#F6630D"/>
    </inkml:brush>
  </inkml:definitions>
  <inkml:trace contextRef="#ctx0" brushRef="#br0">65 1 15971,'-6'7'0,"1"1"414,0 3 0,1 3 0,-1 3 0,0 1-358,0 0 1,0 1 0,1-1-1,-1-2-355,2-3 0,0 3 0,2-2 0,-1 0-1019,1 0 0,1-2 1,0 1 1315,0-1 0,-2-2 0,-1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1:53:59.626"/>
    </inkml:context>
    <inkml:brush xml:id="br0">
      <inkml:brushProperty name="width" value="0.08571" units="cm"/>
      <inkml:brushProperty name="height" value="0.08571" units="cm"/>
      <inkml:brushProperty name="color" value="#F6630D"/>
    </inkml:brush>
  </inkml:definitions>
  <inkml:trace contextRef="#ctx0" brushRef="#br0">1 5 11712,'0'-5'1679,"2"5"1,-2 5-7924,2 5 4453,-2-5 1791,0 2 0,-2-7 0,0 2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5:44.576"/>
    </inkml:context>
    <inkml:brush xml:id="br0">
      <inkml:brushProperty name="width" value="0.05714" units="cm"/>
      <inkml:brushProperty name="height" value="0.05714" units="cm"/>
      <inkml:brushProperty name="color" value="#F6630D"/>
    </inkml:brush>
  </inkml:definitions>
  <inkml:trace contextRef="#ctx0" brushRef="#br0">304 29 8980,'-8'-12'0,"1"3"-13,0 4 0,2 2 0,0 6 0,-1 2 1,-1 6-237,0 6 0,-4 2 104,-1 6 1,-3 1-1,-2 0 1,-2 2-1,0-3 1,1 0-1,2-3-319,1-1 1,-3 1 485,5-4 0,-1 1 0,4-1 0,1-3 520,1-2 1,0 0 0,1-3 0,0-1-558,2 0 0,0-4 2032,2-1 1,1-3-1,2-1-1119,0-4-1737,0-2 1,3-2 0,2 0 0,1-2 838,2-2 0,-1-5 0,1-2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5:44.990"/>
    </inkml:context>
    <inkml:brush xml:id="br0">
      <inkml:brushProperty name="width" value="0.04286" units="cm"/>
      <inkml:brushProperty name="height" value="0.04286" units="cm"/>
      <inkml:brushProperty name="color" value="#F6630D"/>
    </inkml:brush>
  </inkml:definitions>
  <inkml:trace contextRef="#ctx0" brushRef="#br0">30 37 8517,'-7'-10'0,"0"1"0,0 2 448,2 1 772,2 5-681,3-3 1,0 5 0,0 2-43,0 2 1,3 2-1,2 3-135,2 2 0,0 5 0,1 3 0,2 2 0,2 3 20,2 2 0,2 3 1,0 0-1,2 0-63,1-1 1,-2-2 0,0 0 0,-1-2 24,-2-2 0,1-2 1,0-1-229,0-3 0,-3-2 1,0-2-1,-2-1-33,-1-1 1,2-2 0,-1-1 0,-1-1-16,-1 1 0,-1-4 0,-2 1-142,0-2 1,-1 0-1,2-1-103,-1 0 0,-3 0-191,0-5 0,-1-1 0,-1-3 1,0 0-1,0-1-67,0 1 0,0-1 0,0 1 1,0 0-2002,0-1 1164,0 1 151,0 3 1,3 1 1120,-1 6 0,0 1 0,-2 3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7:25.593"/>
    </inkml:context>
    <inkml:brush xml:id="br0">
      <inkml:brushProperty name="width" value="0.04286" units="cm"/>
      <inkml:brushProperty name="height" value="0.04286" units="cm"/>
      <inkml:brushProperty name="color" value="#F6630D"/>
    </inkml:brush>
  </inkml:definitions>
  <inkml:trace contextRef="#ctx0" brushRef="#br0">44 679 8244,'-15'0'0,"0"0"0,7-2 0,3-3 0,10-3 336,5-7 0,2 0 1,-2 0 0,3-5 1,-1-2-1,5 0 0,3-1 1,-2 1-1,1-2 0,-3 1 204,-1-4 1,9 4-430,-9-3 1,3 8 221,-2-2 1,-1 3-1,0 0-162,0-3 1,0 3 0,0-3 0,0 3 0,0 2-270,0 0 0,-1 0 1,-3 0-1,0 0 65,0 0 0,-2 2 0,-1 1 0,0 3-85,1 3 0,-6-1 1,4 4-455,0-2-94,-6 0 73,6 5 0,-7-2 0,2-1-443,3-2 0,-4-7 314,4 2 1,-3 1-1,-2-1 721,0-1 0,-7-3 0,-1-1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7:26.076"/>
    </inkml:context>
    <inkml:brush xml:id="br0">
      <inkml:brushProperty name="width" value="0.04286" units="cm"/>
      <inkml:brushProperty name="height" value="0.04286" units="cm"/>
      <inkml:brushProperty name="color" value="#F6630D"/>
    </inkml:brush>
  </inkml:definitions>
  <inkml:trace contextRef="#ctx0" brushRef="#br0">14 56 8288,'0'-15'1088,"-2"1"-439,-3 4 1,3 2 91,-3 3-492,10 3 0,-1 0 0,4 9 0,0 1 0,-1 4 71,0 2 0,4 6 0,0 1 1,0 3-91,-1 3 1,4 3-1,-4 4 1,3 1 60,2-2 0,-5 1 0,0-1-103,2 3 0,2-3 0,1-8 1,0-3-5,0 0 0,0-5 1,0 3-1,-2-4 36,-2 0 0,2-6 0,-3 0 16,3 1 0,2 3 60,1 1-905,-1-7 0,-5-1-55,0-7 0,-2-2 198,2-3 1,2-3 0,-7-7 0,-2 0-111,-1 0 0,3-5 1,0-1-563,-2 3 1,4-4 1137,-2 2 0,7-7 0,-4 4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7:33.101"/>
    </inkml:context>
    <inkml:brush xml:id="br0">
      <inkml:brushProperty name="width" value="0.04286" units="cm"/>
      <inkml:brushProperty name="height" value="0.04286" units="cm"/>
      <inkml:brushProperty name="color" value="#F6630D"/>
    </inkml:brush>
  </inkml:definitions>
  <inkml:trace contextRef="#ctx0" brushRef="#br0">37 891 8126,'-12'-14'0,"-1"3"0,3 2 0,8 3 0,9-6 0,8 2 0,0-5 0,2-4 0,3-4 0,5-4 0,4-5 0,-3-1 0,3 2 0,3-1 0,0-1 0,-1-4 0,0-2 0,-5 4 0,1-3 0,2 1 201,-2 3 1,-1 2 0,3 4 1025,-4 3 1,2-2-1,-7 5 1,-1 0-1,-3 1 1,-1 2-1,0 2 1,-1 2-1200,-4 0 0,2 0 1,-6 0-1,1 0-161,0 0 1,-2 5-1,-3 1 1,1 1-13,2 0-914,0 4 0,-5-4-971,0 3 1,-2 3-1436,-3-3 3465,4 3 0,-20 2 0,5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17.311"/>
    </inkml:context>
    <inkml:brush xml:id="br0">
      <inkml:brushProperty name="width" value="0.08571" units="cm"/>
      <inkml:brushProperty name="height" value="0.08571" units="cm"/>
      <inkml:brushProperty name="color" value="#F6630D"/>
    </inkml:brush>
  </inkml:definitions>
  <inkml:trace contextRef="#ctx0" brushRef="#br0">59 687 8104,'-19'-31'0,"1"3"0,5 8 0,7 1 0,3-1 0,3 11 0,3 7 0,3 7 0,5 19 0,9 4 0,-1 13 0,1 7 0,-1 7 0,1-3 0,0 0 0,-3-2 0,-4-4 0,4-5 0,-3-4 0,3-4 0,0-7 0,-1-4 0,-3-2 0,0-10 0,6-3 1966,1-5 0,0-11 0,-1-8 0,3-13 0,2-16-1074,2-9 0,9-12 0,-5-3 1,3-2-1,0 0 0,2 1 0,2 1 1,0 2-1,-3 5-193,-1 4 1,-7-2-264,7 16 0,-9 1 0,2 12-436,-4 5 0,-9 6 0,-2 1 0,0 3 0,-3 1 0,3 5-1284,0 3 0,-4-5-1157,6 6-2097,-9-8 0,7 11 4538,-5-10 0,5 1 0,9-6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7:33.468"/>
    </inkml:context>
    <inkml:brush xml:id="br0">
      <inkml:brushProperty name="width" value="0.04286" units="cm"/>
      <inkml:brushProperty name="height" value="0.04286" units="cm"/>
      <inkml:brushProperty name="color" value="#F6630D"/>
    </inkml:brush>
  </inkml:definitions>
  <inkml:trace contextRef="#ctx0" brushRef="#br0">0 44 8243,'0'-15'1184,"0"5"-596,0 0 0,2 6 1,3-1-1,5 5 28,3 5 0,8 4 0,0 8 0,3 3 0,1 5-168,-1 3 0,6 4 0,-2 2 184,6 1 1,1 0 0,-5-5-1,-1 1 1,-3-1-225,0 0 1,-6-7-1,3-1 1,-1-2-321,-4 0 0,-6 1 0,-2-6 0,0 0 111,-1 0 1,2 0-1,-4 0 1,0 0-1561,0 0-1210,-2 0 1229,-5-6 0,0-9 0,0-12 0,0-6-693,0-8 1,0-4 2034,0-5 0,6-4 0,3-6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7:34.905"/>
    </inkml:context>
    <inkml:brush xml:id="br0">
      <inkml:brushProperty name="width" value="0.04286" units="cm"/>
      <inkml:brushProperty name="height" value="0.04286" units="cm"/>
      <inkml:brushProperty name="color" value="#F6630D"/>
    </inkml:brush>
  </inkml:definitions>
  <inkml:trace contextRef="#ctx0" brushRef="#br0">31 648 8147,'-5'-34'317,"0"4"1,0 8 0,5-1 0,-2 1-1,-1 3 764,-2 3 0,0 1-735,5-1 0,1 8 1,4 3 375,5 3 1,4 16-1,1 8 1,0 11 217,0 12 1,0 14 0,0 10-497,0 0 1,0 6 0,1-6 0,-1-4-290,0 1 1,-2-9 0,-1-9-1,-2-8 106,2-9 0,-4-8 1,2-10-1,2-4 120,1-9 0,2-17 0,2-18 1,3-15-112,5-12 0,6-9 1,2-6-1,4 0 11,2 3 0,-4 2 0,3-2 1,1 4-109,-1 4 0,-4 6 0,3 3 0,-2 5-8,0 5 0,-1 0 0,-7 12 1,-2 1-454,2 3 1,-6 7-1,0 4-129,-5 3 1,-2 2 0,-3 2 0,0 1-786,0 2 1,-2 6-2025,1-1 1949,-7-3-65,4 6 0,-12-3 0,-2 9 1342,-1 1 0,-2 0 0,-5-5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7:35.882"/>
    </inkml:context>
    <inkml:brush xml:id="br0">
      <inkml:brushProperty name="width" value="0.04286" units="cm"/>
      <inkml:brushProperty name="height" value="0.04286" units="cm"/>
      <inkml:brushProperty name="color" value="#F6630D"/>
    </inkml:brush>
  </inkml:definitions>
  <inkml:trace contextRef="#ctx0" brushRef="#br0">46 664 8286,'-12'-35'756,"-3"0"1,3 15-1,7 16 1,4 16 940,1 11 0,6 18 0,4 7-899,4 9 0,-2 9 0,-1 11 1,4 2-67,2-1 1,-3-11 0,6 1 0,-2-11-285,2-7 1,-3-18-1,5 1 1,-2-9-45,0-11 0,0-4 1,-5-9-38,0 0 1,6-9 0,-1-8 0,0-11-187,2-11 0,-4-14 0,7-6 0,0-1 54,-1-4 1,4 0-1,-3 2 1,4 0-236,1 2 0,0-9 0,2 7 0,2-3 0,1-3 0,-2 5 0,-1 1 0,-1 1 0,-1 3 0,0 2 0,-5 9 0,-3 9 0,-2 1-1173,-2 3 0,-4 8 0,4 2-905,-6 2 1,1 7 0,-3 7 0,4 1-3580,1 4 5657,-7 1 0,6 2 0,-6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7:47.684"/>
    </inkml:context>
    <inkml:brush xml:id="br0">
      <inkml:brushProperty name="width" value="0.04286" units="cm"/>
      <inkml:brushProperty name="height" value="0.04286" units="cm"/>
      <inkml:brushProperty name="color" value="#F6630D"/>
    </inkml:brush>
  </inkml:definitions>
  <inkml:trace contextRef="#ctx0" brushRef="#br0">16 725 8554,'-9'-7'655,"3"-1"-483,6-7 1,0 5 0,0 0 595,0-2 0,1-6 0,4-6-51,6-4 0,9-1 1,5-11-308,3-2 0,2-2 0,2-3 1,2 0-1,3 0-103,1 4 1,-4 6 0,1 0-1,-3 4-206,-2 4 0,-5 4 0,-1 0 0,-2 5-166,-4 3 0,-6 8 0,-2 3-1391,2-1-272,-6 5 812,1-4 1,-9 6-7,-3 0 0,2 6 155,-7 4 0,0 4 0,-4 1-893,4 0 1660,-3-7 0,4 6 0,-6-6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7:47.994"/>
    </inkml:context>
    <inkml:brush xml:id="br0">
      <inkml:brushProperty name="width" value="0.05714" units="cm"/>
      <inkml:brushProperty name="height" value="0.05714" units="cm"/>
      <inkml:brushProperty name="color" value="#F6630D"/>
    </inkml:brush>
  </inkml:definitions>
  <inkml:trace contextRef="#ctx0" brushRef="#br0">60 30 10128,'-15'-6'567,"0"-1"341,0-3-682,7 3 0,1 14 1,9 5-1,3 4 1,3 8 359,1 4 1,6 1-1,-2 11 1,6 4-121,-1 4 1,0 1 0,1 5 0,3-1 0,-1-1-134,1 0 0,3-3 1,-3-7-296,2-2 1,-6-12 0,2 1-1,-3-6-132,-2-4 1,5-7 0,0-4-158,-1-1 1,-7-2-442,-2-5 1,-7-2-141,2-3 1,-3-3-1,-2-7 1,0-1-735,0 1 0,0 0 1566,0 0 0,-7 0 0,-1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7:59.222"/>
    </inkml:context>
    <inkml:brush xml:id="br0">
      <inkml:brushProperty name="width" value="0.04286" units="cm"/>
      <inkml:brushProperty name="height" value="0.04286" units="cm"/>
      <inkml:brushProperty name="color" value="#F6630D"/>
    </inkml:brush>
  </inkml:definitions>
  <inkml:trace contextRef="#ctx0" brushRef="#br0">82 724 8158,'-30'-36'0,"3"13"0,9 16 0,11 16 0,9 9 0,8 6 0,-5 6 0,5 0 0,-3 2 0,1 3 0,4 4 0,1 1 0,2-2 0,1-1 0,-3-2 0,-1-6 0,-2-2 0,2-4 0,-1-1 0,1-2 0,-2 0 6367,2 0-4668,-5 1 1,4-11-1494,-6 0 0,0-5 0,-5 5 177,0 1 1,2-4-274,3-2 0,-2-3-53,7-2 1,-1-9-1,3-6 1,-2-11-17,1-13 1,4-3-1,4-13-53,1-2 1,2 3 0,-2-3 0,5-3-36,4-4 0,1-5 1,2 6-1,1 2-273,2 2 1,1-8-1,-5 7 1,5 0-1,2 3 1,1 8-373,-4 7 1,-3 0-1,-2 7 1,-1 3-102,-4 5 1,-4 6-1,-5 7-525,-1 4 0,-2 2 373,-3 3 0,-1 3 945,-4-3 0,-4 10 0,6 3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8:10.890"/>
    </inkml:context>
    <inkml:brush xml:id="br0">
      <inkml:brushProperty name="width" value="0.04286" units="cm"/>
      <inkml:brushProperty name="height" value="0.04286" units="cm"/>
      <inkml:brushProperty name="color" value="#F6630D"/>
    </inkml:brush>
  </inkml:definitions>
  <inkml:trace contextRef="#ctx0" brushRef="#br0">21 452 7983,'-3'-18'0,"-3"5"520,4 4 1,-7 12-1,9 3 1,0 12-1,0 10 1,2 13-1,2 7 66,3 7 1,8-5 0,-4 2 0,2 0 6,0-2 1,-2 3-203,2-14 1,2 4-1,-6-10 1,0 2 52,0-3 0,-1-3 1,-3-10 86,1 1-427,1-9 0,-5-5 163,4-12 1,-1-7-1,8-13-3,2-7 0,5-4 1,6-4-1,4-5-117,1-6 1,8-5-1,-2-2 1,7 0 0,1-2 12,3-4 1,-4 4 0,6-4-1,-2 4-148,-5 2 1,-1 9 0,-5 4-186,-5 5 0,3 4 0,-6 4 1,-1 7-1,0 4-31,-4 3 0,-9 1 1,-4 3-1,0 4-2054,0 2-485,-7 3 1350,5 6 0,-11 0-1855,-5 0 3248,-4 0 0,-8 0 0,-1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8:11.764"/>
    </inkml:context>
    <inkml:brush xml:id="br0">
      <inkml:brushProperty name="width" value="0.04286" units="cm"/>
      <inkml:brushProperty name="height" value="0.04286" units="cm"/>
      <inkml:brushProperty name="color" value="#F6630D"/>
    </inkml:brush>
  </inkml:definitions>
  <inkml:trace contextRef="#ctx0" brushRef="#br0">31 491 7820,'-9'-18'0,"-1"7"0,-1 11 0,11 11 0,13 15 250,4 7 0,-4 4 0,-2 2 0,0 0 1379,0 1 0,-5 3 0,5-1 1,0-5-642,0 0 1,-7-3 0,3 1 0,-3-4-1,1-3-392,1-4 1,1-2-1,-7-3-397,0 1 1,2-9 30,4-5 1,5-6 0,9-8 27,0-12 0,1-2 0,3-10 1,7-5 89,6-7 0,-7 1 0,14-5-35,-1 6 0,7-8 0,-2 11 0,0-2-281,0-1 1,0 5-1,-4 2 1,1 5 0,-1-1-15,-3 1 0,-1 6 1,-3-2-599,-5 4 0,5-4 0,-6 0 1,-1 2-1,-4 4-167,-4 7 1,-2-4 0,-3 4 0,-2-5-350,-2-1 0,-2-1 1,5 0 354,-3 1 1,-9-1 0,3 1 0,-3-1-1366,2 0 1,-3 7 2105,3 0 0,5 0 0,0-6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08:15.276"/>
    </inkml:context>
    <inkml:brush xml:id="br0">
      <inkml:brushProperty name="width" value="0.04286" units="cm"/>
      <inkml:brushProperty name="height" value="0.04286" units="cm"/>
      <inkml:brushProperty name="color" value="#F6630D"/>
    </inkml:brush>
  </inkml:definitions>
  <inkml:trace contextRef="#ctx0" brushRef="#br0">60 393 8141,'-11'9'743,"2"4"1,3 6 236,-1 7 1,-2 1-1,5 10-352,-3 4 0,1 9 0,6-4 0,0-5-170,0-6 1,0 2-1,0-6 1,0-1 0,2-6 262,5-9 0,-3 0 67,9-8-624,0 0 1,4-10 0,-1-3 0,-3-7 0,2-7 173,2-6 1,3 0 0,2-11 0,4-7 0,4-1 85,1-3 1,4 2 0,-7 5 0,3-3 1,3-2 1,3 3-219,3 10 0,-3-2 0,-3 7 0,-3 0-148,-3-1 0,1 3 0,-5 7 0,2 1-110,-2 5 0,-5-4 0,-4 6 0,-1-2-118,1 0 1,-4 6-88,2-6-171,0 0 0,-2 0-591,-5 0-407,-4 8 807,-2-3 1,0 6-32,0-5 0,0 3-759,0-9 1,0 6-3132,0-6 4538,0 9 0,9-5 0,2 9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10:23.635"/>
    </inkml:context>
    <inkml:brush xml:id="br0">
      <inkml:brushProperty name="width" value="0.04286" units="cm"/>
      <inkml:brushProperty name="height" value="0.04286" units="cm"/>
      <inkml:brushProperty name="color" value="#F6630D"/>
    </inkml:brush>
  </inkml:definitions>
  <inkml:trace contextRef="#ctx0" brushRef="#br0">79 882 8047,'-19'0'0,"-1"0"0,2 2 0,5 5 0,5-5 0,16-2 0,5-13 0,5-5 0,4-6 0,2-6 0,2-9 0,9-11 0,-3 2 545,5-2 0,5 0 0,1-5 0,3 3 0,-2 0 0,-1-1 0,-2 3 0,3 2 0,-5 5 121,-2 1 0,5 10 0,-12 1 0,1 3 1,-5 6-1,-7 5-664,-6 4 0,3 6 1,-8-4-978,3 3 348,-6 1 0,1 7 361,-12 0 0,-5 0-513,-9 0 0,7 7 0,0-1-237,-2-2 0,4 1 0,-2 1-1339,-3 7 2355,8 5 0,-18-7 0,4-3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28.610"/>
    </inkml:context>
    <inkml:brush xml:id="br0">
      <inkml:brushProperty name="width" value="0.08571" units="cm"/>
      <inkml:brushProperty name="height" value="0.08571" units="cm"/>
      <inkml:brushProperty name="color" value="#F6630D"/>
    </inkml:brush>
  </inkml:definitions>
  <inkml:trace contextRef="#ctx0" brushRef="#br0">373 55 8165,'0'-20'472,"0"1"0,-2 8 1,-2 6-1,-5 8 613,-2 3-550,-2 9 0,-7-4 0,1 11 0,-1 4 60,1 7 1,-1-3-447,0 3 1,1-3 0,-1 5 0,3-4 0,2-3 0,1-4-450,-1-2 0,-2 4 0,-1 0-414,5-2 0,2-9 0,7-2 0,-5 0-4,-2-2 0,7 0-2046,-2-4 2764,3-5 0,-5 7 0,-3-9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10:24.018"/>
    </inkml:context>
    <inkml:brush xml:id="br0">
      <inkml:brushProperty name="width" value="0.04286" units="cm"/>
      <inkml:brushProperty name="height" value="0.04286" units="cm"/>
      <inkml:brushProperty name="color" value="#F6630D"/>
    </inkml:brush>
  </inkml:definitions>
  <inkml:trace contextRef="#ctx0" brushRef="#br0">0 76 8232,'0'-19'523,"0"6"1,0 0-121,0-3 1,2 8 0,5 1-1,4 7 1,2 7 419,0 6 0,-2 13-306,2 7 1,9 4 0,-5 4-1,3 0 1,4 1 62,-2-5 1,6-2-1,-2 2 1,0-3-290,2-1 0,-6-15 0,4 1 0,-2-4-77,2-4 1,-4 5-1,4-10 1,-6 1 235,-7 1 0,4-6-428,-4 5 1,5-5-1926,1-2 729,-8 0 0,-2 2-2209,-9 5 1321,0-5 2062,9 7 0,-7-9 0,7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5:54.643"/>
    </inkml:context>
    <inkml:brush xml:id="br0">
      <inkml:brushProperty name="width" value="0.04286" units="cm"/>
      <inkml:brushProperty name="height" value="0.04286" units="cm"/>
      <inkml:brushProperty name="color" value="#F6630D"/>
    </inkml:brush>
  </inkml:definitions>
  <inkml:trace contextRef="#ctx0" brushRef="#br0">187 10 8366,'-4'-1'-94,"1"-1"1,0 0 0,-2 1 0,0-1 0,0 1 553,0 0 0,0 1 0,-1 0 0,-1 0-122,-1 0 0,0 1 1,-2 1-78,0 1 0,1 1 0,-1 2-3,0 0 0,0 0 0,1 2-280,1-1 0,-1 1 0,1-1 0,0 0 1,2 1 59,2 0 0,0-2 0,1 2 0,1 0 19,0 0 0,2 1 0,0-2 0,1 0-34,2 2 1,0-2-1,4 0-1,0 0 1,1-1 0,2 1 0,1-1 0,1 1-63,1-1 0,-2 0 0,0 0 15,-1 0 0,0 1 0,-2-2 0,-2 0-13,0 0 1,-2 0 0,-1-1-1,-1 1 29,-2 0 0,0 0 0,-2 0 1,-3 0-1,-1 0 77,-2 0 1,-2 0 0,-2 0 29,0-1 1,1-1-1,-1-1 1,1 0-1,-1 0-322,1-1 0,3-1 0,2-1 0,0-2-255,1 1 0,3-2 1,0 0-1,1-2-19,1 0 1,3 0-1,0 0-570,3 0 1068,2-1 0,2-1 0,0-1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5:55.118"/>
    </inkml:context>
    <inkml:brush xml:id="br0">
      <inkml:brushProperty name="width" value="0.04286" units="cm"/>
      <inkml:brushProperty name="height" value="0.04286" units="cm"/>
      <inkml:brushProperty name="color" value="#F6630D"/>
    </inkml:brush>
  </inkml:definitions>
  <inkml:trace contextRef="#ctx0" brushRef="#br0">40 27 8384,'-2'-4'-387,"1"-1"1,-1 1 0,2 1-49,0-1 1887,0 2-1167,0-2 0,0 4 0,0 0 1,0 5-1,0 5 78,0 2 0,0 4-133,0 3 1,-2 1 0,0 6 0,0 2-1,-1 1 1,1 2 50,0 1 1,-1-3-1,0 4 1,1-3-383,0-2 1,-1-3-1,1-3 1,1-2-23,0-3 0,1-2 1,0-2-1,0-2-1196,0-2 1,0-2-108,0-2 0,0-3 1426,0-2 0,-2-6 0,0-5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5:55.336"/>
    </inkml:context>
    <inkml:brush xml:id="br0">
      <inkml:brushProperty name="width" value="0.04286" units="cm"/>
      <inkml:brushProperty name="height" value="0.04286" units="cm"/>
      <inkml:brushProperty name="color" value="#F6630D"/>
    </inkml:brush>
  </inkml:definitions>
  <inkml:trace contextRef="#ctx0" brushRef="#br0">18 79 8225,'-6'-4'0,"-1"1"0,3 0 0,4 3 0,3 0 1666,2 0 1,3-2-1276,2-1 1,5-1 0,0-1 0,2-1 0,1 0 0,0 0 0,0-1-273,2 0 1,-2 3 0,0-1 0,-2 2 129,-2 0 0,-1-1-1420,0 2 1,-3 1-1,-1 1 1,-1 0 1170,-2 0 0,-1 0 0,0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5:55.776"/>
    </inkml:context>
    <inkml:brush xml:id="br0">
      <inkml:brushProperty name="width" value="0.04286" units="cm"/>
      <inkml:brushProperty name="height" value="0.04286" units="cm"/>
      <inkml:brushProperty name="color" value="#F6630D"/>
    </inkml:brush>
  </inkml:definitions>
  <inkml:trace contextRef="#ctx0" brushRef="#br0">1 9 8253,'0'-5'632,"2"3"0,-1 0 0,1 4 0,-1 1-161,1 3 1,1 2 0,-1 2-51,1 2 1,-1-1 0,1 2-1,1 0-419,0-1 0,-1 2 1,-1-2-1,-2 0 1,0 0-287,0 1 1,0 0 0,0-1 0,0-2-24,-2-1 1,1-3 0,-2-1 0,0-2 136,1-1 1,0 0-1,-1-4 1,1-1 107,1-2 0,1-2 0,0-1 0,0-2 104,2-1 0,-1 2 0,4-2 0,0-1 243,1 0 1,1 1 0,0 0-35,0 1 1,2 0-1,0 0 1,0 1-1,-1 1-54,0 1 1,0 2 0,0 0-755,-1 2 1,1-1-1,-2 3 1,0-1-1,-1 2-582,-1 2 0,-1-1 0,0 2 1139,-1 1 0,2 1 0,0-1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5:56.075"/>
    </inkml:context>
    <inkml:brush xml:id="br0">
      <inkml:brushProperty name="width" value="0.04286" units="cm"/>
      <inkml:brushProperty name="height" value="0.04286" units="cm"/>
      <inkml:brushProperty name="color" value="#F6630D"/>
    </inkml:brush>
  </inkml:definitions>
  <inkml:trace contextRef="#ctx0" brushRef="#br0">59 1 8253,'-2'3'0,"-1"1"12,-2 1 0,-1 1 1,-1 3 389,-1 1 1,2 0 238,0 1 0,0 1 0,2 0 1,0-1-216,3-1 0,0-1 1,1-1-1,1-1 1,0-2-364,3 0 1,0-2-1,1-1 1,0-2-185,2 0 0,-1-1 1,2-2-1,-1-2 14,-1 0 1,-1-3-1,0 0 1,0-1-261,0 1 1,-3-1 0,0 1 303,-1 1 1,-1-2-1,0 3 1,-1 0 77,-1 0 1,0 2-1,-3 0 1,0 1-324,0 1 0,0 0 0,0 2-123,0 0 1,3 3 430,0 0 0,1 1 0,1 1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5:56.430"/>
    </inkml:context>
    <inkml:brush xml:id="br0">
      <inkml:brushProperty name="width" value="0.04286" units="cm"/>
      <inkml:brushProperty name="height" value="0.04286" units="cm"/>
      <inkml:brushProperty name="color" value="#F6630D"/>
    </inkml:brush>
  </inkml:definitions>
  <inkml:trace contextRef="#ctx0" brushRef="#br0">6 1 8253,'0'7'0,"0"0"684,0 0 0,0 0 0,-1 2 167,-1 0 0,2 2 1,-2-2-1,2 0 1,0 0-132,0 0 1,0-1-1,0 0 1,0 1-813,0-2 1,0 2-1,0-3-1872,0 0 1139,0 0 1,1-4 0,1-4 0,1-2 164,1-4 0,-1 2 0,0-2 634,1 1 1,0-3 0,1 2 0,-2 0 0,1 0-244,-1 2 1,1 2 0,0 1 1445,-1 1 1,-2 1-1,1 3 1,-1 2-217,-1 2 0,0 1 1,0 3-1,0-1-998,0-1 0,0 2 0,0-3 0,0 1-570,0-2 0,0 0 1,0 0-1,0 1-971,0-1 1,1-2-1856,1-1 3433,2-2 0,-2 1 0,3-2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5:56.846"/>
    </inkml:context>
    <inkml:brush xml:id="br0">
      <inkml:brushProperty name="width" value="0.04286" units="cm"/>
      <inkml:brushProperty name="height" value="0.04286" units="cm"/>
      <inkml:brushProperty name="color" value="#F6630D"/>
    </inkml:brush>
  </inkml:definitions>
  <inkml:trace contextRef="#ctx0" brushRef="#br0">152 20 8089,'0'-9'945,"0"1"1,-2 5 0,-2 5-567,-2 1 1,0 5-1,-3 0 10,0 1 1,-3 2-1,3 1 1,0 0-1,1 0-120,1-1 0,1-1 1,2-2-629,1-1 1,2-2 38,-1 0 0,2-2 1,2-2-66,1 0 1,2-3-1,1-2 1,0-1 0,0-3-27,0 1 1,-1 0-1,0-1 1,1-1 315,1 0 0,-3 1 0,0 0 0,0 1 426,0 1 0,-1 1-180,0 2 0,-2 2 0,1 3 0,-1 3-36,-1 4 0,-3 6 0,0 2 0,-1 2 1830,-1 2 1,2 0-1480,-1 6 0,1 0 1,-2 0-1,0 1 1,0-1-545,1-2 0,-2 1 0,0-3 0,0-2-320,0-2 1,0-2 0,1-4-1,-1-2 1,-1-1-396,1-2 0,1-3 1,0-3-1,0 0 77,0 0 1,1-3 0,0-2-1,2-3 716,0-2 0,-1-4 0,-2-6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5:59.685"/>
    </inkml:context>
    <inkml:brush xml:id="br0">
      <inkml:brushProperty name="width" value="0.04286" units="cm"/>
      <inkml:brushProperty name="height" value="0.04286" units="cm"/>
      <inkml:brushProperty name="color" value="#F6630D"/>
    </inkml:brush>
  </inkml:definitions>
  <inkml:trace contextRef="#ctx0" brushRef="#br0">84 58 8390,'0'-7'0,"0"1"-316,0 0 1,0-2-1,0 2 612,0 0 1,0 0 1032,0 2 247,0-1-1228,0 2 1,0 4-1,0 4 1,-1 4 0,-2 4 194,1 3 1,-2 1-1,-1 3 1,1 1-213,-1 2 0,0-2 1,0 3-1,-1 0-137,0 0 1,2 0-1,-2-1 1,1-1-213,1 0 0,1-4 0,-2 0 1,1-3-467,1-2 0,2-1 0,-1-3 0,2-1-577,0-1 1,0-2-1026,0 0 1279,0-2 0,2-1 1,1-4 214,2-1 1,-2-2-1,0-2 592,1-1 0,3-1 0,0-1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0.080"/>
    </inkml:context>
    <inkml:brush xml:id="br0">
      <inkml:brushProperty name="width" value="0.04286" units="cm"/>
      <inkml:brushProperty name="height" value="0.04286" units="cm"/>
      <inkml:brushProperty name="color" value="#F6630D"/>
    </inkml:brush>
  </inkml:definitions>
  <inkml:trace contextRef="#ctx0" brushRef="#br0">8 123 8375,'-5'0'-1,"3"2"1,2 0 0,2-1 0,4-1 0,0-2 0,0-1 0,2-2 0,1 1 0,0-1 0,1-2 1191,0 1 1,-2-3-1,0 2 1,-1 0 0,0-1-1557,0 0 1,-2 0 0,-2 2 0,-1 0-13,-1 0 0,0-1 0,-1 0 1,-1 1 188,-3 1 1,2 2-1,-4 1 1,0 2 426,-1 0 0,0 3 0,-1 2 0,-1 2 216,0 2 0,1 2 1,1 0-46,0 2 1,3-1 0,0 0 0,1 0 0,1 0 0,-1 0 1,2-2 0,1 0-78,2 0 0,1-2 0,2-3 0,0-1 0,-1 0-49,1-1 0,2-2 0,1 1 1,0-2-60,0-2 0,0-1 0,1-2-642,-1 1 1,-1-1 0,2 0 0,-1 0-1,1 0-5058,-2 0 3958,0 0 0,-1 0 1516,-1 0 0,3-2 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28.877"/>
    </inkml:context>
    <inkml:brush xml:id="br0">
      <inkml:brushProperty name="width" value="0.08571" units="cm"/>
      <inkml:brushProperty name="height" value="0.08571" units="cm"/>
      <inkml:brushProperty name="color" value="#F6630D"/>
    </inkml:brush>
  </inkml:definitions>
  <inkml:trace contextRef="#ctx0" brushRef="#br0">79 0 8165,'-20'0'1163,"0"0"0,7 0 58,0 0-526,9 0 0,-5 2 1,9 5-1,2 8 1,5 9 71,6 9 1,4-3-1,5 3 1,2 2-343,2 2 1,0 0 0,-4-3 0,0-3-250,-2-3 0,10-2 1,-10-6-1,-1 0-287,-4-1 0,3 1-1191,-5-1 1,2 1-3385,-2 0 2622,5-10 2064,-16-1 0,15-9 0,-6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0.468"/>
    </inkml:context>
    <inkml:brush xml:id="br0">
      <inkml:brushProperty name="width" value="0.04286" units="cm"/>
      <inkml:brushProperty name="height" value="0.04286" units="cm"/>
      <inkml:brushProperty name="color" value="#F6630D"/>
    </inkml:brush>
  </inkml:definitions>
  <inkml:trace contextRef="#ctx0" brushRef="#br0">84 15 8362,'0'-5'1215,"-2"2"-197,0 0-528,1 1 0,-2 0 0,0 3-102,-1 0 1,-2 3-1,0 2-209,0 2 1,-2 2-1,1-1 1,1 2 102,-1 0 0,1 0 1,0-1-1,2 0-177,1-2 1,1 0 0,1 0-1,0-2 214,1 0 0,1-4-619,0 0 0,2-1 0,2-1 0,0-1 1,0-1-1,0-1-154,2-1 1,-2-1 0,2-1-1,0 0 194,-1 0 0,1-1 0,-3 2 0,0 1-110,-1 1 1,-1-1 1689,1 2 1,-2 1-629,1 3 0,-1 2 0,-1 3 0,0-1-317,0 1 0,0-1 0,0 0 0,0 0-420,0-1 0,0-2 1,2 0-1,1-1 175,1-1 1,1 0-1917,0-1 0,1 0 0,0-1 0,0 0 1786,0-1 0,0-2 0,-2 2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2.432"/>
    </inkml:context>
    <inkml:brush xml:id="br0">
      <inkml:brushProperty name="width" value="0.04286" units="cm"/>
      <inkml:brushProperty name="height" value="0.04286" units="cm"/>
      <inkml:brushProperty name="color" value="#F6630D"/>
    </inkml:brush>
  </inkml:definitions>
  <inkml:trace contextRef="#ctx0" brushRef="#br0">54 309 8231,'0'-5'-197,"0"0"0,0 0 0,0 0 1,0 0 491,0 0 0,0 0 0,0 0-21,0 0 0,0 1 0,-1 0 0,-2 2-20,1-1 1,-2 2 0,0 1-124,-1 0 0,0 2 0,0 2 1,0 2-1,2 2 121,-1 1 0,2 1 0,-2-1 0,1 0-129,1-1 0,0-1 1,2 0-1,0 0-104,0-1 1,3-2-1,0-1-176,1-1 0,1 0 1,0-3-1,1-1-149,1-3 0,0 0 0,-3-4 0,2 1-220,0-2 1,0 1 0,0-1 233,0 0 0,-3-1 0,0-1 0,1 1 0,1-1 52,-1-1 1,0 0-1,-1-1 1,1-2 716,0 1 1,1-2 0,0 1-1,0-1-38,0 1 1,-2 2-1,0 0 1,1 1-94,-2 0 1,1 4 0,-2-1-1,1 1 116,-1 2 1,-1 1-1,1 4-147,0 0 0,0 1 0,0 5-70,-2 4 1,-2 4-1,-2 4 1,1 2 252,-1 1 0,0 3 0,0 0 1,0 1-159,0 0 0,1-2 1,0 1-360,3-1 1,0-1-1,0 0 1,-1-4-428,1-3 0,0 1 0,1-4 0,0-1 0,0-2-785,0-1 0,1-2-720,0-1 0,2-2 1951,2 1 0,0-4 0,0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2.790"/>
    </inkml:context>
    <inkml:brush xml:id="br0">
      <inkml:brushProperty name="width" value="0.04286" units="cm"/>
      <inkml:brushProperty name="height" value="0.04286" units="cm"/>
      <inkml:brushProperty name="color" value="#F6630D"/>
    </inkml:brush>
  </inkml:definitions>
  <inkml:trace contextRef="#ctx0" brushRef="#br0">9 69 8217,'-5'0'513,"3"0"119,0 2 0,2 0 0,2 1 1,1 0-284,1-1 0,1-2 0,0 2 1,0-1-1,0-1-267,2 0 1,-1-3-1,2 0 1,-1-1 36,-1-1 0,-1 0 0,0 0-587,0 0 0,-2-1 0,0-1 0,-1-1 15,-1 1 1,0 1 0,-1 1 0,-1 0 524,0 0 0,-2 2 0,-2 2 1,0 0-1,0 1-34,0 0 0,0 3 398,0 2 1,1 0 0,-1 3 0,0 0 0,2-1 0,1 1-44,2 0 0,0 1 1,0-1-1,0-1 0,2 0-749,1-2 0,2 0 1,1-1-189,1-1 0,1-2 1,-1 1-1,0-2-122,0 0 0,0 0 0,-1-1 666,1-1 0,-1-4 0,-1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3.088"/>
    </inkml:context>
    <inkml:brush xml:id="br0">
      <inkml:brushProperty name="width" value="0.04286" units="cm"/>
      <inkml:brushProperty name="height" value="0.04286" units="cm"/>
      <inkml:brushProperty name="color" value="#F6630D"/>
    </inkml:brush>
  </inkml:definitions>
  <inkml:trace contextRef="#ctx0" brushRef="#br0">20 3 8419,'0'5'603,"0"0"0,-2 3 0,0 2 1,0 0-1,-1 2 0,1 1 0,0-1 128,0 0 0,2 0 0,0-1 0,0 0-478,0 0 0,0-2 0,0-1 0,-1-1-301,0-1-599,0-1 0,-1-3 1,2-2 143,0-2 1,1-5 0,0-1 0,2-1 198,2-1 0,0-3 1,0-1-1,1 0 1,1 0-79,1 0 0,-2 2 607,0 0 0,1 2 0,0 1 1,-1 0-1,-1 3 0,0 3-433,0 1 1,-2 0-1,0 1 1,-1 1 0,-1 3-1035,0 1 0,-1 2 1242,0 0 0,-2 2 0,-1 2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3.830"/>
    </inkml:context>
    <inkml:brush xml:id="br0">
      <inkml:brushProperty name="width" value="0.04286" units="cm"/>
      <inkml:brushProperty name="height" value="0.04286" units="cm"/>
      <inkml:brushProperty name="color" value="#F6630D"/>
    </inkml:brush>
  </inkml:definitions>
  <inkml:trace contextRef="#ctx0" brushRef="#br0">34 113 7780,'5'-2'0,"-1"-1"0,0 0-650,2 0 1,0-1 779,-1-3 0,0 2 0,0-2 0,1 0 214,1 1 1,-1-1 0,-1 1 0,0-2 0,-1 1 136,0 0 0,-1 1 0,-1 1 0,-1 0-204,0 0 0,-1 2 0,-1 0 0,-2 1-165,-2 1 0,-4 2 0,0 3 0,-2 1-123,-2 1 0,2 0 0,0 2 0,0 0 25,2 0 1,1 1-1,2-2 1,2 0 265,0 0 0,3 2 1,0-2-63,0 1 1,3 1-1,2-2 1,0 0-1,1 0 262,2-1 1,-1-2-395,2-1 1,-2 0-1,0 1-281,-2-1 1,-2-2 0,-3 2-1,0 0-343,-2 0 1,-2-2-1,0 0 1,0 0-1,1 1-351,-1-1 1,1 0 0,2-3 8,-1-3 1,2-1 879,1-4 0,-2 2 0,-1-4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4.333"/>
    </inkml:context>
    <inkml:brush xml:id="br0">
      <inkml:brushProperty name="width" value="0.04286" units="cm"/>
      <inkml:brushProperty name="height" value="0.04286" units="cm"/>
      <inkml:brushProperty name="color" value="#F6630D"/>
    </inkml:brush>
  </inkml:definitions>
  <inkml:trace contextRef="#ctx0" brushRef="#br0">30 38 8145,'5'-7'-51,"-1"-2"0,1 2 751,0 1 1,0 2-307,0 0 0,-2 3 0,-2 4 146,0 4 1,-2 6 0,0 4-1,-3 3-110,-2 1 0,1 2 1,0-2-1,1 2-332,0 0 1,0-1-1,0 1 1,1-1 0,-1-2-69,0 0 0,0-3 0,0-2 1,1-3-561,1-2 1,0-2 0,3-2 97,0-2 0,2-3 0,2-3 0,1-3 152,0-2 0,0-3 1,2 1-1,-1-1 59,-1 0 0,0 1 1,-1 0-1,1 2 1095,-2 1 1,-2 1-189,1 3 1,-1 1-1,-1 3 1,-1 2-85,-1 2 1,0-1 0,-1 2 0,2 0-663,0-1 0,0 1 1,0-2-1,0 0-527,2 0 0,-1-3 0,2 0 239,1-2 1,0 0 0,1 0 0,0 0-1076,-2-2 0,1 1-18,0-2 0,0 0 1718,1 0 0,-2 1 0,0 2-378,-1 2 1,0-1 0,-2 2 722,0 1 0,0-1 0,0 0-1034,0 1 0,2-2 412,1 0 0,1-2 0,1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4.674"/>
    </inkml:context>
    <inkml:brush xml:id="br0">
      <inkml:brushProperty name="width" value="0.04286" units="cm"/>
      <inkml:brushProperty name="height" value="0.04286" units="cm"/>
      <inkml:brushProperty name="color" value="#F6630D"/>
    </inkml:brush>
  </inkml:definitions>
  <inkml:trace contextRef="#ctx0" brushRef="#br0">1 59 8145,'0'-11'0,"0"1"0,0 3 969,0 1 1,0 1-1,0 0-510,0 0 1,0 2-829,0 0 0,1 2-977,0-1 1,1 4 1345,2 1 0,0 1 0,-1 1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4.905"/>
    </inkml:context>
    <inkml:brush xml:id="br0">
      <inkml:brushProperty name="width" value="0.04286" units="cm"/>
      <inkml:brushProperty name="height" value="0.04286" units="cm"/>
      <inkml:brushProperty name="color" value="#F6630D"/>
    </inkml:brush>
  </inkml:definitions>
  <inkml:trace contextRef="#ctx0" brushRef="#br0">98 1 8145,'3'2'804,"-2"3"-209,-2 1 1,-2 7-1,-2 1 1,0 5 0,0 2 271,-2 2 1,1 2-1,-1 2-567,0 3 0,0 0 1,1 0-1,0-2 1,1 1-8,1-2 1,1-1 0,-2 0-629,0-3 0,1-2 0,0-5 0,2-3 0,0-4-1224,1-3 1,-1-2 1039,2-6 0,1-2 0,0-9 1,1-2 264,1 0 0,0-2 0,2-4 0,0-2 0,1-2 0,1-2-243,-1-1 0,1 0 761,2-1 1,-2 4 0,1-2-60,1 3 0,0 0 0,1 4 0,0 2 532,0 2 0,-1 3 0,-1 5 0,-1 2-178,-2 2 1,0 2-1,0 2 1,-1 2-1,0 3 43,-3 3 1,0 1-256,-1 1 1,0 0-1,-1 1 1,0 1-1,-3-1-395,-2-1 1,0-2-1,-1-2 1,1 0 0,-1-2-771,-1-1 0,2-1 1,0-2-496,0 0 1,1 0-1,1 0-752,1-2 2065,0-1 0,3-4 0,0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6.840"/>
    </inkml:context>
    <inkml:brush xml:id="br0">
      <inkml:brushProperty name="width" value="0.04286" units="cm"/>
      <inkml:brushProperty name="height" value="0.04286" units="cm"/>
      <inkml:brushProperty name="color" value="#F6630D"/>
    </inkml:brush>
  </inkml:definitions>
  <inkml:trace contextRef="#ctx0" brushRef="#br0">152 84 8235,'0'-5'-375,"0"0"544,0 0 1,2 0 0,0 1 0,-1-1 111,-1 0 1,0 0-1,0 0 1,0 0 20,0 0 0,-1-1 0,-2-1 0,1 2-144,-2 1 1,-1 0 0,1 2-79,-1 1 0,-2 1 1,0 0-1,-1 2 0,0 1 183,-2 2 0,2 0 0,1 1-115,0 1 0,0 1 0,3-2 0,0 0-66,1 0 1,2 0 0,-1 1 0,1-1 0,1-1 0,1 0-144,1-2 1,0 1 25,3-3 0,0 3 1,0-3-86,0 0 1,0 0-1,0-1-77,0 0 0,-1-2 0,1-2 138,0 0 0,0-1 0,0 0 61,0 0 0,0 0 0,0-1 0,0-1 6,0 1 0,-1-1 0,1 1 0,0 0 22,0 2 1,-2 1 0,0 0 158,-1 1 210,2 1-231,-3-2 0,1 4-26,-2 1 1,0-1 73,0 2-255,0-2 248,0 1 135,0-2-356,0-2 0,0 2-13,2-2 0,-1 1 1,0-1 155,0 2 0,-1-3-19,0 1-73,0 2-404,0-2-68,0 2 346,0 2 0,0-2 1,1 2 82,1 1 1,0-2 0,-3 1 0,0 2 8,-1 0 1,-2 0-1,0 5 1,-3 2-20,0 3 0,-2 2 0,-3 4 0,-1 2 10,-1 3 1,-1 3 0,1 2 147,-1 1 1,1 2-1,1-2 1,2-1-28,2-2 0,2-2 1,3-5-1,1-4-47,1-2 0,1-6 1,1-2-1,1-2 1,1-2 87,1-1 1,2-3-1,1-2 1,2-2-324,2-2 0,-1-2 0,1-3 0,0-2-12,0-2 0,0-1 0,-1 1 0,-1-2 121,-1-1 0,-1 0 0,0 0 0,-3 2 213,0 0 250,-1 1 0,-2 0 0,0 0-273,0 2 1,0-1 0,-1 4-1,0 0 136,-1 1 0,-1 2-152,-1-1 1,0 3-64,-1 0 1,3 3 0,2 1-142,3 1 1,2 1-1,1-1 1,2-1 0,2 1-222,-1-2 1,1 2-1,0-1 1,0-1-291,0 2 0,-2-1 0,-1 1 1,1-1-1,-1 0-606,0 1 0,0-1 0,-2 2-289,-1 0 1492,1 0 0,0-2 0,0-1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7.302"/>
    </inkml:context>
    <inkml:brush xml:id="br0">
      <inkml:brushProperty name="width" value="0.04286" units="cm"/>
      <inkml:brushProperty name="height" value="0.04286" units="cm"/>
      <inkml:brushProperty name="color" value="#F6630D"/>
    </inkml:brush>
  </inkml:definitions>
  <inkml:trace contextRef="#ctx0" brushRef="#br0">15 8 8470,'0'-5'841,"0"2"1,0 3-1,-1 4 1,-2 2-1,1 1-279,0 0 1,-1 2-1,1 0-437,1-1 0,1 1 0,0-1 1,0 1-159,0-1 1,0-1-1,0-2 1,0 0-402,2 0 1,-1-2-1,2-2 1,1 0-13,0-1 0,1-1 0,0 0 0,0-2 51,0-2 0,-2 0 0,0 0 236,1 0 0,0-1 0,0 0 0,-1 1 0,-1 1 1240,1 0-533,-2 2 1,1 1 0,-2 2 0,0 3 0,0 0 0,0 1 1629,0 0-1947,0-3 0,1 3 0,0-3-174,3 1 1,0 1 0,1-2 0,1-1 0,1-1-72,-1 0 1,0 0 0,0-2 0,1-1 43,-2-2 1,1 2-1779,-1 0 0,0 0 0,-1-2-1844,-1 0 3592,0 2 0,-3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42.003"/>
    </inkml:context>
    <inkml:brush xml:id="br0">
      <inkml:brushProperty name="width" value="0.08571" units="cm"/>
      <inkml:brushProperty name="height" value="0.08571" units="cm"/>
      <inkml:brushProperty name="color" value="#F6630D"/>
    </inkml:brush>
  </inkml:definitions>
  <inkml:trace contextRef="#ctx0" brushRef="#br0">158 667 8187,'-20'0'-4,"0"-6"0,1-1 0,-1 3 759,1 2 0,6-5 0,-1 1 480,-1 1-971,7-6 1,-1 1-1,11-10 1,5 0 52,6 1 0,6-7 0,7-3 28,7-1 1,2-3 0,2-6 0,-2 0 0,2 2 0,-2 2 5,2 2 1,0 3-1,0-3 1,-3 5-211,-1-1 0,-9 8 1,2-5-1,-4 6 180,-2 7 0,-1-5-1600,1 5-204,-9 5 540,-3-1 0,-10 18 0,-2 4 0,-5 4-225,-2 3 0,0-7 1,-4-2 1167,2-3 0,0 8 0,-7-5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9.682"/>
    </inkml:context>
    <inkml:brush xml:id="br0">
      <inkml:brushProperty name="width" value="0.04286" units="cm"/>
      <inkml:brushProperty name="height" value="0.04286" units="cm"/>
      <inkml:brushProperty name="color" value="#F6630D"/>
    </inkml:brush>
  </inkml:definitions>
  <inkml:trace contextRef="#ctx0" brushRef="#br0">79 197 8247,'0'-5'0,"0"2"0,-2 0 445,-1 1 1,0 0-1,-2 2-138,0 0 0,-2 2 0,1 2 0,-1 0 1,0 1-1,0 0 952,1 0-1221,-2 2 0,4-2 0,-1 2 0,2-2 19,3 0 0,0-2 1,2-2-131,1 0 0,2-3 1,2-1-333,1-2 1,1 1-1,-1 0 1,-2 1-1,0-1 73,-1 0 1,0 1 0,0 1 626,-1 2 0,-1 0 0,-1 2 0,-2 1 237,0 1 0,0 2 0,0 0 0,0 0-123,0 0 0,1-2 0,1-1-244,1-1 1,0 0 0,0-2 0,1-1-457,2 0 0,0-4 1,2-3-1,1-1 1,0 0-410,1-1 0,-1-1 0,0-2 0,-1 0 405,1-1 0,0 0 0,0-1 1,0 1 302,-1-1 1,-2 1-1,1 0 1,-2 2 290,0 0 1,-2 0 0,0 3 0,-1 1 277,-1 1 1,-1 2 0,-1 2 0,-3 1-281,0 2 1,-1 0 0,-2 3-32,-1 2 0,-1 2 0,-1 5 1,0 1-1,-1 3 32,-1 2 1,1-1 0,3 1-55,2 1 1,1-2 0,2 1 0,1-2-1,1-1-266,1-2 0,3-2 0,0 0 0,2-2-341,1-3 1,0-2 0,2-3 48,1 0 0,0-1 0,1-1 0,0-2 0,0-2-110,0 0 0,-1-2 0,-1-1 0,0 1 235,-1 0 0,0 1 0,-2 1 1,0 1 908,-1 0-147,-1 0 0,-1 4 0,-2 0 1,0 3 174,0 1 1,1 3 0,0 0 0,1 0-546,-1 0 1,1 1 0,2-2 0,-1 0 0,2 0-456,0-1 0,-3-3 0,4 1 0,0-2-1475,0 1 0,-1-1 0,0-2 519,0-1 0,-2-2 0,0 1 0,-1-1 1208,-1-1 0,2 0 0,0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09.934"/>
    </inkml:context>
    <inkml:brush xml:id="br0">
      <inkml:brushProperty name="width" value="0.04286" units="cm"/>
      <inkml:brushProperty name="height" value="0.04286" units="cm"/>
      <inkml:brushProperty name="color" value="#F6630D"/>
    </inkml:brush>
  </inkml:definitions>
  <inkml:trace contextRef="#ctx0" brushRef="#br0">12 20 8151,'-3'-4'0,"0"0"772,1 1 0,0 2 468,0-1 1,2 2-1,0 0-917,3 0 0,1 0 0,1 0 0,0 0 0,0 0 0,0 0-1769,0 0 1,0 0 1445,0 0 0,0-3 0,0 1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10.194"/>
    </inkml:context>
    <inkml:brush xml:id="br0">
      <inkml:brushProperty name="width" value="0.04286" units="cm"/>
      <inkml:brushProperty name="height" value="0.04286" units="cm"/>
      <inkml:brushProperty name="color" value="#F6630D"/>
    </inkml:brush>
  </inkml:definitions>
  <inkml:trace contextRef="#ctx0" brushRef="#br0">74 33 8855,'4'-9'0,"1"1"0,-1 1 1675,-1 2-1346,-2 2 0,1 4 1,-4 3-1,-1 5 96,-2 1 0,0 4 0,-1 2 0,-1 3 0,0 2 1,0 0-1,1-1 454,0 0 0,1 1-856,0 0 1,1 0-1,0-3-425,1-2 1,2-3 0,-1-1-88,2-2 0,-1-3 0,0 0 0,-1-2-3660,1 0 1661,1-2 2488,-2-1 0,-1-4 0,-2-1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10.564"/>
    </inkml:context>
    <inkml:brush xml:id="br0">
      <inkml:brushProperty name="width" value="0.04286" units="cm"/>
      <inkml:brushProperty name="height" value="0.04286" units="cm"/>
      <inkml:brushProperty name="color" value="#F6630D"/>
    </inkml:brush>
  </inkml:definitions>
  <inkml:trace contextRef="#ctx0" brushRef="#br0">20 25 8247,'-5'-5'1114,"0"0"0,1 2-196,-1 0 1,4 2-499,3-1 0,3 0-190,2 0 1,1 1 0,1 1 0,1 0 0,2 0 84,1 0 1,-2 0 0,2 0-471,-1 0 1,1 0-1,-1 0 1,0 0-1,0 0 1,-1 0-154,-1 0 0,-1 0 1,0 0-1,-3 0 0,0 0-143,-2 0 0,-1 2 765,-1 3-47,-2 0 1,-2 6 0,-1-1 209,-1 0 1,-1 1 0,0 0 0,1 0 30,1 0 1,2-2 0,-1-1-327,2 1 0,0-2 0,0-1-435,2-2 0,1-2 1,2-3-1,1 0 0,1-2 1,1-2-1,1 0-1387,0-2 1380,1 0 1,-1-3 0,0 1 0,-1 0-213,1 1 1,-2 0 0,1 0 0,-1 1 648,-1 2 0,-2 2 790,-1 2 1,-2 4-1,0 4-181,-2 4 0,-2 3 0,-2 5 1,1 2-119,-1 2 1,0-1 0,0 1 0,0 0-510,0 1 0,0-1 0,-1-1 1,-1 1-1,1-2-414,-2 1 1,2-1-187,-2-1 0,1-3 1,-2-1-1,2-2-409,0-3 0,2-2 1,-2-1-1,0-2 0,1-1-261,0-1 0,0-3 1111,-1 1 0,0-2 0,-3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11.818"/>
    </inkml:context>
    <inkml:brush xml:id="br0">
      <inkml:brushProperty name="width" value="0.04286" units="cm"/>
      <inkml:brushProperty name="height" value="0.04286" units="cm"/>
      <inkml:brushProperty name="color" value="#F6630D"/>
    </inkml:brush>
  </inkml:definitions>
  <inkml:trace contextRef="#ctx0" brushRef="#br0">23 5 8823,'-5'0'0,"0"0"1020,0-2-486,0 2 0,3-2 0,2 2 73,5 0 0,1 0 0,4 0 0,2 0-227,3 2 1,1-2-1,2 2-97,1-2 1,0 2-1,1 0 1,-1 0-232,-1 1 1,2-2 0,-5 0 0,-1 0 0,0 1-418,0-1 1,-4-1 0,0 0-1,-2 0 1,-1 0-1556,-1 0 0,-2 0-785,0 0 2705,-3 0 0,1 0 0,-2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12.143"/>
    </inkml:context>
    <inkml:brush xml:id="br0">
      <inkml:brushProperty name="width" value="0.04286" units="cm"/>
      <inkml:brushProperty name="height" value="0.04286" units="cm"/>
      <inkml:brushProperty name="color" value="#F6630D"/>
    </inkml:brush>
  </inkml:definitions>
  <inkml:trace contextRef="#ctx0" brushRef="#br0">2 0 8948,'-2'0'581,"3"0"0,3 1 0,3 0 0,2 1 1,0 0-1,2 1 0,-1-1 959,2 1 0,0 0 0,2 1-1426,-3 0 0,-1 1 0,0 0 0,-2 0 0,-2 0-53,0-1-199,-4 1 0,0 0 0,-4 0 0,-3 0 1,-2-1-1,-2 0 0,0 0-720,-1-1 1,-1 2 0,2 0 0,0-1 0,0 0-299,0-1 1,3 0-1,-1 2-794,2 0 1950,2 0 0,-1 0 0,1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18.223"/>
    </inkml:context>
    <inkml:brush xml:id="br0">
      <inkml:brushProperty name="width" value="0.05714" units="cm"/>
      <inkml:brushProperty name="height" value="0.05714" units="cm"/>
      <inkml:brushProperty name="color" value="#F6630D"/>
    </inkml:brush>
  </inkml:definitions>
  <inkml:trace contextRef="#ctx0" brushRef="#br0">15 30 14005,'-4'-10'-1016,"0"2"1,1 3 438,1 2 972,0 1 1,2 1-456,0 2 0,1 1 0,0 1 0,3 1-646,0 0 0,3 1 1,-1 0-1,1 0 765,0 0 1,0-3-1,3 0 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18.434"/>
    </inkml:context>
    <inkml:brush xml:id="br0">
      <inkml:brushProperty name="width" value="0.05714" units="cm"/>
      <inkml:brushProperty name="height" value="0.05714" units="cm"/>
      <inkml:brushProperty name="color" value="#F6630D"/>
    </inkml:brush>
  </inkml:definitions>
  <inkml:trace contextRef="#ctx0" brushRef="#br0">11 0 14267,'2'0'1657,"1"0"-1569,-3 3 1,0-2 0,-1 2 0,0 1 0,-1 0-40,-1 1 1,0 0 0,-2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18.839"/>
    </inkml:context>
    <inkml:brush xml:id="br0">
      <inkml:brushProperty name="width" value="0.05714" units="cm"/>
      <inkml:brushProperty name="height" value="0.05714" units="cm"/>
      <inkml:brushProperty name="color" value="#F6630D"/>
    </inkml:brush>
  </inkml:definitions>
  <inkml:trace contextRef="#ctx0" brushRef="#br0">49 7 10946,'0'-5'633,"-1"3"0,-1 4 241,-1 4 1,-1 3-1,-1 2-404,0 0 1,0 1 0,1-2-1,0-1-379,1 1 1,0 0-1,0 0-370,1 0 1,1-3 0,0 0 0,-1-2-366,1 0 0,1 0-378,2-2 1,0-1-1,3-3 1,0 0 1037,0-2 0,2-6 1,1-2-1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19.246"/>
    </inkml:context>
    <inkml:brush xml:id="br0">
      <inkml:brushProperty name="width" value="0.05714" units="cm"/>
      <inkml:brushProperty name="height" value="0.05714" units="cm"/>
      <inkml:brushProperty name="color" value="#F6630D"/>
    </inkml:brush>
  </inkml:definitions>
  <inkml:trace contextRef="#ctx0" brushRef="#br0">123 9 8815,'0'-3'579,"0"0"1,0 2-304,-2-1 0,-1 2 1,-2 2-1,0 1-189,1 1 1,-1 1 0,0 1 0,0 0-127,0 0 0,0 1 1,0-1-1,0 1 83,0 1 0,0-2 1,1 0-1,0 0 90,1 1 1,2-2 0,-1 2-31,2-2 0,0-1 0,0-1 0,3 0 149,1 0 0,2 1 0,2-3 0,1 1-74,0 0 0,0 0 0,-1 3 0,-1-1 0,-1 1 18,-1 1 1,-1 0 0,-4 2-181,0 0 1,-1 2 0,-2-2-1,-2 1 1,-3 1 0,-1 0 35,-2-2 0,-2-1 1,1-1-194,1 1 0,1-2 0,0-2 0,1 0-95,1 0 0,1-1-796,2-2 0,5-1 0,2-2-539,4-2 1,4-1 1573,0 2 1,5-6 0,0 0-1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42.281"/>
    </inkml:context>
    <inkml:brush xml:id="br0">
      <inkml:brushProperty name="width" value="0.08571" units="cm"/>
      <inkml:brushProperty name="height" value="0.08571" units="cm"/>
      <inkml:brushProperty name="color" value="#F6630D"/>
    </inkml:brush>
  </inkml:definitions>
  <inkml:trace contextRef="#ctx0" brushRef="#br0">57 20 8187,'-20'0'1380,"1"0"1,8-2-705,4-5 0,7 5 1,7-5-32,6 5 0,-2 4 0,4 7 0,4 11-40,5 10 0,3 7 0,-8 2 0,3 3-191,4 3 0,-4-3 0,6 4 0,-2-5-242,0-2 0,1-2 0,-8-4 0,1-7-215,-1-4 1,-1 4-1,-3-2 1,-4-5-682,-2-3 1,6-5 0,-4 4-1504,0-2 0,0-9 614,-5 3 0,-2-5 1613,9-2 0,-8-9 0,4-2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0.691"/>
    </inkml:context>
    <inkml:brush xml:id="br0">
      <inkml:brushProperty name="width" value="0.05714" units="cm"/>
      <inkml:brushProperty name="height" value="0.05714" units="cm"/>
      <inkml:brushProperty name="color" value="#F6630D"/>
    </inkml:brush>
  </inkml:definitions>
  <inkml:trace contextRef="#ctx0" brushRef="#br0">69 73 15827,'-3'4'-260,"-1"1"0,1 1 1,0 1 282,-1 4 1,1-1 0,-3 3 278,-1 1 1,1 0 0,1 0 0,0 1 0,2-2-195,-1 0 1,3 0 0,-2 1 0,1-2-161,1-2 1,-2-4-1,2 1-73,0-2 0,1-2 0,1-2-113,0-2 0,3-2 0,0-4 0,0-2-93,1-2 0,0 1 0,0-3 0,0-1 291,2 0 1,-1-1 0,1-1 0,1-1 301,-1 2 1,0-1-1,1 2 19,1 1 0,-2 2 1,-1 2-1,0 2 335,-1 1 0,-2 3-272,0 3 0,0 6 1,0 2-1,-1 4 1,-2 2 250,-2 2 1,0-1 0,-2 1 0,2 0-531,-1-2 0,1 1 0,1-1 1,0 0 137,-1-1 1,2-4 0,0 0-952,0-1 287,-2-2 1,1-3-1,0-4 83,2-3 0,2-3 1,2-4-1,0 0-175,2 0 0,-1-4 0,2 0 0,0-2 401,0 0 0,1-1 0,1 0 0,1-1 31,0 1 1,-1 0 0,0 2 0,-1 2 0,1 2 117,-2 4 0,0 1 0,-3 2 735,0 2 1,-2 1 0,0 4-1,-1 2-50,-1 4 1,-2 1 0,-1 5 0,-1 2 0,-3 1-67,0 2 0,-1-2 1,2-1-1,0 1-141,0-1 0,0 0-564,1-1 0,0-2 0,1 0 0,0-1-817,0-1 1,0-2 0,2-1 0,0-1-715,0-2 1,1 0 0,1-2 535,2-1 1,2-2 0,0 0-1,0 0 1076,2-2 0,0-3 0,3-2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2.286"/>
    </inkml:context>
    <inkml:brush xml:id="br0">
      <inkml:brushProperty name="width" value="0.04286" units="cm"/>
      <inkml:brushProperty name="height" value="0.04286" units="cm"/>
      <inkml:brushProperty name="color" value="#F6630D"/>
    </inkml:brush>
  </inkml:definitions>
  <inkml:trace contextRef="#ctx0" brushRef="#br0">99 87 8505,'1'-7'0,"1"0"12,1-1 1,0 2 134,0-2 1,1 0-1,-2 0 1,0 1-1,0 0 291,0 1 1,-2 1 0,0 2-180,-2 1 0,-1-1 0,-2 2-79,0 1 0,0 2 0,-1 4 0,-1 0 23,-1 3 0,1 0 0,-2 2 0,1 1 82,-1 3 1,1 1-1,1 0 1,0 0-67,1 0 0,-1 1 1,2-1-1,1 0 1,1-3-79,2-1 0,1-3 1,0 0-1,2-3-274,1 0 0,1-4 0,2 0 0,0-2-112,0 0 0,2 0 0,0-2 0,-1-1 0,1-1-410,0-1 1,-1 0 0,-2 0 260,0 0 0,-1 0 0,-1-1 25,-1-1 1,-2 1 0,-1 1 336,-1 0 1,-1 0-1,-1 2 1,-2 0 287,0 1 0,-1 0 0,2 2 1516,0 0-1395,3 0 0,2 0 0,3 0-100,1 0 0,2 0 1,0-2-1,1 1 0,0 0-493,0 0 0,2 1 0,-2 0 0,2-1-29,-1-1 1,-2-1-1,2 0 1,-1 1-685,-1-2 0,1 0 1,0-1-1,-1 0-1712,-1 0 2641,0 0 0,0-2 0,0-1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2.992"/>
    </inkml:context>
    <inkml:brush xml:id="br0">
      <inkml:brushProperty name="width" value="0.04286" units="cm"/>
      <inkml:brushProperty name="height" value="0.04286" units="cm"/>
      <inkml:brushProperty name="color" value="#F6630D"/>
    </inkml:brush>
  </inkml:definitions>
  <inkml:trace contextRef="#ctx0" brushRef="#br0">64 39 8528,'0'-4'0,"0"-1"1257,0 0-814,0 0 0,0 7 1,0 2 242,-2 5 0,-1 3 0,-2 1 331,1 1-718,-1 0 0,0 2 0,0 0-204,0 0 0,2-3 0,0 2 1,0 0-303,1-2 1,-1-1 0,-1 1 0,1-2 0,1-1-1053,-1-3 194,2-2 0,-1-3 751,2-2 1,0-4-1,2-4 1,0-1 198,1-1 0,2-2 1,-2 0-1,1-2 0,2-2 237,0 0 1,0 1 0,1-1 0,0 0-94,1 1 1,0 1 0,0 2 0,0 0 243,2 1 0,0 2 0,1 2 0,0 0 345,0 1 0,-2 1 1,-1 1-1,-1 3-194,-1 0 1,-2 2 0,0 0 0,-1 2-384,-1 1 0,0 1 0,-3 4-119,0-1 1,-3 0 0,-2 2 0,-1 0 0,0 0-158,-2 0 0,1-3 0,1 0 0,0-2-276,1 0 1,0 0 0,0-1 202,-1 0 1,1-2 0,1-3 313,2 0 1,1-2-1,2-2 131,0 0 1,0 2 156,0 0 1,0 2 132,2-1 1,-1 2 0,2 2 104,-1 1 1,0 2-1,-1 1 1,1 2-1,-1 2 23,0 2 1,0-2-1,1 2-172,1 0 0,-2-2 1,1 1-1,1-2 0,-1-1 152,1-1 1,1 0-895,-3-2 1,3-2-1588,-3 0-1348,3-2-856,-3 1 3011,-1-2 1,-1 0 1138,-1-2 0,2-1 0,0-1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3.934"/>
    </inkml:context>
    <inkml:brush xml:id="br0">
      <inkml:brushProperty name="width" value="0.05714" units="cm"/>
      <inkml:brushProperty name="height" value="0.05714" units="cm"/>
      <inkml:brushProperty name="color" value="#F6630D"/>
    </inkml:brush>
  </inkml:definitions>
  <inkml:trace contextRef="#ctx0" brushRef="#br0">17 6 16646,'-4'-1'189,"-1"0"0,1 0 156,1-1 1,3 2 0,0 0 0,3 0 342,3 0 1,1 2-1,4-1 1,0 0 0,3 0 109,2 1 0,-1-1-704,1 0 0,-1 0 0,0-1 0,-1 0 0,0 1 0,-2 1-374,0-1 1,-2 0-1,-2-1 1,-1 0-1516,-1 0 0,-1 1 73,0 1 0,-3-1 1646,-2-1 1,-2-2-1,-3 0 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4.222"/>
    </inkml:context>
    <inkml:brush xml:id="br0">
      <inkml:brushProperty name="width" value="0.05714" units="cm"/>
      <inkml:brushProperty name="height" value="0.05714" units="cm"/>
      <inkml:brushProperty name="color" value="#F6630D"/>
    </inkml:brush>
  </inkml:definitions>
  <inkml:trace contextRef="#ctx0" brushRef="#br0">123 9 9411,'-5'-4'-108,"0"1"0,0 2 430,0 2 0,0 2 0,-2 4 0,-1 1 224,-1 1 0,1 4 0,0 0 0,-1 2-197,2 1 1,0 1 0,2 2-1,0 1 1,1 1 0,0 1-1,0 1-387,1-2 1,0 2 0,1-6 0,1 1-1,-1-3 1,1-1-564,0-3 0,1-2-320,0-3 0,0 0 0,1-2-253,1-1 0,-1-1 0,1-2 1183,1-2 0,0-3 1,0-2-1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4.755"/>
    </inkml:context>
    <inkml:brush xml:id="br0">
      <inkml:brushProperty name="width" value="0.05714" units="cm"/>
      <inkml:brushProperty name="height" value="0.05714" units="cm"/>
      <inkml:brushProperty name="color" value="#F6630D"/>
    </inkml:brush>
  </inkml:definitions>
  <inkml:trace contextRef="#ctx0" brushRef="#br0">1 5 9404,'2'2'292,"0"1"0,-2 2 0,0 2 1,0 2 181,0 1 1,-1 3-1,-1 1 1,1 0-1,1-2 1,0 1-1,0-1 1,0 0-1,1-1 304,1-1-784,-1 0 0,-1-1 0,0-1 1,0-1-499,0-2 1,0-2-96,0 1 0,0-5 0,0-1 243,0-2 1,1-2 0,0-2 0,1-1 328,1-1 0,2-3 0,2 0 0,1-1 0,0-1 0,2 0 0,-1 1 367,1 1 0,0 1-230,0 2 1,0 1-1,-1 1 1,1 1-1,-2 2 1,0 1-1,-1 0-120,-1 3 1,-1 0-291,0 1 1,-1 2-1,-2 0-1696,0 3 876,0-1 0,-2 3 1118,0-2 0,0-1 1,0 1-1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4.873"/>
    </inkml:context>
    <inkml:brush xml:id="br0">
      <inkml:brushProperty name="width" value="0.05714" units="cm"/>
      <inkml:brushProperty name="height" value="0.05714" units="cm"/>
      <inkml:brushProperty name="color" value="#F6630D"/>
    </inkml:brush>
  </inkml:definitions>
  <inkml:trace contextRef="#ctx0" brushRef="#br0">54 17 9404,'4'-2'87,"-1"-1"521,2-2 1,-5 1-1,0 1-27,-3 3 0,-3 3 0,-1 4 0,-1 3-124,-1 3 1,2-1 0,1 1 0,0-1-304,2-2 0,1 1 0,1-2 1,0-1-464,0-1 1,1 0-97,3-1 0,-1-1 1,2-4-1,1 0 51,0-1 1,3-4 0,2-1 0,-1-2-142,1 0 0,-1-2 0,-1 1 0,0-1 0,0 1-304,-1 0 1,0 2 1346,-1-1 0,-1 2 0,0 0 1,-1 1-1,-1 2 200,-1 2 1,-1 1 0,-1 4 0,-1 1-266,1 1 1,-1 1-1,0 0-555,1 0 0,1 0 0,0-1 0,0-1-455,0 2 0,0-4 0,1 2 1,2-2-1231,-1 0 1,1-2 1749,2 2 0,2-3 0,1 1 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5.284"/>
    </inkml:context>
    <inkml:brush xml:id="br0">
      <inkml:brushProperty name="width" value="0.05714" units="cm"/>
      <inkml:brushProperty name="height" value="0.05714" units="cm"/>
      <inkml:brushProperty name="color" value="#F6630D"/>
    </inkml:brush>
  </inkml:definitions>
  <inkml:trace contextRef="#ctx0" brushRef="#br0">98 25 15289,'3'-8'-611,"-1"0"1,-1 4 1115,-1 1 1,0 2 0,-5 1 174,-2 2 0,-1 3 1,-3 3-1,0 2-251,0 1 1,0 1 0,1 2-1,1-2 1,1 1-104,3-1 0,1-1 1,2-1-498,1-1 1,1-3-1,2 0 1,1-1-1,3-2-183,3-1 0,-1-1 0,1-2 0,1-1 1,1-1-1073,-1-3 1,1 0-1,1-3 535,-1 1 0,-1 0 0,0-2 0,0 0 952,-1 0-210,-1-1 1,1-3 0,-1-1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5.710"/>
    </inkml:context>
    <inkml:brush xml:id="br0">
      <inkml:brushProperty name="width" value="0.05714" units="cm"/>
      <inkml:brushProperty name="height" value="0.05714" units="cm"/>
      <inkml:brushProperty name="color" value="#F6630D"/>
    </inkml:brush>
  </inkml:definitions>
  <inkml:trace contextRef="#ctx0" brushRef="#br0">166 34 11586,'7'-9'0,"-2"1"-145,-1 1 1,-2 3 882,1 0 0,-2 3 0,0 3 0,-2 3 0,-3 3-34,-2 5 1,-2 3 0,-3 5-1,-2 2-63,-2 3 1,2-4 0,0 2 0,0 1-339,1-1 1,0 0 0,2 0 0,0 0-256,0-1 1,3 0-1,0-1 1,2-2-1,0-4 1,0-2-1,2-3-1099,2-3 1,-2-2 664,2-3 0,1-3 0,4-2 1,0-4-1,1-3 0,2-2 7,1-2 1,2-3 0,1 0 0,2-3 0,1 0-1,2 0 1,-1 1 240,0 0 1,4 0 0,-3 3 0,0 1 0,1 2 487,-1 1 0,-2 3 0,-1 2 1,-2 1 254,-3 2 1,-2 2-1,-1-1-557,0 2 1,-3 2-1,-1 3 1,-4 1 143,-3 0 0,-4 1 0,-1 1-552,0 0 0,-1 0 0,1-1 0,-2 0-129,1 1 1,-3-2-1,3-1 1,-1 0-1,2-1 228,1 0 1,2-1 0,1-1 0,2 0 771,0 0 1,2-2 0,0 2-108,1 1 1,0-1 0,3 4-1,0 0 342,1 0 0,1 3 0,1-1 0,0 1 257,1 1 0,1 0 0,1 0 0,-1-1-517,2-1 1,-2 1 0,1-2-483,0 1 0,1-2 0,-1 0 0,1-1-338,-1-2 0,1 1 0,-2-2 0,0-1-509,0-1 1,-1 2-1,0 0 1,-1-1-2460,1-1 1,-2 1 3273,-1 1 0,0 0 0,1 3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7.666"/>
    </inkml:context>
    <inkml:brush xml:id="br0">
      <inkml:brushProperty name="width" value="0.05714" units="cm"/>
      <inkml:brushProperty name="height" value="0.05714" units="cm"/>
      <inkml:brushProperty name="color" value="#F6630D"/>
    </inkml:brush>
  </inkml:definitions>
  <inkml:trace contextRef="#ctx0" brushRef="#br0">5 155 8483,'-2'-6'-399,"1"-1"0,-1-1 806,2 1 1,0 0-1,1 1 1,0-1-1,2 0 76,2-2 0,2 0 0,1-1-238,1 0 1,1 2-1,0 0 1,1 0-1,1-1-82,1 1 0,-2 2 0,0 0 1,-2 2-62,-1 1 1,-2 2 0,0 0 61,-2 4 0,-2 1 0,-3 5 1,0 3-11,-2 1 0,-4 2 1,-1 2-1,-1 1 236,-1 1 1,2-3 0,0 2-256,1-2 1,-1 0-1,1-1 1,0-1-139,2-2 1,-1-1-1,3-3 1,0-1-281,2-2 0,1-2 0,1-2 1,4-4 16,2-4 1,2-2 0,4-2-125,-1-2 1,1-2 0,0 0 0,1-1 0,1-1 294,0 0 0,-2 1 0,0-1 0,0 2 327,2 0 1,-3 1 0,0 3 0,-3 2 958,0 1 1,-2 3-801,-2 1 0,-3 5 0,0 4 30,-2 2 0,-3 5 1,-3 1-1,0 3 140,-1 0 0,-2 2 1,2-2-1,0 0-530,0-1 1,1-2 0,1-2 0,0 0 0,0-2-271,2-1 0,-1-1-648,3-2 104,-1-2 0,6-7 1,3-4-1,2-3 271,1-1 0,-1 0 1,1-3-1,0 0 0,1 1 314,1-1 1,1-1-1,-1 1 366,0 1 0,-1 2 0,0 2 0,-2 1-226,0 2 0,-5 2 591,1 2 0,-4 2 0,1 3 0,-1 3 117,-1 2 1,-3 4 0,0 2 0,-3 0 0,-2 2-223,0-1 1,0 0 0,1-3 0,1 0-834,1-1 1,1 0 0,2-1 0,-1 0-336,0-3 0,2 0 0,0-2-787,0 1 0,2-2 0,0-1 326,2-2 0,3-1 1,2-2 1200,-1-1 1,1-5 0,2 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58.782"/>
    </inkml:context>
    <inkml:brush xml:id="br0">
      <inkml:brushProperty name="width" value="0.08571" units="cm"/>
      <inkml:brushProperty name="height" value="0.08571" units="cm"/>
      <inkml:brushProperty name="color" value="#F6630D"/>
    </inkml:brush>
  </inkml:definitions>
  <inkml:trace contextRef="#ctx0" brushRef="#br0">155 732 8056,'-39'0'0,"8"2"0,5 2 0,4 3 0,5-5 0,4-6 0,6-9 0,7-13 0,9-7 3618,10-4-2677,1-2 0,17-1 0,-4 1-633,4 0 1,9-7-1,-1 1 1,-1 1 0,-3 3-1,-4 1 1,-2 3 282,-2 5 1,-9-3-1,2 9 1,-4 2-1,-3 2 1,1 2 105,-1 1 0,-6 1-2855,0 5 1,-8 2-1,1 9 884,-3 2 1,-10-2-1,-2 15 1,-2 2 0,-4 1 1273,-2-3 0,-12 4 0,-1-6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8.078"/>
    </inkml:context>
    <inkml:brush xml:id="br0">
      <inkml:brushProperty name="width" value="0.05714" units="cm"/>
      <inkml:brushProperty name="height" value="0.05714" units="cm"/>
      <inkml:brushProperty name="color" value="#F6630D"/>
    </inkml:brush>
  </inkml:definitions>
  <inkml:trace contextRef="#ctx0" brushRef="#br0">92 0 12811,'-5'1'520,"-2"3"1,1 0 0,-2 5 0,-1 2 0,0-1 129,-1 0 1,1 1 0,1 0-287,1-2 0,2-2 0,1 0-102,1 1 0,2-2 0,0-1 0,2-1-278,2 0 1,2-2-1,0-3 1,1 0-1,1-2 1,0 0-1,0-3-380,-1-1 1,0 0 202,-1-1 0,-1 1 1,0 0-50,-1 0 1,-2-2-1,1 3 1,-2 0-436,0 0 0,0 2 1,-1-1-3009,-1 0 3623,-2 2 0,4-1 0,-2 1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8.390"/>
    </inkml:context>
    <inkml:brush xml:id="br0">
      <inkml:brushProperty name="width" value="0.04286" units="cm"/>
      <inkml:brushProperty name="height" value="0.04286" units="cm"/>
      <inkml:brushProperty name="color" value="#F6630D"/>
    </inkml:brush>
  </inkml:definitions>
  <inkml:trace contextRef="#ctx0" brushRef="#br0">20 25 9047,'-1'8'856,"-1"2"1,0 0 0,0 2 0,0-1-1,-2 1-332,1-2 0,2-1 0,-1-1 0,2-1-314,0 1 1,0-1-1,0 0 1,0 0-533,0-1 0,0 0-165,0-1 0,1-3 1,1-2 208,-1-3 0,0-1 0,-1-2 1,2-1-1,1-2-123,-1-2 0,3-1 0,-1 1 142,1 0 1,1-2 0,3 1 679,-1 1 1,1 2 0,0 0 0,0 1-227,0 1 0,3 1 0,-2 1 1,-1 0-447,0 2 0,0-1 0,-1 3 0,0 0-723,-2 0 0,0 1 0,-2 1 974,-1 0 0,1 2 0,-1 2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8.634"/>
    </inkml:context>
    <inkml:brush xml:id="br0">
      <inkml:brushProperty name="width" value="0.05714" units="cm"/>
      <inkml:brushProperty name="height" value="0.05714" units="cm"/>
      <inkml:brushProperty name="color" value="#F6630D"/>
    </inkml:brush>
  </inkml:definitions>
  <inkml:trace contextRef="#ctx0" brushRef="#br0">5 102 10972,'2'4'232,"2"0"1,0-2-1,1-2 1,0 0-1,0 0 1,1-1 166,1 0 1,1-2-1,0-3-315,0 0 0,1 0 1,-1-2-690,1 1 1,-1-1 0,-2 1-1,0 0 1,-2-1 200,0 1 0,-2-1 1,-2 0-1,0 1 404,0 2 1,-3 2 0,-1 0 0,-3 1 0,-1 1 0,0 2 0,-1 3 548,-1 2 1,-2 2 0,1 2 0,0 1 492,1 0 0,2 3 1,1-1-1,2 1 0,1-1-445,0-2 1,2 1 0,2-1-650,0-2 0,1 1 0,0-4 0,3 0 0,1-1 406,1-2 1,2-1-1557,2-2 1,-1 0 0,1 0-1,0-1 1,1-1-2584,1-1 3782,-1 0 1,1-2 0,1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9.408"/>
    </inkml:context>
    <inkml:brush xml:id="br0">
      <inkml:brushProperty name="width" value="0.04286" units="cm"/>
      <inkml:brushProperty name="height" value="0.04286" units="cm"/>
      <inkml:brushProperty name="color" value="#F6630D"/>
    </inkml:brush>
  </inkml:definitions>
  <inkml:trace contextRef="#ctx0" brushRef="#br0">133 20 8502,'1'-5'307,"1"0"0,-1 2-90,-1 0 0,0 2 1,-2-1-1,-2 2 1,-1 2-116,-4 3 1,0 0-1,-3 4 1,-1 0 5,-1 2 0,1-1 0,0 0 0,1-1 12,1-1 1,4 2 0,1-1-71,3 1 1,1-2-1,1-1 1,1-1 47,1 1 0,4-1 0,4-1 0,2 0 0,2-1 23,1-1 0,1-2 156,2 1 1,-3-1-1,1 0 1,-3 2-1,-2 0 1,-2 1 40,-1-1 0,-4 2 1,-1 0-1,-2 0-60,0 2 1,-4-1-301,-3 2 1,-2-1 0,0 2 0,0-1 0,0-1 0,-2-1-403,1-1 1,0-2 0,2 0-340,-1-1 1,3 2 0,0-3-321,0 0 119,4 0 1,0-3 0,4-2 983,1 0 0,1-1 0,1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29.861"/>
    </inkml:context>
    <inkml:brush xml:id="br0">
      <inkml:brushProperty name="width" value="0.04286" units="cm"/>
      <inkml:brushProperty name="height" value="0.04286" units="cm"/>
      <inkml:brushProperty name="color" value="#F6630D"/>
    </inkml:brush>
  </inkml:definitions>
  <inkml:trace contextRef="#ctx0" brushRef="#br0">35 0 8805,'-2'5'648,"-1"0"1,-2 0 0,0 2-1,0 2-77,1 1 1,0 1 0,2 0-182,-1-3 0,2 2 1,1-3-1,0 1 0,2 0-462,1-1 0,0-1 1,0-3-1,1-1-211,0-1 0,2-1 1,0-1-1,1-1-157,1-1 1,0-2-1,1-1 1,1-1-1,0 0-188,-2-2 1,0 0-1,-1-1 643,1 0 0,-2 2 0,0 2 0,-2 0 409,-2 1 0,0 2 440,-1 0 0,-1 5 0,-3 0-236,-2 4 1,0 2-1,0 1 1,1-1-1,1 1-101,1-1 1,2 0 0,0 0-612,0-1 1,0-2-1,0 0 1,2-1-1,2-1-420,2-1 1,-1-1-1,2-1 1,-1-1-350,0-1 1,0 1 0,2-2 0,-1-1 145,-1-2 1,1 0 0,-1 0-1,0 0-53,0-1 1,-1 2 0,0-2 484,-1 2 1,0 0-1,-2 0 1481,1 0-543,-2 2 0,-1 3 1,0 4-1,0 0 1,0 1-52,0 0 0,0 0 0,0 0 0,0 0-523,0-1 0,0 1 0,1 0-674,0-2 1,1-1-1,1-2 585,1 0 0,0 0 0,1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30.048"/>
    </inkml:context>
    <inkml:brush xml:id="br0">
      <inkml:brushProperty name="width" value="0.04286" units="cm"/>
      <inkml:brushProperty name="height" value="0.04286" units="cm"/>
      <inkml:brushProperty name="color" value="#F6630D"/>
    </inkml:brush>
  </inkml:definitions>
  <inkml:trace contextRef="#ctx0" brushRef="#br0">10 0 8502,'-3'3'2900,"2"0"-2179,0 1 1,0 0-471,-1-1 0,0 0-950,2 2 0,1-2 647,1-2 1,0-2 0,3-3 51,0-2 0,0-2 0,0-2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30.281"/>
    </inkml:context>
    <inkml:brush xml:id="br0">
      <inkml:brushProperty name="width" value="0.04286" units="cm"/>
      <inkml:brushProperty name="height" value="0.04286" units="cm"/>
      <inkml:brushProperty name="color" value="#F6630D"/>
    </inkml:brush>
  </inkml:definitions>
  <inkml:trace contextRef="#ctx0" brushRef="#br0">142 75 8502,'10'-16'150,"-2"2"1,-2 2 649,0 2 1,-2 3 0,0 1-153,-1 1 0,-2 1 1,-2 4-1,-3 5-43,-4 5 0,-3 6 0,-2 6 0,-2 4 27,-1 2 0,0 1 0,1 3 1,1 0-606,2-2 1,2-1 0,0 0 0,1-1-1,1-3-718,1-2 0,3-4-11,0-5 1,2 0-1,2-2 1,-2-3-1,1-1-485,0-2 0,0-2-1444,1-1 2631,2-2 0,1-1 0,2-3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30.670"/>
    </inkml:context>
    <inkml:brush xml:id="br0">
      <inkml:brushProperty name="width" value="0.04286" units="cm"/>
      <inkml:brushProperty name="height" value="0.04286" units="cm"/>
      <inkml:brushProperty name="color" value="#F6630D"/>
    </inkml:brush>
  </inkml:definitions>
  <inkml:trace contextRef="#ctx0" brushRef="#br0">15 25 8425,'-7'-5'781,"0"3"1,6-1-1,4 3 1,5 0 0,6 0-199,2 0 1,2-1 0,3-1-1,-1 1-413,1 0 1,3 1-1,-2-1 1,0-1-298,0 1 1,-1 0-1,-1 0 1,-3-1-401,-1 1 0,-4 1 1,-1 0-1,-2 0-541,0 0 0,-5 0 1068,1 2 0,-4 1 0,2 1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31.430"/>
    </inkml:context>
    <inkml:brush xml:id="br0">
      <inkml:brushProperty name="width" value="0.05714" units="cm"/>
      <inkml:brushProperty name="height" value="0.05714" units="cm"/>
      <inkml:brushProperty name="color" value="#F6630D"/>
    </inkml:brush>
  </inkml:definitions>
  <inkml:trace contextRef="#ctx0" brushRef="#br0">187 20 8906,'0'-5'0,"0"1"-37,0-1 1,-3 2 0,0 1 647,-1 2 1,-3 0 0,-3 0 0,-2 3-165,-2 1 0,-3 3 1,1 4-1,-1 0 1,-1 2-19,2 1 1,3-1 0,1-2 0,3 0-132,0-1 1,5-2 0,2-1-832,1 0 0,4-1 1,2-3 225,3-3 0,1-1 1,3-3-1,0-2-5,1-1 1,0 0 0,-1-1 0,-1 1 213,-1-1 1,-1 3-1,0-1 1,-3 3-1,0 1 124,-2 1 1,0 0 580,-1 1 1,-2 1 0,1 0 0,-2 3 0,1 0-546,0 1 1,1 0 0,1-1 0,1 0-643,0-3 1,3 0 0,1-1 0,0-1 624,2-3 0,-1-1 0,3-5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31.840"/>
    </inkml:context>
    <inkml:brush xml:id="br0">
      <inkml:brushProperty name="width" value="0.04286" units="cm"/>
      <inkml:brushProperty name="height" value="0.04286" units="cm"/>
      <inkml:brushProperty name="color" value="#F6630D"/>
    </inkml:brush>
  </inkml:definitions>
  <inkml:trace contextRef="#ctx0" brushRef="#br0">123 3 8804,'-5'-2'0,"0"1"0,0 2 0,-2 4 0,-1 3 570,-1 3 0,-1 4 0,0 2 2,0 0 1,0 3 0,0-3 0,2-1 0,2-1-425,1-1 1,2-1 0,0 0 0,1 1-497,-1-2 0,2-1 1,-1-2-236,2-1 1,0-1-1,2-4 1,2-1 137,2-2 1,0-3-1,3-1 1,2-3-174,1 0 1,0-1 845,1 0 1,-1 0 0,1 2 0,-1 3 0,-2 0 0,-1 2 478,-1 0 0,0 2 1,-4 0-1,-1 3-240,-1 2 1,-2 2-1,-2 1 1,-2 0 1,-2-1 1,0 0-1,-2 0 1,-1-2-451,0 0 0,0-2 0,0 0-633,1-1 0,2-2 0,0 1-162,0-2 0,2 0 1,1-2-1,1-2-780,1-1 1,2-1 1555,1-3 0,2-3 0,4-3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59.012"/>
    </inkml:context>
    <inkml:brush xml:id="br0">
      <inkml:brushProperty name="width" value="0.08571" units="cm"/>
      <inkml:brushProperty name="height" value="0.08571" units="cm"/>
      <inkml:brushProperty name="color" value="#F6630D"/>
    </inkml:brush>
  </inkml:definitions>
  <inkml:trace contextRef="#ctx0" brushRef="#br0">0 0 15434,'18'2'560,"-5"5"1,4 4-1,-2 8 1,7 3 35,4 4-69,0-4 1,1 13 0,-1-7 0,0 0 0,2 3 0,3-3-499,-1 1 0,5-3 1,-9-7-1,-2 1-936,-2-1 0,-3 1 0,3 0-830,4-1 0,-4 1 0,6-1 1737,1 1 0,-8 0 0,8-1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1.611"/>
    </inkml:context>
    <inkml:brush xml:id="br0">
      <inkml:brushProperty name="width" value="0.04286" units="cm"/>
      <inkml:brushProperty name="height" value="0.04286" units="cm"/>
      <inkml:brushProperty name="color" value="#F6630D"/>
    </inkml:brush>
  </inkml:definitions>
  <inkml:trace contextRef="#ctx0" brushRef="#br0">40 83 8357,'-4'-3'179,"1"0"154,-1 1 0,2-1 176,-2 1-123,3 1-96,-1-1 1,3 1-123,0-1 1,2 2 0,2 0-1,0 0-23,2 0 1,-1-1-1,2 0-190,1-3 0,0 2 0,1-2 1,-1 1-1,0-2-1,-1 0 0,-1 2 1,2 0-1,-3-1-159,0 0 0,-2 0 0,0 1-194,-1-1 310,-2 0 0,1 1 0,-4 0 0,-1 1 107,-1 1 0,-3 0 1,0 1-1,1 0-13,-1 0 0,0 2 1,-2 0-1,1 1 44,1 0 0,-1 1 1,0 0-1,0-1 1,0 2-1,-1 1 0,2 0 0,0 1 132,2 0 1,0 2 0,0-2 0,1 0-1,0 2-8,1 0 0,2 1 1,-1 0-1,1-1-78,1-1 0,1 1 0,1-3 1,1 0 45,1-2 1,1 0 0,0-3-171,0 0 1,1 0 0,2-1 0,-1 0-256,0 0 1,1 0 0,-1 0 0,0 0-321,0 0 1,0 0-1,-2 0 1,1 0-903,1 0 1506,-1 0 0,1 0 0,1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2.397"/>
    </inkml:context>
    <inkml:brush xml:id="br0">
      <inkml:brushProperty name="width" value="0.04286" units="cm"/>
      <inkml:brushProperty name="height" value="0.04286" units="cm"/>
      <inkml:brushProperty name="color" value="#F6630D"/>
    </inkml:brush>
  </inkml:definitions>
  <inkml:trace contextRef="#ctx0" brushRef="#br0">25 25 8385,'-9'-5'864,"0"0"-485,4 3 0,4-1 1,3 3-1,2 0-177,2 0 1,5 0 0,-1 0-1,2 0 1,2 0-130,2 0 1,-1 0 0,2-1-1,-2-1-454,2 1 0,-3 0 0,2 1 0,-3 0-1562,-1 0 1943,-1 0 0,-1-2 0,0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2.785"/>
    </inkml:context>
    <inkml:brush xml:id="br0">
      <inkml:brushProperty name="width" value="0.04286" units="cm"/>
      <inkml:brushProperty name="height" value="0.04286" units="cm"/>
      <inkml:brushProperty name="color" value="#F6630D"/>
    </inkml:brush>
  </inkml:definitions>
  <inkml:trace contextRef="#ctx0" brushRef="#br0">167 59 8683,'-4'-7'0,"0"-1"234,1 0 0,0 1 0,-1 3 0,1 0-124,-1 1 0,0 0 0,-1-1 0,0 2-19,-2 0 0,2-2 0,-2 3 0,2 0 85,0 0 0,1 1 0,1 1 0,-1 0-128,0 2 0,-1 2 0,-1 2 124,-1 1 0,1 3 1,1 1-1,0 2 44,0 1 1,0 3 0,-1 1 0,1 1-41,0 1 1,-1 4 0,3-2-1,-1-2 1,0 0-34,1-1 1,2-3 0,-1-1 0,2-1-161,0-2 0,0 0 0,0-3-41,0 0 1,0 0 0,0-3 0,0-1 0,0-1-704,0 0-1393,2 0 963,-2 0 0,5-3 325,-2-2 0,3-2 866,1-3 0,-1-4 0,-1-2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3.311"/>
    </inkml:context>
    <inkml:brush xml:id="br0">
      <inkml:brushProperty name="width" value="0.04286" units="cm"/>
      <inkml:brushProperty name="height" value="0.04286" units="cm"/>
      <inkml:brushProperty name="color" value="#F6630D"/>
    </inkml:brush>
  </inkml:definitions>
  <inkml:trace contextRef="#ctx0" brushRef="#br0">25 16 8471,'-5'2'43,"1"1"0,0 1 1,0 2 410,1 0 1,0 0 0,2 2 0,0-1-218,1-1 0,1 0 0,0-2 0,3 1 0,2-2 0,1-1 0,0-2 0,1 0 0,-1 0-103,0 0 1,1 0 0,-2 0 0,0-2-422,0-1 1,-3 0-9,-2 0 0,0 0-80,-1-2 0,-2 1 0,-2 2-176,0 0 0,-3-2 0,1 2 0,0 0 29,0 0 0,4-2 1,0 1-1,1-2 522,1 0 0,1 0 0,1 1 0,1-1 0,6-2 0,1-1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3.357"/>
    </inkml:context>
    <inkml:brush xml:id="br0">
      <inkml:brushProperty name="width" value="0.04286" units="cm"/>
      <inkml:brushProperty name="height" value="0.04286" units="cm"/>
      <inkml:brushProperty name="color" value="#F6630D"/>
    </inkml:brush>
  </inkml:definitions>
  <inkml:trace contextRef="#ctx0" brushRef="#br0">0 20 8395,'9'0'79,"-1"0"1,-2 0 0,2 0-1,-1 1 303,-1 3 0,-1-1 0,0 6 0,-2-1 0,-1 2 24,0 2 1,-1-2 0,1 1-1,-2-1-174,0-2 0,0 1 0,0-2 9,0 1 0,0-3-176,-2 0 0,1-3 0,0-4-120,0-3 1,2 0-1,0-3 1,3-2-65,0-1 0,1 2 0,1-2 0,1 0 85,1 1 0,-1 0 0,0 2-79,0-1 1,2 3 0,-1-2 0,-1 2-272,0 1 0,-2 1 0,0 2 1,0 1-184,0 1 567,0 0 0,-2 4 0,-1 1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5.887"/>
    </inkml:context>
    <inkml:brush xml:id="br0">
      <inkml:brushProperty name="width" value="0.04286" units="cm"/>
      <inkml:brushProperty name="height" value="0.04286" units="cm"/>
      <inkml:brushProperty name="color" value="#F6630D"/>
    </inkml:brush>
  </inkml:definitions>
  <inkml:trace contextRef="#ctx0" brushRef="#br0">0 241 9104,'1'-4'233,"1"0"0,3 2 0,3 2 1,1 0 26,1 0-194,2 0 0,0 0 0,4 0 96,0-2 0,1 0 0,3-1 0,-1-2-125,1-1 1,0 1-1,-1-3-154,-1-1 0,1 1 0,-1-2 0,-3 2-40,0-1 0,-2-1 0,-3 2 0,-1-2 100,-1 0 0,-2 1 0,-3-1 0,-1 2 1,-1 0-106,-1-1 0,-2 1 440,-1 0 0,-1 2 0,-1-2 0,-1 0 1,0 1-1,0 0 150,0 1 0,0 1 0,1 1 1,1 2-196,-1 0 1,0 0-206,0 2 1,1 3 0,0 2 0,0 3 182,1 3 1,-2 2 0,0 3-4,0 2 1,1 1 0,-1 1-1,0 1-134,0 2 1,0 1-1,0-1 1,0-2-154,0-1 1,0-1-1,0-2 1,1-2-1,1-4 95,1-2 1,2-2-431,0-2 1,0-3-1,2-2 115,3-5 1,1-2 0,2-2 0,0-2 179,0 0 1,1 0 0,-1 0 0,0 1 292,0 0 1,-2 2 0,0 2 0,0 1 78,-1 2 0,-2 0 19,0 3 1,-2 3 0,1 0 0,-1 3 245,-1 3 1,-1 0-1,0 1 1,-1 1-462,1 0 1,1 1-1,0-2 1,0-1 0,0 0-735,0-1 0,0-2 0,0 0-798,0 0 1,0-3 84,2 0 1,-1-2 1389,2 1 0,3-4 0,1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6.233"/>
    </inkml:context>
    <inkml:brush xml:id="br0">
      <inkml:brushProperty name="width" value="0.04286" units="cm"/>
      <inkml:brushProperty name="height" value="0.04286" units="cm"/>
      <inkml:brushProperty name="color" value="#F6630D"/>
    </inkml:brush>
  </inkml:definitions>
  <inkml:trace contextRef="#ctx0" brushRef="#br0">0 84 9762,'5'0'1317,"2"0"-1317,-1 0 0,1 0 18,0 0 0,0-1 1,2-1-1,1-1 1,0-1 127,0-1 1,1 0-1,-2 0 1,-1 0-283,-1 0 0,-1 0 0,0 0 0,-3 1-302,0-1 0,-1 0 0,-3 0 325,0 0 1,-1 0-1,-2 1 1,-2 0-99,-1 3 0,-2 0 0,0 1 747,-1 0 1,0 2-1,0 2 1,1 2 247,1 0 1,1 5 0,2 0-1,1 2 1,2-1-145,0 0 1,0 2 0,2-2 0,2 1-708,1-2 1,2-1 0,0-2 0,1-1-242,1 0 0,1-3 0,1 0 1,0-1 116,1-2 0,-1-1 0,0-1 0,-2-1-4449,0-1 4640,2-2 0,-1-3 0,1-2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6.566"/>
    </inkml:context>
    <inkml:brush xml:id="br0">
      <inkml:brushProperty name="width" value="0.04286" units="cm"/>
      <inkml:brushProperty name="height" value="0.04286" units="cm"/>
      <inkml:brushProperty name="color" value="#F6630D"/>
    </inkml:brush>
  </inkml:definitions>
  <inkml:trace contextRef="#ctx0" brushRef="#br0">0 10 8390,'2'-5'270,"2"2"0,0 2 271,1 2 0,-2 5 0,-2 4 97,0 3 0,-2 4 0,0-2 0,-2 1 1,0 2-1,0-1 0,0-1 0,1 0 1763,0-1-2428,0 0 0,2-2 0,0-1 1,0-1-1,0-4 0,0-1-890,0-1 611,0-2 1,1-2 0,0-3-1,3-3-307,2-4 0,2-4 0,4-3 393,1 0 0,1-4 0,1 2 0,1 0 1,0 0 80,0 0 1,-1 4 0,-1 0-80,0 2 0,-3 1 1,-3 3-1,-1 2 218,-2 2 0,-4 2 0,-2 2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7.328"/>
    </inkml:context>
    <inkml:brush xml:id="br0">
      <inkml:brushProperty name="width" value="0.04286" units="cm"/>
      <inkml:brushProperty name="height" value="0.04286" units="cm"/>
      <inkml:brushProperty name="color" value="#F6630D"/>
    </inkml:brush>
  </inkml:definitions>
  <inkml:trace contextRef="#ctx0" brushRef="#br0">162 44 8367,'-6'-14'138,"0"2"0,-2 2 0,0 5 298,0 3-194,2 1 0,-4 4 1,1 2-1,-3 3-56,0 5 1,-2 0-1,-2 4 1,3 1-1,1 2 6,3-2 0,1 1 271,5-3 0,1 1 0,2-3 0,1 1 0,0-2 0,3-2-296,2-3 1,2-1 0,2-2 0,1-2 0,2-1-350,2-2 0,-2 0 0,0-3 123,0-1 0,0-2 1,-1-2-1,0 1-1060,-1 1 1,-2 1-1,-1 0-471,1 0 0,-2 2 1590,-1 0 0,2-1 0,0-1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7.748"/>
    </inkml:context>
    <inkml:brush xml:id="br0">
      <inkml:brushProperty name="width" value="0.04286" units="cm"/>
      <inkml:brushProperty name="height" value="0.04286" units="cm"/>
      <inkml:brushProperty name="color" value="#F6630D"/>
    </inkml:brush>
  </inkml:definitions>
  <inkml:trace contextRef="#ctx0" brushRef="#br0">113 29 8367,'3'-8'1134,"0"0"-777,-1 1 1,-1 3-51,-5 2 0,0 2 1,-4 2-1,0 2-82,-2 2 0,0 0 1,-1 3-1,0 2 0,0 1 1,0 1-1,2 0 0,1-1 1,1-1-1,3-1 0,0-1 1,3-2-23,0-1 1,2-1 0,0-1 0,3-3-460,0 0 0,3-2 0,1-1-96,1-3 0,2-1 0,0-3 0,0 1 0,-1-1 10,1 0 1,-3-1 0,1 0 0,-1 0 292,-1 1 1,2-1-1,-4 3 1,-1 1 796,1 2 1,-3 4-225,0 2 1,-4 3-1,0 5 1,0 0-1,0 1 403,1 0 0,0-1-782,1-2 1,1 0-1,0 0 1,3-1-247,0-2 0,1-2 0,0-2 0,0 0 0,0-1-540,2 0 1,-2-1-1,2 0 1,-1-2-552,0 0 1,0 0-1,0 0 1,0 1-974,-1 0 2165,0-2 0,-1 2 0,1-3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19:59.898"/>
    </inkml:context>
    <inkml:brush xml:id="br0">
      <inkml:brushProperty name="width" value="0.08571" units="cm"/>
      <inkml:brushProperty name="height" value="0.08571" units="cm"/>
      <inkml:brushProperty name="color" value="#F6630D"/>
    </inkml:brush>
  </inkml:definitions>
  <inkml:trace contextRef="#ctx0" brushRef="#br0">79 569 7976,'-19'-41'0,"-1"10"1092,0 14 1,9 10 241,5 14 0,4 4 0,2 13 0,2 8-550,4 14 1,-1 15 0,6 4 0,0-2 0,-1-2 36,6-2 0,1-7 0,3-1 0,1-4-201,6-3 1,-3-14 0,6-8-293,-2-7 1,1-10 0,-3-1 0,4-8 20,1-9 0,6-22 0,-5-11 0,5-10-287,3-10 1,-8 3 0,1-9-1,0 3 1,-1 1 267,1 3 0,-7 8-561,7-8 0,-7 10 1,4 5-1,-1 2 0,-5 5-344,-3 1 0,-1 10 0,0 1 1,-1 3-1,-1 4-604,-5 2 1,4 3 0,-4-1 0,5 3-924,1 4 0,-6 2 2102,0 4 0,9-4 0,9-8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8.318"/>
    </inkml:context>
    <inkml:brush xml:id="br0">
      <inkml:brushProperty name="width" value="0.04286" units="cm"/>
      <inkml:brushProperty name="height" value="0.04286" units="cm"/>
      <inkml:brushProperty name="color" value="#F6630D"/>
    </inkml:brush>
  </inkml:definitions>
  <inkml:trace contextRef="#ctx0" brushRef="#br0">0 4 8406,'0'-3'350,"0"2"0,0 5 1,0 3-1,0 3 1,0 1 1411,0 2 1,0-2 0,0 2-1272,0-1 1,0-1 0,0-1 0,0-1-445,0-1 0,1 1 0,0-2 0,0-2-887,0 1 674,0-3 0,-1-2 1,0-2-1,0-3-152,0-2 0,2 0 0,-1-2 1,1 1 145,0-1 0,-1 0 1,2 0-1,1 0-145,1 1 1,-1-1-1,0 1 1,0 1-26,1 1 0,0 0 0,1 0 0,0 0-1210,-1 0 1,1 1 1551,1 1 0,-1-4 0,-1 2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8.383"/>
    </inkml:context>
    <inkml:brush xml:id="br0">
      <inkml:brushProperty name="width" value="0.04286" units="cm"/>
      <inkml:brushProperty name="height" value="0.04286" units="cm"/>
      <inkml:brushProperty name="color" value="#F6630D"/>
    </inkml:brush>
  </inkml:definitions>
  <inkml:trace contextRef="#ctx0" brushRef="#br0">20 5 8406,'0'7'1332,"0"2"0,0 2-420,0 2 1,-2 2 0,-1 1-1,0 0-248,-1 0 1,2-3 0,-2 0 0,3-1-387,0 1 1,1-4-1,0 0 1,0-1 164,0-2 1,0-1-912,0 0 1,0-2-67,0-3 1,0-5 0,1-3 0,2-2 126,0-1 0,4-2 0,0-2 1,2-1-1,0-1 186,1 0 1,1 1 0,0 0 0,0 3 218,0 1 1,-1 4 0,-1 0 0,0 1-364,-1 3 0,-2 0 0,1 2 0,-2 1-387,0 0 1,-2 4-1,-1 0 1,-2 1 751,0 1 0,0 2 0,0 1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8.745"/>
    </inkml:context>
    <inkml:brush xml:id="br0">
      <inkml:brushProperty name="width" value="0.04286" units="cm"/>
      <inkml:brushProperty name="height" value="0.04286" units="cm"/>
      <inkml:brushProperty name="color" value="#F6630D"/>
    </inkml:brush>
  </inkml:definitions>
  <inkml:trace contextRef="#ctx0" brushRef="#br0">0 132 8313,'5'1'12,"0"0"0,1 1 0,0-1 0,2-1 4,0 0 1,1 0 800,-1-2 1,1-1 0,-1-2-319,1-2 0,-1 1 0,1-2-289,-1 0 1,1-2 0,-3 1 0,0-1-225,0 0 0,-2 0 0,-1 0 0,-1 1 0,-2 0 137,-2 1 1,0 4-1,-4-1 1,0 3-1,-2 1 1,-2 1-1,0 3 227,1 4 1,-2 2-38,1 1 1,0 3 0,3 0 0,1 1 450,1 0 0,2 0-513,1-1 1,2-1-1,1-3 1,2 1-1,2-1-36,2 0 0,1-3 1,2-2-1,0-1-540,2-1 1,0 0 0,1-3 0,-1 0-1151,0-1 0,-1-2 1,1 1-1,0-1-2257,-1-1 3732,-1 0 0,0-2 0,0-1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49.122"/>
    </inkml:context>
    <inkml:brush xml:id="br0">
      <inkml:brushProperty name="width" value="0.04286" units="cm"/>
      <inkml:brushProperty name="height" value="0.04286" units="cm"/>
      <inkml:brushProperty name="color" value="#F6630D"/>
    </inkml:brush>
  </inkml:definitions>
  <inkml:trace contextRef="#ctx0" brushRef="#br0">0 2 8347,'4'-2'1178,"-1"4"0,1 5-676,0 3 1,0 0-1,0 2 1,-1-2 481,-1 0 0,2 0 0,-1-1 0,0 1 0,0 0-205,1 0 0,0 0 0,1-1-969,-2 1 0,1-2 1,-3-2-1070,0 0 0,-1-2 760,-1-1 0,0-3 1,-2-3-1,1-3 1,1-3 136,0 0 1,1-1 0,0-2 0,1 0 0,0-1 933,3 2 0,2-1 1,2 1-145,-1 2 1,3-1 0,-3 2 0,1 1-232,1 0 0,-2 3 0,2 2 0,-1-1 0,-1 1 0,-1 0 1,-1 1 46,0 0 0,-2 3-864,-2 1 1,1 3 619,0 1 0,0 2 0,-2-2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1.611"/>
    </inkml:context>
    <inkml:brush xml:id="br0">
      <inkml:brushProperty name="width" value="0.05714" units="cm"/>
      <inkml:brushProperty name="height" value="0.05714" units="cm"/>
      <inkml:brushProperty name="color" value="#F6630D"/>
    </inkml:brush>
  </inkml:definitions>
  <inkml:trace contextRef="#ctx0" brushRef="#br0">260 118 11137,'5'-11'0,"0"-1"143,0 1 1,-1 0 0,0 1 417,-1-2 1,-2 1 0,1 1-152,-2 2 0,0 0 1,-2 2-1,-2 1-159,-2 3 0,-2 2 0,-3 2 0,-1 4-130,-2 3 1,0 2-1,-4 3 1,1 1 9,1-2 0,3 2 1,2-3-74,1-1 1,3 0-1,1-5 1,3 0-209,1 0 0,1-2 1,2-1-1,3-1-96,2-2 1,2-2 0,2-3 0,1-3 0,1-1-81,0-1 1,1-1 0,2-1 0,-2 0 0,-2 1 76,-1 2 1,-2 3 0,-1 0 429,-2 2 1,-2 0 0,0 3 0,-1 3 368,-1 4 1,-3 6 0,-2 7 0,-3 2 351,-3 4 1,1 4-1,-3 1 1,0 2-486,1 2 1,-1-3 0,0 2 0,-1 0-172,0 1 1,-3 0 0,0 0-343,0-2 0,1-3 1,1-4-1,2-5-450,0-3 1,1-1-1,2-7 1,2-2-1,0-2-456,1-4 1,2 0 0,1-2-1409,1-2 1,1-5 2417,3-5 0,2-8 0,4-2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2.135"/>
    </inkml:context>
    <inkml:brush xml:id="br0">
      <inkml:brushProperty name="width" value="0.05714" units="cm"/>
      <inkml:brushProperty name="height" value="0.05714" units="cm"/>
      <inkml:brushProperty name="color" value="#F6630D"/>
    </inkml:brush>
  </inkml:definitions>
  <inkml:trace contextRef="#ctx0" brushRef="#br0">0 44 11944,'3'-11'0,"1"3"0,-1 6 0,2 5 0,-1 5 0,-1 2 0,-1 2 0,-1 1 0,-1 2 0,0 0 1174,0 1 0,0-2 1,0 2-1,0-2 1,0-1-610,0 0 0,0-2-1262,0-1 0,0-2 416,0-2 1,0-3 0,-1-3-1,0-3-164,-1-3 0,1-1 0,1-2 1,2-2-1,1-2 47,1-1 0,3-2 418,-1 1 0,3 0 0,-1 1 1,2 1-1,0 1-55,1 2 1,0-1-1,2 2 1,-1 0 114,1 1 0,-2 2 173,2 0 0,-2 1 0,1 1 0,-3 1 0,0 1 1,-3 1-158,0 0 1,-2 4 0,-1 0-1,-1 2-96,-2 1 0,0 2 1,0 2-1,-2 2 30,-3 1 0,-1 1 0,-2 2 0,-1 1 10,0 0 0,2-1 0,0 0-85,2-2 1,1-2 0,2-3-1,-1-1 10,2-1 0,3-4 1,1-2-1,2 0 22,0-1 0,2-2 0,0-1 1,1-2-1,1-2-13,-1-1 0,0-1 0,-1-1 131,-2 2 1,1-1 0,-3 1-1,0-1 1,-2 0 0,-1 2 184,-1 0 1,-2 0 0,-2 2-496,0 0 1,0 1-1,-1 1 1,-1 1-1,1 0-116,1 0 1,0 1-3593,0 1 2203,2 0 1,2 1 1696,2 1 1,2 0 0,2-2-1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2.845"/>
    </inkml:context>
    <inkml:brush xml:id="br0">
      <inkml:brushProperty name="width" value="0.05714" units="cm"/>
      <inkml:brushProperty name="height" value="0.05714" units="cm"/>
      <inkml:brushProperty name="color" value="#F6630D"/>
    </inkml:brush>
  </inkml:definitions>
  <inkml:trace contextRef="#ctx0" brushRef="#br0">30 154 10526,'-1'7'0,"-1"1"0,-1 2 0,-1 2 0,0 1 0,-1 0 632,0 0 0,2 2 0,1-3 0,2-1 1,0-1-1,0-1 0,2-2 937,1 0 1,2-2-1242,2-2 0,0-1 0,3-3 0,0-2-1332,0-2 0,1-3 0,1 0 1,0-1 361,0-1 0,-1 2 0,-2 0-134,-1-1 1,-2 2 0,0 0 0,-2 2 959,0 2 1,-4 3 0,1 4 0,-3 2 550,-1 2 1,1 1-1,-2 1 1,3-1 65,0 0 1,1-1-1,0-1 1,1-1-702,0-1 1,2-2-1,2-1 1,2-2-457,1 0 1,0-4-1,1-1 1,0-2 197,0-2 1,0-2 0,1-1-722,-1 0 1,1-1-1,-2-2 1,0 0 0,0 0 419,-1-1 0,0 0 0,0-2 1,0 0 668,-1-1 0,1 1 0,0-3 0,-1 3 553,-1 4 1,0 2 0,-1 3 104,-1 3 0,-2 4 1,1 3-30,-2 5 0,-2 6 0,0 2 0,0 4 23,-2 1 0,-1 1 0,0-1-541,1 1 1,0 1-1,2 0 1,-1 0-394,0-1 1,2-2 0,-1-1-1,2-2 1,0-3 413,0-3 0,0-2-1667,2-2 1,-1-1-1,2-2 1,1 0-1,1-3-1544,-1-1 1,0-2 2868,-1 0 0,0-2 0,2-4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3.075"/>
    </inkml:context>
    <inkml:brush xml:id="br0">
      <inkml:brushProperty name="width" value="0.04286" units="cm"/>
      <inkml:brushProperty name="height" value="0.04286" units="cm"/>
      <inkml:brushProperty name="color" value="#F6630D"/>
    </inkml:brush>
  </inkml:definitions>
  <inkml:trace contextRef="#ctx0" brushRef="#br0">89 57 8403,'3'-10'330,"0"1"0,-2 0 0,2 3 246,0 0 1,0 1 0,0 1 0,-1 0 350,0 1 1,0 2-86,-2 1 1,-1 6 0,-1 5-470,-1 5 0,-2 7 0,-1 4 0,-2 4 0,-2 2 0,-1 0 0,1-1 0,1 0 0,2-1 0,1-1 0,1 0-699,2-1 1,-1-4 0,2 0-452,-1-2 1,2-4-1,-1-5-1632,2-2 1824,0-1 1,0-4 0,-1 0-1129,-1-2 0,1-2 1713,-2-1 0,0-4 0,-2-1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3.637"/>
    </inkml:context>
    <inkml:brush xml:id="br0">
      <inkml:brushProperty name="width" value="0.05714" units="cm"/>
      <inkml:brushProperty name="height" value="0.05714" units="cm"/>
      <inkml:brushProperty name="color" value="#F6630D"/>
    </inkml:brush>
  </inkml:definitions>
  <inkml:trace contextRef="#ctx0" brushRef="#br0">43 238 11244,'-12'-5'-367,"1"-2"0,2 0 5,2 4 1585,4 1 0,3 2 0,4 0 0,2 0 0,2 0 0,3 0-419,2 0 0,4-2 0,1 0 0,1 1-963,2-1 0,0 1 0,2-3 0,0 0 0,1-1 0,0-3 1,-1 1-1,2-2-1192,0 0 0,-3-1 1,1 1 834,-2 1 0,0-3 1,-4 1-1,1-1 1,-2 0-94,-1-1 1,-1 0 0,-1 1 600,-3 0 1,-1-1 0,-3 3-1,0 1-553,-2 2 1223,-2 0 0,-4 4 0,-2 2 0,-2 5 0,-2 5 0,-2 4 522,-1 4 1,0 1-1,0 2-483,0 0 0,0 3 1,0-2-1,1 0 1,2 0-502,1-2 0,1-2 0,2-1 0,1 0 0,1-1 103,1-1 0,1-3-1041,0-2 1,0-3 0,2-2 0,1-2-1,2-2-314,2-2 1,-1-2-1,1-3 1,1-1 111,-1-1 1,0 0 886,1 0 0,-2 1 1,1 3 1027,-2 1 0,-1 1 0,0 4 0,-2 2 0,0 3 0,0 2 373,0 2 0,1-1 1,1 1-1363,1 0 0,-1 0 1,3-1-1,-1-1-372,0-2 0,0-2 0,0 0 0,0-1-910,-1 0 1,-1-1-1,1-1-119,0-1 0,2 0 0,-1-1 0,0 0 1415,0 0 0,-1 0 0,0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4.659"/>
    </inkml:context>
    <inkml:brush xml:id="br0">
      <inkml:brushProperty name="width" value="0.04286" units="cm"/>
      <inkml:brushProperty name="height" value="0.04286" units="cm"/>
      <inkml:brushProperty name="color" value="#F6630D"/>
    </inkml:brush>
  </inkml:definitions>
  <inkml:trace contextRef="#ctx0" brushRef="#br0">30 43 8499,'3'-10'0,"-2"1"906,0 1 1,-1 0 257,0 4-1144,0 1 1,-2 3-1,-1 3 1,0 1 0,0 2-1,0 0 150,1 0 1,0 1 0,0-1 0,1 1-147,-1-1 1,0-1 0,2 0-1,0 0 48,0 0 0,0-2 19,0 1 1,0-3 255,0 3 149,0-3 1,0 0 6,0-2 0,0 0 326,-2-1-816,-1 2-229,1 0-85,0 0 232,6 0 243,-3-2 467,6 1-175,-7-1-256,2 2-819,-2 0 1,0 2-384,0 1 1,0 0 0,0 1 991,0 1 0,2 0 0,1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4:13.956"/>
    </inkml:context>
    <inkml:brush xml:id="br0">
      <inkml:brushProperty name="width" value="0.08571" units="cm"/>
      <inkml:brushProperty name="height" value="0.08571" units="cm"/>
      <inkml:brushProperty name="color" value="#F6630D"/>
    </inkml:brush>
  </inkml:definitions>
  <inkml:trace contextRef="#ctx0" brushRef="#br0">79 685 7993,'-20'0'240,"0"0"1,7 0 298,0 0 1,9-9 663,-3-4 1,5 2 0,2-2-855,0-2 0,2 4 0,5-4 0,8-5 93,9-4 0,7-11 0,8 5-68,0-1 1,0-6 0,0 7-1,1-3 1,-1 0 0,0-1-71,0-3 1,-2 4 0,-2 2 0,-4 3-228,-3 4 0,0 2 1,-4 3-1,0-1 177,-7 1 0,3 5-1622,-7 1-2022,5 0 2458,-8 2 0,-1 5 0,-11 10-17,-5 3 0,3-1 0,-7-3 387,2 3 1,1-4 561,1 5 0,-4-5 0,-8-2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20:05.396"/>
    </inkml:context>
    <inkml:brush xml:id="br0">
      <inkml:brushProperty name="width" value="0.08571" units="cm"/>
      <inkml:brushProperty name="height" value="0.08571" units="cm"/>
      <inkml:brushProperty name="color" value="#F6630D"/>
    </inkml:brush>
  </inkml:definitions>
  <inkml:trace contextRef="#ctx0" brushRef="#br0">174 1045 8324,'-28'0'519,"-5"0"0,5 0 1,2 0-1,4 0-164,3 0 451,8-8 0,4-12 1,18-15-1,13-8-229,13-10 1,15-3 0,3-3 0,6 0-1,6-2 92,3-4 0,2 4 1,-34 28-1,0 1-433,34-29 0,-3 2 0,-5 0 0,-1 2-49,-7 5 0,-6 6 0,-10 12 0,-3 3-669,-5 3 1,-3 8-1333,-10 7 0,-8 20 1,-9 6 527,-13 15 1,-8 11 0,-16 5 0,2 1-919,-2-1 2204,-2-3 0,-10-1 0,-4-1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5.326"/>
    </inkml:context>
    <inkml:brush xml:id="br0">
      <inkml:brushProperty name="width" value="0.04286" units="cm"/>
      <inkml:brushProperty name="height" value="0.04286" units="cm"/>
      <inkml:brushProperty name="color" value="#F6630D"/>
    </inkml:brush>
  </inkml:definitions>
  <inkml:trace contextRef="#ctx0" brushRef="#br0">1 84 8785,'0'-13'0,"0"2"0,0 2 723,0 1 0,0 2-401,0-1 0,1 2 1,2 0-1,-1 2 1,3 0-188,1 1 0,-1-1 1,2 1-1,-1 0-221,0 0 0,0 2 1,1-2-1,-1 1 1,1 1 33,-1 0 0,-1 1 0,-1 0-227,-1 1 0,-2 0 0,1-1 439,0 1 1,-1 0 223,0-1 0,-2 0 1,-2 0-94,-2 0 1,0-1-1,0 0 1,0 0-155,1 0 0,0 0 0,2 1-762,-1 0 0,0 0 0,1 3 0,1-1 0,-1 2-1689,1 0 2314,-1 0 0,0 2 0,-1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6.209"/>
    </inkml:context>
    <inkml:brush xml:id="br0">
      <inkml:brushProperty name="width" value="0.04286" units="cm"/>
      <inkml:brushProperty name="height" value="0.04286" units="cm"/>
      <inkml:brushProperty name="color" value="#F6630D"/>
    </inkml:brush>
  </inkml:definitions>
  <inkml:trace contextRef="#ctx0" brushRef="#br0">373 417 8265,'-5'-2'-110,"0"2"0,0-3 0,-1 1 394,0-1 0,-1-1 0,-1-1 154,-1 0 0,-3-1 1,2 0-1,-2-1 1,-2 0 176,0-2 1,-1 0-316,-2-1 0,1-2 0,-3-1 0,0 0 0,1 1 0,-1-1 38,0-1 1,1 1 0,2-3-203,1 1 1,2-3-1,2 1 1,3 0-90,1-2 1,4 0-1,1 0 1,2 1-21,2 2 0,1 1 1,4 1-1,1 1 1,1 3-41,1 1 1,1 3 0,1 2-1,-1 1-77,1 3 1,-2 1 0,0 2 0,-3 4-28,-2 4 1,-2 1 0,-2 3 0,-3 2 142,-2 1 1,-2 1 0,-4 3 0,-2 0 34,-2 2 1,-1-1 0,1-1-1,1-1-55,0-2 0,2-3 0,0-2-98,2-4 1,3-2 0,2-3-152,3-1 0,1-1 0,2-2 163,3-2 1,2-3 0,3-3 0,1-1 0,1-1 305,1 0 0,-3 2 0,2 0 0,-2 2 232,0 0 0,-2 2 0,-1 1 1,-1 2-130,1 0 1,-1 0 0,-1 2 0,0 1-330,0 2 0,0 0 1,1 1-1,2 1-789,-1-2 0,1-1 0,2-1 1,0-1-409,2-1 0,-2 0 0,2-1 280,-2 0 0,1-1 0,1 0 0,-1-1 917,-1-1 0,2 0 0,1-2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7.774"/>
    </inkml:context>
    <inkml:brush xml:id="br0">
      <inkml:brushProperty name="width" value="0.05714" units="cm"/>
      <inkml:brushProperty name="height" value="0.05714" units="cm"/>
      <inkml:brushProperty name="color" value="#F6630D"/>
    </inkml:brush>
  </inkml:definitions>
  <inkml:trace contextRef="#ctx0" brushRef="#br0">107 45 14127,'-20'-7'0,"2"1"0,1 2 509,2 0 1,4 2-1,0-1 844,2 1 0,4-1-632,5 1 0,4 1 1,8 1-1,2 0-488,1 2 1,7 1 0,0 1-1,1 1 1,1-1-45,2-1 1,-2-2-1138,2 1 1,-3-2 0,2 0 0,-1-2 0,-1-1 0,0-1 0,-3 0 980,-2-1 0,1-4 0,-1 2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7.903"/>
    </inkml:context>
    <inkml:brush xml:id="br0">
      <inkml:brushProperty name="width" value="0.04286" units="cm"/>
      <inkml:brushProperty name="height" value="0.04286" units="cm"/>
      <inkml:brushProperty name="color" value="#F6630D"/>
    </inkml:brush>
  </inkml:definitions>
  <inkml:trace contextRef="#ctx0" brushRef="#br0">182 40 8390,'-8'-8'357,"-1"-1"0,3 4 0,0-1 0,0 2 35,2 2 1,0 0 0,1 0 0,-1 1 103,0 1 1,-1 0-1,0 0 1,0 2 0,0 2-169,0 2 1,0 2-1,-1 4 1,-1 2-47,1 2 0,1 2 0,-1 0 1,0 2 45,0 1 0,-1-1 1,3 2-248,-1-2 1,0 0 0,0 0-71,0 0 1,1-4-1,0 0 1,0-1-104,1-2 1,0 0 0,2-3-1,0 0-256,-1-1 0,2-1 0,-2-1 0,1 0-106,1-1 0,3-1 1,0-2-1,1-1-447,1-1 0,1-2 1,0-1-1,3-1 1,1-3-182,2 0 1,0-4 1081,-1 1 0,2-3 0,1-3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8.223"/>
    </inkml:context>
    <inkml:brush xml:id="br0">
      <inkml:brushProperty name="width" value="0.04286" units="cm"/>
      <inkml:brushProperty name="height" value="0.04286" units="cm"/>
      <inkml:brushProperty name="color" value="#F6630D"/>
    </inkml:brush>
  </inkml:definitions>
  <inkml:trace contextRef="#ctx0" brushRef="#br0">20 0 8390,'-2'6'0,"-2"0"676,0 3 1,0 0-1,0 1 1,3-1-162,0-1 1,1 2 0,0-1 0,1-2 0,0-1-126,3-1 1,1-1-1,1 0 1,2-2-240,2 1 0,-1-2 0,1-2 1,-2-2-177,1-1 0,-3 0 1,0-3-1,0 1-273,-2 0 1,0 0 0,-2 0-1,1 0 1,-2 0 0,-1-1-1,-1 1 1,-2 1 0,1 0-755,-2 0 0,0 1 0,-1 0 0,1 1 1052,1-1 0,2-1 0,-1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8.285"/>
    </inkml:context>
    <inkml:brush xml:id="br0">
      <inkml:brushProperty name="width" value="0.04286" units="cm"/>
      <inkml:brushProperty name="height" value="0.04286" units="cm"/>
      <inkml:brushProperty name="color" value="#F6630D"/>
    </inkml:brush>
  </inkml:definitions>
  <inkml:trace contextRef="#ctx0" brushRef="#br0">1 35 8390,'4'5'464,"0"2"1,-1 1 0,0 2-166,0 1 1,-1-1 0,-2 2 0,0 0 0,0-1 0,0 0 0,0-1 0,-2-2-1,1-1 595,0-2 1,0-2-746,-1-2 1,1-1 0,0-2-1,0-3 1,2-2 0,0-2-21,1-1 0,3-2 0,0-1-47,3-1 1,-2 0 0,2 2-259,1 0 0,0 1 1,0 1-468,0 0 87,0 2 1,-3 1 0,1 3-688,1 1 1,0 0-1,-2 3 1243,0 0 0,0 0 0,-1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8.996"/>
    </inkml:context>
    <inkml:brush xml:id="br0">
      <inkml:brushProperty name="width" value="0.05714" units="cm"/>
      <inkml:brushProperty name="height" value="0.05714" units="cm"/>
      <inkml:brushProperty name="color" value="#F6630D"/>
    </inkml:brush>
  </inkml:definitions>
  <inkml:trace contextRef="#ctx0" brushRef="#br0">35 3 15649,'-1'-2'-2693,"-2"2"3545,1 5 1,0 2 0,-1 3 0,-1 0 142,0 1 0,-1 0 0,2 0 0,1 0-907,0-2 1,1 1 0,-1-2-809,2-2 0,0 1 0,0 0-1510,0-1 1,2-3 1320,1-1 0,1-4 0,-1-1 0,-1-1-324,-1-1 0,-1-2 1203,0 1 0,0-3 0,0 1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6:59.321"/>
    </inkml:context>
    <inkml:brush xml:id="br0">
      <inkml:brushProperty name="width" value="0.05714" units="cm"/>
      <inkml:brushProperty name="height" value="0.05714" units="cm"/>
      <inkml:brushProperty name="color" value="#F6630D"/>
    </inkml:brush>
  </inkml:definitions>
  <inkml:trace contextRef="#ctx0" brushRef="#br0">6 133 8520,'-3'-11'0,"1"-1"0,2-1 209,0 0 1,0 1-1,0 0 1,0 2 0,0 0-1,0 2 1,0 2 649,0 0 0,0 1-797,0 1 1,2-1 0,1 2 0,1 1-410,1 2 1,1 0 0,0 0 0,1 1-1593,1 1 1952,0 0 1,1 0 0,1 1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0.010"/>
    </inkml:context>
    <inkml:brush xml:id="br0">
      <inkml:brushProperty name="width" value="0.05714" units="cm"/>
      <inkml:brushProperty name="height" value="0.05714" units="cm"/>
      <inkml:brushProperty name="color" value="#F6630D"/>
    </inkml:brush>
  </inkml:definitions>
  <inkml:trace contextRef="#ctx0" brushRef="#br0">83 1 10011,'-1'9'741,"-1"2"-630,-3 3 0,-4 1 1,1 1-1,0 2 963,-1-1 1,1 0-1,1-3-403,1-1 1,1 0-1,0-2 1,2-2-774,-1 0 0,3-2 0,0 0-217,0-2 1,4 0 0,1-3 0,3-2 0,0-3-1,2-2-691,0-2 0,1-2 0,0 0 153,0 0 0,1-4 0,1 4 560,-2-2 1,1 1-1,-2 2 812,-1 2 1,-1 1 0,-2 2 0,0 1 256,0 1 0,-2 4 0,-2 2-463,0 3 1,-2 3 0,0 0 0,-2-1 0,0 0 0,2-2 0,0 0 0,1 1-1,0-1-2892,0-1 0,2-4 942,2-1 1626,0-2 1,3-4 0,1-1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0.554"/>
    </inkml:context>
    <inkml:brush xml:id="br0">
      <inkml:brushProperty name="width" value="0.04286" units="cm"/>
      <inkml:brushProperty name="height" value="0.04286" units="cm"/>
      <inkml:brushProperty name="color" value="#F6630D"/>
    </inkml:brush>
  </inkml:definitions>
  <inkml:trace contextRef="#ctx0" brushRef="#br0">134 61 8552,'13'-18'0,"-2"2"1023,-3 3 0,-1 5-644,-2 3 0,-2 7 0,-2 5 0,-2 6 212,-4 7 1,-2 3 0,-4 4 0,0 1 0,-2 2 278,-1 3 1,0-4-673,1 4 0,3-3 1,-1-1-1,1-1 0,3 0 1,0-2-1,2-3-38,2-3 1,1-5 0,1-4-1382,0-2 1,1-2 0,1-3 264,0 0 1,0-4 0,1-4 0,0-2-348,-1-2 0,1-1 0,-2-2 1303,0 0 0,0-4 0,0-2 0</inkml:trace>
  <inkml:trace contextRef="#ctx0" brushRef="#br0" timeOffset="1">12 217 8961,'-2'-7'1442,"-2"0"0,1 4-726,1 1 1,1 2-1,5 0 1,0 0-293,2 0 1,2 2 0,1 1 0,0 0-126,1 0 0,-1 0 0,2 2 1,-1-1-1054,0-1 1,0 0 0,-1 0-256,-1 1 1,1-2 0,-2 2 0,-1-1 1008,1 1 0,-1 1 0,1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20:05.651"/>
    </inkml:context>
    <inkml:brush xml:id="br0">
      <inkml:brushProperty name="width" value="0.08571" units="cm"/>
      <inkml:brushProperty name="height" value="0.08571" units="cm"/>
      <inkml:brushProperty name="color" value="#F6630D"/>
    </inkml:brush>
  </inkml:definitions>
  <inkml:trace contextRef="#ctx0" brushRef="#br0">18 157 8188,'-6'-26'1261,"-1"0"1,3 0-1,10 6-696,7 1 1,-2 6-1,2 2 1,2 2-1,3 5-28,1 2 0,3 6 362,4 9 0,5 9 0,6 17 0,0 2 0,0 5-112,4 6 1,3 3 0,-3-1 0,1-4-772,-3-2 0,4-2 1,-12-7-1,-1-2-427,-4-4 1,-4 4-1,-4-7 1,-3 1-918,-2-5 1,-2 2 0,4-2 0,-4-2-1348,-2-2 0,-1-2 2675,-1-1 0,-5 1 0,7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0.824"/>
    </inkml:context>
    <inkml:brush xml:id="br0">
      <inkml:brushProperty name="width" value="0.04286" units="cm"/>
      <inkml:brushProperty name="height" value="0.04286" units="cm"/>
      <inkml:brushProperty name="color" value="#F6630D"/>
    </inkml:brush>
  </inkml:definitions>
  <inkml:trace contextRef="#ctx0" brushRef="#br0">1 425 8298,'2'-5'-85,"1"2"0,2 1 0,1 0 439,1-1 0,1-1 1,-1-2-1,0 0-66,2 0 1,-1-2 0,0 1 0,0 0-303,0-1 1,-1 0 0,-3 1-1,0 0 1,-1 0 27,-1 1 0,-1 1 0,-1 0-33,-2 0 0,-1 2 0,-4 1 1,-1 2-1,-1 0 0,-2 3 1,-1 2-1,1 2 0,1 3 1,1 1-1,1 1 0,1 0 2282,2 0-2054,2 1 1,1-2-1,2 0 1,1-1 332,2-2 1,1-1-566,4-4 1,0 1 0,2-3 0,2 0 0,1-3-438,1-3 1,1-1-1,0-3 1,-1-1-124,1 0 0,0-3 0,0 0 0,1-1 1,0-2-223,0 0 0,-1-1 742,0-3 0,1-2 0,0 0 0,0-2 1,-1 0-1,0 0 201,0-1 0,-3 0 0,0-2 377,-2 2 0,-1 4 0,-3 5 0,-2 3 0,-2 2 292,0 3 1,-3 3 0,-4 5 0,-3 3-202,-1 5 1,-1 3-1,-2 5 65,-1 5 0,0 1 1,-1 5-1,2 0-179,0 1 0,0 3 0,3-5 1,1 1-677,1-1 0,4 1 1,1-4-1,2-2 1,0-2-639,2-4 1,1-1 0,3-3 0,1-2-888,1-2 0,0-2 1,2-1 1708,0-1 0,2-2 0,0 1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1.307"/>
    </inkml:context>
    <inkml:brush xml:id="br0">
      <inkml:brushProperty name="width" value="0.04286" units="cm"/>
      <inkml:brushProperty name="height" value="0.04286" units="cm"/>
      <inkml:brushProperty name="color" value="#F6630D"/>
    </inkml:brush>
  </inkml:definitions>
  <inkml:trace contextRef="#ctx0" brushRef="#br0">109 24 8419,'2'-9'758,"-1"1"-503,-2 3 0,-2 3 0,-3 4 1,-3 2-1,-2 2 0,0 2 141,-2 1 0,2 1 0,0 1 0,3 1-2,1 1 1,4-1-1,1 1 1,2 1 125,2-2 0,1-1 1,3-1-1,1-1-258,1-1 1,-2-1-1,0-2 1,-1 0-579,-2 0 0,1-2 0,-3 0 0,-1 0 1,-2-1-1,-2 0-1163,-1-1 1,-2 0 976,1-1 1,0 0-809,-2 0 0,2-1 1310,-1-1 0,-1-3 0,1-2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1.545"/>
    </inkml:context>
    <inkml:brush xml:id="br0">
      <inkml:brushProperty name="width" value="0.04286" units="cm"/>
      <inkml:brushProperty name="height" value="0.04286" units="cm"/>
      <inkml:brushProperty name="color" value="#F6630D"/>
    </inkml:brush>
  </inkml:definitions>
  <inkml:trace contextRef="#ctx0" brushRef="#br0">113 13 8313,'-7'-5'1266,"0"0"1,-3 3-1,2 2-1187,-1 2 1,2 4 0,-2 1 0,1 0-1,1 1 1,0-1-88,0 0 0,2 0-1315,1 0 0,1 0 1323,-2 1 0,0 4 0,1-2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2.252"/>
    </inkml:context>
    <inkml:brush xml:id="br0">
      <inkml:brushProperty name="width" value="0.04286" units="cm"/>
      <inkml:brushProperty name="height" value="0.04286" units="cm"/>
      <inkml:brushProperty name="color" value="#F6630D"/>
    </inkml:brush>
  </inkml:definitions>
  <inkml:trace contextRef="#ctx0" brushRef="#br0">98 8 8441,'-5'-4'295,"-2"3"0,1-2 0,0 4 695,2 4 0,0 3 1,0 3-1,-1 3-103,-2 2 0,-2 1 0,2 2 0,-1-1-491,2-2 1,0-2 0,2-1 0,0-2 67,1-2 0,2 1-1338,-1-4 0,2 0 1,2-3-2056,1-1 1,2-2 2928,1-2 0,2-5 0,2-3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2.456"/>
    </inkml:context>
    <inkml:brush xml:id="br0">
      <inkml:brushProperty name="width" value="0.04286" units="cm"/>
      <inkml:brushProperty name="height" value="0.04286" units="cm"/>
      <inkml:brushProperty name="color" value="#F6630D"/>
    </inkml:brush>
  </inkml:definitions>
  <inkml:trace contextRef="#ctx0" brushRef="#br0">25 15 8441,'-6'-4'119,"0"-1"2468,2 0 0,-1 5-1632,4 0 0,0 0-1103,0 2 1,0-1 0,2 2 46,0-1 0,2 2 0,2-2 101,2 1 0,1 1 0,1-1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3.243"/>
    </inkml:context>
    <inkml:brush xml:id="br0">
      <inkml:brushProperty name="width" value="0.04286" units="cm"/>
      <inkml:brushProperty name="height" value="0.04286" units="cm"/>
      <inkml:brushProperty name="color" value="#F6630D"/>
    </inkml:brush>
  </inkml:definitions>
  <inkml:trace contextRef="#ctx0" brushRef="#br0">69 1 8441,'-8'9'0,"0"4"0,-1 5 0,3 1 1580,-1-1 0,1-2 0,1-2 1,0-1-641,0-2 1,1-3-1,1-1-1041,1-2 1,1-1 0,3-2 0,0 1 0,4-3 0,0-3 0,2-3 0,1-2 0,2-3-963,1-1 0,1 1 0,1-2 0,0-1 1,-2 1-1,0 1 375,-1 0 1,-1 5 0,-2 0 1219,-1 2 0,-2 1 0,-1 3 0,0 2 577,-3 4 0,0 2 1,-2 4-1,0 1 0,-3 0 21,0 0 0,0 0 1,0-3-1444,1-1 1,0 1 0,0-3 0,1 0 760,-1-2-1993,3-2 0,0-3 0,3-3 0,1-2 0,1-3 1545,0-1 0,2-2 0,1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3.821"/>
    </inkml:context>
    <inkml:brush xml:id="br0">
      <inkml:brushProperty name="width" value="0.04286" units="cm"/>
      <inkml:brushProperty name="height" value="0.04286" units="cm"/>
      <inkml:brushProperty name="color" value="#F6630D"/>
    </inkml:brush>
  </inkml:definitions>
  <inkml:trace contextRef="#ctx0" brushRef="#br0">133 29 8441,'7'-12'0,"0"3"0,-2 3 0,-2 5 1141,-1 4 0,-2 6 0,-3 7 0,-2 3 0,-2 2-34,-2 3 1,-1 2 0,1 0 0,0 0 218,1 1-1342,2-4 1,-2 3 0,2-4-247,2-2 0,2 1 1,0-3-1,2-1-945,0-3 0,0 0 0,0-4 0,0-2-329,0-2 0,0-2 0,2-1 1536,-1-3 0,3-5 0,-1-2 0</inkml:trace>
  <inkml:trace contextRef="#ctx0" brushRef="#br0" timeOffset="1">20 161 8441,'-5'-2'943,"0"-1"1,1 0-809,0 0 0,3 2 757,2-1 1,3 2 0,2 0 0,2 0 0,2 0-287,0 0 0,1 0 0,1 0 0,0 0 0,2 0-829,0 0 0,-1 0 0,0 0 0,1 0 80,0 0 1,-1 0-1,0 0 1,-1 0-4076,-1 0 4218,-3 2 0,3 1 0,-1 1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4.438"/>
    </inkml:context>
    <inkml:brush xml:id="br0">
      <inkml:brushProperty name="width" value="0.04286" units="cm"/>
      <inkml:brushProperty name="height" value="0.04286" units="cm"/>
      <inkml:brushProperty name="color" value="#F6630D"/>
    </inkml:brush>
  </inkml:definitions>
  <inkml:trace contextRef="#ctx0" brushRef="#br0">0 157 8550,'0'-8'446,"3"3"0,0 3 0,3 0-346,3-1 0,0-2 0,1 1 0,0-2 234,1 0 1,0 0 0,2-3 0,-1 1 0,0-1 0,0 0 0,-1 2 0,-1 0 0,-2 0 0,-1 1 0,-2 1-1,0 0 1,-2 1 0,-2 0-1437,-2 1 906,-4 1 1,-3 2-1,-2 0 1,-1 2-1,-3 2 1,0 2-342,0 2 0,-1 2 1541,2 1 1,1 1 0,3 2 0,1-2 0,2 1 0,2-1 684,3 0 0,0-3 1,2-2-1593,0 0 1,4-3 0,2 0 0,0-1-1039,2-2 1,2 0 0,1-2-912,0-1 0,0 1 0,1-2 0,0-1-2193,-1 0 4045,3-1 0,-5-2 0,2-1 0</inkml:trace>
  <inkml:trace contextRef="#ctx0" brushRef="#br0" timeOffset="1">236 34 8550,'0'13'2756,"0"1"1,0-1-1254,0-1 0,0 0 1,0-2-795,0 0 0,0 0 0,1-1 0,1 1-762,-1-2 0,0 0 0,-1-1 1,0-1-1158,0-1 0,0 0-121,0 0 0,0-3 1,0-4 927,0-4 1,0-3 0,2-3-1,1-2 1,2-2 487,1 0 1,0 0 0,3 0 0,-1 1 124,2 1 0,-1 0 0,2 4-82,0 1 1,-2 0 0,2 2-1,-1 2-1301,-2 3 1,-1 1 0,1 1 1172,-1 0 0,0 0 0,-3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4.865"/>
    </inkml:context>
    <inkml:brush xml:id="br0">
      <inkml:brushProperty name="width" value="0.04286" units="cm"/>
      <inkml:brushProperty name="height" value="0.04286" units="cm"/>
      <inkml:brushProperty name="color" value="#F6630D"/>
    </inkml:brush>
  </inkml:definitions>
  <inkml:trace contextRef="#ctx0" brushRef="#br0">11 122 8550,'-5'-9'2219,"0"3"1,6-2-1,3 6 1,2-1-1442,3 0 0,1 0 0,1-2-514,0 0 1,2-2-1,0 0 1,0 0-398,1-2 1,-1 2 0,-4 0 0,1 0-881,-2 1 1,-1 0 0,-3 2 296,-1 1 0,-1 0 1,-4 0-1,-3 2 0,-3 2 286,-3 2 1,0 4-1,-3 1 1,0 2 743,0 1 0,3 0 0,0 1 0,2 1 364,0-1 1,4-1-1,0 0 1,3-2-1,1-1-251,1-1 0,4-2 1,2-2-1266,1-1 1,0 0-1,2-2-803,1 0 1,3-3 0,-2 0 0,1-1 1640,0-1 0,-2-2 0,2-1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5.092"/>
    </inkml:context>
    <inkml:brush xml:id="br0">
      <inkml:brushProperty name="width" value="0.04286" units="cm"/>
      <inkml:brushProperty name="height" value="0.04286" units="cm"/>
      <inkml:brushProperty name="color" value="#F6630D"/>
    </inkml:brush>
  </inkml:definitions>
  <inkml:trace contextRef="#ctx0" brushRef="#br0">130 196 8550,'0'-9'1994,"0"3"0,-3 3-979,-1 2 0,-4 5 0,-2 1 0,-1 2-286,0 2 0,2 0 0,2 1-561,2 2 0,2-2 1,1 2-66,2-2 1,2 1 0,1 0 0,1-1-1,2-2 1,0-1 0,1-1 0,0 0-1,0-2 1,-1 0 0,-2-1-420,-1 1 0,-2-1 133,1 2 1,-6-1 0,-2 3-274,-3 0 1,-3 0-1,-1 1 1,0-1-357,0-2 0,2-2 1,0-1-1,3-2 1,1 0-918,2-2 1,3-3 1728,2-5 0,6-6 0,4-5 0</inkml:trace>
  <inkml:trace contextRef="#ctx0" brushRef="#br0" timeOffset="1">346 0 8362,'2'0'782,"0"4"1,-3 3 0,-2 9 275,-1 2 1,-2 3 0,-4 3 0,0 1 0,-2 4-137,-1 1 0,1-2 0,1 1 0,1-3-774,2 0 0,0-4 0,2 1 0,2-3-223,0 0 1,1-4-1,0-3-1098,1-2 1,0 0 0,1-5-6075,-1 0 7247,0-3 0,0-3 0,0-2 0</inkml:trace>
  <inkml:trace contextRef="#ctx0" brushRef="#br0" timeOffset="2">62 216 8278,'-8'-15'2303,"3"5"0,4 2-829,4 2 1,2 3 0,4-1 0,2 1-812,1 0 0,1-1 1,4 1-1,0-2 81,0 0 0,3 1 0,-3-1-1043,3 0 0,-1 0 1,1 0-1,-1 2 0,0 0 1,-1 0-1,-1 1 0,0 0 1,-2 1-1,0 1 0,-4 1 1,0 2 298,-1 0 0,-3 1 0,0-1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20:25.997"/>
    </inkml:context>
    <inkml:brush xml:id="br0">
      <inkml:brushProperty name="width" value="0.08571" units="cm"/>
      <inkml:brushProperty name="height" value="0.08571" units="cm"/>
      <inkml:brushProperty name="color" value="#F6630D"/>
    </inkml:brush>
  </inkml:definitions>
  <inkml:trace contextRef="#ctx0" brushRef="#br0">293 518 8292,'-20'3'-69,"1"3"0,-1-4 0,-2 7 235,-4 0 1,4-7 0,-4 4-1,4-3 449,3-3 1,-1 0 529,1 0 1,-1 0-660,0 0 1,9-3 0,5-3 0,6-5-243,6 0 1,12-13 0,12 2 0,5-4 225,7-2 1,8-7 0,-2 2 0,2-1-214,4 1 0,1-2 0,-1 9 1,-2 0-1,0 0-21,-1 0 1,-4-1 0,-10 8 0,-2-1 418,-2 1-1445,-9-1 1,4 7 0,-8 2 0,-1 0-533,1 0 0,-9 9 0,-7 2 401,-8 11 1,-7 6-1,-9 3 1,1 0 920,-1-1 0,-8 10 0,-3 1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5.469"/>
    </inkml:context>
    <inkml:brush xml:id="br0">
      <inkml:brushProperty name="width" value="0.04286" units="cm"/>
      <inkml:brushProperty name="height" value="0.04286" units="cm"/>
      <inkml:brushProperty name="color" value="#F6630D"/>
    </inkml:brush>
  </inkml:definitions>
  <inkml:trace contextRef="#ctx0" brushRef="#br0">1 64 8278,'7'-11'1537,"1"0"-1379,1 2 0,2 1 1,0 3-1,1 0 323,0 0 1,-3 1 0,1 1 0,-3 1 0,-1 1 0,0 1 0,-2 1 0,-1 1 0,-1 2 0,-2 3 0,-2 0 1073,-1 0 0,-1 1-1902,-1-1 1,-2 2 0,0-2-633,0 1 1,1 1 0,-1-2 0,2 0 0,0 0 978,0 1 0,-2-2 0,-1 1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6.469"/>
    </inkml:context>
    <inkml:brush xml:id="br0">
      <inkml:brushProperty name="width" value="0.04286" units="cm"/>
      <inkml:brushProperty name="height" value="0.04286" units="cm"/>
      <inkml:brushProperty name="color" value="#F6630D"/>
    </inkml:brush>
  </inkml:definitions>
  <inkml:trace contextRef="#ctx0" brushRef="#br0">147 10 8278,'-1'-4'635,"0"0"1,-2 2-348,-2 2 1,-2 0 0,-1 0 0,-1 0 0,-2 1 18,0 0 0,0 2 0,-2 2 0,0 1 172,0 1 1,2 2 0,2-2-234,1 1 1,4 1-1,-1-2 1,2 0 139,2 0 1,5-1 0,2-1-1,2 0-57,2 0 1,3-2 0,-1-1 0,0 0 0,0-1-189,-2 0 1,-1 2-1,-2-1 1,-1 0-133,-1 2 0,-4 1 0,0 0-104,-2-1 1,-4 3 0,-3 0 0,-1 0 0,-1 1-197,0-1 1,0-1 0,0 1 0,-1-2-473,2-2 0,3 1 1,-1-3-298,2 1-225,2-2 1,4-2 1284,4-1 0,6-4 0,-1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6.938"/>
    </inkml:context>
    <inkml:brush xml:id="br0">
      <inkml:brushProperty name="width" value="0.04286" units="cm"/>
      <inkml:brushProperty name="height" value="0.04286" units="cm"/>
      <inkml:brushProperty name="color" value="#F6630D"/>
    </inkml:brush>
  </inkml:definitions>
  <inkml:trace contextRef="#ctx0" brushRef="#br0">6 123 8278,'-3'-12'193,"1"0"0,2 2 1,0 0 549,0 0 0,4 1 0,3 0 0,3 0-11,1 0 0,4 0 0,-1 2 0,0 1 0,2 1 48,-1 2 1,-3 1 0,1 2 0,-2 3-559,-1 1 1,-3 2-1,-2 2 1,-2 1-179,0 2 1,-2 1 0,-3 1 0,-2-1 118,-2 0 0,-1-1 0,-3 2 0,-1 0-625,0 0 0,2-1 1,-2-1-1,2-1-1020,0-1 0,2-1 0,1 1 0,2-3-2596,1 0 4078,2-2 0,-1-1 0,2-1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7:07.533"/>
    </inkml:context>
    <inkml:brush xml:id="br0">
      <inkml:brushProperty name="width" value="0.04286" units="cm"/>
      <inkml:brushProperty name="height" value="0.04286" units="cm"/>
      <inkml:brushProperty name="color" value="#F6630D"/>
    </inkml:brush>
  </inkml:definitions>
  <inkml:trace contextRef="#ctx0" brushRef="#br0">37 5 8278,'-3'1'3906,"1"1"-1972,2 1 375,0-1-1142,0 0 0,0-2 0,2 0-3450,1 0 1,-1 0-48,-2 0 1,-2 0 329,-3 0 2260,0-2 593,0-1 1,3 1 0,2 0 341,3 1 1,0 2 0,1 1-716,-3 1 0,1 0 0,0 0 0,-1 1 48,0 0 0,-1 1-355,0 0 1,-1 0-168,0 0 1,-2-3 0,-2 0-197,0-2 0,2 0 1,-1 0-1,1-2-33,0-1 1,1-1-1,2-1 186,0 0 0,0 0 0,1 0 0,0 1 0,2 0 396,0 1 0,1 2 0,0-2 488,0 1 0,1 2-84,0-2 1,-3 2-493,0 2 1,-1-1 0,-2 1 0,-1 1 0,-1-1-145,-3 1 1,0 0 0,0-2-1420,0 1 0,1-2-1615,0 0 0,4-1 2907,2-2 0,6-3 0,6-3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39:05.901"/>
    </inkml:context>
    <inkml:brush xml:id="br0">
      <inkml:brushProperty name="width" value="0.04286" units="cm"/>
      <inkml:brushProperty name="height" value="0.04286" units="cm"/>
      <inkml:brushProperty name="color" value="#F6630D"/>
    </inkml:brush>
  </inkml:definitions>
  <inkml:trace contextRef="#ctx0" brushRef="#br0">0 921 7981,'0'-21'642,"0"-3"0,2-2 0,5-1-21,6-1 1,4-2-387,3-10 1,2 1 0,2 0 0,4 0 0,3 0 0,1-3 107,-1-3 1,6 3 0,-5-6-1,5 3-28,3-1 1,-8 2-1,-1 9-264,-3 3 0,5 6 0,-7-5 0,-2 3 153,-2 4 1,-3 4-1,-1 5-460,-5 2 1,4 6-477,-4-6-51,-4 9 58,0-5 0,-18 9-1113,-4 0 715,4 0 1,-2 2 1122,5 5 0,-5 4 0,-9 9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39:06.354"/>
    </inkml:context>
    <inkml:brush xml:id="br0">
      <inkml:brushProperty name="width" value="0.04286" units="cm"/>
      <inkml:brushProperty name="height" value="0.04286" units="cm"/>
      <inkml:brushProperty name="color" value="#F6630D"/>
    </inkml:brush>
  </inkml:definitions>
  <inkml:trace contextRef="#ctx0" brushRef="#br0">60 79 8599,'-13'-7'811,"0"1"0,6-3 313,-6 2-816,9 5 62,-5-6 84,9 8 1,0-3-1,2-1 322,5-3-472,-5 1 1,15-1 64,-4 1-61,-4-1-231,8 7 0,-4 0 152,14 0 0,-6 2 0,8 5 346,-1 6-406,-6 13 1,13-2 91,-9 9 1,6-7 127,-6 7 0,7-3-181,-7 3 1,3-5 0,-5-8 100,2-1-109,0 1 0,-7-3 139,1-4-31,0 5-393,-9-16 0,6 13 0,-4-6-133,4 2 373,-6-7-25,7 5-46,-16-9-742,7 9 1,-1-7-184,5 4 1,-4-1-1333,-2 1 1,-3-4 257,3 5 1576,-5-5 339,6-2 0,-8 0 0,0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39:12.580"/>
    </inkml:context>
    <inkml:brush xml:id="br0">
      <inkml:brushProperty name="width" value="0.04286" units="cm"/>
      <inkml:brushProperty name="height" value="0.04286" units="cm"/>
      <inkml:brushProperty name="color" value="#F6630D"/>
    </inkml:brush>
  </inkml:definitions>
  <inkml:trace contextRef="#ctx0" brushRef="#br0">20 725 8165,'-11'-8'-152,"3"5"1,8-14-963,0 4 1061,8-4 0,-3-1 0,6 3 0,-1 4 2105,1 2 1,-4-6-1487,6 2 1,0-4 0,7-3-1,-1 0 1,-1 1 0,-1-1-199,3 1 1,-1-1-1,12 0 1,-7 1-301,0-1 0,0 1 0,-5-1 0,1 0-66,-1 1 1,1-1 0,0 1-1,-1-1 41,1 0 1,-3 1-1,-2-3-176,-2-4 0,-2 11 0,5-5 126,-3 3 1,-7 1-1,5 1 252,-2 2-166,6 0 1,-11-4 16,9 3-181,-8 6 1,4 6 0,-7-3-664,4-1-761,-4-1 307,7 7-663,-9 0 1,0 2 1864,0 5 0,0-5 0,0 7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39:12.984"/>
    </inkml:context>
    <inkml:brush xml:id="br0">
      <inkml:brushProperty name="width" value="0.04286" units="cm"/>
      <inkml:brushProperty name="height" value="0.04286" units="cm"/>
      <inkml:brushProperty name="color" value="#F6630D"/>
    </inkml:brush>
  </inkml:definitions>
  <inkml:trace contextRef="#ctx0" brushRef="#br0">39 48 8220,'-19'-20'1007,"8"7"318,4 0 1,5 11-931,2 2 1,7 9-1,1 10 1,3 3-1,5 2 37,1 2 1,3 7-1,-1-7-133,1-2 1,-1 4-1,1-2 1,0-2-46,-1-2 1,1-2 0,-1-1-139,1 1 1,0-7-1,-1 0 1,1 0-56,-1-2 1,1 0 0,0-7-148,-1 3 1,-6 1 0,0-3 9,3 1 1,-6 1-1,1-5-2498,-2 5-1367,-2-5 3941,1 7 0,3-9 0,9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39:33.757"/>
    </inkml:context>
    <inkml:brush xml:id="br0">
      <inkml:brushProperty name="width" value="0.04286" units="cm"/>
      <inkml:brushProperty name="height" value="0.04286" units="cm"/>
      <inkml:brushProperty name="color" value="#F6630D"/>
    </inkml:brush>
  </inkml:definitions>
  <inkml:trace contextRef="#ctx0" brushRef="#br0">96 580 8129,'-31'0'0,"3"9"1172,9-7 0,8 4-728,4-12 0,7-5 0,7-9 0,6-2-138,4-4 1,3-2 0,-1-7 0,3 2 0,2-1-45,2-3 1,7 4 0,-5 2-336,3 3 0,-7-7 1,4 5-1,-4-1 1,0 5-4,0 4 0,-13 5 0,6 2 0,-4 4 0,-4 0-54,0 0 1,-1 7 0,-3-5 139,1 0-498,1 7-647,-7-7-585,0 1-985,0 6 2705,0 10 0,-9 5 0,-2 16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39:34.052"/>
    </inkml:context>
    <inkml:brush xml:id="br0">
      <inkml:brushProperty name="width" value="0.04286" units="cm"/>
      <inkml:brushProperty name="height" value="0.04286" units="cm"/>
      <inkml:brushProperty name="color" value="#F6630D"/>
    </inkml:brush>
  </inkml:definitions>
  <inkml:trace contextRef="#ctx0" brushRef="#br0">79 98 8091,'-20'-19'0,"0"8"0,3 2 0,4 0 0,4 5 719,9-9 1,2 6 0,5-4-1,6 3 1,4 3 0,3 3-101,0 2 1,8 0 0,2 0-1,3 5-200,0 8 0,6 0 0,7 15 0,-3 0-318,-1 5 1,-3-2 0,0 1 0,-2 1-183,-4-3 1,-5-1-1,-8-10-266,-1 1 1,1-1-1,-1-1 1,-1-3-903,-5-2-529,4-8 0,-12 10 1778,8-9 0,-9 1 0,5-7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20:26.279"/>
    </inkml:context>
    <inkml:brush xml:id="br0">
      <inkml:brushProperty name="width" value="0.08571" units="cm"/>
      <inkml:brushProperty name="height" value="0.08571" units="cm"/>
      <inkml:brushProperty name="color" value="#F6630D"/>
    </inkml:brush>
  </inkml:definitions>
  <inkml:trace contextRef="#ctx0" brushRef="#br0">59 129 7801,'-20'-23'337,"1"3"1,8-4 2154,4 11 0,5 2-1600,2-2 0,9 2-540,4-2 0,11 13 0,2 15 0,-2 7 390,-2 4 1,10 16-1,5-1 1,3 5-483,3 2 0,1-3 0,-5-6 1,0-2-289,0-4 1,-2 2 0,-2-7 0,-4 1-436,-3-1 1,-2-2 0,-6-6-750,-1-1 0,1-1 0,-3-3-1343,-4-2 1,5-9 2554,-5 3 0,-4-5 0,-1-2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39:36.300"/>
    </inkml:context>
    <inkml:brush xml:id="br0">
      <inkml:brushProperty name="width" value="0.04286" units="cm"/>
      <inkml:brushProperty name="height" value="0.04286" units="cm"/>
      <inkml:brushProperty name="color" value="#F6630D"/>
    </inkml:brush>
  </inkml:definitions>
  <inkml:trace contextRef="#ctx0" brushRef="#br0">1 802 8312,'0'-31'0,"0"5"271,0 13-25,0 4 0,0 11 0,0 5 0,0 6 1,2 7 1283,4 6 0,-4 4 1,7 9-972,0 1 1,-5-1-1,9 2 1,0 3-1,0 4-332,0 2 0,-6-11 0,4 2 0,0-4-2,0-8 1,-7-5-1,5-7 1,-3-2 596,1-2-1056,8-8 0,-6 1 0,6-15 0,-2-12 0,2-14 412,3-9 0,1-21 0,3-7 1,4-15-1,-11 39 0,1 0 3,-1-1 0,0 0 0,4 0 0,-1 0 0,-2 1 0,-1 0 0,15-43-34,-4 6 0,3 7 0,-3 8-51,-2 11 0,-2 2 0,-3 14 1,1 6-1,-1 9-1080,1 6 0,-7 2 41,0 1-604,0 8 1,-2 4-1,-4 14 1,-3 6 1546,2 4 0,-3 3 0,5-1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39:37.288"/>
    </inkml:context>
    <inkml:brush xml:id="br0">
      <inkml:brushProperty name="width" value="0.04286" units="cm"/>
      <inkml:brushProperty name="height" value="0.04286" units="cm"/>
      <inkml:brushProperty name="color" value="#F6630D"/>
    </inkml:brush>
  </inkml:definitions>
  <inkml:trace contextRef="#ctx0" brushRef="#br0">21 471 8015,'-7'-31'299,"0"5"0,1 4 1,8 3-38,5-1 1,-3 9-1,9 9 471,2 13 0,3 11 0,1 21 1,1 5-1,-1 9 0,1 4 53,0 8 1,-1 3 0,1 2 0,-1-4-300,1-3 0,-2-1 1,-3-10-88,-2-3 0,-9-14 0,5-13-114,0-4 0,1-11 0,10-7-55,0-8 1,-1-23 0,3-16 0,2-12 0,4-12 0,3-7 135,4-4 1,-5-5 0,1 2-78,-3 5 0,7-2-257,-3-1 0,-1-1 1,-1 16-1,-1 6 1,-5 5-435,-3 6 1,6 7 0,-1 10 0,-2 2 0,-5 4-912,-6 2 1,5 11 0,-5 4 0,4 5-1363,3 2 1,-1 0 2673,1 0 0,0 0 0,-1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40:06.077"/>
    </inkml:context>
    <inkml:brush xml:id="br0">
      <inkml:brushProperty name="width" value="0.04286" units="cm"/>
      <inkml:brushProperty name="height" value="0.04286" units="cm"/>
      <inkml:brushProperty name="color" value="#F6630D"/>
    </inkml:brush>
  </inkml:definitions>
  <inkml:trace contextRef="#ctx0" brushRef="#br0">78 20 7917,'-8'-11'0,"-5"4"0,-5 5 1089,-1 2 2971,8 0-3551,2 0 1,24 11 0,5 6 0,2 10 2,-1 3 0,6 9-279,-1 7 1,9 2 0,-5-5 0,1 5 0,-3 0 0,-2 0-157,0-4 1,0-3 0,-6-4-1,-1-2-38,1-2 0,-3-9 0,-1 2-280,-3-5 1,-2-1-1,4-3 1,-4-1-596,-2-3 0,4-7 1,-5 5-586,3-2 1,-4-3-170,6-6-532,-9 0 2122,5 0 0,-18-8 0,-2-3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40:06.434"/>
    </inkml:context>
    <inkml:brush xml:id="br0">
      <inkml:brushProperty name="width" value="0.04286" units="cm"/>
      <inkml:brushProperty name="height" value="0.04286" units="cm"/>
      <inkml:brushProperty name="color" value="#F6630D"/>
    </inkml:brush>
  </inkml:definitions>
  <inkml:trace contextRef="#ctx0" brushRef="#br0">21 1233 8058,'-11'20'34,"2"-9"1,18-5 0,4-12 571,4-8 1,3-3 0,1-5 209,6-4 1,-3-7 0,8-12 0,3-8 0,2-5-313,2-8 1,0-3-1,3-10 1,1 3-1,5 2 1,0 4-88,0 3 1,4 2 0,-6 6-205,-2 0 0,-3 9 0,-2 4-441,0 5 1,-8 4 0,-3 4 0,-4 7 0,-2 4 0,-5 5-507,1 4-774,-9-5 600,-1 16 0,-10-4 0,-4 12 0,-8 7-1475,-3 5 2383,-3 1 0,1 1 0,-1-1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40:07.797"/>
    </inkml:context>
    <inkml:brush xml:id="br0">
      <inkml:brushProperty name="width" value="0.04286" units="cm"/>
      <inkml:brushProperty name="height" value="0.04286" units="cm"/>
      <inkml:brushProperty name="color" value="#F6630D"/>
    </inkml:brush>
  </inkml:definitions>
  <inkml:trace contextRef="#ctx0" brushRef="#br0">99 510 9114,'-26'-37'806,"0"5"1,6 21 0,9 17 0,2 9-251,5 5 0,2 4 0,2 6 0,0 14 108,0 10 1,0 3-1,2 13 1,5-3-262,6-4 1,4-8 0,3-5 0,-1-2 26,1-5 0,-7-10 1,0-5-120,2 1 1,-4-14 0,0 5 32,-2-3 1,-1-8-180,-1-3 1,-5-6-1,7-9 1,0-10-1,4-14 183,4-10 0,5-12-397,4-17 0,7-2 0,-12 29 0,1-1 1,2-1-1,0 0 0,0-1 0,0 0 1,1-1-1,0 0 39,0 0 0,0 0 0,19-31 1,1 8-1,-3 11-706,-3 9 0,-6 4 0,-3 11-8,-2 4 0,-1 5 1,-8 10-1,1 5 0,-1 7-1797,1 4 1,-7 10 2520,0 5 0,-9 14 0,5 3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40:18.195"/>
    </inkml:context>
    <inkml:brush xml:id="br0">
      <inkml:brushProperty name="width" value="0.04286" units="cm"/>
      <inkml:brushProperty name="height" value="0.04286" units="cm"/>
      <inkml:brushProperty name="color" value="#F6630D"/>
    </inkml:brush>
  </inkml:definitions>
  <inkml:trace contextRef="#ctx0" brushRef="#br0">79 861 8246,'-4'-26'0,"-7"2"0,-6 9 0,1 12 0,-1 19 0,10 10 0,1 7 0,6-3 0,0 3 0,2 6 0,4 2 0,-1-10 0,8 8 0,4-2 0,5-2 0,4-3 0,-4-5 0,-5-8 4660,-4-6-3315,1 5 0,5-16 0,1 2-436,-1-8 1,-1-7-804,-5-9 1,4-14 0,-1-8 0,5-8 0,8-9 0,-1-6-129,0-5 0,7-8 0,0-9 0,6 0 0,-18 42 0,0 0 0,21-40-204,-3 5 1,-2 1 0,-2 18-1,-2 7-294,-2 4 0,-9 6 0,2 12 1,-4 6-1014,-3 4 0,-6 4 735,0 5 1,-2 7-1476,2 12 2273,-4 5 0,-9 18 0,0 1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07:40:19.467"/>
    </inkml:context>
    <inkml:brush xml:id="br0">
      <inkml:brushProperty name="width" value="0.04286" units="cm"/>
      <inkml:brushProperty name="height" value="0.04286" units="cm"/>
      <inkml:brushProperty name="color" value="#F6630D"/>
    </inkml:brush>
  </inkml:definitions>
  <inkml:trace contextRef="#ctx0" brushRef="#br0">72 541 8644,'-13'-20'0,"0"3"1075,-2 4-90,6-5 807,-8 16-1283,15-6 0,-1 16 1,12 5-1,0 7 0,2 4 99,0 2 0,-5 2 1,7-4-1,0 2-284,-2-2 0,7-2 0,-8-2-155,1-1 1,7-1 0,-5-3-79,4-2 1,-4-9-53,0 3 0,0-5 151,7-2 1,-7 0 0,0 0 4,2 0 0,-4-2 1,2-5-37,3-6 1,1-11 0,3-4-1,-1-2 1,1-7-87,-1-7 1,10-2 0,1-8-1,3-3-128,0 3 1,-9 8-1,2 0 1,-5 5-23,-1 2 1,0 6 0,-1 3-364,1 1 1,-3 3-1,-2 9 1,-4 1-944,-2 3 1,6 7 0,-2-7 0,-2 6-2016,2-6 3398,-8 9 0,12 4 0,-6 11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9:15.586"/>
    </inkml:context>
    <inkml:brush xml:id="br0">
      <inkml:brushProperty name="width" value="0.04286" units="cm"/>
      <inkml:brushProperty name="height" value="0.04286" units="cm"/>
      <inkml:brushProperty name="color" value="#F6630D"/>
    </inkml:brush>
  </inkml:definitions>
  <inkml:trace contextRef="#ctx0" brushRef="#br0">59 392 8036,'-20'9'778,"7"-4"772,0 8-1147,9-9 44,-5 5 0,11-12 1,5-3 108,6-7 1,-2-5 0,4-3-1,5-3 1,4-5 0,-1 1-1,-1 0 176,-2 4 0,-1-4 1,1 1-199,0 3-528,-1 3 0,1-3 0,-1 2 0,-1 5 32,-5-1 1,4 9 0,-6 1 0,2 1-4,0 1 0,-6-7-118,6 6-312,-9 0-958,5 7 165,-9 0-1130,9 0-1037,-7 0 793,15 0 1660,-14 0 902,5 0 0,-8 0 0,0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9:16.057"/>
    </inkml:context>
    <inkml:brush xml:id="br0">
      <inkml:brushProperty name="width" value="0.04286" units="cm"/>
      <inkml:brushProperty name="height" value="0.04286" units="cm"/>
      <inkml:brushProperty name="color" value="#F6630D"/>
    </inkml:brush>
  </inkml:definitions>
  <inkml:trace contextRef="#ctx0" brushRef="#br0">39 20 8165,'-17'-2'235,"4"-5"-153,4 5 1087,9-7-465,0 9 3122,0 0-3388,9 9 1,-5-7-80,9 5 1,-6 4-63,6 2 1,0 4-1,6 3-29,1-1 1,-7 1 0,0 0-177,2-1 0,1 1 1,-1-1-1,-2 1 41,2 0 0,3-1 1,1 1-132,1-1 0,-7-8 0,-2-2 0,0-2 85,0-1-1452,-7 1 1,7-7-1304,-5 0-426,-3 0 1134,5 0 1960,-8 0 0,-8 0 0,-3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9:27.299"/>
    </inkml:context>
    <inkml:brush xml:id="br0">
      <inkml:brushProperty name="width" value="0.04286" units="cm"/>
      <inkml:brushProperty name="height" value="0.04286" units="cm"/>
      <inkml:brushProperty name="color" value="#F6630D"/>
    </inkml:brush>
  </inkml:definitions>
  <inkml:trace contextRef="#ctx0" brushRef="#br0">40 373 8073,'-20'0'1817,"9"0"-2468,2 0 1,12 6 1677,3 1 1,-1 6 0,5-4 0,1-1-234,0 1 0,-4 0 0,6-3 0,2 7-284,2 5 0,-3-5 0,-1 0 159,2 2 0,2 2 39,3 3-168,-1 0-70,1-1-89,0-8-376,-1-2 0,-1-11 0,-3-5 0,-2-6 27,2-4 1,-4-1-1,0 3 1,0 2 143,0-2 0,2-3-117,6-1 1,-1-1-1,-3 0 1,-2 1 80,2-1 0,3 1 1,1-1-92,1 0 0,0 1 1,-1-1-1,1 1-48,-1-1 1,-6-4 0,1 2-1,-1 5-42,-2 0 1,6-1 0,-6-1-29,0-1 0,4 7-208,-9 0 0,8 0-65,-8-7 1,1 7 0,-5 2-1089,4 2 0,-4 1-4165,5 1 5595,-5 5 0,-2-7 0,0 9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20:27.558"/>
    </inkml:context>
    <inkml:brush xml:id="br0">
      <inkml:brushProperty name="width" value="0.08571" units="cm"/>
      <inkml:brushProperty name="height" value="0.08571" units="cm"/>
      <inkml:brushProperty name="color" value="#F6630D"/>
    </inkml:brush>
  </inkml:definitions>
  <inkml:trace contextRef="#ctx0" brushRef="#br0">0 844 8721,'0'-40'0,"0"3"0,0 5 552,0 6 1,0 4-1,0 2 1434,0 1-1011,0-1 0,0 11 0,3 11-310,3 16 0,5 12 0,9 14 0,-1 2 0,1-1 545,-1 3 1,3-6 0,2 1-738,2-8 1,7 0 0,-5-7 0,1 1 0,-1-1-59,-4-4 0,-5-9 0,-3-4-74,-3-2 0,0 4-177,6-7 1,-6-6 0,1-8 0,-1-3 0,0-5-21,0-1 1,0-5-1,4-2 1,1-4 56,1-3 1,-3 5-1,10-6-171,-5-3 1,1-9 0,4-4 0,5-2-31,-1-4 0,7-3 0,-4-2 0,2 3 0,-3 4 0,3-3 0,-6 9 0,1 1 0,5-3 0,-7 9 0,1-3 0,-3 9-1697,0 5 0,0-5 1,-4 7-1,0 2 1,1 3-1539,1 1 0,-13 9 3235,9 5 0,-5-5 0,5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9:29.622"/>
    </inkml:context>
    <inkml:brush xml:id="br0">
      <inkml:brushProperty name="width" value="0.04286" units="cm"/>
      <inkml:brushProperty name="height" value="0.04286" units="cm"/>
      <inkml:brushProperty name="color" value="#F6630D"/>
    </inkml:brush>
  </inkml:definitions>
  <inkml:trace contextRef="#ctx0" brushRef="#br0">59 392 8015,'-13'-17'0,"2"1"0,1 3 312,-1-2 0,6-2 64,-1-3 1,4 0 0,2 1 0,0-1 178,0 1 1,6-8-1,3 1 1,0 2-150,-1 3 0,7 1 0,-1 0 1,3 3-1,0 2 28,-4 2 0,5 6 0,-5-4 160,4 3 0,3 1 0,0 7 0,-3 2-13,-4 5 1,4 4 0,-6 8-280,0 1 1,4-7 0,-6 0-90,2 2 1,-7-4 0,5 0 0,-2 0-345,-1 0 0,1-5-765,-7 7 0,2-8 0,2 3-734,3 1 1,-1-5 0,-6 10-598,0 1 0,0 9 2227,0 2 0,-8 9 0,-3-5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9:29.823"/>
    </inkml:context>
    <inkml:brush xml:id="br0">
      <inkml:brushProperty name="width" value="0.04286" units="cm"/>
      <inkml:brushProperty name="height" value="0.04286" units="cm"/>
      <inkml:brushProperty name="color" value="#F6630D"/>
    </inkml:brush>
  </inkml:definitions>
  <inkml:trace contextRef="#ctx0" brushRef="#br0">20 1 7950,'-6'13'282,"-1"2"1,3 5-1,2 4 3026,2 0 1,0-3-2435,0-1 0,8-3 0,3-1 0,2-5-551,0-3 0,-6 5 0,6-6-852,2-3 0,-4-2-3057,2-2-10,-9 0 3596,5 0 0,-9-8 0,0-3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9:56.630"/>
    </inkml:context>
    <inkml:brush xml:id="br0">
      <inkml:brushProperty name="width" value="0.04286" units="cm"/>
      <inkml:brushProperty name="height" value="0.04286" units="cm"/>
      <inkml:brushProperty name="color" value="#F6630D"/>
    </inkml:brush>
  </inkml:definitions>
  <inkml:trace contextRef="#ctx0" brushRef="#br0">79 549 8525,'-19'0'-462,"-1"0"2113,1 0-1451,8 0 1,2-2-1,9-5 0,0-6 0,9 2 0,4-4 0,4-5 0,5-6 98,4-4 1,5 4 0,8-5 0,0 1-80,0-1 1,-6 1-1,0-5 1,1 4-1,1 3-96,-2 4 0,2 2-85,-9 3 0,6-1 127,-5 1 0,-1 1 1,-9 3-536,-4 2 1,5 8-956,-5-1-374,-5-5 330,10 9 0,-18-7-619,0 9 1988,-9 0 0,-10 0 0,-1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09:56.948"/>
    </inkml:context>
    <inkml:brush xml:id="br0">
      <inkml:brushProperty name="width" value="0.05714" units="cm"/>
      <inkml:brushProperty name="height" value="0.05714" units="cm"/>
      <inkml:brushProperty name="color" value="#F6630D"/>
    </inkml:brush>
  </inkml:definitions>
  <inkml:trace contextRef="#ctx0" brushRef="#br0">38 20 10398,'-20'-9'1565,"9"7"1,5-7-1156,12 9 1,-1 7 183,8-1-317,0 9 1,7-4-1,-1 9 323,1 0-456,-1-1 193,1 9 1,6-6-244,0 4 0,0 5 0,-6-1-128,0 1 1,-1-3-1,1-8-46,-1-1 0,1-1 0,-3-3 0,-1-4-118,-3-2 0,0 6-621,6-2 0,-6-4 0,-2-1-1042,-2 1 0,-2-5-483,-7 9 2342,0 1 0,8 5 1,3 1-1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0:13.564"/>
    </inkml:context>
    <inkml:brush xml:id="br0">
      <inkml:brushProperty name="width" value="0.04286" units="cm"/>
      <inkml:brushProperty name="height" value="0.04286" units="cm"/>
      <inkml:brushProperty name="color" value="#F6630D"/>
    </inkml:brush>
  </inkml:definitions>
  <inkml:trace contextRef="#ctx0" brushRef="#br0">216 774 8315,'-20'0'0,"1"0"90,-1 0 1,7 0-1,0 0 1,-2 0-1,-3 0 1,-1 0 474,-1 0 1,7 0-205,0 0 1,7-3 396,-8-3 1,10-5-211,-2-9 1,3 1-1,3-1 1,0 1-1,3-1 1,5-2-96,12-4 1,-1-2-1,10-7 1,-1 2-184,5-2 0,4-2 0,0 0 1,-2 3 17,-3 1 0,1 0 0,4-4-270,-4 5 1,1-3 0,-7 6 0,-1 1-384,2 0 1,-8 2 0,1 6-537,-5 0 0,-5 1-98,2-1 0,-7 12 475,-12 8 0,1 8-449,-8 12 1,0-1 0,-6 1 0,-1 0 0,3-1 972,3 1 0,-12-1 0,5 1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0:13.817"/>
    </inkml:context>
    <inkml:brush xml:id="br0">
      <inkml:brushProperty name="width" value="0.04286" units="cm"/>
      <inkml:brushProperty name="height" value="0.04286" units="cm"/>
      <inkml:brushProperty name="color" value="#F6630D"/>
    </inkml:brush>
  </inkml:definitions>
  <inkml:trace contextRef="#ctx0" brushRef="#br0">57 29 8314,'-17'-3'1679,"3"-3"0,-1 2-677,9-9 0,1 10-332,12 3 1,-3 9 0,9 8 0,3 1 0,1-1-88,3 5 0,-1 4 1,1-2-1,2 4-241,4 3 1,-5-5-215,6 7 0,-3-9 0,-1 2 0,4-4 0,-3-1 0,-3 3-655,-1 2 1,-7 1 0,0-8-330,2 1 0,1-1 1,-1 1-1,-2 0-95,2-1 0,-4-1 0,2-3 0,0-2-577,-2 2 1,6 0 1527,-3-1 0,3 3 0,3-6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0:18.774"/>
    </inkml:context>
    <inkml:brush xml:id="br0">
      <inkml:brushProperty name="width" value="0.04286" units="cm"/>
      <inkml:brushProperty name="height" value="0.04286" units="cm"/>
      <inkml:brushProperty name="color" value="#F6630D"/>
    </inkml:brush>
  </inkml:definitions>
  <inkml:trace contextRef="#ctx0" brushRef="#br0">60 706 8257,'-20'0'376,"1"-9"0,8 5 552,4-9 1,5 7 1392,2-8-1926,9 1 1,-1 5-1,8 8 1,-6 11 72,-1 6 0,4 11 0,-4 5 0,0 4 0,2 2 73,-1 0 0,-5 1-225,1-1 1,3 0 0,-2 0 0,-1-2 0,1-2 0,-1-4-5,-1-3 0,-3-2 0,-2-6 0,2-1-15,4 1 1,-3-7-75,3 0 0,-2-9 0,1 1-370,1-10 0,3-6 0,-2-10 179,6-6 0,-2-10 0,4-13 0,4-2 142,5-2 1,9-14 0,-5 9 0,3-2 33,4 0 1,2 3 0,2-1-1,0 0 1,-2 2 257,-4 5 1,4 2-463,-5 4 1,-1 7-1,-1-2 1,-1 8-1,-5 5 1,-3 2-377,-1-3 0,-7 8 0,0-6 41,2 6 0,-6 8 0,-2-1-510,-5-1 0,-2 4-1896,0-2 0,-2 9 290,-5-3 1,3 5 2446,-9 2 0,8-8 0,-3-3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0:54.043"/>
    </inkml:context>
    <inkml:brush xml:id="br0">
      <inkml:brushProperty name="width" value="0.04286" units="cm"/>
      <inkml:brushProperty name="height" value="0.04286" units="cm"/>
      <inkml:brushProperty name="color" value="#F6630D"/>
    </inkml:brush>
  </inkml:definitions>
  <inkml:trace contextRef="#ctx0" brushRef="#br0">236 59 8188,'0'-19'0,"0"5"-226,0 1 226,0 9 0,-2-5 0,-2 11 0,-5 5 0,-2 6 0,7 5 0,-14 3 1021,5 5 0,2 5 0,-2 8 0,-2 2 0,-3 3-798,-1 2 0,1-1 0,3-7 0,2-4 0,0-3 0,0-1-285,0 1 1,9-14 0,-3 3-1407,5-3 825,2-8 1,0-3 0,0-12-180,0-7 1,2 0-1,2-5 1,5-3-594,2-1 1415,-7-9 0,5 1 0,-9-9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0:54.321"/>
    </inkml:context>
    <inkml:brush xml:id="br0">
      <inkml:brushProperty name="width" value="0.04286" units="cm"/>
      <inkml:brushProperty name="height" value="0.04286" units="cm"/>
      <inkml:brushProperty name="color" value="#F6630D"/>
    </inkml:brush>
  </inkml:definitions>
  <inkml:trace contextRef="#ctx0" brushRef="#br0">17 1 9709,'-10'0'1236,"3"8"0,14 5 0,6 5-705,4 2 1,-4-1 0,0 1-215,2-1 0,9 3 1,3 2-1,-1 2 0,0-2 35,0-2 1,0-9-1,-6 0-436,-1 2 0,1 1 0,-1-1-287,1-2 0,0-7 0,-3 7 0,-2 0-795,-2-2 0,-2 0 0,5-6 372,-3 1 0,-7 1 0,7-5 0,2 2-1450,3 3 2244,1-1 0,1-23 0,0-5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0:57.124"/>
    </inkml:context>
    <inkml:brush xml:id="br0">
      <inkml:brushProperty name="width" value="0.04286" units="cm"/>
      <inkml:brushProperty name="height" value="0.04286" units="cm"/>
      <inkml:brushProperty name="color" value="#F6630D"/>
    </inkml:brush>
  </inkml:definitions>
  <inkml:trace contextRef="#ctx0" brushRef="#br0">37 608 7959,'-13'-10'1096,"0"3"1,9 3-146,-3-3 1,7 5-429,7-5 1,3 5-256,10 2 1,-7 9 0,-2 4-1,-2 7 23,-5 6 0,5 4 0,-3 9 1,1-2-106,2-4 1,-7 4-1,6-4 1,-1 2-1,0-3 13,-3-6 1,5-2 0,-1 2-103,3 7 1,-4-11 0,4-2-1,-1-3-26,1 0 1,-4 3-1,6 0-78,2-1 1,3 1 0,-1-1 0,-4 1 60,-6 0 0,1-7 0,1 0 0,0 2 74,0 2 0,4-4 0,-5-2-75,3-2 0,2 4 7,7-6 1,-1-10-63,1-10 1,0-11 0,-1-4-1,1 0 1,-1-3 0,-1 1-93,-5-5 0,11-9 87,-5-1 0,5-10 0,-4 3 0,2-5 0,2-1 0,4-1 10,3 0 0,-5-4 0,4 0-59,-2 0 0,7 10 1,-4-8-1,1 5 0,-1 8-27,-3 4 1,5 5-178,-7 0 0,0 2 0,-6 4 1,-1 7-518,1 4 1,0 3-1,-1 1-2282,1 5 999,-9-4 2060,-3 15 0,-8-7 0,0 9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20:32.877"/>
    </inkml:context>
    <inkml:brush xml:id="br0">
      <inkml:brushProperty name="width" value="0.08571" units="cm"/>
      <inkml:brushProperty name="height" value="0.08571" units="cm"/>
      <inkml:brushProperty name="color" value="#F6630D"/>
    </inkml:brush>
  </inkml:definitions>
  <inkml:trace contextRef="#ctx0" brushRef="#br0">1 541 8391,'0'-20'109,"0"0"0,2 3 0,2 2 547,3 2 0,2 0 50,-3-7 1,-2 3-213,10 3 1,-1 6 0,6 10 0,-1 7 241,-5 10 1,4 12-1,-6 12 1,2 3 131,0-2 1,0 4 0,7-3-493,-1-1 1,1-5 0,0-4 0,-1-7 0,1-4 32,-1-6 0,1-5 0,0 0-166,-1-7 0,1-4 1,-1-4-1,1-4 1,0-10-39,-1-8 0,3-8 0,2-12 0,4-6-115,3-6 1,-1 8 0,3-9 0,-5 5 110,0 2 0,-4 10 1,7-3-255,-3-1 0,-2 3 0,-6 6 0,0 5 0,-1-1-218,1 1 1,-3 6 0,-2 0-107,-2 9 1,-6-3 0,4 5 0,0-2-2625,0 2-23,-7-5-630,13 7 3654,-6 1 0,0 10 0,-2 10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41.571"/>
    </inkml:context>
    <inkml:brush xml:id="br0">
      <inkml:brushProperty name="width" value="0.04286" units="cm"/>
      <inkml:brushProperty name="height" value="0.04286" units="cm"/>
      <inkml:brushProperty name="color" value="#F6630D"/>
    </inkml:brush>
  </inkml:definitions>
  <inkml:trace contextRef="#ctx0" brushRef="#br0">0 0 8325,'6'0'0,"0"0"-1092,-1 0 654,0 0 0,-3 0 438,-4 0 0,-3 4 0,-3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42.311"/>
    </inkml:context>
    <inkml:brush xml:id="br0">
      <inkml:brushProperty name="width" value="0.04286" units="cm"/>
      <inkml:brushProperty name="height" value="0.04286" units="cm"/>
      <inkml:brushProperty name="color" value="#F6630D"/>
    </inkml:brush>
  </inkml:definitions>
  <inkml:trace contextRef="#ctx0" brushRef="#br0">59 1 8367,'-5'-1'0,"0"4"0,0 4 0,1 4 0,-1 2 0,0 4 0,-3-1 0,4 1 899,-1 0 0,-1-2 0,3 0 0,1-1-407,1 1 0,1-2 1,0-1-1,0 0 1,0 0-835,0 0 1,0-6-1,0 2-3071,0 0 2170,0-5-665,0 1 1908,0-11 0,0-3 0,0-6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42.437"/>
    </inkml:context>
    <inkml:brush xml:id="br0">
      <inkml:brushProperty name="width" value="0.04286" units="cm"/>
      <inkml:brushProperty name="height" value="0.04286" units="cm"/>
      <inkml:brushProperty name="color" value="#F6630D"/>
    </inkml:brush>
  </inkml:definitions>
  <inkml:trace contextRef="#ctx0" brushRef="#br0">25 24 8367,'-1'-7'1213,"-2"1"1,2 0-846,-5 3 1,1 1-416,0 5 1,1 2 0,4 3-1,0 0 1,0 1-279,0-1 0,4 0-42,1 0 1,3-2 0,0-1-1,0 2 367,1 0 0,-1 2 0,0-1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42.862"/>
    </inkml:context>
    <inkml:brush xml:id="br0">
      <inkml:brushProperty name="width" value="0.04286" units="cm"/>
      <inkml:brushProperty name="height" value="0.04286" units="cm"/>
      <inkml:brushProperty name="color" value="#F6630D"/>
    </inkml:brush>
  </inkml:definitions>
  <inkml:trace contextRef="#ctx0" brushRef="#br0">191 1 9287,'5'1'353,"-2"1"0,-3 0 0,-3 4 0,-2 0 11,1 2 1,-4-3 0,4 1-188,-1 0 1,-3 2-1,0 0-126,-2 0 0,-1 0 0,3 1 0,0-1 121,-1 0 1,1 0 0,1-2-1,0 0-47,2 0 1,3-1 0,-1 0 0,2 2 2,1 0 0,1 1 1,2 0-1,2-2-12,3 0 0,-3-2 0,1 3-137,0-2 1,-1-2-1,-1 3 29,0 0 0,-1-1 1,-4-1-1,-2 1-108,-2 0 1,-5-3 0,-2 3 0,1-1-233,-1-2 1,3-2 0,-2 0 0,2 0-99,1 0 1,-1 0 0,2 0-158,1-3 1,0-2 0,3-3-1,1 0-614,1-1 0,4-2 1201,0 0 0,7-4 0,-1 2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43.394"/>
    </inkml:context>
    <inkml:brush xml:id="br0">
      <inkml:brushProperty name="width" value="0.04286" units="cm"/>
      <inkml:brushProperty name="height" value="0.04286" units="cm"/>
      <inkml:brushProperty name="color" value="#F6630D"/>
    </inkml:brush>
  </inkml:definitions>
  <inkml:trace contextRef="#ctx0" brushRef="#br0">51 116 8298,'-13'-5'0,"2"0"0,2 2 0,3 0 1666,1 3 0,1 0-936,1 0 1,8-1-220,9-2 1,4-1 0,3-2 0,0 0 0,3 0 0,1-1 136,0-2 0,4 2-520,-4 1 0,-1-1 0,-3 1 0,0-1 0,-3 0-431,0 1 1,-3 0 0,-1 3-833,-3 1 0,-2 1 695,0 1 0,-6 1 0,-4 2-1394,-6 2 1,-2 3-1,-4-1-127,1-1 1961,-3 1 0,2-2 0,-3 3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43.715"/>
    </inkml:context>
    <inkml:brush xml:id="br0">
      <inkml:brushProperty name="width" value="0.04286" units="cm"/>
      <inkml:brushProperty name="height" value="0.04286" units="cm"/>
      <inkml:brushProperty name="color" value="#F6630D"/>
    </inkml:brush>
  </inkml:definitions>
  <inkml:trace contextRef="#ctx0" brushRef="#br0">158 0 8298,'-5'0'281,"-1"0"791,0 0-792,2 0 1,0 1 0,5 2 0,2 2 0,2 3 0,0 0 254,1 0 0,-1 4 0,4 3 0,-1 2 102,0 3-498,1 3 1,-2-5 0,-1 4 0,-1 1-74,-1-2 0,-2 0 1,-2-2-27,0 0 1,0 0 0,-3-2 0,-3-1 49,-1 1 1,-4-3 0,-1-1-1,0-1 1,-1-1 7,0 1 1,-1-6-1,-2 3-120,3-2 1,-2-2 0,3-1 0,0 0 0,0-2 0,2-1-6,1-1 0,0-1 0,2-2 0,1-3-341,4-1 1,1-1-1,1-1 191,0 1 0,1 0 0,1 0 0,4-1-641,1 1 1,2 1 0,2 0-930,0 2 0,2-1 1747,-1-2 0,2-1 0,-1 1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44.091"/>
    </inkml:context>
    <inkml:brush xml:id="br0">
      <inkml:brushProperty name="width" value="0.04286" units="cm"/>
      <inkml:brushProperty name="height" value="0.04286" units="cm"/>
      <inkml:brushProperty name="color" value="#F6630D"/>
    </inkml:brush>
  </inkml:definitions>
  <inkml:trace contextRef="#ctx0" brushRef="#br0">8 75 8233,'-4'4'256,"1"0"0,6 2 0,2-1 1,3-2-1,0-1-35,0-1 1,3-1 209,0 0 0,4-1 1,-2-2-1,1-1-315,0-1 0,-3-2 0,2 1 0,-1-1 1,-2-1-1,-2-1-533,-2 1 156,-3 3 0,0-2 1,-1 2-1,-3-3 1,-4 1-1,-2 1 102,-1 3 1,-4 3 0,-1 0 0,-1 0 475,0 0 0,3 2 0,-2 3 0,1 0 3,2 2 1,1 5 282,1-4 0,3 2 1,2 0-1,2 0 1,1 1 101,0-1 1,1-1-1,2-1 1,3-2-403,5 0 0,-2-2 0,3 2-299,0-4 1,0 2-1,3-1 1,-3-1-1,1-1 1,-1-1 780,0 0-2936,3 0 1,-6-3 0,2-1 0,-1 0 2150,-2-3 0,0-4 0,0-2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44.384"/>
    </inkml:context>
    <inkml:brush xml:id="br0">
      <inkml:brushProperty name="width" value="0.04286" units="cm"/>
      <inkml:brushProperty name="height" value="0.04286" units="cm"/>
      <inkml:brushProperty name="color" value="#F6630D"/>
    </inkml:brush>
  </inkml:definitions>
  <inkml:trace contextRef="#ctx0" brushRef="#br0">0 1 9781,'1'8'0,"1"1"400,1-1 0,0 1 61,-3 2 1,3 1-1,0 3 1,1-1-1,1 0 10,-1 2 0,-1-2 1,2-1-1,-1-1-406,1-2 1,-3 2 0,1-2-320,1-2 278,-3-4 1,4-8 0,-4-2-1,3-4-203,1-4 0,0-2 1,3 1 236,1 1 0,-1-2 1,0 3-1,1 0 94,-1 2 0,-1-1 0,0 2 1,-2 2-186,2 1 1,-3 6 0,2-2-423,0 2 1,-2 2-980,-1 2 0,-2 1 0,-1 4 1434,0 1 0,0-1 0,0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59.114"/>
    </inkml:context>
    <inkml:brush xml:id="br0">
      <inkml:brushProperty name="width" value="0.04286" units="cm"/>
      <inkml:brushProperty name="height" value="0.04286" units="cm"/>
      <inkml:brushProperty name="color" value="#F6630D"/>
    </inkml:brush>
  </inkml:definitions>
  <inkml:trace contextRef="#ctx0" brushRef="#br0">67 51 8513,'1'-8'-8,"1"2"-209,0 0 1,1 4 336,-3-4 0,-1 1 742,-2 0 1,2-2-26,-5 5 1,3-1-542,-2 3 1,-1 1 0,-2 1 0,0 2 0,2 2 73,0 0 1,4 6 0,-3-2 0,0 2-151,1 2 1,2 1 0,-1 0 0,2-1 144,1 0 1,0-2 0,1 0-516,2 0 1,2-3 67,3-1 1,-3-1-1,1-4 1,0-1-115,2-1 0,-3-2-26,1-2 1,-1-1 114,0-5 1,-1 1 0,-4 0 102,0-1 0,0 1 1,0 0-1,0-1 1,0 1 38,0 0 0,0-1 1,0-2-1,1 0 1,1 1 64,4 1 1,-1 4-1,-1-1 54,0 0 0,2 2 1,-1 0-1,0 1 54,1 1 0,0 0 0,2 5 42,0 2 1,-3 2 0,-2 2 0,0 0-124,0 2 0,1-2 0,-2 2 0,0-1-29,0-2 0,-1 0-290,-1 0 1,1 0-147,2-3 0,-1-1 0,2-5 48,0-2 0,2-1 0,-1-5 0,0 1 0,1 0 26,0 0 0,2-1 0,-1 1 0,0 1 637,-2 1 0,-2 2-53,3 4 1,-5 1 0,2 3-196,-2 4 1,-1 1 0,0 4 0,0-1-574,0-1 1,0 1 0,0-1 0,0-1-1141,0-1 1,0-4 576,0 1 0,4-4 1,1 1 1010,3-2 0,4-9 0,1-1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59.541"/>
    </inkml:context>
    <inkml:brush xml:id="br0">
      <inkml:brushProperty name="width" value="0.04286" units="cm"/>
      <inkml:brushProperty name="height" value="0.04286" units="cm"/>
      <inkml:brushProperty name="color" value="#F6630D"/>
    </inkml:brush>
  </inkml:definitions>
  <inkml:trace contextRef="#ctx0" brushRef="#br0">22 92 8309,'-8'-3'1917,"-1"0"-1522,5 0 0,4 3 1,6 0-1,4 0 1,5 0-1,3 0 652,1 0-716,8 0 1,-7-2 0,7-1-1,-1 0 1,1 0 0,1 1-1,-1 0-470,-3 1 1,0-2 0,-4-1-179,1 0 1,-4 1-1,0-2 1,0 1-1093,-2-1 1,-4 2 0,0-2-1764,-2-2 3172,-4 4 0,-2-8 0,-3 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20:33.681"/>
    </inkml:context>
    <inkml:brush xml:id="br0">
      <inkml:brushProperty name="width" value="0.08571" units="cm"/>
      <inkml:brushProperty name="height" value="0.08571" units="cm"/>
      <inkml:brushProperty name="color" value="#F6630D"/>
    </inkml:brush>
  </inkml:definitions>
  <inkml:trace contextRef="#ctx0" brushRef="#br0">40 539 8149,'-20'-20'0,"9"7"0,5 0 0,4 11 0,2 4 0,0 15 0,0 16 0,0 11 0,6 4 0,1 6 0,-1-2 0,1 3 0,2-1 0,1-2 0,1-4 0,5-11 0,-3-4 0,0-5 0,6-8 0,1-3 0,2-4 0,2-8 0,4-12 0,0-12 0,1-12 0,12-15 0,-2-6 0,3-4 0,-1-10 0,0 1 0,5 2 0,-5-5 0,5 1 0,-5-1 0,1 1 0,4 4 1092,-14 10 0,12 5 0,-18 9 0,-2 2 1,-2 2-1,-3 5 0,-1 2 0,-3 6 1,-4 4 1009,-2 5 1,-1 2-10266,-1-2 8163,-5-4 0,-2 23 0,-11-3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1:59.770"/>
    </inkml:context>
    <inkml:brush xml:id="br0">
      <inkml:brushProperty name="width" value="0.04286" units="cm"/>
      <inkml:brushProperty name="height" value="0.04286" units="cm"/>
      <inkml:brushProperty name="color" value="#F6630D"/>
    </inkml:brush>
  </inkml:definitions>
  <inkml:trace contextRef="#ctx0" brushRef="#br0">165 1 8309,'-8'0'459,"0"0"1,0 1 0,3 2 1077,2 2-1287,-2 3 1,3 3 0,-3 2 0,-2 1 222,0 4 0,-1 6 0,-1 0 1,1 1-1,0 2 183,0 2 1,0-2 0,2 0-606,0-1 1,1-1-1,-3-1 1,2-1 0,0-2-1,1-1 96,0-5 0,0 1-2095,3-5 0,1 0 730,-2-2 0,6-5 84,2-1 1,0-6 1133,0-2 0,1-3 0,2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00.118"/>
    </inkml:context>
    <inkml:brush xml:id="br0">
      <inkml:brushProperty name="width" value="0.04286" units="cm"/>
      <inkml:brushProperty name="height" value="0.04286" units="cm"/>
      <inkml:brushProperty name="color" value="#F6630D"/>
    </inkml:brush>
  </inkml:definitions>
  <inkml:trace contextRef="#ctx0" brushRef="#br0">0 75 8362,'4'8'811,"2"-3"0,1-2 0,1-2 0,1-1-366,-1 0 1,1 0-1,1 0 1,1-1-1,0-1-469,-2 0 1,-1-5 0,0 2 89,1-3 0,-1 0 1,-1 0-1,0-1-535,-2 1 0,-3 0 1,1-1 174,-2 1 0,-5 3 0,-1 3 349,-3 1 0,0 1 0,-1 0 0,-1 1 316,-2 1 1,-1 3 0,1 3 14,-1 1 1,3 0 0,-1 1 0,5 2 0,2 0 0,2 0 119,-1-2 0,0-1 0,4 0-641,2-1 1,1-3 0,5 0 0,-1 0 0,1-2 0,1 1-932,1-2 1,4-1-1,-1-1-845,2 0 1,-3-1 1910,1-2 0,0-1 0,3-5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00.342"/>
    </inkml:context>
    <inkml:brush xml:id="br0">
      <inkml:brushProperty name="width" value="0.04286" units="cm"/>
      <inkml:brushProperty name="height" value="0.04286" units="cm"/>
      <inkml:brushProperty name="color" value="#F6630D"/>
    </inkml:brush>
  </inkml:definitions>
  <inkml:trace contextRef="#ctx0" brushRef="#br0">100 9 8230,'-8'-5'0,"0"3"0,-1 1 1105,1 1-879,0 3 1,-1-1 0,1 4-1,0 0 1,-1 2 0,1 0 581,0 0 1,3 1-1,2 0 1,3 1-541,0 1 0,0 0 1,2-3-383,1 1 1,4-2 0,-1-1 0,3-1-132,2-1 1,0-1 0,-1-3-1,0 0 1,1-1 0,-1-2-653,-1-3 1,2-1 896,0-1 0,4-4 0,-2-1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00.742"/>
    </inkml:context>
    <inkml:brush xml:id="br0">
      <inkml:brushProperty name="width" value="0.04286" units="cm"/>
      <inkml:brushProperty name="height" value="0.04286" units="cm"/>
      <inkml:brushProperty name="color" value="#F6630D"/>
    </inkml:brush>
  </inkml:definitions>
  <inkml:trace contextRef="#ctx0" brushRef="#br0">125 0 8914,'-5'0'162,"-1"7"0,2 3 0,0 4 0,-3 5 0,0 3 228,-2 4 0,1 5 216,0-1 0,-1-1 1,0 3-1,0-1 0,0 1 1,1-4-362,1 0 0,3-2 0,1-3 0,0-3-481,0-3 1,0-2 0,3-6 271,0-1 1,1-4-1,2-2-617,3-4 1,1-5-1,1-5 145,1-1 1,-1 2 0,1-2 0,0 0 509,0 0 0,1 3 0,-5-1 541,3 2 1,-3 4 0,0 3 0,-1 4 264,-3 4 1,0 4-377,-1 1 0,0 3 1,0-3-1,1 0 0,1 0 1,2 0-574,0-1 0,2-1 0,2-3-531,0 0 0,1-5 0,-1 2 1,0-3 257,1-3 1,-1 2 0,0-5-2246,1 0 1,-1 1 2586,0-1 0,4-3 0,1-4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01.663"/>
    </inkml:context>
    <inkml:brush xml:id="br0">
      <inkml:brushProperty name="width" value="0.04286" units="cm"/>
      <inkml:brushProperty name="height" value="0.04286" units="cm"/>
      <inkml:brushProperty name="color" value="#F6630D"/>
    </inkml:brush>
  </inkml:definitions>
  <inkml:trace contextRef="#ctx0" brushRef="#br0">42 42 8415,'0'-13'-446,"0"2"0,0 5 2630,0 0-1541,0 4 0,-1-2 0,-1 5-267,-1 2 1,0 2-1,1 4 1,-2 2-1,0 3 3,1 2 1,-3 0 0,3 0 0,1-1-227,-2-2 0,3-2 0,-2 0 0,2-2-347,1-1 1,3-2-1,1-2-149,0 0 1,2-1 0,2-5-1,1-3-130,2-3 1,0-3 0,2 0 0,-1-2 211,-2 0 0,2-2 0,-1 4 0,-1 1 120,-1 1 0,-1-1 1,0 0 1449,-3 3 0,2 5-442,-4 2 0,-4 8 1,-4 5-1,-1 3-382,1 1 0,0-1 1,0 0-1,1-1-260,0-1 0,3-4 0,-1 1-885,1-2-29,1-1 0,3-4 0,3-4-84,1-5 0,4-5 0,1-2 0,-2 0 230,-1 0 1,2 0 0,0 2 0,-1-1 0,-1 1 548,0 1 1,-1 4 0,0 2 802,1 2 1,-5 2 0,-1 2-229,-2 3 0,-1 1 0,0 1-431,0 1 0,3-1 0,0-1-1809,2-1 1,-2-2 302,2-4 0,-2-1 1356,3-2 0,-1-5 0,3-5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01.819"/>
    </inkml:context>
    <inkml:brush xml:id="br0">
      <inkml:brushProperty name="width" value="0.04286" units="cm"/>
      <inkml:brushProperty name="height" value="0.04286" units="cm"/>
      <inkml:brushProperty name="color" value="#F6630D"/>
    </inkml:brush>
  </inkml:definitions>
  <inkml:trace contextRef="#ctx0" brushRef="#br0">8 59 8332,'0'-9'0,"0"1"1395,-4 0 1,3 0-1165,-2-1 1,3 5-1,2 0 1,2 1-1,0 0 1,3 2-1,0 0 1,1 1 209,1 0-230,-1 3 0,0-1-1044,1 4 0,0-4 1,1 4 832,1 0 0,0 2 0,-3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02.466"/>
    </inkml:context>
    <inkml:brush xml:id="br0">
      <inkml:brushProperty name="width" value="0.04286" units="cm"/>
      <inkml:brushProperty name="height" value="0.04286" units="cm"/>
      <inkml:brushProperty name="color" value="#F6630D"/>
    </inkml:brush>
  </inkml:definitions>
  <inkml:trace contextRef="#ctx0" brushRef="#br0">66 2 8307,'-2'-1'629,"-1"4"1,-6 3 0,0 3 0,0 2 0,0 0 0,1 1 0,0 1 0,3-1-1,2 0 50,2-1 1,1-2-571,0-1 0,0 0 1,1 0-1,2-3-223,2-2 1,3-2-215,0-1 1,3-1 0,0-1 0,-1-1-1,-1 1-338,0-2 1,-4 3 58,1-2 1,-1 1 0,4 1 0,-1-3 0,0 0 0,1 1 0,-1 0-111,0-1 0,-2 2 0,-1-3 567,2-2 1,-3 3 0,2-2 149,0 0 0,-1 1 0,0-1 786,-2 0 0,3 1 1895,-3 0-427,-1 3-1913,-2-2 0,-2 5 0,-2 2 0,0 3 87,0 1 0,-1 1-578,2 1 0,-2-1 1,2 0-366,1 0 0,1-2 155,1 0-327,0-5 661,0 7 1,1-5-120,2 3 0,-1-2 1,3-4-57,2 0 1,-3 0-1,2 0-9,0 0 1,2 0 0,0 0 40,0 0 0,0-3 376,1 0 0,-4 0 0,1 3 0,0 0 0,2 0 1,0 0-1,0 0 1,1 0-347,-1 0 1,0 0-1,0 0 1,1 0-113,-1 0 0,1-2 1,1-1-1,2 1-2348,-2 1 2599,-1-3 0,3 0 0,1-5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03.950"/>
    </inkml:context>
    <inkml:brush xml:id="br0">
      <inkml:brushProperty name="width" value="0.04286" units="cm"/>
      <inkml:brushProperty name="height" value="0.04286" units="cm"/>
      <inkml:brushProperty name="color" value="#F6630D"/>
    </inkml:brush>
  </inkml:definitions>
  <inkml:trace contextRef="#ctx0" brushRef="#br0">1 464 8304,'5'-6'126,"1"-2"-28,0-1 0,2-4 1,0 0-1,0-2 14,0-2 0,1-4 0,0 0 0,1 0 342,1-2 0,0-1 0,-1-1 0,-1 0 0,0 0 0,-2 0 444,1 1 1,-4-1-1,1 1-490,-1 2 1,-2 1 0,-2 6 0,0 1-291,0 3 1,-1 2 0,-1 4-1,-4 2 1,-1 3-177,-1 3 1,-4 5 0,0 8 0,0 4 240,0 5 1,-1 8 0,2 0 67,4 2 0,0-1 0,4-1 1,2 0-412,3 0 0,3-4 1,6-3-1,3-4-455,2-2 0,-2-3 0,0-5-120,0-3 0,2 0 0,1-6 0,-1-1-2650,1-1 3385,0-5 0,-1-1 0,1-3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06.064"/>
    </inkml:context>
    <inkml:brush xml:id="br0">
      <inkml:brushProperty name="width" value="0.04286" units="cm"/>
      <inkml:brushProperty name="height" value="0.04286" units="cm"/>
      <inkml:brushProperty name="color" value="#F6630D"/>
    </inkml:brush>
  </inkml:definitions>
  <inkml:trace contextRef="#ctx0" brushRef="#br0">17 76 8367,'-8'-5'1724,"4"-2"0,0 2-1062,4-3 0,4 3 1,4 2-1,3 2 0,2-1-111,2-1 0,0 0 0,2 3 0,-1 0-231,1 0 0,2 0 0,-2 0-625,-1 0 1,-2-1-1,-1-1-670,-2 0 1,1-1 0,0 3-414,-2 0 1,-4 0 0,-1-1-207,-2-2 1,0 1 1593,-3-3 0,0-1 0,0-2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06.313"/>
    </inkml:context>
    <inkml:brush xml:id="br0">
      <inkml:brushProperty name="width" value="0.04286" units="cm"/>
      <inkml:brushProperty name="height" value="0.04286" units="cm"/>
      <inkml:brushProperty name="color" value="#F6630D"/>
    </inkml:brush>
  </inkml:definitions>
  <inkml:trace contextRef="#ctx0" brushRef="#br0">125 1 8426,'-9'0'0,"2"1"634,2 2 1,-2-2 0,3 6-84,0 2 1,-1 1 0,-1 6 0,0 2-92,0 3 1,-1 1-1,1 4 1,0 0-1,1 3 1,-1 0 746,1-1-1262,3 4 0,-3-6 0,3 5 0,-1-1 0,-1-1 0,-1-3 0,2-5-503,-1-4 1,1 1 0,3-7-2136,0-1 1935,0-4 0,1-7 0,2-7 0,2-3-1211,3-2 1969,0-1 0,4-10 0,1-1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20:36.354"/>
    </inkml:context>
    <inkml:brush xml:id="br0">
      <inkml:brushProperty name="width" value="0.08571" units="cm"/>
      <inkml:brushProperty name="height" value="0.08571" units="cm"/>
      <inkml:brushProperty name="color" value="#F6630D"/>
    </inkml:brush>
  </inkml:definitions>
  <inkml:trace contextRef="#ctx0" brushRef="#br0">0 775 8242,'0'-26'0,"0"0"0,0 2 0,0 2 735,0 3 1,0 6-1,0 0 1,2 0-291,5 2 1,-3 2 0,7 11 0,0 5 196,0 6 1,0 13 0,4 7-176,-2 4 0,-2 8 0,4 1 0,-2-2 1,2-3 92,3-2 0,1-6-329,1-1 0,0-8 1,-1 0-1,1-6 1,-1-7-1,1-3 235,0-3 0,-1-3 0,3-6-234,4-9 0,-4-3 0,6-16 1,1-5-55,3-7 0,-1-6 0,1-9 0,3-2-3,2-4 0,2-3 0,1-4-178,-1 7 1,0 0-1,-2 4 1,-2 4-380,-2 1 0,-10 8 0,4 2 0,-6 7-697,-1 6 1,-3 5-1,-1 8-1391,-3 1 1,-7 1-1161,7 5 3630,-8 13 0,3 11 0,-8 9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22.156"/>
    </inkml:context>
    <inkml:brush xml:id="br0">
      <inkml:brushProperty name="width" value="0.04286" units="cm"/>
      <inkml:brushProperty name="height" value="0.04286" units="cm"/>
      <inkml:brushProperty name="color" value="#F6630D"/>
    </inkml:brush>
  </inkml:definitions>
  <inkml:trace contextRef="#ctx0" brushRef="#br0">42 59 8317,'0'-8'-29,"3"2"335,0 1 0,1 3 245,-2-1-231,-1 2 1837,3 1-1785,0 4 1,-3-2-1,1 4 1,-1 2-1,-1 3 1,0 2-1,-1 1-66,-1-1 0,0 3 0,-4-2 1,1 1-1,-1 2-285,1-1 0,2-2 0,-2-1 0,1-1-101,-1-2 1,2 0 0,-1-2-304,0 0 0,0-3 284,1-2 0,3-3 183,-3-3 1,2-2 0,1-3-1,0 0 137,0-1 1,4-2 0,1-1-7,2-1 1,2-1-1,0-2 1,1-1 24,1 1 1,3 0 0,-2 0 0,1 2-82,2-1 1,-2-2 0,0 6 0,-1 1 0,-2 1-25,-1 0 1,-1 4-1,0 0-538,1 2 0,-4 0-1357,1 3 684,-4 0 1,1 1-1,-4 2-131,-1 2 0,1 0 0,-3 0-1508,0 2 2715,3 0 0,-6 1 0,2 1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22.828"/>
    </inkml:context>
    <inkml:brush xml:id="br0">
      <inkml:brushProperty name="width" value="0.04286" units="cm"/>
      <inkml:brushProperty name="height" value="0.04286" units="cm"/>
      <inkml:brushProperty name="color" value="#F6630D"/>
    </inkml:brush>
  </inkml:definitions>
  <inkml:trace contextRef="#ctx0" brushRef="#br0">108 62 8473,'5'-4'170,"-1"3"1,-2-5 0,2 0 420,0-2 1,-2 3-1,1-1 1160,-2 0-1473,-1-2 1,-1 1-1,-2 2 1,-2 5-89,-3 5 0,-1 2 0,-2 2-43,-3 3 0,2-2 0,0 4 1,1 0 38,0 2 0,0-2 0,4-1-83,1-1 0,0 2 1,3-3-99,1-1 0,2-4 0,3-1 1,2-2-30,3-1 1,0-4-1,1-1 1,1-2 0,2-2-119,1-3 0,-3 0 0,1-1 0,-1 1-66,-2-1 0,0 2 0,0-2 0,-2 3 1451,0 2-787,-5 2 1,2 5-1,-5 2 1,-1 3-51,-2 1 0,2 4 0,-1 0 109,0-1 1,1-1 0,3 0-691,0-1 0,0 0 1,1 0-1,1-2-789,1 0 1,3-4-1,0 1-320,1 1 1,1-3 0,1 2-1,-1-2 1284,0-1 0,1-4 0,-1-1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23.015"/>
    </inkml:context>
    <inkml:brush xml:id="br0">
      <inkml:brushProperty name="width" value="0.04286" units="cm"/>
      <inkml:brushProperty name="height" value="0.04286" units="cm"/>
      <inkml:brushProperty name="color" value="#F6630D"/>
    </inkml:brush>
  </inkml:definitions>
  <inkml:trace contextRef="#ctx0" brushRef="#br0">109 32 8470,'0'-8'1114,"0"2"-85,0 1-762,0-1 0,-1 2 0,-1 2 0,-2 3 0,0 2 0,-4 2-56,-2 1 0,1 2 1,-2 0-1,2 1 87,0 2 0,-1-1 0,1 3 0,2-1 35,-1-1 0,5 1 0,0-1 297,2-1 0,2-1-583,2-1 0,1-3 0,5-1 1,-1-2-1,1 1-170,2-1 1,-2-2 0,2-2 0,-1-1 0,-2 1 0,0-1-2142,1 0 1983,-1-3 1,-3 4 280,1-4 0,-1 1 0,4-4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23.760"/>
    </inkml:context>
    <inkml:brush xml:id="br0">
      <inkml:brushProperty name="width" value="0.04286" units="cm"/>
      <inkml:brushProperty name="height" value="0.04286" units="cm"/>
      <inkml:brushProperty name="color" value="#F6630D"/>
    </inkml:brush>
  </inkml:definitions>
  <inkml:trace contextRef="#ctx0" brushRef="#br0">200 9 8446,'0'-5'534,"-1"2"0,-1 3 0,-1 3 122,-2 3 1,2 3 0,-2 4 0,-2 4-182,0 4 0,-2 2 0,-2 3 0,-1 3 89,-1 1 1,1-1 0,-3 2-275,1-4 1,4-1 0,-2-1-1,1-1-230,0-2 0,1 1 0,3-4 0,2-3-463,2-1 1,-1-6 0,2 0-545,0-2 351,-1-5 0,6-2 0,2-6 0,1-1 0,0-2 297,3-3 1,0 2-1,2-4 1,-1 0 300,1-2 0,-1 2 0,4 1 0,1 0 10,0 0 0,-1 2 0,-1-2 0,-1 2 507,-2 0 1,2 5 0,-1 1 397,-1 2 1,-3-3-237,-2 3 1,-2-2-610,3 2 1,-5 1 0,-1 4 0,-5 2 0,-2 0-1,-2 3-75,1 0 1,-3 1 0,0-2-235,1 0 0,0-1 0,2 3 0,-1 0-197,-2-3 0,3 3 0,-2-4 0,4 1 122,-1-2 1,4-2 0,-1 1 473,0 1 270,3 0 0,-2-4 489,3-2 691,0 2-695,0-2 0,-1 3-188,-2 0 0,2 0-288,-2 3 0,2 2 1,2 3-98,2 0 0,-1 1 1,4-1-1,-1 0 60,0 1 0,2-1 0,-1 0 0,1 1 2,1-1 0,1 0 1,-1 0-1,0-2-185,0 0 0,0-4 0,-2 3-841,0-1 0,-1 1 156,4-2 1,-2 1 0,-1-3-391,0 2-2802,-4 0 0,4-4-1542,-3-2 5198,0 2 0,-3-6 0,0 2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24.835"/>
    </inkml:context>
    <inkml:brush xml:id="br0">
      <inkml:brushProperty name="width" value="0.04286" units="cm"/>
      <inkml:brushProperty name="height" value="0.04286" units="cm"/>
      <inkml:brushProperty name="color" value="#F6630D"/>
    </inkml:brush>
  </inkml:definitions>
  <inkml:trace contextRef="#ctx0" brushRef="#br0">125 67 8624,'-8'-3'0,"-1"0"163,1 1 0,0 1 0,-1 1 431,1 0 1,0 3 0,0 1 0,-1 1 0,1 1-29,0 1 0,2 2 0,1 0 1,-2 1-258,0 1 0,2 3 0,2-2 0,2 0 25,1 0 0,0-1 0,0-3-299,0 1 0,4-2 1,2-2-1,1-2-143,1-2 1,1-1 0,-1 0-1,-1-1 1,0-1-96,-2 0 0,-2-5 0,2 2 0,-2-3-97,-1 0 0,-1 0 0,-1-1 252,0 1 0,0 0 1,0-1-1,-1 1 17,-2 0 0,2 0 0,-4-1-72,1 1 1,1 0 0,3-1 0,0 1-145,0 0 1,4-1 0,2 1 0,1 0 23,1 0 1,2 0-1,0 2 1,1 1 12,-1 1 0,0-1 0,0 2 321,1 1 0,0 1 1,-2 1-1,-1 0 1,1 0 305,2 0 0,-4 1 0,1 2 0,-1 3 0,0 1 415,-2 1 1,-1 3 0,-4 1-253,0 1 1,0-2 0,0 3-1,-1 1-223,-2 1 1,0 0-1,-3 0 1,3-2-303,-1-3 0,3-2 0,-2-1 208,2 1 1,2-2-1,2-2-677,2-2 0,3-3 0,0-2 1,0-1-15,1-2 1,2-1-1,0-5 1,0 0 0,0 1 171,0 1 1,0 1-1,-3-1-143,1 1 1,-4 1 0,0 0 0,-1 3-2916,1 0 1571,-3-2 0,2 6 1743,-4 0 0,0 0 0,0 3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49.277"/>
    </inkml:context>
    <inkml:brush xml:id="br0">
      <inkml:brushProperty name="width" value="0.04286" units="cm"/>
      <inkml:brushProperty name="height" value="0.04286" units="cm"/>
      <inkml:brushProperty name="color" value="#F6630D"/>
    </inkml:brush>
  </inkml:definitions>
  <inkml:trace contextRef="#ctx0" brushRef="#br0">44 60 8569,'-9'-1'126,"1"0"-84,0-2 0,1 1 0,2 0-42,0 0 1942,4 0 1,1 2-1387,4 0 0,5 0 1,2 0-1,2 0 1,3 2-1,1 0 1,3 0 296,2-2 1,-1 0 0,3 0 0,-2 0-505,0 0 0,-3 0 1,-1-2-441,0 0 0,0-3 0,-5 3 1,0-1-364,1 0 0,-2-2 0,-1 2 0,-2 0 0,-2 1-659,0 0 0,-3-1-2044,0 1 2364,-2 0 0,0 2 0,-4 0 0,-2 0 0,-2 0-552,-1 0 1,0-1 1344,1-1 0,-1-2 0,1-2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4.998"/>
    </inkml:context>
    <inkml:brush xml:id="br0">
      <inkml:brushProperty name="width" value="0.04286" units="cm"/>
      <inkml:brushProperty name="height" value="0.04286" units="cm"/>
      <inkml:brushProperty name="color" value="#F6630D"/>
    </inkml:brush>
  </inkml:definitions>
  <inkml:trace contextRef="#ctx0" brushRef="#br0">105 39 8588,'0'-11'0,"0"3"0,0 0 0,0 4 2094,0 0-1327,0 2 1,0 1-441,0 5 1,-2 3 0,-3 7 10,-1 2 1,0 3 279,-1 6 1,0-1 0,-1 1 0,-1 2 0,1 1-345,1-1 1,0-2 0,0 0 0,2-1-565,0-2 1,0 0 0,3-3 0,0-2 0,1-4-1614,-1-3 0,1-3 866,-1 0 1,2-4 0,2-3-1,2-5-731,-1-3 1768,3 1 0,1-8 0,3 1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5.683"/>
    </inkml:context>
    <inkml:brush xml:id="br0">
      <inkml:brushProperty name="width" value="0.04286" units="cm"/>
      <inkml:brushProperty name="height" value="0.04286" units="cm"/>
      <inkml:brushProperty name="color" value="#F6630D"/>
    </inkml:brush>
  </inkml:definitions>
  <inkml:trace contextRef="#ctx0" brushRef="#br0">21 40 8834,'-6'-7'744,"1"1"1,2-1 94,1 1 0,1 1 937,-1 1-1148,1 2 0,2-1 0,1 3-342,2 0 1,2 0 0,1 0-36,-1 0 1,3 0 0,1 0 0,0 0-1,2 0 1,0 1 286,1 1 0,3-1-378,-1 1 0,3 0 1,-2-1-1,-1 1 1,0 1-83,0-1 0,-5 0 0,3 2 0,-3-1-350,-2 1 0,-1 0 1,-1 1-1,-1-1-80,-3 1 0,-1 4 0,-2 2 1,-2 1-37,-4-1 0,-1 2 0,-4-1 1,-3 3 75,-1 0 1,1-4 0,-2 0 0,0-2 267,0-1 0,3-1 0,-2-2 298,2-1 0,2-2 0,1 0 1,2-1 1339,2-1-1205,0 0 1,5-1-1,3-1 1,6 0-1,2 0 99,3-1 0,1 2 0,2-3 0,1 1-228,1 2 1,-2-2 0,2 1 0,0 0-220,0 1 0,-5 2 0,1 1 0,-3 0-208,-2 2 1,-1 1-1,-3 2 1,-2 1 38,-1 1 0,-7 2 1,-2 0-1,-3 2-32,-2 0 1,-2 0-1,-4 0 43,-1 1 1,0-1 0,0-1-1,1 0-140,2-1 0,-2-3 0,4 1 0,0-3-1118,1-1 0,4 0 513,1-3 0,6-3 1,6-3-1,5-3-9,3-1 0,5 0 0,1-3 0,1 0-310,-1 0 1,0 2 1180,2 2 0,0-2 0,3-2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5.999"/>
    </inkml:context>
    <inkml:brush xml:id="br0">
      <inkml:brushProperty name="width" value="0.04286" units="cm"/>
      <inkml:brushProperty name="height" value="0.04286" units="cm"/>
      <inkml:brushProperty name="color" value="#F6630D"/>
    </inkml:brush>
  </inkml:definitions>
  <inkml:trace contextRef="#ctx0" brushRef="#br0">86 27 8247,'0'-6'221,"0"2"1,0-1 174,-3 3 0,0-3 0,-4 3 1,1 1-1,-1 0 76,0 1 0,3 0 0,0 1 0,-2 1 77,1 2 1,-2 6 0,0 2 0,2 4-1,-1 1 48,2 1 1,3-1 0,-2 0 0,3-1-114,0-2 1,0-2 0,3-2-193,1 0 0,4-4-496,1-4 1,0-1-1,-1-2 1,2-2-240,0-4 0,0-2 1,1-4-1,-1-1 1,-1 1-1,0 0 1,-1-1-1,-1 0 1,-1 0-1,-1 2 1,-1-1 271,-2 1 0,1 2 584,-3 1 0,-1 5 368,-1 1 1,-1 8 0,-3 4-36,-1 3 1,4 1 0,-2 1-1,0 1 1,2 1-463,0 1 1,1-3-1,2 2 1,0-3 0,0-1-581,0-1 1,2-3 0,1 0-621,1 0 0,0-5 0,3 0-75,0-3 1,-1 0 0,1 0-1,-1-3 1,1-2 351,-1-3 1,1 1 0,0-2-1164,-1 2 1,-1-3 1801,-1-1 0,0-4 0,3-2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6.408"/>
    </inkml:context>
    <inkml:brush xml:id="br0">
      <inkml:brushProperty name="width" value="0.04286" units="cm"/>
      <inkml:brushProperty name="height" value="0.04286" units="cm"/>
      <inkml:brushProperty name="color" value="#F6630D"/>
    </inkml:brush>
  </inkml:definitions>
  <inkml:trace contextRef="#ctx0" brushRef="#br0">73 6 8247,'4'0'0,"-2"-3"0,-1 3 0,-4-3 0,-2 6 1269,0 1 1,-1 2 0,0 0 0,1 1-676,0 0 0,-5 1 1,3 2-1,1-1 0,0 2-397,2-1 0,1-2 0,0 1 1,0-2-346,1 0 0,2-1 1,0 1-1,0 0 0,3-1 1,2 0-1,2-2 267,2-1 1,0-1-1,-1 1 1,2-2-1,-1 0 1,2 0-1,-2 0 562,1 1 1,-1 3-223,-3 0 0,-2 1-294,-2 3 0,-1-1 1,-1 0-177,0 0 1,-3-2-1,-2 1 1,-3-1-320,0 1 1,-1-1 0,2-1-519,1-1 1,-1-2 0,1-1 181,2-2 0,1-4 0,4-3 0,1-1-1143,2-1 1,2 1 1808,1-2 0,2-3 0,1-3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20:38.180"/>
    </inkml:context>
    <inkml:brush xml:id="br0">
      <inkml:brushProperty name="width" value="0.08571" units="cm"/>
      <inkml:brushProperty name="height" value="0.08571" units="cm"/>
      <inkml:brushProperty name="color" value="#F6630D"/>
    </inkml:brush>
  </inkml:definitions>
  <inkml:trace contextRef="#ctx0" brushRef="#br0">20 745 8399,'-2'-17'0,"-2"2"248,-3 2 0,1 6-248,6-6 1625,0 0 0,0-7 1,2 3-722,4 4 1,5 4 0,9 9-402,-1 0 0,1 18 0,2 8 0,2 9 0,2 4-8,-2 0 0,0 7 0,0-1 0,2-1 35,-2-3 1,-9-8-1,-2-3-295,2-1 0,-4-10 0,2-8 104,3-2 0,-6-2 1,4-12-1,1-8 0,4-15 74,8-14 1,-4-10 0,10-13-278,2-7 0,2-9 0,2-1 0,-2 3 156,-4 3 1,4 0-1,-7 15 1,3 6-490,0 5 1,-9 5 0,2 8 0,-4 4-860,-3 7 1,-6 6 0,-2 5-359,-2 2 1,4 6-152,-7-6 0,3 9 1,-2-3-1,6 5-2167,4 2 3732,-6-9 0,15 7 0,-4-6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6.510"/>
    </inkml:context>
    <inkml:brush xml:id="br0">
      <inkml:brushProperty name="width" value="0.04286" units="cm"/>
      <inkml:brushProperty name="height" value="0.04286" units="cm"/>
      <inkml:brushProperty name="color" value="#F6630D"/>
    </inkml:brush>
  </inkml:definitions>
  <inkml:trace contextRef="#ctx0" brushRef="#br0">0 1 8247,'7'2'0,"-3"3"0,-2 3 1300,-1 1 0,-1 2 1,0 0-1,0 0-570,0 0 1,-3-3 0,1 1-1,1-2-1692,0-1-1110,1 1 1,0-4 2071,0-3 0,3-3 0,1-4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6.727"/>
    </inkml:context>
    <inkml:brush xml:id="br0">
      <inkml:brushProperty name="width" value="0.04286" units="cm"/>
      <inkml:brushProperty name="height" value="0.04286" units="cm"/>
      <inkml:brushProperty name="color" value="#F6630D"/>
    </inkml:brush>
  </inkml:definitions>
  <inkml:trace contextRef="#ctx0" brushRef="#br0">13 26 8247,'-4'-7'2193,"-1"1"-2123,4-1 1,-1 4-456,4 0 0,1 6 0,2 0-1745,-1 1 2130,1-1 0,4-3 0,1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6.980"/>
    </inkml:context>
    <inkml:brush xml:id="br0">
      <inkml:brushProperty name="width" value="0.04286" units="cm"/>
      <inkml:brushProperty name="height" value="0.04286" units="cm"/>
      <inkml:brushProperty name="color" value="#F6630D"/>
    </inkml:brush>
  </inkml:definitions>
  <inkml:trace contextRef="#ctx0" brushRef="#br0">7 0 8223,'0'7'0,"0"5"0,0 1 1595,-3 4 0,3-1 0,-3 3-766,3-2 1,0 0 0,0 1 0,0-3-389,0-1 0,0-1 1,0 0-1,0-2-442,0-3 1,0 0 0,0-2-1,3-2 653,1-2-1437,2-1 1,1-5 0,-1-2 0,1-3 0,-1-2 0,1-2 0,-1 0-525,1-2 1,0-3 1137,-1 1 1,1 1 0,-1 0 0,1 1 704,0 2 1,-3 1-1,0 5 1,-1 2-1,-2 3 1,0 5-1,-1 4 1727,0 4 0,0 2 0,0 1-1457,0 1 0,-2-1 0,-1 1 1,2-1-380,0-1 0,1-2 1,0-2-556,0 1 0,0-3-1752,0 2 1,1-3 0,0 0-1,2-3-294,1 0 1,-2-1 0,3-2 2175,0 0 0,1-3 0,0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7.340"/>
    </inkml:context>
    <inkml:brush xml:id="br0">
      <inkml:brushProperty name="width" value="0.04286" units="cm"/>
      <inkml:brushProperty name="height" value="0.04286" units="cm"/>
      <inkml:brushProperty name="color" value="#F6630D"/>
    </inkml:brush>
  </inkml:definitions>
  <inkml:trace contextRef="#ctx0" brushRef="#br0">1 80 11060,'0'6'0,"0"1"1215,0-1 0,0 1 19,0 0-1008,2-1 1,2-2 0,3-2-1,2-1 1,-1-2 81,0-1 1,0-2-1,0-2 1,1-2-856,-1 0 1,0-2 0,-2-2 0,0 2 140,-1 1 0,-3-2 0,-2 2 343,0 1 0,0 0 0,0 2 0,0 0 384,-2 2 1,-2 1-1,-3 3 176,1 0-55,-1 3 1,-1 1-1,0 5 1,1 2-1,1 2 194,1 2 1,2-1 0,1 2-1,2-2-98,0 2 0,0-5 0,0 2 0,2-1-687,3-2 1,1 0-1,0-3 1,1-2-621,-1 0 1,3-2-1,0-3 1,0 0 51,0 0 0,2-3 0,1-2 0,0-1-2061,-1-3 0,-2 2 2778,2-2 0,0-4 0,2-1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8.021"/>
    </inkml:context>
    <inkml:brush xml:id="br0">
      <inkml:brushProperty name="width" value="0.04286" units="cm"/>
      <inkml:brushProperty name="height" value="0.04286" units="cm"/>
      <inkml:brushProperty name="color" value="#F6630D"/>
    </inkml:brush>
  </inkml:definitions>
  <inkml:trace contextRef="#ctx0" brushRef="#br0">73 16 8357,'0'-3'1900,"0"-1"-531,0 2 1,0 0-995,0-2 1,-3 5-1,-1 1 1,-2 4-210,-1 3 1,0-2 0,1 3 0,-1-1 90,1 0 1,-1 0-1,1-1 1,1 1 154,1-1 0,2-1 0,0 0-62,1 0 1,5-4 0,2 0 0,3-1 271,1 0 1,1 1 0,2-3-481,0 0 0,0 0 0,0 0 0,-1 0 0,-2 0 178,-1 0 0,0 0 0,-2 0-690,-1 0 0,-2 3 1,-2 1-1,-1 3 1,-2 1-543,-1 0 0,-2 2 1,-4-2-11,-1 1 1,0-1-1,3-3 1,1-1-1113,1-1 0,-1-1 702,-1-2 0,2-4 1332,2-2 0,1-4 0,1-3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2:58.179"/>
    </inkml:context>
    <inkml:brush xml:id="br0">
      <inkml:brushProperty name="width" value="0.04286" units="cm"/>
      <inkml:brushProperty name="height" value="0.04286" units="cm"/>
      <inkml:brushProperty name="color" value="#F6630D"/>
    </inkml:brush>
  </inkml:definitions>
  <inkml:trace contextRef="#ctx0" brushRef="#br0">126 21 8294,'7'-7'1491,"-3"3"-297,1-1 0,-5 4 0,0-1-740,-6 1 1,-2 5 0,-2 1 0,1 4-119,1 1 1,0 1 0,2 2 0,0-1-127,1-1 0,0-1 1,3 2-1,1-2 199,0-1 1,4 0-71,1-2 0,3-1 1,1-2-1,1-2-282,-1-1 0,-3 0 1,-1 0-1,1 2 1,-2 1-1,-4 3 0,-5 2-386,-4 1 402,-3 1 1,-1 2 0,0 0-891,-2 1 1,2-4 0,3-1 0,2-1-3592,2-1 4408,0 1 0,6-7 0,2 2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00.627"/>
    </inkml:context>
    <inkml:brush xml:id="br0">
      <inkml:brushProperty name="width" value="0.04286" units="cm"/>
      <inkml:brushProperty name="height" value="0.04286" units="cm"/>
      <inkml:brushProperty name="color" value="#F6630D"/>
    </inkml:brush>
  </inkml:definitions>
  <inkml:trace contextRef="#ctx0" brushRef="#br0">73 108 8351,'0'-13'89,"0"2"0,0-3 0,0 1 559,0 2-395,0 3 1,0-3 0,0 2 220,0 1 0,0 3-127,0 0 1,0 7 0,0 1 0,0 7 326,0 5 1,-3 7 0,-1 5 0,-2 3-240,0 2 1,-1 3 0,0 0-265,1 0 1,-1-2-1,1-3 1,0-1-103,1-2 0,0-4 1,3-4-1,1-3 1,0-4 721,1-4-1312,0-3 1,0-4 0,1-6 0,2-6 0,2-5 0,4-5-176,1-3 0,-1 2 0,2-6 0,0-1 593,-1 0 1,2 1 0,-2 0 0,-1 0 278,1 2 1,-1 3-1,-1 4 1,1 2 1329,-1 4 0,-3 2-523,0 2 1,-2 7-1,2 4-79,-3 9 0,-1 5 0,-1 6 1,0 2-336,0 2 1,0 1 0,0 1 0,0-1-534,0-2 1,0 2 0,2-5 0,1-2-1,0-2-510,0-2 0,1-5 0,-1-2-146,1-2 1,0-5 0,3-4-1,0-6-268,2-4 1,-2-6-1,3-3 403,-1-1 0,-4 0 0,3-3 0,-1-2 314,1 0 0,-1-3 0,-2 3 0,1 0 428,-1 1 0,1 4 1,-1 2 429,0 4 1,0 1 0,-3 6-1,0 2 5,1 2 1,-2 3-1,1 5 1,-1 3 0,-1 5 30,0 4 0,0 2 0,0 3-92,0 2 1,0-3-721,0 3 0,0-3 0,0 3 0,0-3 0,0-3 0,0 1-936,0 0 1,0-2 0,0 0 0,0-1-150,0-1 1,0-2-1,0-1 1,0 0-1718,0-2 0,1-1 2891,1 0 0,1-3 0,4-1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02.028"/>
    </inkml:context>
    <inkml:brush xml:id="br0">
      <inkml:brushProperty name="width" value="0.04286" units="cm"/>
      <inkml:brushProperty name="height" value="0.04286" units="cm"/>
      <inkml:brushProperty name="color" value="#F6630D"/>
    </inkml:brush>
  </inkml:definitions>
  <inkml:trace contextRef="#ctx0" brushRef="#br0">171 80 8119,'1'-5'-691,"1"1"1252,0-1 1,1 0 0,-2 0-251,1 0 0,1 3 1,-3-2 282,0-2 0,0 3 0,0-2 297,0 0 1,0-1-583,0 0 0,-3 1 0,1 2 0,-2 0 27,-1 1 0,-1 2 0,-1 0-98,1 0 1,-2 3 0,0 1-1,-3 3-131,1 1 0,-2 0 0,4 1 0,0 0 0,0 0 107,2-1 1,2-1-1,2 0-547,1-1 1,2 0 331,1-1 1,0-2-107,5-3 0,-2-3 1,4-3-1,-1-1 1,0-2-1,1 1 67,2-2 1,-3 3-1,1-1 1,-1 2 158,-1 1 1,1 4-1,-4-1 1,1 5 57,0 3 1,-2 7 0,-4 7 0,-1 5 605,-3 5 0,-1 3 1,-1 5-553,-2 0 1,1-2-1,-3 2 1,0-1-269,1-1 0,-2-2 0,1-3 0,0-2-53,0-2 1,3-5 0,-1-2 0,0-4-1,0-3-278,1-2 1,1-3-562,0-4 1,1-3 0,2-1-1,2-5 1,1-3-268,1-3 0,2-1 1,1-2-1,1-1 1196,1-3 0,1-1 0,0-1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02.872"/>
    </inkml:context>
    <inkml:brush xml:id="br0">
      <inkml:brushProperty name="width" value="0.04286" units="cm"/>
      <inkml:brushProperty name="height" value="0.04286" units="cm"/>
      <inkml:brushProperty name="color" value="#F6630D"/>
    </inkml:brush>
  </inkml:definitions>
  <inkml:trace contextRef="#ctx0" brushRef="#br0">7 90 8451,'0'-10'1437,"0"4"1,0 6 0,0 5 0,0 3-1084,0 3 1,-1 1 0,0 1 0,-1 0-39,0-2 0,1 1 1,1-1-1,0 1 1,1-1-1,1-1 1,1-2-1,-1 1-809,1-1-55,3-3 0,-5-2 0,3-4 0,-1-1 0,0-3 0,1-1 0,0-2-708,1-1 0,-2-1 872,2 1 1,-2 2 965,2-2 1,1 3 235,-2 1 1,-1 3-1,-1 4 1,-1 4 466,-1 4 1,0 0 0,0 4 0,0-1-886,0-1 0,0-1 0,0 0-459,0 0 1,0-2 485,0-1 1,1-3-1317,1-3 0,1-4 1,2-3-1,-1-3 1,1-1-381,1-2 0,1 0 1,-1-4 1101,1 0 0,2-1 0,-1 4 0,-1 1 1,-2 2 1004,0 2 0,-2 1-258,2 2 1,-4 2-1,1 6 1,-1 6 701,-1 4 0,0 1 0,0 2 1,0 1-624,0 2 1,0-4 0,0 0-906,0-2 1,0-3-1,1-1-165,1-1 0,2-2 0,2-3 0,1-2-71,0-3 0,-1-4 0,1-5-427,-1 0 0,1-1 0,0-2 0,-1 1 1,1 0 667,-1 1 0,0 3 0,-1-1 0,-2 2 806,-1 3 1,-1 2 22,1 4 0,-1 2 1,-1 5-1,0 0-137,0 1 1,0-2 0,0 1 0,1-2-1219,1 0 0,0 0-55,2-1 1,0-2-1,3-3 1,-1-2-167,1-3 0,2-5 0,0-3 0,1-2 446,-1-1 0,0-1 1,-1 0-1,0-1 0,0-2-10,0-1 0,-1 0 751,-3 0 0,2 2 1,-4 0-1,0-1 1,0 2-1,0 1 4073,0 4-2860,-1 3 0,-1 8 1,0 9-989,0 5 0,0 4 0,0 3 0,0 1 388,0 1 0,0 1 0,2-2-760,0-2 0,3 3 1,-1-5-1,2 0-342,1 1 1,0-4 0,-2 0 0,0-3-480,-3-2 1,1 0 0,-1-3-1,0 1 15,-2 0 0,0-4 0,-3-1 0,-1-1-1750,-2-1 2504,0 0 0,-4-3 0,0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03.109"/>
    </inkml:context>
    <inkml:brush xml:id="br0">
      <inkml:brushProperty name="width" value="0.04286" units="cm"/>
      <inkml:brushProperty name="height" value="0.04286" units="cm"/>
      <inkml:brushProperty name="color" value="#F6630D"/>
    </inkml:brush>
  </inkml:definitions>
  <inkml:trace contextRef="#ctx0" brushRef="#br0">0 40 8423,'0'-6'0,"0"-1"0,0 0 0,0 1 1774,0 2 0,1 1 1,1 3-1,3 0-671,3 0 0,3 0 1,4 1-1,2 0-468,2 2 1,-2-1-1,4 0 1,1 0-816,1 0 1,-2-2 0,1 0 0,-2 0-1,0 0 1,0-2 0,-1-1-2367,-2 0 1,0 1 1898,-4 0 0,-2-1 0,-1 1 0,0 0-730,-2 2 0,-1 0 1377,0 0 0,-4 0 0,0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2:32.788"/>
    </inkml:context>
    <inkml:brush xml:id="br0">
      <inkml:brushProperty name="width" value="0.11429" units="cm"/>
      <inkml:brushProperty name="height" value="0.11429" units="cm"/>
      <inkml:brushProperty name="color" value="#F6630D"/>
    </inkml:brush>
  </inkml:definitions>
  <inkml:trace contextRef="#ctx0" brushRef="#br0">30 19 9968,'-4'-6'-302,"-2"2"0,0 1 734,-1-1 0,5 2 269,-1 5 1,2 3 0,2 4-360,2-1 0,3 2 1,3 1-119,1 1 0,1 4 1,1-3-1,2 0-2,1 0 1,1 3 0,1-1 0,-2 0 0,1 0 0,-2 1 0,1-1 109,0 0 0,-3 0 0,1 0 0,-1-2-1278,1 0 768,-6-3 0,6 3 0,-8-4 0,2 0 84,-1 0 0,0-1 0,1 1-2189,0 0 1027,-5 0 778,7-5 486,-8 0 0,3-1 0,-4 1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13.636"/>
    </inkml:context>
    <inkml:brush xml:id="br0">
      <inkml:brushProperty name="width" value="0.04286" units="cm"/>
      <inkml:brushProperty name="height" value="0.04286" units="cm"/>
      <inkml:brushProperty name="color" value="#F6630D"/>
    </inkml:brush>
  </inkml:definitions>
  <inkml:trace contextRef="#ctx0" brushRef="#br0">80 20 8436,'-1'-6'0,"-1"-1"2614,1 3-2067,-2 1 1,0 3 0,0 1 0,-2 2 0,1 3 0,-2 3 247,-2 4 0,2-1 171,-3 3 0,4-1 1,-2-1-1,2 0-698,3 1 1,-3-2 0,3 0-1,1-2-589,0-1 1,1 0-4322,0-2-1017,0-1 5659,0-2 0,3-1 0,0-3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13.807"/>
    </inkml:context>
    <inkml:brush xml:id="br0">
      <inkml:brushProperty name="width" value="0.04286" units="cm"/>
      <inkml:brushProperty name="height" value="0.04286" units="cm"/>
      <inkml:brushProperty name="color" value="#F6630D"/>
    </inkml:brush>
  </inkml:definitions>
  <inkml:trace contextRef="#ctx0" brushRef="#br0">34 26 10009,'-7'-10'0,"1"2"1992,-1 2 0,3 4-889,-1 4 1,4 0-1579,-1 2 1,1 3 0,1 2-1,1-1-1362,1-1 0,2 0 1837,2-1 0,4 1 0,0-1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14.101"/>
    </inkml:context>
    <inkml:brush xml:id="br0">
      <inkml:brushProperty name="width" value="0.04286" units="cm"/>
      <inkml:brushProperty name="height" value="0.04286" units="cm"/>
      <inkml:brushProperty name="color" value="#F6630D"/>
    </inkml:brush>
  </inkml:definitions>
  <inkml:trace contextRef="#ctx0" brushRef="#br0">8 0 8405,'0'7'1479,"0"2"1,0 3-533,0 3 0,-1 1 1,-1 3-1,0-1-472,1-3 1,0-1-1,1 0 1,0-2-1,0 0 1,0-2-214,0-1 1,0 0-561,0-2 0,3-3-500,1-2 0,2-2 0,2-1 1,0-3-1,1-3-128,1-3 0,-1-1 1,1-2-1,1 0 897,-1 0 0,-1 2 0,1 1 0,-1 0 555,0 2 0,-4 3 1442,-1 1 0,-2 3-1381,3 1 1,-4 3 0,1 3-1,-2 1-803,-2 0 1,1 0 0,-1 1-1020,1 1 0,1 0 0,0-3-3215,0 1 4450,0-1 0,0 1 0,0-1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0.292"/>
    </inkml:context>
    <inkml:brush xml:id="br0">
      <inkml:brushProperty name="width" value="0.05714" units="cm"/>
      <inkml:brushProperty name="height" value="0.05714" units="cm"/>
      <inkml:brushProperty name="color" value="#F6630D"/>
    </inkml:brush>
  </inkml:definitions>
  <inkml:trace contextRef="#ctx0" brushRef="#br0">7 1 12390,'-4'6'423,"1"1"1,4-1-1,0 1 1,3 0 0,1-1-1,3 1 267,-1-1 1,3 3-1,1 0 1,2-1 0,0-1 91,0 0 0,1-3 0,1 0-532,0-1 0,3-1 1,-2-2-1,0 0-77,0 0 0,1 0 0,-1-1 0,-2-1-381,0-2 1,0 0-1,-2 0 1,0-1 0,-2 1-1,0 0-2719,-2 1-2544,-1-2 5488,0 5 1,-1-6-1,1 2 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0.493"/>
    </inkml:context>
    <inkml:brush xml:id="br0">
      <inkml:brushProperty name="width" value="0.04286" units="cm"/>
      <inkml:brushProperty name="height" value="0.04286" units="cm"/>
      <inkml:brushProperty name="color" value="#F6630D"/>
    </inkml:brush>
  </inkml:definitions>
  <inkml:trace contextRef="#ctx0" brushRef="#br0">106 0 8445,'-9'0'358,"0"0"1,1 6 0,3 3 0,-1 4 0,-2 2 0,0 2 0,0 3 0,-1-1 402,1 1 0,0-2 1,2-1-1,1 1 1,2-1 2839,0 1-3857,1-3 0,2 1 0,0-3 0,2-1 0,1-1-325,0-2 1,2-4-1,4-3 1,0-3-1237,1-3 1,1-2 1816,2-7 0,4-5 0,-1-5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0.858"/>
    </inkml:context>
    <inkml:brush xml:id="br0">
      <inkml:brushProperty name="width" value="0.05714" units="cm"/>
      <inkml:brushProperty name="height" value="0.05714" units="cm"/>
      <inkml:brushProperty name="color" value="#F6630D"/>
    </inkml:brush>
  </inkml:definitions>
  <inkml:trace contextRef="#ctx0" brushRef="#br0">146 1 11372,'-8'1'720,"0"1"0,2 3 0,-1 6 0,0 5 1,-2 4 302,-1 2 1,-1 4-1,-3-1 1,-1 0-126,0 1 1,2-1 0,5-1-538,0-2 1,5-2 0,0 0 0,3-1-849,0-1 1,0-3-1,0-4-271,3-2 0,0-2 1,4-1-1,-1-2 64,1-1 0,2-6 0,0-2 0,2-3 183,0-3 0,2-1 0,-1-1 0,0-1 1,-2 1-1,0 1 21,-2 1 1,-1 0 1208,0 4 0,-3 0 0,0 5 0,-1 4 721,-2 4 0,-2 3 0,-2 5 0,0 1-456,0 0 1,-2 3 0,3-2-965,1 1 1,0-5 0,1 1 0,0-3-1,1-2 367,1-1 0,2-1-1589,2-1 0,1-3 1,0-2-1,1 0-586,1-2 1,3-2 0,-2-3 0,1-2-2165,0 1 3952,0-7 0,2 1 0,0-6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0.992"/>
    </inkml:context>
    <inkml:brush xml:id="br0">
      <inkml:brushProperty name="width" value="0.04286" units="cm"/>
      <inkml:brushProperty name="height" value="0.04286" units="cm"/>
      <inkml:brushProperty name="color" value="#F6630D"/>
    </inkml:brush>
  </inkml:definitions>
  <inkml:trace contextRef="#ctx0" brushRef="#br0">26 5 8547,'3'-3'0,"-2"1"0,-3 4 1032,-2 2 1,2 3 0,-2 1-1,1 1 2538,-1 1-3318,3-2 0,-3 3 0,3-3 1,-2 1-1,2-1 0,0-1-252,1 0 0,0-4 0,0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1.153"/>
    </inkml:context>
    <inkml:brush xml:id="br0">
      <inkml:brushProperty name="width" value="0.04286" units="cm"/>
      <inkml:brushProperty name="height" value="0.04286" units="cm"/>
      <inkml:brushProperty name="color" value="#F6630D"/>
    </inkml:brush>
  </inkml:definitions>
  <inkml:trace contextRef="#ctx0" brushRef="#br0">6 47 8575,'-3'-13'117,"2"5"0,0 2 0,1 2 1,3 1-1,0-1 0,1 1 164,0 0 0,0 1-641,3 2 1,-1 0 359,1 0 0,2 0 0,2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1.390"/>
    </inkml:context>
    <inkml:brush xml:id="br0">
      <inkml:brushProperty name="width" value="0.04286" units="cm"/>
      <inkml:brushProperty name="height" value="0.04286" units="cm"/>
      <inkml:brushProperty name="color" value="#F6630D"/>
    </inkml:brush>
  </inkml:definitions>
  <inkml:trace contextRef="#ctx0" brushRef="#br0">21 1 8510,'0'9'1236,"-2"2"1,-1 1-1,1 0 1,0-2-322,0 0 1,-1 1 0,1-3-1,0 0 121,1 0-695,0-2 0,2-2-680,1-2 0,2-1 0,3-2 0,1-1 0,1-2-445,2-2 0,0-4 1,2-1-1,-1 0 0,0-1 1,-2 2-1,1 1 0,-2 2 1,0 2 1236,-3 0 1,0 3 986,-4 5 0,0 1 0,-2 6 0,-1 1 0,0 0-682,-1 1 1,-4 2-1,3-3-1164,-1 1 1,-1-1-1,2-3 1,0 0-1230,0 1 1,1-4-1,2 2-3169,0-1 4804,0 0 0,0-3 0,0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1.842"/>
    </inkml:context>
    <inkml:brush xml:id="br0">
      <inkml:brushProperty name="width" value="0.04286" units="cm"/>
      <inkml:brushProperty name="height" value="0.04286" units="cm"/>
      <inkml:brushProperty name="color" value="#F6630D"/>
    </inkml:brush>
  </inkml:definitions>
  <inkml:trace contextRef="#ctx0" brushRef="#br0">1 33 9683,'3'-14'0,"0"4"0,1 4 1088,2 4 0,2 1 0,2 1-874,-1 0 1,2 0 0,-1 0 0,0 0-1,2 0 1,0 1 58,-1 1 0,1-1 0,-1 1-685,2-1 1,-1 1 0,0 0 0,-2 0-2017,0-2 0,0 0 2428,-1 0 0,0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4:14.237"/>
    </inkml:context>
    <inkml:brush xml:id="br0">
      <inkml:brushProperty name="width" value="0.08571" units="cm"/>
      <inkml:brushProperty name="height" value="0.08571" units="cm"/>
      <inkml:brushProperty name="color" value="#F6630D"/>
    </inkml:brush>
  </inkml:definitions>
  <inkml:trace contextRef="#ctx0" brushRef="#br0">60 29 8020,'-20'-9'1587,"7"5"-508,0-9 0,9 11-366,-3 2 0,5 15 0,2 13 0,2 3-49,5 4 1,1 10 0,8 6 0,-3 1 0,2 0 50,2 3 0,3-8 0,0-1-225,-1-4 0,-1-3 0,-3 0 0,-2-2-150,2-4 1,0 1 0,1-7-496,-3-3 1,-2-3-1,4-3 1,-4-3-1459,-3-2 1,1-9-1429,-2 3-846,-5-5 3887,7-2 0,-1-9 0,3-1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2:33.597"/>
    </inkml:context>
    <inkml:brush xml:id="br0">
      <inkml:brushProperty name="width" value="0.08571" units="cm"/>
      <inkml:brushProperty name="height" value="0.08571" units="cm"/>
      <inkml:brushProperty name="color" value="#F6630D"/>
    </inkml:brush>
  </inkml:definitions>
  <inkml:trace contextRef="#ctx0" brushRef="#br0">30 559 8378,'-10'-5'0,"1"0"0,3 1 0,1 2 0,5-5 0,0 4 0,1-4 0,2 0 0,1-3 0,1-3 0,2 2 0,3-2 0,-2 1 0,-1-1 0,2 2 0,-3-2 0,3 2 0,1 1 0,-1 1 0,1-1 1848,0 0 1,0 0-1542,0 0 1,3-3-1,0 0 1,-1 0-1,-1 0 1,-2-1-1,1 0 1,0-1-1,0 1-82,-1-1 0,1-1 0,0 2-230,0-1 1,0 3 0,-1-1-1,0 1 1,-1 0 0,-2 0 418,2 3-328,-4-1-181,5 5 1,-7-4 0,4 1 0,-1 2-94,0-2 0,1 3 0,2-1-124,-2 2 1,-4 0-68,1 1 1,2 0 25,-2-3 1,4-1-222,-4-3 0,0 4-1747,-3-1 120,5 5 2201,-4-2 0,7 4 0,-2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2.140"/>
    </inkml:context>
    <inkml:brush xml:id="br0">
      <inkml:brushProperty name="width" value="0.04286" units="cm"/>
      <inkml:brushProperty name="height" value="0.04286" units="cm"/>
      <inkml:brushProperty name="color" value="#F6630D"/>
    </inkml:brush>
  </inkml:definitions>
  <inkml:trace contextRef="#ctx0" brushRef="#br0">119 20 8520,'-11'-4'940,"3"-1"1,2 0 0,2 2 237,-1 1 0,1 1-825,0 1 0,2 1 1,-2 1-1,0 4 0,1 4 1,-2 4 143,-1 5 1,-1 3 0,1 8 0,-1 4 38,0 2 1,1 1 0,-1 3-104,1 0 1,2 1 0,2-1-1,1-3-238,1-2 0,0-5 0,0-5 0,0-4 0,0-3-29,0-2 1,0-5-1,0-3-860,0 0 1,1-5 0,0-1-1043,1-4 1,4-2 0,-2-5 806,2-2 0,0-1 0,1-2 0,0 1 929,2-3 0,1-4 0,4-3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2.308"/>
    </inkml:context>
    <inkml:brush xml:id="br0">
      <inkml:brushProperty name="width" value="0.04286" units="cm"/>
      <inkml:brushProperty name="height" value="0.04286" units="cm"/>
      <inkml:brushProperty name="color" value="#F6630D"/>
    </inkml:brush>
  </inkml:definitions>
  <inkml:trace contextRef="#ctx0" brushRef="#br0">0 0 8495,'3'7'1573,"-2"-1"1,1 1 0,-1-1 0,-1 1-979,0 0 0,0-1 0,0 1 0,0-1 0,0 1 0,0 0 1291,0-1-1886,0-2 0,3-7 0,0-4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2.454"/>
    </inkml:context>
    <inkml:brush xml:id="br0">
      <inkml:brushProperty name="width" value="0.04286" units="cm"/>
      <inkml:brushProperty name="height" value="0.04286" units="cm"/>
      <inkml:brushProperty name="color" value="#F6630D"/>
    </inkml:brush>
  </inkml:definitions>
  <inkml:trace contextRef="#ctx0" brushRef="#br0">0 14 8481,'0'3'-595,"3"-9"0,1-5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3.070"/>
    </inkml:context>
    <inkml:brush xml:id="br0">
      <inkml:brushProperty name="width" value="0.04286" units="cm"/>
      <inkml:brushProperty name="height" value="0.04286" units="cm"/>
      <inkml:brushProperty name="color" value="#F6630D"/>
    </inkml:brush>
  </inkml:definitions>
  <inkml:trace contextRef="#ctx0" brushRef="#br0">7 59 8481,'2'-12'0,"0"0"530,0 1 0,1 5 0,-1-1 525,-1 2-559,0 2 0,-1 0 1,0 6-168,0 1 0,0 5 1,0 2-1,0 1 0,0 2 63,0 2 0,0-2 0,0 3-186,0-1 0,0 2 0,0 1 0,0 1-138,0-1 0,-1 4 0,0-4 0,-2 1 0,0 1 0,0 0-208,2-1 1,-1-1 0,1-1-1,-2-1 1,2-1 0,0-2 0,1-2-131,0-3 1,2-2 0,1-1 0,1-2 0,1-1-23,1-3 0,1-3 221,2-4 0,-1 0 1,3-4-183,-2-1 0,2 0 1,-2 1-1,0 0 1,-1 0 190,1 0 0,0 2 0,-3 2 1486,-2 1 0,1 3 0,-2 3-549,-2 3 1,-1 6-1,-2 3-39,-3 3 1,0-1 0,0 0 0,2-1-131,0-2 1,0-1 0,3 1-1047,0-2 0,0-2 0,1-1-353,1-2 1,0-2-1,2-4-214,1-2 1,3-2 0,2-1 0,-1-1 337,1-1 1,-1-1-1,-1 2 1,1-1 0,-1-1-1,0 1-594,-2 4 2288,1-2 1,-3 6-1,0 0 1,-1 3 137,-2 5 0,-1-1 0,-1 4-799,-1-1 0,-1-2 0,3 2-254,0-1 1,3-3-1,2 0-2043,1-3 0,2-1 0,2-3 579,0-2 1,0 0 0,2-5 0,-1 1 752,1 2 1,-2-3 0,0 0-1,0 2 732,-2 2 1,-1 2 0,0 3-1,-1 0-462,1 0 0,-1 1 1137,-2 4 1,1-2-1,-2 4 1,0 0-1,1 0 1,-1 1-1,1-1-780,-1-2 1,-1 1-1,0-2-1202,-1 2 0,-1 0 1076,0 1 0,-3 0 0,-1-1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3.939"/>
    </inkml:context>
    <inkml:brush xml:id="br0">
      <inkml:brushProperty name="width" value="0.04286" units="cm"/>
      <inkml:brushProperty name="height" value="0.04286" units="cm"/>
      <inkml:brushProperty name="color" value="#F6630D"/>
    </inkml:brush>
  </inkml:definitions>
  <inkml:trace contextRef="#ctx0" brushRef="#br0">166 307 8338,'0'-9'0,"0"0"395,0 1 1,0 1 0,-1 0-1,-1 1 122,-3-1 0,-1 3 1,-2 0-1,-2 1-75,0 2 0,-1 0 0,-2 2 0,0 1 44,-1 2 0,0 5 0,0 2 0,2 2-110,2 0 1,1 1-1,3 0-201,2 2 1,1-1 0,3-2 0,1 0-246,1-2 0,2-2 0,5-3 0,2-1 0,1-4-280,2-2 1,1-6 0,1-5 0,1-2-258,1-4 1,-1-1 0,0-1 0,0 0 185,0-2 0,-2 0 0,2-3 0,-1-2 378,-1 0 0,-4 3 0,0-4 0,-2 1 502,-1 2 0,-1 3 0,-3 5 0,-2 4 271,-1 3 1,-2 3-1,-1 4-153,-2 3 0,-4 6 0,-2 8 0,0 5 1,-2 6-70,0 2 1,2 1 0,1 2-166,1 0 1,4 0 0,0-1 0,1-1 0,2-1-589,0-1 1,2-5 0,1-2 0,3-2-799,0-2 0,3-4 1,0-2-1,1-3-275,2-1 1,-3-2-1,3-4 1,1-1 1317,1-3 0,0-3 0,0-3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4.285"/>
    </inkml:context>
    <inkml:brush xml:id="br0">
      <inkml:brushProperty name="width" value="0.05714" units="cm"/>
      <inkml:brushProperty name="height" value="0.05714" units="cm"/>
      <inkml:brushProperty name="color" value="#F6630D"/>
    </inkml:brush>
  </inkml:definitions>
  <inkml:trace contextRef="#ctx0" brushRef="#br0">34 65 16129,'-13'1'0,"3"4"0,4 4 1452,3 5 0,2 0 1,1 2-1,0-3-1152,0-2 1,3-4-1,1-3-188,2-1 1,6-1 0,2-4 0,1-1 280,1-4 1,4-4 0,-2 1 0,-2-1 0,-1 0-970,1-1 1,-5 2 0,2-1-220,-3-1 0,-1 1 0,-3 0 0,-2 2 396,-2 1 0,-2 2 0,-2 0 0,-2 1 552,-2 0 0,-4 4 1,-1 0-1,0 2 1,-1 4-53,1 3 1,3 0 1188,2 3 1,0 0 0,4 2-1,0 1 1,2-1 0,0 1-407,3 1 0,1-1 0,4 1 0,2-1-1812,0-3 1,-1 0-1,2-2-518,0-1 1,2-1-1,0 0 1,0-1-1,0-1-5328,0-1 6786,1-2 1,2 1 0,1-3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13:34.805"/>
    </inkml:context>
    <inkml:brush xml:id="br0">
      <inkml:brushProperty name="width" value="0.04286" units="cm"/>
      <inkml:brushProperty name="height" value="0.04286" units="cm"/>
      <inkml:brushProperty name="color" value="#F6630D"/>
    </inkml:brush>
  </inkml:definitions>
  <inkml:trace contextRef="#ctx0" brushRef="#br0">40 20 8512,'0'-5'1466,"0"2"0,0 7 0,0 8 0,-1 5-727,-1 2 0,-2 8 0,-3 4 0,1 2 1,0 3-91,2-2 1,-2-2-1,4 0 1,1 0-359,0-1 0,1-5 0,0 1 0,0-1-510,0-1 1,1-3-1,0-1 1,1-3-3248,0-5 2358,-1-2 1,1-11 0,0-5 0,0-5 513,-2-5 1,0-1 0,0-4 0,0-4 182,0 0 0,2-5 1,1-3 208,-2-2 1,3-6 0,0 1 0,3 0 601,2-2 1,1 3 0,3 5-1,-1 6 1,1 3 1022,0 4 0,-2 8 0,3 2 0,-2 4-203,-1 4 1,0 2-1,-1 3 1,0 3-666,-2 4 0,-4 6 0,-2 1 1,-1 0-1,-1 1 150,0 0 0,-3-1 0,-2 0-568,-3-1 1,0-1 0,-3-2 0,-1-2 137,0-2 1,1-2 0,0-1-639,-1-2 1,2-1 0,-1-3 0,2-1-999,1-1 0,1-4 0,2-4 0,1-2 300,1-2 1,2-2 0,3-1 0,3 1 0,1 0-567,3 2 0,-1 0 0,3 1 1627,1 2 0,0-4 0,1 1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0:16.794"/>
    </inkml:context>
    <inkml:brush xml:id="br0">
      <inkml:brushProperty name="width" value="0.05714" units="cm"/>
      <inkml:brushProperty name="height" value="0.05714" units="cm"/>
      <inkml:brushProperty name="color" value="#F6630D"/>
    </inkml:brush>
  </inkml:definitions>
  <inkml:trace contextRef="#ctx0" brushRef="#br0">118 549 9010,'-20'9'-174,"7"-5"0,0 7 0,0 0 0,0-2 196,0-1 781,0-1 1137,2-7-1469,2 0 1,11-7 0,5-1-297,6-3 1,-2-2-1,2-7-36,2 1 0,9-3 0,2-2-48,-2-2 0,5-3 1,-1 3-1,0-4 1,3-3 113,-1 0 1,-6 7 0,4-4-184,1 2 0,-7-1 0,4 5 1,-5-2-1,-1 2-6,0 2 0,-3 3-94,-4-1 0,2 7 0,-6 2 0,0 0 58,0 0 23,-3 7-29,-6-5-269,0 9 1,-2 0-1206,-5 0 674,5 0 0,-9 7 1,7 2 2,-3 2 1,-1 2-1,3 6 819,-1 1 0,-9-1 0,4 1 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0:17.217"/>
    </inkml:context>
    <inkml:brush xml:id="br0">
      <inkml:brushProperty name="width" value="0.04286" units="cm"/>
      <inkml:brushProperty name="height" value="0.04286" units="cm"/>
      <inkml:brushProperty name="color" value="#F6630D"/>
    </inkml:brush>
  </inkml:definitions>
  <inkml:trace contextRef="#ctx0" brushRef="#br0">20 76 8220,'-8'-19'240,"5"-1"0,-5 7 1124,8 0-714,0 9 1,0-3-212,0 14 0,8 12 0,5 14-135,5 4 0,-5-7 0,-2-3 0,0-3-71,0 2 0,2-5 0,4 6-54,-4-6 1,5-1 0,-5 2 0,4 2-11,3 2 0,-3 0 1,-2-6-1,-2-1-48,3 1 1,-1 6 0,0 0 0,-4-2 0,0-4 36,0-7 1,-5 4 0,5-4-170,-2 5 1,4 1-1,-4-1 1,-1-3-81,1-2 1,0-9-245,-3 3 1,-1 1-13,8-1 1,-7 0-1103,7-7 0,-6 0-2001,6 0 3450,-9 0 0,14-9 0,-7-2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1:21.566"/>
    </inkml:context>
    <inkml:brush xml:id="br0">
      <inkml:brushProperty name="width" value="0.04286" units="cm"/>
      <inkml:brushProperty name="height" value="0.04286" units="cm"/>
      <inkml:brushProperty name="color" value="#F6630D"/>
    </inkml:brush>
  </inkml:definitions>
  <inkml:trace contextRef="#ctx0" brushRef="#br0">40 471 8151,'-20'-11'1771,"9"2"0,3 12-1070,8 3-44,0 5 0,0 11 1,0 4-1,0 7-199,0 4 0,2 4 0,2 2 0,3 3 0,-1 0 0,1 0 44,-1-1 0,1 1 0,-5-7 0,2-2-194,3-4 0,-1-5 0,-6-8 79,0 0 12,9-10 0,-5-1-431,10-9 0,-4-9 0,6-4 0,-3-6 105,2-7 0,2-5 0,3-10 1,0-3 99,-1-2 1,9-8-1,3 2 1,2-5 0,-1-4 129,3-4 1,-4 8 0,-1-4-1,1 2-17,-1 5 0,1 2 1,1-1-1,-6 8-199,-4 3 1,-2 12 0,-3 2-1,-2 4 1,-4 2 172,-2 4 0,4 10-1057,-6-5 12,-1 8 72,-6-3-52,0 8-1176,0 0-1124,9 0-2195,-7 0 2855,7 0 2405,-9 0 0,0 0 0,0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2:40.989"/>
    </inkml:context>
    <inkml:brush xml:id="br0">
      <inkml:brushProperty name="width" value="0.08571" units="cm"/>
      <inkml:brushProperty name="height" value="0.08571" units="cm"/>
      <inkml:brushProperty name="color" value="#F6630D"/>
    </inkml:brush>
  </inkml:definitions>
  <inkml:trace contextRef="#ctx0" brushRef="#br0">35 627 8508,'-10'0'0,"0"0"0,1 1 0,4 1 0,5 2 0,4-6 0,7-4 0,1-3 0,1-1 0,4-3 0,-3-1 0,1-1 0,1-2 0,1-1 0,-1 2 0,-1-3 0,3 2 0,-3-3 0,-1 0 0,-1 0 0,1-2 0,-3 4 0,3-4 0,-1 2 0,1 0 0,0-1 563,1 0 0,-2 2 0,-2-1 1,1 1-1,1-1 0,-1 2 0,-2 1 1,0 3-1,0 1-250,0 0 1,0 0 0,-2 3 0,0 0 0,-2 1 0,1-1-979,-2 0 1,3 3 0,-4 1 166,2-2-1377,-4 0 0,6 1-733,-5 1 2608,0 3 0,-7-5 0,-2 2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1:26.854"/>
    </inkml:context>
    <inkml:brush xml:id="br0">
      <inkml:brushProperty name="width" value="0.04286" units="cm"/>
      <inkml:brushProperty name="height" value="0.04286" units="cm"/>
      <inkml:brushProperty name="color" value="#F6630D"/>
    </inkml:brush>
  </inkml:definitions>
  <inkml:trace contextRef="#ctx0" brushRef="#br0">59 588 8175,'-9'-28'0,"-1"-3"0,-1 1-12,2 1 0,7 16 0,-3 0 0,-1-2 1,2-2-419,1-3 1,3 7 4254,0 0-3256,0 9 0,3-5 0,1 11 0,5 5 0,-1 8 35,1 9 0,-2 2 0,-7 11 0,2 4-28,4 1 0,-4 8 0,5 0-199,-5 0 0,-2 4 0,0-10 0,0-5-59,0-4 0,7-11 1,-1 2-1,-1-4 836,-3-3-686,-2-8 1,2-2-392,4-9 1,-1 0 0,8-2-1,2-7 1,3-10 39,1-12 0,1-6 1,2-4-1,1-5-28,4-6 1,1-1 0,-2-3 0,5-5 43,-1 0 0,5 0 0,-9 4 1,0 3-186,2 2 1,-6 8 0,4-2-81,-4 5 0,-4 10 1,-3 5-1,-4 4-396,-3 3 1,1 6-483,-2 0 0,-5 6-1170,4-6 368,-3 9-3008,-3-5 4820,0 9 0,0 0 0,0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1:31.457"/>
    </inkml:context>
    <inkml:brush xml:id="br0">
      <inkml:brushProperty name="width" value="0.04286" units="cm"/>
      <inkml:brushProperty name="height" value="0.04286" units="cm"/>
      <inkml:brushProperty name="color" value="#F6630D"/>
    </inkml:brush>
  </inkml:definitions>
  <inkml:trace contextRef="#ctx0" brushRef="#br0">59 628 8038,'-15'-27'1030,"-4"1"0,3 0-242,10 7 153,4 8 1,2 6 0,0 18 0,0 16 341,0 12 1,6 11 0,3 14 0,0 8-712,-1 8 0,5-1 0,-4 2-6,2-9 1,0-7-1,4-10 1,-2-5-251,2-6 1,-4-13-1,2-9 1,3-9 0,1-9-1,3-3 208,-1-3 1,3-20 0,6-15 0,9-19-345,7-16 1,-18 25-1,0-2 1,-2 0 0,0-1-181,1 1 0,0 0 0,-2-2 0,0 0 0,2 5 0,0 1 0,0-1 0,0 1 0,25-42 0,-8 11 0,-1-5 0,-6 14 0,0 11 0,-7 4 0,-2 8 0,-4 1-855,-3 4 1,1 11 0,-3 0-1076,-3 4 0,3 2 1,-4 3-1590,4 4 0,5-3 3519,4 10 0,-4-1 0,6 7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1:32.435"/>
    </inkml:context>
    <inkml:brush xml:id="br0">
      <inkml:brushProperty name="width" value="0.04286" units="cm"/>
      <inkml:brushProperty name="height" value="0.04286" units="cm"/>
      <inkml:brushProperty name="color" value="#F6630D"/>
    </inkml:brush>
  </inkml:definitions>
  <inkml:trace contextRef="#ctx0" brushRef="#br0">40 686 8120,'-13'-30'1866,"0"4"0,8 4 1663,-1 2-3003,4 1 0,2 16 1,0 12-1,0 13 0,0 11 93,0 4 1,0 2 0,2-2 0,7-2-296,10-3 1,1-1-1,6 1 1,-4-8-107,-3-8 1,1-1 0,-1-9 0,1-1 79,0-3 0,-1-2 1,1-2-1,-1-7-34,1-11 0,0-1 0,-1-14 0,3-7 21,4-8 0,-2-8 0,9-6-151,2-1 0,4-9 0,4 4 1,3 3-203,-2 8 0,-3 0 0,-2 9 1,-2 2-351,-4 9 1,-5 9-1,-8 10 1,-1 0 0,1 3-202,0 4-668,-1 4 1,-6 9 0,0 0 0,0 2-1,0 3 1,1 3 1286,1 3 0,2 2 0,3 7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1:38.566"/>
    </inkml:context>
    <inkml:brush xml:id="br0">
      <inkml:brushProperty name="width" value="0.04286" units="cm"/>
      <inkml:brushProperty name="height" value="0.04286" units="cm"/>
      <inkml:brushProperty name="color" value="#F6630D"/>
    </inkml:brush>
  </inkml:definitions>
  <inkml:trace contextRef="#ctx0" brushRef="#br0">59 1000 8302,'-20'0'0,"3"2"0,4 4 0,6 8 0,5 3 0,2 11 0,0-4 0,0 9 0,0 4 0,2 4 0,5 5 0,-3 0 0,7-7 0,0-2 0,0-2 0,2-3 0,-2 3 0,6-6 0,-6-3 0,0-4 0,-2-5 0,-3-2 4915,1-2 0,8-2-3271,-2 2 0,-2-6 0,2-14 0,2-10 0,3-12-1389,1-10 1,3-22-1,4-6 1,7-12 0,4-8-1,2 2-98,0 5 0,-16 35 0,0 1 0,23-33 1,-3 1-158,-1 2 0,-5 9 0,-4-7 0,4 11 0,-7 0 0,1 11 0,-5 6 0,-5 7 0,-1 0 0,0 9 0,-3 2 0,-2 4 0,-2 2 0,-6 1-646,6-1 0,-7 3 0,5 2 0,-2 1-744,-5-1 0,1 4 0,-1-2 169,3-2 1,1 0 0,-3 0-927,1 1 0,3 8 2147,-2-7 0,3 0 0,10-7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1:40.308"/>
    </inkml:context>
    <inkml:brush xml:id="br0">
      <inkml:brushProperty name="width" value="0.04286" units="cm"/>
      <inkml:brushProperty name="height" value="0.04286" units="cm"/>
      <inkml:brushProperty name="color" value="#F6630D"/>
    </inkml:brush>
  </inkml:definitions>
  <inkml:trace contextRef="#ctx0" brushRef="#br0">98 40 6967,'-11'0'128,"-6"0"-295,4 0 1,4-2 0,0-5-433,1-6 599,6 5 0,-16-1 0,7 9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1:40.984"/>
    </inkml:context>
    <inkml:brush xml:id="br0">
      <inkml:brushProperty name="width" value="0.04286" units="cm"/>
      <inkml:brushProperty name="height" value="0.04286" units="cm"/>
      <inkml:brushProperty name="color" value="#F6630D"/>
    </inkml:brush>
  </inkml:definitions>
  <inkml:trace contextRef="#ctx0" brushRef="#br0">1 510 8021,'0'-11'26,"0"0"-5,0 5-97,0 3 1,0-14 245,0 4 136,0-4 1,6 3 134,1 1-289,-1 9 685,-6-13 181,9 14-576,-7-5 1,13 10 0,-8 4-111,-3 8 0,-2 3 1,-2 5-1,0 2 173,0 2 0,0 2 0,0-4 245,0 2 0,0 0-273,0-6-180,0 0 0,0-1 0,0 1 770,0-1-956,0-8 0,3-2 306,3-9-430,5 0 0,2 0-77,0 0 0,-6 0 215,6 0 0,-2-2 1,4-3 58,-2-1 0,-2-9 0,4 2 0,-2-5 0,5-4 0,3-4 125,6-6 0,-1-3 0,-7 0-148,1 2 0,2 1 0,2-8 0,2 3 59,-2 5 0,0-3 0,0 9-70,2 2 0,0-5 0,-7 3 1,1 2 249,0 3-191,-1 1-598,-8 0 386,7 9-531,-16-6 398,15 15-1869,-15-7-1741,7 9 655,-9 0 2277,0-9 0,0 5 814,0-9 0,0 0 0,0-7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1:46.011"/>
    </inkml:context>
    <inkml:brush xml:id="br0">
      <inkml:brushProperty name="width" value="0.04286" units="cm"/>
      <inkml:brushProperty name="height" value="0.04286" units="cm"/>
      <inkml:brushProperty name="color" value="#F6630D"/>
    </inkml:brush>
  </inkml:definitions>
  <inkml:trace contextRef="#ctx0" brushRef="#br0">20 541 7846,'-6'-30'0,"-1"3"2573,1 14-1786,6 5 1,0 10 0,0 6-1,0 12 1,0 11-297,0 6 0,0 8 0,0 3 0,0 0 0,0 0 476,0-4 1,0-3-662,0-2 0,0-6 1,0-3-1,0-1 325,0-5-511,0-3 0,8-12 0,5-11 1,7-18 30,6-17 0,7-11 0,10-13 204,3-4 0,6 4 0,-4-4 0,0 4 12,0 2 0,4 0 1,-6 0-1,-2 3-330,-3 4 1,3 4-1,-3 8 1,-4 1-371,0 0 0,-2 9 0,-2 3 0,-7 6 0,-5 1-489,-1 0 1,0 7-7851,-1 0 4772,-8 9 3900,-2 4 0,-9 2 0,0 7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01.043"/>
    </inkml:context>
    <inkml:brush xml:id="br0">
      <inkml:brushProperty name="width" value="0.04286" units="cm"/>
      <inkml:brushProperty name="height" value="0.04286" units="cm"/>
      <inkml:brushProperty name="color" value="#F6630D"/>
    </inkml:brush>
  </inkml:definitions>
  <inkml:trace contextRef="#ctx0" brushRef="#br0">1 561 8065,'0'-9'0,"0"9"0,0 13 0,0 11 0,0 4 879,0 5 0,0 4 0,0-4 0,0 1 39,0-1 0,0 2 0,0-9 0,0-2 77,0-2 0,2-3-634,5 1 1,-3-9-1,9-5-23,2-3 0,-4-12 0,2-6-77,3-9 1,1-7 0,5-8 0,2-2 0,4-5-79,2-6 1,-3-5 0,5-2 0,1 0-113,-3 1 1,7 5-1,-6 3 1,2 0-92,-1 0 1,-6 7-1,5-1 1,-3 7-172,-4 4 0,-2 9 0,-2-2-927,-1 4 0,-6 9-2667,0 0 2326,-8 9 1,3 4-1,-8 13 1459,0 4 0,0 3 0,0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1.879"/>
    </inkml:context>
    <inkml:brush xml:id="br0">
      <inkml:brushProperty name="width" value="0.04286" units="cm"/>
      <inkml:brushProperty name="height" value="0.04286" units="cm"/>
      <inkml:brushProperty name="color" value="#F6630D"/>
    </inkml:brush>
  </inkml:definitions>
  <inkml:trace contextRef="#ctx0" brushRef="#br0">28 55 8408,'0'-19'0,"0"4"2686,0 4-1327,0 2 0,-3 12-826,0 6 1,-1 10-1,2 7 1,-2 2-1,0 4 264,-1 0 1,2-2-1,3 0 1,0-2-422,0-4 1,4-1 0,2-6 0,1-2-519,2-3 0,-2-3 0,5-2 28,-2-4 0,1-2 0,0-3 0,2-3-304,1-5 0,0-5 0,3-1 0,-2-5 7,1-3 1,-1 1-1,-1-1 1,-1 1-1,-2-1 249,-1-1 1,0 3-1,-2 1 1,-2 4-1,-2 3 200,0 0 0,-3 5 323,2 3 0,-3 5 1,-3 1-1,-3 6 216,-2 5 0,0 8 1,0 4-1,3 3 87,1 1 0,-2-5 0,3 6 0,1-3-91,1-1 0,2-1 1,2-3-515,3-2 1,2-2 0,2-7 0,-1-1-241,0-1 0,3-3 1,1-4-1,1-1 1,0-2-98,0-4 0,-3-2 1,3-2-1,-2-2-1113,0-1 0,0 1 0,-3-1 0,0 0 143,1 0 1,-2 2-1,-1 0 1,-2 2 1247,-1 1 0,3-4 0,-2-2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2.307"/>
    </inkml:context>
    <inkml:brush xml:id="br0">
      <inkml:brushProperty name="width" value="0.05714" units="cm"/>
      <inkml:brushProperty name="height" value="0.05714" units="cm"/>
      <inkml:brushProperty name="color" value="#F6630D"/>
    </inkml:brush>
  </inkml:definitions>
  <inkml:trace contextRef="#ctx0" brushRef="#br0">74 13 9518,'-10'-9'-139,"4"5"1,3 11 1396,0 7 0,1 2 1,-5 9 166,0 0 0,-1 3 1,0 2-1,1-3 0,2 1-551,1-3 1,1-3-1,3-1 1,0-3-843,0-2 0,3-3 0,1-4-634,1 0 1,1-4 0,3-2 161,0-2 0,0-5 1,1-3-1,-1-3-277,0-2 1,3-4 0,0 0 0,0-2 0,-2-2 311,-1-2 1,0 1 0,0 3 942,0-1 1,-2 4-1,-1 1 349,1 0 0,-3 5 35,-1 9 1,-2 4 0,-1 13-1,0 1 65,0 1 1,0-1-1,1 3 1,1-2-960,1 0 1,0-4 0,-2-1-770,2-1 0,-1 0 1,3-4-1004,-1 0 0,3-1 1,-1-1-242,-1-1 0,3-3 1,-2 4 1960,2 0 0,-3 1 0,-1 1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2:41.357"/>
    </inkml:context>
    <inkml:brush xml:id="br0">
      <inkml:brushProperty name="width" value="0.11429" units="cm"/>
      <inkml:brushProperty name="height" value="0.11429" units="cm"/>
      <inkml:brushProperty name="color" value="#F6630D"/>
    </inkml:brush>
  </inkml:definitions>
  <inkml:trace contextRef="#ctx0" brushRef="#br0">30 20 9007,'-10'-4'301,"0"1"0,5-1 507,1 0-757,3 3 1,2-3 0,3 4 213,2 0 0,0 1 0,0 2-21,2 4 0,1 2 0,0 1 0,1 4 124,0 2 0,3 3 0,0 4 0,0 3 5,1 3 0,-2 1 0,5 2 0,-1 0 0,0 1-219,1 1 0,-4-7 1,2 1-1,-1-3-210,-2-3 0,0-6 0,0-3-81,1-2 1,0-1-1,-3 0 1,-2 0-235,-1-1 0,2-2 1,-3-2-1,3 1-937,1-1 0,-4-3 250,1 2 0,-1 0 1054,4-1 0,-4 1 0,-2-4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2.669"/>
    </inkml:context>
    <inkml:brush xml:id="br0">
      <inkml:brushProperty name="width" value="0.04286" units="cm"/>
      <inkml:brushProperty name="height" value="0.04286" units="cm"/>
      <inkml:brushProperty name="color" value="#F6630D"/>
    </inkml:brush>
  </inkml:definitions>
  <inkml:trace contextRef="#ctx0" brushRef="#br0">184 228 8378,'-1'-9'171,"-3"0"0,3 0 0,-2-1 1,2 1-1,1 0 0,0-1 0,0-2 1,0-3 454,0 1 0,0-3 0,0 3 1,0-2-1,0 1 0,0 3 0,-1-2 0,-2 1 263,-3 5 1,0 0-1,-2 5-640,-2 1 1,-2 2-1,-1 4 1,-2 5-1,-2 8 47,-2 6 1,4-1 0,1 7 0,2-2-300,4-1 1,-1-4 0,6 2 0,1-2-510,1-2 1,5-3 0,3-3-1,4-1-342,1-2 0,4-2 0,-1-1 0,3-3 0,0-1 854,0-2 0,5-1 0,0-1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3.113"/>
    </inkml:context>
    <inkml:brush xml:id="br0">
      <inkml:brushProperty name="width" value="0.04286" units="cm"/>
      <inkml:brushProperty name="height" value="0.04286" units="cm"/>
      <inkml:brushProperty name="color" value="#F6630D"/>
    </inkml:brush>
  </inkml:definitions>
  <inkml:trace contextRef="#ctx0" brushRef="#br0">175 74 8388,'0'-14'0,"0"0"0,0 5 0,0 0 0,0 0 0,-1 3 738,-2 0 1,1 4 0,-4-1-1,-2 2 1,-3 2 0,-2 3 186,-1 5 1,0 6 0,-3 9-1,3 3-457,1 2 0,1-4 0,3-1 0,3 1-172,3-2 0,6-4 0,3-7 0,4-2-556,2-1 0,3-4 1,5-2 119,2-2 1,-1-8 0,-1-3 0,0-3-1,0-4 36,-2 0 0,-1 2 1,-6 1-1,-2-1 100,-2 1 0,-5 3 0,1-1 0,-4 2 45,-5 0 0,-4 2 0,-8 2 0,-1 3-41,-3 2 1,2 1 0,-4 0 0,1 0-769,0 0 0,3 3 1,1 0-521,3-1 0,4-1 1,0-1 1287,2 0 0,5 0 0,1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3.763"/>
    </inkml:context>
    <inkml:brush xml:id="br0">
      <inkml:brushProperty name="width" value="0.05714" units="cm"/>
      <inkml:brushProperty name="height" value="0.05714" units="cm"/>
      <inkml:brushProperty name="color" value="#F6630D"/>
    </inkml:brush>
  </inkml:definitions>
  <inkml:trace contextRef="#ctx0" brushRef="#br0">0 35 12180,'0'-14'1291,"4"5"-239,2 0 1,2 6-1,-2 8 1,-2 6-673,0 6 1,-3 4 0,2 8-1,-2 3 1186,-1 1 1,0-3-1,0 3-1349,0-2 0,3-3 1,0-5-1,-1-1 1,0-5-1,0-4 88,1-3 1,1-2-1262,-1-1 0,2-3 0,5-5 42,-1-2 1,3-6-1,1-4 1,0-2-1,1-3 307,-3-3 1,2-1-1,-1 1 1,1-1-1,-1 0 499,0-1 0,-3 5 1,-3 4-1,0 0 2154,-1 3-1387,0 5 1,-5 4 0,0 8 0,0 6 1,0 5 1,-5 4 0,0 2-1,-1-1 1,1 0 39,1-1 1,0-2-851,1-1 0,2-3 0,-2-3-268,2-2 1,2-2 0,2-2-1,3-4-397,2-4 0,2-3 1,1-4-1,0-1 167,0-2 1,-3 0 0,4-3-1,-2-1 1,0 0 395,-1 0 1,2 0 0,-1 4 0,-2 1 821,0 0 0,-2 3 479,0 2 0,-4 3 0,1 7 16,-2 5 1,2 1 0,0 6-931,-1 0 1,0-2 0,0 1-1,2-1 1,1-1-625,2 0 0,-2-1 0,1-3 0,2-2 305,0-1 0,1-3 1,0 2-1565,0-1 0,0-1 1,1-3-1,-1 0 0,1 0-2417,2 0 4164,-2 0 0,8-4 0,-4-1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4.264"/>
    </inkml:context>
    <inkml:brush xml:id="br0">
      <inkml:brushProperty name="width" value="0.04286" units="cm"/>
      <inkml:brushProperty name="height" value="0.04286" units="cm"/>
      <inkml:brushProperty name="color" value="#F6630D"/>
    </inkml:brush>
  </inkml:definitions>
  <inkml:trace contextRef="#ctx0" brushRef="#br0">110 119 8308,'-5'-29'0,"2"5"0,2 8 970,1 3 1,0 3-1,0 1 1,-1 1-231,-2 2 0,2 3 0,-2 7-231,2 5 0,0 10 0,-1 13 1,-2 9-1,-1 6 0,-1 4 1,0 2-1,0 0 570,-2-1 1,4-4-933,1-8 0,2 1 0,1-6-28,0 0 0,0-5 0,0 0-472,0-5 0,0-4 0,0-5 0,-1-4 1,-1-2-353,-1-1 1,-1-4 0,2-3 0,-2-4-289,-1-4 1,3-5 0,-2-3 481,0-4 0,3 1 0,-3-7 0,1-2 139,0 0 1,0-3 0,3 0-143,0-2 0,0-2 0,0 1 0,0 0-19,0-3 1,4 0-1,2 1 1,1 1 497,-1 2 1,2-2 0,-2 4 0,2 4 109,1 2 0,0 2 0,-2 6 0,-1 3 1,1 3 903,1 3 1,1 1 0,1 7 0,2 5 3,0 5 1,1 5 0,-2 4-1,2 4-242,-2 1 1,-1 2-1,-1-1 1,-1 1-399,-2-1 0,2-3 0,-2-3 0,-1-3-266,-2-2 0,1 0 0,-1-4-209,-1-1 0,-2-1 1,-3-3-1,-3-2-132,-2-1 1,-5 0-1,1-2 1,1 1-727,1-1 0,-2-1 1,-1-2-1,2-2 1,1-3-2707,1-2 3696,0-5 0,-1-2 0,1-3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4.994"/>
    </inkml:context>
    <inkml:brush xml:id="br0">
      <inkml:brushProperty name="width" value="0.04286" units="cm"/>
      <inkml:brushProperty name="height" value="0.04286" units="cm"/>
      <inkml:brushProperty name="color" value="#F6630D"/>
    </inkml:brush>
  </inkml:definitions>
  <inkml:trace contextRef="#ctx0" brushRef="#br0">1 9 9500,'9'0'0,"1"1"1133,2 2 1,-1 3-447,1 6 0,-2 2 1,-1 5-506,0-1 1,1 2 0,-1 0 0,-1-4 151,-2-2 1,2 2 0,-3-4 0,1-1 112,0-1 0,-4-1 0,1 0-656,-2 1 0,-2-4 0,-2-1 1,-3-1-1,-2-2 79,-1-1 1,3-5 0,1-2-1,0-2 1,1-2 0,0 0-271,2-2 249,1 2 1,4-7 0,1 2-452,1 1 1,1 0 0,4 3 0,1-2 0,1 2-443,0 1 0,1 2 1,0 1 744,1 1 1,-2 4-1,1-1 1,-1 2 232,0 1 1,0 0-1,-2 0 259,-1 0 1,0 0-1,0 0 942,0 0 1,-3 0-1,0 0 319,2 0 0,-3 0-887,1 0 1,-1 1 0,2 1-87,-1 1 1,-3 0-93,3-3 0,-3 0 66,3 0-461,-4 0-42,7 0 0,-7 0 0,3-1 49,-1-2 1,0 2-1,-2-3 1,1-1 121,-1-1 1,-1 1-21,-1-1 1,0 5-131,0 1 1,-3 2 0,-1 7 543,-1 5-344,-1-2 1,0 8-1,0-2-85,2 2 1,1-1 0,3-1-2,0 1 0,0-2 1,1-2-1,2-2-79,4-3 0,2-5 0,2-2 0,2-2 30,1-1 1,2-4 0,2-3-1,0-3 1,1-4-177,-1 0 0,0-1 0,0-4 0,-2 1 133,-1 0 1,-4 3 0,1 0 0,-5 1 194,-4 0 1,-2 3 0,-1-2-1,-2 3-2,-4 1 1,-2 1 0,-7 2 0,-1 2-435,-1 0 0,-2 3 1,1-2-1,0 3-829,-1 3 1,5 1-1,2 3 1,2-1-629,0 1 0,4 1 0,1 1 1703,1 1 0,1-1 0,3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5.776"/>
    </inkml:context>
    <inkml:brush xml:id="br0">
      <inkml:brushProperty name="width" value="0.05714" units="cm"/>
      <inkml:brushProperty name="height" value="0.05714" units="cm"/>
      <inkml:brushProperty name="color" value="#F6630D"/>
    </inkml:brush>
  </inkml:definitions>
  <inkml:trace contextRef="#ctx0" brushRef="#br0">73 114 8840,'-5'-21'0,"2"0"0,2 3 124,1 2 0,0 4 0,-1 0 926,-2 2 0,1 6-304,-4 4 0,1 8 0,-2 9 0,0 6 0,0 5 0,0 2 144,1-2 0,1 1 0,3-8 1,-1 0-714,1-2 0,2-2 0,2-1 0,2-5 186,1-4 0,2-3-411,5-4 0,0 0 1,3-2-1,0-3-539,-1-4 0,4-7 0,-3 1 0,2-3 38,2-4 0,-2 3 0,-1-2 0,-2 1 433,0 2 1,0 3 0,-4 1 0,-2 1-1,-1 4 446,-2 2 1,0 6 662,-5 1 0,-2 5 0,0 7 1,-2 5-383,-1 3 0,0-4 0,-2 3 0,2-2 0,1-1-519,2-1 0,0-1 156,-1-5 0,3-1-930,0-2 1,4-3 0,5-5-922,0-1 0,3-7 0,2 0 0,0-3 526,2 0 0,-2-2 1,2 2-1,-1-1 682,-1 1 0,4-2 0,-4 3 1,0 1-1,-2 1-133,-2 4 1,-3 2 1762,-1 4 0,-4 2 0,1 3 1,-2 6-1,-1 2-64,0 3 1,0-2 0,0 1 0,0-2-970,0-2 0,0-1 1,1-2-1,1-1-433,1 0 0,4-5-3739,-1 1 1,2-2 3967,1-1 1,-4-8 0,0-3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5.944"/>
    </inkml:context>
    <inkml:brush xml:id="br0">
      <inkml:brushProperty name="width" value="0.04286" units="cm"/>
      <inkml:brushProperty name="height" value="0.04286" units="cm"/>
      <inkml:brushProperty name="color" value="#F6630D"/>
    </inkml:brush>
  </inkml:definitions>
  <inkml:trace contextRef="#ctx0" brushRef="#br0">0 50 8484,'0'-18'0,"0"6"1979,0 3 1,0 5 576,0-2 0,0 5-2809,0 1 0,0 4 0,0 5-1084,0 0 0,4 0-526,2-3 0,-1 1 1,1-3 1862,2 1 0,0-3 0,1 2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08.488"/>
    </inkml:context>
    <inkml:brush xml:id="br0">
      <inkml:brushProperty name="width" value="0.04286" units="cm"/>
      <inkml:brushProperty name="height" value="0.04286" units="cm"/>
      <inkml:brushProperty name="color" value="#F6630D"/>
    </inkml:brush>
  </inkml:definitions>
  <inkml:trace contextRef="#ctx0" brushRef="#br0">1993 0 7886,'-13'0'0,"-1"0"0,1 0 0,1 0 0,1 0 0,0 0 0,-1 1 0,-2 1 0,-2 2 0,0 1 0,-2 2 0,0 1 561,-3 1 0,2-4-528,-5 1 0,5-1 0,-3 2 1,1-2-1,-2 0 0,0-1 1,-1 0-1,1-2 506,0-1 0,-2 0 1,2 0-1,0 2 1,1-1-1,-1-1 585,1-1 1,-2 3-1039,-2 0 0,2 0 0,1-2 1,-1 1-57,2 1 0,-3 0 0,4-2 0,-1 1 0,-2 2 0,2 0 42,1 0 1,0-1 0,-1-2-105,0 1 0,-2 0 1,-1 3-1,-1-1 133,0-2 1,3 0 0,-5 0 0,0 2-1,0 1 112,1 2 1,-1-2-1,-1-1-103,1 0 0,3 3 1,-5-2-1,3 1-43,1 0 0,-1-1 0,1 2-31,-1-2 0,2-2 0,1 2 1,1 0 132,2 0 0,-3-3 0,4 1 0,0-2-26,2-1 0,-3 0 1,1 0-1,0 1 0,1 1 1,2 1 62,-1-1 0,1-1 0,0-1-164,2 0 0,-1 0 0,2 0 0,-1-1 0,2-1-83,0-1 1,1 0 0,4 3-1,-1 0-49,0 0 1,0-3-1,0 0 61,1 1 1,2 1 0,0 1 0,-1 0 26,-1 0 1,2 0 193,0 0 0,4 0-38,-4 0 0,4-1 1,-2-1-61,0-1-169,3 0 1,-7 0-11,2 0 1,1 0 0,-1 3 2,0 0 1,-2 0-420,-1 0-447,4 0 1,0 0-2748,2 0 1439,2 4 1,1-3 2255,6 2 0,2-2 0,1-1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2.031"/>
    </inkml:context>
    <inkml:brush xml:id="br0">
      <inkml:brushProperty name="width" value="0.04286" units="cm"/>
      <inkml:brushProperty name="height" value="0.04286" units="cm"/>
      <inkml:brushProperty name="color" value="#F6630D"/>
    </inkml:brush>
  </inkml:definitions>
  <inkml:trace contextRef="#ctx0" brushRef="#br0">18 102 8117,'-11'-9'1042,"4"4"0,10 2 0,6 2 0,4 1 0,5 0-216,2 0 0,2-4 1,0 0-203,2-1 1,0 0-1,4-2 1,0 1-1,-2 0 1,0 1-2476,-2 2 0,0-2 1356,0 2 1,-1-3-1,-6 2 1,-1 0 494,0 0 0,-5-3 0,2 2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2.252"/>
    </inkml:context>
    <inkml:brush xml:id="br0">
      <inkml:brushProperty name="width" value="0.04286" units="cm"/>
      <inkml:brushProperty name="height" value="0.04286" units="cm"/>
      <inkml:brushProperty name="color" value="#F6630D"/>
    </inkml:brush>
  </inkml:definitions>
  <inkml:trace contextRef="#ctx0" brushRef="#br0">102 0 8166,'-5'8'1083,"1"7"1,0 6 0,-2 6-1,-3 2 1,0 2 0,0 2-1,0-1-282,0 3 0,0-3 0,2-2-930,1-1 0,4-5 1,-2 0-569,0-2 0,3 0 0,-2-4 0,2 0-4111,1-3 1906,0-2 2902,4-8 0,1-9 0,4-6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2:47.817"/>
    </inkml:context>
    <inkml:brush xml:id="br0">
      <inkml:brushProperty name="width" value="0.08571" units="cm"/>
      <inkml:brushProperty name="height" value="0.08571" units="cm"/>
      <inkml:brushProperty name="color" value="#F6630D"/>
    </inkml:brush>
  </inkml:definitions>
  <inkml:trace contextRef="#ctx0" brushRef="#br0">0 505 7987,'10'-10'521,"0"0"1,-1 0 0,1-1-1,0 0-22,0-3 1,3-2 0,1 1 0,0-1 147,0-2-513,4-7 0,-3 8 1,3-7-1,0 1 1,-3 2 66,-1 0-68,4-1 1,-3 2-251,4 1 1,-2-1-1,-2 1 1,-1 2-1,-1 2 95,1 1 1,-3 1 0,2 3 0,-2 0 63,-1 0 1,-3 0 0,-1 2 0,1 0-24,-2 2 0,0 3 1,-2-1-381,0 0 1,1 3-2362,0-3 2003,-3-1 1,3 5 0,-4 0 718,0 5 0,-9 8 0,-2 3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2.744"/>
    </inkml:context>
    <inkml:brush xml:id="br0">
      <inkml:brushProperty name="width" value="0.04286" units="cm"/>
      <inkml:brushProperty name="height" value="0.04286" units="cm"/>
      <inkml:brushProperty name="color" value="#F6630D"/>
    </inkml:brush>
  </inkml:definitions>
  <inkml:trace contextRef="#ctx0" brushRef="#br0">83 27 8166,'15'-9'0,"-5"1"0,-4 2 490,1 3 1,-3 7 0,-1 6 0,-3 9-1,-4 8 1,-5 8 0,-4 5 0,-3 1 0,2-1 4141,1-1-4087,-4-1 1,7-2-1,-2-3 1,3-2-1,3-3-92,3-4 0,2-2-1159,1-7 0,0-2 26,0-4 0,1-4 1,2-1-1,4-5 0,3-6-88,2-5 1,5-4-1,-3-3 1,1 0 0,1-2 173,0-4 0,0 3 0,0 0 985,-4 3 0,-3 4 415,-3 3 0,-2 11 0,-5 7 285,-2 8 0,-2 6 1,-4 2-1,0 2-466,-1 1 1,4 1-1,1-1 1,1-4-534,2-2 1,1-3 0,2-3 0,2-2 0,4-4-299,5-2 0,-1-2 0,4-3 0,1-1-358,2-2 1,-3-5 0,0-4-1,2 0 1,-1-2-102,-1-1 0,-1-1 0,-5-1 288,0 2 0,-3 0 1,-1-3 357,-1 3 0,-1 2 0,-3 4 0,-1 1 1415,-2 1 1,-2 4-746,-4 6 1,1 3 0,1 4 0,2 2-401,1 3 0,1 0 0,3 0 0,1 0-508,2 0 0,2-2 0,5-4 0,1-1 0,3-1-947,4-1 0,-4-4 1,7 2-1,0-3-2504,1-1 3708,3 0 0,3-5 0,-1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3.378"/>
    </inkml:context>
    <inkml:brush xml:id="br0">
      <inkml:brushProperty name="width" value="0.04286" units="cm"/>
      <inkml:brushProperty name="height" value="0.04286" units="cm"/>
      <inkml:brushProperty name="color" value="#F6630D"/>
    </inkml:brush>
  </inkml:definitions>
  <inkml:trace contextRef="#ctx0" brushRef="#br0">111 93 8259,'3'-19'466,"0"1"1,0 3-1,-3 3 1,0 2 303,0 1 0,0 5-117,0 4 1,-1 13-1,-2 11 1,-3 8-1,-4 5 190,-2 3 1,2 0 0,-2 3 0,1 1-542,2-3 1,0-2 0,0-3 0,1-3-515,2-2 0,-2-5 1,5-4-1,1-2-370,1-2 0,1-6 1,0 0-1596,0-1 1246,0-6 1,0-16-1,0-7 42,0-2 1,3-7 450,0 3 0,5-9 190,-2 2 1,2-2 0,1-3 0,0 0 0,1-2-17,3 1 0,0 0 0,3 2 0,0 2 0,-1 3 813,-1 3 0,4 4 0,-4 5 165,0 3 1,2 3-1,-3 6 1,-2 3 732,-1 2 1,-4 3 0,-1 3-938,0 4 1,-2 8-1,-3 1 1,-1-1-191,-3 0 1,-1 3 0,-5-5 128,-2 2-400,2-2 0,-7 1 1,5-4-1,1 0-403,1-2 0,0-2 0,1-1 1,0-2-344,0-1 697,4-1 0,1-3 0,4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3.622"/>
    </inkml:context>
    <inkml:brush xml:id="br0">
      <inkml:brushProperty name="width" value="0.04286" units="cm"/>
      <inkml:brushProperty name="height" value="0.04286" units="cm"/>
      <inkml:brushProperty name="color" value="#F6630D"/>
    </inkml:brush>
  </inkml:definitions>
  <inkml:trace contextRef="#ctx0" brushRef="#br0">1 4 9385,'5'-4'1559,"0"5"1,-3 2-996,1 9 1,1 4-69,-1 2-407,-2 1 120,3-1 1,-4 0 0,0 1 0,0-2 0,0-1 1011,0-4-958,0-2 1,0 2 0,0 0 421,0 0-1403,0-6 0,0-3 509,0-6 0,0-5 0,1-6 0,2 1 0,3-1-177,3 0 0,3-2 0,0-2 0,0-1 170,2 1 0,-1 3 0,2 0 0,-1 2 1,-2 2-1,1 2 0,0 2-725,1 0 1,-2 5 0,-3-1-1,0 2-137,0 1 1,0 4 1077,-3 3 0,2 1 0,-3 1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4.154"/>
    </inkml:context>
    <inkml:brush xml:id="br0">
      <inkml:brushProperty name="width" value="0.04286" units="cm"/>
      <inkml:brushProperty name="height" value="0.04286" units="cm"/>
      <inkml:brushProperty name="color" value="#F6630D"/>
    </inkml:brush>
  </inkml:definitions>
  <inkml:trace contextRef="#ctx0" brushRef="#br0">38 53 8095,'1'5'111,"2"-2"1,1-1-16,2 2 94,-2-3 0,-1 4 34,0-2 110,0-2 934,-3 3-1007,0-4 0,3-4 0,1-1 0,0-1-280,0-1 1,1 2 0,-3-2 42,1 1 1,0 3-1720,-3-3 1,0 3 1694,0-3 0,0 4 0,0-2 0,0 4-417,0 0 1155,0-5 1,0 3-75,0-4 0,-1 4 1,-2 0-1,-3 5 1,-3 6 9,0 6 1,-1 2-1,-1 1 1,-2 2-154,2 1 0,4-3 0,2 2 0,1-1-152,2-2 1,1 0 0,2-5-371,2 0 0,2-6 0,5-3 0,1-2 0,2-1 211,-2 0 1,2-5-1,-1-3-416,0-4 0,-3-1 0,-2 2 1,-2-1 130,-1 0 1,-1-1 0,-4 1-1,-2 1 1,-3 0 100,-2 2 0,-1 0-769,0 0 1,-1 0-1,1 0 1,0 2-1,0 1-808,0-1 0,3 2 0,4-1 1551,4-1 0,8-1 0,4-2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4.401"/>
    </inkml:context>
    <inkml:brush xml:id="br0">
      <inkml:brushProperty name="width" value="0.04286" units="cm"/>
      <inkml:brushProperty name="height" value="0.04286" units="cm"/>
      <inkml:brushProperty name="color" value="#F6630D"/>
    </inkml:brush>
  </inkml:definitions>
  <inkml:trace contextRef="#ctx0" brushRef="#br0">138 1 8095,'5'4'648,"3"1"1,-5 5 0,0 3-195,1 2 1,-2 3-1,3 3 1,0 0-1,-1 1 1,1-1 0,-1 1 1774,0-2-1951,3-1 1,-5 1 0,1-1-208,-2 0 1,-1 1-1,-1-5 1,-2 3-1,-5 0-35,-3 0 1,0-2-1,-3-2 1,-1 0-1037,1 1 0,2-4 1,-3 0 537,2-4 0,-2 0 1,3-4-1,-1-1 1,2-2-1,1-4 1,2-5-1,1-5-570,1-3 0,2-3 0,4-2 1032,0-6 0,4-4 0,2-4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4.536"/>
    </inkml:context>
    <inkml:brush xml:id="br0">
      <inkml:brushProperty name="width" value="0.04286" units="cm"/>
      <inkml:brushProperty name="height" value="0.04286" units="cm"/>
      <inkml:brushProperty name="color" value="#F6630D"/>
    </inkml:brush>
  </inkml:definitions>
  <inkml:trace contextRef="#ctx0" brushRef="#br0">1 47 8095,'6'-15'1701,"0"3"0,-3 3-734,3 3 1,0 2-620,4 4 0,-1 4-545,0 2 1,-1 3-1,-1 2 1,-1 2 0,2-2-1427,0-1 1,-2 2 1622,0 1 0,0-1 0,3-3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4.791"/>
    </inkml:context>
    <inkml:brush xml:id="br0">
      <inkml:brushProperty name="width" value="0.04286" units="cm"/>
      <inkml:brushProperty name="height" value="0.04286" units="cm"/>
      <inkml:brushProperty name="color" value="#F6630D"/>
    </inkml:brush>
  </inkml:definitions>
  <inkml:trace contextRef="#ctx0" brushRef="#br0">0 83 7976,'13'5'215,"-1"0"0,-1 0 0,0-2 0,0-2 0,2-1 120,-2 0 1,2-4 0,-1-2-1,1-3 1,-2 0 0,-1 0 0,-2 0-290,1 0 1,-5 0-1,-1-1 1,-3 1 46,-3 0 1,-4 4 39,-5 2 0,1 2 1,-3 1 58,0 0 1,2 1 0,3 2 0,1 3 217,2 2 0,-1 2 0,2 2-182,0 0 1,3 3-1,-1-2 1,3 1 5,3-1 1,-1 0-1,4-2 1,2 1-1563,0-4 0,1 0 0,1-5 0,2-1 213,4-1 0,-2-1 1115,1 0 0,5-4 0,3-1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4.979"/>
    </inkml:context>
    <inkml:brush xml:id="br0">
      <inkml:brushProperty name="width" value="0.04286" units="cm"/>
      <inkml:brushProperty name="height" value="0.04286" units="cm"/>
      <inkml:brushProperty name="color" value="#F6630D"/>
    </inkml:brush>
  </inkml:definitions>
  <inkml:trace contextRef="#ctx0" brushRef="#br0">119 36 8243,'6'-9'611,"-3"0"0,-4 0 0,-6 3-314,-5 3 1,-1 6 0,-2 4 134,-2 5 0,4 0 0,1 4 0,2 3-63,0 0 1,2-5-1,2 5 1,3-2-1,2-1 1,1 0 0,1-4-832,2-2 0,2-2 368,4-2 0,4 2-581,-1-5 1,4 0 0,0-4 0,0-2-112,-1-4 1,6-1-1,-3-2 1,1-1 785,1-1 0,2-9 0,2 2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5.208"/>
    </inkml:context>
    <inkml:brush xml:id="br0">
      <inkml:brushProperty name="width" value="0.04286" units="cm"/>
      <inkml:brushProperty name="height" value="0.04286" units="cm"/>
      <inkml:brushProperty name="color" value="#F6630D"/>
    </inkml:brush>
  </inkml:definitions>
  <inkml:trace contextRef="#ctx0" brushRef="#br0">64 10 7976,'0'-7'1019,"0"4"0,-3 6 0,-1 12 1,-1 8-202,-2 5 1,-1 2 0,0 3 0,1-1-92,0 1 0,4-3 1,-2 0-787,1-1 1,1-3 0,3-1 0,0-5-948,0-3 1,3-1 0,1-4 0,1 0 1005,2-2 0,2-5 0,0-1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5.381"/>
    </inkml:context>
    <inkml:brush xml:id="br0">
      <inkml:brushProperty name="width" value="0.04286" units="cm"/>
      <inkml:brushProperty name="height" value="0.04286" units="cm"/>
      <inkml:brushProperty name="color" value="#F6630D"/>
    </inkml:brush>
  </inkml:definitions>
  <inkml:trace contextRef="#ctx0" brushRef="#br0">42 45 7981,'-19'-9'3154,"8"1"-2287,2 1 0,7 3 0,2 4 0,6 0-296,5 0 1,0 1-1,6 1-135,2 2 1,1-1-1,4-3 1,1 0-1,-1 0 1,1-1-368,0-2 1,1 1 0,-1-2 0,-1 1-975,-2 0 1,3-1-1,-5 2 1,-2-1-3904,-1 1 4808,-6 5 0,2 2 0,-3 4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2:48.169"/>
    </inkml:context>
    <inkml:brush xml:id="br0">
      <inkml:brushProperty name="width" value="0.08571" units="cm"/>
      <inkml:brushProperty name="height" value="0.08571" units="cm"/>
      <inkml:brushProperty name="color" value="#F6630D"/>
    </inkml:brush>
  </inkml:definitions>
  <inkml:trace contextRef="#ctx0" brushRef="#br0">20 19 8502,'-10'-6'1636,"4"-3"-1230,2 8 1,8-2-1,4 6 1,3 4-1,3 2 346,1 0-605,-3 6 1,7 0 0,-3 4 0,3 1 0,0 1-1,1 0 1,-1 2 245,1-1 0,-4 3-258,1 1 1,-2-1-1,1 1 1,-2 0 0,-1-1-230,0-2 0,0 0 0,-3-2 0,-1-4-146,-2-2 1,0 2 0,-4-4-1,0-1-264,-2-1 0,2-2-1078,0 1 0,0-3 1582,-3-1 0,0 1 0,0 3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5.536"/>
    </inkml:context>
    <inkml:brush xml:id="br0">
      <inkml:brushProperty name="width" value="0.04286" units="cm"/>
      <inkml:brushProperty name="height" value="0.04286" units="cm"/>
      <inkml:brushProperty name="color" value="#F6630D"/>
    </inkml:brush>
  </inkml:definitions>
  <inkml:trace contextRef="#ctx0" brushRef="#br0">120 0 8146,'-1'12'1172,"-2"1"0,-2 3 0,-4-1 0,-1 2 0,1-1-1257,0-1 1,0-4 0,0 2 0,-1-3-675,1-1 1,1 0 0,1 0-2409,1 1 3167,4-5 0,-6 3 0,2-3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6.237"/>
    </inkml:context>
    <inkml:brush xml:id="br0">
      <inkml:brushProperty name="width" value="0.04286" units="cm"/>
      <inkml:brushProperty name="height" value="0.04286" units="cm"/>
      <inkml:brushProperty name="color" value="#F6630D"/>
    </inkml:brush>
  </inkml:definitions>
  <inkml:trace contextRef="#ctx0" brushRef="#br0">364 46 8323,'0'-12'0,"-1"-1"0,-3 3 0,-2 3 0,-3 4 0,-4 3 0,-5 3 0,-6 3 49,-7 6 1,2 4 0,-5 4 0,0 3 0,2-1 0,2 2 729,5-1 0,2-3 0,6 2 0,2-2-577,6 2 1,1-6 0,6 1 449,3-2 0,4-1 1,8-4-1,6-3 0,5 0 215,6-2 1,-4-3 0,4 1-598,0-2 0,-4-1 1,-3 0-1,-3 1-203,-2 2 0,-7-1 1,-2 4-443,-5 1 0,-3 1 0,-3 2 1,-4-1-244,-6 0 0,-4 3 1,0 0-1,2 0 1,-1-3-439,1-3 0,6 1 0,-1-4 154,1-1 902,3-5 0,5-6 0,6-5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6.465"/>
    </inkml:context>
    <inkml:brush xml:id="br0">
      <inkml:brushProperty name="width" value="0.04286" units="cm"/>
      <inkml:brushProperty name="height" value="0.04286" units="cm"/>
      <inkml:brushProperty name="color" value="#F6630D"/>
    </inkml:brush>
  </inkml:definitions>
  <inkml:trace contextRef="#ctx0" brushRef="#br0">1 46 8222,'4'14'652,"1"-5"1,4 1-1,0-4 604,1-2 0,2-1 0,0-3-829,-1 0 1,4-1-1,-1-2 1,1-3-1,-1-1 1,0 0 18,-3 1 0,-4 0-341,-1-4 1,-4 1 0,0 1-226,-4 2 0,-3 2 1,-4 4-1,0 0-788,0 0 0,-4 0 1,1 0-1,1 0 0,1 0-3631,0 0 4539,1-4 0,0-1 0,0-5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6.650"/>
    </inkml:context>
    <inkml:brush xml:id="br0">
      <inkml:brushProperty name="width" value="0.04286" units="cm"/>
      <inkml:brushProperty name="height" value="0.04286" units="cm"/>
      <inkml:brushProperty name="color" value="#F6630D"/>
    </inkml:brush>
  </inkml:definitions>
  <inkml:trace contextRef="#ctx0" brushRef="#br0">139 0 10899,'0'27'831,"-5"-1"0,-3 10 1,-5 3-1,-1 1 0,-1 1 1,-1-3 396,1 0 1,4-2-931,-1-2 0,4-1 0,3-4 1,1-4-1,1 0-248,-1-2 1,3-2 0,-2-1 0,2-3 0,1-5-2059,0-2 1,4-2 2007,2-2 0,6-10 0,3-6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6.924"/>
    </inkml:context>
    <inkml:brush xml:id="br0">
      <inkml:brushProperty name="width" value="0.04286" units="cm"/>
      <inkml:brushProperty name="height" value="0.04286" units="cm"/>
      <inkml:brushProperty name="color" value="#F6630D"/>
    </inkml:brush>
  </inkml:definitions>
  <inkml:trace contextRef="#ctx0" brushRef="#br0">10 65 8205,'0'13'2322,"-1"2"0,-1 2-1905,-1 2 0,0-1 0,3 0-249,0-3 1,0 1 0,1-4 0,2-1 344,3-4 1,2 0-1,1-4 1,2-1-1,0-1-274,1-1 1,0-1 0,-3-2-1,2-4-267,1-4 1,-2-1-1,1-2 1,-2 0-84,-3 0 0,0-1 0,2-1 0,-1 1 0,-2-1-1064,-1 2 0,0-2 1,-2 3 417,1 2 0,1 1 0,-4 1-2931,0 0 3688,4 3 0,-3-2 0,3 3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7.095"/>
    </inkml:context>
    <inkml:brush xml:id="br0">
      <inkml:brushProperty name="width" value="0.04286" units="cm"/>
      <inkml:brushProperty name="height" value="0.04286" units="cm"/>
      <inkml:brushProperty name="color" value="#F6630D"/>
    </inkml:brush>
  </inkml:definitions>
  <inkml:trace contextRef="#ctx0" brushRef="#br0">0 1 8205,'0'13'759,"1"-1"0,1 4 0,1 2 0,-1-2 600,-1 1 1,-1 0-1,0-1-1306,0-1 0,0-3 1,0 0-1034,0-2 692,0-5 1,0-2 0,1-6-1,1-4 288,1-4 0,5-3 0,-3-5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7.353"/>
    </inkml:context>
    <inkml:brush xml:id="br0">
      <inkml:brushProperty name="width" value="0.04286" units="cm"/>
      <inkml:brushProperty name="height" value="0.04286" units="cm"/>
      <inkml:brushProperty name="color" value="#F6630D"/>
    </inkml:brush>
  </inkml:definitions>
  <inkml:trace contextRef="#ctx0" brushRef="#br0">0 65 8205,'0'-19'-57,"1"6"0,1 3-93,1 3 0,0 4 150,-3-3 0,4 4 0,2-2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7.663"/>
    </inkml:context>
    <inkml:brush xml:id="br0">
      <inkml:brushProperty name="width" value="0.04286" units="cm"/>
      <inkml:brushProperty name="height" value="0.04286" units="cm"/>
      <inkml:brushProperty name="color" value="#F6630D"/>
    </inkml:brush>
  </inkml:definitions>
  <inkml:trace contextRef="#ctx0" brushRef="#br0">9 1 8205,'3'9'435,"0"1"1,-1 2-1,-1 4-174,-1 1 0,0 1 1,0 1 729,0-1 1,-3-1-1,0-1 1,1-3-195,1 0 1,1-2-1182,0 1 0,0-5 0,1-2-314,2-1 1,3-5 0,6-5 0,1-2 190,1-1 0,2-4 1,1 0-1,-1 0 99,0 0 0,-4 0 1,2 4-1,-1 1 2176,-1 2 1,-5 2-839,-1 4 1,-4 5 0,0 3 0,-4 4 0,-3 3 0,-1 0-338,0-1 0,1 2 0,-3-3 0,3-2-185,1-1-333,1-1 0,3-3-748,0 1 0,1-6 0,2-1-343,3-5 1,3-4 0,0-1 0,1-1 0,1-2 294,1-2 0,4 0 0,-3-3 0,0-1 424,1 1 1,1 0-1,-3 0 1,-1 3 902,0 3 1,-5 4 426,0 2 0,-4 6 1,1 3 55,-2 9 1,-1 11 0,-1 6 0,-1 2-374,-1 4 0,-4 4 0,1 3 1,-2 1-1,1 3-94,1 1 1,0-7-484,-3 3 1,3-1 0,0-3 0,-2-2-1,0-4 1,-2-2-630,-2-4 0,1-1 0,-4-4-77,2-2 1,-5-5 0,1-2 0,1-3 0,0-2-725,1-2 1,-2-2 0,3-4 0,-1-1-1131,3-2 2421,-2-2 0,-1-8 0,-3-2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9.084"/>
    </inkml:context>
    <inkml:brush xml:id="br0">
      <inkml:brushProperty name="width" value="0.04286" units="cm"/>
      <inkml:brushProperty name="height" value="0.04286" units="cm"/>
      <inkml:brushProperty name="color" value="#F6630D"/>
    </inkml:brush>
  </inkml:definitions>
  <inkml:trace contextRef="#ctx0" brushRef="#br0">221 96 8609,'0'-21'0,"0"0"940,0 4 0,-3 3 1,-1 5-337,-1-1 1,-1 6 0,-3 4-1,-1 8-386,1 6 0,-4 6 0,-1 11 0,-2 4 444,1 3 0,0-2 0,-3 2 0,3-1-370,3-3 1,-2 0 0,3 0-649,3-4 1,-1-2-1,4-4 1,0-3-1297,2-5 0,2-2 593,1-5 1,1-5 0,2-5-1,3-6 1059,2-5 0,5-12 0,2-1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9.359"/>
    </inkml:context>
    <inkml:brush xml:id="br0">
      <inkml:brushProperty name="width" value="0.04286" units="cm"/>
      <inkml:brushProperty name="height" value="0.04286" units="cm"/>
      <inkml:brushProperty name="color" value="#F6630D"/>
    </inkml:brush>
  </inkml:definitions>
  <inkml:trace contextRef="#ctx0" brushRef="#br0">45 164 8243,'0'-29'0,"0"4"632,0 4 0,4 4 0,3-1 30,1 3 1,5 2-1,2 5 1,3 0 173,0 2 0,0 4 0,2 0 1,-1 5-309,0 7 0,1 3 0,-7 6 0,0 3 1,-4 2-202,-1 3 1,-4-2-1,-1 2 1,-2 0-89,-1-1 0,-5 0 1,-3-4-154,-3-2 1,-9 3 0,1-2 0,-3-1 0,-1-4-313,-1-4 0,3-2 1,-3 0-1,2-2 0,3-2 1,1-3-572,3-2 1,7-1-535,-2 0 0,7-1 0,0-2 0,4-3 0,6-2 1331,5-2 0,4-3 0,2-1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20.517"/>
    </inkml:context>
    <inkml:brush xml:id="br0">
      <inkml:brushProperty name="width" value="0.11429" units="cm"/>
      <inkml:brushProperty name="height" value="0.11429" units="cm"/>
      <inkml:brushProperty name="color" value="#F6630D"/>
    </inkml:brush>
  </inkml:definitions>
  <inkml:trace contextRef="#ctx0" brushRef="#br0">136 20 12427,'-37'-7'0,"4"1"134,7 2 0,11 1 46,2 3 0,9 3 382,-3 3 0,7-4-781,7 5 1,-3-5 0,7 0 2475,-3 5-1888,8-5 0,-8 9 0,8-7 0,-5 5 1,-1-1 107,1 1 0,-4 0 0,6-5-294,2 3 0,-4 6 1,2-4-1,2-1 1,3 3-184,1 0 0,1-4 0,0 6-62,-1 2 1,1 2 0,2 3 0,2 0 0,2-1-47,-2 1 0,-3-1 0,-1 1 0,0 0 164,-1-1 0,-1 7 1,-3 0-1,-2-2 1,2-2-178,3-2 1,-1-1-1,-2-1 1,-2-3-84,3-2 0,-6-6 94,3 6 0,-6-7 0,6 5-439,2-2 1,-4-3-366,2-6 1,-6 7-2481,6-1 2192,-9 1 1,5-9-421,-9-5 1621,0-4 1,9-17-1,2-2 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19.872"/>
    </inkml:context>
    <inkml:brush xml:id="br0">
      <inkml:brushProperty name="width" value="0.04286" units="cm"/>
      <inkml:brushProperty name="height" value="0.04286" units="cm"/>
      <inkml:brushProperty name="color" value="#F6630D"/>
    </inkml:brush>
  </inkml:definitions>
  <inkml:trace contextRef="#ctx0" brushRef="#br0">1 47 8313,'3'7'970,"0"2"0,0 4 1,-2 7-1,1 2 17,1 2 1,0 0-1,-3 3 1,0-3-409,0-2 0,0-3 0,0 0 0,1-2 450,2-2 0,-2-1-838,2-5 0,-2-5-204,-1-4 1,0-7-1,1-8 177,2-2 0,0 0 0,6-7-656,1 2 1,4-4 0,-1 2 0,2-2 117,1 2 0,3-2 1,2 5-1,-2 1 1,2 3-1,-2 3-312,0 0 0,0 5 0,-2 4 384,-2 1 0,3 1 0,-4 3 1,0 0-910,-1 0 1,-3 1 771,-1 2 0,-1-1 0,-1 3 0,-2 0 431,0 0 0,0-2 1,-5 3-39,-4-2 0,-2 0 0,-2-1 0,-2 4 914,0 4 0,-1 1 1,-1 5 585,0-1 1,3 4 0,4-5 0,1 2-1,2 1-926,1-3 0,2-2 1,2-4-1,3 1-369,2-1 0,2-4 0,2-2 0,2-3 34,3-3 0,-4 0 0,6-5 1,-3-3-525,-2 1 1,0-1 0,-5 0 126,0-2 0,-4 1 1,-2 3-1,-3 0-46,-3 0 1,-3 0 0,-6 2 0,-3 2-97,-3 1 1,0 1 0,-2 3-1,1 0 1,0 0 53,1 0 1,6 3-1591,0 0 0,3 1 0,4-2 403,9 1 1,5-4 0,9-6 1478,0-4 0,5-3 0,0-5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20.239"/>
    </inkml:context>
    <inkml:brush xml:id="br0">
      <inkml:brushProperty name="width" value="0.04286" units="cm"/>
      <inkml:brushProperty name="height" value="0.04286" units="cm"/>
      <inkml:brushProperty name="color" value="#F6630D"/>
    </inkml:brush>
  </inkml:definitions>
  <inkml:trace contextRef="#ctx0" brushRef="#br0">64 27 8313,'6'-9'0,"-2"1"0,0 2 0,-3 3 1457,2 6 1,-2 6 0,-1 8 0,-1 6 0,-2 4-489,-3 2 1,-3 1 0,0-2 0,0 2 0,0-3-107,0 0 0,3 1-748,-1-7 1,5 0 0,-2-2 0,1-2 0,0 0-726,1-2 0,1-7 0,1 1-601,0-1 1,4-5 0,2-3 699,2-5 1,5-4 0,0-2-1,1-2 1,2-1-154,-2 1 0,0-2 1325,-2 3 0,-1 0 1,1 6 569,-2 3 1,-5 4 0,-2 5 0,-2 6-444,-1 5 1,-1 1 0,-2 1 0,-3-1-1086,-2 0 0,-1 0 1,1-2-1,1-2-484,4 0 0,-1-2-3073,1-3 2493,0-4 0,6-2 1,1-6-1,1-3-1557,3-2 2918,-4-1 0,8-5 0,-2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21.284"/>
    </inkml:context>
    <inkml:brush xml:id="br0">
      <inkml:brushProperty name="width" value="0.04286" units="cm"/>
      <inkml:brushProperty name="height" value="0.04286" units="cm"/>
      <inkml:brushProperty name="color" value="#F6630D"/>
    </inkml:brush>
  </inkml:definitions>
  <inkml:trace contextRef="#ctx0" brushRef="#br0">176 10 8457,'8'-1'0,"-2"-2"645,-2 2 0,-5-3 0,-1 5 0,-3 2 521,-3 3 1,-1 8 0,-5 8 0,-1 7-383,-3 6 1,4 3-1,-6 1 1,0 1-415,4 2 1,-1-4-1,4 0 1,3-5-180,3-1 0,3-5 1,4-6-1,0-1-200,0-2 0,4-7 0,2-2-220,2 0 0,5-5 0,1-1 1,1-3-206,2-3 0,5-3 0,-4-3 0,2 0 185,-1 0 1,-1-3 0,-2-2 0,-1 1 0,2 0 67,0 2 1,-2-1 0,0 1 483,-2-1 0,-4 1 1,-4 4-1,-1 0 1,-2 0 330,-1-1 1,-2 2 0,-3 1-465,-5 1 0,-2 1 1,-7 4-1,-1 2 1,0 4 85,-1 4 0,2 0 0,0 5-144,3 0 0,-1 0 1,3 1 228,2-2 1,2-1 0,3 2 0,3-4-173,2-2 0,1-1 0,1 0 0,2 0-319,3-3 0,6-2 0,5-4 0,2-1 1,4-2-422,0-3 1,2-3-1,2 0 1,1-1 131,-1-2 1,-1 2-1,-1-3 1,1 2 0,-4 1 178,-1 1 1,-4-2 0,-2 4 635,-2-1 0,-7 2 237,-3 0 1,-3 4 0,-3 0 0,-3 4 165,-3 4 0,0 2 1,0 2-1,0 2-115,0 0 0,3 0 0,0-3-844,2 1 1,1-1-261,3 0 0,1-4 0,2-2 0,5-2-309,3-1 0,-1-1 0,3-1 0,1-2 90,1-1 1,-1-1-1,0-3 1,1-1 430,-1 1 0,0 3 0,2 0 0,-3 0 427,0 1 1,-6 1-1,3 4 769,-2 0 1,-4 2 0,-1 3 0,-2 5 143,-1 3 0,0 2 0,0 1-884,0-1 0,0-3 1,0 3-1,0-2-439,0-2 0,0-4 0,1-2 0,2 0-266,3-3 1,2-2-1,1-3 1,1-4-472,-1-1 0,0-2 0,0-1 0,1-2 265,3-2 1,-3 3 0,2-2-1,-2-1 728,0 1 0,-1 3 0,-1-1 0,-1 1-12,-1 2 1,-4 3 0,2 1 938,0 1 0,-3 2 0,2 6 253,-2 5 1,-1 1 0,0 6 0,0-1-744,0-1 0,0 4 0,0-4-630,0 0 1,4-1 0,0-3 0,1-2-133,2-2 1,1-1 0,1-3 0,0 1 0,1-1-167,-1-1 0,0-4 0,0-1 0,0 0-41,1 0 1,-1-3 0,0 2 0,0-1 580,0-1 1,-3 5-1,0-2 1,-1 1 421,0 0 1,-2 0 0,3 3-237,1 0 1,-2 3 0,1 0-1,0 0-1958,0 1 0,-1-2 1,-2 5-1274,3 0 1,-1-2-1053,1 1 4003,0 0 0,3-1 0,1-1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23.664"/>
    </inkml:context>
    <inkml:brush xml:id="br0">
      <inkml:brushProperty name="width" value="0.04286" units="cm"/>
      <inkml:brushProperty name="height" value="0.04286" units="cm"/>
      <inkml:brushProperty name="color" value="#F6630D"/>
    </inkml:brush>
  </inkml:definitions>
  <inkml:trace contextRef="#ctx0" brushRef="#br0">286 74 8382,'8'-18'0,"-2"3"0,-2 3 358,0 2 1,-3 4 0,1 0 0,-4 2-143,-4 2 1,-4 1 0,-4 1-1,-6 2-52,-2 4 1,-3 1 0,-2 6 0,-1-1 51,0 0 0,2 4 0,1-4 1,4-1-1,2-1 1,4 1-1,4 0 1,4 1-27,4-1 0,2 0 0,2-2 14,2 0 1,6 0 0,7-1 0,5-1-61,3 0 0,2-4 0,-2 3 0,-2 1 0,-3 0-113,0-1 0,-5 2 0,-2-2 0,-3 4-122,-3 2 0,-1-2 0,-6 2 0,-3-1-162,-2-2 0,-2 0 1,-1-1-1,0-1 1,0-2-521,-1-1 0,1-1 0,1-4 41,2-2 0,2-3 1,5-6-1,2-4-809,3-5 1541,6 2 0,3-12 0,3 3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24.060"/>
    </inkml:context>
    <inkml:brush xml:id="br0">
      <inkml:brushProperty name="width" value="0.04286" units="cm"/>
      <inkml:brushProperty name="height" value="0.04286" units="cm"/>
      <inkml:brushProperty name="color" value="#F6630D"/>
    </inkml:brush>
  </inkml:definitions>
  <inkml:trace contextRef="#ctx0" brushRef="#br0">359 0 8110,'0'13'1729,"0"3"0,0 5-1119,0 4 0,-1 8 0,-3 6 1,-4 3 28,-4 2 0,0 2 0,4-5 0,1-2-386,1-1 1,4-3 0,-1-8-1,2-2 1,1-1 0,0-3-1,0-3 1,0-2-2288,0-3 816,0-5 0,-1-6 0,-1-7 248,-2-4 1,-2-3 0,2-1-1,-1-2 1,-2-2 438,-1-2 0,-2 0 0,-2-2 0,-2 0 525,-3 1 0,0 0 0,-5 2 0,-1-2 0,0 1 69,0 1 1,0-2-1,6 7 794,1-1 0,0 3 0,5 1 405,3 3 1,3 1-1,7-2 1,5 1-595,8 1 0,4 2 0,8-1 1,3 1-450,1 2 0,3 1 0,3 1-332,-1 0 1,0 0-1,-1 0 1,-2 0-98,-2 0 1,-1 1 0,-5 1 0,-1 1-651,-2-1 0,-1 2 0,-6 0 0,-3-1 0,-2 1 860,-4 2 0,2-2 0,-3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24.331"/>
    </inkml:context>
    <inkml:brush xml:id="br0">
      <inkml:brushProperty name="width" value="0.04286" units="cm"/>
      <inkml:brushProperty name="height" value="0.04286" units="cm"/>
      <inkml:brushProperty name="color" value="#F6630D"/>
    </inkml:brush>
  </inkml:definitions>
  <inkml:trace contextRef="#ctx0" brushRef="#br0">28 0 11164,'0'23'0,"0"2"2070,0 5 0,-3 0-1712,0 3 0,-4-3 0,2 1 0,0-4 383,2-2-581,2 1 0,1-6 0,0 1 0,0-3 1,0-2-1,0-4-332,0-2 0,0-4-22,0 1 0,0-6 0,0-2 1,0-9 88,0-7 1,5-2 0,3-6 0,4 0 250,2-2 1,2-2-1,2 1 1,0-1-146,1 3 0,-1 4 0,1 1-383,-1 1 1,0 4 0,0 3-1,-2 5 1,-1 2 0,1 4-558,-2 1 1,-1 2 0,-4 4-2965,1 4 3903,-1 0 0,0 8 0,0-2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25.397"/>
    </inkml:context>
    <inkml:brush xml:id="br0">
      <inkml:brushProperty name="width" value="0.04286" units="cm"/>
      <inkml:brushProperty name="height" value="0.04286" units="cm"/>
      <inkml:brushProperty name="color" value="#F6630D"/>
    </inkml:brush>
  </inkml:definitions>
  <inkml:trace contextRef="#ctx0" brushRef="#br0">83 303 8245,'-4'-8'631,"-2"2"0,1 3 1,-1 7-367,-1 5 0,-2 4 369,0 6 1,0-1-1,1 0 1,1 1 0,2-2-1,1-1 225,2-4 0,0-2-760,2-1 1,2-1 0,1-2-1,3-2 1,3-3 0,2-1 123,1 0 1,6-8 0,-1-1 33,4-1 0,-2-4-1096,-1-2 1,-4 2-1,3 0 1,-2 1-1,-1 1-1294,-1 2 2512,-1 1 0,-7 9 0,-3 5 246,-4 5 0,0 7 1,-4-2-1,0 1-394,1 0 1,1-3-1,4-4 1,0 0-1,0 0 366,0 1 0,1-5-1616,2-2 1,2-2 0,4-2 0,1-2 0,1-3 0,3-3 37,0 0 1,0-1 0,3-1-1,-3-3 835,-1 0 1,0 3 0,-4-1-1,0 2-229,0 4 1461,-4-2 0,-2 9 1,-6 1-72,-3 6 1,-2 7 0,-1-2-1,0 1-556,-1 3 0,2-1 0,2 0 0,3-1-470,2-2 0,1-1 1,1-4-1,2-1 1,3-1 321,2-2 0,3-1-960,1-3 0,-1-4 0,4-3 0,1-2 0,-1-2 0,-1-1-255,0 1 0,2-3 1,-2 1-1,1-1 1,0-3 288,-2 0 1,2-1-1,-1-2 615,0-1 0,-2 0 0,2-3 0,1-2-111,-1 0 0,-3-2 0,2 1 333,-3-1 1,-4 2 0,-1 1 0,-1 4 741,-2 1 1,-1 3 0,-1 2-10,0 2 0,0 6 0,-1 2 1,-2 1-411,-3 2 1,1 4 0,0 2 0,0 1-192,0 2 0,-2 4 1,-1 3-1,1-1-23,1 0 1,1 4-1,-2-3 1,2 1-202,1 1 1,-3-5-1,3 2 1,0-1 33,0 1 1,0-1 0,2-2-1,-1 1-1140,1 2 1,-2 0 0,1-1 252,1 3 1,0 0-1,0 0 1,-1 1-167,1 2 0,1-1 0,1-1 0,0 0 101,0 0 0,0-3 1,1 1-1,2-3 788,3-2 0,6 2 0,2-6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26.213"/>
    </inkml:context>
    <inkml:brush xml:id="br0">
      <inkml:brushProperty name="width" value="0.04286" units="cm"/>
      <inkml:brushProperty name="height" value="0.04286" units="cm"/>
      <inkml:brushProperty name="color" value="#F6630D"/>
    </inkml:brush>
  </inkml:definitions>
  <inkml:trace contextRef="#ctx0" brushRef="#br0">147 129 8232,'0'-15'234,"0"-1"0,0 2 0,0-1 1,0 1 242,0 1 1,-1 3 0,-1-2 0,-2 3-108,-1 2 1,-1 3 0,-4 4 84,-3 0 0,2 7 0,-4 5 1,0 3-91,0 4 0,-1 8 0,4-2 0,1 1 0,4 0-299,4-3 1,2-1 0,1-3 0,1-2-570,2-1 1,3-6 0,7-5-1,3-2-91,4-4 1,1-4 0,3-7 0,2-4-388,0-1 0,2-2 0,0 0 981,-1-2 0,1-3 0,-1-3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26.475"/>
    </inkml:context>
    <inkml:brush xml:id="br0">
      <inkml:brushProperty name="width" value="0.04286" units="cm"/>
      <inkml:brushProperty name="height" value="0.04286" units="cm"/>
      <inkml:brushProperty name="color" value="#F6630D"/>
    </inkml:brush>
  </inkml:definitions>
  <inkml:trace contextRef="#ctx0" brushRef="#br0">157 80 9502,'-3'-23'0,"-1"2"0,-1 5 986,-2 4 0,-2 6 1,0 5-703,0 6 1,0 6 0,0 10 0,-1 5 320,1 4 1,-3 1 0,0 5-183,1 1 0,1-6 0,3 6 1,2-2-1,1-3-748,2-1 0,1-2 0,1-3 0,0-1-901,0-4 0,0-2 1,0-4-1,0-3-3333,0-2 4559,0-5 0,-4-5 0,-1-5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27.426"/>
    </inkml:context>
    <inkml:brush xml:id="br0">
      <inkml:brushProperty name="width" value="0.04286" units="cm"/>
      <inkml:brushProperty name="height" value="0.04286" units="cm"/>
      <inkml:brushProperty name="color" value="#F6630D"/>
    </inkml:brush>
  </inkml:definitions>
  <inkml:trace contextRef="#ctx0" brushRef="#br0">119 400 8236,'-19'-19'274,"1"1"1,1 1 0,0 0 489,2 2 0,5 3 1,0-2-1,4 3 121,1 3 1,3 2 0,5-1-596,4 1 0,6 2 0,4-1 0,6 1 218,3 2 0,-2 1 1,5 1-1,2-1-354,1-2 0,-3 2 1,3-3-187,0 0 0,-4 0 1,3-3-1,-4 2-167,-2 1 1,-1-3 0,-4 4-1,-4 1-53,-2 1 1,-5 2 0,-6 4-1,-3 7 1,-3 6 215,-4 4 1,-5 3 0,-3 3-1,-1 0 210,0 3 0,3-6 1,4 2-140,0-4 0,0-2 0,3-6 0,3-3 0,2-1-116,1-2 0,5-4 1,3-3-1,6-4-206,3-4 0,-1-3 1,7-3-1,-2-1-279,1-1 1,2-2 0,-2-2 0,-2 0 86,0-1 1,-5 4-1,-1 1 727,-1 0 0,-3 6 0,-5 4 0,-1 2 0,-2 2 0,-1 5 1000,-1 5 0,-4 5 1,-1 3-582,0 0 1,-3-2-542,5-1 0,0-1 0,3 2 0,0-4 0,1-3-374,2-3 0,0-2 0,6-4 0,2 0 82,2 0 0,-1-5 0,3-3 0,-1-4-1067,0-2 1,1 1 0,1-2 794,-1-1 1,-1-2 0,2 0-1,-3-2 1,-1-1 80,1-3 0,0-3 1,-3-1 657,-1 1 1,1-4 0,-5 1 0,-1 0 160,0 1 1,-1 4-1,-3 2 1,0 6 99,0 3 1,-4 2 0,-2 7-235,-3 5 1,-3 9-1,-1 7 1,0 4 0,-2 6 24,1 3 0,0 4 0,-2 4 0,4-1-170,2-3 0,2 0 0,2-4 0,3-1 0,2-2 50,1-3 1,3-2-611,0-6 1,7-2 0,-1-5 0,2-1-31,3-4 0,0-2 0,4-1 1,1-1 130,-1-2 0,3-3 0,1-4 0,-2-1 23,0-1 0,-2-4 1,-1 4-1,0 1 0,-4 1 1,-2 2-85,-2 1 862,-6 3 0,0 5 1,-6 3-1,-4 5 0,-2 4 19,-3 4 1,2 0 0,-2 3 0,1-2-160,2 1 1,1-7-1,2 3 1,3-3 509,2-3-1118,1 0 1,4-4 0,3-2 0,3-2 0,3-2-656,2-2 1,0-2 0,3-4 362,1 0 1,-1-4-1,1 0 1,-2 0 246,-2-1 1,3-1-1,-4 4 1,0 2-1,-2 3 245,-1 2 0,-5 0 0,-1 6 922,-1 5 1,-1 4 0,-4 11 0,-2 6 0,-4 7-29,-4 6 0,-1 2 0,-3 7 0,-1 0-494,-2 3 0,0-2 0,0-1 0,-2-2-333,-1-3 1,0-7-1,-2-1 1,0-6-230,3-6 0,-3-2 1,2-6 57,1-2 1,1-4 0,3-6-1,1-1 193,-2-2 0,4-2 1,1-4-1,3-5-420,2-6 1,3-6 0,4-5 0,1-2 0,3-4 126,6-1 0,1-1-505,7-6 0,-1 5 0,5-1 0,-1 4 0,2 3 0,0 4-274,3 3 0,2 4 1,1 2-1,2 4-837,-2 2 1843,0 1 0,3 0 0,0-1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20.860"/>
    </inkml:context>
    <inkml:brush xml:id="br0">
      <inkml:brushProperty name="width" value="0.08571" units="cm"/>
      <inkml:brushProperty name="height" value="0.08571" units="cm"/>
      <inkml:brushProperty name="color" value="#F6630D"/>
    </inkml:brush>
  </inkml:definitions>
  <inkml:trace contextRef="#ctx0" brushRef="#br0">491 38 8558,'-7'-13'609,"1"0"1,-9 8-180,2-1 0,-3 6 0,1 4-377,2 3 1,0 8 0,-7-2 222,1 4 1,-1 3 0,-2 0-58,-4-1 1,9 1-1,-7-1 1,0 3-1,2 2 1,0 4 81,3 3 1,-1-7-341,1 2 1,1-4 0,3-3 0,4 3 0,0 2 0,0 0-133,-4-7 0,6 3 0,1-7-646,-1 5 1,7-5-177,-5 0 0,5-7-868,2 7 1861,0-8 0,9-14 0,2-13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0.255"/>
    </inkml:context>
    <inkml:brush xml:id="br0">
      <inkml:brushProperty name="width" value="0.04286" units="cm"/>
      <inkml:brushProperty name="height" value="0.04286" units="cm"/>
      <inkml:brushProperty name="color" value="#F6630D"/>
    </inkml:brush>
  </inkml:definitions>
  <inkml:trace contextRef="#ctx0" brushRef="#br0">111 21 8158,'-4'-15'1069,"-2"9"0,-4 11 1,-1 8-1,-1-1-602,1 1 1,0 0 0,2 4 0,0-3 0,1 0 0,1 0 109,1-1 0,4 0-2865,-1-1 2288,1-1 0,2 2 0,0-4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1.020"/>
    </inkml:context>
    <inkml:brush xml:id="br0">
      <inkml:brushProperty name="width" value="0.04286" units="cm"/>
      <inkml:brushProperty name="height" value="0.04286" units="cm"/>
      <inkml:brushProperty name="color" value="#F6630D"/>
    </inkml:brush>
  </inkml:definitions>
  <inkml:trace contextRef="#ctx0" brushRef="#br0">20 156 8382,'-10'-5'0,"3"2"0,4 2 0,5 4 2169,10 0 0,3 0-1308,3-3 1,2 0 0,0 0-581,1 0 0,2-3 0,-3-1 0,2-1 0,-3 1-246,-3 2 0,1 0 1,-5 0-1,-1-1-2225,-1 1 0,-4-3 410,-3-1 0,-3 1 0,-4-1 1453,-6-1 1,1-2-1,-3 1 1,2 1 326,1 1 0,-1 0 0,1-3 0,0-1 92,0 1 0,3 0 945,0 0 0,0 3 1,-1 1-1,1 1-160,-1 1 0,2 8 1,0 4-1,1 6-366,2 5 1,1 4 0,1 4 0,0-1-147,0 1 0,0-1 0,0 0 0,1-2-291,2 0 1,-2-5 0,3 1-117,0-5 0,-3 0 0,2-3-1214,-2-2 713,3-5 1,-2-3 0,3-6 0,0-3 0,-1-2-119,1-2 1,2 0 660,-1-2 0,2-2 0,1-5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5.578"/>
    </inkml:context>
    <inkml:brush xml:id="br0">
      <inkml:brushProperty name="width" value="0.04286" units="cm"/>
      <inkml:brushProperty name="height" value="0.04286" units="cm"/>
      <inkml:brushProperty name="color" value="#F6630D"/>
    </inkml:brush>
  </inkml:definitions>
  <inkml:trace contextRef="#ctx0" brushRef="#br0">28 56 8179,'-4'-10'1497,"2"2"387,-4 2-1562,4 2 0,-3 1 290,2 0 2272,2 0-2057,-3 3 0,8 0 0,2 0 713,2 0-926,6 4 1,-3-3-170,4 2 0,-1-2-486,2-1 1,3 3 0,-3 0-1,1-1 1,-1-1-853,-2-1 1045,4 0-614,-8 0 1,3 0 0,-4 0 0,1-1-1,-1-1-3586,0-1 687,-4-4 1033,-1 6 2328,-4-7 0,0 3 0,0-5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5.946"/>
    </inkml:context>
    <inkml:brush xml:id="br0">
      <inkml:brushProperty name="width" value="0.04286" units="cm"/>
      <inkml:brushProperty name="height" value="0.04286" units="cm"/>
      <inkml:brushProperty name="color" value="#F6630D"/>
    </inkml:brush>
  </inkml:definitions>
  <inkml:trace contextRef="#ctx0" brushRef="#br0">166 28 10551,'-8'-1'1257,"2"-2"1,1-3-1,1-2-196,-2 2-901,-2 2 0,-1 4 1,0 0-1,0 1 421,-1 2-314,1 2 1,0 4-1,0 1 1,0-1 57,-1 0 0,1 3 0,1 2 0,1 0-92,1 2 0,4 2 0,-2 0 1,1 1-1,0 3 525,1 2-573,1-1 0,1 6 0,1-1 276,2 0-155,-2 1-382,7-1 0,-4-5 0,3-1 1,-1-4-1,0-2 0,0-1 115,1-2 1,-5-4 0,1-3-170,-2 1-69,-1-3 219,0 0 1,-4-4 6,3 0 0,-5 0-1031,3 0 0,2-1 0,-3-2 1,1-3-618,0-2 1,0-4 0,4-1-971,2-2 2591,-2 0 0,11-3 0,-1-1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6.184"/>
    </inkml:context>
    <inkml:brush xml:id="br0">
      <inkml:brushProperty name="width" value="0.04286" units="cm"/>
      <inkml:brushProperty name="height" value="0.04286" units="cm"/>
      <inkml:brushProperty name="color" value="#F6630D"/>
    </inkml:brush>
  </inkml:definitions>
  <inkml:trace contextRef="#ctx0" brushRef="#br0">1 156 8091,'3'4'2526,"5"0"0,4 0-109,0 0 1,0-1-1679,0-3-406,2 0 1,8-3 183,-1 0-340,1-4-177,-4 6 0,3-8 106,1 3 85,-1-2 1,-2 2-439,-1 0 1,-4 1-1377,-1-1 1,-1-3 0,-2 4 0,-3-1-1895,-2 0 2643,2 0 0,-6-3-752,3 0 1312,-3-1 0,-6-2 314,-1 0 0,-2-4 0,-1 1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6.442"/>
    </inkml:context>
    <inkml:brush xml:id="br0">
      <inkml:brushProperty name="width" value="0.04286" units="cm"/>
      <inkml:brushProperty name="height" value="0.04286" units="cm"/>
      <inkml:brushProperty name="color" value="#F6630D"/>
    </inkml:brush>
  </inkml:definitions>
  <inkml:trace contextRef="#ctx0" brushRef="#br0">176 74 8091,'-10'-15'110,"1"3"1,3 0 0,1 2 736,1 1 0,-3 5-44,1-2-370,-3 4 1,3-2 0,0 5-1,0 3 1,0 5 0,1 7 661,1 4 1,-2 5-772,3 5 19,-5 3 1,7 4 0,-2 0-1,2-1 1,1 1 0,0-1 575,0-3 0,0-1 1,0-4-603,0-1 0,3-2 0,0-3 1,-1-1 241,0-4-473,-2-5 0,0-2 0,0-3-188,0 0 1,-5-3-327,-1-1 0,1-2 0,-1-1-348,-1 0 0,-1 0 0,-1 0-716,-1 0 1,4-1 119,0-2 979,4-2 1,-2-4 0,4-1 392,0 1 0,4-4 0,1-1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6.784"/>
    </inkml:context>
    <inkml:brush xml:id="br0">
      <inkml:brushProperty name="width" value="0.04286" units="cm"/>
      <inkml:brushProperty name="height" value="0.04286" units="cm"/>
      <inkml:brushProperty name="color" value="#F6630D"/>
    </inkml:brush>
  </inkml:definitions>
  <inkml:trace contextRef="#ctx0" brushRef="#br0">1 91 8091,'5'4'740,"-1"1"0,-1 1 1,1 0-1,1-2 0,2-1 1,2 0-1,1 0 31,2-1 1,2-2-1,5-2 1,-1-2 0,1-1-602,-1-3 0,0 3 0,1-1 0,-1-2 0,0-1 0,1-2-319,-1-1 0,-3 4 1,-3-3-1,-2 3-828,-1 2 1,-1 0 305,-2-4 1,-2 5 428,-8 2 1,-2 3 0,-5 3 863,-1 3 1,-3 3-1,2 1 1,2 1-159,1 1 1,1 1-1,-1-4 1,1 0 85,0 0 0,4 3 0,2 1 0,2-2-537,1-1 1,0-4 0,1-1 0,2-1-788,3-2 0,-1 3 0,1-2 1,3-1-424,2-1 1,-1 2 0,3 0 0,-1-1-1351,1-1 2547,3-1 0,-2 0 0,5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7.029"/>
    </inkml:context>
    <inkml:brush xml:id="br0">
      <inkml:brushProperty name="width" value="0.04286" units="cm"/>
      <inkml:brushProperty name="height" value="0.04286" units="cm"/>
      <inkml:brushProperty name="color" value="#F6630D"/>
    </inkml:brush>
  </inkml:definitions>
  <inkml:trace contextRef="#ctx0" brushRef="#br0">138 55 8091,'6'-9'396,"-2"1"1,-1 1 1110,0 1-1104,0 0 0,-7-1 0,-2 2 0,-3 1 122,0 2 1,-1 1 0,-1 1 0,-2 1 103,-2 2 1,4 2 0,-1 6 0,1 1 0,0 3-43,2 3 0,-1-1 0,6-1 1,0 0-391,0 0 0,1-3 0,4 0-320,2 1 1,2-7 0,4 2 0,0-2-531,0-2 0,4-1 0,0-4 1,0 0-466,0 0 0,4-4 0,-2-2 0,1-3 0,1-2 1118,-2-2 0,0-7 0,4 1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7.243"/>
    </inkml:context>
    <inkml:brush xml:id="br0">
      <inkml:brushProperty name="width" value="0.04286" units="cm"/>
      <inkml:brushProperty name="height" value="0.04286" units="cm"/>
      <inkml:brushProperty name="color" value="#F6630D"/>
    </inkml:brush>
  </inkml:definitions>
  <inkml:trace contextRef="#ctx0" brushRef="#br0">55 17 8091,'0'-9'1522,"0"4"0,-3 3 0,-1 8 0,0 7-77,0 7-633,-3 3 0,2 9 0,-3 1 0,0 3-233,2 1 1,4-3-1,-1-1 1,2 0-1,1-2-937,0-4 1,0-1 0,0 0 0,0-1-434,0-4 0,3-2 0,0-4 1,-1-3-2920,-1-2 888,-1 0 2271,0-5 109,0-1 0,-4-17 0,-1-2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7.425"/>
    </inkml:context>
    <inkml:brush xml:id="br0">
      <inkml:brushProperty name="width" value="0.04286" units="cm"/>
      <inkml:brushProperty name="height" value="0.04286" units="cm"/>
      <inkml:brushProperty name="color" value="#F6630D"/>
    </inkml:brush>
  </inkml:definitions>
  <inkml:trace contextRef="#ctx0" brushRef="#br0">28 46 8091,'-9'-13'0,"4"6"0,1-2 0,3 6 0,-3-2 0,3 1 2236,-3 3 1,5-3-1369,2 4 0,2 3 0,5 1 1,-1 2-77,0 1-805,0-3 0,3 4 0,2-2 0,-1 2 0,1 0 1,0 0-1,0-2-1639,0 1 0,-2-3 48,4-1 1604,-1 2 0,-1-4 0,0 3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30.590"/>
    </inkml:context>
    <inkml:brush xml:id="br0">
      <inkml:brushProperty name="width" value="0.08571" units="cm"/>
      <inkml:brushProperty name="height" value="0.08571" units="cm"/>
      <inkml:brushProperty name="color" value="#F6630D"/>
    </inkml:brush>
  </inkml:definitions>
  <inkml:trace contextRef="#ctx0" brushRef="#br0">118 882 8374,'-20'0'0,"1"0"-79,-1 0 930,0 0 1,3-2-646,4-5 0,4 3 0,9-9 4,0-2 0,2-3 0,5-1 1,6-1 21,4 1 1,-4-3-1,3-2 1,3-4 59,5-3 1,5-2 0,-3-4-82,6 5 1,5-5 0,3 4 0,-3-4 0,0-2-78,2 0 0,-11 6 0,11 0 0,-4 1-110,-4 1 1,-1 1 0,-6 6-122,2-2 0,0-1 0,-6 8 35,0-1 0,-1 3-407,1 4 269,-9-5-1970,-3 16-191,-8-7 1290,0 9 1,-8 0 652,-5 0 0,4-2 0,0-2 418,0-3 0,-1-8 0,-10 4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7.625"/>
    </inkml:context>
    <inkml:brush xml:id="br0">
      <inkml:brushProperty name="width" value="0.04286" units="cm"/>
      <inkml:brushProperty name="height" value="0.04286" units="cm"/>
      <inkml:brushProperty name="color" value="#F6630D"/>
    </inkml:brush>
  </inkml:definitions>
  <inkml:trace contextRef="#ctx0" brushRef="#br0">1 1 8091,'4'17'0,"-2"-1"2248,4 9 1,-4-4-1088,1 4 1,1-2-669,-1 2 0,1-3-452,0-3 1,-2-5-308,4-2 0,-4-1 0,2-3 502,0-2 0,-3-2-386,7-4-1205,-7 0 0,6-7 292,-4-2 233,0-3 0,-2-1 0,1-2 0,2-3 830,-2 0 0,-1-4 0,-1-2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7.774"/>
    </inkml:context>
    <inkml:brush xml:id="br0">
      <inkml:brushProperty name="width" value="0.04286" units="cm"/>
      <inkml:brushProperty name="height" value="0.04286" units="cm"/>
      <inkml:brushProperty name="color" value="#F6630D"/>
    </inkml:brush>
  </inkml:definitions>
  <inkml:trace contextRef="#ctx0" brushRef="#br0">1 108 8091,'5'-23'21,"-2"1"1,-2 4 1676,-1 3 1,0 2 1854,0 3-3596,0 5 0,0 3 0,0 7-679,0 4 0,0 4 0,0-2 0,0 1 722,0-1 0,4 4 0,1-1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8.032"/>
    </inkml:context>
    <inkml:brush xml:id="br0">
      <inkml:brushProperty name="width" value="0.04286" units="cm"/>
      <inkml:brushProperty name="height" value="0.04286" units="cm"/>
      <inkml:brushProperty name="color" value="#F6630D"/>
    </inkml:brush>
  </inkml:definitions>
  <inkml:trace contextRef="#ctx0" brushRef="#br0">0 158 8006,'0'17'3413,"0"-1"-2844,0 10 135,0-2 0,0 2 1,0 0-128,0-2 0,0-6-286,0 0 1,1-6 20,3 1 17,-3-7 0,4 1 1,-2-4-1,3-1-193,2-1 1,1-5-94,0-2 0,1-2-217,-1-2 1,0-3 0,0-2 0,0-7-287,1-2 367,-1-3 0,0 0 118,0-1-212,-4 1 217,3-5-265,-2 3 0,2 1 0,-1 4 0,-2 3-388,-1 3 536,-1 4-592,1 5 0,-3 2 0,2 4 0,-2 6 0,-1 5-570,0 4 1,0-1 0,0 4 1248,0-2 0,0 3 0,0-1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8.274"/>
    </inkml:context>
    <inkml:brush xml:id="br0">
      <inkml:brushProperty name="width" value="0.04286" units="cm"/>
      <inkml:brushProperty name="height" value="0.04286" units="cm"/>
      <inkml:brushProperty name="color" value="#F6630D"/>
    </inkml:brush>
  </inkml:definitions>
  <inkml:trace contextRef="#ctx0" brushRef="#br0">1 65 8006,'5'4'1374,"3"1"-1145,-3 4 0,4 0 608,0 0 0,1-2 54,-1-1-403,4-4-463,-7 2 0,10-4 527,-7 0-253,2-4 0,-2-1 42,0-5-114,-4 1-271,4 0 0,-8 0 135,2 0 131,2 0-325,-4-1 0,3 1 0,-5 0 1,-2 0-1,-3 1-8,-3 1 0,0 3 0,-1 4 173,-2 0 0,5 1 0,-2 2 586,0 4 0,2 4 0,0 3 1,2 1 108,1 2 0,1 1-455,3-6 1,0 4 0,0-4 0,1-1 406,2-1-912,2 0 0,7-5-229,0-2 0,2-2-293,-2-1 0,-2 0 0,3 0 0,1-1 0,0-1-1188,0-1 0,1-3 0,-4 2 1913,1 2 0,0-3 0,-2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8.987"/>
    </inkml:context>
    <inkml:brush xml:id="br0">
      <inkml:brushProperty name="width" value="0.04286" units="cm"/>
      <inkml:brushProperty name="height" value="0.04286" units="cm"/>
      <inkml:brushProperty name="color" value="#F6630D"/>
    </inkml:brush>
  </inkml:definitions>
  <inkml:trace contextRef="#ctx0" brushRef="#br0">19 500 7969,'-6'4'0,"0"3"364,2 1 0,1-2 31,3 0 1,1-4 0,2 0 0,4-5-261,1-6 0,2-4 0,1-6 0,1 1 69,0-1 0,1-3 0,0-3 0,0-1-45,1-2 1,-2 1 0,-3 0 225,0 3 1,1-6-146,-1 3 1,-3-3 78,0 2 1,-4 1 0,2 0-1,-1 2 1,0 2 287,-1 4 0,-2-1-312,-3 8 1,-2 5 0,-4 8 0,0 8-97,0 9 0,-1 5 0,1 8 0,0 2 117,0 3 0,3 3 1,1-1-1,0-2 156,3-1 1,1-5-192,1 0-256,0-7 0,0 2 1,1-9-1,2-4-399,4-2 0,1-5 0,1-2 0,0-2-86,0-1 1,3-4 237,-3-2 0,5-5-96,-5-1 1,2-4-1,0 3 1,-1 0-1,0 1-58,-2 3 1,-1 0 838,3 3 0,-5 4 0,-1 4 1,-1 6 67,0 3 0,0 2 0,-3-1 0,1-1-103,2 0 0,-1-2-309,4 0 1,0-4 0,4-2-908,-1-2 0,0-2 0,0-2-438,0-3 930,-4-2 0,4-1-107,-3-1 1,2 4 17,1 0-90,0 4 323,-4-2 524,4 4 0,-7 1 1,3 4-1,-1 6-318,-2 7 1,-1 6-1,-1 2 903,0 3 1,-1 1-1,-1 3 1,-2-1 0,0 0-1,-1 0-585,-1-3 1,-3 0 0,-3-3-1,0 0-581,-2-2 0,0-3 0,-4-1 0,-1-2 31,1-3 0,0-4 1,-1 1-1,1 0-1576,-1 0 0,5-5 0,1 2-1050,0-1 0,2-3 2804,-1 2 0,2-5 0,1 2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59.735"/>
    </inkml:context>
    <inkml:brush xml:id="br0">
      <inkml:brushProperty name="width" value="0.04286" units="cm"/>
      <inkml:brushProperty name="height" value="0.04286" units="cm"/>
      <inkml:brushProperty name="color" value="#F6630D"/>
    </inkml:brush>
  </inkml:definitions>
  <inkml:trace contextRef="#ctx0" brushRef="#br0">102 14 8033,'-1'-8'0,"-1"3"396,-1 5 0,-4 10 1,0 11-1,-1 7 933,-1 7 1,0-2-1,0 6-620,-1 3 0,1-5 0,1-1 0,1-4 0,2-2-404,1-1 0,1-7 0,3-2 0,0-5-437,0-2 0,1-4 0,2-4 130,3-1 1,3-5 0,2-6 0,2-4-1027,-2-4 0,2-7 0,0-1 356,2-1 1,-3-2 0,3 1 0,1-1 476,-2-2 1,2 2 0,-4 1 0,0 4 895,-2 1 1,-2 9 0,-1 2-180,-1 1 0,-4 9 0,1 5 0,-2 8 0,-1 7 842,0 3 0,-1 0 0,-1 0-848,-1 2 0,0 0 1,2 1-1,-1-3-357,-1-2 0,0-6 1,3-2-1,0 0-593,0-3 0,0-4-353,0-1 1,1-5 344,2-1 0,-1-7 0,4-6 0,2-2-93,0-1 0,1-2 0,0-4 1,0-1 324,0-1 1,4-2 0,-1 1-1,-1 0 1,-1 0 385,0 4 0,-1 4 1,0 4-1,-1 2 1153,-2 3 0,2 6-727,-1 2 0,-3 5 1,-1 8-1,-2 5 1,-1 6 1,0-1-1,0 2 1,0 0-491,0 2 0,-3-4 0,0-1 0,1-4-541,1-2 1,1 0 0,0-4-1154,0-1 0,0 0 1,0-2 374,0 0 1,1-4 1205,2-2 0,2-2 0,4-1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00.531"/>
    </inkml:context>
    <inkml:brush xml:id="br0">
      <inkml:brushProperty name="width" value="0.04286" units="cm"/>
      <inkml:brushProperty name="height" value="0.04286" units="cm"/>
      <inkml:brushProperty name="color" value="#F6630D"/>
    </inkml:brush>
  </inkml:definitions>
  <inkml:trace contextRef="#ctx0" brushRef="#br0">93 27 8157,'0'-9'423,"0"-1"445,0 5 1,-4 2-1,-3 6 1,-1 4 147,-1 5 0,0 2 0,0 4-656,0 1 1,-1-2 0,2-1 0,1 0 0,2-1-259,1-1 0,1 0 116,3-5 0,1-4 0,2-2-711,3-2 1,2-2 0,1-2 0,1-3-89,-1-2 0,0-2 0,0 1 1,0 0-1,1 0 418,-1 0 0,-3 1 0,0 1 933,1 4 1,-3 3-1,-1 3-338,-2 4 0,-1 1 0,0 1 0,1 1-360,2 2 0,-1-1 0,5 1-957,0-2 1,1-5-1,1-2 1,0-2-1168,0-1 1,1 0 2051,-1 0 0,0-8 0,0-2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00.804"/>
    </inkml:context>
    <inkml:brush xml:id="br0">
      <inkml:brushProperty name="width" value="0.04286" units="cm"/>
      <inkml:brushProperty name="height" value="0.04286" units="cm"/>
      <inkml:brushProperty name="color" value="#F6630D"/>
    </inkml:brush>
  </inkml:definitions>
  <inkml:trace contextRef="#ctx0" brushRef="#br0">56 1 8152,'-5'4'927,"-2"2"1,3 6 0,0 3 493,0 3 1,-4 4-1,3 2 1,-1 0-559,0 1 0,4-6 1,-1 1-481,2-4 1,1-2 0,0 2-534,0-4 1,4-3 0,2-3 0,2-3-113,2-2 1,-1-5-1,0-2 1,0-3-588,0-3 0,4-2 0,-1-2 357,-1 1 1,2-1-1,0-2 1,-2 1-1,-1 1 956,-1 4 1,0 2 326,1 1 1,-5 5 0,-2 8-1,-3 7 218,-3 5 1,1 3-631,-5-1 0,4 0 0,-2 1 35,1-1 1,1-3-1,3 0 1,0-2-1,0-2-904,0-1 0,1-5-917,2-1 0,2-3 1,5-1-1,-1 0 1,0 0-3842,0 0 5248,4 0 0,2-9 0,3-1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01.296"/>
    </inkml:context>
    <inkml:brush xml:id="br0">
      <inkml:brushProperty name="width" value="0.04286" units="cm"/>
      <inkml:brushProperty name="height" value="0.04286" units="cm"/>
      <inkml:brushProperty name="color" value="#F6630D"/>
    </inkml:brush>
  </inkml:definitions>
  <inkml:trace contextRef="#ctx0" brushRef="#br0">74 47 7978,'0'-18'3081,"0"3"-2274,0 6 1,-1 5-369,-2 4 0,1 1 1,-5 2-1,1 3-120,1 2 0,-3 2 0,3 2 0,-1 0 0,1-1 1,0-1-294,-1 0 0,4-1 0,-2 0-380,0 0 1,3-3-444,-2 0 179,2-4 1,1 1-165,0-6 749,4-2 0,0-1 196,2 0 0,2 3 101,-5-3 1,3 3 0,-2-3-61,1-1 0,-2 1 1,2 0-1,0 0 1,0 0 186,2 0 1,-1 3 59,0-3 0,-3 4-388,3-1 0,-4 3 0,0 3 1,-4 3-9,-4 2 0,1 1 0,-1 0 0,-2 2 39,0 1 0,2-2 1,1 2-69,1-1 0,1 1 1,2 0-1,-1-1 105,-1-1 0,0 0 0,3-1 0,1 1-100,2 2 0,-1-1 0,4 1-326,1-2 0,1-2 1,1-1-1,1-2 1,0-1 40,2-1 0,-1-2-1683,5-1 0,-4 0 0,2 0 1937,-1 0 0,4-9 0,-3-1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02.221"/>
    </inkml:context>
    <inkml:brush xml:id="br0">
      <inkml:brushProperty name="width" value="0.04286" units="cm"/>
      <inkml:brushProperty name="height" value="0.04286" units="cm"/>
      <inkml:brushProperty name="color" value="#F6630D"/>
    </inkml:brush>
  </inkml:definitions>
  <inkml:trace contextRef="#ctx0" brushRef="#br0">147 128 8125,'5'-14'0,"-1"2"253,0 1 1,-3 2 0,2-1 105,-2-2 1,-1 1 0,0-1 0,0 2 213,0 1 0,0 3 1,-1 1-296,-2 1 0,-2 1 1,-4 7-1,-1 2-84,-3 2 0,2 5 0,-3 3 0,0 4 103,-1 1 0,4 2 0,-1-3 0,2 2-23,0-2 1,2-1 0,1-1 0,2-3 25,1-3 0,2-2 0,5-4-116,3-3 1,6-3-1,4-3 1,1-4-301,1-5 0,1 1 1,-1-4-123,0-2 1,1 1-1,-1 0 1,0 1 198,-3 2 0,-2 2 0,-4 4 1,1 2 16,-1 1 1,-4 2 302,-2 5 0,-2 5 0,-1 4 1,0 0-1,0 1-629,0-1 1,0 1-1,0-2 1,1 2 0,2-2-1194,3-1 1,2-5 0,2-1 195,-1 0 0,3-3 1345,0 2 0,5-2 0,-3-1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30.966"/>
    </inkml:context>
    <inkml:brush xml:id="br0">
      <inkml:brushProperty name="width" value="0.08571" units="cm"/>
      <inkml:brushProperty name="height" value="0.08571" units="cm"/>
      <inkml:brushProperty name="color" value="#F6630D"/>
    </inkml:brush>
  </inkml:definitions>
  <inkml:trace contextRef="#ctx0" brushRef="#br0">118 20 8374,'-20'0'0,"1"0"0,-1-3 245,1-3 0,6 4 755,-1-5-71,10 5-931,-5 2 0,9 2 0,3 3 77,3 1 1,-2 1 0,10-5 649,1 4 1,2-1-1,3 6-394,-1-3 0,3 8 1,2-3-1,4 4 0,1 3 1,1 1 425,1 6 0,-7-6-681,2 5 0,2 3 1,-2-3-1,-2 0 0,-4 0 1,-5 0 756,-2-2-977,0-2 1,5-2 0,-3 1 0,-4 3 0,0 2 0,-3-2 0,3-2-35,0-2 0,-4 6 125,6 0 0,-7 0 0,7-6-268,3-1 1,-6-8-1,3-4-461,3-5 0,-5-2 0,2-2 1,2-5-1021,2-6 1,-4 2 1801,0-2 0,1 0 0,5-6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02.995"/>
    </inkml:context>
    <inkml:brush xml:id="br0">
      <inkml:brushProperty name="width" value="0.04286" units="cm"/>
      <inkml:brushProperty name="height" value="0.04286" units="cm"/>
      <inkml:brushProperty name="color" value="#F6630D"/>
    </inkml:brush>
  </inkml:definitions>
  <inkml:trace contextRef="#ctx0" brushRef="#br0">239 185 8316,'0'-13'0,"0"1"233,0 1 0,3 0 1,1-1-1,1 0 114,3 1 1,-3-2 0,0-1 166,-1 0 0,2 0 1,-3-2-1,-1 4 920,-1 2-1406,-1 1 0,-4 9 1,-3 7-1,-3 10 503,-3 10 0,-2 4 0,2 7-35,-1 6 0,-1 3 1,-1 0-1,2 0-68,0-1 1,2 2 0,3-6 0,0 0-556,0-2 0,0-1 0,2-2 0,1-4 0,-1-4-363,-1-5 1,2-6 0,0-5 0,-1-3-362,2-1 1,-3-4 0,2-3 0,-2-4 281,-1-4 1,3-3 0,0-2 438,2-2 0,1-3 0,3 0 1,0-5 236,0-3 1,4-3 0,2 0 0,4-1 166,2 0 1,2 1 0,5-1 156,-1 1 1,1 0 0,3 3-1,1 1 1,2 2-50,-1-1 0,1 1 1,2 3-202,1-1 1,-1 2 0,-2 0 0,-1 2-1,-1 0 1,-1 0-84,1-1 0,-2 5-214,-2-1 1,-4-2 0,-1 2-1,-1 1 1,-4 1-23,-2 1 1,-5-1 0,1 1 96,-2 0 0,-2 1 1,-2 1-1,-4 2 190,-4 0 0,0 2 0,-2 3 0,1 0 297,0 0 1,-2 1 0,3 1-104,-1 2 1,0 6-1,2-1 1,2 2 74,2 2 1,-2 2 0,3 3-1,0 1 1,2-1-33,2 0 0,1-2 1,1-1-1,2 0-289,3 0 0,6-2 0,3-5 0,3-1-960,0-1 1,1-3 0,-1 2 0,1-1-1,2 0-2695,0 0 0,4-2 3558,-4 4 0,5-4 0,-3 2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3.492"/>
    </inkml:context>
    <inkml:brush xml:id="br0">
      <inkml:brushProperty name="width" value="0.04286" units="cm"/>
      <inkml:brushProperty name="height" value="0.04286" units="cm"/>
      <inkml:brushProperty name="color" value="#F6630D"/>
    </inkml:brush>
  </inkml:definitions>
  <inkml:trace contextRef="#ctx0" brushRef="#br0">65 37 8203,'-13'-4'0,"2"-1"-54,0 0 54,0-4 0,2 4 0,-1-4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4.320"/>
    </inkml:context>
    <inkml:brush xml:id="br0">
      <inkml:brushProperty name="width" value="0.04286" units="cm"/>
      <inkml:brushProperty name="height" value="0.04286" units="cm"/>
      <inkml:brushProperty name="color" value="#F6630D"/>
    </inkml:brush>
  </inkml:definitions>
  <inkml:trace contextRef="#ctx0" brushRef="#br0">35 166 8047,'-12'-8'0,"1"3"0,3 5 0,5 5 0,5 3 0,1-2 0,5 0 1165,2-2 1,8-1-1,2-3 1,1-1-1,4-2 1,0-4 0,4-1-52,-1-1 0,1 0-1118,-1 0 0,-4-1 0,0-2 0,-3 0 0,-3 0 0,-2 0-1109,-3-1 0,-5 1 0,-5 3 597,-2 0 1,-2-1-1,-3 2 528,-5 2 1,-3-1 0,-6 4-1,2 1 292,0 1 0,-6 2 0,6 2 0,0 3 0,-1 2 121,3 1 0,1 2 0,4 1 175,-1 3 0,5 3 1,2 0-1,2 0 0,2 1-230,2-1 0,2-3 0,6 0 0,1-2-418,3-2 1,0-1-1,2-1 1,1-3 79,2-3 1,-3-2 0,4-1 0,0 0-1562,0 0 1,-4-1-1,0-1-415,-3-1 1,-2-3-1,-2 1 1944,-1 0 0,-4-5 0,-1-4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4.502"/>
    </inkml:context>
    <inkml:brush xml:id="br0">
      <inkml:brushProperty name="width" value="0.04286" units="cm"/>
      <inkml:brushProperty name="height" value="0.04286" units="cm"/>
      <inkml:brushProperty name="color" value="#F6630D"/>
    </inkml:brush>
  </inkml:definitions>
  <inkml:trace contextRef="#ctx0" brushRef="#br0">0 7 8074,'6'-3'990,"0"0"1,-3 3-1,4 4 1,0 1-337,1 2 1,1 1-1,0 2 1,0-1-1,2 0 1,0 0-1,2 0 1,0 1 393,1-1-858,2 0 1,-2-1-1322,5-2 0,-2 1 0,-1-4 0,0-1-1287,0 0 0,-3-4 2418,0-1 0,1-2 0,0-4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4.665"/>
    </inkml:context>
    <inkml:brush xml:id="br0">
      <inkml:brushProperty name="width" value="0.04286" units="cm"/>
      <inkml:brushProperty name="height" value="0.04286" units="cm"/>
      <inkml:brushProperty name="color" value="#F6630D"/>
    </inkml:brush>
  </inkml:definitions>
  <inkml:trace contextRef="#ctx0" brushRef="#br0">257 14 8074,'-14'-6'771,"1"1"1,1 2 0,-2 4-57,0 4 0,-1 4 0,-4 4-411,1 2 0,-1 2 0,1 2 0,0-1-26,-1 1 1,5-1 0,2 0-732,2 1 0,1-4 0,2-1 295,1 0 1,4 1-1,-1-3 1,2-1-1098,1 0 0,4-6 0,2-2 0,2-2 1255,2-1 0,-1-4 0,0-1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5.342"/>
    </inkml:context>
    <inkml:brush xml:id="br0">
      <inkml:brushProperty name="width" value="0.04286" units="cm"/>
      <inkml:brushProperty name="height" value="0.04286" units="cm"/>
      <inkml:brushProperty name="color" value="#F6630D"/>
    </inkml:brush>
  </inkml:definitions>
  <inkml:trace contextRef="#ctx0" brushRef="#br0">175 31 8074,'-3'-10'660,"0"1"1,-1 1-1,1 4 274,-4 7 0,-1 7 0,-1 13-164,0 4 1,-1 6 0,-3 6 0,-1 2-81,0 1 0,-2 0 0,3 3-395,2-2 0,1 3 0,1-4 1,0-2-320,3 0 0,2-3 1,4-2-1,0-3-261,0-4 1,0 1 0,1-9-1,1-2 1,2-5-804,2-3 1,0-5 0,2-3 529,-2-4 1,1-7 0,-4-6 0,-1-3 203,-1-4 1,2-2-1,0-7 1,-1-3 189,-1-2 0,0-2 1,1-3-1,3-3 105,0 0 0,2 0 0,4 0 0,2 2 452,2 3 1,1 4 0,4-2-1,2 6 530,-2 6 1,0 6 0,-2 7-233,0 2 1,0 5 0,-3 3-1,-3 4-113,-1 4 0,-2 6 0,-1 4 1,-2 1-361,-3 1 0,-2 4 0,-2-1 0,-2 0 1,-4-2-211,-4-1 1,-4-2-1,-3-2 1,0-1-132,-1-1 0,1-2 1,0-2-1,2-1-1037,1-1 0,3-4 0,-3 1-616,2-2 1,2-2 0,5-2-1843,3-3 3618,2-6 0,9-2 0,2-5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5.672"/>
    </inkml:context>
    <inkml:brush xml:id="br0">
      <inkml:brushProperty name="width" value="0.04286" units="cm"/>
      <inkml:brushProperty name="height" value="0.04286" units="cm"/>
      <inkml:brushProperty name="color" value="#F6630D"/>
    </inkml:brush>
  </inkml:definitions>
  <inkml:trace contextRef="#ctx0" brushRef="#br0">1 175 10209,'9'3'0,"0"0"0,1-1 1308,3-1-1364,-3-1 0,10-4 0,-1-3 620,0-1 0,3-1 0,0 0 1,-1 0 242,2 0 1,-4-4 0,2 1-1071,-5 1 1,-3 1 0,-4 0-1,0 1-93,-3 0 1,-2 0 0,-4 0 0,-1-1 323,-2 1 0,-2 4 0,-5 1 1,0 1 179,-2 0 0,-1 1 0,-3 5 0,3 2 0,1 2 430,0 2 1,0 0 0,6 5 80,3-1 0,-1 3 0,1-1 0,2 0 0,2 0-589,2 2 0,5-4 1,0-1-1,4-3-722,-1-2 0,3 0 0,1-4 0,3-1-35,0-1 1,-2-1-1,-1-1 1,0-1-1988,-1-1 2674,0-4 0,-1 2 0,1-5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5.927"/>
    </inkml:context>
    <inkml:brush xml:id="br0">
      <inkml:brushProperty name="width" value="0.04286" units="cm"/>
      <inkml:brushProperty name="height" value="0.04286" units="cm"/>
      <inkml:brushProperty name="color" value="#F6630D"/>
    </inkml:brush>
  </inkml:definitions>
  <inkml:trace contextRef="#ctx0" brushRef="#br0">0 92 8213,'5'14'1205,"3"4"0,-5-2 0,-1 4 1,-1 2-1,-1 1-129,0 3 0,0 0 0,0-2 1,0-3-629,0-1 1,0-3 0,0 0-431,0-2 0,-1-7 1,-1 1-500,-1-1 1,-2-3-1,3-3 79,-1-4 1,0-4 0,3-4-1,0-2 147,0-3 0,4-6 1,3-1-1,4-1 1,2 0 20,1-1 0,-1 4 0,2-2 0,1 3-311,2 1 1,-3-1 0,0 2 0,2 2-383,0 2 0,1 0 0,0 1 0,-2 0-868,-1-2 1795,-3 0 0,9-4 0,-2-1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6.198"/>
    </inkml:context>
    <inkml:brush xml:id="br0">
      <inkml:brushProperty name="width" value="0.04286" units="cm"/>
      <inkml:brushProperty name="height" value="0.04286" units="cm"/>
      <inkml:brushProperty name="color" value="#F6630D"/>
    </inkml:brush>
  </inkml:definitions>
  <inkml:trace contextRef="#ctx0" brushRef="#br0">156 24 8213,'-5'-9'1230,"1"1"-225,0 2 1,2 10 0,-4 9-1,-1 6-123,-1 6-75,-6 5 0,3 0 0,-3 4 0,1 0 0,1 1 1,3-1-407,3-3 1,-1-2 0,4 0-1,0-1-555,-1-1 1,3-3 0,-2 1 0,2-5 0,1-2 0,0-4 0,0-1-2779,0-2 1,0-5 0,0-6-887,0-6 3818,0-2 0,-9-5 0,-1-1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6.521"/>
    </inkml:context>
    <inkml:brush xml:id="br0">
      <inkml:brushProperty name="width" value="0.04286" units="cm"/>
      <inkml:brushProperty name="height" value="0.04286" units="cm"/>
      <inkml:brushProperty name="color" value="#F6630D"/>
    </inkml:brush>
  </inkml:definitions>
  <inkml:trace contextRef="#ctx0" brushRef="#br0">69 65 8769,'-17'-11'0,"2"1"1853,2 2 1,3 0-405,1-1 0,5 1 0,4 2-716,5 3 1,8 2 0,6 1 0,4 0-349,4 0 1,0 1-1,1 1 1,0 1-671,3-1 0,-2 2 1,1-1-483,-1-1 1,-2-1-1,1 0 1,0 1-483,-1 1 0,0 0 0,-3-3 0,-2 0 0,-4 0 1249,-3 0 0,3 0 0,-4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39.959"/>
    </inkml:context>
    <inkml:brush xml:id="br0">
      <inkml:brushProperty name="width" value="0.08571" units="cm"/>
      <inkml:brushProperty name="height" value="0.08571" units="cm"/>
      <inkml:brushProperty name="color" value="#F6630D"/>
    </inkml:brush>
  </inkml:definitions>
  <inkml:trace contextRef="#ctx0" brushRef="#br0">98 863 7947,'-19'0'-555,"6"0"1028,-1 0 0,10-2 133,-2-5 1,-5 3-102,-2-9 1,4 6-157,2-6 1,5 7-238,2-7 0,9 0 0,4-7 0,4 1 0,5-1 74,4 0 0,-2-1 0,9-3 0,2-5 23,2-1 0,2-3 0,2-6-103,5 0 1,-5 0 0,5-1 0,-4 1 0,-3 0 66,0 0 1,-2 0 0,-2 2-181,-3 4 0,-8-2 0,5 9 0,-3 2-34,0 2 1,0 3 0,-6 1 0,-3 3 58,-4 2-733,5 8-240,-16-3 141,7 8 0,-18 8 321,-4 6 1,2-6-1,0 1-713,2 0 1,1-7 1205,1 4 0,-13-3 0,-10-3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6.660"/>
    </inkml:context>
    <inkml:brush xml:id="br0">
      <inkml:brushProperty name="width" value="0.04286" units="cm"/>
      <inkml:brushProperty name="height" value="0.04286" units="cm"/>
      <inkml:brushProperty name="color" value="#F6630D"/>
    </inkml:brush>
  </inkml:definitions>
  <inkml:trace contextRef="#ctx0" brushRef="#br0">56 101 10331,'-6'11'0,"-1"1"0,1 3 687,1 3 0,-2 0 1,3 0-1,0 2 178,0 1 1,0-1 0,2 0 0,-1-3-395,1-1 0,1-5 0,2 1-1923,2-2 430,2-5 1,4-2 0,-1-6-1,-1-4 1,-2-3 0,0-3-1,0-2 1022,-1-1 0,-1-1 0,1-2 0,1 1 0</inkml:trace>
  <inkml:trace contextRef="#ctx0" brushRef="#br0" timeOffset="1">65 147 8213,'0'-23'151,"0"-4"1,3 11-1,0-1 1,-1 2-256,-1 4 0,2 1 0,1 2-333,1 2 0,1-2 437,4 5 0,-1 0 0,0 3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6.836"/>
    </inkml:context>
    <inkml:brush xml:id="br0">
      <inkml:brushProperty name="width" value="0.04286" units="cm"/>
      <inkml:brushProperty name="height" value="0.04286" units="cm"/>
      <inkml:brushProperty name="color" value="#F6630D"/>
    </inkml:brush>
  </inkml:definitions>
  <inkml:trace contextRef="#ctx0" brushRef="#br0">130 0 8760,'-5'9'604,"0"0"0,-5 0-419,-2-3 1,2 2 0,-3-1-1,3 3 254,1 2 1,1 1-1,2-3 1,3 1 2,2 1 0,2 5 0,1-3 0,3 1 184,3 1 1,0-2 0,7 2 0,2-1 10,0-2 1,-2 3 0,1-1-1,-1-1-236,-1-2 0,-1-2 1,-6 0-354,-1-1 0,-5 0 0,-1 0 1,-6 0-1,-5 0-293,-5 1 0,-2-1 0,-3-1 1,-1-1-658,-1-1 1,3-4 0,1 1-1,3-2 1,4-2 0,4-2 0,4-4-4306,3-4 4646,9 1 561,2-4 0,9 1 0,-1-1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7.222"/>
    </inkml:context>
    <inkml:brush xml:id="br0">
      <inkml:brushProperty name="width" value="0.04286" units="cm"/>
      <inkml:brushProperty name="height" value="0.04286" units="cm"/>
      <inkml:brushProperty name="color" value="#F6630D"/>
    </inkml:brush>
  </inkml:definitions>
  <inkml:trace contextRef="#ctx0" brushRef="#br0">64 83 8222,'-5'-9'1900,"1"2"263,4 1 0,1 4-1574,2-1 0,2 2 1,4 1-1,0 0-279,1 0 1,2 0-1,1 0 1,1 0-1,2 0-237,-2 0 0,-1-3 0,-3 0 0,-1 0-524,0-1 0,-3 2 0,-1-4 104,-1-1 0,-5-1 1,-5 2-1,-3 2 1,-3 1 242,-4 0 0,-1 0 1,-2 4-1,-1 2-78,2 3 0,-5 2 0,7 3 1126,0 1 1,3 2-1,1 5-301,2-1 0,5 0 1,2 1-1,3-1-610,3 0 1,3-3 0,8-2-1,6-2-1083,3-2 1,9 2 0,-4-8-1,3-1 1,2-1-4454,-1-1 5503,2 0 0,3-4 0,0-1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9.418"/>
    </inkml:context>
    <inkml:brush xml:id="br0">
      <inkml:brushProperty name="width" value="0.04286" units="cm"/>
      <inkml:brushProperty name="height" value="0.04286" units="cm"/>
      <inkml:brushProperty name="color" value="#F6630D"/>
    </inkml:brush>
  </inkml:definitions>
  <inkml:trace contextRef="#ctx0" brushRef="#br0">93 20 8160,'-1'-10'146,"-2"1"0,-1 8 1,-4 5-1,2 6 1,0 6 2092,1 1 0,-3 2-1170,2 3 0,-1-3 1,-1 3-766,2-3 1,3 0-1,-2-1 1,1-1-600,2-1 0,-2-3 0,1-4 1,1 0-1008,1 0 1,1-2-1,1-2 1,1-2-2868,1-4 4169,4-3 0,-2-14 0,4-1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9.574"/>
    </inkml:context>
    <inkml:brush xml:id="br0">
      <inkml:brushProperty name="width" value="0.04286" units="cm"/>
      <inkml:brushProperty name="height" value="0.04286" units="cm"/>
      <inkml:brushProperty name="color" value="#F6630D"/>
    </inkml:brush>
  </inkml:definitions>
  <inkml:trace contextRef="#ctx0" brushRef="#br0">10 46 8158,'-5'-18'2081,"1"4"-224,4 4-2093,0 6 0,0 5 0,1 1 0,1 2-301,1 2 1,4 0 0,-1 3 0,2 0 536,1 0 0,5 5 0,0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9.841"/>
    </inkml:context>
    <inkml:brush xml:id="br0">
      <inkml:brushProperty name="width" value="0.04286" units="cm"/>
      <inkml:brushProperty name="height" value="0.04286" units="cm"/>
      <inkml:brushProperty name="color" value="#F6630D"/>
    </inkml:brush>
  </inkml:definitions>
  <inkml:trace contextRef="#ctx0" brushRef="#br0">120 0 8158,'-4'9'432,"-2"3"0,-3 2 1,0 0-1,-1 1 576,-2 0 1,1 2-545,-1-2 0,6 2 0,3-1 0,2-2 0,1 1 97,0-1 0,0-3 0,1 1-381,2-1 1,2 1 0,4 0 0,0-1-140,1 0 0,-5-2 1,-2 0-17,-2 0 0,-1-3 0,-1-1 1,-2 0-80,-3 1 1,-3-3 0,0 2-313,0-1 0,0-1 1,0-3 53,-1 0-2254,5 0 0,0 0 2566,2 0 0,2 0 0,-3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0.528"/>
    </inkml:context>
    <inkml:brush xml:id="br0">
      <inkml:brushProperty name="width" value="0.04286" units="cm"/>
      <inkml:brushProperty name="height" value="0.04286" units="cm"/>
      <inkml:brushProperty name="color" value="#F6630D"/>
    </inkml:brush>
  </inkml:definitions>
  <inkml:trace contextRef="#ctx0" brushRef="#br0">212 46 8143,'-1'-12'0,"-1"0"311,-1 0 1,-1 6 0,1 3 0,-3 2-138,-3 1 1,-3 1 430,0 2 0,-4 6 1,0 8-1,-1 2 48,-1 3 1,-1 6-1,2 0 1,0 0 0,3 1-117,1-1 0,5-5 0,5-2-534,2-1 1,1-3-1,1-1 1,2-5-158,3-4 0,5-3 0,3-4 1,3-2-1,1-3-222,-2-4 0,3-7-245,-4 1 0,2-2 0,1-2 0,-3 1 0,-3 0 0,-1-1 448,-2 1 0,-1 2 0,-1 3 0,-2 2 30,-1 3 0,-1 4 1,-4 0 707,-2 3 1,1 4 0,-3 9 0,0 3 870,0 3 0,3 0 0,-1 0 0,2 1-1145,1-1 0,0-1 0,0 0 1,1-3-291,2-1 0,-1-1 0,4-6-887,1-3 1,-2-2 0,1-1 0,2 0 0,0-1-260,1-2 1,-3-3 1144,0-7 0,0-1 0,4-4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0.857"/>
    </inkml:context>
    <inkml:brush xml:id="br0">
      <inkml:brushProperty name="width" value="0.04286" units="cm"/>
      <inkml:brushProperty name="height" value="0.04286" units="cm"/>
      <inkml:brushProperty name="color" value="#F6630D"/>
    </inkml:brush>
  </inkml:definitions>
  <inkml:trace contextRef="#ctx0" brushRef="#br0">47 4 8173,'0'-4'0,"0"5"1301,0 7 0,-1 10 0,-3 7 0,-2 5-442,-2 3 1,-1 0 0,1 0-511,2-2 0,2-1 0,4-4 0,0-3 0,0 1 0,0-3 0,0-1 0,0-3-498,0-3 0,3-2 50,0-2 0,1-5-1025,-1-2 1,-1-3 0,4-3-1,1-4 340,1-5 0,3-1 1,0-3-1,2 0 305,1 0 1,-1 0 0,2-1 768,1 2 1,-1 5 0,-1 1-1,-1 5 571,-2 3 1,-1 5-1,-4 4 1,-3 5-6,-2 5 1,-1 4 0,-1-2 0,-2 3 0,-3-1-378,-3 1 1,-3-2 0,-1-3-625,-1 1 0,2-5 0,0-2 0,1-2 22,-1-4 1,1-2-1,-1-4-1155,2 0 1,5-5 0,2-3-1094,2-4 0,1-5 2371,0-1 0,4-5 0,1-4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1.277"/>
    </inkml:context>
    <inkml:brush xml:id="br0">
      <inkml:brushProperty name="width" value="0.04286" units="cm"/>
      <inkml:brushProperty name="height" value="0.04286" units="cm"/>
      <inkml:brushProperty name="color" value="#F6630D"/>
    </inkml:brush>
  </inkml:definitions>
  <inkml:trace contextRef="#ctx0" brushRef="#br0">37 23 8173,'11'-10'604,"-2"1"1,-2 5 92,-1 4 0,-2 5 1,-5 9-1,-3 5 1,-4 7-187,-4 7 1,0 4 0,3 1 0,0-1-246,-1-1 0,5-1 0,2 1 0,2-3 1,1-2-1,0-3 0,0-4 0,0-2-437,0-3 0,4-2 0,3-1 1,1-5-1,1-4 0,0-4-443,0-2 1,1-3 444,3-4 0,1 0 0,3-8 68,-1 1 1,1 2 0,-2-4 0,2-1 0,-1 1 158,-1 0 1,0 3-1,1 0 1,-3 1 298,-3-1 1,2 5 0,-7-3-94,0 2 1,-2 4-144,-6 1 0,-5 4 0,-5 3 0,1 4 227,-1 3 0,3-3 0,-4 5 0,3-1 149,2 1 1,-2-1-1,6-2-267,0 2 0,1-2 1,4 3-222,0-3 0,1-1 1,2-1-1,3-1-226,2 0 1,2-5 0,2 1-1,3-2 1,1-1-589,2 0 0,-1 0 0,4 0 0,-1 0 0,-2 0-608,0 0 0,4 0 0,-1 0 1,1 1 561,0 2 1,-6 1 0,3 2 850,-2-3 0,5-2 0,1-1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2.083"/>
    </inkml:context>
    <inkml:brush xml:id="br0">
      <inkml:brushProperty name="width" value="0.04286" units="cm"/>
      <inkml:brushProperty name="height" value="0.04286" units="cm"/>
      <inkml:brushProperty name="color" value="#F6630D"/>
    </inkml:brush>
  </inkml:definitions>
  <inkml:trace contextRef="#ctx0" brushRef="#br0">36 92 9712,'-15'-1'2049,"-1"-2"0,11 3-1215,5 0 0,5 0 1,11 3-1,0-2-18,1-1 1,6 0-1,1-1 1,4-2-649,2-3 1,0 1 0,3-1-1,-1 0-928,1 1 0,-4-2 1,-2 4-396,-4 0 1,-2-1 0,-1 1 0,-3 0-1,-1 0-584,-1 0 1,-2-1 1738,-4 1 0,0-6 0,0-5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14.536"/>
    </inkml:context>
    <inkml:brush xml:id="br0">
      <inkml:brushProperty name="width" value="0.08571" units="cm"/>
      <inkml:brushProperty name="height" value="0.08571" units="cm"/>
      <inkml:brushProperty name="color" value="#F6630D"/>
    </inkml:brush>
  </inkml:definitions>
  <inkml:trace contextRef="#ctx0" brushRef="#br0">10 19 7705,'0'-5'-574,"-4"-4"1,-2 4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40.323"/>
    </inkml:context>
    <inkml:brush xml:id="br0">
      <inkml:brushProperty name="width" value="0.08571" units="cm"/>
      <inkml:brushProperty name="height" value="0.08571" units="cm"/>
      <inkml:brushProperty name="color" value="#F6630D"/>
    </inkml:brush>
  </inkml:definitions>
  <inkml:trace contextRef="#ctx0" brushRef="#br0">79 40 8334,'-20'0'0,"1"0"314,-1 0-86,9 0 1,3-2-1,10-3 153,4-1 0,-1-3 0,8 5 0,2-3 157,2 3 0,3 2 0,0 2-171,-1 0 1,3 0 0,2 2 0,2 4 386,-2 8-618,6 3 0,-8 9 1,7 0-1,-3 0 1,2 3-1,0 1 62,1 1 0,-3 3 0,-7-7 0,1-1-207,0 2 1,-3-6-1,-2 4 1,-2-4-1,3-3-91,1 1 1,-4-7-133,0 0 1,0 0 0,7 5-369,-1-5 1,-6-5-1080,0-8 756,1 0 1,3-2 0,-2-2 922,-2-3 0,0-8 0,7 4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2.231"/>
    </inkml:context>
    <inkml:brush xml:id="br0">
      <inkml:brushProperty name="width" value="0.05714" units="cm"/>
      <inkml:brushProperty name="height" value="0.05714" units="cm"/>
      <inkml:brushProperty name="color" value="#F6630D"/>
    </inkml:brush>
  </inkml:definitions>
  <inkml:trace contextRef="#ctx0" brushRef="#br0">129 10 9466,'-8'-7'2247,"2"4"-1081,3 6 0,-2 10 0,-1 5-617,-3 5 0,0 8 0,-1 4 1,-1 2 68,-1-1 0,-1 3 0,4-5 1,0 0-413,0 0 0,4 1 1,2-4-1,2-2 1,1 0-653,0-2 0,0-2 0,0-3 0,0-2-964,0-6 1,1-3 0,2-3 0,3-1-245,2-4 0,2-3 0,1-5 1654,2-4 0,3-8 0,-2-7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2.319"/>
    </inkml:context>
    <inkml:brush xml:id="br0">
      <inkml:brushProperty name="width" value="0.04286" units="cm"/>
      <inkml:brushProperty name="height" value="0.04286" units="cm"/>
      <inkml:brushProperty name="color" value="#F6630D"/>
    </inkml:brush>
  </inkml:definitions>
  <inkml:trace contextRef="#ctx0" brushRef="#br0">0 37 8370,'4'5'1145,"-2"3"1,4-1-1,1 1-678,2 1 1,3-1 0,1-1 0,1-2-1,3 0-104,0 1 0,1-4 0,1 1-138,-1-2 1,0-5-1,-2-2 1,-2 0-43,0 0 0,-3 0 0,-5-3-138,-3 0 1,-9 4-1,-4 1-32,-4-1-27,-1 4 1,-4-3 0,-2 3 0,0-1-291,0-1 0,3 0 0,3 3 0,2 0-923,3 0 0,2-4 0,3-1 0,6-1 1227,7 0 0,5 0 0,6-4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2.985"/>
    </inkml:context>
    <inkml:brush xml:id="br0">
      <inkml:brushProperty name="width" value="0.04286" units="cm"/>
      <inkml:brushProperty name="height" value="0.04286" units="cm"/>
      <inkml:brushProperty name="color" value="#F6630D"/>
    </inkml:brush>
  </inkml:definitions>
  <inkml:trace contextRef="#ctx0" brushRef="#br0">166 7 8474,'-5'-4'-20,"0"3"0,3-1 1385,-1 4 0,-1 4-510,1 7 0,-2 5 0,-4 6 1,-1 4 272,1 3 0,-3 1 1,-1 4-1,-1-1-701,1-2 0,1 1 0,3 3 0,-1-1 1,2-3-260,2-2 0,-1-6 0,4-1-815,1-2 0,1-4 0,1-6 0,0-2-554,0-1 1,1-3 0,2-3 0,3-3-769,2-3 0,2-1 1969,3-5 0,1-2 0,4-7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3.369"/>
    </inkml:context>
    <inkml:brush xml:id="br0">
      <inkml:brushProperty name="width" value="0.04286" units="cm"/>
      <inkml:brushProperty name="height" value="0.04286" units="cm"/>
      <inkml:brushProperty name="color" value="#F6630D"/>
    </inkml:brush>
  </inkml:definitions>
  <inkml:trace contextRef="#ctx0" brushRef="#br0">27 100 8278,'-9'1'1486,"3"2"-1056,2-2 0,1 4 34,0-2 1,1-1 0,5 3 269,3-1 1,3-1-1,3-3-376,0 0 1,3 0 0,-1 0 0,0 0-216,2 0 1,1-4 0,-1-1 0,-1-1-89,2 0 1,-4 0 0,-1-3 0,-2-1 0,-1 1 70,1 0 0,-1 0-396,0 0 1,-4 0-1,-2-1 1,-3 1 199,-3 0 1,-2 4 0,-5 3 0,-2 4 187,-4 4 1,-1 3 0,0 2-1,0 3 7,2 0 1,1 1 0,-2 3 0,4-2 323,2-1 1,5-3 0,2 0-338,2-2 1,1-1 0,1 0 0,1 1 0,3-2 121,3-2 1,-1-1-1,6-3-1123,1 1 1,0 0-1,4-3 1,1 0-1,-1 0-574,0 0 1,-2-3 0,-1-1 1462,1-1 0,2-1 0,0-3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3.668"/>
    </inkml:context>
    <inkml:brush xml:id="br0">
      <inkml:brushProperty name="width" value="0.04286" units="cm"/>
      <inkml:brushProperty name="height" value="0.04286" units="cm"/>
      <inkml:brushProperty name="color" value="#F6630D"/>
    </inkml:brush>
  </inkml:definitions>
  <inkml:trace contextRef="#ctx0" brushRef="#br0">19 87 9673,'-4'-6'2934,"3"9"-2497,-2 7 1,2 5-1,0 0 1,-1 3-1,-1 0 133,1 0 1,1 0-178,1-3 0,1 1 1,1-3-1,2-1 1,1 0-1,2-1-246,1-2 1,1 0-1,0-4 1,1 0-71,-1-2 1,0-3 0,0-2-1,1-3-395,3-3 1,-5 0 0,3-7 0,0 1-21,0 0 1,-1-3-1,-1-3 300,0-2 1,3-3-1,1 1 1,-2 1-173,-1 2 0,-1 1 1,-1 3-1,0 1-1041,-2 4 0,-3 2 651,3 1 0,-4 6 600,1 6 0,-2 2 0,-1 8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4.044"/>
    </inkml:context>
    <inkml:brush xml:id="br0">
      <inkml:brushProperty name="width" value="0.04286" units="cm"/>
      <inkml:brushProperty name="height" value="0.04286" units="cm"/>
      <inkml:brushProperty name="color" value="#F6630D"/>
    </inkml:brush>
  </inkml:definitions>
  <inkml:trace contextRef="#ctx0" brushRef="#br0">0 148 8232,'4'-6'854,"1"2"0,4 4 0,1 0 0,-1 0-388,0 0 1,0 0 0,0-1-391,1-2 0,2-2 0,1-3 0,0 0 0,2 1 1,-2-1-15,0 0 0,-1 1 0,-2-2-213,-1 0 0,0 0 0,-1 0 1,-2-1-106,-3 1 1,-3 0 0,-3 1 418,-3 2 1,-3 2 0,-2 4-23,-1 0 0,-5 4 0,2 2 1,-1 2 150,0 1 0,0 3 0,4 2 0,0-1 93,2 0 1,2 4-1,2-3 1,3 0 0,2-2-201,1-1 0,4-2 0,3 0 0,4-1-192,5-2 0,2-2 1,2-4-1,3 0-415,0 0 1,1-1-1,0-1 1,-1-2-489,-1-1 0,-2-1 0,0-2 0,-3 1-43,-1 1 0,-5 2 1,1-1-1,-3 0-739,-2 0 1692,1-1 0,-7-3 0,3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4.356"/>
    </inkml:context>
    <inkml:brush xml:id="br0">
      <inkml:brushProperty name="width" value="0.04286" units="cm"/>
      <inkml:brushProperty name="height" value="0.04286" units="cm"/>
      <inkml:brushProperty name="color" value="#F6630D"/>
    </inkml:brush>
  </inkml:definitions>
  <inkml:trace contextRef="#ctx0" brushRef="#br0">10 18 8232,'-5'-6'2863,"2"0"-1974,2 4 0,1-1-213,0 6-489,4 2 1,-3 4 0,2 0-66,-2 0 1,2-2 0,0-1-1,0 0-184,1-1 0,-2 2 0,5-4-11,0-1 0,1-1 88,1-1 0,0 0 1,0-1-1,1-2 236,-1-3 1,3-1 0,0 0-1,0 2 141,-2 1 1,-4 0 0,0 4-1,1 0-93,1 0 0,-3 5 1,-2 1-1,0 2-278,0 1 0,-2-3 0,3 0-238,0 1 0,1-2 0,4-1 0,1-4 1,2-1-1,1-1-189,1-2 1,-2-3 0,3 2 0,-1-1-792,0 0 0,2 1 0,1-2-517,-2 1 0,3 3 1714,-3-4 0,2 1 0,2-3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5.048"/>
    </inkml:context>
    <inkml:brush xml:id="br0">
      <inkml:brushProperty name="width" value="0.04286" units="cm"/>
      <inkml:brushProperty name="height" value="0.04286" units="cm"/>
      <inkml:brushProperty name="color" value="#F6630D"/>
    </inkml:brush>
  </inkml:definitions>
  <inkml:trace contextRef="#ctx0" brushRef="#br0">322 10 8203,'-9'0'0,"-3"-1"589,-1-2 1,-2 2-1,3-2 1,1 2-1,0 2-323,2 2 1,-3 2 0,0 4 260,0 0 1,-1 0-1,1 1 1,0 0-71,-2 2 0,5 1 0,-1 3 0,4-3-623,2 0 0,0-3 0,2 3 30,-1-3 0,4-5 0,5-2 0,2-2-89,1-1 0,1-1 1,2-2-1,1-3-116,1-2 1,-2-3-1,3 0 1,-2-1 214,-2 1 0,2-1 0,0 2 1,-2 0 556,-1 2 1,-4 1 223,0-2 0,-4 4-229,1 5 0,-6 9 1,-3 7-1,-2 4 115,-1 5 0,-3 6 0,-1 4 0,2 5-247,1 3 1,1 7 0,1-3 0,0 1 0,2 1-335,-1-1 1,2-3-1,-1 2 1,-1-5-233,-1-5 1,-2-4 0,1 0 0,0-6 0,0-5-197,0-6 0,-1-4 1,1-5 204,0-4 1,-1-3 0,0-3 0,-2-5-280,1-3 0,4-3 0,-3-4 1,3-2-437,0-1 1,2-3 0,2-3 702,2-1 0,1 1 0,2-1 0,4 0 1,4 1-1,3-1-230,3 1 1,3-1 673,2 1 0,0 2 0,3 1 0,2-2 258,0-1 0,5 1 0,-1 0 1,1 3-1,0-1 262,-1 1 1,4 1 0,-3-1 0,-2 1-294,0 1 0,-5 2 1,-1 1-1,-3 2-155,-2 1 1,-6 3 0,-1 0 0,-3 2 113,-2 1 0,-5 4 0,-1 2-153,-5 2 0,-4 2 0,-2 2 0,-2 3 83,-2 2 1,4 1-1,-1 0 0,2 1 0,0 2 0,2 1 0,2 0 0,3 1 72,2-3 1,1 2 0,0-1-441,0 0 1,7-2-1,3-1 1,4 0 0,2-1-599,1-1 0,6-2 0,1-3 0,4 1-1266,3-1 0,-5-1 1,4-1 1946,-1 0 0,5 4 0,-1 1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6.954"/>
    </inkml:context>
    <inkml:brush xml:id="br0">
      <inkml:brushProperty name="width" value="0.04286" units="cm"/>
      <inkml:brushProperty name="height" value="0.04286" units="cm"/>
      <inkml:brushProperty name="color" value="#F6630D"/>
    </inkml:brush>
  </inkml:definitions>
  <inkml:trace contextRef="#ctx0" brushRef="#br0">73 64 8891,'7'-9'0,"-1"-1"456,1 1 1,1 1-1,0 1-20,-2 1 0,-2 3-164,-4-4 1,-1 5 0,-2-1 0,-3 3-71,-2 3 1,-1 3 0,-1 3 0,-2 0-102,0 0 0,-3 3 0,3 1 0,1-1 0,3 0 34,2 0 1,4-2 0,-1-4-1,3 1-122,3 1 1,5-2 0,5-1 138,2-1 1,0-1 0,3-3 0,1 0-1,-1 0 121,1 0 1,-5 0-1,-2 1-190,-2 2 0,-3 0 1,-3 3-411,-3 1 1,0 0 0,-7 0 39,-2-1 0,-3 0 0,-1 4 0,1-2-2409,0-2 1619,2 2 0,4-8 0,2 0 1077,2-5 0,9-7 0,2-3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7.776"/>
    </inkml:context>
    <inkml:brush xml:id="br0">
      <inkml:brushProperty name="width" value="0.04286" units="cm"/>
      <inkml:brushProperty name="height" value="0.04286" units="cm"/>
      <inkml:brushProperty name="color" value="#F6630D"/>
    </inkml:brush>
  </inkml:definitions>
  <inkml:trace contextRef="#ctx0" brushRef="#br0">74 91 8359,'-9'7'889,"0"3"1,0 2 0,0 0 0,-1 3 0,1 2-260,0-2 1,4 1 0,2-3-436,2-2 1,2-1 0,2-2 0,4-2 0,3-2-194,3-3 1,3-1-1,0 0 1,4-1-571,1-3 0,1-2 0,-4-5 0,0-1 171,1 1 0,-1-3 0,-1 2 0,-1 1 147,-4 1 1,-3 0-1,-2 1 493,-1 0 0,-5 1 1,-1 2 420,-5 3 0,-4 6 0,-2 3 14,-1 2 0,-4 5 1,4 2-1,1 0-566,1 0 0,2-3 1,1 0-1,4-2 0,2-1-87,1 0 1,0-3 0,1 0 0,2-2-874,4-2 0,4-2 1,2-2-1,1-3-65,3-4 1,0 2-1,0-5 1,0 1 473,-2-1 0,0-2 0,3-2 0,-2 1 175,-1-2 1,-3 3 0,0-1 0,-2-1 341,-1 2 1,-1-2 0,-1 3 0,-3 2 1376,0 1 1,-3 4-557,2 0 0,-3 4 0,-3 1-310,-3 6 1,-6 6-1,-1 10 1,-1 5-126,-3 4 0,-2 8 0,-1 6 1,0 1-1,0 2-94,0 1 0,4 1 0,3-4 0,2-1-360,2-1 0,6-4 0,0 0 0,2-4 1,1-3-336,0-3 1,0-2 0,0-8-1648,0-1 1581,0-6 1,4-7-1,1-9 1,3-7-59,1-7 0,-4-3 0,6-5 0,0-4-56,0-2 1,-1-6 0,0-3 372,2-1 1,2-7 0,2 1 0,-1-2 224,2 1 0,2 3 1,1 3-1,0 3 229,0 2 0,0 7 1,-4 3-1,-2 6 1,-1 3 93,-1 4 1,-2 3 0,-1 5 248,0 4 0,-1 3 0,-1 3 0,-4 4-338,-2 1 0,-1 2 0,-1 1 1,-2 3-251,-4 0 1,-1-3 0,-2 1 0,-1-1-32,-1-2 0,-2 0 1,3 0-1,-1-1-571,1-2 0,0-1 0,2-2-2027,0 0 0,1 1 450,2-1 1,2-3 2101,4 0 0,4-4 0,1-6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42.297"/>
    </inkml:context>
    <inkml:brush xml:id="br0">
      <inkml:brushProperty name="width" value="0.08571" units="cm"/>
      <inkml:brushProperty name="height" value="0.08571" units="cm"/>
      <inkml:brushProperty name="color" value="#F6630D"/>
    </inkml:brush>
  </inkml:definitions>
  <inkml:trace contextRef="#ctx0" brushRef="#br0">20 863 8552,'0'-26'0,"0"0"0,0 2 368,0 2 1,-7 3 423,1-1 1,-1 0-249,7 1 1,0 12-1,0 12 1,0 14-65,0 10 1,0 5 0,0 10-10,0 2 1,3 8-1,3-2 1,5 3-197,0-3 0,6-4 0,-4-9 1,5-2-244,1-4 0,-1 2 0,-3-9 0,-2-4-41,2-7 0,3 0 0,1-11 126,1-6 1,-7-9 0,0-13 136,2-2 0,1-9-111,-3 3 0,4-3 1,-4-2-1,2 0 1,3-4-1,-3-1-10,0 1 0,7-5 1,-7-2-1,7 0-132,4 0 1,3-10 0,-6 3 0,6 1 0,-1-1-425,0 5 1,1 0 281,-3 4 0,-4 7 1,4-2-1,-4 8 0,-3 5 1,1 4-948,-1 2 0,1 2 0,-3 1 609,-4-1 0,5 1 1,-5-1-1,4 0 1,3 3-377,0 4 1,-1-4-1496,1 3 2350,-9-3 0,15-3 0,-5 1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8.456"/>
    </inkml:context>
    <inkml:brush xml:id="br0">
      <inkml:brushProperty name="width" value="0.04286" units="cm"/>
      <inkml:brushProperty name="height" value="0.04286" units="cm"/>
      <inkml:brushProperty name="color" value="#F6630D"/>
    </inkml:brush>
  </inkml:definitions>
  <inkml:trace contextRef="#ctx0" brushRef="#br0">74 258 9519,'-1'10'1179,"-2"9"0,-3 9 1,-4 5-1,0 4 1,-1 1-412,0 3 0,5-6 1,-2 3-1,3-1 0,3-2-187,1-2 0,1-1-612,0-5 0,1 2 0,1-8 0,1-1 0,-1-4-282,-1-4-359,-1-2 1,0-7 0,0-5 0,1-8 0,1-5 0,2-6 0,2-1 0,1-5-367,1-2 0,-2-2 0,1-5 776,3-1 1,0-2 0,4 2 0,0 2 439,1 5 0,5 0 0,-6 9 0,1 1 824,1 4 0,-4 1 1,2 5-1,0 5-161,-3 3 0,-4 2 1,-1 1-557,1 2 1,-3 6 0,-1 3 0,-3 0 0,-3 0-16,-3 1 0,-3 2 1,-3-3-545,-4-1 0,0 0 0,0-2 0,1-1 0,1-2-591,0-3 1,3-2 0,-2-1 415,3 0 0,4 0 0,1-1 0,1-2-231,2-3 0,2 0 0,3-2 0,4-4-250,4-1 0,1 1 0,3-3 420,1-2 1,2 1 0,0-1 0,0-1 509,1-1 0,-1-6 0,1 1 0,2-3 0,0 0 0,1 0 0,-4 2 0,0 1 0,-2 2 0,-1 1 0,-4 2 950,2 0 0,-6 5 0,-2 2 269,-1 2 0,-2 10 0,-5 6 0,-3 9-471,-2 9 1,-3 1-1,0 9 1,-2 1-288,-1 0 0,2-1 0,0-1 0,3-1-473,3 1 0,-1-6 1,4-1-285,1-2 0,1-4 0,1-4 1,0-1-397,0-2 0,0-4 1,1-4-1,2-1 0,3-3-124,2-3 0,1 0 1,0-5-1,2-2-575,1-2 0,-1-7 1391,4 0 0,1 0 0,2-5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8.579"/>
    </inkml:context>
    <inkml:brush xml:id="br0">
      <inkml:brushProperty name="width" value="0.04286" units="cm"/>
      <inkml:brushProperty name="height" value="0.04286" units="cm"/>
      <inkml:brushProperty name="color" value="#F6630D"/>
    </inkml:brush>
  </inkml:definitions>
  <inkml:trace contextRef="#ctx0" brushRef="#br0">46 5 8297,'0'-5'0,"0"5"0,-1 7 1019,-2 4 0,-2 0 1,-4 4-1,0 2-242,3 0 1,-1 1 0,4 0-1,1-3-453,1-3 1,1-1-1058,0-2 1,1-1-326,2-2 1,-1-2 0,3-5-1,0-2 1058,0-3 0,2-6 0,2-3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8.676"/>
    </inkml:context>
    <inkml:brush xml:id="br0">
      <inkml:brushProperty name="width" value="0.04286" units="cm"/>
      <inkml:brushProperty name="height" value="0.04286" units="cm"/>
      <inkml:brushProperty name="color" value="#F6630D"/>
    </inkml:brush>
  </inkml:definitions>
  <inkml:trace contextRef="#ctx0" brushRef="#br0">0 56 8289,'0'-13'2108,"4"3"-2546,2-3 0,1 6 0,1 2-201,-2 1 0,-3 1 0,3 4 103,1 2 0,-2-2 536,1 2 0,-4 2 0,2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8.910"/>
    </inkml:context>
    <inkml:brush xml:id="br0">
      <inkml:brushProperty name="width" value="0.04286" units="cm"/>
      <inkml:brushProperty name="height" value="0.04286" units="cm"/>
      <inkml:brushProperty name="color" value="#F6630D"/>
    </inkml:brush>
  </inkml:definitions>
  <inkml:trace contextRef="#ctx0" brushRef="#br0">1 107 8853,'9'6'787,"0"0"1,0-1-1,1 3 1,0-3-457,2-1 1,-2-1 0,4-3-37,-1 0 1,0-3 0,3-1 0,-1-1-373,-2-3 0,3 0 0,-1-1 0,-1 0 1,-2 0-1,-2-1 0,-1-2 0,-2 0 1,-2 1-1,-1 1 0,-3 0 0,-3 2-274,-4 2 1,-3 1-1,-3 3 1,-1 0 0,-1 3 442,-3 4 0,3 1 0,0 2 0,1 4 610,1 1 0,3-1-260,3 3 1,2-2 0,4 1 0,0-1 0,2-2 0,3 0 0,4-2-435,2 0 1,3-4-646,1-2 0,4-2 0,1-1 1,1 0-416,0 0 0,1-1 0,0-2 0,-2-2 1052,0 0 0,-2-7 0,0 2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39.195"/>
    </inkml:context>
    <inkml:brush xml:id="br0">
      <inkml:brushProperty name="width" value="0.04286" units="cm"/>
      <inkml:brushProperty name="height" value="0.04286" units="cm"/>
      <inkml:brushProperty name="color" value="#F6630D"/>
    </inkml:brush>
  </inkml:definitions>
  <inkml:trace contextRef="#ctx0" brushRef="#br0">10 0 8265,'-5'4'514,"1"2"0,3 7 1,1 2 714,0 2 1,0 6 0,0 0-683,0 1 1,0-2-1,0-2 1,0-1-1,0 0 1,0-1 0,1-2-1,2-2-215,0-1-503,4-3 0,-5-2-235,4-2 0,0-2 0,3-5 0,0-3 48,1-5 1,-1-4 0,0-6-1,1 0 231,2-3 0,0 2 0,2-3 0,-1 2 404,-2 1 0,3 5 0,-2-3 0,-1 2-105,-1 1 1,0 5 0,-1 5-994,0 1 0,-3 1 1,-1 4 50,-1 2 0,-2 5 1,-5 5-1635,-3 2 2404,2-4 0,-8 6 0,2-2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0.567"/>
    </inkml:context>
    <inkml:brush xml:id="br0">
      <inkml:brushProperty name="width" value="0.04286" units="cm"/>
      <inkml:brushProperty name="height" value="0.04286" units="cm"/>
      <inkml:brushProperty name="color" value="#F6630D"/>
    </inkml:brush>
  </inkml:definitions>
  <inkml:trace contextRef="#ctx0" brushRef="#br0">120 109 8404,'15'-12'206,"-3"0"0,1-1 0,-1 4 0,0 0 647,-2 0 0,-1 0 0,-1 0 0,-1 0 468,-1 3 1,-4 1-952,2 2 0,-9 2 0,-3-1 0,-4 4-283,-2 4 1,-3 3 0,-3 3-145,-1 0 0,0 3 0,5-2 0,1 1 10,2-1 1,4 3 0,4-1 0,1 0 0,2-1 102,1-1 1,5 1 0,2-3-1,3 1 399,3-1 0,-1 0 1,0-2-1,-3 0 90,-2 0 0,-4 0-587,1 1 1,-2-1 0,-2 0-1,-2 0 1,-3-1-545,-2-1 1,-1 0 0,0-4-1,-2-1 1,0-1-1743,-1-1 1,0 0 1432,2 0 1,2-4 894,2-2 0,-2-7 0,3-1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40.720"/>
    </inkml:context>
    <inkml:brush xml:id="br0">
      <inkml:brushProperty name="width" value="0.04286" units="cm"/>
      <inkml:brushProperty name="height" value="0.04286" units="cm"/>
      <inkml:brushProperty name="color" value="#F6630D"/>
    </inkml:brush>
  </inkml:definitions>
  <inkml:trace contextRef="#ctx0" brushRef="#br0">129 38 10796,'-8'-15'0,"1"4"2806,1 4-2732,0 3 1,-6 8 0,-2 2 0,1 2-32,0 1 148,0 1 1,7-1-1,0 0 1,0 0 0,0 0-1,1 2 1,1 0-1,2 1 1,1 0 0,1 1-4786,0-1 4594,4 0 0,-3-7 0,3-1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7.744"/>
    </inkml:context>
    <inkml:brush xml:id="br0">
      <inkml:brushProperty name="width" value="0.04286" units="cm"/>
      <inkml:brushProperty name="height" value="0.04286" units="cm"/>
      <inkml:brushProperty name="color" value="#F6630D"/>
    </inkml:brush>
  </inkml:definitions>
  <inkml:trace contextRef="#ctx0" brushRef="#br0">28 59 8477,'6'-9'0,"-3"0"0,-1 0 195,1 0 0,-1 2 0,3 1 607,-1-1 1,-1 4-296,-3 3 1,0 5 0,0 7-1,-1 4-8,-2 1 0,-2 1 0,-3 1-180,2-1 1,-2-1-1,4 0 1,0-3-217,0-1 0,-2-1 0,3-3-815,1 1 0,1-4-102,1 0 1,4-5-1,2 0 1,1-4 813,-1-2 0,3-5 0,-4-5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8.765"/>
    </inkml:context>
    <inkml:brush xml:id="br0">
      <inkml:brushProperty name="width" value="0.04286" units="cm"/>
      <inkml:brushProperty name="height" value="0.04286" units="cm"/>
      <inkml:brushProperty name="color" value="#F6630D"/>
    </inkml:brush>
  </inkml:definitions>
  <inkml:trace contextRef="#ctx0" brushRef="#br0">105 100 8446,'5'-9'-37,"3"0"0,-2 0 0,2-1 127,2 1 0,-2 0 0,-1 1 1,-2 1 762,-1 1 0,2 3-202,-3-3 0,-1 0 0,-6 0-157,-5 3 0,0 5 0,-4 2-208,-1 1 1,3 1 0,-3 1 0,1-1 22,1 1 0,2 0 1,2 0-1,2-1-58,3 1 0,2-2 1,1 2-1,1 0-2,2 1 1,3-2 0,5-1-1,2 0-87,-2 0 1,-1-2 0,-1 2 0,0 0-168,0 1 0,-4-3 1,-1 3-1,-3 1-126,-1 1 1,-1 1 0,-3 0 0,-3 1-49,-4 3 0,0-3 0,-4 2 0,-1-2-296,2-1 0,-2-2 0,4-2-1072,0-1 0,2 2 614,1-3 0,5-1 0,4-5 933,5-3 0,3-2 0,1-2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9.441"/>
    </inkml:context>
    <inkml:brush xml:id="br0">
      <inkml:brushProperty name="width" value="0.04286" units="cm"/>
      <inkml:brushProperty name="height" value="0.04286" units="cm"/>
      <inkml:brushProperty name="color" value="#F6630D"/>
    </inkml:brush>
  </inkml:definitions>
  <inkml:trace contextRef="#ctx0" brushRef="#br0">0 457 9400,'9'0'0,"1"0"430,-1 0 1,1 0-1,1-1 228,1-2 1,5 1 0,-2-4 0,1-1 0,0-2-289,0-4 0,-2 2 1,1-3-58,-3 1 1,-1 1-1,-2 2-296,0 1 1,-4 0-1,-3 1 1,-4 1-1,-4 2 11,-2 1 1,-2 1 0,-2 3 0,-1 0 0,-1 0 426,-2 0 1,2 4-1,2 1-267,2 0 0,2 3 1,1-1-1,2 3-15,1 2 0,1 2 0,3-3 0,0 1-438,0-1 1,3 3 0,1-2 0,1 0-853,2 1 0,1-3 0,1 3 3,0-3 0,0-2 1,2-2-1,0-2 291,1 0 0,4-3 1,0 2-1,0-3 823,-1-3 0,5-2 0,-3-4 0,1 0 0,3 0-108,-2-1 1,0-3 0,-2-1 207,-1 0 0,0-4 0,-4 3 0,-1-2 0,0-1 1055,-2-1 1,-4 4 0,-1 0-360,0-2 1,-4 5 0,0 3 0,-6 5-347,-5 3 0,-4 6 0,-3 5 0,0 8-15,0 5 1,2 0-1,2 2-182,1 0 0,1-2 0,3-2 0,3-2-214,3 0 1,2-5-1,1-2 1,1-3-241,2-3 0,2-2 0,6-5 1,1-2-1,3-4-82,2-4 1,3-3 0,0-5 0,1 0-892,0-2 0,1-3 0,0-3 618,-2-1 1,-1 1 0,0-2-1,-2 0 1,-1-2 614,-1 2 1,-3 0 0,0 2 0,-2-1 753,-1 1 0,-4 3 0,-2 3 0,-2 3-161,-1 2 1,-1 4 188,-2 6 0,-2 3 0,-4 7 1,0 6-306,0 8 0,-3 7 0,-2 8 0,1 1-178,0 4 0,1 4 0,2-2 0,2 0 1,2 0-849,3-2 0,2-5 1,1 2-1,0-4-1007,0-1 0,1-8 0,2 3 0,3-5 153,2-2 0,3 0 1,0-3 1343,1-3 0,4-6 0,-1-2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43.028"/>
    </inkml:context>
    <inkml:brush xml:id="br0">
      <inkml:brushProperty name="width" value="0.08571" units="cm"/>
      <inkml:brushProperty name="height" value="0.08571" units="cm"/>
      <inkml:brushProperty name="color" value="#F6630D"/>
    </inkml:brush>
  </inkml:definitions>
  <inkml:trace contextRef="#ctx0" brushRef="#br0">79 20 8553,'-20'0'-35,"7"0"35,0 0 0,0-9 0,-7-2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0.633"/>
    </inkml:context>
    <inkml:brush xml:id="br0">
      <inkml:brushProperty name="width" value="0.04286" units="cm"/>
      <inkml:brushProperty name="height" value="0.04286" units="cm"/>
      <inkml:brushProperty name="color" value="#F6630D"/>
    </inkml:brush>
  </inkml:definitions>
  <inkml:trace contextRef="#ctx0" brushRef="#br0">256 92 7952,'0'-13'0,"-1"1"-190,-2 1 1,1 1 423,-1 1 1,-2 0-1,-1 0 1,-2 2 601,-1 1 0,-1 4 0,-2-1-424,-4 2 1,0 1-1,-1 1 1,-1 2 0,-1 4 16,0 4 0,-1 4 0,3 2 0,1-1-167,0 0 0,8-2 0,0 2 1,3-2-101,3 0 1,2-2 0,3-4 107,3-2 0,4-2 0,5-4-389,3 0 0,2-4 1,0-3-1,0-3-156,1-2 1,4-2-1,-4 2 1,-1-2 115,-4 0 0,0 0 0,-5 5 0,-1 0 0,-4 0 75,-2 0 1,-1 3 269,-3 0 0,-4 3 0,-2 0 1,-3 2 96,0 1 0,0 0 0,0 1 108,0 2 1,3-2-1,1 4 376,1-1-837,0-3 1,8 4-1,0-3-200,1 1 1,-2 0 0,3-2 88,1 2 0,-3-1 0,-1 4-61,-2 1 0,-1 1 1,0 3-1,0 2 1,-1 5-19,-2 6 1,-3 2 297,-6 1 0,1 5 1,-4 2-1,2 1 1,1 3-1,0 1-1,-1 0 0,1-1 1,3-3-1,0 0 68,0 0 0,3-6 0,0-1 0,2-6 10,2-2 1,1-6 0,1-2-88,0-2 0,1-2-116,2-2 0,3-7 0,3-7 69,0-3 0,-3-1 1,-1 2-1,-1-1 70,-2-2 0,-1 0 0,-1 1 0,0-2 0,0-2 74,0 1 1,0 3 226,0-3 0,-3-1 0,0-2 0,0 0 0,0-1 1,0 1-79,1 0 1,0-2-1,0 0 1,-1-1-113,1 0 0,1 5 1,1 2-1,0 0 62,0 3 1,1 1 0,1 1 0,2 0-159,1 0 0,1 3 0,3-1 1,0 0-27,0-1 1,2 2 0,0 1-242,1 1 1,3-2-1,-1 2 1,0 0-330,2 0 0,-2-1 1,2 3-1,-1-1 1,-1 1-290,-2 1 0,-1 0 0,-2-1 0,0-1-1554,0 1 1,-3 1 2372,0 1 0,0 4 0,4 1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1.030"/>
    </inkml:context>
    <inkml:brush xml:id="br0">
      <inkml:brushProperty name="width" value="0.05714" units="cm"/>
      <inkml:brushProperty name="height" value="0.05714" units="cm"/>
      <inkml:brushProperty name="color" value="#F6630D"/>
    </inkml:brush>
  </inkml:definitions>
  <inkml:trace contextRef="#ctx0" brushRef="#br0">83 1 11293,'-9'0'746,"0"5"1,1 5 0,0 8 0,0 5 786,-3 3 0,1 2 1,3-2-1114,1-1 0,4-6 0,-1-4 0,2 1-154,1-2 0,1-1 0,1-4 0,3-1-25,3-1 0,-1-3 0,5-4 0,0 0-1333,0 0 0,-2-1 1,3-2 631,1-4 1,-3-4-1,3-1 1,-1 0-1,-2 0 1,0-2-1,-2 1 1,0-1-378,0 0 1,-1 2 516,-2 0 0,1 2 317,-3 1 1,0 1 1044,-1 2 1,-2 3-1,2 6 1,-2 3-1,-1 2-364,0 1 0,0 3 1,0 0-1,1 0-545,2-2 1,-1-1 0,4-1 0,0-1-116,-1-1 0,3-4 0,-2 2-2648,3 1 1,-3-4 717,0 2 1,0-2 0,3-1-977,0 0 2880,0 0 0,5 0 0,0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1.751"/>
    </inkml:context>
    <inkml:brush xml:id="br0">
      <inkml:brushProperty name="width" value="0.04286" units="cm"/>
      <inkml:brushProperty name="height" value="0.04286" units="cm"/>
      <inkml:brushProperty name="color" value="#F6630D"/>
    </inkml:brush>
  </inkml:definitions>
  <inkml:trace contextRef="#ctx0" brushRef="#br0">173 220 8555,'-8'-4'1384,"-4"4"0,-2 5 0,-2 6 1,-2 3-317,2 0 1,0 1 0,-2 2-593,3-1 1,2-3 0,5-4 0,1 0-618,0 0 1,5-3-214,-1 1 0,9-5 1,4 0-1,1-4 1,2-5-1,1-1 1,2-1-852,-1 0 0,-1 0 0,1 0 1,-2 1 634,-3 1 819,-1-1 0,0 7 1,0-2 260,0 2 0,-2 4 1,-2 1-1,0 0-277,0 0 0,1 3 1,3-4-1,1-2-597,2-3 1,0-1 0,3-6-198,1-1 0,-2-5 0,2 0 1,0-3-1,0-1-137,0-2 1,0 1 0,-4-2 936,-1 0 0,-2 2 1,-1 0-1,-3 3 1,-1 1-181,-2 0 0,-2 3 781,-3 1 1,1 2 0,-5 4 0,-3 3-1,-1 2 1,-1 3-142,-1 4 1,2 6 0,-5 9-1,1 3-391,1 3 0,-3 4 0,5 2 0,1 1 0,2-2 126,3 0 0,2-5 0,5-3-862,2-2 0,2-4 1,5-5-111,2-2 1,3-1 0,4-7 0,1-1-80,2-1 0,2-6 0,-2-3 0,1-4 170,-1-3 0,4 3 0,-3-3 0,0-2 0,-1 1 285,-3 1 1,-4-2 0,-1 2 0,-2 1 1073,-1 2 1,-7 5-1,3 2 276,-2 1 0,-4 2 0,2 5 0,-2 4-469,-1 4 1,0 4 0,0 5 0,0 0-803,0 0 1,0-5 0,0 2 0,0-3-1054,0-3 1,0-1-306,0 0 0,5-5 218,1-2 0,-1-3 1,0-3-1,-1-3 276,-2-3 1,-1 0 0,-1-1-1,0-1 1,0-2 814,0-2 0,0 3 0,0-3 0,-1-1 380,-2-2 0,2 0 0,-3 1 1,1 0 526,0 2 0,0 4 0,2-1 804,-2 2 0,2 3-2120,-2 1 1,6 4 540,3-1 0,2 2 0,1 1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1.997"/>
    </inkml:context>
    <inkml:brush xml:id="br0">
      <inkml:brushProperty name="width" value="0.04286" units="cm"/>
      <inkml:brushProperty name="height" value="0.04286" units="cm"/>
      <inkml:brushProperty name="color" value="#F6630D"/>
    </inkml:brush>
  </inkml:definitions>
  <inkml:trace contextRef="#ctx0" brushRef="#br0">119 53 10042,'3'-22'0,"1"5"1611,1 7 1,-3 6-1298,2 11 1,-8 7 0,-3 11-1,-3 6 369,-2 5 0,-3 2 0,1 4-79,0-1 1,6-2 0,-1-2-1,2-2-895,2-5 0,-2 3 0,3-9 1,2-1-1,1-3 3,1-2 0,0-7 0,0-1-2716,0-2 1,-1-4 3003,-2-1 0,-2-6 0,-4-2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2.468"/>
    </inkml:context>
    <inkml:brush xml:id="br0">
      <inkml:brushProperty name="width" value="0.04286" units="cm"/>
      <inkml:brushProperty name="height" value="0.04286" units="cm"/>
      <inkml:brushProperty name="color" value="#F6630D"/>
    </inkml:brush>
  </inkml:definitions>
  <inkml:trace contextRef="#ctx0" brushRef="#br0">28 162 8433,'-11'-9'1378,"3"0"-300,2 0 1,3 3 0,4 1 0,3 0-695,6 3 1,3 1 0,6 0 0,2-1-61,0-1 1,7-3 0,0 3 0,1 0 0,2-1 176,0-2 1,2 1-774,-2-1 1,2 0 0,-2-5 0,-1 0 0,0-1 0,-2 1-226,-1 1 1,-9 4-1,-1 0 235,-2 2 0,-5 4 511,-7 10 1,-8 2 0,-10 13 0,-3 3 19,0 1 1,0 6 0,0-4 0,3 0-56,3-4 1,3-2 0,3-2-246,3-4 0,2-5 1,1-5-233,0 0 1,7-4 0,4-4 0,4-5 0,5-6-508,3-3 0,-2-2 1,3-4-1,-1 0 193,0-3 1,0 5 0,2-3 0,1-1 408,-4 2 0,-3 4 0,-3 3 0,-4 2 513,-2 4 1,-2 1-182,-2 8 0,-4 5 0,-7 15 0,-4 4 1643,-1 6 1,-1 4 0,0 1 0,-3 3-1330,0 1 0,3-3 1,-2 3-1,0-1 0,1-2 1,1-2-1,1-1 588,1-3-1198,0-5 1,-2-3 0,0-3-142,-1-2 0,0-2 0,2-1 0,-2-3 0,0-1-533,1-2 0,1-3 0,1-2 0,-1 0-690,1-1 0,0-1 582,0-4 0,4-4 0,2-2 914,2-2 0,-3-6 0,-1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7.414"/>
    </inkml:context>
    <inkml:brush xml:id="br0">
      <inkml:brushProperty name="width" value="0.04286" units="cm"/>
      <inkml:brushProperty name="height" value="0.04286" units="cm"/>
      <inkml:brushProperty name="color" value="#F6630D"/>
    </inkml:brush>
  </inkml:definitions>
  <inkml:trace contextRef="#ctx0" brushRef="#br0">127 0 8513,'-14'0'0,"0"2"0,0 4 0,3 3 0,2 2 0,0 1 0,-1 0 0,-1 1 0,2-4 0,3 0 0,0 0 0,-2 0 0,4 0 0,2-1 0,4 0 0,5-2 0,5-4 0,2 2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8.219"/>
    </inkml:context>
    <inkml:brush xml:id="br0">
      <inkml:brushProperty name="width" value="0.04286" units="cm"/>
      <inkml:brushProperty name="height" value="0.04286" units="cm"/>
      <inkml:brushProperty name="color" value="#F6630D"/>
    </inkml:brush>
  </inkml:definitions>
  <inkml:trace contextRef="#ctx0" brushRef="#br0">137 45 8353,'0'-13'388,"0"1"1113,0 1-343,0 5 1,-1 4 0,-2 8-323,-3 6 1,-2 9-1,-2 4 1,0 4-1,-2 5-267,-3 2 1,1-1 0,2-1 0,2-4 0,1-2 382,0-4-1212,4 3 0,-2-9 0,3 0 0,2-4 0,2-5-509,3-3 0,3-2 0,3-5 0,1-3 241,2-5 0,1-4 1,4-6-1,-2 0-63,1-2 0,-2 0 0,2-3 0,-1-2 520,-1 0 0,3 1 0,-5 2 0,0 0 806,1-1 0,-6 8 397,2 1 1,-2 9 0,-1 7-152,-3 7 1,-6 12 0,-2 9-1,-3 1-437,-1 2 0,2 3 0,-5-2 0,3-4 1,2 0-115,1-4 1,4-3 0,-3-2-873,1-4 0,3-2-258,-2-5 1,5-5 0,3-4 0,3-6-57,2-6 1,2-3 0,-1-5 0,3-3 239,4 0 1,-5-1 0,5-4-1,0 0 398,-1-3 1,-2 3-1,0-3 367,2 3 0,-4 5 0,-1 5 1,-2 5 691,0 2 0,-4 6 0,-1 3-147,-1 4 1,-1 7 0,-3 7-1,-1 2 1,-1 2-319,-1 2 0,-3 0 1,2-2-1,-1-1-210,1-2 0,1-2 0,3 2 1,0-3-502,0-1 1,0-1-1225,0-2 0,0-4 1,1 0-3185,2 1 1,3 0 4642,3-1 0,0-2 0,0-4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8.539"/>
    </inkml:context>
    <inkml:brush xml:id="br0">
      <inkml:brushProperty name="width" value="0.04286" units="cm"/>
      <inkml:brushProperty name="height" value="0.04286" units="cm"/>
      <inkml:brushProperty name="color" value="#F6630D"/>
    </inkml:brush>
  </inkml:definitions>
  <inkml:trace contextRef="#ctx0" brushRef="#br0">9 138 8295,'-5'0'4081,"1"4"-3422,4 3 1,4 0-1,2-1 1,2-3-115,2-2 0,3-2 1,2-1-1,3-3-165,4-3 1,-2 0-1,4-4 1,-2 1-708,-2-1 1,0 2-1,-3-4 237,-2 1 0,-5 3 0,-4-2 1,-2 2-1,-2 0 0,-2 2 1,-4 1-1,-6 2-231,-4 1 331,-3 1 1,-2 7 0,-2 2-1,0 3-49,0 3 1,5 3 811,1 3 1,4 1-1,-1 2 1,5 0-1,4-1 1,2 0-528,1-2 0,0-3 1,1 0-1,2-1-910,3 0 1,6-4 0,1 1-1,1-5 21,2-2 0,2-1 0,0-3 0,0 0 643,1 0 0,-1-4 0,0-1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9.163"/>
    </inkml:context>
    <inkml:brush xml:id="br0">
      <inkml:brushProperty name="width" value="0.04286" units="cm"/>
      <inkml:brushProperty name="height" value="0.04286" units="cm"/>
      <inkml:brushProperty name="color" value="#F6630D"/>
    </inkml:brush>
  </inkml:definitions>
  <inkml:trace contextRef="#ctx0" brushRef="#br0">55 147 8326,'-13'0'0,"1"1"648,1 2 1,2 2 0,3 4 1159,3 1 1,3-1-1,3-1-1190,3-2 1,6-2-1,3-4 1,4-1-479,2-2 1,2-2-1,5-5 1,-2-1-513,-1-2 1,0-3-1,-3 2 1,-2-1 404,-1-1 0,-4 5 1,-3-1-1013,-2 2 1,-5-3-1,-3 1 651,-4 1 1,-4 2-1,-6 2 1,-3 2 831,-3 1 1,0 1-1,0 4 1,0 2-1,2 3 480,1 2 1,7 2 0,-2 1 0,3 2-369,2 2 0,1-3 1,4 2-1,1-1-625,2-1 1,2-2 0,4-1-1,2-1-665,1-2 1,2-2-1,4-4 1,1 0-1128,-1 0 0,1-1 1,2-2-1,1-4 1801,2-4 0,0-3 0,3-5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9.379"/>
    </inkml:context>
    <inkml:brush xml:id="br0">
      <inkml:brushProperty name="width" value="0.04286" units="cm"/>
      <inkml:brushProperty name="height" value="0.04286" units="cm"/>
      <inkml:brushProperty name="color" value="#F6630D"/>
    </inkml:brush>
  </inkml:definitions>
  <inkml:trace contextRef="#ctx0" brushRef="#br0">102 18 9796,'-1'-8'697,"-2"2"0,1 3 1,-4 7-1,-1 6 262,2 7 1,-4 8 0,1 7 0,-3 5-267,0 1 1,0-1 0,3-1-1,2-2-144,3-4 1,-1-1 0,1-3 0,1-2-1267,1-2 1,1-3 0,1-2-448,2-1 0,-2 0 0,2-4 1,-2-1-878,-1 0 2041,0-2 0,0 0 0,0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43.367"/>
    </inkml:context>
    <inkml:brush xml:id="br0">
      <inkml:brushProperty name="width" value="0.08571" units="cm"/>
      <inkml:brushProperty name="height" value="0.08571" units="cm"/>
      <inkml:brushProperty name="color" value="#F6630D"/>
    </inkml:brush>
  </inkml:definitions>
  <inkml:trace contextRef="#ctx0" brushRef="#br0">0 432 8472,'0'-20'1273,"0"0"-685,0 1 1,0 12 0,0 14-1,0 17-94,0 11 1,0 19 0,0 7 0,0 4 0,0 5-98,0 0 1,2-11 0,3 1 0,3-3-143,3-9 1,2-4 0,5-7-176,-5-5 1,2-3 0,-6-12 0,2-2 147,4-2 0,2-13 0,3-4 1,-1-18-42,1-13 0,6-2 0,0-13 0,0-2-78,3-5 0,-5 9 0,6-10 4,-1 1 0,3 3 0,-3-1 0,-1 5-178,0 2 1,-2 2 0,-6 7 0,-1 2-286,1 5 0,0-3 0,-3 9 0,-2 2-298,-2 2 0,0-2 0,5 0 0,-3 2-175,-2-2 1,0 0-1,7 5 1,2-1-602,4 0 1,-4 1 1423,4-1 0,4-8 0,1-3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59.618"/>
    </inkml:context>
    <inkml:brush xml:id="br0">
      <inkml:brushProperty name="width" value="0.04286" units="cm"/>
      <inkml:brushProperty name="height" value="0.04286" units="cm"/>
      <inkml:brushProperty name="color" value="#F6630D"/>
    </inkml:brush>
  </inkml:definitions>
  <inkml:trace contextRef="#ctx0" brushRef="#br0">7 74 8329,'-5'-19'0,"3"4"1539,4 3 0,6 6 0,6 1 0,0 1-774,2 2 1,-2-2-1,2 1 1,0 1-1,2 1-364,4 1 0,-2 0 1,3 0-1,0 0-522,-3 0 1,0 3 0,1 0-757,0-1 0,1-1 0,-4-1 0,-1 0 0,-1 1 0,-1 1-2146,-2 1 1,-2 1 3022,-5-1 0,2-2 0,-3 3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0.409"/>
    </inkml:context>
    <inkml:brush xml:id="br0">
      <inkml:brushProperty name="width" value="0.04286" units="cm"/>
      <inkml:brushProperty name="height" value="0.04286" units="cm"/>
      <inkml:brushProperty name="color" value="#F6630D"/>
    </inkml:brush>
  </inkml:definitions>
  <inkml:trace contextRef="#ctx0" brushRef="#br0">10 156 8329,'-5'19'0,"2"2"1930,2 0 1,1 4 0,0 0 0,0 0-1264,0 0 1,0 0 0,0-3 0,0-2 0,1-2-164,2-2 1,-2-3-2426,2-4 0,2-4 605,1-2 1,-2-6 0,-1-3-1,-2-3 1,-1-3 162,0-4 1,0-1 0,0-1 1018,0-1 1,0-3 0,0-3 0,0-2 133,0-4 0,0 3 0,0-3 201,0 3 0,3 0 0,1 2 0,1 2 973,-1 2 1,2 7 0,-2 3-780,1 1 0,1 3 0,3 2 0,0 3-655,0 2 0,-2 5 1,-1 1-1,1 1 0,0 1 1,0 0-816,-1 1 853,0 1 1,0-1-1,-1-1 58,0-1 1,-1-3-1,-2 4 1,1 0-1,-1 1 1323,-1 1 0,2 3 1,0 1-1,-1 2 241,-1 1 0,-1 4 0,0 2-975,0-2 1,0 2 0,1 0 0,1-3 0,1-2-178,-1-1 0,0-5 0,0 1-606,1-2 1,4-2-1,-1-1-326,3-4 0,1-4 0,1-4 0,1-5-35,-1 0 0,4-4 0,-1-1 0,1-3 307,0 0 1,-2-3 0,1-1 0,-1 3 681,-2 3 1,-2 2-1,-1 5 1845,-2 0 0,-4 5-920,1 4 1,-5 8 0,-2 7-625,-1 3 0,-2 3 1,-1 0-1,2 0-514,3-2 1,-1-2 0,1 0 0,1-3-200,1-1 1,1-1-480,0-2 0,4-2 0,2-2 0,2-4-331,1-4 1,2 0 0,0-5 0,1-2 473,-1-3 1,2-1 0,0 1 0,-2-3 332,-1-3 0,-1 0 0,0 0 0,0-1 128,-3 1 1,1 1 0,-4 0 2241,-1 2-1255,3 4 0,-8 11 0,0 12-142,-4 10 1,-1 7-1,0 4 1,3 2-294,1 6 1,-2 2 0,3 2 0,1-2 0,1 3 13,1 1 1,0-5-546,0 4 1,0-10 0,0 0 0,1-4-1,1-3 1,1-3-234,-1-1 0,-1-8 1,-1 1-1,-1-1 59,-2-3 0,-3-2 1,-5-5-1,-2-2-10,-2-1 1,0 0 0,-3-6 0,-1-2-31,1-5 0,3-4 1,1-6-1,0-2 170,3 0 0,2-5 0,3 3-109,3 0 0,2-3 0,3 3 0,3-2-684,4 0 1,9-3 0,2 6 0,1 0-575,2-1 0,5-1 0,1 2 0,1 2 1407,2 1 0,2-4 0,-1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2.961"/>
    </inkml:context>
    <inkml:brush xml:id="br0">
      <inkml:brushProperty name="width" value="0.04286" units="cm"/>
      <inkml:brushProperty name="height" value="0.04286" units="cm"/>
      <inkml:brushProperty name="color" value="#F6630D"/>
    </inkml:brush>
  </inkml:definitions>
  <inkml:trace contextRef="#ctx0" brushRef="#br0">64 44 8563,'-3'-9'0,"0"0"0,1 0 0,0 4 0,0 0 1051,-1 1 1,-1 3 0,2-1 0,-1 4 210,1 4 0,0 12 0,0 7-122,-1 10-745,-4 1 1,5 9 0,-3-1 24,0 4 1,-1-4 0,3 0-284,1-2 0,1-2 0,1-3 0,0-2-253,0-1 1,0-4 0,0-4 0,0-4-1,0-2-859,0-2 0,0-6-466,0 0 0,0-8 617,0-7 1,0-3-1,0-10 1,0-2 215,0-3 0,0-3 0,0 1 0,0 0 360,0-3 0,0-1 0,0-3 0,0-1 114,0-2 0,3 3 0,0-4 66,-1 0 1,0-1 0,0 1 0,3 4 536,0 1 0,-2 3 0,3 1 0,2 4 452,3 2 1,2 1-1,5 3 1,-2 3-1,2 2 88,2 1 1,-2 4-1,4 1 1,0 5-584,-2 6 1,-6 0 0,4 8 0,-4 1-36,-3 2 0,-4 1 1,-2 1-1,-1 2-279,-2-2 0,-2 0 0,-3 0 0,-4 0-157,-4 0 0,0-5 0,-3 1 0,-1-4-518,1-4 0,2-2 1,-2 1-1,0-4-347,3-2 0,1-1 0,1 0 157,0 0 0,4-4 0,2-4 0,1-2-243,2-2 1,5-4 0,2 0-1,4-1 1,4-2-1724,2-3 2719,2 3 0,-1-7 0,0 2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4.059"/>
    </inkml:context>
    <inkml:brush xml:id="br0">
      <inkml:brushProperty name="width" value="0.04286" units="cm"/>
      <inkml:brushProperty name="height" value="0.04286" units="cm"/>
      <inkml:brushProperty name="color" value="#F6630D"/>
    </inkml:brush>
  </inkml:definitions>
  <inkml:trace contextRef="#ctx0" brushRef="#br0">0 411 9446,'15'-5'0,"-2"2"827,0 2 1,-2 5-1,4 2 1,-2 3 226,-2 3 0,-1 1 0,-2 3 0,-1 1-333,0 0 0,-2-2 0,1 0 0,-3-3-405,-2-1 0,2-2 1,0 0-148,-1 0 0,-1-3 0,-2-1 27,-2-1 0,1-1-473,-4-3 0,4-4 0,-1-2 0,2-2 0,1-2-75,0-2 1,1 0-1,2-3 96,3-1 1,2 0-1,2 0 1,1 3-1,3 1 1,0 0-1,2 0 1,0 2-805,0 1 1,1 3 661,-2 0 1,-1 4 0,1-1 88,-2 2 1,-4 2 0,-4 3-1,-1 4 409,-2 3 1,-1 5-1,-1 0 37,0 1 1,-4 0 0,-2 0 0,-1-2 440,1 1 0,-1-3 0,3 0 0,0-3-300,0-1 0,-3-3-1002,4 0 1,1-4-153,5 1 1,3-6 0,3-3 0,0-3 0,0-3 188,0-4 1,0 2-1,1-1 1,-1-2 474,0-4 1,0 1 0,0-3 0,0-2 94,0-1 0,1 2 0,-1-5 138,0-1 1,-1-2 0,-1 0 0,-1 0 742,1 1 0,2 0 0,1 4 1,0 0 331,-1 3 0,2 3 1,-6 5-1,1 4-212,-3 2 1,-1 5 0,0 3 0,1 6 0,-2 7-19,-3 6 0,-3 12-488,-5 1 1,-2 8 0,0 2 0,1-1 0,1-1 0,0 0-67,1-1 0,1 1 0,1-5 1,2-1-26,1-1 0,1-4 0,3-2-559,0-4 0,0-3 1,0-2-1032,0-4 1,1-6 441,2-3 0,-1-3 1,4-3-1,1-3 356,1-2 1,2-2 0,2-2 0,0 0 417,-1 1 1,2 1 0,0 1 0,-2 0 0,-1 0 94,-1 3 0,-3 2 553,0 4 1,-3 1 0,2 2-1,-1 3 1,-1 4 0,-3 2-65,-4 3 1,-1-1 0,-4 1 0,1-1-441,2 0 1,-2-3-1,2 0 1,-2-2-29,-2-3 1,4-4-869,0 1 0,3-2 1,-2-2-1,1-2 76,2-3 1,2-3 0,3-1 204,3-2 0,2-2 0,1-4 0,2-2 223,1-1 1,-1-3 0,4-4 0,2-3 0,0-2-191,1-3 0,2-2 565,1-1 1,-4 4 0,5-2 0,0 2 0,0 1 0,-1 3 547,-5 3 1,0 8 0,-3 2-1,-3 4 909,-3 4 1,-1 7-805,-6 6 0,-3 10 0,-9 13 0,-4 4 13,-1 7 0,-1 2 0,0 3 0,2 1-45,1-2 1,5-2 0,1 0-555,5-5 1,2-3 0,4-2 0,1-4 18,3-1 1,5-4 0,2-6-1,1-3 1,4-5 344,2-2 1,2-1-842,3-3 0,1-5 0,-2-3 0,-1-5 0,-1 0 0,-3-1 6,-1 0 1,-4 1 0,-1-1 0,-4 1 278,-3 2 0,1 1 1,-4 0-1,-3 2-21,-5 2 1,-3 2 0,-9 5 0,-3 2 843,1 3 1,0 6-1,1 3-33,3-1 0,-1 6 0,3-1 0,3 0-308,3 0 0,0 0 1,4-1-1,2-1-752,3-1 1,3-2-1,5-3 1,2 0-1,4-2-696,1-1 0,5-5 0,3 2 0,1-1-1127,2-2 1,0 0 0,2 0 0,0 1 2177,0-1 0,2-1 0,1-1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4.856"/>
    </inkml:context>
    <inkml:brush xml:id="br0">
      <inkml:brushProperty name="width" value="0.04286" units="cm"/>
      <inkml:brushProperty name="height" value="0.04286" units="cm"/>
      <inkml:brushProperty name="color" value="#F6630D"/>
    </inkml:brush>
  </inkml:definitions>
  <inkml:trace contextRef="#ctx0" brushRef="#br0">64 13 8471,'-9'-9'916,"3"5"0,1 5 0,1 9 181,2 11 0,-3 5 1,0 12-1,-1 4 188,0 4 1,2-4 0,-1 3-746,1-3 1,1-3 0,3-2 0,0-1-521,0-3 1,0-2 0,1-6-1,1-2 1,2-4-503,1-5 1,-2-3-400,0-2 1,-2-5 253,-1-8 1,0-2 0,0-9-1,0-1 132,0-2 0,1-4 0,1-2 0,2-4 0,2-2 161,4-4 0,0 1 1,5 0-1,1-2 260,-2 0 1,5 2 0,-2 4-1,-1 3 787,1 5 0,0 3 1,1 5-1,-3 4 1,-2 6 0,-3 2 0,1 5-103,-2 5 0,1 6 1,-7 1-1,-1 1-231,-1 1 0,-5 4 0,-2-1 0,-3-2 0,-2-1-125,-2-3 1,-3-1 0,1 2-1,-3-5-450,0-4 1,3 0-1,1-4 1,0-1-73,3-1 1,1-1-1174,1 0 0,4-4 0,4-3-78,6-4 1,2 0-1,8-4 1,2 1 1517,0 0 0,5-6 0,2-3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5.043"/>
    </inkml:context>
    <inkml:brush xml:id="br0">
      <inkml:brushProperty name="width" value="0.04286" units="cm"/>
      <inkml:brushProperty name="height" value="0.04286" units="cm"/>
      <inkml:brushProperty name="color" value="#F6630D"/>
    </inkml:brush>
  </inkml:definitions>
  <inkml:trace contextRef="#ctx0" brushRef="#br0">0 0 9063,'10'0'518,"-2"4"0,-2 3 0,-2 5-407,0 3 1,-3 2 885,2 2 1,-2-4 0,-1-1 0,0-1-1,0-2 1,0 0-941,0-2 0,1-3 1,2-1-1334,3-1 0,2-1 0,2-4 1276,-1-2 0,0-6 0,0-5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5.419"/>
    </inkml:context>
    <inkml:brush xml:id="br0">
      <inkml:brushProperty name="width" value="0.04286" units="cm"/>
      <inkml:brushProperty name="height" value="0.04286" units="cm"/>
      <inkml:brushProperty name="color" value="#F6630D"/>
    </inkml:brush>
  </inkml:definitions>
  <inkml:trace contextRef="#ctx0" brushRef="#br0">9 252 9434,'-3'-20'405,"0"2"1,0 0 0,3 7 0,0-2-1,0 0 1,0 0 412,0 1 1,0 5-275,0 1 0,0 3-212,0-3 0,1 4 0,2 0-863,3 4 1,-2 0 0,0 3 0,0 0-76,-1 0 1,1-3 0,-2 2-538,1 0 1,1-3 185,-1 3 0,-2-4 675,2-4 1,2-2 0,1-5 0,2-1 265,1 1 0,-2-2 1,-1 0-1,0 1 340,-1-1 1,2 3-1,-4-3 1,-1 3 3677,-1 1-2874,-1 4 1,-3 9 0,-1 9-254,-1 7 1,-4 8 0,-5 9 0,1 4 69,0 0 0,1 4 1,3-2-1,0 1-407,3-2 1,-1-2 0,4-6-966,1-4 0,1 1 0,1-3 0,1-3 0,1-4 366,1-4 1,3-4 0,-2-1-2700,2-2 1,-4-4 0,2-1 2759,0-1 0,-3-5 0,3-4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5.676"/>
    </inkml:context>
    <inkml:brush xml:id="br0">
      <inkml:brushProperty name="width" value="0.05714" units="cm"/>
      <inkml:brushProperty name="height" value="0.05714" units="cm"/>
      <inkml:brushProperty name="color" value="#F6630D"/>
    </inkml:brush>
  </inkml:definitions>
  <inkml:trace contextRef="#ctx0" brushRef="#br0">0 37 10796,'1'-9'283,"2"1"1,4 2 180,4 3 0,1-2 730,3 2 0,1 0 0,5 3 0,1 0 0,1 0-416,3 0 0,0 0 0,2 0 1,-1 0-1,2 0-1109,1 0 1,-4 0-1,1 1 1,0 1-685,-1 1 0,-1 2 0,-2-3 0,-1 1-685,-1-1 0,-5 2 1,-2 0 1655,0 1 0,2-3 0,-2 2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6.322"/>
    </inkml:context>
    <inkml:brush xml:id="br0">
      <inkml:brushProperty name="width" value="0.04286" units="cm"/>
      <inkml:brushProperty name="height" value="0.04286" units="cm"/>
      <inkml:brushProperty name="color" value="#F6630D"/>
    </inkml:brush>
  </inkml:definitions>
  <inkml:trace contextRef="#ctx0" brushRef="#br0">246 230 8420,'-6'-22'0,"0"4"0,3 3 0,-3 7 0,-1 1 602,-1 1 1,-3 4-1,-1-1 1,-3 2 1208,-2 1 1,-2 5-1,1 4-1206,0 5 0,-3 5 0,2 2 0,3 4 0,1 1-154,4 2 0,2-1 0,3 0 0,4-3-334,4-3 1,3-2 0,4-4-1,1-3 1,3-3 98,2-3 0,-1 2 0,1-5 0,2-2 150,0-3 1,4-7-2011,1-3 1,-1-4 0,-3 1 0,1-3 0,-2 0-212,-2 0 1,-1-4 0,-6 1 1470,-2 1 0,1-3 0,-4 1 0,-1-2 0,-1 0 330,-1 1 0,1-5 0,1 3 1384,1-2 0,0-1 1,-2 6-1,1 3 1170,1 3 0,-1 4-2009,-5 9 0,1 11 1,-4 12-1,-2 8 46,-3 7 0,0 1 1,-4 5-1,2 1 615,2 0 1,4-7 0,2 0-1201,1-5 1,1-2-1,3-7 1,1-1 0,2-4 4,3-4 0,3-2 1,3-1-1,3-3-842,3-3 1,0-6 0,1-3 0,2-4-396,0-2 1,0-2 1183,-2-4 1,-1 2 0,-1 2-1,-1 1 1,-4 3 2143,-2 3 0,-1 4-1403,0 6 1,-3 3-1,-3 5 1,-2 2-241,-1 1 1,0 2 0,0 2 0,0-1-2197,0-1 0,1 0 0,1-3 0,2 0-781,1 1 0,1-2 0,3-3 2572,0 0 0,4-4 0,2-1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6.505"/>
    </inkml:context>
    <inkml:brush xml:id="br0">
      <inkml:brushProperty name="width" value="0.05714" units="cm"/>
      <inkml:brushProperty name="height" value="0.05714" units="cm"/>
      <inkml:brushProperty name="color" value="#F6630D"/>
    </inkml:brush>
  </inkml:definitions>
  <inkml:trace contextRef="#ctx0" brushRef="#br0">0 0 8017,'10'10'0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49.399"/>
    </inkml:context>
    <inkml:brush xml:id="br0">
      <inkml:brushProperty name="width" value="0.08571" units="cm"/>
      <inkml:brushProperty name="height" value="0.08571" units="cm"/>
      <inkml:brushProperty name="color" value="#F6630D"/>
    </inkml:brush>
  </inkml:definitions>
  <inkml:trace contextRef="#ctx0" brushRef="#br0">38 588 8352,'-18'-19'0,"5"-1"0,7 7 0,12 0 0,5 6 0,11-6 0,2-2 0,2-2 0,-2-3 0,-2 1 0,4-1 0,0 0 0,-2-1 0,-2-3 0,-3-3 0,1 4 87,-1 1-1,1 0 1,0-2 0,1-2 0,3 2 0,3 2 568,-3 3 0,-3 5 0,-1 1 0,-1-2 0,1 0 0,0 0 0,-1 4-680,1 2 0,-7 0 1,0 5-1,2-2 1,0-1-2226,-1-2 574,-6 7-1312,1-7 2988,-7 9 0,7 0 0,-9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6.753"/>
    </inkml:context>
    <inkml:brush xml:id="br0">
      <inkml:brushProperty name="width" value="0.05714" units="cm"/>
      <inkml:brushProperty name="height" value="0.05714" units="cm"/>
      <inkml:brushProperty name="color" value="#F6630D"/>
    </inkml:brush>
  </inkml:definitions>
  <inkml:trace contextRef="#ctx0" brushRef="#br0">302 36 8692,'0'-9'-15,"0"-1"0,0 4 10,0 0 0,-5 4 820,-4-1 1,-7 4 0,-8 5-1,0 6-81,-2 5 0,-8 5 0,3 4 0,1 2 0,1 4 154,5 0 0,3-2 1,8-1-1,5-3-832,3-5 1,3-2 0,5-1-265,3-3 1,6-2 0,4-5-1,5-1-34,3-4 1,3-3-1,0-3 1,2-5-1114,1-3 0,0 0 1,2-4-1,0-3-188,-3-2 1,3 0-1,-1-5 1543,-2 0 1,0-2-1,-2 0 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7.725"/>
    </inkml:context>
    <inkml:brush xml:id="br0">
      <inkml:brushProperty name="width" value="0.05714" units="cm"/>
      <inkml:brushProperty name="height" value="0.05714" units="cm"/>
      <inkml:brushProperty name="color" value="#F6630D"/>
    </inkml:brush>
  </inkml:definitions>
  <inkml:trace contextRef="#ctx0" brushRef="#br0">147 273 8692,'17'-39'166,"-2"3"1,-3-5 0,-4 7 0,-3 4-1,-1 3 1,-2 6 1856,-1 2 1,-2 5-1449,-2 5 0,-2 6 0,-6 10 454,-1 9 0,-2 10 0,-4 11 1,-1 4 297,1 4 0,0 1 0,-1 0 1,2-1-997,2-3 1,2-2-1,3-5 1,2-4-1,2-1-515,3-4 1,2-5 0,1-3-1,1-5-594,2-3 0,2-5 0,5-2 1,3-2-223,2-1 0,2-5 0,2-4 0,0-5 313,2-3 0,-1-2 0,2 1 0,-2 0 436,-1-1 0,0 5 1,-7 2 799,-1 2 1,-1 6 44,-4 4 0,-3 5 0,-6 7-368,-3 3 1,1-1 0,1 1 0,1-2-885,0-2 1,0 2-1,4 0 1,3-3 167,6-3 0,0-3-501,5-4 1,3-4-1,4-2 1,-1-3-1,0-3 1,1-1 393,-2-1 0,2 0 0,-3-3 0,-3 3 1036,-2 1 1,-4-2 0,-5 2 0,-2 2-200,-4 1 1,-7 5 0,-9 3 1694,-3 4 0,0 3 0,-4 4-858,2 0 1,-3 5 0,4 1 0,1 1-648,0-1 0,6 0 1,3-4-544,4 1 1,3 0 0,5-4 0,2-1 0,4-4 19,4-2 1,6-2-1,5-2 1,-1-4-1408,1-1 0,-1-1 0,2 0 553,0 0 0,-2 0 0,-4 0 0,0-1 836,-2 1 1,-4 3-1,1 1 1,-2 1 1043,0 2 0,-4 2 0,-1 3 0,-1 3 123,-2 2 1,-1 1-1,-1 1-433,0-1 0,4 0 1,2-1-567,2-2 1,1 1-1,1-4 1,0-1-1,2-2 355,3-3 0,-1-2-1458,2-4 1,-1 0 0,3 0 0,1-2-1,-1 0 1,-1-1 273,-1 1 1,0 1 0,-4 1-1,0 0 1190,2 3 1,-7-1 0,2 4 730,-1 1 0,-1 2 0,-1 3 0,-3 4-281,-2 4 1,2 3-1,0 2 1,-1-1 0,-1 1-1,-1-2 1,0-2-1080,0-2 164,0-1 1,1-1 0,2-1-1,4-4 100,1-2 0,1-1 0,0-1-1409,0-2 0,0-3 0,1-3 654,-1 0 1,0-1-1,0-1 1,-1-1-1,-1 1 1278,-1 4 1,-3 0 0,3 3 647,-2-1 1,0 3-1,-2 0-442,1 4 1,0 3 0,-3 4 0,1 0-792,2 1 1,-1-4-1,3 0 1,0 1-1069,0 1 1,-2 0 0,3-1-562,1-1 1,2-4-1,0 2 1,0 0-3954,0-1 5591,0 4 0,5-6 0,0 3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8.198"/>
    </inkml:context>
    <inkml:brush xml:id="br0">
      <inkml:brushProperty name="width" value="0.04286" units="cm"/>
      <inkml:brushProperty name="height" value="0.04286" units="cm"/>
      <inkml:brushProperty name="color" value="#F6630D"/>
    </inkml:brush>
  </inkml:definitions>
  <inkml:trace contextRef="#ctx0" brushRef="#br0">92 361 8326,'-12'-9'0,"-1"0"0,2 0 0,-2-1 0,1 0 0,1-2-130,0-3 0,6-1 127,2-2 1,2 1 0,1-7 0,0 1 0,2 1 0,3-2 0,5 2 0,0-1 761,0 3 0,-1 5-531,0 3 0,0 5 752,1 4 0,-2 9 0,-2 6 0,-3 9 0,-3 8 0,-3 4-6,-3 3 1,-2 0 0,-1 0 0,2-2-641,1-4 1,3-5 0,-2-4-372,1-2 0,1-1 1,3-3-743,0-3 1,0-5 0,1-2 0,2-1-558,3-2 0,3-8 0,2-4 0,2-3 210,-2-3 1,2-2-1,0 0 1,1 0 720,-1-1 0,2-3 0,-2-2 0,1-3 405,-1 0 0,2-1 0,-3 1 21,-1-1 1,3 1 0,-2 0 0,-2 3 833,-3 2 0,0 7 0,-4 3 415,-1 2 0,-1 7 0,-1 6 0,-1 8 0,-2 8 57,-3 9 0,-3-1 0,-3 12 0,-2 0-526,-1-2 0,2 1 1,4-2-1,0-3-777,0-2 1,3-3 0,0-1 0,2-2-543,2 0 0,1-8 0,1 1 0,0-1-1064,0 1 1,0-4 0,0-2 0,0-2-4220,0 0 5801,0-1 0,4-4 0,1-1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8.485"/>
    </inkml:context>
    <inkml:brush xml:id="br0">
      <inkml:brushProperty name="width" value="0.04286" units="cm"/>
      <inkml:brushProperty name="height" value="0.04286" units="cm"/>
      <inkml:brushProperty name="color" value="#F6630D"/>
    </inkml:brush>
  </inkml:definitions>
  <inkml:trace contextRef="#ctx0" brushRef="#br0">0 220 8326,'9'-4'0,"1"-1"0,2-4 0,1-2 983,1-1 0,1 2 0,4-3 0,0 1-221,2-1 0,-4 0 0,1 1 0,-1-2 0,1-2-455,0 1 1,-4 4 0,-3-1 0,-2 2 47,-3 0 1,-4 4-309,1 0 0,-3 4 0,-4-1 1,-6 2-54,-8 1 1,0 1-1,-3 2 1,1 4-1,2 5 456,0 3 1,-1 2-1,2 1 1,3 2-95,4 1 0,2-5 1,5 3-723,1-2 0,2-1 0,4 1 1,4-3-1,6-2-1121,3-4 0,3 0 1,8-5-1,-1-1-1702,1-1 3189,3-1 0,2 5 0,4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09.728"/>
    </inkml:context>
    <inkml:brush xml:id="br0">
      <inkml:brushProperty name="width" value="0.04286" units="cm"/>
      <inkml:brushProperty name="height" value="0.04286" units="cm"/>
      <inkml:brushProperty name="color" value="#F6630D"/>
    </inkml:brush>
  </inkml:definitions>
  <inkml:trace contextRef="#ctx0" brushRef="#br0">102 22 9245,'0'-9'194,"0"0"1,0 6 0,0 6 647,0 8 1,-6 13 0,-2 4 0,-4 4 57,-2 2 1,3-2 0,-2-2 0,3-1-288,1-2 1,3-6-1,1-4-533,1-3 0,1-2 0,4-3-301,2-3 1,5-2-1,5-6 1,2-4 0,4-7-181,1-3 0,2 0 0,-4-1 0,0-3-119,1 1 0,-1-4 660,0 2 1,-3 0-1,0 3 1,-3 3-1,-3 4 1,-3 3 971,-2 2 1,-1 5 0,-4 1-630,-2 5 1,-2 7 0,-4 3 0,1 3-486,2 0 1,-1 0-1,4 1 1,1-2-1171,0-2 1,2-1 0,2-3-178,1-2 1,5 1 0,6-7 0,1-1 413,2-1 0,5-5 1,-4-2-1,2-2 515,-1-2 0,-1-3 1,1-2-1,-2-1 0,-2-2 502,-3 0 0,-2 5 0,-3-5 473,-1 0 0,-4 2 0,0 1 1,-4 2-1,-4 3 627,-2 1 0,-2 1 0,1 2 0,0 3-151,0 2 1,0 1 0,0 1 0,-1 3-422,1 5 0,1 5 0,1 8 0,2 2 170,1 3 0,1 4 1,3 2-360,0-1 1,3 3 0,1-4 0,2 1-409,4 0 0,-1 0 1,4-3-1,-3-3-219,-1 1 0,-1-5 0,-2-1 0,-3-1 1,-2-3-141,-1-2 0,-4 2 0,-3-5 1,-4-1 119,-4-1 1,-4-2 0,-1-2-1,-2-3 56,2-2 1,0-1 0,0 0 0,1-1 0,3-2 53,2-3 1,2-5 0,6-3-137,3-4 1,4 1 0,5-7 0,8-3-55,5-2 1,5-1 0,6-2 132,0 0 0,8-2 1,-1 0-1,1-2 65,3 0 1,-3 2 0,1 0 0,-2 1 207,-3 0 1,-3 2 0,-4 4-1,-4 3 1,-5 3 994,-4 5 0,-5 6-192,-3 4 0,-6 8 0,-7 3 0,-4 8-149,-5 9 1,2 4 0,0 4 0,1 1-257,1 2 1,3-4-1,2 1 1,2-4-499,1-1 0,2-8 0,6 0 0,5-1 0,5-2 0,2-6 0,1 1-1141,2-1 0,6-4 0,-1-1 0,3-2 0,0-1 3,1 0 0,-1 0 1138,1 0 0,-1 0 0,1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12.159"/>
    </inkml:context>
    <inkml:brush xml:id="br0">
      <inkml:brushProperty name="width" value="0.04286" units="cm"/>
      <inkml:brushProperty name="height" value="0.04286" units="cm"/>
      <inkml:brushProperty name="color" value="#F6630D"/>
    </inkml:brush>
  </inkml:definitions>
  <inkml:trace contextRef="#ctx0" brushRef="#br0">21 41 8241,'-10'-13'0,"3"-1"0,3 4 0,5 7 0,3 8 0,-2 3 0,2-2 0,-4 0 0,0-4 0,5 2 0,0-4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0.590"/>
    </inkml:context>
    <inkml:brush xml:id="br0">
      <inkml:brushProperty name="width" value="0.04286" units="cm"/>
      <inkml:brushProperty name="height" value="0.04286" units="cm"/>
      <inkml:brushProperty name="color" value="#F6630D"/>
    </inkml:brush>
  </inkml:definitions>
  <inkml:trace contextRef="#ctx0" brushRef="#br0">74 26 8166,'0'-9'413,"0"0"1,-1 4 0,-1 3 86,-1 4 1,0 5 0,3 7-126,0 4 1,-3 7-1,-1 0 1,0 5 43,0 4 0,-1-2 0,2 3 0,-2 2-163,0 2 1,0-3 0,3-2 0,-1-1 0,0-2-266,-1 0 1,3-5 0,-3 2 0,1-3-136,0-3 1,0-3-1,3-5-1057,0-1 0,1-6 250,2-7 0,2-8 0,5-7 0,2-4 951,4-2 0,-3 2 0,0-4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0.996"/>
    </inkml:context>
    <inkml:brush xml:id="br0">
      <inkml:brushProperty name="width" value="0.04286" units="cm"/>
      <inkml:brushProperty name="height" value="0.04286" units="cm"/>
      <inkml:brushProperty name="color" value="#F6630D"/>
    </inkml:brush>
  </inkml:definitions>
  <inkml:trace contextRef="#ctx0" brushRef="#br0">286 19 8103,'5'-4'497,"-2"-2"-577,-2 2 0,-5 0 0,-2 5 1121,-3 2 1,0 1-1,-1 3 1,-1-1-405,-2 1 0,0 1 0,2 1-647,-1 1 1,-2 2-1,3 0 1,-2 0-111,-1 2 0,2-5 1,-1 1-65,0-3 0,3-2 1,-3 1-10,3-2 166,1-3 0,0-1-25,0 0 0,-1 0 130,1 0 0,4-1 0,1-2 311,0 0 0,3-1 1,-3 2 217,0-1-439,3 0 0,-3 4 114,4 2 122,0 2 0,3 8 0,1 0 42,1 1 0,-1 2 0,4 2 0,2-1 845,1-1-1036,-1 1 0,2-4 0,1 4-9,2-2 1,-4-4 0,1 1-211,-2-1 1,3-2 53,-1 0 0,-1 0-706,-5 0 1,2-3 399,-2 1 0,0-4-1041,0 3 0,-4-3 0,2 2 320,0-1 0,0 0-1105,2-1 1,-1-2 2041,-2 2 0,2-6 0,5-2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1.358"/>
    </inkml:context>
    <inkml:brush xml:id="br0">
      <inkml:brushProperty name="width" value="0.04286" units="cm"/>
      <inkml:brushProperty name="height" value="0.04286" units="cm"/>
      <inkml:brushProperty name="color" value="#F6630D"/>
    </inkml:brush>
  </inkml:definitions>
  <inkml:trace contextRef="#ctx0" brushRef="#br0">184 64 8053,'0'-14'637,"0"4"0,-1-1 0,-1 3 100,-1 2 1,-4 3 0,0-3 0,-1 2-72,-1 2 1,-1 2-1,-1 3 1,-3 4-407,0 1 0,2 2 0,-2 2 0,0 3-85,3 3 1,1-3 0,1 0 0,0 1-110,3-2 1,1-1 0,3-3-190,-1-1 1,0-3-1,4-1 1,2-1 59,3-2 1,-1-1-1,1-1-204,2 0 1,0-3-1,1 0 1,0 0 194,0-1 1,4 3 0,-1-2 0,-1 2 0,0 1 248,2 0 1,-3 0 0,3 1 0,-1 1-230,1 1 0,0 1 0,-2-2 1,1 1-5,0-1 0,-5-1 0,-1-1 0,1 0-505,1 0 1,-2-1 0,0-2 0,1-3-475,-2-2 0,2-1 0,-4-1 1,0 0-1543,1-2 2577,-3 2 0,7-8 0,-3 4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1.630"/>
    </inkml:context>
    <inkml:brush xml:id="br0">
      <inkml:brushProperty name="width" value="0.04286" units="cm"/>
      <inkml:brushProperty name="height" value="0.04286" units="cm"/>
      <inkml:brushProperty name="color" value="#F6630D"/>
    </inkml:brush>
  </inkml:definitions>
  <inkml:trace contextRef="#ctx0" brushRef="#br0">1 8 8053,'1'-6'274,"1"4"0,1 4 305,-1 5 1,-1 2 0,0 3-1,1 4 1,1 4 0,-1 1 0,-1 0 345,-1-2 1,4-1 0,1 0-86,1-3-795,2-2 1,-3 0 0,3-1-1,-1-2 1,-2-2-372,-1-2 0,0-4 116,-1 1 1,-1-3 0,1-3 0,-2-3-45,-1-2 1,1-5-1,1-1-36,1-1 388,0-2 0,1 4 0,2-4 1,1 2-1,0 0-56,-1 0 1,1 2 0,2 4 0,0 0-404,0 0 1,0 2 0,0 2-847,1 1 985,-1 1-886,0 3 1,-1 1-14,-2 2 703,3 2 418,-8 5 0,7 3 0,-3 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49.710"/>
    </inkml:context>
    <inkml:brush xml:id="br0">
      <inkml:brushProperty name="width" value="0.08571" units="cm"/>
      <inkml:brushProperty name="height" value="0.08571" units="cm"/>
      <inkml:brushProperty name="color" value="#F6630D"/>
    </inkml:brush>
  </inkml:definitions>
  <inkml:trace contextRef="#ctx0" brushRef="#br0">118 79 8785,'-26'-19'608,"0"-1"0,2 7 1,8 2 673,3 2-1244,9 3 0,-5 14 0,11 6 161,5 3 0,4 0 1,8 1-1,1-1 1,0 5 295,-1 0 1,7 0 0,1-1-277,-3 5 1,4-4 0,-2 7 0,-2-3-172,-2 0 0,-3 0 1,1-4-1,-1 2-248,1 2 0,0 0 0,-3-6 0,-2-1-90,-2 1 0,-2-1-505,2 1 0,3 0 0,-8-3 0,1-2-1040,0-2 0,-3-6 1835,-6 6 0,9-9 0,2 5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2.767"/>
    </inkml:context>
    <inkml:brush xml:id="br0">
      <inkml:brushProperty name="width" value="0.04286" units="cm"/>
      <inkml:brushProperty name="height" value="0.04286" units="cm"/>
      <inkml:brushProperty name="color" value="#F6630D"/>
    </inkml:brush>
  </inkml:definitions>
  <inkml:trace contextRef="#ctx0" brushRef="#br0">120 91 7993,'0'-15'0,"0"1"83,0 0 1,0 2 145,0 3-124,-4 0 611,3 0 0,-4 4-467,2 1 1,2 4-1,-3 5 1,0 4-1,-2 5 1,-1 5 343,1 6 1,-3 3-1,3 6-206,-2 0 1,-1 0 0,1 2 0,1 0 0,1-2-250,2-4 1,-2-1 0,3-2 0,1-3-68,1-2 175,1-7 0,-3 1-4462,0-4 2572,0 1 1,3-9 1643,0-4 0,4-4 0,1-5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3.017"/>
    </inkml:context>
    <inkml:brush xml:id="br0">
      <inkml:brushProperty name="width" value="0.04286" units="cm"/>
      <inkml:brushProperty name="height" value="0.04286" units="cm"/>
      <inkml:brushProperty name="color" value="#F6630D"/>
    </inkml:brush>
  </inkml:definitions>
  <inkml:trace contextRef="#ctx0" brushRef="#br0">106 92 8029,'-19'0'0,"1"0"0,4 0 0,0 0 0,5 0 0,0 0 0,0 0 0,4 0 1241,-3 0 1,8 3 0,2 0 0,8-1 529,7-1 0,11-1-1217,-1 0 1,8 0-406,2 0 0,0-3 0,3-1 310,1-1-172,-3 3-130,11-6 1,-8 3-527,8-4 0,-10 0 1,3 2-1,-4 1-2061,-3-1 1672,-2 3 0,-7-3-101,-1 4-451,-3-4 0,-4 6 96,-3-2 1214,-2 2 0,1-4 0,0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3.388"/>
    </inkml:context>
    <inkml:brush xml:id="br0">
      <inkml:brushProperty name="width" value="0.04286" units="cm"/>
      <inkml:brushProperty name="height" value="0.04286" units="cm"/>
      <inkml:brushProperty name="color" value="#F6630D"/>
    </inkml:brush>
  </inkml:definitions>
  <inkml:trace contextRef="#ctx0" brushRef="#br0">184 10 8161,'-5'-5'2079,"0"0"-1555,2 5 0,1 9 1,-5 4-1,-2 6 527,-2 6-747,-2 10 286,0 2 1,0 7-1,-4 0 1,3 1 0,1-1 237,2 1 0,0-4 0,3 0-484,2-1 1,-1-5-528,4 2 0,0-10 0,2-1-264,-2-6 1,2-3 330,-2-8 43,2 0-735,1-4 1,4-3 417,2-8 1,3-1 0,2-8 0,3-2 0,-1-1 0,1-2 0,-1-2 0,2 2-432,-1 0 0,-3 2 586,1 0 1,-1 4 683,-2 5 0,-3 1 0,-1 6 2470,-1 3-2370,3 3 1,-6 12-1,1 4 12,-4 2 0,0 2 325,-4 0 0,4-1 0,-2-5-468,0 0 1,3 0 0,-2-2-2027,2-1 1083,1-3-1320,0 1 0,4-8 215,2-2 863,-2-6-952,4-2 0,0-5 1719,5-3 0,3-1 0,-2-4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3.554"/>
    </inkml:context>
    <inkml:brush xml:id="br0">
      <inkml:brushProperty name="width" value="0.04286" units="cm"/>
      <inkml:brushProperty name="height" value="0.04286" units="cm"/>
      <inkml:brushProperty name="color" value="#F6630D"/>
    </inkml:brush>
  </inkml:definitions>
  <inkml:trace contextRef="#ctx0" brushRef="#br0">1 1 8086,'3'6'0,"0"0"2119,0 0 1,-3 6-154,0 0-1821,0 1 0,0-1 0,0 0-125,0-1 1,3-3 391,0-2-236,0-4-1927,-3 2 0,4-4 1751,2 0 0,-2 0 0,1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3.702"/>
    </inkml:context>
    <inkml:brush xml:id="br0">
      <inkml:brushProperty name="width" value="0.04286" units="cm"/>
      <inkml:brushProperty name="height" value="0.04286" units="cm"/>
      <inkml:brushProperty name="color" value="#F6630D"/>
    </inkml:brush>
  </inkml:definitions>
  <inkml:trace contextRef="#ctx0" brushRef="#br0">33 38 9962,'-8'-10'0,"1"1"0,3 1 2277,0 2 1,2 2-2401,-4 4 0,5 0 1,0 1-1,4 2 0,2 3 1,2 2-401,2 1 523,0 1 0,0-1 0,0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4.479"/>
    </inkml:context>
    <inkml:brush xml:id="br0">
      <inkml:brushProperty name="width" value="0.04286" units="cm"/>
      <inkml:brushProperty name="height" value="0.04286" units="cm"/>
      <inkml:brushProperty name="color" value="#F6630D"/>
    </inkml:brush>
  </inkml:definitions>
  <inkml:trace contextRef="#ctx0" brushRef="#br0">92 74 7949,'0'-18'13,"0"3"-3,0 3 1493,0 2 1,-1 1-851,-2 0 0,-2 10 0,-3 7-175,1 8 1,-1 10 0,3 1 0,-1 5 175,0 0 1,0 4 0,-3-3 0,0 0-442,3-3 1,2-1-1,3-2 1,-1 0-1,-1-3 166,1-2 1,1-6-2272,1 0 1,0-8 0,1 1-864,2-1 0,2-5 2755,4-3 0,5-8 0,0-6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2:24.663"/>
    </inkml:context>
    <inkml:brush xml:id="br0">
      <inkml:brushProperty name="width" value="0.04286" units="cm"/>
      <inkml:brushProperty name="height" value="0.04286" units="cm"/>
      <inkml:brushProperty name="color" value="#F6630D"/>
    </inkml:brush>
  </inkml:definitions>
  <inkml:trace contextRef="#ctx0" brushRef="#br0">166 27 8009,'14'-9'0,"-5"4"2166,0-3-1916,-8 7 1,2-2 0,-7 6-271,-6 3 1,1 2-1,-4 1 1,1-1 95,-1-1 0,-2 2 1,2-2-1,0 2-61,-1-1 0,2-2 0,2 2-25,-2-2 0,1-1 0,-1 1 0,2-3 1220,1-2-579,4-1 1,1 4-213,4 2 1,0 2-108,0 2 1,1 0 51,2 2 0,-1-1 0,3 5 0,0 0 195,0 1 1,1 2 0,3-2-1,2-1-63,1 0 1,-2-4-1,2 2-356,-2-1 0,0-1 0,-1-5 0,0-1 0,0 0 646,0-1-302,1-1-29,-1-4-1308,0 0 477,-4 0 1,0 0-5949,-2 0 2379,-2 0 3945,3 0 0,-4-4 0,0-1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39.557"/>
    </inkml:context>
    <inkml:brush xml:id="br0">
      <inkml:brushProperty name="width" value="0.05714" units="cm"/>
      <inkml:brushProperty name="height" value="0.05714" units="cm"/>
      <inkml:brushProperty name="color" value="#F6630D"/>
    </inkml:brush>
  </inkml:definitions>
  <inkml:trace contextRef="#ctx0" brushRef="#br0">7 0 16822,'-5'1'2498,"3"3"-2291,4 2 1,-1 2-2606,2 1 0,-2-3 131,-1 0 2229,4-4 0,-7 2 1,2-4-1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0.075"/>
    </inkml:context>
    <inkml:brush xml:id="br0">
      <inkml:brushProperty name="width" value="0.05714" units="cm"/>
      <inkml:brushProperty name="height" value="0.05714" units="cm"/>
      <inkml:brushProperty name="color" value="#F6630D"/>
    </inkml:brush>
  </inkml:definitions>
  <inkml:trace contextRef="#ctx0" brushRef="#br0">37 74 18301,'-4'-15'2351,"3"6"0,-7 6-817,2 6 0,2 2 0,0 4 1,0 1-1003,1-1 0,0 3 0,3 1 0,0 0 0,0 2 0,0-2-555,0 0 1,3-1-1,1-3-287,2 1 0,0-1 0,3-1 0,0-2 93,0-3 0,0-2 1,0-1-1,1 0-164,-1 0 0,0-1 1,0-2-1,0-4 0,0-3 19,1-3 0,-1 0 384,0 1 0,-1 1 1,-1-4-1,-1-1-137,1 2 0,-1 0 0,-1 3 939,-1-2-383,-1 1 1,-3 9 0,0 5-1,0 7 1,0 5 0,0 2 1578,0 1-2020,0-3 0,0 3 0,0-4 0,1 0 0,2 0 0,3-1 0,2-3 0,1-3 0,0 1 0,1-4 0,-1-1 0,0-1 0,0-1 0,0-1 0,-1-2 0,-2-3 0,3-2 0,-3-1 0,-1-1 0,0 1 0,-1 0 0,-2 0 0,-1-3 0,-1 0-796,0 0 0,0 2 0,0 1-84,0 0 0,0 0 1,0 0-1,0-1-802,0 1 85,0 0 1,4 1-1,2 1 1,2 1-1,1 0 1750,1 0 1,3-2-1,1 3 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0.266"/>
    </inkml:context>
    <inkml:brush xml:id="br0">
      <inkml:brushProperty name="width" value="0.05714" units="cm"/>
      <inkml:brushProperty name="height" value="0.05714" units="cm"/>
      <inkml:brushProperty name="color" value="#F6630D"/>
    </inkml:brush>
  </inkml:definitions>
  <inkml:trace contextRef="#ctx0" brushRef="#br0">0 1 14353,'6'12'248,"0"0"1,-3 1 0,0-1 676,-2 4 0,-1 1 0,0 1 1,0 0-627,0-3 1,0 1 0,0-3 0,0 1 0,0-1-256,0-2 0,0-4 1,1-2-697,2-1 1,-1-1 0,4-3 0,1-1 0,0-2 0,0-4-4588,-1-4 5256,-4-3 0,6-13 0,-2-1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3:59.986"/>
    </inkml:context>
    <inkml:brush xml:id="br0">
      <inkml:brushProperty name="width" value="0.08571" units="cm"/>
      <inkml:brushProperty name="height" value="0.08571" units="cm"/>
      <inkml:brushProperty name="color" value="#F6630D"/>
    </inkml:brush>
  </inkml:definitions>
  <inkml:trace contextRef="#ctx0" brushRef="#br0">44 626 8182,'-20'0'0,"1"0"0,14-2 0,7-3 0,7-1 0,11-10 0,8 3 0,2-4 0,5-3 0,0 1 0,-2-1 0,4-2 0,-5-2 0,5-2 0,3 0 0,-3 0 0,-5 0 0,3-7 0,-9 7 0,-2 2 0,0 0 0,0 0 0,2-2 0,0 0 4167,-6 6-3137,-9 1 1,6-1 0,-4 1-754,5-1 1,-5 7 0,0 0 0,2-2-1318,3-3-1277,-7 7 0,-3 5 1320,-8 12 1,-2 3 996,-4 4 0,-5 4 0,-9-6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0.409"/>
    </inkml:context>
    <inkml:brush xml:id="br0">
      <inkml:brushProperty name="width" value="0.04286" units="cm"/>
      <inkml:brushProperty name="height" value="0.04286" units="cm"/>
      <inkml:brushProperty name="color" value="#F6630D"/>
    </inkml:brush>
  </inkml:definitions>
  <inkml:trace contextRef="#ctx0" brushRef="#br0">19 45 8532,'-6'-19'4282,"0"3"-3004,4 9 0,-2 4-876,4 6 1,0 2 0,0 4 0,0 2-183,0 1 0,1-2 0,1 2 0,2-1 1,1 1-44,2 0 1,0 3 0,0-3-1,0 0-177,0-2 0,1-1 0,1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0.687"/>
    </inkml:context>
    <inkml:brush xml:id="br0">
      <inkml:brushProperty name="width" value="0.04286" units="cm"/>
      <inkml:brushProperty name="height" value="0.04286" units="cm"/>
      <inkml:brushProperty name="color" value="#F6630D"/>
    </inkml:brush>
  </inkml:definitions>
  <inkml:trace contextRef="#ctx0" brushRef="#br0">0 65 8351,'1'-18'0,"2"3"1382,2-2 333,0 11-1293,4-3 1,-7 11-1,3 5 5,-1 5 1,-1 9 0,-3 7 0,0 4 0,0 5 155,0 3 1,0-2-1,0 4 1,0 0-390,0-1 1,0-2 0,0 1-1,0-3 15,0 0 1,0-4-1,0-3 1,0-3 0,0-5-1,0-5 1,0-2-2166,0-4 1,0-1-1,1-2 379,2-2 1,-2-3-1115,2-6 2691,-2-2 0,3-12 0,1-2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3:41.179"/>
    </inkml:context>
    <inkml:brush xml:id="br0">
      <inkml:brushProperty name="width" value="0.05714" units="cm"/>
      <inkml:brushProperty name="height" value="0.05714" units="cm"/>
      <inkml:brushProperty name="color" value="#F6630D"/>
    </inkml:brush>
  </inkml:definitions>
  <inkml:trace contextRef="#ctx0" brushRef="#br0">27 265 8698,'-13'-4'2263,"7"3"1,-2-2-1866,8 6 1,0 2 0,1 4 0,2 1 0,4-1 72,4 0 0,4-1 1,3-1-295,0-1 0,4-4 0,0 1 1,1-2-1,2-1-780,-2 0 1,4-4 0,-4-2 0,2-3 139,-1-3 1,-4 1 0,2-5-1,-3 0-53,-1-1 0,0-2 0,-3 1 0,-3-1 0,-2-2 0,0 0 0,-2 0 0,-2-1 0,-3 2 426,-2 3 0,-1-2 0,0 5 0,-1 1 0,-2 4 1,-3 5-1,-2 4 1768,-2 3-1530,1 2 1,0 12 1109,0 4 1,0 11 0,0 5 0,0 1 0,2 5-263,1 0 0,0-3 1,-2 2-367,2-1 0,2-1 1,4-5-1,0-1 1,0-5-643,0-3 0,1-4 0,2-5 0,3-4 0,2-5-644,1-3 1,5-2 0,0-5 396,0-4 0,3-4 1,-2-9-1,0 0-797,0-2 1,-3-3 0,4-3 733,0-1 1,-3 4 0,-1 0-1,-2 3 893,-4 4 0,2 4 327,-2 6 1,-2 5 0,-1 8-1,-2 7 1,-1 4 171,0 4 0,3 3 0,0 2 1,0 0-878,1-2 0,1 0 0,5 0 1,-1-2-1,0-1-634,0-3 0,0-1 0,0-5 0,0 0-1970,1-1 0,-1-2 914,0-3 0,0 2 1,0-1-1,0 0 1494,1-1 1,3 2 0,1-3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18.919"/>
    </inkml:context>
    <inkml:brush xml:id="br0">
      <inkml:brushProperty name="width" value="0.04286" units="cm"/>
      <inkml:brushProperty name="height" value="0.04286" units="cm"/>
      <inkml:brushProperty name="color" value="#F6630D"/>
    </inkml:brush>
  </inkml:definitions>
  <inkml:trace contextRef="#ctx0" brushRef="#br0">110 30 8382,'-4'-13'0,"-1"4"0,-3 1 669,2 10 1,-2 11 0,2 10 431,-2 4 1,0 3-1,1 9 6,0 1 0,-3-1-842,4-2 0,-2 0 0,0-2-305,1-1 0,3-3 0,4-4 1,0-3-1,0-3 7,0-5 0,0-6-1236,0-4 1,4-6 0,3-3 0,1-9-896,1-7 0,1-3 2164,2-5 0,-2-7 0,4-8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19.167"/>
    </inkml:context>
    <inkml:brush xml:id="br0">
      <inkml:brushProperty name="width" value="0.04286" units="cm"/>
      <inkml:brushProperty name="height" value="0.04286" units="cm"/>
      <inkml:brushProperty name="color" value="#F6630D"/>
    </inkml:brush>
  </inkml:definitions>
  <inkml:trace contextRef="#ctx0" brushRef="#br0">129 54 8612,'0'-17'0,"0"2"0,1 3 1009,2 5 0,-2 4 1,1 8-1,-3 8 78,-2 7 0,-4 7 1,1 7-506,-2 6 0,-2 1 0,-2 3 1,-1 2-1,0-1-173,0 0 1,0 0 0,4-5-131,0-1 1,1-5 0,2-1 383,3-1 0,2-5 0,1-4-601,0 0 0,0-2 0,0-2 0,0-2 0,1-2 0,1-3-1243,1-1 1,4-5 0,-1-1 0,2-1-92,1-2 1,1-2 0,-1-3 0,1-4 539,2-5 0,-2 1 0,3-4 0,-2-1-353,1-2 1,-2-1 1084,2-2 0,3-3 0,-1-3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19.614"/>
    </inkml:context>
    <inkml:brush xml:id="br0">
      <inkml:brushProperty name="width" value="0.04286" units="cm"/>
      <inkml:brushProperty name="height" value="0.04286" units="cm"/>
      <inkml:brushProperty name="color" value="#F6630D"/>
    </inkml:brush>
  </inkml:definitions>
  <inkml:trace contextRef="#ctx0" brushRef="#br0">206 55 8307,'-15'-3'0,"-1"0"201,0 1 0,-1-2 0,-1 0 0,0 0 444,-1 0 0,1-2 0,1 2 0,1-1 0,4 1 943,2 2 195,1-3 1,5 4-1011,4-2 0,7 2 1,7 1-1,2 0-385,4 0 1,4 1-1,1 1 1,1 1-1,2-1 1,-2-1 34,-1-1 0,1 0-594,-2 0 0,-1 0 0,-1 0 1,-1 0-1,-2 0-1027,-2 0 0,-5 0 0,2 0 0,-2 0-939,0 0 1,0 0-1,-3 0-503,1 0 2640,-5 4 0,3-3 0,-3 4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21.427"/>
    </inkml:context>
    <inkml:brush xml:id="br0">
      <inkml:brushProperty name="width" value="0.04286" units="cm"/>
      <inkml:brushProperty name="height" value="0.04286" units="cm"/>
      <inkml:brushProperty name="color" value="#F6630D"/>
    </inkml:brush>
  </inkml:definitions>
  <inkml:trace contextRef="#ctx0" brushRef="#br0">128 42 8563,'0'-14'763,"0"1"0,0 7 0,-1 0 0,-1 3-243,-1 4 1,0 3-1,2 7 1,-1 0-102,-1 1 0,0 1 0,3-2-255,0 2 0,0 2 0,0-2 0,0 0-60,0 1 0,0-2 0,0-3 0,0 1-242,0 2 0,0-1 0,0 2 1,-1-1 49,-2 0 0,1 5 1,-3-3-1,0 1 108,0 0 0,-1 1 0,-3 2 33,3 0 1,-2 1-1,2-2 1,-1-2 81,1-3 1,-2 2-1,3-2 1,-2-1 209,1-1 0,4-4 0,-2-1 172,0-1 0,3 1-107,-2-2-300,2-2 0,1 4-226,0-2 1,1-2-87,2 2 0,-1-2 76,4-1 328,-4 0 1,3 0 434,-2 0-293,-2 0 1,4 1 0,-5 2-249,0 3 1,-3-1 0,-1 1 0,2 1-53,1 2 1,0 0-1,-1 0 1,-1 0 6,1 0 0,1 0 1,1 0-1,0 1 18,0-1 1,-3 0 0,0 0-10,1 0 1,1-3-141,1 0 465,0-3-411,0 1 1,1-9 0,2-4 0,3-3-36,2-2 1,0-1 0,0-4-266,2 1 1,2-1 0,-1-2 0,1 0 0,1 1 333,0 0 0,-3 5 0,2 1 0,-1 0 305,-2 3 0,-3 4 0,0 2-42,1 1 0,-3 5 1,-1 7-1,-2 6 31,-1 8 1,-4 1 0,-1 4 47,0 1 1,-3 2 0,3-3 0,-1 0-319,-1-3 0,5-2 0,-1-3 1,2-1-445,1 0 0,0-3 0,0-3-244,0-2 1,4-2 0,3-2 0,1-3 0,2-3-349,2-3 1,-1-2 0,4-4 0,-1-1-817,0-2 0,2-1 0,4-3 1820,-2 0 0,6-12 0,-4 4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21.848"/>
    </inkml:context>
    <inkml:brush xml:id="br0">
      <inkml:brushProperty name="width" value="0.04286" units="cm"/>
      <inkml:brushProperty name="height" value="0.04286" units="cm"/>
      <inkml:brushProperty name="color" value="#F6630D"/>
    </inkml:brush>
  </inkml:definitions>
  <inkml:trace contextRef="#ctx0" brushRef="#br0">46 1 8427,'-9'1'0,"1"2"0,1 3 0,2 3 0,3 3 1601,-1 4 1,-3-2 0,3 0 0,1-1-870,1-1 1,1-2 0,0-1-1,1-1 1,2-2-542,3-3 0,2 1 1,2-1-1,-1-1-41,0 0 0,1-4 1,1-1-1,1-3-1054,0-2 0,-2 1 1,-2-1-1,-1-2 279,-1 0 0,-1-1 0,2 2 233,0 0 0,-5 0 1,1 0 2097,-2 0-1109,-1 3 0,0 3 1,0 6 65,0 4 1,0 1 0,0 1 0,0 0-1,1 0-271,2 0 0,-1 1-586,4-1 0,-3-3 0,3 0-299,1 1 0,-2-3 1,0 0-1,0-1-5463,0 0 4655,-2 0 1,0-3 207,-6 0 1093,-3 0 0,-7 0 0,-1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22.670"/>
    </inkml:context>
    <inkml:brush xml:id="br0">
      <inkml:brushProperty name="width" value="0.04286" units="cm"/>
      <inkml:brushProperty name="height" value="0.04286" units="cm"/>
      <inkml:brushProperty name="color" value="#F6630D"/>
    </inkml:brush>
  </inkml:definitions>
  <inkml:trace contextRef="#ctx0" brushRef="#br0">74 145 8427,'-5'6'942,"2"0"0,1-4 1267,-1 1-1253,2-2 26,-3-1-1565,4 0-15,0 0 476,4 0 1,-3-4 0,3-1-1,-1-1 142,0 0 0,0 3 1,-3-3 782,0-1 338,0-1-922,-4 2 1,0 6 38,-2 7 0,-4 4 1,3 3-1,0 1 29,-2 2 1,2 4 0,0-5-1,2-1 1,1 0 0,2-4 0,1-1 7,1-1 1,4-4 0,2-2-311,2-2 0,4-1 62,1 0 0,6-7 0,0-3 0,3-3 0,0-3-287,-2-2 0,4 0 0,-2 1 0,1 1-11,-2 4 0,-5-1 1,4 1-1,-5 1 132,-2 0 1,-1 5 0,-2 1 131,-1 1 1,-4 0 224,-2 1 1,-3 2 0,-3-2-220,-3 2 1,1 1-1,-1 0 1,-2 0-155,0 0 0,-1 0 0,1 1-147,2 2 0,1-2 1,3 3 106,-1 0 1,0 1 0,3 4 194,0 1 0,0-4 0,1-1 82,2-1 0,-1 2 0,4-3 0,1-1 0,1-1-184,1-1 0,0-1 0,2-2-98,1-3 0,-1-3 0,4-3 0,1-1-36,-2-1 1,2 2 0,-3-2 0,1 0 203,-1 3 0,-1 1 0,-3 2 1,0 1-1,0 2 417,1 0 1,-4 4 0,0 8 0,0 7 643,-1 8 0,2 7 1,-4 8-1,-1 4-286,-1 5 1,0 1-1,1 3 1,1-2-500,-1 0 0,-1-7 0,-2 2 0,-2-6-167,-3-3 0,-3-2 0,-2-5 0,-2 0 102,-2-3 0,3-5 0,-2-4-165,1-2 1,-3-4 0,4-4 0,1-1-330,1-2 1,1-1 0,0-2-1,-1-3-237,1-5 0,4-4 0,2-7 0,2-1 1,2-3-797,2-3 1,3 0-1,6-1 1,4 1-579,1-1 0,1 1 1,2 0 1905,1 3 0,2-7 0,5 3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27.090"/>
    </inkml:context>
    <inkml:brush xml:id="br0">
      <inkml:brushProperty name="width" value="0.04286" units="cm"/>
      <inkml:brushProperty name="height" value="0.04286" units="cm"/>
      <inkml:brushProperty name="color" value="#F6630D"/>
    </inkml:brush>
  </inkml:definitions>
  <inkml:trace contextRef="#ctx0" brushRef="#br0">302 129 8541,'-1'-9'0,"-1"0"0,-1-1 0,1 1 0,1 0 0,-2-3 0,-1-1 0,0-1 0,-1 1 0,0 2 0,-1 2 0,-3 3 0,-2 3 0,-1 2 0,-3 1 0,-3 8 997,-4 4 1,0 7-1,-4 6 1,3 1 0,1 5-1,2-2 1,3 3-1,3-3-379,0 0 1,5 2-1,4-7 1,1-4-1,2-3-390,1-4 0,5-2 1,3-5-1,3-3-534,3-2 0,3-2 1,-1-3-1,4-5-398,2-5 0,-2-5 1,3-2 281,-3-3 1,-2 1-1,0 1 1,-4 0 138,-3 1 0,1 0 1,-6 2-1,1 2 0,0 2-206,-2 2 1754,-1 3 0,-3 3 0,0 4 0,0 7-504,0 6 0,0 6 0,1 4 0,2 1 0,3 0-439,2-2 0,1-1 0,1 0 0,1-2 1,2-1 1,2-4 0,-3 2-1685,-1-3 0,1-2 0,-1-2 0,1-2-827,-1 0 1,-4-3 0,-1 3-1842,2 0 3185,-4-3 1,0 2 843,-4-6 0,-4-2 0,-1-4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4:00.340"/>
    </inkml:context>
    <inkml:brush xml:id="br0">
      <inkml:brushProperty name="width" value="0.08571" units="cm"/>
      <inkml:brushProperty name="height" value="0.08571" units="cm"/>
      <inkml:brushProperty name="color" value="#F6630D"/>
    </inkml:brush>
  </inkml:definitions>
  <inkml:trace contextRef="#ctx0" brushRef="#br0">118 39 8313,'-33'-17'0,"1"4"700,16 4 0,-3 9 679,12 0-896,5 0 1,-7 2-1,9 5-307,0 6 0,2 4 1,5 1-1,4-3 172,0-2 0,6-2 0,-4 4-109,5-2 0,-1 0 0,1 5 0,-3-3 1,4-2 199,3 2 0,-4 3 0,8 1-299,-5 1 0,1 0 1,2-1-1,2 1-150,-2-1 1,-2 1 0,-2 0-126,-1-1 1,1-1-1,-3-3 1,-1-4-224,-3-3 0,-7 5 0,5-4-253,-2 2 0,-1-7 1,-3 5-2867,1 0 2036,10-7 1,-12 7 1440,9-9 0,-9-9 0,5-2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27.375"/>
    </inkml:context>
    <inkml:brush xml:id="br0">
      <inkml:brushProperty name="width" value="0.04286" units="cm"/>
      <inkml:brushProperty name="height" value="0.04286" units="cm"/>
      <inkml:brushProperty name="color" value="#F6630D"/>
    </inkml:brush>
  </inkml:definitions>
  <inkml:trace contextRef="#ctx0" brushRef="#br0">1 74 8541,'5'-15'0,"0"3"0,-2 6 107,3 3 0,2 7 0,0 4 0,-1 6 1707,0 7 0,-5-2 0,1 11-1358,-2-1 0,-1 1 0,0-3 0,0 1 0,0-1 1,0 0-1,0-3 0,0-3 0,0-2 1568,0-4-1720,0-2 1,-3-7 75,0 0 0,-4-5-624,4-1 1,0-4 0,3-6-1,0-3 1,0-4 249,0-4 1,4-7 0,3 0 0,1-1 0,2-2 167,2 1 1,-1-2 0,5 4-1,0-1-335,1 3 1,-2 5-1,0 3 1,-1 4-969,0 0 1,-2 8 0,3 0 0,-2 4-838,-2 2 1,-1 5 0,-1 3 479,1 4 0,-2 6 1486,-2-3 0,2 5 0,-3-6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27.675"/>
    </inkml:context>
    <inkml:brush xml:id="br0">
      <inkml:brushProperty name="width" value="0.04286" units="cm"/>
      <inkml:brushProperty name="height" value="0.04286" units="cm"/>
      <inkml:brushProperty name="color" value="#F6630D"/>
    </inkml:brush>
  </inkml:definitions>
  <inkml:trace contextRef="#ctx0" brushRef="#br0">59 120 10634,'5'-4'880,"3"-2"0,-1-6 0,2 0-561,3 1 1,-2 1 0,2 1 0,0-1 0,-1 1 0,0 0 0,-2 1-388,-2 2 0,-4 1-500,3 2 448,-4 2 1,-2-3-1,-6 5 141,-2 2 1,-5 2 0,-1 4-1,-2 1 506,1 2 1,0-1 0,-3 2 0,0-1-1,3 1 263,3 1 1,2-2 0,1 1 0,2-1-115,1 0 1,5 1 0,1-4-277,5 0 1,3-4 0,3-2 0,1-2-509,3-1 0,2 0 0,2 0 0,-1 0-918,0 0 0,2 0 1,-1 1-402,-1 2 0,5-1 0,-7 4 0,0 0 189,2-1 0,-1 7 1,1-3 1237,1 1 0,-1 4 0,0 1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28.803"/>
    </inkml:context>
    <inkml:brush xml:id="br0">
      <inkml:brushProperty name="width" value="0.04286" units="cm"/>
      <inkml:brushProperty name="height" value="0.04286" units="cm"/>
      <inkml:brushProperty name="color" value="#F6630D"/>
    </inkml:brush>
  </inkml:definitions>
  <inkml:trace contextRef="#ctx0" brushRef="#br0">184 394 8532,'0'-19'0,"0"5"0,0 2 0,0-1 0,0 0 175,0 2 1,0-2-1,0 1 1,-1 1-1,-2 1 707,-3 4 0,-3 2 0,-3 4 1,-1 2-1,-1 4 353,-2 7-771,-6 7 1,6 3 0,-1 4 0,1-3 0,4-2 0,1-3-307,3-1 1,5 0-1,0-3-208,2-3 1,1-5 0,1-2 0,3-1-322,5-2 0,4-5 0,6-4 0,-1-4-230,0-4 0,1-2 0,-1-2 0,-1 1 174,-2 0 1,-1 0 0,-5 3 0,-1 3 479,-2 2 1,-2 6 778,-4 4 0,-4 9 0,-2 9 1,-2 5-1,-1 5 40,0 2 0,3-4 1,3 0-1,2-2-672,1-4 0,4-5 1,3-2-1,2-4-262,3-3 1,-1-2-1,4-4-270,2 0 1,-1-5-1,0-3 1,0-4-51,0-3 1,0 0 0,0-3 0,-1-1-31,-2 1 0,2-3 0,-3-2 0,0 1 1,-2-3 285,-1-1 1,0 3-1,-1-7 1,-1 1 424,-1 0 1,-3-1-1,3 1 1,-2-3 12,-2 0 0,0 3 0,0 2 0,1 5 123,-1 6 0,-2 4 0,-3 6-414,-3 3 1,-2 11 0,-2 7-1,1 10 238,0 7 0,-3 3 0,1 6 0,1-1 334,3 2 1,5-8 0,-1 4-475,2-4 0,5-8 0,2-3 0,4-3 0,2-2 176,3-3 1,3-8-1,4-4-515,2-2 1,2-5-1,-1-3 1,-1-5-186,-2-3 0,-1-5 0,-2-3 0,-1 0 1,-1-2 159,-2-2 1,-1 0 0,-5-1-1,0 2 261,0 1 0,-4-1 1,-2 1-1,-3 0 90,-3 0 0,-2 3 0,-4 5 1,-1 3 195,-2 4 0,-1 5 1,-4 6-1,-2 4 83,-1 8 0,4 2 1,2 10 55,1 4 1,0 2 0,5 6 0,2-1-193,3-3 1,2 2 0,3-4 0,3 1-1,4-1 302,2-5 0,3-3-1755,1-4 0,2-2 1,3-1-1,0-2 1,3-3-1,0-4-1156,2-2 0,2-2 0,0-3 2360,1 0 0,3 4 0,2 1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2.740"/>
    </inkml:context>
    <inkml:brush xml:id="br0">
      <inkml:brushProperty name="width" value="0.04286" units="cm"/>
      <inkml:brushProperty name="height" value="0.04286" units="cm"/>
      <inkml:brushProperty name="color" value="#F6630D"/>
    </inkml:brush>
  </inkml:definitions>
  <inkml:trace contextRef="#ctx0" brushRef="#br0">237 119 8443,'0'-13'0,"1"-2"0,1 1 0,1 2 0,-1 2 0,0 1 0,-2 0 5,0-1 1,-2 2 0,-1 1 0,-3 2 0,-3 1 0,-3 2 0,-3 2 0,-3 2 0,-1 3 437,-2 3 1,1-3 899,-1 7 0,0 1 0,1 5 1134,3 0 0,5 1-1587,-1-1 0,4 4 0,3 2 0,3-1 1,3 0-1,3-3-210,3-2 1,7 2 0,2-8 0,2-1-554,1-1 1,1-1 0,0-1-1,1-1-899,2-4 1,-1 1-1,-2-1 1,-1-1-854,0-1 0,-3-1 1,0 0-1,-2 0-4195,-2 0 5820,-1-4 0,-1-1 0,1-4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3.073"/>
    </inkml:context>
    <inkml:brush xml:id="br0">
      <inkml:brushProperty name="width" value="0.04286" units="cm"/>
      <inkml:brushProperty name="height" value="0.04286" units="cm"/>
      <inkml:brushProperty name="color" value="#F6630D"/>
    </inkml:brush>
  </inkml:definitions>
  <inkml:trace contextRef="#ctx0" brushRef="#br0">1 46 8402,'4'18'0,"-2"-3"0,3 6 2342,-1-1 0,0-3 0,-2 0 0,2 0-1275,1-1 1,-2 6 0,3-3-1,0-1 1,1-1-372,-1-1 1,-3-5-1961,3 1 1,-4-2 861,1-1 1,-2-8 0,-1-4 0,0-5 114,0-4 1,0-3 0,0-6 0,1-1 0,2 0 47,3-1 0,3-1 0,2 2 959,2 2 0,0 0 0,-1 0 1,3 1-1,2 3 80,-2 1 0,1 3-968,-4 3 1,4 1-1,-4 2 1,-1 3-783,-1 2 0,3 1 0,-1 0 0,-2 1 1,-3 2-1077,-4 3-3048,2 2 5074,-4-3 0,-1 3 0,-5-3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3.508"/>
    </inkml:context>
    <inkml:brush xml:id="br0">
      <inkml:brushProperty name="width" value="0.04286" units="cm"/>
      <inkml:brushProperty name="height" value="0.04286" units="cm"/>
      <inkml:brushProperty name="color" value="#F6630D"/>
    </inkml:brush>
  </inkml:definitions>
  <inkml:trace contextRef="#ctx0" brushRef="#br0">18 22 10059,'0'-9'2046,"0"0"1,-1 5-1446,-2 4 1,2 5 0,-3 6 0,1 3 850,0 0 1,0 1 0,3 3-1,1 0-992,2-3 1,2 1 0,4-4 0,1 0-159,-1-2 0,3-5 0,1-2-804,2-2 1,-3-1-1,2 0 1,-1-1 101,-2-2 0,0-5 0,-2-4 0,0-1 0,-1 1 67,-2 0 0,1-1 1,-4 2-1,0-1 0,0 3 1080,0 2 1,1 4 0,-5-2 195,-3 1 0,3 5 1,-3 5-452,0 2 1,3 1 0,-2 0-1,2 2-145,1 1 0,0-2-677,0 2 0,4-2 0,2 0 0,3-2-637,0-2 1,0 1 0,0-4 0,0 0-641,0 1 0,1-2 0,-1 4 0,0 0-305,0-1 1912,-4 4 0,3-4 0,-3 4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3.840"/>
    </inkml:context>
    <inkml:brush xml:id="br0">
      <inkml:brushProperty name="width" value="0.04286" units="cm"/>
      <inkml:brushProperty name="height" value="0.04286" units="cm"/>
      <inkml:brushProperty name="color" value="#F6630D"/>
    </inkml:brush>
  </inkml:definitions>
  <inkml:trace contextRef="#ctx0" brushRef="#br0">83 120 8309,'4'-10'0,"0"1"0,3 0 797,-1 0 1,-4-3 0,1-1 0,-2-1 681,-1 1 0,0 1 0,-1 4-509,-2 2 0,-2 2 1,-5 4-1,-1 2-462,-2 4 0,1 1 0,3 8 0,0 1 99,0 2 1,0 1 0,2 1-167,1 2 0,4 1 0,-1-4 0,2-1-172,1-1 1,4-3 0,2 1 0,2-2-467,2-2 1,-1-4 0,0-2 0,0-1 0,1-2-346,2-1 0,-1-1 0,1 0 0,-2 0 0,0-1-4586,2-2 2143,-1 2 1,1-4 2984,-6 2 0,2-2 0,-3-4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4.098"/>
    </inkml:context>
    <inkml:brush xml:id="br0">
      <inkml:brushProperty name="width" value="0.04286" units="cm"/>
      <inkml:brushProperty name="height" value="0.04286" units="cm"/>
      <inkml:brushProperty name="color" value="#F6630D"/>
    </inkml:brush>
  </inkml:definitions>
  <inkml:trace contextRef="#ctx0" brushRef="#br0">1 0 9234,'4'15'1987,"0"1"0,2-3 0,-2 0-1439,0 0 1,-2 4 0,3-3-1,0 1 1,1 0 0,1-2-1,1-2 1,1-1 0,0-2-735,0-2 0,-3-2 1,0-4-2427,2 0 1,-3-1 2611,1-2 0,-4-2 0,2-4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4.274"/>
    </inkml:context>
    <inkml:brush xml:id="br0">
      <inkml:brushProperty name="width" value="0.04286" units="cm"/>
      <inkml:brushProperty name="height" value="0.04286" units="cm"/>
      <inkml:brushProperty name="color" value="#F6630D"/>
    </inkml:brush>
  </inkml:definitions>
  <inkml:trace contextRef="#ctx0" brushRef="#br0">19 144 8263,'-6'-24'0,"1"4"1726,1 4 0,0-1 1,4 5-1,0 1 429,0 1 1,0 1 0,1 0-1876,3-1 1,1 5 0,4 4-1419,0 6 1,0 1 0,0 7 0,0-2-670,1 1 1,-2-1 0,-1 4 1806,-1-2 0,0-1 0,3-3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4.719"/>
    </inkml:context>
    <inkml:brush xml:id="br0">
      <inkml:brushProperty name="width" value="0.04286" units="cm"/>
      <inkml:brushProperty name="height" value="0.04286" units="cm"/>
      <inkml:brushProperty name="color" value="#F6630D"/>
    </inkml:brush>
  </inkml:definitions>
  <inkml:trace contextRef="#ctx0" brushRef="#br0">138 339 8352,'-6'-15'-5,"0"3"1,1 3 1519,0 3 0,2-1 0,-3 4 1,-1 1-444,-1 1 0,-4 3 1,-1 3-705,2 4 1,-1 6 0,2 0 0,2 0 0,1-1-1,0-1 1,2 0 524,1 0-1415,1-3 1,7-1-16,2-6 0,3-2 0,1-2 1,1-2-1,1-2-196,-1 0 1,0-3 0,-2 2 0,0-1 773,0 0 0,-3 3 0,0 4 588,1 0 0,-2 3 1,2 2-1,0-1 1,1 0-1,1-2 1609,0-1-2409,0-1 0,4-4 0,-1-3 17,-1-5 1,2-2-1,-1-5 1,0-2-480,-2 0 0,2-3 1,0 0-1,-1 0 363,0-2 0,-2-2 0,-1 4 0,-2 0 0,-3 1 883,-2 0 1,-1 2-1,-1 3 1,-2 3 116,-3 3 0,-3 6 0,-2 3 0,-3 3-145,0 3 1,2 3-1,-3 6 1,-2 5-6,0 7 1,5 0-1,1 8 1,0-1-242,4 3 0,2-2 0,5-2 0,1-1-851,2-2 1,3 0 0,7-3-287,2-3 0,2-2 0,2-4 0,3-3 0,1-3 3,1-3 1,2 2 0,-2-5-1243,-1-1 0,3-1 0,-1-1 2037,1 0 0,-2 4 0,-2 1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4:04.988"/>
    </inkml:context>
    <inkml:brush xml:id="br0">
      <inkml:brushProperty name="width" value="0.08571" units="cm"/>
      <inkml:brushProperty name="height" value="0.08571" units="cm"/>
      <inkml:brushProperty name="color" value="#F6630D"/>
    </inkml:brush>
  </inkml:definitions>
  <inkml:trace contextRef="#ctx0" brushRef="#br0">40 628 8239,'-20'-20'0,"9"12"0,5 8 0,4 10 0,2 8 0,0 10 0,0 5 0,0 6 0,0 7 0,0 6 0,6-2 0,3 2 0,2 1 0,2-1-1,-2 0 1,6-8 0,-4-1 0,5-8 0,1-7-5,1 1 0,-1-14 0,1 2 0,0-6 0,-1-6 0,1-3 3345,-1-2-3040,1-9 1,0-8 0,-3-9 0,-2-1 0,-2 1 0,3 0-1,-1 0 1,0-2 0,-2-5-21,2-4 1,3 2-1,1-2-253,1-4 1,6-5-1,2 0 1,1-6-1,1-5-12,1-1 1,-1-1-1,5 0 1,-2 2-1,2 3 10,2 2 1,-5 8-1,1-2-157,2 5 0,-5 8 0,1 3 0,-3 2 1,-4 4-1,-2 0-555,-3-2 0,1 10 0,0-3 0,-1 3-408,1 6 0,-7-6 190,0 10 0,-2-3 905,2 3 0,4 3 0,-6-5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5.311"/>
    </inkml:context>
    <inkml:brush xml:id="br0">
      <inkml:brushProperty name="width" value="0.04286" units="cm"/>
      <inkml:brushProperty name="height" value="0.04286" units="cm"/>
      <inkml:brushProperty name="color" value="#F6630D"/>
    </inkml:brush>
  </inkml:definitions>
  <inkml:trace contextRef="#ctx0" brushRef="#br0">6 64 8522,'-5'0'2935,"8"3"0,6 1-2429,1-2 0,3-1 1,0-1-1,2 0 141,1 0 0,1 0 0,2-1-580,-1-2 0,0 0 0,0-3 1,-2-1-267,-1-1 0,-4 2 0,2 0-353,-3-1 1,-6-1 0,-5-1 0,-6 3-926,-5 3 1506,-4 2 0,2 1 0,-4 1 0,-1 2 0,1 3 0,0 3 420,-1 0 0,8 0 1,2 0-1,2 1 0,2 1 831,2 2 0,2 2 1,2-3-795,2-1 0,5 0 0,4-2 0,0-1-83,2-2 1,0 1 0,4-3-395,0 1 0,-2-3 0,-1 2 1,1-1-1332,2 0 1,0 4-1,-1-4 1,-1 0-935,0 1 0,-2-2 1,2 3 2255,0-1 0,-5 3 0,2-2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5.602"/>
    </inkml:context>
    <inkml:brush xml:id="br0">
      <inkml:brushProperty name="width" value="0.04286" units="cm"/>
      <inkml:brushProperty name="height" value="0.04286" units="cm"/>
      <inkml:brushProperty name="color" value="#F6630D"/>
    </inkml:brush>
  </inkml:definitions>
  <inkml:trace contextRef="#ctx0" brushRef="#br0">37 79 8436,'0'-24'799,"0"3"0,0 6 0,1 3 1995,2 5-2610,-2 7 1,3 10 1042,-4 9 1,-1 5-1,-2 9 1,-2 3-1,-1 3-357,0 2 1,1-5 0,-1 2 0,2-4 0,1-2-530,-1 1 0,1-5 0,3 0 1,0-5-418,0 0 0,0-7 0,0 1-4019,0-3 1,1-2 1644,3-6 0,-3-3 0,2-6 2450,-2-3 0,3-7 0,1-1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5.957"/>
    </inkml:context>
    <inkml:brush xml:id="br0">
      <inkml:brushProperty name="width" value="0.04286" units="cm"/>
      <inkml:brushProperty name="height" value="0.04286" units="cm"/>
      <inkml:brushProperty name="color" value="#F6630D"/>
    </inkml:brush>
  </inkml:definitions>
  <inkml:trace contextRef="#ctx0" brushRef="#br0">0 74 8316,'1'14'982,"2"-2"1,4-1-742,1-2 1,1-3 0,1-1 0,1-1 633,1-2 1,5-1-1,-2-1 1,2-1-1,2-2 1,-1-3 0,-1-2 1293,-1-1-1960,1-1 1,-6 1-453,4 0 1,-4-1 0,-2-1 0,-5-2 0,-3 2-214,-1 1 1,-4 2 0,-3 1 98,-5 1 1,-1 4 0,-4-1 0,1 2 0,-2 1 597,2 0 1,3 1 0,-2 2 0,2 3 141,2 2 1,1 4-1,2 1 1,2 2 546,3 1 1,2-2 0,2 1 0,2 1-705,3-2 1,2-1 0,2-4 0,1 1 20,1-1 1,5-1 0,-2-2-1154,2-3 1,2-2 0,-1-1-1,0 0 1,1-1 0,-1-2-1824,0-3 1,0-1-194,-3 1 2922,2-3 0,-3 0 0,5-5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7.004"/>
    </inkml:context>
    <inkml:brush xml:id="br0">
      <inkml:brushProperty name="width" value="0.04286" units="cm"/>
      <inkml:brushProperty name="height" value="0.04286" units="cm"/>
      <inkml:brushProperty name="color" value="#F6630D"/>
    </inkml:brush>
  </inkml:definitions>
  <inkml:trace contextRef="#ctx0" brushRef="#br0">1 400 8400,'0'13'2633,"0"3"0,0 0-1843,0-1 1,0 2 0,0-4 0,0 0 0,0 0 0,0-2 0,1 0 151,2-2 1,-1 0 0,4-1-407,1-2-1070,-3-2 1,4-4-1,-2-1 1,3-2 0,0-3-1,0-2-796,0-1 1,0-3 0,0-2 622,1 0 1,-1-1 0,-1-2 0,-1 0 492,-1 2 1,-3 4 0,2-1 0,0 1 2996,0 2-1542,-3 4 1,2 5 0,-4 6 0,0 3-514,0 4 1,0 0 0,0 3-1,0-2 1,2 1 0,0-2 0,1 0-448,-1-2 1,0 0 0,1-2-661,3 0 1,-1-4 0,1-2 356,1-2 0,-2-2-770,1-2 1,0-2-1,4-4 1,-2 0-1,-1-1-155,-1 1 0,-1-1 0,2-1 0,-1-1 762,1 0 0,-1 3 1307,0 3 1,-4 4-840,1 8 0,-2 0 1,0 7 1247,2-3 1,-1 2 0,3 0 0,0-1-1222,0 0 1,1-3-1,3-1 1,1-2 0,-1-1-287,0-2 0,0-1 1,1-1-1066,2 0 1,0-1-1,2-2 1,-1-2 0,-1-1-184,2 0 0,-4 0 1,3-4-1,-1 1 710,0 0 1,1 2 0,-4 0 0,0-1 0,-1 1 103,-2-2 1,1 4 0,-4-1 647,-1-1 0,-1 2 0,-2 0 193,-2 1 0,-2 1 0,-5 3 51,-2 0 0,1 1 0,-4 3 0,2 4 68,2 3 0,-2 2 0,1 0 0,1 2 0,3 2 125,2 2 0,4-1 0,-1 0-45,2 0 1,1-3-1,1-3 1,1-2 0,3-1-374,3 0 0,0-3 0,8-3 0,0-2-472,1-1 0,0 0 1,0-2-1,2-4-606,1-3 1,-1-2 0,-1 1-1,2-1 98,1-1 0,-3-4 0,2 3 346,-4-1 0,-2 3 0,1-3 1,-2 2 175,-3 0 0,-1 0 722,0 3 0,-1 4 0,-3 6 175,-5 8 1,-1 1 0,-4 5 0,0 2-352,0 4 1,3-3 0,-1 1 0,2-3-399,1-3 0,0 2 0,1-4 0,1-1-159,1-3 1,1-5-1,-1 1 1,3-2-753,2-1 0,2-5 1,-1-3-1,1-6 5,2-3 1,-2 0 0,3-8 638,-3 0 0,2-2 1,0-1-1,-1-2 0,0-1-25,-2-2 1,3-1 0,0-4 544,-1 1 1,-1-6-1,-3 4 1,-1 0-1,0-1 561,-1 3 0,2 7 0,-4 7 0,-1 6 1245,-1 4 0,-1 6-1081,0 7 1,0 7 0,0 16-1,0 5-95,0 8 0,0-1 0,0 5 0,0 1-693,0-1 0,0-2 0,0 3 1,0-4-138,0-2 0,0-2 0,1-2-356,2-2 1,-2-1 0,3-5-1,-1-1-556,0 1 0,1-5 0,-4-4 0,0-1 0,0-1-827,0-2 1,-1-5 417,-3-2 1,-2-4-1,-5-4 1,-3-5-338,-3-4 0,-1-2 0,-6-5 1658,-2-4 0,-4-1 0,-3-2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7.212"/>
    </inkml:context>
    <inkml:brush xml:id="br0">
      <inkml:brushProperty name="width" value="0.04286" units="cm"/>
      <inkml:brushProperty name="height" value="0.04286" units="cm"/>
      <inkml:brushProperty name="color" value="#F6630D"/>
    </inkml:brush>
  </inkml:definitions>
  <inkml:trace contextRef="#ctx0" brushRef="#br0">13 19 8230,'-9'-4'3299,"5"0"1,5-2-2030,7 3 1,3 2 0,4 1 0,0 0-725,-1 0 1,7 3 0,-3 1 0,2 0 0,2 0 0,0-2-244,2-1 1,-1-1-1,2 0 1,0 0-350,0 0 1,-1 0-1500,0 0 1,0 0-1,0 0 1,-3 0-1,-1 0-833,-2 0 1,0 0 0,0 0 2377,-3 0 0,-2 4 0,-4 1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7.564"/>
    </inkml:context>
    <inkml:brush xml:id="br0">
      <inkml:brushProperty name="width" value="0.04286" units="cm"/>
      <inkml:brushProperty name="height" value="0.04286" units="cm"/>
      <inkml:brushProperty name="color" value="#F6630D"/>
    </inkml:brush>
  </inkml:definitions>
  <inkml:trace contextRef="#ctx0" brushRef="#br0">37 8 9339,'9'-1'2824,"1"-2"-2409,-5 2 1,-6-2-1,-8 6 93,-2 3 1,0 2 0,4 3-1,1 1 1,0 3 41,1 2 1,1 2-1,4-2 1,0-1-81,0 0 0,4-5 1,3 2-1,3-2 255,2-2 1,1 3 0,-1-7 0,0 1-104,-1 0 1,-1-3-550,-1 3 1,-4-3 0,-3 3 0,-4 1-276,-4 2 1,-3 0-1,-2 0-784,-1 0 0,0 0 0,2-1 0,2-1 1,1-1-5174,1-2 4756,0-1 1,2-6 0,4-1 1402,5-2 0,3-4 0,1-4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9.005"/>
    </inkml:context>
    <inkml:brush xml:id="br0">
      <inkml:brushProperty name="width" value="0.04286" units="cm"/>
      <inkml:brushProperty name="height" value="0.04286" units="cm"/>
      <inkml:brushProperty name="color" value="#F6630D"/>
    </inkml:brush>
  </inkml:definitions>
  <inkml:trace contextRef="#ctx0" brushRef="#br0">58 111 10627,'-20'-1'0,"3"-1"1003,3-2 0,7 0 728,11 1 1,6 1-1,11-4-710,4-1 0,4 0 0,4 0 0,1 2-636,4 1 0,0-2 1,-3 2-1,-1 1-987,-3-1 1,3 3 0,-9-3 0,2 1 0,-3 0-935,0 1 0,-9 0 0,0 0 0,-4-1-1506,-1 1 0,-5 0 3042,-2-1 0,-2-2 0,-1-4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4:59.275"/>
    </inkml:context>
    <inkml:brush xml:id="br0">
      <inkml:brushProperty name="width" value="0.04286" units="cm"/>
      <inkml:brushProperty name="height" value="0.04286" units="cm"/>
      <inkml:brushProperty name="color" value="#F6630D"/>
    </inkml:brush>
  </inkml:definitions>
  <inkml:trace contextRef="#ctx0" brushRef="#br0">74 14 8328,'-4'-9'945,"3"5"0,-3 4 472,0 5 0,2 8 0,-4 5 0,-1 7-95,-2 4 1,0 6 0,1 3 0,1-3-895,1 1 1,4-1-1,-1 1 1,2-1-1,1-4-447,0-2 0,3 0 0,1-5-857,1-1 1,1-5 0,3-5-1,0-3 1,1-2 0,-1-2-1972,0-3 1,-1-3 0,-1-3 2846,-1-3 0,0-2 0,3-1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00.962"/>
    </inkml:context>
    <inkml:brush xml:id="br0">
      <inkml:brushProperty name="width" value="0.04286" units="cm"/>
      <inkml:brushProperty name="height" value="0.04286" units="cm"/>
      <inkml:brushProperty name="color" value="#F6630D"/>
    </inkml:brush>
  </inkml:definitions>
  <inkml:trace contextRef="#ctx0" brushRef="#br0">38 106 8175,'0'-13'345,"0"2"1,0-1-5,0 2 1,0 4 0,0 0 356,0-1 1,-1 3-1,-3 1-171,-2 2 0,1 8 0,-1 3 1,0 3-1,1 2 0,2 1 1111,2-1-1500,1 0 0,0-1 1,1-1-1,2-3 1,3-1-1,2-1 90,1-2 1,1-2-1,-1-5 1,-1-2-155,-2-3 0,1-2 0,-4-2 0,-1-2-6,-1-4 1,-1 2 0,0 0-44,0 1 1,0-1-1,0 3-505,0-1 1,-3 0 0,0 3-679,1-1 1,-2 1 91,1 0 1066,4 4 0,4 5 0,4 5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01.186"/>
    </inkml:context>
    <inkml:brush xml:id="br0">
      <inkml:brushProperty name="width" value="0.04286" units="cm"/>
      <inkml:brushProperty name="height" value="0.04286" units="cm"/>
      <inkml:brushProperty name="color" value="#F6630D"/>
    </inkml:brush>
  </inkml:definitions>
  <inkml:trace contextRef="#ctx0" brushRef="#br0">184 419 9216,'0'-15'0,"0"-2"232,0 1 0,0 3 0,0-1 0,-1-1 467,-2 1 0,1 3 0,-4-1-69,-2 2 0,-1 1 0,-3 3 0,-2 3-295,0 2 1,-4 9 0,3 6 0,-2 4-110,-2 3 1,5 4 0,2-3 0,3 1 0,3-2 0,3-4 51,2-4 1,5-2-1,3-3-332,4-2 0,3-2 1,6-5-1,0-3 1,2-5-322,2-6 0,-3-2 0,2-2 0,0-2-162,-3 0 1,2-4-1,-2 0 1,-2 0 102,0 0 1,0-3 0,-6 2 489,-1 1 1,-1 3 0,-1-2 428,-3 2 1,1 0 0,-4 4 0,-1 0 430,-1-1 1,-1 5-1,-1 2-359,-2 2 0,-2 5 1,-4 4-1,-1 6 1,1 8-11,0 6 1,0 3 0,1 5-1,1 5-179,1 2 1,4-3 0,-1-2 0,2 1-451,1-2 0,1-3 1,1-4-1,3-2 1,2-3-807,3-1 1,2-5 0,-1 0 0,2-3-1105,-2-3 0,2-1 0,0-3-2676,2 0 4668,-4 0 0,2-4 0,-4-1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4:09.658"/>
    </inkml:context>
    <inkml:brush xml:id="br0">
      <inkml:brushProperty name="width" value="0.08571" units="cm"/>
      <inkml:brushProperty name="height" value="0.08571" units="cm"/>
      <inkml:brushProperty name="color" value="#F6630D"/>
    </inkml:brush>
  </inkml:definitions>
  <inkml:trace contextRef="#ctx0" brushRef="#br0">1 77 8121,'0'-20'252,"0"0"0,0 7 1529,0 0-1497,0 9 0,6-3 0,3 14-21,2 6 1,-5 7 0,7 6 0,3 6 79,1 5 1,5 3 0,2-1 0,4-2 0,2-2-18,5-3 0,-4-6 0,-1 5 1,1-5-106,-1-9 0,-4 3 0,5-9-343,-3 0 0,5 4 0,-7-8 0,-2-1 0,-2 1-307,-3-1 0,-6 1 0,0-7 0,3 0-723,1 0 1,-4 0 256,0 0 0,-6 0-797,6 0 1692,-9 0 0,5-9 0,-9-2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01.460"/>
    </inkml:context>
    <inkml:brush xml:id="br0">
      <inkml:brushProperty name="width" value="0.04286" units="cm"/>
      <inkml:brushProperty name="height" value="0.04286" units="cm"/>
      <inkml:brushProperty name="color" value="#F6630D"/>
    </inkml:brush>
  </inkml:definitions>
  <inkml:trace contextRef="#ctx0" brushRef="#br0">0 101 12556,'0'13'1127,"3"2"1,1 3 0,0 0-557,0 1 1,2-1-1,-1-1 1,-1-1-1,1-1 608,0-2 0,1-1 1,3-3-1005,0 0 0,0 1 0,1-2-643,-1-2 0,-3-2 0,0-4 0,0-1 438,-1-2 0,0-2 0,-3-5-99,1-3 0,1-2 0,-1-6 0,4-3 0,1 0 0,1-1 0,0 1 0,0 0 273,0-1 0,1 6 0,-1 0 0,0 3 0,0 3-1080,0 2 1,3 2 0,1 2 0,-2 1-189,-1 2 0,-1 1 0,0 3 0,0 1-2707,1 2 3831,3-2 0,-3 8 0,3-4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01.734"/>
    </inkml:context>
    <inkml:brush xml:id="br0">
      <inkml:brushProperty name="width" value="0.04286" units="cm"/>
      <inkml:brushProperty name="height" value="0.04286" units="cm"/>
      <inkml:brushProperty name="color" value="#F6630D"/>
    </inkml:brush>
  </inkml:definitions>
  <inkml:trace contextRef="#ctx0" brushRef="#br0">10 1 8316,'0'9'807,"3"4"1,0 2-1,-1 3 624,-1 0 0,-1 0 1,0 1-1,0-1-1159,0 0 0,0-2 0,0-2-1863,0-1 0,0-1-2139,0-3 3730,-4-3 0,-1-6 0,-4-6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02.065"/>
    </inkml:context>
    <inkml:brush xml:id="br0">
      <inkml:brushProperty name="width" value="0.04286" units="cm"/>
      <inkml:brushProperty name="height" value="0.04286" units="cm"/>
      <inkml:brushProperty name="color" value="#F6630D"/>
    </inkml:brush>
  </inkml:definitions>
  <inkml:trace contextRef="#ctx0" brushRef="#br0">1 110 8245,'0'-18'722,"0"1"1,0 1 0,0 4 0,0 2-227,0 1 1,1 1-1,1 1 620,1 0 1,4 5 0,-1-1 0,2 2-1269,1 1 1,-3 0 0,0 1-1,-1 2-1308,0 4 1,-2-1-1,2 3-2867,-1 4 4327,3-5 0,-6 4 0,3-7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02.386"/>
    </inkml:context>
    <inkml:brush xml:id="br0">
      <inkml:brushProperty name="width" value="0.04286" units="cm"/>
      <inkml:brushProperty name="height" value="0.04286" units="cm"/>
      <inkml:brushProperty name="color" value="#F6630D"/>
    </inkml:brush>
  </inkml:definitions>
  <inkml:trace contextRef="#ctx0" brushRef="#br0">1 161 14935,'1'-5'6655,"2"3"-5985,3 4 0,-1 4 1,1 6-1,1 2-582,2 1 1,0 1-1,1-3 1,1 0-1,2 0 1,1-1-192,-1-2 0,2-4 0,-3-1-10,0-1 1,1-1-1,-1-4 1,0-2-85,1-3 0,-2-2 0,1-2 0,-2-2 224,-1 0 0,-3-4 0,0 2 1,1-2 256,-2 1 1,2 3 0,-4-3 0,-1-2 0,0 1 0,0 0 0,1 2 0,-1-1-614,-1 1 0,-1 2-967,0-3 1,3 3 0,0 0-895,-1 2 1,-1 6 879,-1 4 1,0 4 0,0 6 0,0 1 0,0 2 1309,0-2 0,0-1 0,0-1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02.535"/>
    </inkml:context>
    <inkml:brush xml:id="br0">
      <inkml:brushProperty name="width" value="0.04286" units="cm"/>
      <inkml:brushProperty name="height" value="0.04286" units="cm"/>
      <inkml:brushProperty name="color" value="#F6630D"/>
    </inkml:brush>
  </inkml:definitions>
  <inkml:trace contextRef="#ctx0" brushRef="#br0">0 83 8245,'6'10'1383,"2"-5"1,-2-2 0,2-2-800,1-1 0,3 0 0,2 0 0,0 0-258,2 0 1,1-4-1,1-2 1,-2-3 0,-2 0-1,1 0 171,-1 0 0,-6-2-413,1 2 0,-6-3 0,0 6 0,-3-1 264,-3 1 1,-6 2 0,-6 4-25,-3 0 1,0 4 0,0 2-1,0 3 1,3 4 174,3 2 0,2-1 1,2 1-1,2 1-83,2-2 0,4 0 0,4-4 0,3 0-240,4-1 0,6-3 0,6 0-628,0-3 1,1-2 0,5-1-1,0-1-1132,2-2 0,3-2 0,-3-4 1,1 0-1,0 2-3597,1 1 5181,-4 0 0,3-3 0,-5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03.957"/>
    </inkml:context>
    <inkml:brush xml:id="br0">
      <inkml:brushProperty name="width" value="0.04286" units="cm"/>
      <inkml:brushProperty name="height" value="0.04286" units="cm"/>
      <inkml:brushProperty name="color" value="#F6630D"/>
    </inkml:brush>
  </inkml:definitions>
  <inkml:trace contextRef="#ctx0" brushRef="#br0">192 36 8214,'-9'-9'0,"2"1"0,1 0 934,-1 2 1,-1 4 0,-2-1 0,-2 3-363,-4 3 0,0 5 1,0 6-1,1 0 0,-1 2-78,2 2 1,1 0-39,4 0 1,0-3 0,3 0 0,3-1 0,3-2 0,2-1-311,1-2 1,5-3 0,-2 0 0,3-3-320,3-2 0,-1-5 0,4-2 0,1-4 0,-1-1-116,0-1 0,-4-4 0,2 2-373,-3-1 1,-1-1 0,-1 4-503,-2 1 2340,-2 4 1,-5 5 0,-1 9-160,-1 5 0,0 4 0,3 3 1,0 2-1,0 0-185,0-1 1,4 0-515,2-2 0,4-4 1,1-1-1,2-4 0,1-3 1,1-3-1,0-2-403,-3-1 1,1-1-1,0-2 1,1-3-1272,-1-2 1,-2 2 0,-4 0-1,-2 1-1324,-1 0 2680,-1 3 0,-7-2 0,-1 4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3.520"/>
    </inkml:context>
    <inkml:brush xml:id="br0">
      <inkml:brushProperty name="width" value="0.04286" units="cm"/>
      <inkml:brushProperty name="height" value="0.04286" units="cm"/>
      <inkml:brushProperty name="color" value="#F6630D"/>
    </inkml:brush>
  </inkml:definitions>
  <inkml:trace contextRef="#ctx0" brushRef="#br0">279 25 8338,'-10'-12'0,"-3"4"105,-1 4 1,-1 4 0,-1 4 782,-1 4 1,-9 5 0,0 4 0,0 4-1,-1 4-103,2 5 1,5-4-1,3 4 1,5-2 166,3 1 0,3-6 1,9 1-540,6-5 1,5-6-1,12-6 1,3-1-1,0-5-340,-1-4 0,4-4 0,1-7 22,-1-3 0,-1-1 1,-7-3-1,-3 3 5,-4-1 0,-5 5 1,-3-2-1,-5 2 27,-3 1 0,-1 0 0,-2 1 0,-5 0 0,-7 4 64,-5 4 1,2-2-1077,-4 2 1,0 0-1,-3 4 1,2 0 0,2 0-2667,2 0 1,4 0 848,10 0 2702,5-6 0,17-1 0,2-6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4.040"/>
    </inkml:context>
    <inkml:brush xml:id="br0">
      <inkml:brushProperty name="width" value="0.04286" units="cm"/>
      <inkml:brushProperty name="height" value="0.04286" units="cm"/>
      <inkml:brushProperty name="color" value="#F6630D"/>
    </inkml:brush>
  </inkml:definitions>
  <inkml:trace contextRef="#ctx0" brushRef="#br0">26 323 8338,'-1'-5'1063,"-2"5"0,-1 8 244,1 7 0,-3 1 1,2 4-1,1-2-655,2-3 1,1 1 0,1-1-480,4 2 1,3 0 0,7-6 0,4-3 0,0-3 130,4-4 0,-1-1 1,1-1-878,-2-4 0,0-2 0,3-7-139,-3-2 1,1 6 0,-5-3 0,-1 2 616,-2 0 0,-2 4 1,1 2 478,0 4 0,-6 7 0,-3 2 0,-3 5 0,-1 2 119,0 2 0,0 1 1,0-2-1,0 1 170,0-2 0,2-5-1003,2-2 0,3-6 1,6-2-1,1-9-458,2-6 0,-2-2 1,3-7-1,-1-3 89,1 1 0,-3-1 0,3 2 1,-5-2 574,-3-2 1,2 2 0,-4-4 180,0 0 1,-2 4-1,-3-4 1,1 2 460,1-1 0,0 1 0,-4 5 0,0 3 352,0 4 0,0 7 0,-1 3 0,-2 3 0,-1 7 91,1 8 0,0 10-290,-1 13 0,1 1 0,-4 11 0,1 2 0,4 0 1,0 1-179,2 2 0,0-9 1,0 4-1,2-4-876,2 0 1,3-5 0,5 1 0,1-4-767,0-8 1,-2-3 0,-1-2-1,-2-6-1015,2-5 0,-3 0-2629,2-6 3311,-7 0 1,-2-9 1481,-8-4 0,-3-13 0,-2-5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4.231"/>
    </inkml:context>
    <inkml:brush xml:id="br0">
      <inkml:brushProperty name="width" value="0.04286" units="cm"/>
      <inkml:brushProperty name="height" value="0.04286" units="cm"/>
      <inkml:brushProperty name="color" value="#F6630D"/>
    </inkml:brush>
  </inkml:definitions>
  <inkml:trace contextRef="#ctx0" brushRef="#br0">50 48 11605,'-15'-13'0,"1"2"2454,2 3 1,8 1-1766,0 2 0,8 4 0,6-2 0,5 5-196,6 2 0,5 0 0,2-3-849,1 4 1,6-4 0,-1 3 0,1-2-615,-1-2 1,2 4 0,-2 0-1,3-1 1,1-2-54,0-1 1,-2 2 0,-2 0 1022,-5 3 0,-2-1 0,-2-4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4.625"/>
    </inkml:context>
    <inkml:brush xml:id="br0">
      <inkml:brushProperty name="width" value="0.05714" units="cm"/>
      <inkml:brushProperty name="height" value="0.05714" units="cm"/>
      <inkml:brushProperty name="color" value="#F6630D"/>
    </inkml:brush>
  </inkml:definitions>
  <inkml:trace contextRef="#ctx0" brushRef="#br0">101 13 9723,'0'-7'2141,"-1"1"708,-3 6 1,-3 0-2374,-6 0 1,0 1 0,2 4 0,1 3 0,3 3-270,2 2 0,-4 0 0,5-1 0,0 1 156,-2 0 0,5-1-877,-3 1 0,2-1-212,2 1 1,0-4-1399,0-1-256,0-5 1390,0 2 0,0-3-60,0 2 0,0-1-237,0 5 1,0-4 1286,0 5 0,0-1 0,0 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15.553"/>
    </inkml:context>
    <inkml:brush xml:id="br0">
      <inkml:brushProperty name="width" value="0.08571" units="cm"/>
      <inkml:brushProperty name="height" value="0.08571" units="cm"/>
      <inkml:brushProperty name="color" value="#F6630D"/>
    </inkml:brush>
  </inkml:definitions>
  <inkml:trace contextRef="#ctx0" brushRef="#br0">250 29 8407,'6'-10'-999,"1"4"1245,-4-1 2045,1 5-1830,-4-2 1,-5 4 0,-1 0 0,-3 1-311,0 2 1,-5 3 0,-1 3-117,0 1 1,-3 0-1,2-1 1,-3 2 294,0 2-233,0-3 0,3 4 0,1-4 0,1 0 116,2-1 1,-2 1-167,2-1 0,0 1 29,5 0-47,3-5 1,4 4 4,0-3 1,4-1-1,3 1 91,1-2 1,2-1 0,1-2-33,1 3 0,-1-3-18,2 2 1,1 1-49,-1-1 0,0 4 1,-4-3 223,1 1-83,-1 2-170,1 2 1,-5 1-1,-1 0 1,-3-1 81,-1 1 0,-1-4-51,-3 1 0,2-1 0,-4 3 146,-2-3 0,3 2-105,-1-5 0,2 3 0,-2-1 0,-1-1-1249,-2 0 298,4-1-113,0-3 1,6-1-1,3-2 560,2-3 0,3-3 0,0-1 0,2 0 0,1-2 434,1-1 0,4-4 0,-2 2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4:09.987"/>
    </inkml:context>
    <inkml:brush xml:id="br0">
      <inkml:brushProperty name="width" value="0.08571" units="cm"/>
      <inkml:brushProperty name="height" value="0.08571" units="cm"/>
      <inkml:brushProperty name="color" value="#F6630D"/>
    </inkml:brush>
  </inkml:definitions>
  <inkml:trace contextRef="#ctx0" brushRef="#br0">57 902 8212,'-17'13'731,"3"0"1,-1-6-425,9 6 1,1-9 0,10 1-125,1-10 0,7 1 0,-4-11 0,2-5 59,4-4 1,9-17 0,2 2 0,-2-3 15,-2 1 1,11-5 0,1-2 0,1 0-92,2 0 1,0 0 0,3 5 0,-3-3-1,-3 3-80,-1 1 0,-2 5 0,1 2 0,-3 5-589,-1 2 0,-6-1 1,4 5-631,-4-2 0,-3 0-434,1 6 0,-7 3 1566,0 4 0,0-5 0,7 8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4.910"/>
    </inkml:context>
    <inkml:brush xml:id="br0">
      <inkml:brushProperty name="width" value="0.04286" units="cm"/>
      <inkml:brushProperty name="height" value="0.04286" units="cm"/>
      <inkml:brushProperty name="color" value="#F6630D"/>
    </inkml:brush>
  </inkml:definitions>
  <inkml:trace contextRef="#ctx0" brushRef="#br0">13 152 8466,'9'0'1413,"-1"0"-86,-5-5 1,3-2 532,-6-6 0,0 5-837,0-1 1,0 8 0,-2 2-684,-2 10 1,-2 4-1,-3 6 1,2 0 76,1-2 1,2 5 0,4-4-1,0 1-42,0 0 1,3-6 0,4 1-1,7-5-105,4-2 0,-1-7 0,4 3-189,1-4 1,2-7 0,3-2 0,1-5 0,1-2 140,0-2 1,-3-1 0,-2 1-1,-1-3-124,-2 1 1,-6-4-1,1 6-523,-7 2 1,-3-3 0,-6 1 0,0 0 0,-1 0 438,-4 0 1,-3 2 0,-8 5-1,-2 1 130,-1 0 1,-3 3 0,-3 2 0,0 1-287,0-1 1,-1 2 0,2-2 0,3 3-1288,5 1 0,2 0-829,1 0 1,7 4 1049,6 0 0,6 0 0,7-4 1,1 0-654,2 0 0,4 0 1861,5 0 0,6-5 0,2-2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5.628"/>
    </inkml:context>
    <inkml:brush xml:id="br0">
      <inkml:brushProperty name="width" value="0.04286" units="cm"/>
      <inkml:brushProperty name="height" value="0.04286" units="cm"/>
      <inkml:brushProperty name="color" value="#F6630D"/>
    </inkml:brush>
  </inkml:definitions>
  <inkml:trace contextRef="#ctx0" brushRef="#br0">13 19 8257,'0'-12'2153,"0"6"-831,0 6 1,-1 6-1,-2 8 1,-1 2-155,1 6 0,1 1 0,2 4 0,0 1-862,0 2 1,0-1 0,0-4 0,0 1 0,2-2-380,2-3 0,-1-3 0,5-5-18,2-1 0,1-5 1,2-3-1,0-4 1,-1-4-682,1-4 1,-1-5 0,3-4 346,1-4 0,-2 2 1,3-2-1,-1-2 442,1-1 0,-3-1 1,1 1-1,-4 2 258,-2 1 1,-2 5-1,3 1 2373,-2 5-2030,-5-1 1,2 16 0,-5 4 0,0 9 0,0 6 0,0 1 0,0 2 98,0 2 1,0-2 0,0 1-1,0-4-1016,0-3 251,0-6 0,2 4 0,1-7 0,2-1 0,2-2-543,3-5 0,-3 2 0,2-3-150,0-5 0,3 1 1,-1-8-1,-1-2 107,-2-4 0,1-1 0,5-5 0,1 0 282,2 1 0,-2-2 1,-5 5 560,-1 2 1,-1 1 913,5 1 1,-2 7-641,-3 6 0,2 6 0,-6 7 1,1-1-401,0 1 0,-2-1 1,5 0-1,1-2 0,-1-3-622,1-2 1,-1 4 0,5-5-1,-1-1-449,1-2 0,0-1 1,-1-1 251,1-4 1,-5 3 0,-1-7 491,-1-1 1,-2-1 0,-4-2 0,0 1 380,0-1 1,0 5 0,0-1 2479,0 0-977,0 3 1,0 2-1018,0 8 0,0 7 1,2 6-1,1-2-435,1-1 1,6-2-1,-2-2 1,3-2-1,2 0-613,-1-1 0,1-1 1,0-6-1426,-1 0 1,1 0 876,0 0 0,-5 0 1,-1-1-493,-1-4 0,-8 4 0,-6-3-890,-3 2 0,-6-2 2355,0 0 0,-5-6 0,2 3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5.935"/>
    </inkml:context>
    <inkml:brush xml:id="br0">
      <inkml:brushProperty name="width" value="0.05714" units="cm"/>
      <inkml:brushProperty name="height" value="0.05714" units="cm"/>
      <inkml:brushProperty name="color" value="#F6630D"/>
    </inkml:brush>
  </inkml:definitions>
  <inkml:trace contextRef="#ctx0" brushRef="#br0">190 39 10016,'-13'-19'362,"1"7"1,2 5-1,-1 7 1,-5 1-1,-2 3 2918,-5 5-2505,-1 8 0,3-2 0,3 5 0,4-1 0,7 1 0,4 1 214,3-1 1,7 2-1,6-5 1,8-1-1242,7-2 0,0-2 0,4-1 1,1-1-22,-1-1 1,-2-6-1,3 2 1,1-1-2823,-2 1 0,1-1 3051,-4-4 1,-2 5 0,4 2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6.407"/>
    </inkml:context>
    <inkml:brush xml:id="br0">
      <inkml:brushProperty name="width" value="0.04286" units="cm"/>
      <inkml:brushProperty name="height" value="0.04286" units="cm"/>
      <inkml:brushProperty name="color" value="#F6630D"/>
    </inkml:brush>
  </inkml:definitions>
  <inkml:trace contextRef="#ctx0" brushRef="#br0">25 25 8363,'-8'-7'-1307,"0"3"1307,5-3 0,-3 6 0,6-5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6.833"/>
    </inkml:context>
    <inkml:brush xml:id="br0">
      <inkml:brushProperty name="width" value="0.04286" units="cm"/>
      <inkml:brushProperty name="height" value="0.04286" units="cm"/>
      <inkml:brushProperty name="color" value="#F6630D"/>
    </inkml:brush>
  </inkml:definitions>
  <inkml:trace contextRef="#ctx0" brushRef="#br0">76 102 9818,'-20'0'0,"5"1"0,4 4 1684,2 3 0,6 3-1175,-1 2 0,4-5 1,4-1-129,5-1 0,3-3 1,5-6-1,4-3 1,2-1 23,-2-3 1,1-1-1,-5-1-703,-1-1 0,-2 0 0,-2 1-139,1-1 0,-6 0 0,-3 1 252,-2-1 0,-4 2 0,-2 2 0,-6 5 396,-5 3 1,-5 1 0,-5 1 0,-1 5 0,1 5 436,0 5 0,1 6 1,3-2-1,5 1-100,7 0 0,3-4 0,6 2 0,1 0 0,5-4 55,7-1 1,6-6-1,11-1-611,4-1 0,2-2 0,2-5 0,0-2 0,0-3 134,0-1 0,0 5 0,-2-4-4381,-2 0 1,-2 5 4254,-2-3 0,-9 2 0,3 2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7.574"/>
    </inkml:context>
    <inkml:brush xml:id="br0">
      <inkml:brushProperty name="width" value="0.04286" units="cm"/>
      <inkml:brushProperty name="height" value="0.04286" units="cm"/>
      <inkml:brushProperty name="color" value="#F6630D"/>
    </inkml:brush>
  </inkml:definitions>
  <inkml:trace contextRef="#ctx0" brushRef="#br0">63 26 8363,'-15'-17'0,"2"9"0,5 11 0,2 7 0,2 2 0,-2-3 0,2-1 0,3 1 0,-5 3 0,6 1 0,0-6 0,11-2 0,3-5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8.125"/>
    </inkml:context>
    <inkml:brush xml:id="br0">
      <inkml:brushProperty name="width" value="0.04286" units="cm"/>
      <inkml:brushProperty name="height" value="0.04286" units="cm"/>
      <inkml:brushProperty name="color" value="#F6630D"/>
    </inkml:brush>
  </inkml:definitions>
  <inkml:trace contextRef="#ctx0" brushRef="#br0">51 87 8363,'0'-18'445,"0"0"1,-1-3 1141,-4 4 1,-2 8-915,-5 5 0,5 14 0,1 7 0,2 5-245,0 4 0,-1 3 0,5 1-453,0-2 0,0-2 0,0 0 1,0-1-622,0 0 1,5-5 0,0-5-552,2-5 0,-2 0 0,4-6 1197,5-1 0,-1-7 0,5-3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8.425"/>
    </inkml:context>
    <inkml:brush xml:id="br0">
      <inkml:brushProperty name="width" value="0.05714" units="cm"/>
      <inkml:brushProperty name="height" value="0.05714" units="cm"/>
      <inkml:brushProperty name="color" value="#F6630D"/>
    </inkml:brush>
  </inkml:definitions>
  <inkml:trace contextRef="#ctx0" brushRef="#br0">63 17 10713,'-4'-13'1278,"0"9"0,-2 14 0,3 12 0,-2 6-704,-2 6 1,3 4-1,-5 3 1,1 2-273,1 2 1,1-4-1,6 1 464,0-3 0,0-2 0,1-2 0,4-3 0,2-1-301,0-3 1,4-5-1,-4-3 1,1-2-1014,1-3 0,-6-1-9283,1-1 9734,3 0 1,-11-6-1,2-2 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8.733"/>
    </inkml:context>
    <inkml:brush xml:id="br0">
      <inkml:brushProperty name="width" value="0.05714" units="cm"/>
      <inkml:brushProperty name="height" value="0.05714" units="cm"/>
      <inkml:brushProperty name="color" value="#F6630D"/>
    </inkml:brush>
  </inkml:definitions>
  <inkml:trace contextRef="#ctx0" brushRef="#br0">125 165 9669,'-26'-14'702,"1"-3"0,5 7 0,3-3 0,3 3 200,2 3 0,5 0 0,4 5-424,6-3 1,8 1 0,9 4 0,2-1 0,8-2 24,5-1 1,1-1 0,9 4-1,0-2-363,0-1 1,-3-2 0,3 2-1,-1-3-241,-4 0 0,0-4 1,-5 4-187,-6 0 1,1 1 0,-11 6-1,1 0-9,-3 0 0,-9 7 0,-3 5 0,-4 4 623,-1 4 0,-4 1 1,0 4-1,-1-1-82,0-3 1,3-2-1,-2-7-173,3 1 0,6-2 1,4-2-1,2-5-23,2-3 0,-1-2 0,2-3 0,2-6 1,1-4 107,-2-3 1,-2-1 23,-5 1 0,2 3 1,-6-3-1,-1 3 0,-3 1 288,-4 0 0,-3 2 0,-7 1 1,-2 3-290,-1 2 0,-4-1 0,3 3 1,0-1-1,0 1 104,2 2 1,2 1-6913,1 0 4008,6 0 1,7 0-1,10-1 2620,6-4 0,3 4 0,7-5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9.160"/>
    </inkml:context>
    <inkml:brush xml:id="br0">
      <inkml:brushProperty name="width" value="0.04286" units="cm"/>
      <inkml:brushProperty name="height" value="0.04286" units="cm"/>
      <inkml:brushProperty name="color" value="#F6630D"/>
    </inkml:brush>
  </inkml:definitions>
  <inkml:trace contextRef="#ctx0" brushRef="#br0">13 140 10504,'-7'6'0,"2"3"913,4 7 0,1 4 0,0 3 0,0 1-43,0 2 0,0-5 1,0 5-462,0-3 1,4-8-1,2 2 1,1-4-1,3-3-30,1-2 0,2-5 1,-1 1-793,1-3 1,0-2 0,-1-3-1,1-5 1,-1-2-214,1-1 1,-2-1 144,-2 0 0,1 1 0,-6-1 0,0 2 0,0 1 221,0 1 660,1 7 1,-5 2-1,0 9 1,0 6-1,0 1 131,0 0 0,1-2 1,3-3-67,5-2 1,2 0 0,2-4-189,-1-3 0,5 0 1,1-4-1,1-2-340,-1-4 0,0-5 0,-4-2 1,0-4 243,-3 0 1,-2-1-1,-1-2 1,-4 1-1,-2-1 111,-2 3 0,0-5 1,-2 4-1,-2-1 138,-4 0 1,1 6 0,0-2 0,0 1 0,1 1-1354,1-2 1,0 0-394,5 5 0,2 5 0,2 2 336,4 4 1,4 2 0,0 4 0,1 4-3844,0 7 4823,-6 4 0,4-1 0,-4-1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4:16.869"/>
    </inkml:context>
    <inkml:brush xml:id="br0">
      <inkml:brushProperty name="width" value="0.08571" units="cm"/>
      <inkml:brushProperty name="height" value="0.08571" units="cm"/>
      <inkml:brushProperty name="color" value="#F6630D"/>
    </inkml:brush>
  </inkml:definitions>
  <inkml:trace contextRef="#ctx0" brushRef="#br0">99 745 7867,'-20'-9'0,"1"-2"0,1-2 0,5 0 0,7-2 0,1 6 0,1 1 0,-3-1 0,1 4 0,6-8 0,6 7 0,3-7 0,4-2 0,7-3 0,6-1 124,4-1 0,3-6 1,6-2-1,3-1 928,3 1 1,-1-7 0,6 5-279,-2-1-667,-2-6 1,-5 13-1,3-6 1,1-1-1,-1 3 1,-5 0-1,-4 4 1,-5 2 0,-1 4 722,-5 5-1551,6-4 0,-8 13 0,4-7-1416,-4 2 1249,-11 2 1,-5 1-400,-12-1 1287,4 1 0,-25-3 0,6-2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9.454"/>
    </inkml:context>
    <inkml:brush xml:id="br0">
      <inkml:brushProperty name="width" value="0.04286" units="cm"/>
      <inkml:brushProperty name="height" value="0.04286" units="cm"/>
      <inkml:brushProperty name="color" value="#F6630D"/>
    </inkml:brush>
  </inkml:definitions>
  <inkml:trace contextRef="#ctx0" brushRef="#br0">1 102 10064,'5'11'1232,"4"-2"1,2-4-671,2 1 0,1-5 1,1 4-1,3-5 114,2-5 0,-3 3 0,2-7-583,0-1 0,-2 3 0,-5-1 0,1-2 0,-2-1 358,-2-2 0,-4 1-513,-5-1 1,-5 0 0,-4 2 0,-2 3 210,-2 3 1,-4 4 0,-1 1 0,0 0 212,0 0 0,-3 6 0,5 3 1,3 5-1,5 3 82,2-1 1,2-2-1,4-2-447,0 1 1,2 0 0,3-1 0,8 0 0,7-3 0,3-2 0,4-1-1380,3-3 1,2-2 261,6-1 0,-4 0 1,1-1-1,1-2-4326,1-1 5446,3 0 0,-7-2 0,5-1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9.798"/>
    </inkml:context>
    <inkml:brush xml:id="br0">
      <inkml:brushProperty name="width" value="0.04286" units="cm"/>
      <inkml:brushProperty name="height" value="0.04286" units="cm"/>
      <inkml:brushProperty name="color" value="#F6630D"/>
    </inkml:brush>
  </inkml:definitions>
  <inkml:trace contextRef="#ctx0" brushRef="#br0">1 10 8258,'5'-7'1974,"2"5"-751,0 4 1,4 1-1,-2 6 1,2 0-1,0 3-411,-2 0 1,2 7-1,-3 2-596,4 3 1,-4-1-1,-1 0 1,0-3 120,0-2 1,0-1 0,2-5-590,-5 1 0,-1-6-203,1-3 1,-3-4-1,4-4 187,-4-4 0,-1-4 0,0 0 0,0-2 395,0-3 1,6-1 0,2-5 0,3 2 0,2 0-211,-1 1 0,1-1 1,0 7-1,-1 3-961,1 0 1,0 5-1,-1 2-844,1 2 1,0 2 1887,-1 0 0,1 6 0,0 1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22.210"/>
    </inkml:context>
    <inkml:brush xml:id="br0">
      <inkml:brushProperty name="width" value="0.04286" units="cm"/>
      <inkml:brushProperty name="height" value="0.04286" units="cm"/>
      <inkml:brushProperty name="color" value="#F6630D"/>
    </inkml:brush>
  </inkml:definitions>
  <inkml:trace contextRef="#ctx0" brushRef="#br0">25 183 8930,'-8'-24'0,"1"3"0,1 4 1972,4 3-1683,0 2 0,2 6 340,0 6 0,2 6 0,0 8 0,4 3 1,1 4 6,3 2 0,-3-1 0,1-1 0,2 0-456,1-2 1,2 0 0,0-7 0,-1 1 82,1 0 0,0-6 1,-1-3-1,1-3 2,-1-1 1,-3 0 0,-1-1 0,1-3-97,-2-5 0,3-4 0,-5-3 0,1-4 201,-1 0 1,0-2 0,-4 4-1,2-2-35,1-3 0,0 4 0,-4-1-176,0 2 1,0 1 0,0 3 0,0-2-998,0 0 0,0 3 0,0 5-2175,0-2 0,2 6 234,2 4 0,2 1 2779,2 7 0,3 1 0,-4 3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22.542"/>
    </inkml:context>
    <inkml:brush xml:id="br0">
      <inkml:brushProperty name="width" value="0.04286" units="cm"/>
      <inkml:brushProperty name="height" value="0.04286" units="cm"/>
      <inkml:brushProperty name="color" value="#F6630D"/>
    </inkml:brush>
  </inkml:definitions>
  <inkml:trace contextRef="#ctx0" brushRef="#br0">1 241 9675,'1'-11'833,"3"2"0,3 4-426,6 5 0,4-2 0,1 0 0,0-4 0,2-1 160,0-3 1,5-5-218,5-2 0,-1-1 1,-5 2-1,-2-1 1,-2 2-1,-2 1-9,-2 1 0,-2 0 1,-3 1-161,-3-1 1,-3 2 0,-10 2 0,-6 5-58,-8 3 1,-2 1-1,-9 1 1,2 5-175,-2 7 1,4 1 0,-2 7 412,5 1 0,1 1 0,5-1 0,3-1 0,4 2 0,6-1 0,4-1 541,4-4 1,4-3-823,9-1 1,3-6 0,7-2-229,2 1 0,-1-5 0,4 4 0,-1-4 0,-1-1-1345,1 0 1,-7-1 0,2-2 0,0-1-363,-4 1 1,-5 1 0,0 2 1852,-3 0 0,-2 6 0,1 1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22.800"/>
    </inkml:context>
    <inkml:brush xml:id="br0">
      <inkml:brushProperty name="width" value="0.04286" units="cm"/>
      <inkml:brushProperty name="height" value="0.04286" units="cm"/>
      <inkml:brushProperty name="color" value="#F6630D"/>
    </inkml:brush>
  </inkml:definitions>
  <inkml:trace contextRef="#ctx0" brushRef="#br0">178 2 10720,'0'-1'1781,"0"5"1,0 6 0,0 2 0,-2 2-1743,-2 3 0,-3-3 1,-4 3-1,1-1-43,1 0 0,-3-2 0,-5 5-404,1-1 0,2-3 1,2 5-1,-1 0 1,0-2 407,1 0 0,-1-1 0,1-4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23.521"/>
    </inkml:context>
    <inkml:brush xml:id="br0">
      <inkml:brushProperty name="width" value="0.04286" units="cm"/>
      <inkml:brushProperty name="height" value="0.04286" units="cm"/>
      <inkml:brushProperty name="color" value="#F6630D"/>
    </inkml:brush>
  </inkml:definitions>
  <inkml:trace contextRef="#ctx0" brushRef="#br0">36 51 8485,'-13'-9'1052,"0"1"390,6 0 0,5 8 1,9 0-1,7 0-150,4 0 0,3 0 0,6 0 0,1 0-598,1 0 1,6 0-1,-2 0 1,0 0-783,1 0 1,-6 0-324,2 0 1,-4 0-1,-2 0 1,-1 0-1,-4 0 1,0 0-431,-4 0 0,-5 0-6753,-2 0 6272,-5 0 0,-3 0 1,-8 0 1014,-4 0 0,0 0 1,-1-2-1,0-1 375,1-1 0,-1-4 0,1 3 540,-1 3 1,5 0 0,-1 2 0,1 2 501,1 2 1,-3 3 0,6 6 0,-1-1-387,0 1 0,3 1 1,-2 1-1,1 4 0,1 0 113,-3 4 0,1 1-807,4 1 0,-4-1 0,0-2 0,1-1-670,1 2 0,2 1 0,-1 1 0,-2 0-572,-1 0 0,0 5 1,2-1-1,0 0-2254,-3-3 3466,-4-1 0,2 1 0,-6-1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23.810"/>
    </inkml:context>
    <inkml:brush xml:id="br0">
      <inkml:brushProperty name="width" value="0.04286" units="cm"/>
      <inkml:brushProperty name="height" value="0.04286" units="cm"/>
      <inkml:brushProperty name="color" value="#F6630D"/>
    </inkml:brush>
  </inkml:definitions>
  <inkml:trace contextRef="#ctx0" brushRef="#br0">31 38 8357,'-13'0'1133,"1"0"0,6 4-1084,6 0 1,7 1 1526,10-5 1,4 0 0,7 0 0,3-2 0,1-1 0,4-2-887,0-2 1,-2 3 0,-2-3 0,0 1 0,-1 2-1308,0-2 1,-1 5 0,-6-4 0,-3 4-243,-5 1 0,3 1-7162,-2 4 8021,-6 2 0,-6 5 0,-5 1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24.761"/>
    </inkml:context>
    <inkml:brush xml:id="br0">
      <inkml:brushProperty name="width" value="0.04286" units="cm"/>
      <inkml:brushProperty name="height" value="0.04286" units="cm"/>
      <inkml:brushProperty name="color" value="#F6630D"/>
    </inkml:brush>
  </inkml:definitions>
  <inkml:trace contextRef="#ctx0" brushRef="#br0">51 515 8447,'12'-22'0,"-3"1"0,0 0 322,1 2 0,-3-5 0,0 4 0,0-1 192,0 0 1,-4 4 0,1-2 0,-3 0 0,-1 4 222,0 1 0,-1 7 0,-3 3 0,-5 2-205,-2 2 0,-3 2 0,-2 3 0,0 9-101,0 10 1,2-1-1,3 5 1,2 1-194,5 2 0,3-6 1,1 2-1,0-3-307,0-6 1,7-2-1,4-5 1,6-3-307,3-4 0,1-2 0,4-5-321,0-5 1,5-5-1,-1-11 1,-1 2 143,-1-1 0,-2-5 1,-1 4-1,-3-4 384,-4 0 1,0 1 0,-3 2 0,-3 0 452,0-1 1,-5 1 0,-2 0 0,-2 0 0,-2-1 402,0 1 1,0 1 0,0 2 0,0 2 108,0 2 1,-5 5-1,0 6-374,-2 2 1,3 7-1,-4 10 1,1 7-98,0 9 0,3-1 0,-3 12 42,2-2 0,0 6 1,5-5-1,0 2 0,0-1-226,0-1 1,2-6 0,1-2-623,1-4 1,6-2 0,-2-1 0,3-5-612,2-4 1,0 0 0,1-8 0,1-1 0,3 1 0,1-3-1481,-1-2 1,-1-7 2570,-5-2 0,7-3 0,0-2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25.087"/>
    </inkml:context>
    <inkml:brush xml:id="br0">
      <inkml:brushProperty name="width" value="0.04286" units="cm"/>
      <inkml:brushProperty name="height" value="0.04286" units="cm"/>
      <inkml:brushProperty name="color" value="#F6630D"/>
    </inkml:brush>
  </inkml:definitions>
  <inkml:trace contextRef="#ctx0" brushRef="#br0">115 1 8447,'-12'12'1065,"4"1"0,2 1 0,6 1 0,0 2-326,0-1 0,0-2 0,2-2 1,2 1-1,6-2 0,4-2 23,3-5 0,5-3 0,-2-1 0,1 0-193,0 0 0,-6-1-570,2-3 0,-4-3 0,-5-6 0,-4 0-92,-2 1 1,-5 0-1,-4 3 1,-7 2-1,-3 0-268,-1 0 1,-3 2 0,3-2 0,-2 2 0,-3 1-895,0-2 1,1 4 116,1-2 0,6 3 0,-2 1-1953,3 0 3091,1 0 0,6 0 0,2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25.530"/>
    </inkml:context>
    <inkml:brush xml:id="br0">
      <inkml:brushProperty name="width" value="0.04286" units="cm"/>
      <inkml:brushProperty name="height" value="0.04286" units="cm"/>
      <inkml:brushProperty name="color" value="#F6630D"/>
    </inkml:brush>
  </inkml:definitions>
  <inkml:trace contextRef="#ctx0" brushRef="#br0">1 272 13817,'0'19'2850,"0"-2"-2595,0-3 0,0 3 0,0 0 1,1-2 198,3-1 1,3-1-1,6 0-745,0-1 0,-1-5 0,1-2 1,0-4-1,-1-1-891,1 0 1,-5 0-1,-1-1 311,-1-4 0,2 3 599,-3-7 0,-1 12 0,-4 1 191,0 6 0,0-2 0,0 1 0,0 1 1711,0 1 1,1-4 0,3-3-954,5-2 1,3-2 0,5-2 0,3-2-784,0-4 0,8-5 1,-4-4-1,1-4-765,2-3 1,-9-1 0,7 0 0,-2-2 0,-4-1 0,-1-2-199,1 2 0,-7 1 1526,1 2 0,-2 0 0,-5 0 1,-1-1-1,1 1 1069,-3 0 0,-2 5 1,-1 3-557,0 3 0,0 9 0,-1 6-347,-3 10 1,-3 10 0,-6 12 0,0 6-55,1 4 1,-1 4-1,2 2 1,2-1-501,5-2 0,3-5 1,2 1-1,2-3-697,1-1 0,6-10 0,-1-2 0,2-4-1130,1-2 1,1-2-1228,0-5 0,-6-5 1179,-3 0 0,-3-6 1806,-1-2 0,-5-11 0,-2-9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4:17.162"/>
    </inkml:context>
    <inkml:brush xml:id="br0">
      <inkml:brushProperty name="width" value="0.08571" units="cm"/>
      <inkml:brushProperty name="height" value="0.08571" units="cm"/>
      <inkml:brushProperty name="color" value="#F6630D"/>
    </inkml:brush>
  </inkml:definitions>
  <inkml:trace contextRef="#ctx0" brushRef="#br0">99 0 7947,'-20'0'530,"-4"3"1,2 3 150,5 7 1,10 5-1,1 1-612,4 1 0,2-1 1,0 1 13,0 0 0,8-1 1,5 1-1,5-1 1,1-1 151,1-5 1,6 4 0,2-4-1,3 5-54,4 1 0,-5-1 0,3-3-316,2-2 0,-5 0 0,1 5 0,-1-3-150,1-2 0,-7-2 0,2 4 0,-5-2-284,-1 2 0,-9-4 1,-2 2-1,-3 3-295,1 1 0,-3 3 0,-10-3 864,-8-4 0,-12 4 0,-4-6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25.741"/>
    </inkml:context>
    <inkml:brush xml:id="br0">
      <inkml:brushProperty name="width" value="0.04286" units="cm"/>
      <inkml:brushProperty name="height" value="0.04286" units="cm"/>
      <inkml:brushProperty name="color" value="#F6630D"/>
    </inkml:brush>
  </inkml:definitions>
  <inkml:trace contextRef="#ctx0" brushRef="#br0">1 39 9544,'0'-19'4369,"11"11"0,5-1-3947,2 7 0,10 6 1,-3 1-1,3 1-703,3 0 0,0 4 0,4-2 1,-2 2-1,-1 0-671,0-2 1,-2 0 0,1 5 0,-3-2 951,-4-2 0,-8 2 0,3-4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34.539"/>
    </inkml:context>
    <inkml:brush xml:id="br0">
      <inkml:brushProperty name="width" value="0.04286" units="cm"/>
      <inkml:brushProperty name="height" value="0.04286" units="cm"/>
      <inkml:brushProperty name="color" value="#F6630D"/>
    </inkml:brush>
  </inkml:definitions>
  <inkml:trace contextRef="#ctx0" brushRef="#br0">261 40 8236,'0'-11'0,"0"1"0,-1 3 0,0 2 0,-2 2 0,-3 0 0,1 2 76,-7 3 0,0 1 1,-4 4-1,-1 0 1,-1 4-1,-2 1 0,0 2 1,-1 0-1,2 1 1,1-1-1,3 0 2075,1-1 1,3-1-1,4 0-1138,2 0-1221,0-3 1,5 0 0,0-2 0,4 0-1,3 0 1,3 0 310,1-1 0,4-1 0,1 1 0,0 0 0,1 0 1,-1 0-1,-1 1 0,-1 2 57,-2 0 0,-3 0 0,-1 3 0,-2-1-208,-3 1 1,-1 0-1,-4 0 144,-4 1 0,-3 0 0,-4 0 1,0-1-1,-1-2 51,0 0 0,0-3 0,-2 0 5,0 0 1,3-4-1,0-1 1,1-1-538,0-1 1,3 0 0,1-1-215,2-1 0,3-3 1,1-3-1,1 0-314,1 0 0,3 1 1,1-2-1,3 1 126,0 1 1,6-2 0,-2 1 0,2 1 786,1 1 0,4-2 0,2-1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34.914"/>
    </inkml:context>
    <inkml:brush xml:id="br0">
      <inkml:brushProperty name="width" value="0.05714" units="cm"/>
      <inkml:brushProperty name="height" value="0.05714" units="cm"/>
      <inkml:brushProperty name="color" value="#F6630D"/>
    </inkml:brush>
  </inkml:definitions>
  <inkml:trace contextRef="#ctx0" brushRef="#br0">29 104 9233,'-3'-3'776,"1"-1"0,4 2 0,2 0 0,1 0 0,1-1-173,2 0 1,1-1-1,2-2-294,-1 1 0,0-3 0,0 0 0,0 1 0,0 1-202,-2 0 0,-2 0 0,0 0-217,0 1 0,-3 1 0,-2 0 79,-5-1 0,0 3 0,-6 0 0,0 1 276,-1 1 0,-1 3 1,0 1 180,-1 1 1,1 1 0,-1 1 0,2 2 66,1 0 0,3-2 0,0 3 1,2 0-1,2-1 186,0-2 0,1 2-674,2-2 1,3 1-1,1-2 1,1 0-1,3 0 1,2-1-170,1-1 1,0 0-1,1-2 1,-1-1-1,2 0-1695,0-1 1,-1 0-1,2 0 697,1 0 1,-3 0-1,1 0 1,0 0-2295,-2 0 3450,-2 0 1,2-3 0,-2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35.281"/>
    </inkml:context>
    <inkml:brush xml:id="br0">
      <inkml:brushProperty name="width" value="0.05714" units="cm"/>
      <inkml:brushProperty name="height" value="0.05714" units="cm"/>
      <inkml:brushProperty name="color" value="#F6630D"/>
    </inkml:brush>
  </inkml:definitions>
  <inkml:trace contextRef="#ctx0" brushRef="#br0">7 65 9233,'-3'-1'1454,"0"0"1,2-1 0,4 0-578,1 2 1,2 0-1,0 2-498,0 0 1,2 0 27,2-2 0,1 0 0,0-1 1,1 0-1,-1-2 0,0 0-247,-1-2 1,1 2 0,-2-1-540,0 0 0,-1 1 0,-4-1-15,0-1 0,-3 0 1,-1 0 178,-4 1 1,-1 0-1,-2 1 1,-1 0-1,-3 1 244,-1 1 0,1 0 1,-3 1-1,2 0 338,0 0 0,1 0 0,0 1 0,1 0 73,3 1 0,0 2 1,2 0-1,1 1-38,2 1 1,2 0 0,0 2-1,1 0-185,3 1 0,0-2 0,6 1 0,0 0 88,1 0 0,1-2 0,1-3-764,1 2 1,1-1 0,0 1 0,0-2-1166,1 0 1,2-1 0,-2-2 0,0 0 92,-1 0 0,3 0 0,-2 0 1529,1 0 0,-1 2 0,1 1 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37.345"/>
    </inkml:context>
    <inkml:brush xml:id="br0">
      <inkml:brushProperty name="width" value="0.05714" units="cm"/>
      <inkml:brushProperty name="height" value="0.05714" units="cm"/>
      <inkml:brushProperty name="color" value="#F6630D"/>
    </inkml:brush>
  </inkml:definitions>
  <inkml:trace contextRef="#ctx0" brushRef="#br0">56 134 9233,'-10'-1'898,"0"-1"1,1 2 0,0-2-98,1 1 1,3 1-314,1 0 1,4 2 0,0 1 9,3 0 0,5 0 1,4 1-1,3-2 21,2-2 0,1 0 0,0 0 0,2-2-447,1-2 0,-3-1 0,2-1 1,-2 1-1,-2 0 0,0 0 824,-3-2-1417,-1 0 0,-3 1 1,-1-1-1,-2-1 0,-2 1 1,-2 0-1,-2 2-62,0-1 1,-2 0 0,-3 0 0,-2 0 591,-2 1 0,-2-1 1,1 0-1,0 1-23,0 1 1,0 0 0,0 2 894,0 0 0,3 2 0,-1 0-433,2 0 0,0 2 1,1 2-1,1 2-89,2 2 1,1 3 0,1 2 0,1 1-186,1 0 1,1-2 0,3 2 0,0 0-1,1-1 1,2-1-301,0-1 0,-2-1 1,3-2-1,0-2-405,-1-1 1,2-1-1,-2-2 1,2-1 311,-2 0 0,2-1 1,-3-1-1,0-1-1396,1-2 0,-2 0 1,-1-1-391,0-1 0,-2 3 2005,0-5 0,0 0 0,1-3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37.798"/>
    </inkml:context>
    <inkml:brush xml:id="br0">
      <inkml:brushProperty name="width" value="0.04286" units="cm"/>
      <inkml:brushProperty name="height" value="0.04286" units="cm"/>
      <inkml:brushProperty name="color" value="#F6630D"/>
    </inkml:brush>
  </inkml:definitions>
  <inkml:trace contextRef="#ctx0" brushRef="#br0">0 30 8311,'3'8'4607,"0"2"-3833,0 1 1,0-2 0,-1 0-1,0 0-211,1 0 1,-1-2 0,2 1 0,1-2-195,0 0 0,2-2 0,1-1 1,0 1-235,0-1 0,-1-2 1,2 1-192,0-1 1,-2-2-1,-1 0 1,0-2 73,0 0 0,0-1 0,-1-2 1,-1-1 22,0-1 1,-2-2 0,1 2 0,0-1 0,0-1-151,0-1 0,-1 0 0,-1 0-901,1 2 1,0 2 0,-2-1 0,1 2-1030,1 2 1,-1 2 0,3 2 2038,1 0 0,2 0 0,2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37.940"/>
    </inkml:context>
    <inkml:brush xml:id="br0">
      <inkml:brushProperty name="width" value="0.04286" units="cm"/>
      <inkml:brushProperty name="height" value="0.04286" units="cm"/>
      <inkml:brushProperty name="color" value="#F6630D"/>
    </inkml:brush>
  </inkml:definitions>
  <inkml:trace contextRef="#ctx0" brushRef="#br0">1 1 8311,'3'6'766,"-1"2"0,1 1 0,-1 2 0,-1 1-157,2 0 1,-2 0-1,3 1 1,-1-1-1,0-1-568,1 0 0,0-6 1,0 1-531,0-3 0,-1-1 0,0-3 0,1-1-1318,-1-4 1807,-2-3 0,4-2 0,-1-1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38.343"/>
    </inkml:context>
    <inkml:brush xml:id="br0">
      <inkml:brushProperty name="width" value="0.04286" units="cm"/>
      <inkml:brushProperty name="height" value="0.04286" units="cm"/>
      <inkml:brushProperty name="color" value="#F6630D"/>
    </inkml:brush>
  </inkml:definitions>
  <inkml:trace contextRef="#ctx0" brushRef="#br0">12 122 8311,'-5'-19'672,"1"2"0,1-1 0,3 6 0,0 1 0,0 1 192,0 1 1,0 1-1,0 2 1,1 1-935,1 1 0,1 1 0,3 3 0,0 0 0,1 1 0,1 1-3703,-1 4 3773,2 0 0,0 2 0,3-2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39.410"/>
    </inkml:context>
    <inkml:brush xml:id="br0">
      <inkml:brushProperty name="width" value="0.04286" units="cm"/>
      <inkml:brushProperty name="height" value="0.04286" units="cm"/>
      <inkml:brushProperty name="color" value="#F6630D"/>
    </inkml:brush>
  </inkml:definitions>
  <inkml:trace contextRef="#ctx0" brushRef="#br0">105 383 8208,'3'-6'-333,"1"-1"0,-3 0 1,1-1 287,-1-1 1,0-1-1,-1-3 1,0-1 202,0-1 0,0 2 1,0 0 609,0 0 1,-3 2 0,-1 0 0,-1 1-1,-1 3 476,1 3 1,-4 1-908,0 3 0,0 5 0,-1 3 0,0 3 0,-1 2 1,0 3 4,1 3 1,2-2 0,5 1-334,1-4 1,1 0-1,1-1 1,1-2 0,1-3-471,1-4 0,3 1 1,2-4-272,2-2 1,1-3-1,2-5 1,0-2 149,0-1 0,1-5 0,0-1 0,-1 0 0,-1-1 237,0-1 0,-1-2 1,-1 1-1,-1-1 351,-1-2 1,0 1 0,-3 1 666,-1 1 1,0-1-1,-2 2 1,0 3-1,-2 2 148,-2 4 1,0 4 0,-3 1 0,-2 3-445,-2 3 1,2 5 0,-3 3 0,0 5-191,-1 4 0,1 4 0,1 5 0,1 2 1,1 2-1,0 1 0,2-1 0,1 0 0,2-2 1,2-2-1,0-3 0,3-2 0,3-3-228,3-4 1,3 1-147,2-8 0,4-2 0,0-3 0,1-2 44,1-2 1,2-1 0,-1-5 0,-1-1 0,0-1-213,0-2 0,-3 2 1,1-4 258,-2 2 1,-3-2-1,-1 0 1,-3 0-1,-2 1 211,-2 2 0,-3 0 0,-1 3 1,-2 1 135,-3 1 1,-4 2-1,-1 3 1,-3 2 150,-1 3 0,1 4 1,-1 2-1,2 2-73,1 3 1,3-1-1,0 2 54,2-1 1,3 1 0,2-3-1,1 0-405,0-1 1,3-3 0,2-2-1,2-2-288,1-1 1,2-2 0,2-1 0,-1-3 0,3-3-366,-1-2 1,2-2 0,1 0-1,-1-1 164,-1 0 1,-1 0 0,0-2 0,-1 0 257,-2 1 1,-1-1-1,0 1 1,-2 0 402,-2 1 1,-2 2 0,0 2 1673,-2 0 0,-2 4-1175,-2 2 1,1 4 0,-3 4 0,2 1-1,1 2 90,0 0 0,1-2-640,0 1 1,0-1 0,1 1 0,1-3-338,1 0 0,4-3 1,1-1-1,0-1 1,0 0-253,-1-2 1,4 0 0,-2-2 0,0-2-100,1-1 0,-2-1 0,1 0 1,0 0 170,0-2 1,-2 1 0,0-2-1,-1 1 410,-2 1 0,1 0 531,-1 1 1,-1 4 0,1 2 0,-2 3 0,-1 3 0,0 3 513,-1 0 1,0 4-831,0-4 0,2 2 0,1-1-47,0-1 1,-1-1-1,2-1-551,0 0 0,1-2 0,1-1 1,0 0-1,1-2-490,1-1 1,2 0-1,-1-2 207,0-1 1,2 1 0,-3-3 0,1 0 0,1-1-1,1-1 145,-2 0 0,2 0 1,-1-1 379,1-1 1,-1-2-1,-1 1 1,0-1-90,0 0 1,-2 3 0,0-1 746,0 0 0,-1 1 0,-1-1 0,-1 2 1132,0 0 1,-3 0-1137,1 1 0,-2-1 0,-2 3-431,-2 1 1,1 2 0,-1 2 0,1 1 0,-1 3 35,0 2 1,0-1-1,-1 3 19,1 0 1,1 2-1,1 1 1,1-1 0,-1 0-1,2-1 73,0 0 1,2-2-1,3 0-142,2-1 1,0-2 0,2 0-1,2-2 27,2 0 0,2-3 1,2 1-1,1-4-462,-1-2 1,1-1-1,1-1 87,0 1 1,0-3 0,-1 0-1,1 1 165,0-2 0,0 2 1,-3-2-1,-2 0 38,-2 0 0,1 1 1,-6-1-1,0-2 0,-3 1 1,-2-2-131,-1 0 1,-2-1-1,-1-1 165,-4 1 0,-3-1 1,-2 1-1,-1 3 273,1 1 1,-2 3-1,-1 3 1,-2 1-1,0 2 485,1 2 1,3 3 0,1 6-402,2 1 1,2 5-1,-1 4 1,4 1 822,2 1 1,1 2 0,1-2-846,0 0 0,4-2 0,2-2 0,4-1-348,3-1 1,3-2 0,0-2-1,2-2-741,2-1 0,1-4 0,-2 0 0,0-2 0,-1-1-812,2-2 1,-2 0-5360,4-1 6975,-6-3 0,6-3 0,-4-3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6.423"/>
    </inkml:context>
    <inkml:brush xml:id="br0">
      <inkml:brushProperty name="width" value="0.04286" units="cm"/>
      <inkml:brushProperty name="height" value="0.04286" units="cm"/>
      <inkml:brushProperty name="color" value="#F6630D"/>
    </inkml:brush>
  </inkml:definitions>
  <inkml:trace contextRef="#ctx0" brushRef="#br0">278 477 7929,'-4'-18'0,"-2"1"0,1 4 461,0 1 1,0-1 0,-2 2 0,1-1 0,0 1-207,-2-1 1,-1 1 0,0 2 0,1 0-235,-1 1 0,0 2 1,1 1-1,-1 1 213,0 2 1,0 1-1,-2 2 1,-1 3-139,-2 5 1,3 4 0,-3 8 60,2 2 1,-3 3 0,4 4 0,0 2-12,1 2 0,3 2 1,1-7-1,2 0 0,1-1 1,0-4 65,1-1 0,1-3-273,1-3 0,3-3 0,1-3 1,1-2 17,2-3 0,0-3 0,2-3 1,0 0-1,-1-1-64,1-1 0,0-3 1,-2-4-1,0-1 68,-1-1 0,3-2 0,2-3-189,0-1 1,-2 0 0,0-6 78,0-1 0,-2-4 0,0-2 1,-1-1 75,1-1 0,-2-1 1,0 0-1,2 2 91,1 2 0,-2-4 1,-1 2-1,1-1 1,0 1 145,0 2 1,-1 0-1,1 4 1,-1 0-1,-1 3 190,-2 1 1,-1 5-1,0 4 83,2 3 0,-2 0 1,2 0 243,-3 1-625,0 3 0,0 2 1,0 6-45,0 3 1,1 5-1,1 4 1,1 2 139,-1 3 0,-1 3 0,-1 6 78,0 3 1,0 2 0,0 1 0,0 2-42,0 0 0,1 5 1,1-2-1,1 2-192,-1-2 0,-1-5 0,0-6 1,1-2-1,1-2-104,-1-2 0,1-5 0,0-4 1,0-2-92,1-1 0,-2-3 0,3-1 0,0-2-202,-1-1 1,-1-1-1,3-3 1,1-1-216,1-2 1,0-3 0,1-5 0,0-4 55,3-1 1,-2-2-1,1 0 1,-1-1 0,-1-1 1,-1-3 0,1 2-1,-1-3 213,-3 0 1,3 4-1,-3 1 173,0 3 1,1 1-1,-3 3 1,-1 2 577,-1 0 0,-1 4 239,0 0 0,-3 9 0,-1 3 1,0 8 119,-3 5 1,2 3-1,0 4 1,1-1 0,3-1-243,0-1 0,1-3 0,0 0-393,0-2 1,3-4 0,2-3 0,1-2 189,0-3 0,0-3-231,2-3 1,1-1 0,-1-1 0,-2-4-108,0-2 1,-3-3-1,2-2 1,-1 0 0,-2-3 61,-1 0 1,-1 1 0,0 1-1,0-2-82,0 0 0,-3 2 0,-1 0 0,0 1 0,-1 0 98,0 1-786,3 0 1,-4 3-1,3 1 1,0 0-1,0 1-964,0 1 1,0 4 0,4-3 1689,2 1 0,2-3 0,4 2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4:23.656"/>
    </inkml:context>
    <inkml:brush xml:id="br0">
      <inkml:brushProperty name="width" value="0.08571" units="cm"/>
      <inkml:brushProperty name="height" value="0.08571" units="cm"/>
      <inkml:brushProperty name="color" value="#F6630D"/>
    </inkml:brush>
  </inkml:definitions>
  <inkml:trace contextRef="#ctx0" brushRef="#br0">79 804 7950,'-20'0'0,"1"0"0,-1 0 0,9-2 0,5-4 450,3-5 0,6-9 0,3-2 0,7-2 0,7-4 0,4 0 1,4-3-57,3 1 1,1-3 0,7-4-1,1 2-182,-1 3 0,0 1 0,2-4-94,5 3 1,-5 1 0,5-4 0,-7 5-1,-4-1-135,-2 1 1,-3 6-1,3-2 1,-7 4 12,-4 2 1,-2 3-1,-1 2-205,1 2 0,-1 2 1,-1-4-1,-3 4-291,-2 2 1,0-4-725,7 6 299,-9 1 0,-3 8-153,-8 5 1,0 3 1077,0 10 0,-8 0 0,-3-1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7.166"/>
    </inkml:context>
    <inkml:brush xml:id="br0">
      <inkml:brushProperty name="width" value="0.04286" units="cm"/>
      <inkml:brushProperty name="height" value="0.04286" units="cm"/>
      <inkml:brushProperty name="color" value="#F6630D"/>
    </inkml:brush>
  </inkml:definitions>
  <inkml:trace contextRef="#ctx0" brushRef="#br0">10 1 7929,'-1'82'869,"-2"-28"0,2-29 1,-2-10-1,2 0 18,1 2 0,0 0 1,0 0-1,0 2-508,0 1 0,0-2 0,0 2-410,0-1 1,3-6 0,0-1 0,0-3-187,0 0 0,-1-4 1,4-2-66,1-2 1,-2-5-1,1-3 1,-1-2-1,1-4 58,0 0 1,-3-2-1,3-2 1,-1-1-1,1 2 261,0 2 1,-3-2 0,2 5 641,-2 0 1,1 5-174,-1 3 1,-2 7-1,2 5 1,-2 4-73,-1 4 0,0 0 1,0 1 19,0 3 1,0-6-1,0 2-492,0 0 0,0-5 0,0 0 0,0-3-356,0 0 1,1-1 34,2-2 0,1-4 0,2-4 0,0-5 0,0-4-651,-1-3 796,3-3 1,-4-3 0,5-1 0,0-1 0,-1-1 0,1 0 0,-1 0 18,-3 2 0,3 2 0,-3 4 290,0 0 1,2 7-1,-4 1 115,2 2 1,-3 4 829,1 7 1,-2 0 0,-1 9-577,0 0 0,0 2 0,0 0 1,0 0-1,0 0-121,0-3 1,1 2-1,1-5-563,1 0 1,1-2 0,-2 0 0,1 0 116,2-1-2377,-3-3 0,6-1 0,-2-4 1055,1 0 1,2-4-1,0-2 1425,-1-1 0,5-10 0,0-1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7.465"/>
    </inkml:context>
    <inkml:brush xml:id="br0">
      <inkml:brushProperty name="width" value="0.04286" units="cm"/>
      <inkml:brushProperty name="height" value="0.04286" units="cm"/>
      <inkml:brushProperty name="color" value="#F6630D"/>
    </inkml:brush>
  </inkml:definitions>
  <inkml:trace contextRef="#ctx0" brushRef="#br0">104 0 7929,'5'1'1680,"-3"2"-1270,-4 3 0,-4 2 1,-4 1-1,-3 2 0,0 1 39,1 2 0,-1 1 0,3 5 0,-2 0 1,3-2 541,2-2 1,3-1-871,4-4 1,0 1-1,0-3 1,1-2-163,2-1 1,2-2 0,3-4 0,1-1-494,0-2 0,-1-2 0,2-3 149,2-1 1,-3 0-1,3 1 1,-4-1 216,-2 0 1,2 4 0,-2 0 331,1 1 1,-2 2-1,-1 5 1,-1 3-1,0 1 54,-1 2 1,0 3 0,0-1 208,1 0 0,2 1 1,-1 0-1,0-2 0,1-1 1,-1-2-655,0-1 0,2-4 122,0 0 1,2-4 0,-1-4-479,-1-2 1,-1 0 0,-3 2 0,1 0-1911,-1-1 1790,3-1 0,-3 0 0,2-1 1,0 0-1046,-2 1 1748,3-1 0,-4-3 0,3-2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7.824"/>
    </inkml:context>
    <inkml:brush xml:id="br0">
      <inkml:brushProperty name="width" value="0.04286" units="cm"/>
      <inkml:brushProperty name="height" value="0.04286" units="cm"/>
      <inkml:brushProperty name="color" value="#F6630D"/>
    </inkml:brush>
  </inkml:definitions>
  <inkml:trace contextRef="#ctx0" brushRef="#br0">1 1 7929,'0'8'0,"0"2"700,0 2 0,0 1 0,0 4 0,0 1 0,0-1 1,1 0 363,2 1 1,-2-1-867,2 0 0,0 0 1,0-3-458,-1-2 0,2-3 1,-1 0-563,-1 0 0,0-4 0,0-4-953,1-2 0,-1-4 1774,-2-4 0,0-7 0,0-3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8.129"/>
    </inkml:context>
    <inkml:brush xml:id="br0">
      <inkml:brushProperty name="width" value="0.04286" units="cm"/>
      <inkml:brushProperty name="height" value="0.04286" units="cm"/>
      <inkml:brushProperty name="color" value="#F6630D"/>
    </inkml:brush>
  </inkml:definitions>
  <inkml:trace contextRef="#ctx0" brushRef="#br0">9 21 7929,'-4'-8'415,"3"-1"0,-3 5 0,5 4 0,2 4-1619,3 1 947,-2 2 0,4-2 257,-3 4 0,3 0 0,1-1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8.346"/>
    </inkml:context>
    <inkml:brush xml:id="br0">
      <inkml:brushProperty name="width" value="0.04286" units="cm"/>
      <inkml:brushProperty name="height" value="0.04286" units="cm"/>
      <inkml:brushProperty name="color" value="#F6630D"/>
    </inkml:brush>
  </inkml:definitions>
  <inkml:trace contextRef="#ctx0" brushRef="#br0">1 1 7929,'0'12'950,"0"3"0,0 1 0,0 0 0,0 0-546,0-2 0,1 2 0,1 3 1,1 0-1,-1-1 17,-1-3 0,1-4-547,1 0 0,1-4 0,-1-2-128,3-1 1,-1-3 0,0-3-1,1-4 1,0-3-281,0-2 1,0-3-1,1-3 1,1-1 236,1 1 0,-5 0 1,6 0-1,-1 2 560,-3 0 0,1 5 0,2-2 479,0 3 0,-4 4 0,1 2 0,0 3-52,-1 3 1,0 6 0,-4 5 324,2 2 1,3 0 0,-2-1-850,1 1 0,-3 4 1,2-5-1,-2 0-419,1-2 1,3 2-1,-3-4 1,-1 0-1,-1-2-1500,-1 0 0,3 0-262,0-1 0,0-2 78,-3 0 1937,0-4 0,-4-2 0,-1-5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8.772"/>
    </inkml:context>
    <inkml:brush xml:id="br0">
      <inkml:brushProperty name="width" value="0.04286" units="cm"/>
      <inkml:brushProperty name="height" value="0.04286" units="cm"/>
      <inkml:brushProperty name="color" value="#F6630D"/>
    </inkml:brush>
  </inkml:definitions>
  <inkml:trace contextRef="#ctx0" brushRef="#br0">44 156 8429,'-12'0'517,"1"0"0,0 1 319,5 2 0,2-2 1,5 4 619,2-1-1101,2-1 0,8-3 0,2 0-126,4 0 1,1-1 0,4-2-1,2-3 1,0-1-217,-1-2 0,1 0 0,-5 1 1,-1-1 172,-2 0 1,1-2 0,-7-1-228,2 2-211,-8 0 0,6 1-45,-6 1 1,-2-1 0,-2 0 159,-1 1 0,-4 2 1,-3 1 200,-2 1 1,-1 1 0,1 2-1,-1-1 1,-1 0-48,-1 0 0,1 4 0,-1 1 332,1 2 0,1 2 1,1 5-1,0 2 1,1 2 154,1 2 1,5-3 0,-2 1 0,2 3-283,1-1 0,4-3 0,1 0 1,3-1-217,1 0 0,0-2 1,2-4-1,1-1-173,2-1 1,0-4 0,3 0-1,-2-1-611,0-1 1,-1-1 0,2-1 0,-1-4-509,-4-2 0,2-1 1,-1 1 327,-2-1 1,-1 0 0,-2 0 0,-3-3 957,0-2 0,-1-3 0,-3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9.100"/>
    </inkml:context>
    <inkml:brush xml:id="br0">
      <inkml:brushProperty name="width" value="0.04286" units="cm"/>
      <inkml:brushProperty name="height" value="0.04286" units="cm"/>
      <inkml:brushProperty name="color" value="#F6630D"/>
    </inkml:brush>
  </inkml:definitions>
  <inkml:trace contextRef="#ctx0" brushRef="#br0">0 1 9873,'0'8'1057,"0"1"1,1 1 0,1 0-416,1 2 1,4 2 0,-2-1 0,3-1-220,1 1 1,0 1 0,3-2 0,1-1-713,1 2 0,2-5 1,-2 1-733,-1-1 1,0 1 0,-4-7-530,3 0 0,-2-1 0,0-2 1550,-3-1 0,1-7 0,-3-5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9.446"/>
    </inkml:context>
    <inkml:brush xml:id="br0">
      <inkml:brushProperty name="width" value="0.04286" units="cm"/>
      <inkml:brushProperty name="height" value="0.04286" units="cm"/>
      <inkml:brushProperty name="color" value="#F6630D"/>
    </inkml:brush>
  </inkml:definitions>
  <inkml:trace contextRef="#ctx0" brushRef="#br0">200 1 7929,'-13'0'0,"0"3"1282,4-1 1,-2 6 0,-2 0-767,0 2 1,-2 6 0,-2-2-1,1 3-374,1 0 1,0 1 0,3 1-359,2-2 1,1 4 0,2-5 0,3-1-516,0 1 1,1 0 0,3-2 0,1-2-838,2-3 1,-1-1 1567,3-2 0,1-2 0,3-4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7:59.750"/>
    </inkml:context>
    <inkml:brush xml:id="br0">
      <inkml:brushProperty name="width" value="0.04286" units="cm"/>
      <inkml:brushProperty name="height" value="0.04286" units="cm"/>
      <inkml:brushProperty name="color" value="#F6630D"/>
    </inkml:brush>
  </inkml:definitions>
  <inkml:trace contextRef="#ctx0" brushRef="#br0">1 52 7929,'0'-9'300,"0"1"1,0-1 403,0 0 1,0 4-1,1 0-45,2 1 1,-1 2 0,2 6-38,0 4 1,-1 7-1,-3 8-187,0 6 1,0 13 0,0 6 0,0 4-244,0 1 1,0-2 0,0-5 0,0-3 0,0-1 10,0-2 1,0 0 0,0-1 0,1-5-255,2-7 1,-2-6-1301,2-7 0,-2-3 917,-1-8 0,0-9 0,0-10 0,0-6 0,0-1 0,0-4 0,0-1 0,0-3 0,1 0-69,2 0 0,-2-2 0,3 1 0,-1-1 110,3-2 382,-2 0 0,4 2 0,-3 1 0,4 3 0,2 3 0,0 3 697,0 3 0,-1 5 1,1 4-183,1 1 0,-1 5 1,-2 2-1,0 2 1,-1 1 162,1 0 1,0 5-322,-1 4 1,-2 0 0,-1 6-1,-1 0 1,-2 2 0,-1 0-132,-1 0 1,-5 0 0,-3-2 0,-3-1 0,0-2-148,-2-1 1,3-3-1,-4-1 34,2-1 0,-1-4 0,3 1 0,-2-2-789,1-1 0,5-1 0,1-2 1,1-4-1,2-2-601,1-3 1,1-6-1,1 0-1519,2 0 2807,2 0 0,4-3 0,-1-2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00.215"/>
    </inkml:context>
    <inkml:brush xml:id="br0">
      <inkml:brushProperty name="width" value="0.04286" units="cm"/>
      <inkml:brushProperty name="height" value="0.04286" units="cm"/>
      <inkml:brushProperty name="color" value="#F6630D"/>
    </inkml:brush>
  </inkml:definitions>
  <inkml:trace contextRef="#ctx0" brushRef="#br0">1 307 7929,'0'-9'2664,"0"5"-2470,0 0-1898,4 8 1177,-3-3 658,3 2 1,-2-6 338,1-3 1,0 1-1,-3-1 52,0-1 0,0 3 0,1-1 79,2 1 0,-2 0 0,3 2-148,0-1 1,-3-1-1,3 2-202,-1 0 1,1 0 0,3 5 0,-1 2-1,1 3 144,0 1 1,-1 3 0,0 3-241,1 1 0,-3 1 0,2 1 0,0-2 1,0 0-1,-1 0 0,-1-1 183,1-2 1,-3-3 237,1-1-901,-2 0 1,-2-4 227,-2-3 1,2-4 0,-2-4-1,2-3 52,1-2 1,0-3-1,1-3 1,1 0 23,1 3 0,4-2 1,-1 2-1,1 1-191,2 1 1,0-1 0,-1 2 0,2 0 0,1 2-554,0 0 0,2-74 1,-3 1-1,2 27 1,-2 26-1770,0 24 1,2 78 2533,-1-1 0,1-1 0,-4-76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4:23.995"/>
    </inkml:context>
    <inkml:brush xml:id="br0">
      <inkml:brushProperty name="width" value="0.08571" units="cm"/>
      <inkml:brushProperty name="height" value="0.08571" units="cm"/>
      <inkml:brushProperty name="color" value="#F6630D"/>
    </inkml:brush>
  </inkml:definitions>
  <inkml:trace contextRef="#ctx0" brushRef="#br0">68 40 7978,'-20'-18'0,"0"5"0,7 4 1194,0 9 0,11 0-949,2 0 0,9 0 0,10 0 0,1 0 0,2 3 20,4 3 1,-2 5 0,6 11 90,-1 4 0,5 4 0,-1 10 1,4 1-1,5 3 106,3 1 0,-1 8-213,8-8 1,-6 3 0,4-6 0,-2-1-424,-5-4 1,-3-9-1,-6 3 1,-3-5 0,-3-7-389,-4-3 0,-2-5 0,-2 2 0,-1-7-154,1-4 1,-1 5 0,1-1-2324,0-1 3039,-10-3 0,8-11 0,-7-2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01.367"/>
    </inkml:context>
    <inkml:brush xml:id="br0">
      <inkml:brushProperty name="width" value="0.04286" units="cm"/>
      <inkml:brushProperty name="height" value="0.04286" units="cm"/>
      <inkml:brushProperty name="color" value="#F6630D"/>
    </inkml:brush>
  </inkml:definitions>
  <inkml:trace contextRef="#ctx0" brushRef="#br0">44 79 7929,'-5'-3'130,"-1"0"0,3-3 0,-3 3 221,-1 1 1,4 0 0,-1 1 1238,0-2-171,3 0-1019,-3 3 0,8 3 1,2 0-1,2-2-276,4 0 0,-2-2 0,4 0 0,-1-3 0,0-1-54,-1-2 0,0 2 0,-3 0-363,-1-2 0,0-1 56,-2-1 0,-3 5 1,-6 1-1,-4 2 1,-3 1 11,-1 0 1,-4 1 0,3 2 371,-2 2 1,4 3 0,-2 1 0,4-1-30,2 1 1,-1 0-1,4-1-218,1 1 1,1 0 0,2-1-1,2 1-325,3 0 1,2-4 0,1-3 0,3-1-1,1-1-310,1 0 735,2-3 0,-2-6 0,3-5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01.853"/>
    </inkml:context>
    <inkml:brush xml:id="br0">
      <inkml:brushProperty name="width" value="0.04286" units="cm"/>
      <inkml:brushProperty name="height" value="0.04286" units="cm"/>
      <inkml:brushProperty name="color" value="#F6630D"/>
    </inkml:brush>
  </inkml:definitions>
  <inkml:trace contextRef="#ctx0" brushRef="#br0">165 43 7929,'0'-16'2135,"0"1"-1616,0 6 0,0 7 0,0 5 0,0 6 0,0 6-66,0 4 1,-3 7 0,0 6 119,1 1 0,0 4 0,0-1 0,-1-3 0,1 1-331,1 0 1,4-5 0,1-1 0,0-1-427,0 0 1,2-1-1,-3-2 1,-1-5-18,2-4 0,-3-2-989,2-5 0,-2-4 0,-1-4 178,0-5 0,-3-3 0,-1-3 0,0-1 0,-4-2 494,-3-1 1,2 1 0,-4 0 517,1-2 0,-1 1 0,-2 1 0,1 2 0,1 2 0,-1 2 0,4-1 0,-2 1 1739,2 3 1,2-2-344,-1 4 0,11-3 1,5 3-1054,4 1 1,4 1 0,2 1 0,1 0-81,3 0 0,-3-3 0,3 1-774,0 0 0,-2 1 0,2 1 0,-1 0 0,1 0 0,0 0 1,1 0-1,-3 0-1335,-1 0 0,-3 0 0,-2 0 1846,0 0 0,-2-4 0,-2-1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02.087"/>
    </inkml:context>
    <inkml:brush xml:id="br0">
      <inkml:brushProperty name="width" value="0.04286" units="cm"/>
      <inkml:brushProperty name="height" value="0.04286" units="cm"/>
      <inkml:brushProperty name="color" value="#F6630D"/>
    </inkml:brush>
  </inkml:definitions>
  <inkml:trace contextRef="#ctx0" brushRef="#br0">9 0 10627,'-3'9'0,"0"-1"0,1 1 875,1 0 0,1-1 0,0 1 1,0 0-771,0-1 1,0 1-91,0 0 1,1-1 0,1 1-3231,1 0 338,0-4 2877,-3-2 0,0-3 0,0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02.444"/>
    </inkml:context>
    <inkml:brush xml:id="br0">
      <inkml:brushProperty name="width" value="0.04286" units="cm"/>
      <inkml:brushProperty name="height" value="0.04286" units="cm"/>
      <inkml:brushProperty name="color" value="#F6630D"/>
    </inkml:brush>
  </inkml:definitions>
  <inkml:trace contextRef="#ctx0" brushRef="#br0">27 48 7929,'-4'-12'575,"-2"1"0,2 2 0,0 4 933,1 2-1200,2-4 0,-3 10-294,4 0 1,4 3-15,1 3 0,3 0 0,1-1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02.821"/>
    </inkml:context>
    <inkml:brush xml:id="br0">
      <inkml:brushProperty name="width" value="0.04286" units="cm"/>
      <inkml:brushProperty name="height" value="0.04286" units="cm"/>
      <inkml:brushProperty name="color" value="#F6630D"/>
    </inkml:brush>
  </inkml:definitions>
  <inkml:trace contextRef="#ctx0" brushRef="#br0">44 1 8105,'5'1'727,"-2"2"1,-2 1 0,-2 5-326,-2 0 0,1-4 0,-4 1-243,0 1 1,1 1 0,-1 0 0,-1 1 0,0 0 284,2-1 1,1 1 0,4 0-175,0-1 1,0 1 0,1-1 36,2-2 0,1 1 0,5-1 0,0 1 0,0 0-37,3-2 0,1 0 0,1 2 0,-2-2-101,-3-1 0,0 1 0,0-1-25,-1 1 0,0 1 0,-2 2-289,-3 1 0,-4 0 1,-4-1-1,-4 1 24,-1 0 0,0-1 1,-1 1-64,0 0 0,-1-2 0,4 0 1,-1-2-1521,0-1 433,1-1 1,3-4 0,3-1-314,4-1 0,3-7 1584,3 2 0,5-11 0,0 1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02.983"/>
    </inkml:context>
    <inkml:brush xml:id="br0">
      <inkml:brushProperty name="width" value="0.04286" units="cm"/>
      <inkml:brushProperty name="height" value="0.04286" units="cm"/>
      <inkml:brushProperty name="color" value="#F6630D"/>
    </inkml:brush>
  </inkml:definitions>
  <inkml:trace contextRef="#ctx0" brushRef="#br0">96 113 7929,'4'0'1366,"4"-4"-987,-2-2 1,-1-1 0,0 1 0,1 0 0,-1-1 217,-2-1 0,1 0 1,-1-1-227,-1 0 0,-1 4 0,-1-1-299,0-1 1,-1 0-1,-2 1-21,-3 0 1,-3 4 0,-1-1-1,-2 2 100,2 1 0,-3 4 0,0 2 0,1 2 0,-2 3 114,1 0 1,2 5-1,1-2 268,3 3 0,3 3 1,4 1-1,0 0 1,1 1-222,2-3 1,3-4 0,6-1 0,5-2-353,2-1 1,5-3-1,-2-1 1,1-2-937,0-1 1,1-1 0,2-3 0,0 0 426,0 0 1,-3-1-1,0-2-1691,1-3 1,-3 1 2239,-1 0 0,-1-5 0,-2-4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10.365"/>
    </inkml:context>
    <inkml:brush xml:id="br0">
      <inkml:brushProperty name="width" value="0.04286" units="cm"/>
      <inkml:brushProperty name="height" value="0.04286" units="cm"/>
      <inkml:brushProperty name="color" value="#F6630D"/>
    </inkml:brush>
  </inkml:definitions>
  <inkml:trace contextRef="#ctx0" brushRef="#br0">0 25 7809,'0'-8'-199,"1"3"595,2 2 1,-1-1-1,4 1 647,0 1 1,2 2 0,1 3 0,-1 3-200,1 2 1,-3 4 0,0 3-707,0 1 1,-1 1 0,0 1-1,-1-1-44,-2 0 1,-1 1 0,-1-2 0,0-1-882,0-4 1,0-1 0,0-2-595,0 1 1,-1-4-1,-2-2 305,-3-2 1,1-1 0,0-1 1075,2-2 0,-4-2 0,2-4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10.565"/>
    </inkml:context>
    <inkml:brush xml:id="br0">
      <inkml:brushProperty name="width" value="0.04286" units="cm"/>
      <inkml:brushProperty name="height" value="0.04286" units="cm"/>
      <inkml:brushProperty name="color" value="#F6630D"/>
    </inkml:brush>
  </inkml:definitions>
  <inkml:trace contextRef="#ctx0" brushRef="#br0">9 18 7929,'-4'-5'2813,"3"-2"-1188,-3 6-679,4-3-728,0 4 0,1 0 1,2 0-405,3 0 0,-1 4 0,1 0 0,0 2-881,2 0 1,1 0 0,-2 2 1066,-1 1 0,2 0 0,-3-1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10.934"/>
    </inkml:context>
    <inkml:brush xml:id="br0">
      <inkml:brushProperty name="width" value="0.04286" units="cm"/>
      <inkml:brushProperty name="height" value="0.04286" units="cm"/>
      <inkml:brushProperty name="color" value="#F6630D"/>
    </inkml:brush>
  </inkml:definitions>
  <inkml:trace contextRef="#ctx0" brushRef="#br0">9 0 10206,'-3'5'2677,"2"10"-2615,-2-1 0,2 4 0,1 0 1,0-2-1,0 0 0,0-3 0,0 1 1,0-2-31,0 1 170,4-2 1,-3-5 0,2-1-454,1-1 0,-2-2 0,4-2 0,1-1-343,0-1 1,2-3 0,0-5 0,-1-1 138,-3-4 1,3 2 0,-2-2 0,1 0 224,2-2 1,0 4 0,-1 1-1,1 3 918,0 0 1,-1 1 541,1 3 1,-3 1-1,-1 5-532,-1 2 0,-2 5 1,-2 7-1,1 0 1,1 1-662,1 2 1,0-6-1,-2 6 1,1-2 0,1-1-1,-1 0 1,-1-4 0,0-1-1,1-1-2717,1-1 0,0-2-1549,-3 0 4229,3-4 0,2-2 0,4-5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13.472"/>
    </inkml:context>
    <inkml:brush xml:id="br0">
      <inkml:brushProperty name="width" value="0.04286" units="cm"/>
      <inkml:brushProperty name="height" value="0.04286" units="cm"/>
      <inkml:brushProperty name="color" value="#F6630D"/>
    </inkml:brush>
  </inkml:definitions>
  <inkml:trace contextRef="#ctx0" brushRef="#br0">87 87 7929,'9'-17'0,"-2"1"0,-1 1 0,1 3 0,-3 3 2673,1 0-1836,-3 1 1,-2 8-760,-6 5 0,-5 7 0,-1 6 0,-2 2 0,-1 1 0,-1 0 84,2 0 0,1-1 1,5-2-1,0-2-57,2-1 0,2 0 1,4-4-1,0 0 125,0-1 0,4 1 1,3 1-1,3-3-61,1-2 0,4 0 0,-3-3-20,2 1 1,-1-2 0,3 1-1,-3 1-120,0 0 1,-2-2 0,-3 3-60,-2 0 1,-2 2 0,-2 2 0,1 0-21,-1 2 0,-4 3 1,-2 0-1,0 0-16,-3 0 1,-1 1 0,-2-3 0,0 1 0,-2-2-109,2-3 1,0-1-938,1-2 1,4 0 207,-1-3 0,4-4 1,0-4-1,4-3-242,4-1 0,1-3 1145,2-3 0,4-5 0,0-2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54:26.124"/>
    </inkml:context>
    <inkml:brush xml:id="br0">
      <inkml:brushProperty name="width" value="0.08571" units="cm"/>
      <inkml:brushProperty name="height" value="0.08571" units="cm"/>
      <inkml:brushProperty name="color" value="#F6630D"/>
    </inkml:brush>
  </inkml:definitions>
  <inkml:trace contextRef="#ctx0" brushRef="#br0">20 236 8344,'-10'-20'976,"1"7"825,9 0-1335,0 8 1,0 1-1,0 15-67,0 9 0,6 10 1,3-2-1,0 3 38,0 4 0,4 2 0,-5 2 0,1 0-76,0 0 1,4-2 0,-5-2 0,1-2-28,0 2 0,4-5 0,-4 1-193,2-3 0,-5 2 0,5-8-183,-2-4 1,-1-10-1,-1 5-126,6 3 368,-4-8 1,8 1 1,-4-9 0,-2 0 0,0-2 1,0-5 1,0-6 0,0-11 0,4-4-71,-2-2 0,-2-3 0,4-8 0,-2-3 0,2-2 156,3 3 1,-1-1 0,-2 3-83,-1 2 1,-4-5 0,6 14 0,-5-1-105,-3 5 1,5-2-1,-4 1 0,0 4 1,2 1 77,0 2 0,-1 7 1,6 2-718,-3 2 1,-7-6-318,7 2 1,-6-2 166,6 2 0,-9 2-295,3 4 0,-5 3-544,-2-9 129,0 9-1618,0-14 3014,0 16 0,0-7 0,0 9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13.837"/>
    </inkml:context>
    <inkml:brush xml:id="br0">
      <inkml:brushProperty name="width" value="0.04286" units="cm"/>
      <inkml:brushProperty name="height" value="0.04286" units="cm"/>
      <inkml:brushProperty name="color" value="#F6630D"/>
    </inkml:brush>
  </inkml:definitions>
  <inkml:trace contextRef="#ctx0" brushRef="#br0">9 4 8667,'0'-4'2111,"0"4"-1572,0 5 1,0 6-1,0 2 1,-2 2-1,-1 4-186,1-1 1,1 1 0,1 1 0,1 0-25,2-1 1,4-1 195,5 0 0,-1-4 0,-2 0 0,1-2-810,1-1 0,2-5 1,1-4-1,-2-2 1,-2-2-1,1-5-156,1-4 0,-1 1 0,-2-5 0,0 1 50,-1 0 0,0-2 0,-1 2 0,-3 1 0,0 0 0,-1 2-572,1-1 0,-3 1 888,2 2 1,-2 5 394,-1 4 0,0 4 866,0 5 0,3-1 0,0 2 1,-1 1-1,0 1 0,0 1-1265,4-1 0,-1 4 1,0-3-1,0 1 0,-1-2-2339,3 1 1,-2-4 1482,1 3 0,0-4 1,1-1-1,0-2-230,-1-1 1165,0-1 0,2-7 0,1-1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14.138"/>
    </inkml:context>
    <inkml:brush xml:id="br0">
      <inkml:brushProperty name="width" value="0.04286" units="cm"/>
      <inkml:brushProperty name="height" value="0.04286" units="cm"/>
      <inkml:brushProperty name="color" value="#F6630D"/>
    </inkml:brush>
  </inkml:definitions>
  <inkml:trace contextRef="#ctx0" brushRef="#br0">94 42 7929,'0'-9'967,"1"3"1,1 0 418,1 0 1,0 1-1038,-3-1 1,-4 4-1,-1 0 1,-1 4 24,-3 4 0,2 2 0,-4 1 0,0 2-203,-1 0 0,3 5 0,-2-2 1,4 3-1,4 0 0,0 0 1,0 0-1,2-2 0,2-1 1,2-2 1,6 0 0,1-5 0,2 0-339,0-1-65,3-4 0,-1 2-351,3-4 0,1 0 1,-1-1-1,0-1-623,1-1 0,-1-4 0,-1 1 0,0-1-784,-2-2 1989,1 0 0,2-7 0,0-2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14.458"/>
    </inkml:context>
    <inkml:brush xml:id="br0">
      <inkml:brushProperty name="width" value="0.04286" units="cm"/>
      <inkml:brushProperty name="height" value="0.04286" units="cm"/>
      <inkml:brushProperty name="color" value="#F6630D"/>
    </inkml:brush>
  </inkml:definitions>
  <inkml:trace contextRef="#ctx0" brushRef="#br0">131 13 9892,'-14'-8'0,"4"3"0,2 6 600,2 7 1,3 5 0,-3 8 0,0 4-149,-2 3 1,-4 5 0,1-1 0,0 1 137,2-2 0,1-1 1,1-4-1,2 0 822,2 0-1262,0-3 0,3-2-154,0-4 1,3 2 0,0 0 0,1-4 0,1-1-1018,0-4 0,1-4 1,2-3 397,1-2 0,1-5 0,0-2 0,2-3 247,-2-2 1,-1 1-1,-2 0 1,-2 2 912,-2 2 1,4 4-1,-2 0 1,1 4 3081,0 4-3193,-4 2 0,4 3 1,-2 1-12,1-2 1,1 3 0,2-1 0,1 1-1136,0 0 0,-1-5 1,1-3-1,0 0-651,-1 0 1,1-3 0,0 0 88,-1-1 0,1-1 1,0 0 1281,-1 0 0,1-3 0,0-2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15.501"/>
    </inkml:context>
    <inkml:brush xml:id="br0">
      <inkml:brushProperty name="width" value="0.04286" units="cm"/>
      <inkml:brushProperty name="height" value="0.04286" units="cm"/>
      <inkml:brushProperty name="color" value="#F6630D"/>
    </inkml:brush>
  </inkml:definitions>
  <inkml:trace contextRef="#ctx0" brushRef="#br0">114 68 7929,'4'-13'0,"-1"1"111,-2 3 0,-1 0 0,-1 1 294,-2 3 0,1-2 1,-3 4-1,-2 2 0,-2 3 113,-2 4 0,1 5-121,-2 4 1,0 4 0,0 1-1,2 0 1,0 1 0,2-1-1,3-1-33,2-1 0,2 0 0,1-2-305,0-1 1,4 0-1,0-3 1,2-3-273,0-2 0,0 0 0,2-4 0,1-2-85,0 0 0,-1-4 1,1-3-1,0-3 61,0-2 1,-1 1 0,1-3-10,0 1 0,-4 2 1,0-1-1,-1 1 356,-2 1 1,2 1 0,-1-1 1384,-1 0-1060,-1 5 1,-1 4 0,0 5-1,0 3-172,0 1 1,0 0-1,0 2 1,0 1-157,0 2 1,0-2-1,2 1 1,2 0-493,1-3 0,-2 3 0,2-2 0,0 1-561,-1 0 1,-2-2 0,2 1-288,0-5 1,-2 2-1,4-3-1031,0 0 2264,2-2 0,5-6 0,0-2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15.807"/>
    </inkml:context>
    <inkml:brush xml:id="br0">
      <inkml:brushProperty name="width" value="0.04286" units="cm"/>
      <inkml:brushProperty name="height" value="0.04286" units="cm"/>
      <inkml:brushProperty name="color" value="#F6630D"/>
    </inkml:brush>
  </inkml:definitions>
  <inkml:trace contextRef="#ctx0" brushRef="#br0">78 35 7929,'5'-12'502,"-1"5"0,-5-1-483,-2 3 0,-2 2 0,-4 4 1041,-3 2 0,2 5 0,-1 3-593,1 0 0,2-1 0,0-2 0,2 1 0,3 0 0,2 0 0,2 2 1,2 0 446,3-4-979,5 2 207,-1-4 1,6 2 0,-2 0 0,0-2-1,0 0 128,-2 0-308,0-3 1,-6 4 0,-1-2 0,-2 1 12,-1 2 0,-6 0 1,-3 2-1,-4 0-140,1-1 0,-3 1 0,1 0-350,-2-1 0,3 0 0,0-2 0,1-2 35,2 0 0,2-3-3318,0 1 3798,4-1 0,2-4 0,5-2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45.699"/>
    </inkml:context>
    <inkml:brush xml:id="br0">
      <inkml:brushProperty name="width" value="0.04286" units="cm"/>
      <inkml:brushProperty name="height" value="0.04286" units="cm"/>
      <inkml:brushProperty name="color" value="#F6630D"/>
    </inkml:brush>
  </inkml:definitions>
  <inkml:trace contextRef="#ctx0" brushRef="#br0">78 135 7929,'9'-15'0,"0"1"0,-1-2 293,-3 4 0,3-2 0,-3 4-69,0-2 0,1 1 1,-3 2-1,0 1 548,1 3 1,-3 0-360,2 2 0,-3 3 0,-3 1-249,-3 6 1,-2 4 0,-1 5 0,-3 4 0,-1 0-63,-1 1 0,-4 2 0,4-3 1,1 0-65,2-2 1,3-1-1,0 0 1,2-2 146,3 0-195,2-5 1,1 3 0,1-6 123,2-1 0,3-2 1,6-4-1,2 0-30,2 0 0,2-4 0,0-1 1,1 0 4,2-1 1,-4 1 0,-3-2 0,1 2 0,-2 2 241,-1 1 0,-3 1-235,0 1 0,-4 4 0,-2 1 0,-2 3 0,-1 1 53,0-1 1,-3 4 0,-1 0-1,-1-1-130,-1 2 1,-1-4 0,0 3 0,2-3 116,1 0 1,-1 0-505,2-1 1,-1-2-1311,1 0 0,2 0 8,-2 2 0,3-3 1002,3-2 0,1-3 0,3-3 0,-2-3 668,2-5 0,1-6 0,0-6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46.101"/>
    </inkml:context>
    <inkml:brush xml:id="br0">
      <inkml:brushProperty name="width" value="0.04286" units="cm"/>
      <inkml:brushProperty name="height" value="0.04286" units="cm"/>
      <inkml:brushProperty name="color" value="#F6630D"/>
    </inkml:brush>
  </inkml:definitions>
  <inkml:trace contextRef="#ctx0" brushRef="#br0">70 61 7929,'0'-5'1161,"0"2"0,0 6 0,1 2 0,1 0-1032,1 1 0,3 0 1,0 3-1,2-2 1,1 0-1,0-1 1,2 1-1,1-1 1,1 0-1,-1-3 1,-1-2 479,-1-1 1,1 0-594,1 0 0,-1-1 0,-2-2-720,0-3 0,-1-1 0,1-2 0,0 0-990,-1 1 0,-2-2 0,-1-1 1343,-1 0 1,1-1-1,-2 4 1,-1-1 389,-1 0 1,-2 4 0,-2 0 726,-2 1 0,-3 2 0,-2 5 0,0 4 77,-2 3 0,-2 4 0,0 4 0,0 2-407,-2 3 0,-3 6 0,3 4 0,-4 3 0,1 3 26,1 4 1,1-6-427,3 4 1,1-3 0,5-2 0,-1-3-1,0-1 1,2-3-609,1-3 1,-1-5 0,4 0 0,1-1-960,1-4 924,1-4 1,4-8 0,2-9-1,2-7 607,0-4 0,5-3 0,0-7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46.476"/>
    </inkml:context>
    <inkml:brush xml:id="br0">
      <inkml:brushProperty name="width" value="0.04286" units="cm"/>
      <inkml:brushProperty name="height" value="0.04286" units="cm"/>
      <inkml:brushProperty name="color" value="#F6630D"/>
    </inkml:brush>
  </inkml:definitions>
  <inkml:trace contextRef="#ctx0" brushRef="#br0">9 4 7929,'0'-4'1146,"0"4"-587,0 5 1,0 7 0,-1 2 0,-1 3 0,-1 3 77,1 0 0,1 1 0,1-2-362,0 2 0,0 0 1,0-3-1,1 0 1,1-2-1,2-3 1,0-2-733,0-2 1,2-4 137,0-2 0,-1-3 0,1-4 1,0-3-1,-1-6-177,1-3 1,0 0 0,2-4 127,-3 2 1,3-2 0,-2-1-1,2 3 1,-1 2 518,-1 1 0,2 5 0,-2-2 958,1 2 1,-1 6-166,0 1 0,-1 6 1,1 2-1,-1 4-454,-1 3 1,0-3-1,-2 4-172,1-1 0,3 1 1,-3 2-1,1 0-318,0 0 0,2-2 1,-2-2-1,0-1-900,-1-2 0,0-2 0,-2-1-3982,2-1 3510,-2-1 0,3-7 1372,-4-2 0,4-5 0,1-3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48.175"/>
    </inkml:context>
    <inkml:brush xml:id="br0">
      <inkml:brushProperty name="width" value="0.04286" units="cm"/>
      <inkml:brushProperty name="height" value="0.04286" units="cm"/>
      <inkml:brushProperty name="color" value="#F6630D"/>
    </inkml:brush>
  </inkml:definitions>
  <inkml:trace contextRef="#ctx0" brushRef="#br0">14 70 8580,'-4'-9'1801,"-2"0"-1607,2 5 0,5 0 0,7 4 1,4 0-1,1 0 370,3 0 0,4 0 1,3 0-1,2 0-94,1 0 1,3 0-398,0 0 0,2 0 0,-4 0 1,-3 0-1,-2 0 0,-3-1 10,-1-2 1,-4 1-1094,-3-4 0,-1 4 0,-2-2 0,-1 1-688,-2 1 1,-4-4 1697,-1 3 0,-4-4 0,-4 2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48.507"/>
    </inkml:context>
    <inkml:brush xml:id="br0">
      <inkml:brushProperty name="width" value="0.04286" units="cm"/>
      <inkml:brushProperty name="height" value="0.04286" units="cm"/>
      <inkml:brushProperty name="color" value="#F6630D"/>
    </inkml:brush>
  </inkml:definitions>
  <inkml:trace contextRef="#ctx0" brushRef="#br0">0 4 7929,'0'-4'146,"0"4"1,0 4 317,0 5 1,0 3 0,0 4-1,0 2 1,0 3 0,0 1-1,0 2 212,0 1 0,0-2 1,1 0-480,2-2 1,-1 2 0,3-3 0,-1-1-31,-2 0 0,-1-5 0,0 0-1504,2-2 0,-3 0-1202,3-4 1931,-2-3 0,0-5 0,2-7 1,2-3 212,0-5 0,3 0 1,-3-1 394,3-2 0,1-1 0,-1-7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37:49.789"/>
    </inkml:context>
    <inkml:brush xml:id="br0">
      <inkml:brushProperty name="width" value="0.08571" units="cm"/>
      <inkml:brushProperty name="height" value="0.08571" units="cm"/>
      <inkml:brushProperty name="color" value="#F6630D"/>
    </inkml:brush>
  </inkml:definitions>
  <inkml:trace contextRef="#ctx0" brushRef="#br0">23 39 8254,'-9'-13'535,"0"0"0,4 5 1,5 5-1,6 2 1,2 2 155,1 2 0,2 2 0,0 5-793,2-1 0,4 1 0,-3 0 163,1 2 1,1-1 0,-2 1 65,1-1 1,-4-2 0,3 1-1,-2-1 1,1 0 330,-2 1 1,1-1 0,-1 0-236,2-3 0,-1 2 0,-2-3 0,-1 2 0,0-1 422,1 1-442,-1-3 1,-3 4-619,1-5 1,-1 4-269,3-1 1,0 3 15,-3 0-1500,-2-4 1,-3 3 2166,2-5 0,2-4 0,5-4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48.867"/>
    </inkml:context>
    <inkml:brush xml:id="br0">
      <inkml:brushProperty name="width" value="0.04286" units="cm"/>
      <inkml:brushProperty name="height" value="0.04286" units="cm"/>
      <inkml:brushProperty name="color" value="#F6630D"/>
    </inkml:brush>
  </inkml:definitions>
  <inkml:trace contextRef="#ctx0" brushRef="#br0">155 1 7929,'-5'0'500,"-3"0"0,3 1 30,1 2 1,-4 2-3,2 3 0,-2 5 1,0 3-1,-2 5 1,0 7 92,-2 5 1,-2 1-1,2 5 1,1 1-155,2-1 1,1-4 0,1 1-296,1-3 1,5-2 0,-1-7 0,3-2 0,2 0-366,2 1 1,-2-8 0,3-1-1,0-3-241,-1-2 0,2-3 0,-1-2 61,2 0 1,0-5 0,1-5-1,1-2-131,1-4 1,-1-1 0,1-4 342,-1 3 1,-1-2 0,-1 5 0,0 0 509,-2 2 0,-1 4 0,-3 1 34,1 0 0,-1 4 1,-2 0-1,0 5 1,0 4-1,0 1 233,0 2 1,0 3 0,0-1 139,0-1 0,0 3 0,0-4-958,0 2 0,0-4 1,0 2-1,1-3 1,1 0-937,1 0 0,4-4 0,-1-3 0,1-1 105,2-1 1,1-1-1,0-2 1033,2-6 0,3-7 0,-1-7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1.258"/>
    </inkml:context>
    <inkml:brush xml:id="br0">
      <inkml:brushProperty name="width" value="0.04286" units="cm"/>
      <inkml:brushProperty name="height" value="0.04286" units="cm"/>
      <inkml:brushProperty name="color" value="#F6630D"/>
    </inkml:brush>
  </inkml:definitions>
  <inkml:trace contextRef="#ctx0" brushRef="#br0">0 130 10202,'9'-6'0,"-1"0"282,1-1 1,3 1 0,-1-1 0,1 1 0,-1-1 0,1 0-193,-1-2 1,1 0-1,0 1-212,-2-1 1,-3 3 0,-2 0 0,-1 0 245,-2-2-58,-1-1 1,-5 5 0,-2 1 0,-3 3 95,-2 3 1,-2 2 0,-2 6 0,1 0 178,2 0 0,0 2 0,3-1-196,1 2 0,2-3 1,1 3-1,1-2-130,2-1 0,2-2 0,3-1 0,2-1-281,0-1 0,6-3 0,-3 1 0,2 0 0,-1-2-480,0-1 0,3-1 1,-1-1-1,1-1-328,0-1 0,-1-3 0,2 0 1074,0-2 0,2-4 0,-1-2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1.438"/>
    </inkml:context>
    <inkml:brush xml:id="br0">
      <inkml:brushProperty name="width" value="0.04286" units="cm"/>
      <inkml:brushProperty name="height" value="0.04286" units="cm"/>
      <inkml:brushProperty name="color" value="#F6630D"/>
    </inkml:brush>
  </inkml:definitions>
  <inkml:trace contextRef="#ctx0" brushRef="#br0">182 88 7929,'-4'-8'0,"-2"2"297,-1 3 0,1 5 0,-1 2 1,-2 1 315,-1 2 0,-6 1 0,2 3 0,-1 0 0,-1 0 153,2-1 0,3 1-533,-1 1 1,3 0 0,1-1 0,1 0 0,3-3-276,0-1 0,2-1 0,5 1 0,2-1-42,3-3 0,5 1 0,1-1 178,3-1 0,3-1 0,0-1 0,-2-1-75,-2-2 0,-1 2 1,-3-2-1,-2 2-52,0 1 1,-5 1 0,-2 2-44,-2 3 0,-2 1 0,-2 2 0,-4 0 0,-3 0-80,-1 3 0,-5-2 0,3 1-544,-1-1 1,2-2 0,3 0 0,1-2-792,-1-3 1,4-4 1490,2-5 0,10-4 0,3-7 0</inkml:trace>
  <inkml:trace contextRef="#ctx0" brushRef="#br0" timeOffset="1">269 192 7929,'5'1'1215,"1"2"1,-3 0 0,2 4 0,-1-1-603,-2 1 1,-1-3-1233,-1 2 0,-1-3 0,-1 3 0,-2 0-2420,-1-1 3039,3-2 0,-6-3 0,4 0 0</inkml:trace>
  <inkml:trace contextRef="#ctx0" brushRef="#br0" timeOffset="2">277 53 7929,'-4'-16'1218,"-1"1"-217,1 7-921,0 0-123,4 7 0,1-3 1,2 5-276,3 2 0,1 1-1177,2 1 0,-1 3 1495,-3-2 0,3-2 0,-3 4 0,4-4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2.330"/>
    </inkml:context>
    <inkml:brush xml:id="br0">
      <inkml:brushProperty name="width" value="0.04286" units="cm"/>
      <inkml:brushProperty name="height" value="0.04286" units="cm"/>
      <inkml:brushProperty name="color" value="#F6630D"/>
    </inkml:brush>
  </inkml:definitions>
  <inkml:trace contextRef="#ctx0" brushRef="#br0">9 35 8510,'0'-4'738,"3"-1"-526,0 2 0,4 2 65,-1-2 1,-2 2-362,2 1 0,-3-1 588,3-2 0,-3 2 909,3-2-739,-5 2-491,3 1 1,-3 0-150,2 0-382,-2 0 459,7 0 0,-6 0 92,4 0 0,-4-1 32,4-1 1,-3 1-28,3-2 1,-3 2 33,3 1-240,-5 0 0,2 0 1,-6 0-1,-1 1 14,-1 2 0,-3-2 0,2 4 1,-1 0 20,-2 0 1,3-2-1,0 3-80,0 0 1,1 2 0,0 1-33,1-1 0,1-2 113,3 0 0,4-1 1,2 1-1,2-1 63,0-1 0,1 3 1,0-1 20,-1 1 0,1 2 0,-1 1 0,-3 1 5,-2 4 1,-2 1-1,-1 1 1,0 2 0,0 0-24,0 1 1,-1 3 0,-2-2 0,-2-2-108,-3-1 1,2-1 0,0-3 0,0-2-158,-2-3 1,-1-1 0,1-2 5,-1-3 0,3-3 1,0 0-772,0 0 1,1 0-61,-1 0 0,3-3 1,-2-3 238,2-2 1,0-1 0,3 1 0,0-2 745,0-1 0,3-3 0,2-3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2.667"/>
    </inkml:context>
    <inkml:brush xml:id="br0">
      <inkml:brushProperty name="width" value="0.04286" units="cm"/>
      <inkml:brushProperty name="height" value="0.04286" units="cm"/>
      <inkml:brushProperty name="color" value="#F6630D"/>
    </inkml:brush>
  </inkml:definitions>
  <inkml:trace contextRef="#ctx0" brushRef="#br0">0 4 7929,'0'-4'1866,"0"4"0,0 4 1,0 5-1966,0-1 1,0 1-1,1 0 1,1-1-1332,1 1 0,0 0-1093,-3-1 2523,0-3 0,-4-1 0,-1-4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2.970"/>
    </inkml:context>
    <inkml:brush xml:id="br0">
      <inkml:brushProperty name="width" value="0.04286" units="cm"/>
      <inkml:brushProperty name="height" value="0.04286" units="cm"/>
      <inkml:brushProperty name="color" value="#F6630D"/>
    </inkml:brush>
  </inkml:definitions>
  <inkml:trace contextRef="#ctx0" brushRef="#br0">9 31 7929,'-4'-12'2069,"3"2"0,-3 2 1,5 8-2047,2 1 1,-1 3-47,4-1 1,-3-1 0,5 4 0,2 1-736,-1 0 1,1-1 757,-1 0 0,-1 0 0,1 2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3.297"/>
    </inkml:context>
    <inkml:brush xml:id="br0">
      <inkml:brushProperty name="width" value="0.04286" units="cm"/>
      <inkml:brushProperty name="height" value="0.04286" units="cm"/>
      <inkml:brushProperty name="color" value="#F6630D"/>
    </inkml:brush>
  </inkml:definitions>
  <inkml:trace contextRef="#ctx0" brushRef="#br0">0 0 13211,'0'9'584,"0"0"0,3-1 0,0 1-316,-1 0 1,0-4-1,0 1 1,1 1-57,-1 1 0,0-3 0,0 1-1281,1 1 1,0 0-1052,0-1 543,-2-3 1368,3-3 0,-3 0 1,1-1 160,1-1 0,3 0 0,-2-3 261,0 1 0,-1-2 1,2 2-1,0 0 249,0 1 0,-2 0 0,2 2 470,2-2 0,-2 2-228,1-2 0,-4 6 0,0 3-130,-1 1 1,-1 3 0,0 2-361,0 2 1,0-1-315,0-2 0,0-1-1353,0-2 164,0 1 0,1-4 697,2-2 0,-2-3 1,3-2-1,0-1 1,1 0-365,0-1 1,2 2 0,-1-3-1,2-2 956,0-1 0,1-1 0,0 1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3.702"/>
    </inkml:context>
    <inkml:brush xml:id="br0">
      <inkml:brushProperty name="width" value="0.04286" units="cm"/>
      <inkml:brushProperty name="height" value="0.04286" units="cm"/>
      <inkml:brushProperty name="color" value="#F6630D"/>
    </inkml:brush>
  </inkml:definitions>
  <inkml:trace contextRef="#ctx0" brushRef="#br0">105 35 7929,'0'-9'1353,"3"1"-363,0-1 1,-1 4-584,-5 2 1,-2 2 0,-4 2 0,0 2 199,-3 3 0,1 5 1,-2 1-1,0 1-332,3-1 1,0 1-1,2-3 1,3 2-372,2-2 0,2 0 331,1-1 0,4-4-563,1-3 0,4-1 0,2-2 0,0-1 0,1-1-1210,0-2 1311,-2-1 1,5-3 23,-3 1 1,0-3-1,-4 1 1,1 1 127,0 1 0,-1-1 0,1 3 289,0-2 0,-4 3 457,1 2 0,-4 7 0,1 5 0,-2 4 0,-1 5-127,0 2 0,-1 4 0,-1 7 0,-1 4 0,1 3-195,1 1 1,1-2 0,0-1 0,0-2-121,0-2 1,0 0 0,0-9 0,0 1-1309,0-1 837,0-1 0,0-6 1,-1-2-1,-2-2 1,-1-2-84,-1-2 0,-6-3 0,2-2 0,0-2 176,-1-1 1,2-4 0,-1-3 0,0-3 0,1-5 50,-1-1 0,3-4-158,0-1 1,4-2-1,-1 3 1,2 1-1,1 0 1,1 2 83,2 0 0,2 2 0,4 2 1,0 0-1,3 3-135,2 0 1,0 1 0,-1 1 0,1 0 0,-1 1-179,3 2-65,-4 3 0,4-2 1,-4 3-1,1-1 1,-1-1 549,-1 1 0,-1-7 0,-2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7.118"/>
    </inkml:context>
    <inkml:brush xml:id="br0">
      <inkml:brushProperty name="width" value="0.04286" units="cm"/>
      <inkml:brushProperty name="height" value="0.04286" units="cm"/>
      <inkml:brushProperty name="color" value="#F6630D"/>
    </inkml:brush>
  </inkml:definitions>
  <inkml:trace contextRef="#ctx0" brushRef="#br0">4 17 7929,'-4'-9'0,"4"1"0,0 8 788,5 0 0,3 0 0,1 0 0,2 0 0,2 0 253,4 0 0,-5 0 1,6 0-770,-2 0 0,0 0 0,2 0 0,-2 0 0,-2 0-996,-2 0 0,-2 3 0,-2 1 0,1 0-2944,0-1 1094,-5 0 2574,0 1 0,-4-7 0,0 2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7.384"/>
    </inkml:context>
    <inkml:brush xml:id="br0">
      <inkml:brushProperty name="width" value="0.04286" units="cm"/>
      <inkml:brushProperty name="height" value="0.04286" units="cm"/>
      <inkml:brushProperty name="color" value="#F6630D"/>
    </inkml:brush>
  </inkml:definitions>
  <inkml:trace contextRef="#ctx0" brushRef="#br0">53 14 7929,'-5'-10'926,"1"6"0,3 10 0,-1 3 0,-1 3-435,1 6 1,-3 3-1,1 5 1,-2 1-1,1 1 84,1 1 0,-2 0-692,4-3 1,-1-3 0,3-1 0,1 0-160,1 0 1,0-3 0,3-1-1,-1-4 1,-2-1-946,-1-3 1,2-3 433,0-1 0,3-5 0,-3-1 1,1-5-1,1-3 787,0 0 0,-2-5 0,3-1 0,-1-3 0,4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37:50.419"/>
    </inkml:context>
    <inkml:brush xml:id="br0">
      <inkml:brushProperty name="width" value="0.08571" units="cm"/>
      <inkml:brushProperty name="height" value="0.08571" units="cm"/>
      <inkml:brushProperty name="color" value="#F6630D"/>
    </inkml:brush>
  </inkml:definitions>
  <inkml:trace contextRef="#ctx0" brushRef="#br0">357 37 8036,'-1'-9'0,"-2"0"467,-3 3 0,0-1 0,0 4-282,-1 0 0,0 3 1,-1 4-1,2 2 1,-1 2-23,-2 2 0,0 3 0,0 3-94,-1 2 1,0 0 0,-3 2 0,-1 2 0,-2 2 237,0 0 0,4 3 0,-3-3 0,1 0 656,-1-2-678,3 2 1,-4-5 0,3 1 0,2-5 0,0 0 0,3-1 0,1-1-365,0-1 1,1-3-1,-2-2-26,2 0 1,-2-4-1,4 2-662,-1-1 1,0 0-64,-2-1 246,3-2 0,8 4 584,3-5 0,5-9 0,3-1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7.824"/>
    </inkml:context>
    <inkml:brush xml:id="br0">
      <inkml:brushProperty name="width" value="0.04286" units="cm"/>
      <inkml:brushProperty name="height" value="0.04286" units="cm"/>
      <inkml:brushProperty name="color" value="#F6630D"/>
    </inkml:brush>
  </inkml:definitions>
  <inkml:trace contextRef="#ctx0" brushRef="#br0">27 21 7929,'3'-8'385,"-1"-1"1,2 5 472,-1 4 1,-2 4 0,1 7-1,-3 2 1,-3 6-206,-1 5 1,3 1 0,-4 7-1,0 0-355,1-1 0,-2 2 0,5-6 0,0-1-312,1-1 0,1-3 0,0 0 0,0-4-304,0-2 1,0-6 0,0 2-1536,0-3 1416,4-4 1,-1-2 0,4-6 0,-1-4 81,1-3 0,0-1 0,3-2 1,1-2 161,0-1 0,2 1 0,-3-5 474,2 5 1,2-1 0,-2 5 0,-2 0 563,0 2 0,-1 4 0,-2 3-172,-1 4 0,1 4 1,-4 4-1,-1 4-270,-1 2 0,-1-1 0,0 3 0,0-3-267,0 1 1,0-3 0,0 1-688,0-2 1,0 0-2537,0-4 0,1-1 3087,2-4 0,1-8 0,5-8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8.172"/>
    </inkml:context>
    <inkml:brush xml:id="br0">
      <inkml:brushProperty name="width" value="0.04286" units="cm"/>
      <inkml:brushProperty name="height" value="0.04286" units="cm"/>
      <inkml:brushProperty name="color" value="#F6630D"/>
    </inkml:brush>
  </inkml:definitions>
  <inkml:trace contextRef="#ctx0" brushRef="#br0">0 27 10596,'4'8'408,"0"-2"1,3-1-355,-1-1 0,-1-1 1,5-3-1,2 0 202,2 0 0,0 0 0,-1-1 0,1-2 0,-2-2-539,1 0 0,-2-2 0,-3 1-118,-2-2 1,-3 2 0,-3 1 291,-3 2 1,-5 0 0,-5 3 0,0 0 279,-2 0 1,2 4-1,0 1 1,2 3 577,-1 1 1,1-1 0,3 1 0,2 0-224,3-1 0,2 2 0,2 0-536,2-2 0,5 3 1,5-5-1,0 0 0,3 1 234,4-1 1,-1-4 0,3 1-1448,-1-2 0,3-1 1,-1 0-1,2 0 1223,-2 0 0,2 0 0,-3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8.561"/>
    </inkml:context>
    <inkml:brush xml:id="br0">
      <inkml:brushProperty name="width" value="0.04286" units="cm"/>
      <inkml:brushProperty name="height" value="0.04286" units="cm"/>
      <inkml:brushProperty name="color" value="#F6630D"/>
    </inkml:brush>
  </inkml:definitions>
  <inkml:trace contextRef="#ctx0" brushRef="#br0">44 1 9480,'-3'10'561,"0"1"0,-1 4 0,2 5 0,-2 4-54,-1 4 0,1 3 0,-3 4-24,1 3 1,4-6 0,-1 0-1,2-2-93,1-1 1,3-3 0,1-4 0,1-1-498,2-5 0,-4 1 0,1-3 0,-1-1-495,0-1 1,0-3-1,-2-1-1750,2-2 799,-2-2 1,5-5 1552,-3-2 0,4-6 0,-2-4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8.925"/>
    </inkml:context>
    <inkml:brush xml:id="br0">
      <inkml:brushProperty name="width" value="0.04286" units="cm"/>
      <inkml:brushProperty name="height" value="0.04286" units="cm"/>
      <inkml:brushProperty name="color" value="#F6630D"/>
    </inkml:brush>
  </inkml:definitions>
  <inkml:trace contextRef="#ctx0" brushRef="#br0">1 95 11698,'9'0'0,"-1"0"349,1 0 1,-2 0-235,1 0 0,-1 0 0,5 0 0,-3 0 0,1 0 203,1 0 0,-1-3-388,2-3 0,-3 1 1,0-1-1,-1-1 0,-2 1-179,0 0 0,-4-2-83,1 2 0,-2-1 61,-1-2 0,-4 1 0,-2 2 246,-1 0 1,-2 4 0,0-1 0,1 2 144,-1 1 0,0 4 0,2 2 1,0 0-1,1 2-33,-1 1 1,3-3 300,-2 6 0,4 1 1,-1-2-1,2 0 1,1-2-1,0 0-139,0 0 0,4-1 0,2 0 0,1-1 0,2-2-620,0-2 1,0 1-1,2-2 219,0 1 1,2 0 0,-2-3-1347,0 0 0,4-1 0,-3-2 1498,2-3 0,-4-1 0,3-2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9.357"/>
    </inkml:context>
    <inkml:brush xml:id="br0">
      <inkml:brushProperty name="width" value="0.04286" units="cm"/>
      <inkml:brushProperty name="height" value="0.04286" units="cm"/>
      <inkml:brushProperty name="color" value="#F6630D"/>
    </inkml:brush>
  </inkml:definitions>
  <inkml:trace contextRef="#ctx0" brushRef="#br0">161 18 7929,'0'-8'819,"0"3"-171,4 1 1,-4 4 0,0 0-315,-5 0 1,-3 1-1,0 2 1,-1 3-304,0 1 0,-3 2 0,-2 0 0,0-1 55,-1 1 0,4-1 1,-3-2-1,2 0 0,2 1 7,4 1 0,-1-3 1,3 0-1,0 0 1,1-1-1,3 1 115,2 0-110,5-3 1,-2 1-72,3-3 1,1 0 0,1 0 0,0 0-1,2-1-36,-2-1 0,1 1 0,-1-3 0,-1 1-134,-1 0 1,-1 0 354,1 3 0,-2 0 368,0 0 0,0 1-266,2 2 0,0 2 0,-1 2 0,-1 0-73,0-1 0,-1-4 0,1 1-763,1-2 0,-2-1 0,0 0-419,2 0 0,-3-1 0,-1-2 175,-2-3 0,-1 1 0,0-1-1873,0 0 2639,0 2 0,-4-8 0,-1 3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8:59.673"/>
    </inkml:context>
    <inkml:brush xml:id="br0">
      <inkml:brushProperty name="width" value="0.04286" units="cm"/>
      <inkml:brushProperty name="height" value="0.04286" units="cm"/>
      <inkml:brushProperty name="color" value="#F6630D"/>
    </inkml:brush>
  </inkml:definitions>
  <inkml:trace contextRef="#ctx0" brushRef="#br0">17 0 7929,'-4'4'0,"0"5"1514,4 5 0,-1 3 0,-1-1-1043,-1-2 0,0 2 0,3-4 0,0 1-277,0-1 1,3 0 0,1-3 0,0-1-206,0 1 0,1-3 1,-1-1-952,1-2 0,-2 3 723,3-3 1,-3-1 0,1-5 0,0-3 98,-2-1 0,2-3 1,0-1-1,1-3 0,1 0 1,2-1-1,1 0 1,-1-1 203,1 2 1,-1 1 172,-2 5 1,1-1-1,-1 0-12,2 1-1007,0 3 1,-3 2-1,-2 6 782,-2 3 0,-1 1 0,0 2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9:00.030"/>
    </inkml:context>
    <inkml:brush xml:id="br0">
      <inkml:brushProperty name="width" value="0.04286" units="cm"/>
      <inkml:brushProperty name="height" value="0.04286" units="cm"/>
      <inkml:brushProperty name="color" value="#F6630D"/>
    </inkml:brush>
  </inkml:definitions>
  <inkml:trace contextRef="#ctx0" brushRef="#br0">1 5 7929,'4'-4'1729,"0"4"1,1 5 0,-2 4-1363,-2 3 0,-1-3 0,1 4 1,1-2-1,1 1 318,-1-2 0,2 3-728,-1-2 1,0-2-1,-1-3 1,2 0 0,1-1-544,2-3 0,-3-2-406,-1-2 1,0 0-1,1-4 1,0-2 366,0-2 0,2 0 1,-3-2-1,-1 2 368,2-2 0,0 3 1,3-3 647,-1 2 1,-3 3 0,1 0 592,0 1 0,2 5 1,-3 1-146,-1 5 1,-1 6 0,0 0 0,1 0-345,1-2 1,0 0 0,-1 0 0,1-1-642,-1 1 1,2 0-1044,-1-1 306,4-3 0,-2-1 0,2-5 0,-1-2 0,-2-2-1054,0 1 1,0-4 1936,1 2 0,3-6 0,-3-1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9:00.363"/>
    </inkml:context>
    <inkml:brush xml:id="br0">
      <inkml:brushProperty name="width" value="0.04286" units="cm"/>
      <inkml:brushProperty name="height" value="0.04286" units="cm"/>
      <inkml:brushProperty name="color" value="#F6630D"/>
    </inkml:brush>
  </inkml:definitions>
  <inkml:trace contextRef="#ctx0" brushRef="#br0">9 1 7929,'0'5'3793,"0"1"-3334,0 1 1,0 1-1,1 0 1,1 1-3,1 0 0,1-1-4,-2 1 1,0 0-1278,4-1 0,-1-2-732,1 0 1,-3-4 237,-6 1 0,-2-2 1318,-4-1 0,-3-4 0,-2-1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9:00.709"/>
    </inkml:context>
    <inkml:brush xml:id="br0">
      <inkml:brushProperty name="width" value="0.04286" units="cm"/>
      <inkml:brushProperty name="height" value="0.04286" units="cm"/>
      <inkml:brushProperty name="color" value="#F6630D"/>
    </inkml:brush>
  </inkml:definitions>
  <inkml:trace contextRef="#ctx0" brushRef="#br0">9 13 7929,'-4'-9'0,"3"5"0,-2 4 489,6 0 1,-1 8 0,2-2 0,1 0 0,-1 1-783,0-1 1,3 0-1,-2 2 1,0 1-1383,1 0 1675,0-5 0,3 4 0,-1-3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9:01.064"/>
    </inkml:context>
    <inkml:brush xml:id="br0">
      <inkml:brushProperty name="width" value="0.04286" units="cm"/>
      <inkml:brushProperty name="height" value="0.04286" units="cm"/>
      <inkml:brushProperty name="color" value="#F6630D"/>
    </inkml:brush>
  </inkml:definitions>
  <inkml:trace contextRef="#ctx0" brushRef="#br0">1 16 7929,'5'5'680,"0"1"336,-1 1 0,0-2 0,-1 1-729,3 0 0,-2-1 0,1 1 0,0 0 0,0-2-967,2-1 548,-4-2 1,2-1-394,-2 0 0,-1-1 276,4-2 0,-4 2 0,2-4 1,-2 0-202,1 0 0,4-1 842,-1-2 1,-1 2 0,0 1 0,2 0 126,1 0 0,-2 4 224,0-2 0,-5 3 0,2 3-346,-2 2 1,-1 0-1,0 1 1,0 1 287,0 0-564,0 2 1,4 0 0,2-1-306,2 1 1,0-4-1,1-2-112,0-2 1,-1-2-282,1-2 0,0-2 1,-1-4 416,1 1 1,-3-1-1,-1 0 1,-2 1 214,-1-1 1,2 3 0,-1 0 478,-1 0-197,-1-2 0,-2 3 0,-1 3 0,-1 4-78,1 4 1,-2 3 0,2 2 0,0 4 11,1 1 0,1 2 0,0 3 0,0 2 0,0 1-98,0-1 1,1 1 0,1-4 0,1-2-1,2 0 1,2-3 0,0 3 0,-2-2 0,-2 1-1,-2-2-712,-1-2 458,0 3 0,0-7-10,0 3 0,-4-4 0,-2-2 0,-4-3 58,-1-2 1,-1-1 0,2-1 0,0-2-1,-3-3-173,0-5 1,2 0 0,1-3 0,2-2 222,2 0 0,3 3 1,-2 1-1,2 2-223,1 2 0,4-1 0,2 1 0,3 2-210,3 0 1,4 4 0,1-2-585,1 0 0,2 3 0,2-2 1,1 1 999,1 0 0,1-3 0,3-4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39:13.434"/>
    </inkml:context>
    <inkml:brush xml:id="br0">
      <inkml:brushProperty name="width" value="0.08571" units="cm"/>
      <inkml:brushProperty name="height" value="0.08571" units="cm"/>
      <inkml:brushProperty name="color" value="#F6630D"/>
    </inkml:brush>
  </inkml:definitions>
  <inkml:trace contextRef="#ctx0" brushRef="#br0">42 14 8139,'-19'-10'422,"6"6"1,4 4 0,8 5 545,7 4-968,2 0 0,6 1 0,0-1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09.630"/>
    </inkml:context>
    <inkml:brush xml:id="br0">
      <inkml:brushProperty name="width" value="0.05714" units="cm"/>
      <inkml:brushProperty name="height" value="0.05714" units="cm"/>
      <inkml:brushProperty name="color" value="#F6630D"/>
    </inkml:brush>
  </inkml:definitions>
  <inkml:trace contextRef="#ctx0" brushRef="#br0">102 49 10518,'-6'-12'668,"-2"-1"0,1 6 0,0 1 0,0 2 0,0 0 422,-3 1 1,3 3 37,-1 4 0,3 9 0,-2 8-260,2 3 1,0 10 0,4 2 0,-2 2-608,-1 3 0,0-2 0,5-4 0,2-4 0,3-3-496,1-4 1,1-6 0,5 1 0,-1-5-78,1-7 0,1-4 1,2-5-295,0-2 1,1-5 0,-4-7-1,-1-5 31,1-3 1,0 3 0,-2 0 426,-3-2 1,2 3 0,-6 1 0,1 0-469,0 4 1,-3 1-1,1 3 1,-6 2 613,-6 5 0,-2 3 1,-2 1-1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0.298"/>
    </inkml:context>
    <inkml:brush xml:id="br0">
      <inkml:brushProperty name="width" value="0.05714" units="cm"/>
      <inkml:brushProperty name="height" value="0.05714" units="cm"/>
      <inkml:brushProperty name="color" value="#F6630D"/>
    </inkml:brush>
  </inkml:definitions>
  <inkml:trace contextRef="#ctx0" brushRef="#br0">304 140 8930,'9'-13'0,"-1"-1"273,2-3 1,-3 3 0,1-2 0,1 2 448,-2 1 0,-2 4 0,-5 1-53,0-2 0,-9 5 0,-6 0 1,-3 4-1,-4 2-74,-2 4 1,-3 3-1,-1 9 1,-1 3-192,1-1 0,-3 5 1,3-4-1,2 1-135,4 0 1,6-4-1,-1 2 1,5 0-72,3-4 0,4-5 0,5-2 0,0 2-46,0 1 0,5-2 1,4-2-1,5-1 54,7-4 1,-4 1-1,8 0 1,-1 1-1,-2 0 123,0 2 0,0-3-420,-5 5 1,0-4-1,-6 5 1,-1-1-6,-2-1 0,-5 9 0,0-4 1,-6 2-54,-5 0 0,-4 3 0,-2 0 0,-1-1 0,-2-2-550,2-2 1,-4 0-1,2-3-1745,2 0 1443,7-6 1,3 1 0,10-8 0,3-3-718,3 0 0,3-5 1718,3 4 0,3-9 0,5-3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0.562"/>
    </inkml:context>
    <inkml:brush xml:id="br0">
      <inkml:brushProperty name="width" value="0.04286" units="cm"/>
      <inkml:brushProperty name="height" value="0.04286" units="cm"/>
      <inkml:brushProperty name="color" value="#F6630D"/>
    </inkml:brush>
  </inkml:definitions>
  <inkml:trace contextRef="#ctx0" brushRef="#br0">1 40 9261,'0'-20'1743,"0"2"1,0 16 0,0 6 0,0 8-1293,0 5 0,0 1 0,0 4 1,1-2 348,3-2 0,0 3 0,8-4 1,2-1-751,0-2 1,0-2-1,0 0-398,3-4 1,-3-2 0,4-6 0,-1-2-381,0-2 0,0-3 0,-3-7 0,1-2 184,2 0 0,0-7 0,-6 3 0,-1-1 0,-3 2 467,-1 0 1,-2 3 1293,-4 3 0,0 3 0,0 6 98,0 8 0,-4 12 0,-1 3-667,2 1 0,2 8 0,1-3 0,0 2 0,0-2-242,0-4 0,0-1 1,1-5-1,4 2-948,3-1 1,1-4-1,0-2-723,1-1 1,8-7 0,-5 3 0,1-4-607,0-1 1,-1 0-1,-1 0 1,1-1 1870,0-4 0,-1-7 0,1-8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0.827"/>
    </inkml:context>
    <inkml:brush xml:id="br0">
      <inkml:brushProperty name="width" value="0.04286" units="cm"/>
      <inkml:brushProperty name="height" value="0.04286" units="cm"/>
      <inkml:brushProperty name="color" value="#F6630D"/>
    </inkml:brush>
  </inkml:definitions>
  <inkml:trace contextRef="#ctx0" brushRef="#br0">77 37 8466,'0'-12'3752,"0"-1"-3106,0 6 1,-2 3 0,0 8 106,-3 4 0,-5 5 0,2 4 0,-2 4 0,0 3 0,3 0-125,2-3 0,-4 3 1,5-3-250,1 3 0,2-5 0,2-2-16,4-3 1,2-1-1,5-2 1,1-1-1,1-3-436,3-1 1,-2-2-1,5-4-761,-2 0 0,3 0 0,-3 0 0,2 0 0,1 0-1379,-1 0 0,2 0 2213,-5 0 0,6-6 0,-4-1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1.919"/>
    </inkml:context>
    <inkml:brush xml:id="br0">
      <inkml:brushProperty name="width" value="0.05714" units="cm"/>
      <inkml:brushProperty name="height" value="0.05714" units="cm"/>
      <inkml:brushProperty name="color" value="#F6630D"/>
    </inkml:brush>
  </inkml:definitions>
  <inkml:trace contextRef="#ctx0" brushRef="#br0">140 100 10689,'1'-17'0,"2"0"0,1 2 0,-1 1 1323,-2 1 0,-2 2 1,-3 2-629,-5 5 0,-6 4 0,-3 4 0,-1 6-158,1 6 1,1-1 0,5 5-1,-1-1-35,0 1 0,6-3 0,3 3 0,3-2-27,1-3 0,1-2 0,3-3-757,5-2 0,3-4 0,4 3 1,2-1-766,2-3 1,-1-2 0,5-1 0,-1 0 0,1 0-988,-2 0 2034,1 0 0,2 0 0,0 0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2.392"/>
    </inkml:context>
    <inkml:brush xml:id="br0">
      <inkml:brushProperty name="width" value="0.04286" units="cm"/>
      <inkml:brushProperty name="height" value="0.04286" units="cm"/>
      <inkml:brushProperty name="color" value="#F6630D"/>
    </inkml:brush>
  </inkml:definitions>
  <inkml:trace contextRef="#ctx0" brushRef="#br0">13 113 8443,'-7'-7'3948,"1"3"-3440,6 8 1,6-2 0,2 2-610,3-3 1,2-1 0,0 0-1,-1 0 1,1-1-16,0-3 1,3-3 219,1-6 1,0 2 0,-4 1 0,-2 2 0,-3-2 0,-3-1-533,-4-2 1,-2 4 649,-4 1 1,-3 5-1,-8-1 1,0 4-49,0 4 0,-2 3 0,1 6 0,2 1 886,1 3 0,7-3 0,1 3-319,0-3 1,6 3 0,-1-1-836,4 0 0,11-3 1,0-5-1,3-4-851,1-2 1,4-2 0,-1 0 0,3 0 0,2 0-4160,-1 0 5104,0-6 0,0-7 0,1-6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2.641"/>
    </inkml:context>
    <inkml:brush xml:id="br0">
      <inkml:brushProperty name="width" value="0.04286" units="cm"/>
      <inkml:brushProperty name="height" value="0.04286" units="cm"/>
      <inkml:brushProperty name="color" value="#F6630D"/>
    </inkml:brush>
  </inkml:definitions>
  <inkml:trace contextRef="#ctx0" brushRef="#br0">140 25 8453,'-13'-12'-8,"5"5"1313,-1 3 1,1 2-1,-5 2 1,1 2-631,-1 2 0,0-1 0,1 5 0,0 3 0,3 3-142,0 3 0,6 1 0,-1-2 1,3 2-449,1 2 0,4-5 0,1 2 0,3-3 0,1-1 277,3-1 0,0 0 0,2-3-106,3 0 1,-7-5 0,3 3 0,-2 0-262,0 0 0,-4-3 1,-3 5-1,-2 1-49,-2 1 1,-2 1 0,-1 1-188,-1 0 1,-6-1-1,2 0 1,-3-3-767,-2 0 1,5-2-1,-1 3 90,-1-2 0,5-6-1074,1-2 1,2-2 1990,2-6 0,6-12 0,1-7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5:55:12.892"/>
    </inkml:context>
    <inkml:brush xml:id="br0">
      <inkml:brushProperty name="width" value="0.04286" units="cm"/>
      <inkml:brushProperty name="height" value="0.04286" units="cm"/>
      <inkml:brushProperty name="color" value="#F6630D"/>
    </inkml:brush>
  </inkml:definitions>
  <inkml:trace contextRef="#ctx0" brushRef="#br0">196 21 8420,'-1'-14'4138,"-2"7"-3873,-1 9 1,-6 6 0,0 8 488,-5 0 0,1 3 0,-2-4 0,5 2 137,2-2 1,7 5-1,-3 0 1,4 1-1,2-1-218,4-2 1,2 0 0,5-3-1,2 2-336,3-1 0,-1-2 1,3-2-1,0 0-227,-4-4 0,-2 3 0,-5-2-229,-4 2 0,-4 2 0,-4-1 0,-6 1-9,-5 0 1,-2 1 0,-7 1 0,-3 3-933,1 2 0,0-9 0,4 2 0,2-3-1173,2-3 1,1-2-111,5-5 0,6-1 2343,6-3 0,11-3 0,9-6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2.406"/>
    </inkml:context>
    <inkml:brush xml:id="br0">
      <inkml:brushProperty name="width" value="0.04286" units="cm"/>
      <inkml:brushProperty name="height" value="0.04286" units="cm"/>
      <inkml:brushProperty name="color" value="#F6630D"/>
    </inkml:brush>
  </inkml:definitions>
  <inkml:trace contextRef="#ctx0" brushRef="#br0">0 26 7741,'0'-5'499,"0"0"0,0 2 1,1-2 222,2 0 1,-2 3 0,3 4 0,-1 4 0,0 2-507,-1 1 0,2 2 0,-2 2 0,1-1 0,0 2 1,0-1-1,-1 2 0,-1-1 75,-1 1 0,0-3 0,0 1 0,0 1-118,0-1 1,0-2 0,0 1 0,0 0-741,0-1 1,-3 1 0,0-3-554,1-1-2037,1 1 2307,1-4 1,0-3 0,1-7 849,2-4 0,2-9 0,4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2.644"/>
    </inkml:context>
    <inkml:brush xml:id="br0">
      <inkml:brushProperty name="width" value="0.04286" units="cm"/>
      <inkml:brushProperty name="height" value="0.04286" units="cm"/>
      <inkml:brushProperty name="color" value="#F6630D"/>
    </inkml:brush>
  </inkml:definitions>
  <inkml:trace contextRef="#ctx0" brushRef="#br0">27 88 7741,'-8'-12'0,"1"1"0,2 0 0,2 1 0,0 2 0,3-1 947,0 0 955,0 1 0,4 3 0,1 2-1631,3 2 0,-2 2 0,0 1 0,0 2 0,1 0-761,-1 3 1,1 1 0,-3 2 0,-1 0-743,1 2 0,-1-1 0,-3-1 1,0 1-666,0 0 1897,0 1 0,0-3 0,0-1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39:14.384"/>
    </inkml:context>
    <inkml:brush xml:id="br0">
      <inkml:brushProperty name="width" value="0.08571" units="cm"/>
      <inkml:brushProperty name="height" value="0.08571" units="cm"/>
      <inkml:brushProperty name="color" value="#F6630D"/>
    </inkml:brush>
  </inkml:definitions>
  <inkml:trace contextRef="#ctx0" brushRef="#br0">48 491 8113,'-15'0'238,"2"0"0,4-1 442,3-2 1,1 1 0,6-6-205,3-2 1,5-2-1,7-7 1,3-5-459,3-5 1,-5-5 0,4-2 0,0 0 68,-1 1 0,0 2 1,-2-2-1,-1 5 207,-1 4 1,-4 2 0,3 6-85,-1-1 1,1 3 0,-1 2 0,0 3-139,-1 2 1,0 6-1,-3 0-219,3 2 1,-3 1 0,3 0 3,-3 0 0,-4 4 224,-3 3 0,-3-3-391,-3-1-320,-3 2 127,-3-4-295,4 3 0,0-5-1804,5-2 2602,0 2 0,-4-7 0,-1 3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2.994"/>
    </inkml:context>
    <inkml:brush xml:id="br0">
      <inkml:brushProperty name="width" value="0.04286" units="cm"/>
      <inkml:brushProperty name="height" value="0.04286" units="cm"/>
      <inkml:brushProperty name="color" value="#F6630D"/>
    </inkml:brush>
  </inkml:definitions>
  <inkml:trace contextRef="#ctx0" brushRef="#br0">1 0 7741,'0'9'554,"0"0"1,3-1 0,0 2 0,-1 1 0,-1 0 0,1 1 0,1 0 2117,-1-1-2584,3 1 1,-4-4 0,3 1-1,-1 0 161,0 0 1,1-2 0,-3 0-640,2-1 0,1-4-43,-1 1 1,-2-3-1,3-3 1,-1-3 151,0-2 0,4 0 0,-3-2 0,2-1 288,0 0 1,0-1-1,1 3 1,0 1 473,-1-1 1,0 4 48,3 2 1,-1 2 0,0 2 94,-2 2 1,-1 2-1,-3 4-660,0-1 0,1 1 1,-3 0-1,0-1-494,0 1 1,0-3-1,0 0 93,0 0 1,1 1 0,1 0-3979,1-1 4414,0-4 0,1 5 0,1-2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5.933"/>
    </inkml:context>
    <inkml:brush xml:id="br0">
      <inkml:brushProperty name="width" value="0.04286" units="cm"/>
      <inkml:brushProperty name="height" value="0.04286" units="cm"/>
      <inkml:brushProperty name="color" value="#F6630D"/>
    </inkml:brush>
  </inkml:definitions>
  <inkml:trace contextRef="#ctx0" brushRef="#br0">113 62 8576,'0'-9'0,"1"0"0,1 0 0,1 1 923,-1-1 0,-1 3 0,-2 1-716,-2 2 0,1 0 0,-4 3 1,0 0 259,-2 0-385,-1 4 1,0-2-1,1 5 1,-2 2-1,-1 0 94,0 1 1,-1 4 0,4-2-1,2 1-53,0-1 1,4 0 0,-1-2 0,2 0 6,1 2 1,4-1 0,3-5 0,3-1-13,5-1 1,1-1 0,2-3 0,-2-1-20,-1-2 0,3-2 0,-4-3 0,0 2 49,0 0 0,-5 0 0,3-3 46,-3 1 0,-4-1-383,-2 0 1,-3 4 0,-3 0 0,-3 1-151,-1 2 0,-2-2 1,-1 1-1,0 1-150,-2 1 0,1 1 0,1-1 0,-1-1-266,0-1 1,2 1 0,3 2-353,-1 0 1,1-1-578,0-2 1684,2-2 0,8-4 0,1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6.243"/>
    </inkml:context>
    <inkml:brush xml:id="br0">
      <inkml:brushProperty name="width" value="0.04286" units="cm"/>
      <inkml:brushProperty name="height" value="0.04286" units="cm"/>
      <inkml:brushProperty name="color" value="#F6630D"/>
    </inkml:brush>
  </inkml:definitions>
  <inkml:trace contextRef="#ctx0" brushRef="#br0">0 43 7741,'9'0'427,"-3"0"1,-2 1 0,1 1 13,0 4 1,-2 5-1,3 1 1,1 1-1,-1 1 1,1-1-1,-1 3 1,0-1-1,-1 0 6,-3 0 0,2-2 1,-1 2-327,-1-3 1,-1 0-1,-1 0-882,0-2 744,0 0 1,-1-5 0,-1-4-1,-1-5 112,1-5 1,1-5 0,1-1 0,1-1-4,2-2 1,-1 1 0,5 0 0,2-1 58,1 1 0,3 0 0,-3 2 1,3 0-294,1 0 1,-3 2-1,3 2 1,-2 1-541,-1 2 0,1 2 0,0 1 1,-1 1-88,-2 2 0,0 4 1,-1 3-1,-2 2 164,-4 2 0,2 5 0,-1-2 0,-1 1 605,-1-1 0,3 0 0,1-3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6.882"/>
    </inkml:context>
    <inkml:brush xml:id="br0">
      <inkml:brushProperty name="width" value="0.04286" units="cm"/>
      <inkml:brushProperty name="height" value="0.04286" units="cm"/>
      <inkml:brushProperty name="color" value="#F6630D"/>
    </inkml:brush>
  </inkml:definitions>
  <inkml:trace contextRef="#ctx0" brushRef="#br0">88 300 7741,'0'-9'-39,"0"1"1,0-1 339,0 0 1,0 1 0,-1 0 148,-2 2 0,1-1 1,-4 4-1,-1 1-235,-1 1 1,3 2-1,-1 2 1,-1 3-6,-1 2 0,0 3 1,-1 2-1,1 0-8,2-1 0,3 3 0,3-4 0,0 0-270,0-1 1,0-2 0,1 0 0,1-2-185,4-3 0,-1-2 0,1-1 0,1-1-3,0-2 0,4-5 1,0-5-1,-2 0-13,2-3 0,0 0 0,-3-1 1,1-1 184,0 1 1,-2-1 0,0 0 0,-1-1 104,1-2 1,-2-2 0,-1 2 0,1 0 299,0 0 0,-3-2 0,1 5 0,-2 2 390,-1 3 0,0 4-465,0 3 1,-4 6-1,-2 0 1,-1 8-17,2 6 1,-3 5 0,3 3-1,-1 2 42,0 3 0,5 2 0,-3-3 0,1 0-300,0 0 1,0 0 0,4-1 0,1-2-280,1-3 0,1-2 0,-1-4 0,1-2-369,1-2 0,3-2 0,-2 0 0,1-2 17,2-3 0,0-2 1,0-2-1,0-2 658,3-3 0,1-9 0,5-4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7.185"/>
    </inkml:context>
    <inkml:brush xml:id="br0">
      <inkml:brushProperty name="width" value="0.04286" units="cm"/>
      <inkml:brushProperty name="height" value="0.04286" units="cm"/>
      <inkml:brushProperty name="color" value="#F6630D"/>
    </inkml:brush>
  </inkml:definitions>
  <inkml:trace contextRef="#ctx0" brushRef="#br0">16 131 7741,'-9'0'35,"4"1"0,3 2 176,4 3 0,0-1 0,5 0 0,1-2 280,3-1 0,4-1 1,0-2-1,1-2-185,2-2 0,-1-3 0,1-1 0,-1 1-578,0-1 1,-2 0-1,-2 0 1,0 1-36,-2-1 0,-3 0 0,-1 1-255,-1-1 0,-4 0 1,0 1-1,-4 0 592,-4 2 0,-2-1 0,0 3 0,-1 1 368,0-1 1,0 1-1,1 3 1,-1 0 73,0 0 0,4 7 0,0 1 0,1 3 52,2 1 1,1-1 0,1 4-1,0-1 1,1 1 0,1-1-291,1 2 0,4-1-378,-2-1 0,3-1 0,2-3 0,0 0 73,2 2 0,0-1 1,-4-5-2371,1 0 0,0-1-413,-1 1 2854,-3-6 0,3-9 0,-3-4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7.432"/>
    </inkml:context>
    <inkml:brush xml:id="br0">
      <inkml:brushProperty name="width" value="0.04286" units="cm"/>
      <inkml:brushProperty name="height" value="0.04286" units="cm"/>
      <inkml:brushProperty name="color" value="#F6630D"/>
    </inkml:brush>
  </inkml:definitions>
  <inkml:trace contextRef="#ctx0" brushRef="#br0">1 53 8683,'0'12'0,"0"0"405,0 2 0,1 0 0,1 4 1,1-2-80,-1-2 0,-1 2 1,2-4-1,2 1 63,0 0 1,3-2-481,-2-2 1,-2-4-1,2-3-3,1-4 0,-2-6 0,1-5 0,0 1 260,2-1 1,1-2 0,-1 0 0,2-1 57,2-1 0,-3-1 0,4 1 0,-1 0-332,-1 3 0,1 1 0,-4 5 0,1-1-728,0 0 1,2 1-1,1 3-1155,-1 2 1991,-2 2 0,0 5 0,0 1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8.124"/>
    </inkml:context>
    <inkml:brush xml:id="br0">
      <inkml:brushProperty name="width" value="0.04286" units="cm"/>
      <inkml:brushProperty name="height" value="0.04286" units="cm"/>
      <inkml:brushProperty name="color" value="#F6630D"/>
    </inkml:brush>
  </inkml:definitions>
  <inkml:trace contextRef="#ctx0" brushRef="#br0">14 44 8649,'-9'-4'1414,"4"3"0,6-3 0,7 4-1130,3 0 1,3 0 0,0 0 0,0 0-79,2 0 0,1 3 1,-4 0-1,-1-1-505,1-1 0,-2-1 0,-1 0-185,2 0 1,-3 0 0,3 0-1221,-3 0 1,-4-1 0,-2-2 1703,-2-3 0,-1-2 0,0-4 0,0-2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8.470"/>
    </inkml:context>
    <inkml:brush xml:id="br0">
      <inkml:brushProperty name="width" value="0.04286" units="cm"/>
      <inkml:brushProperty name="height" value="0.04286" units="cm"/>
      <inkml:brushProperty name="color" value="#F6630D"/>
    </inkml:brush>
  </inkml:definitions>
  <inkml:trace contextRef="#ctx0" brushRef="#br0">113 0 7853,'-9'0'-120,"1"0"1,-1 4-1,0 3 1,2 3 106,1 5 1,-2 4 0,2 2-1,-1 3 1379,-2 3 0,1-1 0,1 4 0,3-1-867,0 0 1,-2 2 0,3-3 0,1-2-350,1-1 0,1 1 0,0-5 1,0-1-41,0-1 0,0-1 0,0-6 0,1-2-978,2 0 1,-1-4 0,4-1-362,0-2 0,3-3 0,2-7 0,1-4 1229,2-3 0,0-11 0,4-2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8.671"/>
    </inkml:context>
    <inkml:brush xml:id="br0">
      <inkml:brushProperty name="width" value="0.04286" units="cm"/>
      <inkml:brushProperty name="height" value="0.04286" units="cm"/>
      <inkml:brushProperty name="color" value="#F6630D"/>
    </inkml:brush>
  </inkml:definitions>
  <inkml:trace contextRef="#ctx0" brushRef="#br0">44 0 8730,'-13'7'0,"4"2"602,2 3 0,5 4 0,-2 1 0,1 0-380,0-3 1,0-1 0,4-4 0,3-1 133,5 1 1,0-4 0,6-2 0,0-2-119,2-1 1,0-1 0,1-2 0,-2-3-318,-1-2 0,-3-3 1,-3-1 45,-1 1 1,0-1-1,-2 0 35,-3 2 1,-9 1 0,-4 2-1,-1 1-260,-2 0 1,-1 2-1,1 0 1,1 1-427,-1 0 0,-1 0 0,2 3 0,1 0 684,2 0 0,4-4 0,1-1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9.597"/>
    </inkml:context>
    <inkml:brush xml:id="br0">
      <inkml:brushProperty name="width" value="0.04286" units="cm"/>
      <inkml:brushProperty name="height" value="0.04286" units="cm"/>
      <inkml:brushProperty name="color" value="#F6630D"/>
    </inkml:brush>
  </inkml:definitions>
  <inkml:trace contextRef="#ctx0" brushRef="#br0">201 53 7741,'0'-6'124,"0"0"0,0 0 261,0-2 1,0 2 108,0 0 1,0 3 118,0-3 0,-1 4-438,-2-1 0,-2 3 0,-5 0 1,-1 3-13,-4 3 1,0 3-1,-1 1 1,2 2-55,-1-1 1,-2 1 0,1 0 0,0-2-2,2 0 0,4-1 0,0 0 1,5-1-57,1 1 1,1 0 0,4-1 35,2 1 0,2-3 1,4-1-1,3-1 23,2 1 1,-1-3 0,-1 2 0,0-1 73,0 0 1,-1 1 0,-2-2-88,0 1 0,-5 3 1,-1 0-137,-2 2 1,-2-2 0,-2-1-1,-2 2-118,-3 1 1,-1-2-1,1-1-716,-1-2 0,3 0 183,0-3 0,4-3 1,-1-4-1,3-2 73,3 0 0,2-4 0,4 4 0,0-1 616,-1-3 0,5-1 0,0-3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6:06:15.882"/>
    </inkml:context>
    <inkml:brush xml:id="br0">
      <inkml:brushProperty name="width" value="0.08571" units="cm"/>
      <inkml:brushProperty name="height" value="0.08571" units="cm"/>
      <inkml:brushProperty name="color" value="#F6630D"/>
    </inkml:brush>
  </inkml:definitions>
  <inkml:trace contextRef="#ctx0" brushRef="#br0">29 20 8816,'0'9'906,"-3"1"1,-1 0-564,-2-1 0,4 4 0,-2 0 1,1 0-94,0 1 0,-1-4 0,5 3 0,2-2 0,1-1 1,1-1-1,4 1 0,1-2-11,3-1 0,0-3 0,-3-4-115,-1 0 1,2 0 0,1-1-1,1-2 1,-2-5-103,0-3 1,2-1-1,-1-3 1,-3 1-1,-1 1-2,-1-1 1,-2 3-1,-1-1 1,-1 1 231,0 1 1,-1 1-64,-5-1 0,-2 1 1,-5 2-1,0 2-124,-3 0 1,2 2 0,-2 2 0,3-1-1,-1-1-645,-2 1 1,5 0-1,-1 2 1,0 0-522,1 0-1302,2 0 1,-1 2 2402,4 1 0,-1 2 0,4 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39:14.881"/>
    </inkml:context>
    <inkml:brush xml:id="br0">
      <inkml:brushProperty name="width" value="0.08571" units="cm"/>
      <inkml:brushProperty name="height" value="0.08571" units="cm"/>
      <inkml:brushProperty name="color" value="#F6630D"/>
    </inkml:brush>
  </inkml:definitions>
  <inkml:trace contextRef="#ctx0" brushRef="#br0">0 108 8073,'0'-15'0,"0"3"126,0 1 0,0 2 152,0 0 1,0-1 0,0 1-1,0-1 10,0 1 1,1 4 0,1 0 227,2 1 1,2 4-227,-3 0 0,0 1 0,-3 5 162,0 2 1,0-3 0,1 1-141,2 2 0,0-3 1,3 1-1,0 2 0,1 0 13,3 1 1,-3 4-1,6 1-137,-3 0 1,4 3-1,2 5 1,0 2 0,2 1 121,1 1 1,-4 0 0,5 4 0,0 2-109,0-2 1,-6-1 0,5-1 0,-1-2 260,0-1-443,-3 0 0,1-1 0,-3-3 0,-2-4 0,1-3 0,-2-2 88,0 1 1,1-4 0,-4-3 0,1-1-201,2 0 1,-4-3-519,0 1 0,0-2-191,4-1 1,-5-4 0,-2-2 0,-2-2-295,-1-2 0,1 1 1,1-2 1094,2-1 0,-1-7 0,-3-5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09.873"/>
    </inkml:context>
    <inkml:brush xml:id="br0">
      <inkml:brushProperty name="width" value="0.04286" units="cm"/>
      <inkml:brushProperty name="height" value="0.04286" units="cm"/>
      <inkml:brushProperty name="color" value="#F6630D"/>
    </inkml:brush>
  </inkml:definitions>
  <inkml:trace contextRef="#ctx0" brushRef="#br0">26 35 7741,'-3'9'393,"1"-1"1,-1 2 155,-1 2 1,2-3-1,-3 3 1,1-3-212,2 0 0,1 3 1,2-2-1,1-1-77,1-2 0,7-5 1,-2 1-1,2-2-126,0-1 1,1 0-1,1-1 1,-1-2 1,-3-2 0,-1-4 0,-2 1-1,-1-1-106,-2 0 1,-1 0 0,-2 1-92,-2-1 1,-2 3 0,-4 1-1,1 1-171,-1-1 0,0 2 1,0-2-1,1 0-629,-1 0 0,0 2 1,1-1-156,-1 0 0,4-3 1016,2 1 0,2-5 0,1-3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10.142"/>
    </inkml:context>
    <inkml:brush xml:id="br0">
      <inkml:brushProperty name="width" value="0.04286" units="cm"/>
      <inkml:brushProperty name="height" value="0.04286" units="cm"/>
      <inkml:brushProperty name="color" value="#F6630D"/>
    </inkml:brush>
  </inkml:definitions>
  <inkml:trace contextRef="#ctx0" brushRef="#br0">1 94 7741,'0'-13'224,"1"-3"0,1 5 0,2 0-27,0 1 1,1 2-1,2-1 270,-1 0 0,-3 4 1,2 3 470,-2 4 1,0 11 0,-3 7-1,-1 5-561,-2 4 1,0 4-1,-4 3 1,2-2-284,1 0 1,1-4 0,2-2 0,-1-1-141,-1-4 0,1 1 0,2-5 0,0-1-159,0-3 1,0-4 0,0 0-2810,0-1 2001,0-5 1,1-5 0,0-6 95,2-2 0,3-4 917,-3-3 0,4-1 0,-2-2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10.970"/>
    </inkml:context>
    <inkml:brush xml:id="br0">
      <inkml:brushProperty name="width" value="0.04286" units="cm"/>
      <inkml:brushProperty name="height" value="0.04286" units="cm"/>
      <inkml:brushProperty name="color" value="#F6630D"/>
    </inkml:brush>
  </inkml:definitions>
  <inkml:trace contextRef="#ctx0" brushRef="#br0">1 118 7741,'0'-8'251,"0"-1"0,3 3 0,1 1 822,0 1 0,-1 2-528,3 2 1,-4 3 0,1 3 0,-1 3-271,1 3 1,-1-3-1,4 4 1,0-2-107,2 1 0,1 0 1,-1-4-1,1 0 148,0-2 1,-1-2-111,1-4 0,-1-1 0,-2-2 1,-2-3-68,-1-2 0,-2 0 0,2-2 0,-2-1-115,-1 0 1,0-1 0,0 2 0,0 0 15,0-2 0,0-2 0,0 2 1,0 1-786,0 2 0,0-1 0,0-1-934,0 0 0,0 2 187,0 3 1491,0 4 0,4 2 0,1 5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11.288"/>
    </inkml:context>
    <inkml:brush xml:id="br0">
      <inkml:brushProperty name="width" value="0.04286" units="cm"/>
      <inkml:brushProperty name="height" value="0.04286" units="cm"/>
      <inkml:brushProperty name="color" value="#F6630D"/>
    </inkml:brush>
  </inkml:definitions>
  <inkml:trace contextRef="#ctx0" brushRef="#br0">51 44 7741,'4'5'0,"2"-1"570,1-1 0,2-2 1,0 2-1,-2-3-258,-1-3 1,2 1-1,-2-3 1,1-1-109,2 1 1,0-3 0,0 3 0,-2 0-421,-1-1 1,-1 3-19,-2-3 0,-6 4 0,0-1 0,-5 2 298,-3 1 0,-3 4 0,-3 3 0,-1 3 272,1 1 1,1 5 0,0-2 0,3 2-31,0-2 0,4 3 1,5-4-1,0 2 0,3-2 1,3 0-1,3-3 1,4 0-195,3-1 1,1-2 0,5 0 0,-1-2-714,0-1 0,4-1 0,-1-3 0,-1 0-477,0 0 1,-2 0 0,0-1 0,1-1 1077,-1-1 0,1-8 0,-1 2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18"/>
    </inkml:context>
    <inkml:brush xml:id="br0">
      <inkml:brushProperty name="width" value="0.04286" units="cm"/>
      <inkml:brushProperty name="height" value="0.04286" units="cm"/>
      <inkml:brushProperty name="color" value="#F6630D"/>
    </inkml:brush>
  </inkml:definitions>
  <inkml:trace contextRef="#ctx0" brushRef="#br0">22 44 7741,'-8'-4'171,"0"2"0,3-3 1,5 1-1,5 2 954,3 1 1,0-2 0,2 0-1,1 0-994,4 0 0,-2 2 0,2-3 0,-1 1-110,0 0-82,-1 0 1,-2 3-427,1 0 0,-1 0 0,-2 0-669,0 0 1,-3 0 56,-1 0 0,-4 0 1099,-1 0 0,-4 4 0,-4 1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18.263"/>
    </inkml:context>
    <inkml:brush xml:id="br0">
      <inkml:brushProperty name="width" value="0.04286" units="cm"/>
      <inkml:brushProperty name="height" value="0.04286" units="cm"/>
      <inkml:brushProperty name="color" value="#F6630D"/>
    </inkml:brush>
  </inkml:definitions>
  <inkml:trace contextRef="#ctx0" brushRef="#br0">123 16 7741,'-1'-8'406,"-2"2"1,-2 4-1,-1 5 1,0 5 188,0 3 1,-2 7-1,-1 0 1,1 4-215,-1 2 0,0 0 0,1 0 0,2-1-119,0 1 0,1 1 1,-2-1-199,1-1 1,5-1-1,-3 1 1,1-2-1,0-4-1744,1-2 0,1-3 974,1-3 1,1-4 0,1-3 72,1-4 1,1-3 0,-2-5 0,1-1 632,2 0 0,-2-7 0,3 0 0,0-1 0,2 1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18.899"/>
    </inkml:context>
    <inkml:brush xml:id="br0">
      <inkml:brushProperty name="width" value="0.04286" units="cm"/>
      <inkml:brushProperty name="height" value="0.04286" units="cm"/>
      <inkml:brushProperty name="color" value="#F6630D"/>
    </inkml:brush>
  </inkml:definitions>
  <inkml:trace contextRef="#ctx0" brushRef="#br0">62 32 7741,'5'-14'399,"-3"3"217,3 5 1,-5 10 0,1 7 0,-4 6-1,-2 3 1,-1 3 527,-2 2 1,-1 0-907,1-1 0,-1 3 0,1-4 0,2-1-2,3 0 1,0-3-1,0 1-255,1-2 1,1-4 0,1-2 0,0 0-657,0 0 0,1-2 0,2-4 230,2-3 1,3-3 0,2-3 0,1-3-15,0-2 0,4-3 0,-3-2 0,1 0 246,-1-3 0,3 3 0,-4-1 0,0 2 501,-1 1 0,-2 1 1,1 2 829,0-1-578,-4 4 1,-3 8 0,-4 7 0,-4 2 11,-2 4 1,-1 0 0,1 2-1,0-1-401,2 0 0,-1 1 1,4-2-1,2 0-62,0-2 1,2-3-1,0 0 1,3-2-324,1-3 0,1 1 0,3-5 0,-1 0-149,1-1 1,3-7-1,0-3 1,1-1 84,-1 1 0,0-3 0,-2-1 0,0 1 37,2-1 1,-4 2 0,-3 2 0,-1 0 398,-2 1 0,-1 2 20,-1 0 0,-4 5 0,-2 0 0,-1 4 251,-2 2 0,0 1 0,2 2-367,1 1 1,2 0 0,4-1-400,0 1 1,4-4 0,2-2-1,2-2 187,4-1 1,1 0-1,5 0 1,-1 0-661,1 0 1,2 0-1,1 0 1,0 0-1566,1 0 2395,-2 0 0,1-8 0,1-2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19.558"/>
    </inkml:context>
    <inkml:brush xml:id="br0">
      <inkml:brushProperty name="width" value="0.04286" units="cm"/>
      <inkml:brushProperty name="height" value="0.04286" units="cm"/>
      <inkml:brushProperty name="color" value="#F6630D"/>
    </inkml:brush>
  </inkml:definitions>
  <inkml:trace contextRef="#ctx0" brushRef="#br0">166 35 7741,'0'-8'410,"-3"-1"1,-1 1-25,0 2 0,1 3 0,-3 6 105,-1 3 0,2 9 1,-1 3-1,0 3-65,-2 3 0,-4 4 0,1 2 0,0 0-267,1 0 1,3 2-1,0-2 1,2-1-321,1-2 0,0 3 0,2-6 0,-1-1 80,-2 0 1,3-6-1,-2-3 1,1-2-518,0-1 0,-1-3 0,2-1-159,-1-1 1,0-5-1,1-1 334,-1-5 1,0-6-1,3-2 1,0-2 179,0-4 1,0-2 0,0-1 0,0-4 118,0-1 1,3-4-1,1 0 1,0 0 147,-1 2 1,4 3 0,-1 2 0,1 2 104,-2 4 1,3-1 0,-2 4 0,2 0 192,0 0 0,4 0 0,0 3 0,-2 1 365,0 2 0,0 3 0,0 1 1,2 1-64,-2 2 1,0 1 0,-1 2-1,-1 2-297,1 3 1,0 6 0,0 2 0,-2 3-221,-1 0 0,2-1 1,-3 0-1,0-2-125,-3 2 0,-1-1 0,-1 0 1,0-4-115,0-1 0,-3-1 0,-2-1 0,-1 1-185,0 0 1,0-4 0,-2-2-121,-1-2 0,0-1 0,0-1-212,1-2 0,3-2 0,2-4 1,2-1 22,1-1 0,0 0 0,1-3 1,1-1 625,1 2 0,8-8 0,-2 3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19.985"/>
    </inkml:context>
    <inkml:brush xml:id="br0">
      <inkml:brushProperty name="width" value="0.04286" units="cm"/>
      <inkml:brushProperty name="height" value="0.04286" units="cm"/>
      <inkml:brushProperty name="color" value="#F6630D"/>
    </inkml:brush>
  </inkml:definitions>
  <inkml:trace contextRef="#ctx0" brushRef="#br0">0 35 7741,'5'5'605,"-1"4"1,-1 3 135,0 2 0,0 2 1,-2-2-1,1 0-624,0 1 1,4-2 0,-3 3-1,-1-3 102,-1 0 1,-1-2 621,0-2-3186,0 0 1968,0-4 0,0-5 0,0-7 0,1-3 202,2-1 0,2-4 1,3 3-1,1 1 151,0-2 1,0 4 0,2-4 0,2 1 270,0 1 0,-2-1 1,0 4-1,-1 0 0,-1 1 1,-1 2-1,1 1 191,0 2 0,-3 2 0,-2 0 0,0 3-345,-2 3 1,-2 5 0,-3 1 0,-1 1-113,-1-1 1,-6 3 0,3-2-1,1-1 39,0 1 1,2 1 0,-1-2-1,3-2 42,2 0 0,2-1 0,2-2 27,3-1 0,3-2 0,1-4 0,2 0-76,-1 0 1,1-4 0,0-2-1,-2-1-41,0-2 0,-1 0 1,-2 1-1,0-1-53,-1 0 0,-4 1 0,1-1 1,-3 1-198,-3 2 0,-2-1 0,-4 2 0,1-1 63,-1 0 0,-1 3 0,0-3 0,-2 0-435,2-2 1,0-1 0,2 1 0,1-1-50,2 0 1,3 1 0,-1-2 698,2-2 0,1-1 0,0-5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20.378"/>
    </inkml:context>
    <inkml:brush xml:id="br0">
      <inkml:brushProperty name="width" value="0.04286" units="cm"/>
      <inkml:brushProperty name="height" value="0.04286" units="cm"/>
      <inkml:brushProperty name="color" value="#F6630D"/>
    </inkml:brush>
  </inkml:definitions>
  <inkml:trace contextRef="#ctx0" brushRef="#br0">53 0 7901,'5'1'1540,"-2"2"-1133,-3 3 0,0 9 0,0 3 1,0 4-1,-2 5 0,-1 4 1,0 4-1,0 1 185,0-2 0,-3 2 0,3-6 0,1-1-536,1-2 0,-2 0 1,0-5-1,-1-2-283,0-2 0,-2-2 0,2-8-896,-1 1 836,3-4 0,-1-6 1,4-8-1,1-3-94,4-2 0,2-2 1,2 1-1,0-1 299,2-2 1,2 2-1,-2 1 1,-1 4 332,-2 1 1,0 4 0,0 2-1,-1 0-12,1 2 1,-4 5 0,-2 2 0,-2 4 253,-1 3 0,0-2 0,-1 5 0,-1-1-233,-1 0 1,-4-1-1,2-2 1,0 1-347,-1-2 1,3-3 0,-3-1-613,-1 1 1,2-4-509,0 0 1,3-3 0,-1-3 472,2-2 0,1-6 0,0-2 733,0 0 0,4-5 0,1-5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39:22.226"/>
    </inkml:context>
    <inkml:brush xml:id="br0">
      <inkml:brushProperty name="width" value="0.08571" units="cm"/>
      <inkml:brushProperty name="height" value="0.08571" units="cm"/>
      <inkml:brushProperty name="color" value="#F6630D"/>
    </inkml:brush>
  </inkml:definitions>
  <inkml:trace contextRef="#ctx0" brushRef="#br0">61 459 8209,'-18'-3'0,"3"-1"0,2 2 0,3 1 0,5 1 0,5 0 0,6 0 0,5-7 0,3-5 0,0-4 0,3-7 0,4-7 0,1-2 0,0-2 0,1-1 0,1 2 0,2 0 0,-1 1 0,-4 7 0,1-1 0,-2 2 0,-2 3 0,-3 3 0,-2 2 1355,-3 2 1,0 5-1,-3 4 1,-3 1-1,-6 5-1443,-5 5 0,0 2 0,-7 3 0,1 0 0,1 2 1,0-2-2261,2 0 1900,0-2 0,1 1 1,-1-1-1,2 0 1,2 1 447,3-1 0,-3 1 0,1-1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21.261"/>
    </inkml:context>
    <inkml:brush xml:id="br0">
      <inkml:brushProperty name="width" value="0.04286" units="cm"/>
      <inkml:brushProperty name="height" value="0.04286" units="cm"/>
      <inkml:brushProperty name="color" value="#F6630D"/>
    </inkml:brush>
  </inkml:definitions>
  <inkml:trace contextRef="#ctx0" brushRef="#br0">70 1 7741,'5'1'54,"-3"2"28,-4 3 1,-2 5-1,-3 5 1,-1 3-1,-2 5 1,0 3-1,1 3 3061,0 1-2942,0-3 1,5 5 0,1-4 0,2-2-5,1-3 0,0 0 0,0-3 0,1-3-115,2-3 0,1-2 1,5-5-1,0-2-114,-1 0 1,4-4 0,1 0 0,-1-4-83,1-4 1,1-4-1,-1-3 1,0 0 118,3-3 0,-3 3 1,1-2-1,-2 1-57,-1 0 0,-5-1 0,-3 3 1,-2 1-50,-1 2 1,-1 1-1,-2 2 1,-4 3 269,-4 2 1,-1 2-1,-4 3 1,2 4 353,-2 3 0,1 3 0,1-1 0,2-1 54,2 1 1,5 2-434,3 0 1,1-3 0,2-1 0,1-4-124,4-4 1,6-2 0,2-1 0,3 0-718,0 0 1,1-4 0,-1-1 0,0-1 17,1 0 0,-2-2 1,0-4-1,-3 1 322,0 2 0,1-3 0,-2 0 0,-2 2 85,0 0 0,-4 2 739,0-1 1,-5 4 0,-1 2-8,-5 2 1,-3 6-1,-1 3 1,1 3 23,-1 3 1,0-4-1,2 2 1,1-2-180,3-2 0,2 1 0,1 0-396,0-1 1,1 0 0,2-2-195,3-3 1,1-2 0,2-1 0,1-1-144,1-2 1,-1-2-1,1-4 1,-1 1 175,-1-1 1,2 0 0,1 1 0,-2-1 542,-4 0 0,1 3 199,-4 1 1,3 4 322,-3 1 1,0 4 0,-4 4 0,-1 1-196,-1 0 1,0 2 0,3 1-793,0-2 0,1-1 0,1-2-859,1-1 0,4-4 700,-2 1 1,2-3 0,0-3 0,-1-2-130,0 0 1,1-3-1,0 2 1,-1-4 220,1-2 0,-1 1 1,1 2-1,-2 0 674,-1 1 1,3-1 1233,-2 0-1268,-1 4 1,0 6-1,-4 7 1,0 3 26,0-1 0,0 3 1,0-1-1,0 1-274,0 0 0,3-2 1,1-2-1,0 0-424,0-1 1,1-2 0,-1-1-345,1-1 0,-2-1 306,3-3 1,-3-1 0,1-2 0,1-2-163,0 0 0,-2-3 0,2 3-805,-1-3 1,2-1 0,-3 1-781,2 3 2056,-3-3 0,6 3 0,-3-4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22.112"/>
    </inkml:context>
    <inkml:brush xml:id="br0">
      <inkml:brushProperty name="width" value="0.04286" units="cm"/>
      <inkml:brushProperty name="height" value="0.04286" units="cm"/>
      <inkml:brushProperty name="color" value="#F6630D"/>
    </inkml:brush>
  </inkml:definitions>
  <inkml:trace contextRef="#ctx0" brushRef="#br0">55 36 8302,'6'-8'0,"-1"1"801,-1 1 1,-1 3-394,-3-2 0,-1 3 0,-2-1 35,-3 2 1,-1 2-1,1 2-349,0 2 1,1 3 0,-1 1 0,3 0 36,2-1 1,2 4 0,2-1-1,2 0 72,0-1 1,3-3 0,-4 0 0,2-2-107,0-1 1,-4 3 0,1-2-170,-2 3 1,-5-2 0,-2 0-1,-2 0-574,0-2 1,-4 3 0,0-4-955,2-1 1,3 2 1599,1-1 0,8-4 0,-1-4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22.920"/>
    </inkml:context>
    <inkml:brush xml:id="br0">
      <inkml:brushProperty name="width" value="0.04286" units="cm"/>
      <inkml:brushProperty name="height" value="0.04286" units="cm"/>
      <inkml:brushProperty name="color" value="#F6630D"/>
    </inkml:brush>
  </inkml:definitions>
  <inkml:trace contextRef="#ctx0" brushRef="#br0">140 424 7741,'0'-13'0,"0"1"353,0 2 1,0 5-1,-1 0-25,-2 1 0,-2-2 0,-4 3 0,1 1 60,-1 1 1,-3 2 0,0 3 0,-1 4-242,1 3 0,-1 3 0,2-1 0,1-1-85,2 1 0,0 1 0,5-2 0,1-2-356,2 0 0,0-1 1,3-2 62,3-1 1,2-2-1,1-5 60,-1-2 1,4-2-1,-1-3 1,1-2 66,1-1 1,-3-3-1,5-3 1,0-1 50,2 1 1,0-4 0,0-3 0,1-1 195,-1-1 1,1-1 0,-1-1 0,1-2 253,3-1 1,-3 3 0,2-1-1,-1 3 56,-2 3 0,0 2 0,0 4 0,-3 3-78,-2 2 1,-2 3 0,-3 3 0,0 1-235,-1 1 0,-4 3 0,-1 7-223,-6 5 1,-3 12 0,-9 6 0,-3 5 21,-2 8 0,-5 8 0,3 1 1,1 2 3,1 1 1,5-5 0,6-4 0,1-2 29,1-2 0,4 1 1,3-5-1,1-1-294,1-2 0,0-4 0,0-7 1,0-3-16,0-5 0,3-6 0,3-6 219,2-2 0,1-9 1,-1-4-1,0-3 1,-2-2 1,1-1 0,-4 0 0,-1-2 134,-2-4 0,0 2 1,0 0-1,0 1 159,0 1 0,0 2 1,-2 1-1,-1 0 385,1 3 1,1-2 0,1 4 0,0-1-139,0 0 1,1 2 0,2 2-352,2 1 0,7 0 0,2 2 1,0 2-392,1 0 1,-1 3-1,2-2 1,0 2-1,-2 1 0,0 3 0,1 1 0,-1 0-1831,-1 0 0,-2 2 2147,-2-3 0,-1 3 0,1-1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25.714"/>
    </inkml:context>
    <inkml:brush xml:id="br0">
      <inkml:brushProperty name="width" value="0.04286" units="cm"/>
      <inkml:brushProperty name="height" value="0.04286" units="cm"/>
      <inkml:brushProperty name="color" value="#F6630D"/>
    </inkml:brush>
  </inkml:definitions>
  <inkml:trace contextRef="#ctx0" brushRef="#br0">21 78 7741,'-10'-4'665,"1"-1"1,7 1-1,2 0 1,5 1 141,3 0 1,4 0 0,4 2 0,2-1-655,2-1 0,5-2 0,-2 1 0,1 0-455,-1 0 0,-2 1 0,-2 2 0,-1-1 69,-1-1 0,2 0 0,-8 2 0,0 0 233,-1-2 0,-2-4 0,1 2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26.032"/>
    </inkml:context>
    <inkml:brush xml:id="br0">
      <inkml:brushProperty name="width" value="0.04286" units="cm"/>
      <inkml:brushProperty name="height" value="0.04286" units="cm"/>
      <inkml:brushProperty name="color" value="#F6630D"/>
    </inkml:brush>
  </inkml:definitions>
  <inkml:trace contextRef="#ctx0" brushRef="#br0">157 95 7741,'-5'8'578,"-2"8"0,0 3 0,-3 4-91,-1 4 1,-7 5-1,3 0 1,0 1 34,2-1 1,1 0-1,3-4 1,1-2-556,-1-1 0,1-2 0,3-5 0,2-2-2037,2-1 1187,1-3 0,4-8 0,2-4 0,4-6 31,2-4 0,0-4 852,0-3 0,1-5 0,5 0 0</inkml:trace>
  <inkml:trace contextRef="#ctx0" brushRef="#br0" timeOffset="1">253 77 8006,'16'-16'0,"-1"2"0,-5 5 932,-3 2 1,0 6-1,-4 1-396,-1 5 1,-2 9 0,-3 5 0,-4 3-11,-4 5 0,1 0 1,-4 5-1,1 1-99,-1 1 1,4-3 0,-1-3 0,4 0-425,4-2 0,-1-1 1,2-2-1,-1-4-461,-1-3 1,3-4 0,-2-3-476,2 0 0,2-4 529,2-3 1,2-4 0,3-4-1,1-3 39,0-3 0,0 0 1,2-5-1,2 1 157,0-2 0,1-2 1,1 2-1,0 0 198,0 0 0,1-1 0,-2 5 240,-2 1 0,-4 5 164,-2 8 0,-3 8 0,-6 6 0,-3 3 336,-1 0 1,-2 6-1,0 1 1,1 0-295,-1-2 0,3-2 1,1-2-1,1-2-556,2-1 0,1-3 0,2-3-132,2-1 0,2-3 0,4-2 0,0-3-24,-1-3 0,4-1 0,0-3 0,1-1-107,-1-2 0,3-3 1,-2 0-1,-1 0 265,1-3 0,-2 1 0,-2-1 0,-1 3 347,-3 0 0,2 2 1,-4 2 1046,-1 0-865,-1 1 1,-5 4 0,-1 5-161,1 6 1,-3 2 0,4 4 0,1-1-380,1 3 1,2-3 0,2 1-1,3-2-395,1 1 0,3-1 1,1-5-1,1-1 91,2-1 0,0 0 1,4-2-1,0 1-2899,2-1 3331,-1-1 0,6-5 0,-3-1 0</inkml:trace>
  <inkml:trace contextRef="#ctx0" brushRef="#br0" timeOffset="2">914 356 7741,'0'-13'329,"3"3"0,0-1 0,-2 1 540,0 1 1,-2 1-516,-1-1 0,-7 5 0,-6 4 1,-1 5 122,-1 3 1,-3 4 0,1 4 0,2 2-148,0 2 0,3 4 1,6-4-1,2-2-211,3-2 0,3-1 0,4-3 1,5-2-47,4 0 0,7-5 1,1-2-1,1-2-535,2-1 1,1-1 0,1-2 0,0-3-722,-3-2 1,1-1 0,-3-2 0,0-1-193,1 2 1,-3-3 1374,-4 2 0,1-9 0,-3 2 0</inkml:trace>
  <inkml:trace contextRef="#ctx0" brushRef="#br0" timeOffset="3">1236 25 7741,'0'-9'3146,"0"1"-2921,0 3 0,0 2 0,0 6 1,0 3-42,0 1 1,0 3 0,-1 2 0,-1 2 118,-1 3 1,-7 4-1,1 2 1,0 3-84,-1 3 0,-2 2 0,1 5 1,0 1-44,2 0 1,0-3-1,0-6 1,1-4-139,3-3 1,0-4-1,3-3 1,-1-2-537,1-2 0,1-2 0,1 1-307,0 0-123,0-4 1,4-2 0,2-3-582,1 0 0,1-3 1508,-2-3 0,2-2 0,-3-1 0</inkml:trace>
  <inkml:trace contextRef="#ctx0" brushRef="#br0" timeOffset="4">1305 321 7741,'0'-9'346,"1"1"474,2 3 0,-1 1-26,4 4 0,-4 1 0,0 3-447,-4 4 1,0 1 0,-4 5 0,0-1-278,1 2 1,-2 3 0,1-5 0,-1 2-36,1-1 1,-1-3-1,4 1 1,-1-3-204,0 0 1,1 0-314,3-1 402,0-3 1,4-2 0,2-6 0,1-3-73,2-1 0,0-2 0,0 0 0,2 1-132,1-1 1,-2-3-1,-3 1 1,-1 1 585,1 3 1,-3 0-12,2 1 0,-5 3 421,-1 3 0,-1 5 1,-5 6-1,0 3-115,-2-1 1,3 3 0,1-4 0,1 1-447,0-1 0,0 0 0,3-3 1,0-1-328,0 1 1,4-1 0,1-1-320,0-2 0,3-3 0,-2 1-1934,1-2 0,2-2 1835,0-2 0,-2-1 1,0-5 592,-1 0 0,0-3 0,2-2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26.332"/>
    </inkml:context>
    <inkml:brush xml:id="br0">
      <inkml:brushProperty name="width" value="0.04286" units="cm"/>
      <inkml:brushProperty name="height" value="0.04286" units="cm"/>
      <inkml:brushProperty name="color" value="#F6630D"/>
    </inkml:brush>
  </inkml:definitions>
  <inkml:trace contextRef="#ctx0" brushRef="#br0">104 35 8032,'5'-9'645,"-2"0"1,-2 3-262,-1 1 0,-1 3 74,-2-1 1,-2 5 0,-4 2 0,-2 0-57,0 3 0,-1 1 0,3 2 0,2 0-293,1 2 0,-1-1 1,4-1-1,1 1 113,1 0 0,1 1 1,1-3-1,2-1 55,3 1 0,2-1 1,1-2-1,1 0-180,-1 1 0,1-3 0,-5 0 17,0 0 0,-1-2-631,-4 3 0,-4 0 1,-2 2-1,-2-2-90,0-1 1,-4 1 0,1-2 0,0-1-783,1-1 1,2-1 436,-1 0 0,4-4 952,2-1 0,2-7 0,1-2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26.544"/>
    </inkml:context>
    <inkml:brush xml:id="br0">
      <inkml:brushProperty name="width" value="0.04286" units="cm"/>
      <inkml:brushProperty name="height" value="0.04286" units="cm"/>
      <inkml:brushProperty name="color" value="#F6630D"/>
    </inkml:brush>
  </inkml:definitions>
  <inkml:trace contextRef="#ctx0" brushRef="#br0">52 48 8530,'14'-8'0,"-3"-1"0,-1 1 0,-2 1 1762,-2 2 0,0 2 113,-3-3-1533,0 4 0,-3 2 0,-1 6 1,-1 2-301,-1 0 1,-2 4-1,1 0 1,0 2 47,0 1 0,1 2 0,3-1 0,1 0 177,2-2 1,-1-3 0,4 0 0,-1-1-98,0-1 0,2-1 1,-4 1-13,-1 0 0,-1-3 0,-1-1 0,-1 1-471,-2-1 1,-3 2 0,-4-3-1,-2 0-634,1-1 0,1 3 1,-1-3-1,0 0-544,0 1 0,1-3 1491,2 2 0,-1-10 0,0-3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28.735"/>
    </inkml:context>
    <inkml:brush xml:id="br0">
      <inkml:brushProperty name="width" value="0.04286" units="cm"/>
      <inkml:brushProperty name="height" value="0.04286" units="cm"/>
      <inkml:brushProperty name="color" value="#F6630D"/>
    </inkml:brush>
  </inkml:definitions>
  <inkml:trace contextRef="#ctx0" brushRef="#br0">87 87 7481,'3'-5'134,"0"-1"1,1 3 0,-2-3 150,1-1 1,3 0 0,-2-1 143,0 2 1,-2-2-1,2 4 156,0-1 0,-3-3-369,2 2 1,-3 2-1,-3 1-177,-3 2 0,-4 4 1,-2 1-1,1 1-97,2 2 0,-3 3 1,0 3-1,2 0 26,0-1 0,2 3 0,-1-4 0,1 0 90,2-1 0,2 1 1,4 1 4,0-2 1,1-1 0,2-3-355,3-3 1,3-2 0,1-1 0,3 0-362,0 0 1,1 0 0,1-1-1,-4-1-1353,-1-1 2005,-2-4 0,5 2 0,1-3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54.855"/>
    </inkml:context>
    <inkml:brush xml:id="br0">
      <inkml:brushProperty name="width" value="0.04286" units="cm"/>
      <inkml:brushProperty name="height" value="0.04286" units="cm"/>
      <inkml:brushProperty name="color" value="#F6630D"/>
    </inkml:brush>
  </inkml:definitions>
  <inkml:trace contextRef="#ctx0" brushRef="#br0">10 57 8391,'0'-9'0,"0"2"0,-1 2 0,-1 0 0,-1 0 0,-1 7 0,6 2 0,1 6 0,-1 3 0,3 5 0,0 4 0,0 3 0,2 5 0,-1 2 1378,0 4 0,1 5 1,1 2-411,-2 3 0,1-3-765,-3-2 0,2-1 0,-3-2-101,-1 0 1,-1 2 0,-1-7 0,0 0-137,0-5 0,0 0 0,0-4 0,0 0-228,0-2 0,0-6 1,-1-4-1,-1-1 83,-1-2 1,-1-4 0,1-2 133,-4-2 0,2-1 1,0-1-1,1-2-45,2-3 0,-3-3 1,1-4-1,0-4-129,0-4 1,1-3 0,3-5 0,0-1 66,0-2 0,0-3 0,0 0 0,0-2 82,0-4 1,3 2 0,1-1 0,0 1 43,0 1 0,4 2 0,-2 1 0,2 5 220,2 4 1,2-3 0,1 3 0,-1 1 317,2 0 0,1 4 1,3 2-1,1 1-123,0 2 1,-1 1 0,-2 4 0,-1 4-116,-1 2 1,1 1 0,-2 7 0,-2 2-24,0 4 1,-2 7-1,0 0 1,-2 1-225,-1 2 0,-4 3 1,1 0-1,-3-1-88,-3-1 0,-1 1 0,-3-1 0,0-3 71,0 1 1,-2-4 0,-3-2 0,0-1-79,0-2 0,-1-1 1,0 0-1,2-3-601,0-1 0,2-1 0,-1-3 45,1 0 1,1-1 0,1-2 0,4-3 143,2-3 0,1-3 1,1-2-1,1 0-1378,1-3 1,7 0 1857,-4 2 0,9-7 0,-5 2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55.179"/>
    </inkml:context>
    <inkml:brush xml:id="br0">
      <inkml:brushProperty name="width" value="0.04286" units="cm"/>
      <inkml:brushProperty name="height" value="0.04286" units="cm"/>
      <inkml:brushProperty name="color" value="#F6630D"/>
    </inkml:brush>
  </inkml:definitions>
  <inkml:trace contextRef="#ctx0" brushRef="#br0">29 0 8358,'5'4'0,"-1"2"0,-4 3 0,0 2 694,0 1 1,-4 6 0,-1 4-1,-1 0 289,-1 1 0,2-1 0,-1 2 0,3-4-644,2-3 1,1 3 0,0-5-1,1-1-303,2-1 0,3-4 0,6-2 0,0-4 0,1-2 1,-1-2 19,1-2 1,3-3-82,0-3 0,-2-4 1,-2 0-1,-1-1-143,-2 1 0,-1-3 0,-1 2 0,-4 1 325,-2-1 1,-1 1 0,0 1 0,-1 0 29,-2 0 0,-6 2 1,-3 0-1,-1 1-220,0 0 1,2 0 0,-2 2 0,0 2-756,1 0 1,-1 2 0,4 3-2792,-1 0 2771,1 0 0,4 1 0,3 1 808,4 2 0,7-1 0,6-3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39:22.558"/>
    </inkml:context>
    <inkml:brush xml:id="br0">
      <inkml:brushProperty name="width" value="0.08571" units="cm"/>
      <inkml:brushProperty name="height" value="0.08571" units="cm"/>
      <inkml:brushProperty name="color" value="#F6630D"/>
    </inkml:brush>
  </inkml:definitions>
  <inkml:trace contextRef="#ctx0" brushRef="#br0">94 10 8191,'-16'-3'0,"-2"-1"231,1 2 1,2 1 0,6 1 1138,-1 0 0,5 5-1011,2 1 0,4 2 0,4 2-117,5-1 0,4 1 1,1-2-1,2-1 0,4 0 199,2 0 1,-1-2 0,3 1 9,1 2 0,2 0 0,0 3 0,0 0-91,1 2 0,-2 4 0,-1-2 0,-2 2-216,-1-1 0,-1 1 0,-3-4 0,0 1 1,0 0 13,0-3 1,-4 0 0,-3-3-1,-1-1-696,-2 0 1,-3-4-3972,1 3 1440,-5-4 3069,2 2 0,-4-12 0,0-3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55.679"/>
    </inkml:context>
    <inkml:brush xml:id="br0">
      <inkml:brushProperty name="width" value="0.04286" units="cm"/>
      <inkml:brushProperty name="height" value="0.04286" units="cm"/>
      <inkml:brushProperty name="color" value="#F6630D"/>
    </inkml:brush>
  </inkml:definitions>
  <inkml:trace contextRef="#ctx0" brushRef="#br0">10 1 8231,'0'9'692,"-3"1"0,0-1 0,1 1-73,1-1 1,1 3 0,0 2 0,0 0-111,0-1 1,0 1 0,0-3-1,1 2-150,2-2 0,-1-1 0,3-3-841,0-1 1,-1 0 0,-2 1-1615,1-1 1719,0-4 0,-3 1 377,0-6 0,-4-6 0,-1-6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55.973"/>
    </inkml:context>
    <inkml:brush xml:id="br0">
      <inkml:brushProperty name="width" value="0.04286" units="cm"/>
      <inkml:brushProperty name="height" value="0.04286" units="cm"/>
      <inkml:brushProperty name="color" value="#F6630D"/>
    </inkml:brush>
  </inkml:definitions>
  <inkml:trace contextRef="#ctx0" brushRef="#br0">18 39 8368,'-4'-10'381,"2"1"-804,-4-1 263,4 5 1,-2 1 0,8 4 37,2 0 1,2 0 0,2 0 0,-1 0 121,0 0 0,1 0 0,-1 0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56.262"/>
    </inkml:context>
    <inkml:brush xml:id="br0">
      <inkml:brushProperty name="width" value="0.04286" units="cm"/>
      <inkml:brushProperty name="height" value="0.04286" units="cm"/>
      <inkml:brushProperty name="color" value="#F6630D"/>
    </inkml:brush>
  </inkml:definitions>
  <inkml:trace contextRef="#ctx0" brushRef="#br0">0 0 8208,'3'10'30,"0"0"0,0 2 579,-2 0 0,-1 4 1,0-2-1,0 3 79,0 3 0,0-2 0,0-3 1,1 2-575,2 1 1,-2-2 0,2-2-1,-2 0 307,-1-3-1203,0 0 1,1-7 466,2-4 1,-1-4 0,4-7 0,-1 0-114,0-2 0,1-2 1,4 1-1,-1-1 429,0-1 0,1 2 0,-1 2 388,1 1 1,-1 3 0,0 3-161,1 5 1,-2 5 0,-2 7 0,-1 4 0,-2 2 0,1 1 1142,1-1 1,-2-2-1386,4 0 1,-4-5 0,2 2 0,0-4-979,0-3 1,2-1-1,2-5 616,0 0 0,1-9 0,-1-3 375,1-5 0,-1-6 0,1-1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56.462"/>
    </inkml:context>
    <inkml:brush xml:id="br0">
      <inkml:brushProperty name="width" value="0.04286" units="cm"/>
      <inkml:brushProperty name="height" value="0.04286" units="cm"/>
      <inkml:brushProperty name="color" value="#F6630D"/>
    </inkml:brush>
  </inkml:definitions>
  <inkml:trace contextRef="#ctx0" brushRef="#br0">268 23 9257,'0'-15'880,"0"8"0,0 10 0,0 8-81,0 6 0,-4 9 0,-1 4 0,-2 3-99,1 6 0,4-5 0,-1 5 0,2-2-472,1 0 1,0 2 0,0-8-1,1-1-119,2 0 0,-1-2 0,3-1 0,-1-2-1290,-1-3 0,-2-3 0,-1-4 230,0-2 0,0-8 0,0-5 0,0-5 0,0-4 0,0-5 951,0-5 0,-5-4 0,0-5 0</inkml:trace>
  <inkml:trace contextRef="#ctx0" brushRef="#br0" timeOffset="1">42 201 8589,'-13'0'2586,"2"0"-1658,-1 0 0,6 0 0,6 0-309,6 0 0,6 0 0,5 0 1,4 0-394,4 0 1,-1 0 0,1 0 0,1 0-581,1 0 0,-2 0 1,-1 0-1,-1 0 167,-2 0 0,-2 1 1,-3 2-1,-4 1-2157,-1 1 1,-2-2 2343,1 3 0,-1 1 0,0 2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57.278"/>
    </inkml:context>
    <inkml:brush xml:id="br0">
      <inkml:brushProperty name="width" value="0.04286" units="cm"/>
      <inkml:brushProperty name="height" value="0.04286" units="cm"/>
      <inkml:brushProperty name="color" value="#F6630D"/>
    </inkml:brush>
  </inkml:definitions>
  <inkml:trace contextRef="#ctx0" brushRef="#br0">245 103 8274,'5'-9'110,"-1"0"1,0 2 0,-1 1 0,0 0 335,1 1 1,-2-4 0,4 3-1,-2-2 29,-2-2 1,-1 4 0,-1 0-118,0-2 0,-4 4 1,-3 1-1,-1 2-109,-1 1 0,-4 0 0,-1 0 1,0 1-141,-3 2 1,-1 3 0,0 6 0,-1 1 26,0-2 0,-2 4 0,1 0 0,3 2-28,3-1 1,-1 1-1,5-1 1,1 1-33,1-1 0,4 1 1,1-1-1,2 1 47,1-2 1,4 3 0,3-3-1,5 0-26,3 1 0,0-1 0,1 1 0,0-1-56,2-1 1,-3-1-1,-3-1 1,-1 0-76,-2 0 1,-4-2-1,0 0 1,-2-1 28,0 0 0,-1-2 0,-4-1 0,-2 0-93,-2-1 1,-3 1 0,-4-4 0,2 1-263,1-1 1,-3-1-1,0-1 1,2 0-137,1 0 0,0-1 0,1-2-343,-1-3 0,4-3 0,1 0 0,1-1 839,2 1 0,9-5 0,3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2:57.527"/>
    </inkml:context>
    <inkml:brush xml:id="br0">
      <inkml:brushProperty name="width" value="0.04286" units="cm"/>
      <inkml:brushProperty name="height" value="0.04286" units="cm"/>
      <inkml:brushProperty name="color" value="#F6630D"/>
    </inkml:brush>
  </inkml:definitions>
  <inkml:trace contextRef="#ctx0" brushRef="#br0">19 10 8274,'-3'12'911,"0"1"1,-1 3 0,2-4 0,-1 0-339,1-2 1,1 3 0,2-1 0,2-1-206,3-4 1,2-3 0,3-4-168,1 0 0,-1 0 0,1-1 0,0-2 0,-1-3-82,2-3 1,-1 0 0,-3-1-1,-2 1-168,-1 0 1,-4-1 0,1 1 46,-6-1 0,-2 4 0,-4 1 0,-1 0-131,1-1 1,-4 4 0,1-2 0,0 1-1066,2 0 0,1 0 0,-1 3 1198,1 0 0,4-4 0,0-2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52.009"/>
    </inkml:context>
    <inkml:brush xml:id="br0">
      <inkml:brushProperty name="width" value="0.04286" units="cm"/>
      <inkml:brushProperty name="height" value="0.04286" units="cm"/>
      <inkml:brushProperty name="color" value="#F6630D"/>
    </inkml:brush>
  </inkml:definitions>
  <inkml:trace contextRef="#ctx0" brushRef="#br0">152 56 8418,'4'-9'249,"-2"0"1,0 0 0,-1 1 834,1 1 0,0 1-840,-4 2 1,-2 1-1,-3 3 1,-1 0-1,-1 3 299,-3 1 0,-1 5-315,-1 3 0,1 1 0,-1 1 1,0 0 61,0 0 0,3-1 0,2-1 0,2-1-264,2-1 1,0 1 0,3-1 0,1-2-141,2 0 1,2-2-1,4-1 1,2-1 256,1-1 0,5 0 0,0-1 0,1 0-23,1 0 1,-1-1 0,-2-1-1,-1 2-15,-1 0 0,0 4 0,-3-1 0,-1 3-173,-3 1 1,-2 3 0,-3 0-1,0 1-2,0 1 1,-3 2-1,-1 0 1,-2-1-186,-1 0 1,-3-2 0,1-1 0,1-3 71,0-1 1,1-1-1,0-1 1,0-2-498,0-1 1,3-3-1,0 0 1,1-3-404,1-1 0,1-5 0,1-4 0,0-2 1083,0-4 0,4-4 0,-1-1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27.994"/>
    </inkml:context>
    <inkml:brush xml:id="br0">
      <inkml:brushProperty name="width" value="0.04286" units="cm"/>
      <inkml:brushProperty name="height" value="0.04286" units="cm"/>
      <inkml:brushProperty name="color" value="#F6630D"/>
    </inkml:brush>
  </inkml:definitions>
  <inkml:trace contextRef="#ctx0" brushRef="#br0">29 42 7444,'0'-7'0,"0"0"53,0 0 0,0 0 2488,0 0-2290,0 3 0,0 2 0,0 5 0,0 3-2,0 3 1,-1 6 0,-1 1 0,0 4 140,1 3 1,-3 1 0,2 3 0,1 0-133,0 2 0,1-3 0,0 0 0,0-1-20,0-3 0,-2 3 0,-1-5 1,2 0-252,0-4 0,-1 1 0,-1-3 0,2-1-161,0 0 1,1-3 0,0 0-1253,0-3 0,0-2 700,0 0 1,0-5 0,1 0 253,1-3 1,-1-4-1,2 0 1,-1 1 139,1-1 1,1 0 0,-1 0 0,0 0-528,0 0 859,3 0 0,-2 0 0,3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28.437"/>
    </inkml:context>
    <inkml:brush xml:id="br0">
      <inkml:brushProperty name="width" value="0.04286" units="cm"/>
      <inkml:brushProperty name="height" value="0.04286" units="cm"/>
      <inkml:brushProperty name="color" value="#F6630D"/>
    </inkml:brush>
  </inkml:definitions>
  <inkml:trace contextRef="#ctx0" brushRef="#br0">0 24 8155,'0'-7'639,"0"0"0,0 3 21,0-1 1,1 4-241,1 1 1,-1 3-1,1 5 1,-1 1-8,-1 3 1,0 1 0,1 1 0,1-1-279,3-2 1,-1 2 0,0-3-1,2-1-100,0-1 1,-2 0 0,1-4 45,0 0 1,-1-1-1,1-4-424,0-1 1,1-2-1,-1-3 1,0-1-10,0-1 1,-1 1 0,0-2 0,0 0 146,-1-1 0,-1 1 1,1 0 168,0 0 0,-2 2 668,1-1 1,-1 3-35,-1 3 1,0 7 0,0 8 0,0 1-160,0 1 1,0 0 0,1-1 0,0 1-155,2 0 0,2-3 0,0-1 0,1-2-117,1-1 0,0 1 1,0-6-762,-1 0 1,1-1-1,0-2 1,0-1 41,0-3 0,-2-1 0,-1-2 1,2 0-284,0-2 1,0 0 0,0 2 0,-3-2-272,0-1 0,2 0 1105,-3 0 0,1-5 0,-3 1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28.683"/>
    </inkml:context>
    <inkml:brush xml:id="br0">
      <inkml:brushProperty name="width" value="0.04286" units="cm"/>
      <inkml:brushProperty name="height" value="0.04286" units="cm"/>
      <inkml:brushProperty name="color" value="#F6630D"/>
    </inkml:brush>
  </inkml:definitions>
  <inkml:trace contextRef="#ctx0" brushRef="#br0">14 18 8517,'0'-11'1068,"0"5"1,1 6-706,1 7 0,-1 3 1,1 4-1,-1 2-73,-1 0 1,0 5-1,0 1 1,0 1 242,0 1 1,2 4-1,2-2 1,-1-1-335,0 0 0,-1 0 1,-1-2-1,0 0-465,2-2 0,-1-3 0,-2-2 1,0-2 62,0-3 1,-1-1 0,0-3-1937,-2 0 1,-2-3 792,0-2 1,0-4 1345,0-2 0,-4-6 0,1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0:22.878"/>
    </inkml:context>
    <inkml:brush xml:id="br0">
      <inkml:brushProperty name="width" value="0.08571" units="cm"/>
      <inkml:brushProperty name="height" value="0.08571" units="cm"/>
      <inkml:brushProperty name="color" value="#F6630D"/>
    </inkml:brush>
  </inkml:definitions>
  <inkml:trace contextRef="#ctx0" brushRef="#br0">1 24 8351,'0'-9'-540,"0"2"250,0 1 290,0 4 0,4 6 0,-3 7 0,3 7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28.884"/>
    </inkml:context>
    <inkml:brush xml:id="br0">
      <inkml:brushProperty name="width" value="0.04286" units="cm"/>
      <inkml:brushProperty name="height" value="0.04286" units="cm"/>
      <inkml:brushProperty name="color" value="#F6630D"/>
    </inkml:brush>
  </inkml:definitions>
  <inkml:trace contextRef="#ctx0" brushRef="#br0">18 8 8214,'-7'0'3070,"2"-2"-2157,1-1 1,3 1-1,1 3 1,5 0-736,3 2 1,0-1-1,4-2 1,0 0 196,1 0 1,4 0 0,0 0 0,0 0-553,2 0 1,-1 2 0,1 0 0,-1 0-894,0-1 0,-1-1 0,-4 0 0,-1 0-13,0 0 0,-3 0 1,2 0 1082,-1 0 0,-1-3 0,-2-1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29.057"/>
    </inkml:context>
    <inkml:brush xml:id="br0">
      <inkml:brushProperty name="width" value="0.04286" units="cm"/>
      <inkml:brushProperty name="height" value="0.04286" units="cm"/>
      <inkml:brushProperty name="color" value="#F6630D"/>
    </inkml:brush>
  </inkml:definitions>
  <inkml:trace contextRef="#ctx0" brushRef="#br0">15 1 8214,'0'5'146,"0"0"0,0 2 0,0 2 0,-1 1 1320,-1 0 1,0 5 0,-2-1 0,1-1-1274,2 0 1,0-1 0,1-3 0,0 0-414,0-1 0,0-2-789,0 1-1512,0-3 1770,0-1 1,2-3 0,0-4-1,0-2 751,-1-5 0,2-2 0,1-1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29.775"/>
    </inkml:context>
    <inkml:brush xml:id="br0">
      <inkml:brushProperty name="width" value="0.04286" units="cm"/>
      <inkml:brushProperty name="height" value="0.04286" units="cm"/>
      <inkml:brushProperty name="color" value="#F6630D"/>
    </inkml:brush>
  </inkml:definitions>
  <inkml:trace contextRef="#ctx0" brushRef="#br0">1 21 8214,'0'-7'2893,"0"0"-3470,0 3 0,0 2 0,3 4 119,1 3 1,2 0 0,1 0 148,0 0 1,0-3-1,0 2 1,0-1 308,0-1 0,0 1 0,0-1 0,0 0 0,0-1 0,-3 1 0,1 0 99,0 0 0,1 2 0,-2 0 0,-1 2 723,-3 1 1,0 4-1,0 3 1,-2 4-318,0 2 1,-4 0-1,2 0 1,-2 0-273,2-2 0,-2 0 1,4 0-1,1-4-87,0-1 1,3-5-1,1 0 1,1-2-335,1-4 1,2-1 0,0-1-1,-1-1 0,1-1 0,0-3 1,-1-3-1,0-2 69,-2-1 1,0-1-1,1-1 1,-2-1 253,0 3 1,-2-1-1,1 2 1,-2 2 47,-2 0 0,0 2 1,-2 1-1,-2 1-84,0 1 1,-3 0 0,0 3 0,0 0-288,2 0 0,0 3 0,0-1 0,1 0-1030,1 1 953,-1-2 0,6 2 1,0-3-1,6-3 149,2-1 0,4-5 0,-2 0 1,1 0 274,1 2 1,1 1-1,0 1 1,0 3 517,-2 1 1,0 1 0,1 1 0,-1 2 33,-1 4 0,-1 2 1,-3 3-1,0 0-279,-2 0 0,-2 1 0,0 0 0,-1 0-240,-1-2 1,0-2-1,0 0-715,0-1-528,-3-2 1,2-2-1,-1-4 222,1-4 0,4-5 0,2-1 0,1-1 311,1-1 1,0-1 0,0-1 0,0 0 560,0 0 1,1 4 0,0 0 0,-2 3 1681,0 3 0,0-1-716,1 5 1,-3 2 0,-2 5-1,-1 3-378,-1 1 0,0 2 0,0 1 0,0 0-710,0 0 0,-2-3 1,-1 0-1,2-1-32,0-1 1,1-2-1,0 0-2270,0 0-12,0-3 0,0-2 1,1-4 2392,1-2 0,2-6 0,3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30.040"/>
    </inkml:context>
    <inkml:brush xml:id="br0">
      <inkml:brushProperty name="width" value="0.04286" units="cm"/>
      <inkml:brushProperty name="height" value="0.04286" units="cm"/>
      <inkml:brushProperty name="color" value="#F6630D"/>
    </inkml:brush>
  </inkml:definitions>
  <inkml:trace contextRef="#ctx0" brushRef="#br0">27 42 8192,'7'-11'0,"-1"2"741,-2 1 1,0 4-156,-1-1 0,-3 4 0,0-2-237,-4 3 1,-2 5 0,-1 2-1,2 1 220,0-1 0,4 3 1,-1 2-1,1 0-199,1 0 0,1-2 0,1-1 1,2 1 69,3 1 0,0-3 0,-1 1 0,1-3-113,0-2 1,-1 1 0,0 2-163,-1 0 0,-4 0 1,0 1-1,-4 0-369,-4 1 0,-4 1 0,1-4 0,0 1-698,0-3 0,1 2 0,3-3 0,0 0-977,2 0 0,2-2 0,1-3 1879,2-3 0,3-4 0,3-2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44.344"/>
    </inkml:context>
    <inkml:brush xml:id="br0">
      <inkml:brushProperty name="width" value="0.04286" units="cm"/>
      <inkml:brushProperty name="height" value="0.04286" units="cm"/>
      <inkml:brushProperty name="color" value="#F6630D"/>
    </inkml:brush>
  </inkml:definitions>
  <inkml:trace contextRef="#ctx0" brushRef="#br0">15 1 10135,'0'6'0,"-1"1"0,-1 1 0,0 2 0,0 3 0,1 3 0,-1 1 0,0 1 893,0 0 0,2-4 1,0 1-1,0-3-643,0-2 1,2-1 0,1-2 0,1-1-1,1-2-326,1-1 0,-1-3 1,0-3-1,0-1-445,1-2 1,1-2 0,0 0 200,0-2 0,0-4 0,0 2 1,-1 0 280,-1-1 1,0 2 0,-2 0 0,0 1 372,0 2 1,0 0 0,-3 2 772,3 1 1,-3 3-562,3 4 1,-2 3 0,-2 4 0,-1 2-184,0 0 0,0 2 0,2-3 1,0 2-141,0 0 0,3-4 0,1 1 1,2-3 4,1-2 0,-2-2 0,0 0 0,0-1-325,1-1 0,-1 0 1,-1-1-1,1-1-64,-1-3 1,1-1 0,-2-2-1,0 0 100,0-1 0,1-1 0,-3 3 1,1-2-1362,0 0 0,-1-3 0,0 3-341,1 1 1,-1 0 1125,1 1 0,-1 1 637,2 1 0,-2-1 0,2 2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44.539"/>
    </inkml:context>
    <inkml:brush xml:id="br0">
      <inkml:brushProperty name="width" value="0.04286" units="cm"/>
      <inkml:brushProperty name="height" value="0.04286" units="cm"/>
      <inkml:brushProperty name="color" value="#F6630D"/>
    </inkml:brush>
  </inkml:definitions>
  <inkml:trace contextRef="#ctx0" brushRef="#br0">1 0 12816,'4'7'0,"0"0"0,0 0 0,0 0 0,1 0 0,-2 0 1503,0 0 0,0-3-638,-1 1-2101,0-4 1,1 2 0,-1-6-632,0-1 0,1-2 1867,-1-1 0,0 0 0,-2 0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44.704"/>
    </inkml:context>
    <inkml:brush xml:id="br0">
      <inkml:brushProperty name="width" value="0.04286" units="cm"/>
      <inkml:brushProperty name="height" value="0.04286" units="cm"/>
      <inkml:brushProperty name="color" value="#F6630D"/>
    </inkml:brush>
  </inkml:definitions>
  <inkml:trace contextRef="#ctx0" brushRef="#br0">0 4 8594,'0'-4'809,"3"4"0,-1 5 0,0 1-1774,-2 1 0,3 0-27,-1 0 1,1-3 991,-1-2 0,-1-1 0,2-1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44.905"/>
    </inkml:context>
    <inkml:brush xml:id="br0">
      <inkml:brushProperty name="width" value="0.04286" units="cm"/>
      <inkml:brushProperty name="height" value="0.04286" units="cm"/>
      <inkml:brushProperty name="color" value="#F6630D"/>
    </inkml:brush>
  </inkml:definitions>
  <inkml:trace contextRef="#ctx0" brushRef="#br0">14 55 8209,'4'-16'-1876,"-2"1"4867,-1 2 1,0 5-2302,1 6 0,-1 2 0,2 5-205,0 4 0,-2 7 1,1 3-130,-1 3 0,-1 4 1,0 4-1,0 0-10,0 2 1,0 2 0,0-4-1,0-1-604,0 0 1,0-2 0,0-2 0,0-2-363,0-1 0,-2-5 0,-1-1 1,1-4-583,-1-3 0,2-1 0,-2-2-1929,0-1 3131,-1-2 0,-3-6 0,0-1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45.115"/>
    </inkml:context>
    <inkml:brush xml:id="br0">
      <inkml:brushProperty name="width" value="0.04286" units="cm"/>
      <inkml:brushProperty name="height" value="0.04286" units="cm"/>
      <inkml:brushProperty name="color" value="#F6630D"/>
    </inkml:brush>
  </inkml:definitions>
  <inkml:trace contextRef="#ctx0" brushRef="#br0">12 201 9315,'-7'-11'1583,"4"5"0,1 5-542,4 3 1,-1 3 0,4-2-1086,0 0 0,2-1 0,2 0 0,1-1 0,3-1-500,1 0 1,2 0 0,0-1 0,1 0 492,0-2 0,2-2 1,1 0-1,-2-3-1034,-1-1 0,0-4 1,-1 2-1,-2-2 468,-1-1 1,-1 0 0,-2-1 0,0-1 616,0-2 0,-1 1 0,-2-3 0,0 2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3:45.406"/>
    </inkml:context>
    <inkml:brush xml:id="br0">
      <inkml:brushProperty name="width" value="0.04286" units="cm"/>
      <inkml:brushProperty name="height" value="0.04286" units="cm"/>
      <inkml:brushProperty name="color" value="#F6630D"/>
    </inkml:brush>
  </inkml:definitions>
  <inkml:trace contextRef="#ctx0" brushRef="#br0">91 45 7756,'0'-13'259,"0"1"1,0 2 0,-1 4 0,-1 2 1613,-3 4 1,-1 8-1088,-1 6 1,0 9 0,0 2-1,-2 6 224,0 3 1,0 0 0,2-1-1,0-2-820,0 0 0,3-2 1,2-3-1,1-4-48,1-3 0,2 1 1,1-5-1,1-2 1,1-3-799,-1-2 0,2-4 0,-2-2-400,3-1 1,0-4-1,0-3 1,2-2 400,0-4 0,1-3 0,-2-1 1,2 0 734,-2 2 0,0 3 0,-1 2 656,0 1 0,0 5 0,-1 3-432,-2 4 1,3 3 0,-3 2-1,2 2 465,1 2 0,-1-1 0,1-1 0,-1 0-1270,1-1 0,2-1 0,-3 0 0,-1-2-1144,0-2 1,0 0 0,2-3-2519,0 0 4163,-4 2 0,4-4 0,-4 4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0:23.237"/>
    </inkml:context>
    <inkml:brush xml:id="br0">
      <inkml:brushProperty name="width" value="0.08571" units="cm"/>
      <inkml:brushProperty name="height" value="0.08571" units="cm"/>
      <inkml:brushProperty name="color" value="#F6630D"/>
    </inkml:brush>
  </inkml:definitions>
  <inkml:trace contextRef="#ctx0" brushRef="#br0">19 289 8351,'0'9'0,"0"0"0,-4 1 0,3 0 0,-3 0 524,-1 0 0,4 4 0,-2-5 0,2 2 525,1-1 1,0-1 0,0 1 558,0-1-1248,0-4 0,4-1 0,3-4 57,1 0 0,1-1-252,0-2 0,2-2 1,0-4-1,3-2 1,-1-1-1,1-4 1,1-1 128,1-2 0,3-3 1,1-2-1,0-1 18,1 0 1,-4 1-1,4-3 1,-3 1-1,-4 2 197,-1 1 0,3 3-774,-4 4 1,1 3 0,-4 4 14,0-1 0,-3 5 261,1 2 154,-5 2 0,1 4 0,-5 1-441,-1 1 0,-2 1-2728,2 0 228,2-2 1652,-3-4 0,5-1 1,1-2-1,1-3-551,-1-3 0,0 0 1675,-2 0 0,0-5 0,0 0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1.369"/>
    </inkml:context>
    <inkml:brush xml:id="br0">
      <inkml:brushProperty name="width" value="0.04286" units="cm"/>
      <inkml:brushProperty name="height" value="0.04286" units="cm"/>
      <inkml:brushProperty name="color" value="#F6630D"/>
    </inkml:brush>
  </inkml:definitions>
  <inkml:trace contextRef="#ctx0" brushRef="#br0">56 104 6662,'4'-3'-135,"-2"-2"314,-1-1 1,1-1 0,1 0 182,-2 1 1,0-1-1,-1 0 12,0 0 1,0 0-1,-1 0 117,-1 0 0,0 3 0,-2 2-167,-2 1 1,0 2-1,-1 1 1,0 3-140,0 4 1,0 2-1,1 3 1,1-1 15,0 1 0,4 0 0,-2 0 1,3 0-142,0 0 0,0-3 1,3-1-1,1-1-32,2-3 0,4-4 0,0 1 0,0-3 37,0-3 0,1-1 1,-1-3-1,-2-2-9,0 0 1,-1-3-1,-1 3 1,-1 0-141,0-1 1,-4 2 0,2-1 49,-3 1 0,0 1 1,-3 0-588,-1 1 0,-2 1 0,-1 0-380,0 0 1,1-1 0,1-1 0,3 0 1000,1 0 0,-2-6 0,-1-2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1.595"/>
    </inkml:context>
    <inkml:brush xml:id="br0">
      <inkml:brushProperty name="width" value="0.04286" units="cm"/>
      <inkml:brushProperty name="height" value="0.04286" units="cm"/>
      <inkml:brushProperty name="color" value="#F6630D"/>
    </inkml:brush>
  </inkml:definitions>
  <inkml:trace contextRef="#ctx0" brushRef="#br0">1 13 8096,'5'-6'393,"-1"1"0,-2 4 0,0 5 411,-1 6 0,-1 5 0,0 4 0,0 3-295,0 1 1,0 2 0,0-2 0,0-1-235,0-3 0,2 3 1,0-3-1,0-1-379,-1 0 0,-1-2 0,2-3 0,0-1-221,0-3 0,1-1 0,0-1-1272,1 0 0,1-3 1,1-3 834,1-2 0,-2-6 762,0-2 0,-1-6 0,3 0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1.783"/>
    </inkml:context>
    <inkml:brush xml:id="br0">
      <inkml:brushProperty name="width" value="0.04286" units="cm"/>
      <inkml:brushProperty name="height" value="0.04286" units="cm"/>
      <inkml:brushProperty name="color" value="#F6630D"/>
    </inkml:brush>
  </inkml:definitions>
  <inkml:trace contextRef="#ctx0" brushRef="#br0">1 0 8811,'0'9'626,"0"1"0,0 2 1,0-1-1,0 3 1,0-1-1,0-1 1,1-1 121,1-1-969,-1 2 0,5-5-790,-2 0 0,0-3 1,1-4-1,-1-1-142,0-1 0,2-3 1153,-4-4 0,3-2 0,-1-3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1.984"/>
    </inkml:context>
    <inkml:brush xml:id="br0">
      <inkml:brushProperty name="width" value="0.04286" units="cm"/>
      <inkml:brushProperty name="height" value="0.04286" units="cm"/>
      <inkml:brushProperty name="color" value="#F6630D"/>
    </inkml:brush>
  </inkml:definitions>
  <inkml:trace contextRef="#ctx0" brushRef="#br0">7 49 10229,'0'-10'0,"0"2"0,-2 1 0,0 2 2805,0-1-2652,1 3 1,1-1 0,1 3 0,1-2-668,3 2 0,1 0 0,1 2 0,1 1 0,0 2 514,2 0 0,-1 5 0,-2-1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2.398"/>
    </inkml:context>
    <inkml:brush xml:id="br0">
      <inkml:brushProperty name="width" value="0.04286" units="cm"/>
      <inkml:brushProperty name="height" value="0.04286" units="cm"/>
      <inkml:brushProperty name="color" value="#F6630D"/>
    </inkml:brush>
  </inkml:definitions>
  <inkml:trace contextRef="#ctx0" brushRef="#br0">49 343 11404,'0'7'602,"0"0"1,-1-1-296,-1-1 0,1-1 1,-2-3-491,0 2 1,1 2 114,-2 0 1,0-1 0,-2-1 243,2 1 0,1 1 0,0 0-178,0 1 1,-1 0 0,3-1 0,-1 0 59,0 0 0,1 1 0,1 1 0,1 0-92,1-3 1,0 2 0,3-4 49,0-1 1,-1 0 0,0-1-211,2 0 1,0-4 0,1-2 0,-1-3-141,-1-2 0,1 0 0,-2-2 1,3 0 77,0-1 0,-1-2 0,-1 1 0,0-2 104,0-2 0,0-5 0,1 3 0,-2-3 119,2-2 1,-2-2-1,0-1 1,-1 0 232,-2 2 0,2 0 0,0 4 0,-2 3 887,0 3 1,-1 6-621,0 2 1,-1 5 0,0 5 0,-2 7-62,-1 5 1,0 9-1,-2 5 1,3 6 62,-1 5 0,2 3 1,2 0-1,0-3-313,0-3 1,1 0 0,1-4 0,3 0-336,1-3 1,1-4 0,1-4 0,-1-1-617,0-3 0,2-4 1,-5-3-1,3-2-426,-1-3 0,2-1 0,1-3 1221,0 0 0,3-3 0,-1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5.275"/>
    </inkml:context>
    <inkml:brush xml:id="br0">
      <inkml:brushProperty name="width" value="0.04286" units="cm"/>
      <inkml:brushProperty name="height" value="0.04286" units="cm"/>
      <inkml:brushProperty name="color" value="#F6630D"/>
    </inkml:brush>
  </inkml:definitions>
  <inkml:trace contextRef="#ctx0" brushRef="#br0">69 138 8154,'-14'4'396,"0"-1"1,4 3-1,0 1 1,3 1-105,3 2 1,-2-2 0,4 1-203,1-1 0,1-2 1,3-1-1,3-3 135,2-1 0,4-2 0,-1-1 0,1-3 26,3-1 0,0-3 0,-1-1 0,0 0-135,0 0 0,-1-2 0,1 2 0,-1-1-324,-1-1 1,0 0 0,-3-1 0,-1 2 73,-2 1 1,0-1-1,-2 2 1,-1 0 122,0 1 0,-2 2 0,-2-1 52,-2 0 1,0 2 0,-2 1-1,0 1 85,0 2 1,-4 1 0,-1 1 0,0 2 108,0 1 0,0 3 0,2 3 0,-1 1-25,0 1 1,2 0 0,0 2 0,2-1 94,0 1 1,4 2 0,-1-3 0,1-1-189,1 0 1,2-3-1,2 1 1,1-2-156,3-2 0,0-2 1,-1-1-1,1 0-2,1-1 0,0-4 1,2-3-1,-1-1-300,-2-1 0,2 0 0,-1-1 0,0 0-446,-1-1 0,-1-1 0,1 3 0,0 1 85,-2-1 0,-1 2 0,1 0 0,0 1-42,-2 0 1,-1-1 742,1 2 0,1-2 0,2 1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5.660"/>
    </inkml:context>
    <inkml:brush xml:id="br0">
      <inkml:brushProperty name="width" value="0.04286" units="cm"/>
      <inkml:brushProperty name="height" value="0.04286" units="cm"/>
      <inkml:brushProperty name="color" value="#F6630D"/>
    </inkml:brush>
  </inkml:definitions>
  <inkml:trace contextRef="#ctx0" brushRef="#br0">1 0 9181,'0'7'1375,"0"4"0,0 3 0,0 3-971,0 0 0,0 5 1,0-4-1,0-1-390,0-1 0,0-3 0,0-2 0,0-1 806,0-3-1271,0 0 1,0-3-117,3-2 1,0-6 0,2-4 0,0-1 113,0-1 0,1-3 0,0 2 0,0-2 354,-2-1 0,0-1 0,2 0 0,-2 3 426,2 1 1,-3 2 202,-1 2 1,1 4 0,-1 5 141,0 4 1,-1 6 0,-1-1 0,0 2-290,0 1 0,0-2 1,0-1-1,0 1-507,0-1 0,1-1 0,0-4 78,1 1 1,3-2 0,-2-1-1177,1-1 0,-2-1 0,3-2 539,0-3 0,1 2 1,1-4-1,0-1-980,0-3 0,0 2 1663,0-3 0,0 0 0,0-1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6.068"/>
    </inkml:context>
    <inkml:brush xml:id="br0">
      <inkml:brushProperty name="width" value="0.04286" units="cm"/>
      <inkml:brushProperty name="height" value="0.04286" units="cm"/>
      <inkml:brushProperty name="color" value="#F6630D"/>
    </inkml:brush>
  </inkml:definitions>
  <inkml:trace contextRef="#ctx0" brushRef="#br0">90 20 8154,'0'-7'689,"0"0"0,-1 3 1,-1 3-1,-2 2-300,-3 4 0,0 1 0,0 2 0,-2 0 1,0 2-1,1 0 163,0 0 1,2-1 68,1-2 1,1 0-1,3 0-598,-2 0 0,2-3 0,3-2-197,3-1 0,-1-1 0,0-1 0,2-1-28,0-3 1,1-1-1,0-1 1,0 0-163,0 0 0,-1 0 1,1 1-1,0 1 65,-3 0 1,2 1 502,-1 0 0,-1 1 1,0 7-1,-1 3 198,-2 6 1,0 4 0,-1 5-1,0 1-28,0 2 0,-2 5 0,-1 1 0,0 1-181,-1 2 1,-2 3 0,0-4 0,1-1-56,-1 0 0,-1-4 0,1-3 0,-1-4-141,3-1 1,-2-4 0,1-7 0,-1-1-179,-1-1 1,2-4 0,1 0-41,-2-3 1,2-3-1,1-2 1,-1-3 13,3-1 0,0-6 0,1 0 0,0-3-725,0-1 0,1-5 0,1 3 0,3-2 79,1-1 0,-1 1 0,-1 3 1,2 0-1196,0 2 2048,1 2 0,3-4 0,1 3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6.273"/>
    </inkml:context>
    <inkml:brush xml:id="br0">
      <inkml:brushProperty name="width" value="0.04286" units="cm"/>
      <inkml:brushProperty name="height" value="0.04286" units="cm"/>
      <inkml:brushProperty name="color" value="#F6630D"/>
    </inkml:brush>
  </inkml:definitions>
  <inkml:trace contextRef="#ctx0" brushRef="#br0">0 7 8111,'7'-4'559,"-2"1"1,-1 4-1,0 1 499,-1 3 1,0 1 0,1 2-1,-1 0-854,-2 1 0,0 1 0,-1-3 1,0 0 22,0-1 0,0 1-624,0 0 0,-1-3-1031,-1-1 0,0-3 0,-2 0 575,1-3 1,1-1 0,2-3 0,-1 0 852,-1 1 0,1-4 0,-5-4 0,2-4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6.505"/>
    </inkml:context>
    <inkml:brush xml:id="br0">
      <inkml:brushProperty name="width" value="0.04286" units="cm"/>
      <inkml:brushProperty name="height" value="0.04286" units="cm"/>
      <inkml:brushProperty name="color" value="#F6630D"/>
    </inkml:brush>
  </inkml:definitions>
  <inkml:trace contextRef="#ctx0" brushRef="#br0">0 63 8111,'0'-13'-23,"0"1"23,0 3 0,0 1 2071,0 2 1,0 1-1537,0 0-724,0 4 0,1-2 0,1 3-704,3 0 0,1 0 893,1 0 0,0 3 0,0 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0:23.619"/>
    </inkml:context>
    <inkml:brush xml:id="br0">
      <inkml:brushProperty name="width" value="0.08571" units="cm"/>
      <inkml:brushProperty name="height" value="0.08571" units="cm"/>
      <inkml:brushProperty name="color" value="#F6630D"/>
    </inkml:brush>
  </inkml:definitions>
  <inkml:trace contextRef="#ctx0" brushRef="#br0">14 1 8233,'-10'0'2298,"6"0"-2030,4 0 1,4 1-1,6 2-43,-1 3 0,0 2 0,0 1 0,-2 2 273,-1 1 1,-3-2-1,3 4-164,2-1 0,0 1 1,1 2-1,0 0 1,2 0 141,1 2 1,-2 0 0,4 1 0,-2-1-200,1 1 1,-1 0-1,-3-1-137,1 1 0,-2-1 1,-1 1-13,-1-1 0,-3 1 0,2 0 0,0-1 0,-3 1 0,0-2 325,1-1-595,-2 1 0,3-6 0,-4 1 0,0-2-2204,0 0 1,1-5 1335,2-2 1,2-9 0,5-6 1009,-1-4 0,0-1 0,0-5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6.814"/>
    </inkml:context>
    <inkml:brush xml:id="br0">
      <inkml:brushProperty name="width" value="0.04286" units="cm"/>
      <inkml:brushProperty name="height" value="0.04286" units="cm"/>
      <inkml:brushProperty name="color" value="#F6630D"/>
    </inkml:brush>
  </inkml:definitions>
  <inkml:trace contextRef="#ctx0" brushRef="#br0">0 0 10518,'0'7'0,"0"0"865,0 0 1,0 2 0,0 2 0,0 2-740,0 1 1,0 2-1,0-3 1,0-1-1,0-1 1,0-1-1,0-2 1,0 0 242,0-1 0,0 0-922,0 0 0,1-3 1,1-3-138,0-2 1,1-3 444,-1-3 1,0 0 0,2-1-1,1 0 1,0-2 61,-1-1 1,0 2 0,2-2 208,-2 1 0,1-2 0,1 2 0,-1 0 139,0 0 1,-1 1-1,1 3 1,-1 1 95,-1 0 1,0 3 337,-1 0 0,0 4 0,2 3 1,-1 1-34,-2 1 0,0 2 0,-1 1 1,0 0-362,0 0 0,0 0 0,0-4 1,0 1-38,0 0 0,0 0 1,0 0-1586,0 0 1,0-2-2072,0-1 1727,0 1 0,0 0 1761,0-1 0,3-2 0,1 1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7.517"/>
    </inkml:context>
    <inkml:brush xml:id="br0">
      <inkml:brushProperty name="width" value="0.04286" units="cm"/>
      <inkml:brushProperty name="height" value="0.04286" units="cm"/>
      <inkml:brushProperty name="color" value="#F6630D"/>
    </inkml:brush>
  </inkml:definitions>
  <inkml:trace contextRef="#ctx0" brushRef="#br0">31 111 8042,'-7'0'0,"0"0"794,0 0 0,2 3 309,1-1 0,3 0-725,1-2 1,3 0-1,5 0 1,0-2-121,2 0 1,0-3 0,-1 2 0,2 0-61,-1 0 1,3-3-1,-3 2 1,0-2-362,0 2 0,-1-2 0,-2 1 1,-1-1-202,-1-1 0,0 0 0,-2 0 36,1 0 0,-3 0 1,1 0 153,-4 0 1,-1 3 0,-4 1 0,0 1 90,0 0 1,-1-1 0,0 4 0,-2 2 328,2 1 0,-2 2 1,1 1-1,0 0 297,2 0 0,0 1 1,0 1-1,3 3 43,2 1 1,1-2 0,1 1 0,0-1-265,0 0 1,1-1 0,1-3 0,2 0-403,3 0 0,2-3 0,1-2 0,0-1-490,0-1 0,1 0 1,-1-1-1,1-1-409,2-3 0,-1-1 1,0-1-1,0 0-908,0 0 0,-2-1 1887,-1 1 0,2-8 0,0 4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7.863"/>
    </inkml:context>
    <inkml:brush xml:id="br0">
      <inkml:brushProperty name="width" value="0.04286" units="cm"/>
      <inkml:brushProperty name="height" value="0.04286" units="cm"/>
      <inkml:brushProperty name="color" value="#F6630D"/>
    </inkml:brush>
  </inkml:definitions>
  <inkml:trace contextRef="#ctx0" brushRef="#br0">14 97 8112,'-5'-3'561,"1"3"0,0 2 0,6 3 1,1-1-1,0 0 0,3-1 0,0 0-349,1-1 0,0-4 0,0-1 1,0-1 163,0-1 0,0-4 1,2 0-1,0 1-771,0 0 0,-3 1 1,0-1 323,-2-1 0,-2 3 0,0-3 0,-1 1-84,-1 0 0,-1 4 0,-1 1 0,-3 0 227,-1 1 1,-1 0-1,0 5 1,0 1 557,1 3 0,-1-1 0,0 2 0,0 1-57,0 0 1,3 3-1,2-1 1,1 1-325,1-1 1,0-2 0,0 0 0,1-2-515,1 0 1,3 0-245,4-3 0,1-1 0,1-3 1,-1 0 42,0-3 0,-2-1 0,1-3 0,0 0-1191,0 1 1,-1-2 0,1-1 1656,-1 0 0,2-3 0,0 1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8.332"/>
    </inkml:context>
    <inkml:brush xml:id="br0">
      <inkml:brushProperty name="width" value="0.04286" units="cm"/>
      <inkml:brushProperty name="height" value="0.04286" units="cm"/>
      <inkml:brushProperty name="color" value="#F6630D"/>
    </inkml:brush>
  </inkml:definitions>
  <inkml:trace contextRef="#ctx0" brushRef="#br0">0 0 10470,'0'7'3568,"1"1"-3164,1 1 1,-1 1 0,1 2 0,0 0-72,0 0 1,0 1 0,2-2 0,-1-1 16,-2 0 1,2-2-1,0 1 1,-1-2-211,1-2 1,-2 1 93,1-2 0,-2-1-865,-2 0 0,-1-3 1,-3-3 217,2-1 0,2-5 0,0 0 1,1 1 84,1 0 1,0-1 0,1-1 0,1 0 0,3-1 0,1 1-216,1 0 1,0 0-106,0 1 1,0 1-1,0 0 1,2 1-92,0 3 0,0 2 1,-2 0-1,0 1 426,0 1 0,0 0 0,-1 1 615,-1 1 0,0 2 1,-2 2-1,0 0-192,0-2 0,0 1 0,-2 1 0,0-1 705,1 0 1,1-3-816,-3 3 0,0 0 0,0 1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8.442"/>
    </inkml:context>
    <inkml:brush xml:id="br0">
      <inkml:brushProperty name="width" value="0.04286" units="cm"/>
      <inkml:brushProperty name="height" value="0.04286" units="cm"/>
      <inkml:brushProperty name="color" value="#F6630D"/>
    </inkml:brush>
  </inkml:definitions>
  <inkml:trace contextRef="#ctx0" brushRef="#br0">1 28 8112,'0'-7'5647,"0"2"-3517,0 1-2723,0 2 1,1-3-1,1 2-37,3 2 1,-1 0 0,0 1-1,2 0-769,0 0 1399,-2 0 0,2 0 0,-2 0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08.958"/>
    </inkml:context>
    <inkml:brush xml:id="br0">
      <inkml:brushProperty name="width" value="0.04286" units="cm"/>
      <inkml:brushProperty name="height" value="0.04286" units="cm"/>
      <inkml:brushProperty name="color" value="#F6630D"/>
    </inkml:brush>
  </inkml:definitions>
  <inkml:trace contextRef="#ctx0" brushRef="#br0">1 4 8545,'0'4'1244,"0"1"0,0 0 1,0 2-169,0 0 1,0-1-801,0 1 1,0 1 0,1 1 0,0 0 93,2-1 1,-1 1 0,-2-1 0,0 1-360,0 0 0,0-1 0,0-1-2005,0-1 1431,3-2 1,-1-1 0,1-3 0,1-3 149,0-1 0,0-2 1,1-1-1,0 0 255,0 3 0,-1-2 0,1 1 173,0-1 1,-1 0 309,1 1 1,-3 2 0,2 4 0,-1 1 593,-2 3 1,0 4-709,-1 3 1,0-2-1,0-1 5,0-2-284,0-3 1,1-1 0,0-3 0,3-3-282,-1-1 1,0-2 0,1-1 0,2-1 148,0-1 1,1 1 0,0-2-1,0 0 143,0-2 1,2 0 0,0 1 0,0 1-1,-2 2 97,0-1 0,-2 3 243,-1-1 0,0 6 0,1 2 0,-3 5 1,-1 8 1500,-1 3 0,0 6-1284,0 3 0,0 6 0,0 3 0,0 1-59,0 2 0,0-4 0,-1 2 0,0-2-106,-2-1 0,0 0 1,2-5-1,-2-2-510,-1 0 0,1-3 0,-1-5 1,-1-2-365,1-4 0,-2-2 0,2-3 0,-3-1-176,1-1 0,-1-2 1,0-3-1,0-1-378,0-1 0,0-4 0,0-5 0,0-2-616,0-4 0,1-2 1709,1-2 0,-1-6 0,2-2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0.261"/>
    </inkml:context>
    <inkml:brush xml:id="br0">
      <inkml:brushProperty name="width" value="0.04286" units="cm"/>
      <inkml:brushProperty name="height" value="0.04286" units="cm"/>
      <inkml:brushProperty name="color" value="#F6630D"/>
    </inkml:brush>
  </inkml:definitions>
  <inkml:trace contextRef="#ctx0" brushRef="#br0">70 242 7850,'-5'-3'237,"2"0"975,-1-1 0,1 3-981,1-4 1,1 4 0,-3-1 0,0 4 0,0 2 1,0 6 0,-2 2 0,1 3 280,-1 4 1,-2 1 0,5 1-1,-1-1-263,1-2 1,3-1-1,0-4 1,0-1-252,3-3 0,1-2 0,3-3 0,-1-2-25,1-4 0,3-4 1,2-7-1,0-2 3,0-4 1,1-4-1,-2-1 1,0-1-370,1 2 0,-1-3 0,0 2 1,-2 1 272,-1 0 0,1-2 0,-2 2 0,-1 1 319,1 0 0,-4 2 0,-1 2 0,-1 2-19,-1 4 1,-1 2 0,-1 4 0,-3 1 207,-1 3 1,-3 5-1,-1 4 1,0 7-75,0 3 1,-2 6 0,3 4-1,0 1 145,2 2 1,0 5 0,3-3 0,2-1-175,1-2 1,1-2-1,1-2 1,1-5-268,2-3 0,5-3 0,1-3 0,0-4-659,0-4 0,2-2 0,-1-2 1,1-2 260,-1-4 0,-2-3 0,1-4 0,-1 0 82,0 0 0,0-2 0,-2 0 0,0 1 63,0 0 1,-2 2-1,-1 1 1102,-1 3 0,0 2-165,-1 3 0,-1 4 0,1 8 0,-1 4-362,-1 4 1,0 2 0,0-1 0,0 0-21,0 0 0,2 2 1,1-4-1,1-1-791,2-2 0,-3-3 1,2 0-1383,0-1 1,-1-5 869,1 0 0,-3-6 0,2-2 1,-1-3 106,-1-1 1,-1-2 0,1 0 0,0-1 367,0-3 0,-2-1 0,-3 1 0,-1-2 273,1-1 0,-4-3 1,4 4-1,-2 1 381,0 1 1,3 1-1,-3 4 1,1 2 3415,0 0-1256,-2 4-1670,5 1 1,-1 4 0,4 0-936,3 2 1,1 2-1,1-1-328,0 0 0,0 2 1,0-2-1,-1 0-338,1-2 1,0-1-1,1-1 1,0 0 963,2 0 0,-1 0 0,-2 0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0.540"/>
    </inkml:context>
    <inkml:brush xml:id="br0">
      <inkml:brushProperty name="width" value="0.04286" units="cm"/>
      <inkml:brushProperty name="height" value="0.04286" units="cm"/>
      <inkml:brushProperty name="color" value="#F6630D"/>
    </inkml:brush>
  </inkml:definitions>
  <inkml:trace contextRef="#ctx0" brushRef="#br0">56 26 8022,'5'-7'3012,"-1"0"-2627,1 0 1,-2 4 0,-2 1 0,-3 4 0,-3 2 209,-3 2 1,1-1-418,-2 0 1,1-1 0,1 4 0,1 0 13,-1 2 1,3 0-1,1-2 1,3 2-78,0 1 0,0-2 0,0 3 0,3-1 84,1 0 1,3 0 0,0-3-1,2 2 3,0-2 0,0 0 1,-2-1-1,0 0-229,0-1 0,-1 1 0,-1 0-133,-3 0 0,1-2 1,-1-1-170,-3-1 0,-2 1 0,-4-1 0,0-1-345,0 1 1,0-2 0,0 2-1,0-1-87,0 1 0,0-1 1,0-2-1,1-1-1465,-1-1 2226,3 1 0,-2-2 0,2 3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1.190"/>
    </inkml:context>
    <inkml:brush xml:id="br0">
      <inkml:brushProperty name="width" value="0.04286" units="cm"/>
      <inkml:brushProperty name="height" value="0.04286" units="cm"/>
      <inkml:brushProperty name="color" value="#F6630D"/>
    </inkml:brush>
  </inkml:definitions>
  <inkml:trace contextRef="#ctx0" brushRef="#br0">77 76 8025,'3'-7'0,"0"1"205,1-1 1,-4 0-1,3 0 1,-3 0 421,0 0 0,0 0 0,0 0-143,0 0 0,-3 3 1,-1 2-1,-2 2-182,-1 2 1,-3 4 0,0 4 0,0 2 125,0 3 1,1 1 0,2 3 0,1-1-119,1 2 1,2-3 0,3 1 0,0-2-400,0-3 1,1 1 0,1-5 0,4-1-350,2 0 1,0-4 0,2-2-1,0-2-369,2-2 0,-2-2 1,2-4-1,-1-1 127,0-3 1,1 0 0,-2 0 0,-2 0 679,0 0 0,2-4 0,1-2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1.252"/>
    </inkml:context>
    <inkml:brush xml:id="br0">
      <inkml:brushProperty name="width" value="0.04286" units="cm"/>
      <inkml:brushProperty name="height" value="0.04286" units="cm"/>
      <inkml:brushProperty name="color" value="#F6630D"/>
    </inkml:brush>
  </inkml:definitions>
  <inkml:trace contextRef="#ctx0" brushRef="#br0">0 1 8028,'0'7'0,"0"-1"1053,0 1 1,0 1 0,0 1 0,0 1-465,0 0 0,1 1 1,2 1-1,0-1-1062,1-1 0,2-3 0,-3-3 1,1-1-969,1-1 0,-1-2 1441,0 0 0,1-3 0,2-1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2:33.757"/>
    </inkml:context>
    <inkml:brush xml:id="br0">
      <inkml:brushProperty name="width" value="0.08571" units="cm"/>
      <inkml:brushProperty name="height" value="0.08571" units="cm"/>
      <inkml:brushProperty name="color" value="#F6630D"/>
    </inkml:brush>
  </inkml:definitions>
  <inkml:trace contextRef="#ctx0" brushRef="#br0">0 606 8219,'0'-16'0,"1"-2"0,3 1 0,2 1 0,6 0 0,5-2 0,3-1 0,7-4 0,4-1 0,0-4 0,0-2 0,3-2 0,1 0 0,-1-1-1,-3 1 1,-5 1-1,-2-2 0,-2 1 0,-1 2 0,-5 5 0,-1 4 1,-3 2-1,-3 4 0,-3 2 0,0 3 0,-2 1 127,0 0 0,-1 5 1060,-3 4 0,-4 1-1186,-2 5 0,-3 0 0,0 3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1.635"/>
    </inkml:context>
    <inkml:brush xml:id="br0">
      <inkml:brushProperty name="width" value="0.04286" units="cm"/>
      <inkml:brushProperty name="height" value="0.04286" units="cm"/>
      <inkml:brushProperty name="color" value="#F6630D"/>
    </inkml:brush>
  </inkml:definitions>
  <inkml:trace contextRef="#ctx0" brushRef="#br0">13 15 8028,'-4'-3'2488,"-1"1"1,4-1-2099,-2 1 0,3 1-606,3-2 0,0 3 0,4 0-862,0 0 1,0 0-1,0 0 1,0 0 1077,0 0 0,3 0 0,1 0 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1.935"/>
    </inkml:context>
    <inkml:brush xml:id="br0">
      <inkml:brushProperty name="width" value="0.04286" units="cm"/>
      <inkml:brushProperty name="height" value="0.04286" units="cm"/>
      <inkml:brushProperty name="color" value="#F6630D"/>
    </inkml:brush>
  </inkml:definitions>
  <inkml:trace contextRef="#ctx0" brushRef="#br0">22 3 8026,'0'-3'1453,"0"3"1,0 7 0,0 5 0,0 4-1169,0 5 1,0 3-1,0 6 1,0 2 263,0 0 0,0 3 0,0-2 1,0-1-183,0 0 0,0-3 0,0-3 1,0-3-603,0-2 0,0-1 0,0-2 0,0-3-255,0-3 0,0-4-79,0 2 1,-1-6-1,-1-3 125,0-5 1,-3-3-1,2-8 1,0 0 0,0-3-1,2-2 1,0-4 0,1-2 213,0-2 0,1 0 0,1 0 0,3-1 454,4-1 0,-2-3 0,3 4 0,0 2 76,-1 3 0,5 3 0,-2 4 236,0 3 0,-2 3 0,1 5 0,-1 1 0,-1 4-111,-2 2 0,0 4 1,-2 4-1,-1 2 0,-1 0 1,-2 1-1,-1 0 759,-2 1-1200,-2 1 0,-3-1 0,0 0 0,1-3-93,-1 0 1,-3-1 0,1-4 0,1-1-391,0-1 1,1 0 0,0-3-1,0 0-677,0 0 1,3-1-1,0-2 1,1-3 199,1-3 0,1-1 1,1 2-1,0-2-754,0-1 1730,0-1 0,3-5 0,1 0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2.379"/>
    </inkml:context>
    <inkml:brush xml:id="br0">
      <inkml:brushProperty name="width" value="0.04286" units="cm"/>
      <inkml:brushProperty name="height" value="0.04286" units="cm"/>
      <inkml:brushProperty name="color" value="#F6630D"/>
    </inkml:brush>
  </inkml:definitions>
  <inkml:trace contextRef="#ctx0" brushRef="#br0">42 19 8026,'5'-6'4098,"0"-1"-3783,-4 3 0,2 2 0,-3 7 0,0 4 132,0 3 0,0 9 1,-3 5-1,-1 5 280,-3 5 1,1 4 0,-1 3 0,0-3-480,3 1 1,-2-3 0,3-2 0,0-3 0,0-5 0,2-3-566,0-1 1,1-1 0,0-6-202,0-3 0,0-3-347,0-4 1,1-3 0,0-3 32,1-5 1,5-2 0,-1-8-1,2-3 0,1-3 0,-2 0 0,0 1 1,0 1 717,0-2 1,0 4 0,0 2 0,-1 2 0,0 3 1347,-2 3-655,-2 2 0,3 9 0,-3 3 0,0 2 311,-1 2 0,0-1 1,0 1-1,1-1-282,0 0 0,1-1 1,-1-3-1,1-1-967,0-1-129,-2 1 0,2-6 0,-3 0-379,0-4 1,0-4 0,0-2 0,0 1-938,0-1 1,-3-2 1803,1-4 0,-3-1 0,1-4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2.497"/>
    </inkml:context>
    <inkml:brush xml:id="br0">
      <inkml:brushProperty name="width" value="0.04286" units="cm"/>
      <inkml:brushProperty name="height" value="0.04286" units="cm"/>
      <inkml:brushProperty name="color" value="#F6630D"/>
    </inkml:brush>
  </inkml:definitions>
  <inkml:trace contextRef="#ctx0" brushRef="#br0">1 27 8026,'0'-9'949,"0"0"0,0 3 57,3 3 0,0 3 0,2 3 1,-2 0-1183,0 1 1,-2 2-1,3-3 1,-1 1-449,-1 1 0,2-1 0,0 0 163,2 2 0,1-3 461,0-1 0,0-1 0,0-1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2.745"/>
    </inkml:context>
    <inkml:brush xml:id="br0">
      <inkml:brushProperty name="width" value="0.04286" units="cm"/>
      <inkml:brushProperty name="height" value="0.04286" units="cm"/>
      <inkml:brushProperty name="color" value="#F6630D"/>
    </inkml:brush>
  </inkml:definitions>
  <inkml:trace contextRef="#ctx0" brushRef="#br0">1 0 8026,'0'10'273,"0"2"0,0 1 0,2 1 1,0 2-1,0 1 942,-1 0 1,-1-1 0,0-1-1097,0-3 0,2 1 0,0-4-160,0-1 1,-1-3-1,2-3 1,0-4-307,1-3-71,2-1 1,-4-1 0,3-3 0,0-1-114,1-2 1,-1 0-1,-1 0 1,2 2 665,0-2 0,1 3 0,0-1 0,-1 1 0,-1 2 1,-1 2-1,0 2 1591,0 1-1601,-3 1 1,5 3-1,-4 2 1,0 4 1043,-2 3 1,0 3 0,1 1 0,1 0-546,0 0 0,0 0 0,-2 0 1,0-1-557,0-2 1,3 2 0,-1-4-82,-1-1 1,1-1-727,0-2 1,0-2-811,2-3 0,-1 0 1,1-1-1,-1 0-466,1-2 1,0-2 2014,1 0 0,1-1 0,-2-1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3.089"/>
    </inkml:context>
    <inkml:brush xml:id="br0">
      <inkml:brushProperty name="width" value="0.04286" units="cm"/>
      <inkml:brushProperty name="height" value="0.04286" units="cm"/>
      <inkml:brushProperty name="color" value="#F6630D"/>
    </inkml:brush>
  </inkml:definitions>
  <inkml:trace contextRef="#ctx0" brushRef="#br0">62 112 11170,'7'-5'-106,"0"1"0,0 1 0,0-1 0,0-2 126,0 0 0,0-1 0,0 0 0,-1-1 288,-1-1 0,0 2 1,-3-3-1,0 3 118,-1 0 0,-2 0 0,-1 1-435,-3 1 0,-2 2 0,-2 3 0,-2 0 221,0 0 1,-2 5-1,2 2 1,-2 2 141,2 1 1,1 0-1,3 3 1,0 0 18,0 1 0,1 4 0,1-2 1,3 0-21,1-2 1,1 2-1,1-2 1,1-4-480,3-1 0,2-2 0,1 0 1,1-1-255,0-1 1,3-2 0,0-3 0,1-1 0,0-1 0,0-3-1413,1-1 0,2-3 777,0-1 1,0 1 1014,-2 2 0,0-3 0,0-1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3.976"/>
    </inkml:context>
    <inkml:brush xml:id="br0">
      <inkml:brushProperty name="width" value="0.04286" units="cm"/>
      <inkml:brushProperty name="height" value="0.04286" units="cm"/>
      <inkml:brushProperty name="color" value="#F6630D"/>
    </inkml:brush>
  </inkml:definitions>
  <inkml:trace contextRef="#ctx0" brushRef="#br0">91 35 8239,'0'-17'0,"0"9"73,3 1 202,-3 4 1,3 4-1,-3 1 1,0 3 768,0 1 1,0 4 0,-2 3-1,-1 2-230,-1 3 0,0 7 1,-1 2-1,0 2-499,0 2 0,0 1 0,-1 0 1,2-2-207,1-1 1,-1 4 0,1-6 0,-1 0-308,1-1 1,0-2 0,2 0-1,-2 0-502,-1-2 1,2 0 0,-1-1 0,1-1-724,0-2 1,-3 2 0,3-2 1422,0 0 0,-2 2 0,0-3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04:14.469"/>
    </inkml:context>
    <inkml:brush xml:id="br0">
      <inkml:brushProperty name="width" value="0.04286" units="cm"/>
      <inkml:brushProperty name="height" value="0.04286" units="cm"/>
      <inkml:brushProperty name="color" value="#F6630D"/>
    </inkml:brush>
  </inkml:definitions>
  <inkml:trace contextRef="#ctx0" brushRef="#br0">21 50 8180,'-6'7'651,"0"1"1,3 1 417,0 2 0,0-1 0,3 0-493,0-3 1,1-1-232,1-1 1,0-3 0,2-4 0,0-3-70,-1-1 0,2-3 1,2-1-1,0-1-332,0-1 0,-3 1 0,1 0 0,0 1-218,-2-1 0,3 2 402,-4 0 1,1 3-65,-3 4 0,-1 6 1,-2 9 107,-1 0 1,-2 4 0,1-3 0,0 1-491,0 0 1,1-4-1,0 0-1002,1-1 1072,1-1 0,2-8 1,0-4-1,1-4 0,1-3 1,2-1-1,0-1-788,1-1 1309,0 2 0,2-1 1,-1 2-1,-1 0 479,0 3 1,-3-1 0,3 6-386,0 0 0,-2 2 0,0 2 236,-3 3 1,0 1-1,0 1 1,-2 0-459,0 0 1,-4-2 0,2-1-330,-2 2 1,-1-3-1,0-1-714,0-1 0,0-1-1173,0 0 1,3-1 2070,2-1 0,1-5 0,1-4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0.191"/>
    </inkml:context>
    <inkml:brush xml:id="br0">
      <inkml:brushProperty name="width" value="0.04286" units="cm"/>
      <inkml:brushProperty name="height" value="0.04286" units="cm"/>
      <inkml:brushProperty name="color" value="#F6630D"/>
    </inkml:brush>
  </inkml:definitions>
  <inkml:trace contextRef="#ctx0" brushRef="#br0">82 92 8508,'-5'-6'80,"1"0"1,-1 1 0,2-1-1,-1 1 1,0 0 0,1 2 2992,0 0-2731,2-1 0,-2 6 0,3 2-176,0 5 0,1 4 0,0 3 0,1 3 114,-1 2 0,2 4 0,-1 1 0,0 1 191,0 1 0,1 2 1,1-1-1,0-2-177,-2 0 0,2 3 0,-2-5 0,0 0-321,0-1 1,-1 0 0,2-1 0,-1 1-166,0-3 0,0 2 0,-1-6 0,1 1-124,0 0 1,0-2 0,0-2 0,-1-1 10,0-2 1,-1-2 0,0 1 0,1-3-480,1-3 827,-2 2 0,3-6 0,-3-1-267,0-4 0,0-2 0,0-2 1,-1-2-288,-1 1 1,2-3-1,-2 0 1,0-1-102,0 0 1,1-2 0,-2-2-1,0-1 221,0 0 1,1-2 0,-2 1 0,-1 0 208,0 0 1,0-1 0,0 2-1,2 1 319,-2 2 1,0 0-1,-1 1 1,-2 1 488,1 0 1,-1 1 0,2 0 0,1 1 144,1-2 0,0-1 1,2 0-1,1 1-123,0-2 0,1 0 0,1-1 0,0 2-309,3-1 1,3-1-1,2 1 1,2-1-119,1 2 0,1 0 0,1 0 1,1 1 3,-1 2 1,3 1 0,-3 2 0,0 3-229,3 1 1,-1 4 0,-1 0 0,-1 3-68,-2 3 0,-1 4 1,0 3-1,-1 1 126,-2 3 0,-3 3 1,-1 0-1,-2 3 79,-1 1 1,-2 1 0,-3 1 0,-1-2-53,-2-2 1,-2 3-1,-1-3 1,0-2 39,-2-2 0,0-3 0,0-2 1,0-1-5,0-2 0,0 0 0,2-4 1,-1 1-458,-1-3 1,3 0 0,0-3 0,0 0-411,2 0 1,1-3 0,1 0 0,0-3-732,1 1 1,3-1 0,-1 0 480,2 0 1,0 1 0,2 1 997,2 2 0,1-1 0,1 0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0.606"/>
    </inkml:context>
    <inkml:brush xml:id="br0">
      <inkml:brushProperty name="width" value="0.04286" units="cm"/>
      <inkml:brushProperty name="height" value="0.04286" units="cm"/>
      <inkml:brushProperty name="color" value="#F6630D"/>
    </inkml:brush>
  </inkml:definitions>
  <inkml:trace contextRef="#ctx0" brushRef="#br0">1 0 8246,'4'3'0,"-1"1"0,0 1 0,0 1 352,1-1 1,2 3-1,0 0 1,0 1 206,-1-1 1,3 2 0,0 0-1,-1 1-284,-1 1 1,0-1-1,0 1 1,-1-1-216,-1 1 0,-2-1 0,-1-1 0,0-1-10,1-1 0,0 0 203,-4-2 1,-2-3 0,-1-1-139,-1-1 0,1-2 1,0-1-1,2-2 11,0-1 0,2-3 0,1 0 0,0-1 35,0-1 0,0-1 1,2-1-1,2 1-58,1-1 0,2 1 0,0-1 0,1 0-21,1 1 0,0 0 0,1 1 0,-1 3-39,0 0 0,0 1 1,0 1-1,-1 1-239,0 0 1,0 3 0,-2-1-1,0 1-735,-1 1 1,1 0 0,0 1 231,0 1 1,-3-1 0,0 2-2991,-1 0 2327,-1 1 1362,1-3 0,1 4 0,0-2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2:34.177"/>
    </inkml:context>
    <inkml:brush xml:id="br0">
      <inkml:brushProperty name="width" value="0.08571" units="cm"/>
      <inkml:brushProperty name="height" value="0.08571" units="cm"/>
      <inkml:brushProperty name="color" value="#F6630D"/>
    </inkml:brush>
  </inkml:definitions>
  <inkml:trace contextRef="#ctx0" brushRef="#br0">28 37 8180,'-4'-9'4,"0"3"1,-3 1 1268,1 0-578,4-2-263,-3 6-145,5-3 1,2 4 0,0 1 0,2 2-24,1 3 0,0 4 0,2 3 0,-1 6 0,2 4 502,0 4 1,2 4-1,1 1-498,2 1 1,2 0-1,-3 2 1,1-3-224,0 0 1,-3 2 0,3-4 0,-3-3-76,-1-5 0,1-5 0,-1-3 1,0 0-15,0-3 1,1-1 0,-1 0 92,0-1 1,-3-4-164,1-2-1085,-1-2-178,-1-1 0,-1-1 0,-4-2-337,0-3 1714,0-7 0,4-1 0,1-4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0.881"/>
    </inkml:context>
    <inkml:brush xml:id="br0">
      <inkml:brushProperty name="width" value="0.04286" units="cm"/>
      <inkml:brushProperty name="height" value="0.04286" units="cm"/>
      <inkml:brushProperty name="color" value="#F6630D"/>
    </inkml:brush>
  </inkml:definitions>
  <inkml:trace contextRef="#ctx0" brushRef="#br0">18 18 8288,'0'5'428,"0"1"1,-1 3 0,0 0 0,-2 2 0,1 1 203,-1 2 0,1-3 0,2 1-385,0-1 1,0 1 0,0-3 0,0 0 0,1-2-124,1-2 0,1-1 0,3-2 16,-1-1 1,1-1 0,0-2 0,0-2 40,0-3 0,-1-1 0,1-3 0,0 0-23,0 1 1,-3-3 0,0 2 0,-2 0 107,1 0 1,0-1 0,-2 4 0,0-1-179,-2 1 1,-1 0 0,-1 3-1,0-1-197,-1 3 1,0-2 0,-1 3 0,1 1-1166,-1 0 1,0 1 0,0 0-723,0 0 1,1 2-1,0 1 1996,1 0 0,-1-2 0,1 2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1.540"/>
    </inkml:context>
    <inkml:brush xml:id="br0">
      <inkml:brushProperty name="width" value="0.04286" units="cm"/>
      <inkml:brushProperty name="height" value="0.04286" units="cm"/>
      <inkml:brushProperty name="color" value="#F6630D"/>
    </inkml:brush>
  </inkml:definitions>
  <inkml:trace contextRef="#ctx0" brushRef="#br0">18 69 8142,'-1'-11'309,"-1"1"0,1-1 183,-3 2 1,3 0 0,-2 2 0,1 2 742,1 1-890,-1 3 1,2 0 0,0 4-182,0 3 0,0 6 1,0 2-1,0 3 13,2 3 0,-1 2 1,1 1-1,-2 1 4,0 0 1,0 1 0,1-1-1,0-1-14,1-1 1,1 0-1,-2-1 1,1-2-222,-1-3 0,0 0 0,-1-3 0,0-1-133,0-2 0,0-3-173,0 1 1,0-5 247,0-3 0,0-3 1,1-3-1,0 1 15,1-1 0,2-1 1,-2 0-1,1 0 202,2 0 0,0 0 0,2 1 0,0 1 103,0 1 1,1 0 0,-2 2 0,0 1-11,-1 3 1,1 1-1,0 3 1,-1 2-71,-1 2 0,0 2 0,-2 3 0,0-1 155,-2 0 0,0 1 0,-2-1 0,-1 1 190,-1-1 1,-3 1 0,1-3 0,0 0-396,0-1 0,-1-1 1,0-3-1,-1 0-113,1-2 1,1 1 0,0-4-693,0-1 0,1-1 0,1-3-409,2-3 1,2 0 0,0-3 0,0 0 463,0 0 1,2 0-1,2-1 1,1 1-754,1 0 1,-2 1 1424,0 0 0,2-1 0,3-2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1.876"/>
    </inkml:context>
    <inkml:brush xml:id="br0">
      <inkml:brushProperty name="width" value="0.04286" units="cm"/>
      <inkml:brushProperty name="height" value="0.04286" units="cm"/>
      <inkml:brushProperty name="color" value="#F6630D"/>
    </inkml:brush>
  </inkml:definitions>
  <inkml:trace contextRef="#ctx0" brushRef="#br0">1 128 8142,'4'5'483,"-1"0"1,2-2 155,0-1 1,1 0-1,0-2 1,2 0-1,1 0 102,0 0 1,2-2 0,-1-3-506,0-2 1,2 1-1,0-3 1,-1 1-1,0-1-178,-1 0 1,-1-1 0,-2 1-1,1 1 1,-2 0 0,-1 0-1,-2 0-34,0 1-103,-1-1 1,-2 2-1,-1 0 1,-1 1-8,-2 1 1,-1 2 0,-3 2 0,-2 1 345,-1 3 0,0 2 0,-1 4 0,1 0 154,-1 2 0,2 1 0,1 2 0,2 0 242,2 0 0,1 1 0,4-2 0,0 1-335,0-1 1,3-3-1,1-2 1,3 0-255,3-2 0,1-1 0,1-3 0,1 0-74,1 0 0,-1-3 1,-1 2-1,-1-1-1759,1-1 1,-1 0 0,2-1 0,-1 0-805,2-1 1,-1-1 2569,-1 1 0,0-1 0,-1-3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2.522"/>
    </inkml:context>
    <inkml:brush xml:id="br0">
      <inkml:brushProperty name="width" value="0.04286" units="cm"/>
      <inkml:brushProperty name="height" value="0.04286" units="cm"/>
      <inkml:brushProperty name="color" value="#F6630D"/>
    </inkml:brush>
  </inkml:definitions>
  <inkml:trace contextRef="#ctx0" brushRef="#br0">20 162 8269,'-5'0'123,"-1"0"1,2 0 1063,0 0 0,3 0 0,2 0-337,4 0 0,4-4 1,5-2-1,1 0-50,2-1 0,4 0 0,2-1 0,0 1-222,1 0 0,3 0 0,-2-2 0,0 1-287,-1 0 1,0-2-1,-5 2 1,-1 1-222,-2 1 0,0 0 1,-2 0-1,-2 0-314,-2 1 1,1 1-1,-4 0 1,0 1-830,0 0 0,-3 2 0,-1-2-1281,-1 1 170,3 1 1,-5-2 1433,0 3 0,-1 2 0,-2 1 1,0-1 749,0 1 0,-1 4 0,-2 0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2.846"/>
    </inkml:context>
    <inkml:brush xml:id="br0">
      <inkml:brushProperty name="width" value="0.04286" units="cm"/>
      <inkml:brushProperty name="height" value="0.04286" units="cm"/>
      <inkml:brushProperty name="color" value="#F6630D"/>
    </inkml:brush>
  </inkml:definitions>
  <inkml:trace contextRef="#ctx0" brushRef="#br0">6 26 8092,'0'-6'557,"-1"1"1,0 0 3262,-1 1-3332,0 1 0,2 0 0,0 4 0,0 6 0,0 5 0,0 3 0,0 5 1579,0 2-1859,0-1 0,0 6 1,0-3-1,0 1 11,0 0 0,0-2 0,1-1 0,0-2-441,1 0 0,0-1 0,-2-2 0,0-1-309,0-3 0,0-1 0,0 0 0,0-1-226,0-2 0,0 0 0,0-3-1306,0-1 425,0 1 0,1-3 486,1-1 1,-1-1 1151,3-1 0,0-3 0,1 0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3.229"/>
    </inkml:context>
    <inkml:brush xml:id="br0">
      <inkml:brushProperty name="width" value="0.04286" units="cm"/>
      <inkml:brushProperty name="height" value="0.04286" units="cm"/>
      <inkml:brushProperty name="color" value="#F6630D"/>
    </inkml:brush>
  </inkml:definitions>
  <inkml:trace contextRef="#ctx0" brushRef="#br0">18 197 8328,'-3'-3'1311,"0"3"0,3-4 0,1 3-807,1-3 0,1-1 0,4-1 1,0 0-220,0 0 1,4-2-1,-2 0 1,0-1-78,1-1 0,-1 0 0,1-1 0,-1 2-156,0-2 0,-2 1 1,-2 0-1,0 1-80,-1 0 1,-3 0 0,1 1 0,-1 1 100,-1 1 0,-1 0 0,-1 1 0,-2 1 53,-1 2 0,-3 2 0,-2 2 0,-1 2 85,0 3 1,-3 3-1,1 3 1,0 2 108,3 0 1,0 1 0,2-2 0,2 0-196,1 1 1,1-2 0,2-1 0,0-1-285,2 1 1,2-3 0,1-2 0,1 0-77,3-1 1,1-1 0,-1-1-1,4-2-523,1 1 1,1-3 0,1 2 0,0-1-4436,1-1 5193,0 0 0,1-3 0,-1 0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3.826"/>
    </inkml:context>
    <inkml:brush xml:id="br0">
      <inkml:brushProperty name="width" value="0.04286" units="cm"/>
      <inkml:brushProperty name="height" value="0.04286" units="cm"/>
      <inkml:brushProperty name="color" value="#F6630D"/>
    </inkml:brush>
  </inkml:definitions>
  <inkml:trace contextRef="#ctx0" brushRef="#br0">128 98 8070,'3'-9'0,"-1"2"0,0 0 0,0 0 0,0-1 389,-2 1 1,0-2-1,0 2 1,0-1 118,0 0 0,-2 2 1,-2-1-1,-1 4-122,-1 0 1,-1 1 0,0 3 0,-3 1-127,-1 4 0,0 5 1,-1 5-1,0 2 0,1 1 0,0 3 0,1-1 0,3 1-45,0-1 1,4-1-1,1-4 1,1-2-305,1-2 1,1 0 0,1-4 0,2-1-120,4-3 1,-1-1 0,2-4 0,0-1-219,0-2 1,0-4-1,3-3 1,-1-3-1467,1 0 0,0-2 1892,-1-1 0,1-3 0,-1-1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4.240"/>
    </inkml:context>
    <inkml:brush xml:id="br0">
      <inkml:brushProperty name="width" value="0.04286" units="cm"/>
      <inkml:brushProperty name="height" value="0.04286" units="cm"/>
      <inkml:brushProperty name="color" value="#F6630D"/>
    </inkml:brush>
  </inkml:definitions>
  <inkml:trace contextRef="#ctx0" brushRef="#br0">47 6 8829,'-6'-2'444,"0"0"1,2 0-1,1 3 1,0 1-162,2 2 0,-1 3 0,0 4 1,0 2-1,2 5 617,0 2 1,-2 6-1,0 2-432,1 2 1,-3 4 0,1-2-1,0 0-262,1-1 0,1 0 0,1-2 0,0-1-69,0-2 1,2-1 0,0-4-1,-1-2-717,0-3 1,-1-4 0,1-3 13,1-1 1,-2-3 0,3-5 339,-1-3 1,-1-5-1,2 0 1,-1-1 25,0-1 0,2-3 365,0-1 1,1-1 0,1 1-1,0-1 49,-1-1 0,1 2 1,0 0-1,0 3 318,0 1 1,-1 2 0,1 3-71,0 1 0,-3 4 1,0 6-1,-1 4-70,0 3 1,0 2 0,-1 2 0,1 0 174,0-2 0,-1 2 0,0-2 0,1-1-532,-1 0 1,0-3-1,-1 0 1,0-2-345,0-1 0,0-2 1,1-3-1,0 0-5528,1 0 1669,0-1 4168,-2 0 0,0-2 0,0 0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5.798"/>
    </inkml:context>
    <inkml:brush xml:id="br0">
      <inkml:brushProperty name="width" value="0.04286" units="cm"/>
      <inkml:brushProperty name="height" value="0.04286" units="cm"/>
      <inkml:brushProperty name="color" value="#F6630D"/>
    </inkml:brush>
  </inkml:definitions>
  <inkml:trace contextRef="#ctx0" brushRef="#br0">35 57 8213,'-2'-5'113,"0"-1"0,-2 0 1,2 0-1,0 0 441,0 1 0,0 1 0,-1 0 273,1-1 1,-1 1-228,1 0 1,1 2 0,0 5-200,0 2 1,-1 4 0,0 3 0,1 2-18,0 4 1,1-1 0,0 3 0,0-2-135,0 0 0,0 2 0,0-5 0,0-1-219,0-1 1,0-2-1,0-1 1,0-3-415,0 0 65,0-4 0,1-3 0,1-4 1,1-3 88,0-3 1,2-3-1,-2-1 1,1 0-210,0 0 0,0-4 1,1 2-1,0 0 467,-1-1 0,-1 1 0,3 1 0,-1 1 928,-1 2 0,1 3 0,-1 1-163,1 2 1,-1 3 0,-3 3-201,0 4 1,-1 3 0,0 4 0,0 1-106,0 1 0,-1 3 1,0-1-1,-1 0-220,1-1 0,-2-2 0,1-1 0,-1 0-894,1-1 0,0 0 0,1-3 1,0-1-1436,-1-1 1,0-2 396,2 3 0,1-3 582,1-1 1,-1-2 0,3-2-1,0-1-202,1-3 0,1-1 1283,0-1 0,0-5 0,-1 1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6.155"/>
    </inkml:context>
    <inkml:brush xml:id="br0">
      <inkml:brushProperty name="width" value="0.04286" units="cm"/>
      <inkml:brushProperty name="height" value="0.04286" units="cm"/>
      <inkml:brushProperty name="color" value="#F6630D"/>
    </inkml:brush>
  </inkml:definitions>
  <inkml:trace contextRef="#ctx0" brushRef="#br0">18 93 9126,'0'11'0,"-2"0"1068,0 1 1,-1 3-1,0 1 1,0 0-207,1 2 1,0-2-630,2-3 0,3 0 0,0-5 0,3-2 177,-1-1 0,3-1 0,0-2 0,-1-1-173,-1-2 0,0-3 1,0-2-1,0-2-184,-1-1 1,-1-2-1,-2-1 1,-2 1-72,0-1 1,0 2-1,0 1 1,-2-1-230,-2 1 0,-3-2 0,-1 1 1,1 0-605,0 1 0,2-2 1,-1 2-1,0-1-137,0 0 0,3 3 1,1-1-1,2 0-442,0 0 0,0-1 1430,0 1 0,2-2 0,1 1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3:13.220"/>
    </inkml:context>
    <inkml:brush xml:id="br0">
      <inkml:brushProperty name="width" value="0.08571" units="cm"/>
      <inkml:brushProperty name="height" value="0.08571" units="cm"/>
      <inkml:brushProperty name="color" value="#F6630D"/>
    </inkml:brush>
  </inkml:definitions>
  <inkml:trace contextRef="#ctx0" brushRef="#br0">102 611 8470,'-15'0'0,"3"0"0,2 1 0,0 2 451,1-1-111,0 2 1,0-4-1,-1 0 154,1 0 0,4-4-295,2-3 0,3-2 0,3-3 0,3-5 111,2-3 0,6-1 1,2-5-1,4-1 1,1-4-124,0-2 1,2 0 0,0-2 0,2 1 40,1-1 1,1 0-1,-5 0 1,-1 3-73,-2 3 1,-1 1 0,-3 6 0,-3 2-178,-1 4 0,-2 3 0,-1 3 0,-2 1-205,-3 0 1,-1 3 41,-2 0 0,-2 3 0,-1 0-128,-3 2 1,1 2 0,-1 1 0,0 3-460,1 0 1,-1-2-430,3 3 1,2 0-21,-2 3 1,1-2 1219,-1-1 0,-2-4 0,-4 2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6.537"/>
    </inkml:context>
    <inkml:brush xml:id="br0">
      <inkml:brushProperty name="width" value="0.04286" units="cm"/>
      <inkml:brushProperty name="height" value="0.04286" units="cm"/>
      <inkml:brushProperty name="color" value="#F6630D"/>
    </inkml:brush>
  </inkml:definitions>
  <inkml:trace contextRef="#ctx0" brushRef="#br0">7 75 8173,'0'-9'406,"0"0"1,0 4-1,0-1 870,2 0 0,-1-2-840,1-2 0,0 2 1,1 1 21,0 2 0,-1 3 0,1 4 0,0 4 0,-2 5 335,0 6 0,-1 8-339,0 3 0,-3 6 0,0 4 1,-1 0 51,0-1 0,1 5 1,-1-6-1,0-1-377,2-1 0,0-4 1,2-1-1,0-4 0,0-3 46,0-3 1,0-4-1,0-2-1225,0-2 0,1-4 1,0-3-260,3-2 1,1-2 0,1-3 0,0-2 0,0-2 0,0-2 1308,-1-2 0,1 0 0,0 0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6.729"/>
    </inkml:context>
    <inkml:brush xml:id="br0">
      <inkml:brushProperty name="width" value="0.04286" units="cm"/>
      <inkml:brushProperty name="height" value="0.04286" units="cm"/>
      <inkml:brushProperty name="color" value="#F6630D"/>
    </inkml:brush>
  </inkml:definitions>
  <inkml:trace contextRef="#ctx0" brushRef="#br0">49 1 8140,'-3'6'196,"-1"0"0,1 2 0,1 1 877,-1 0 0,-1 3 0,2-2 0,-1 0-540,0-1 0,1-1 1,3-2-1,0-1-177,1 1 0,3-3 1,-1-1-171,1-1 1,0-2-1,-1-1 1,-2-2 0,0-1-1,0-2 30,0-1 0,-2 0-145,0 0 0,0 1 0,-2 0 0,-2 0 22,-1 1 0,-1 3 1,0-1-1,0 1-1104,0 0 1,1 1 434,-1-2 0,1 2 1,2-1-2157,3 0 0,0 2 2732,4 1 0,2-3 0,3 0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6:47.612"/>
    </inkml:context>
    <inkml:brush xml:id="br0">
      <inkml:brushProperty name="width" value="0.04286" units="cm"/>
      <inkml:brushProperty name="height" value="0.04286" units="cm"/>
      <inkml:brushProperty name="color" value="#F6630D"/>
    </inkml:brush>
  </inkml:definitions>
  <inkml:trace contextRef="#ctx0" brushRef="#br0">64 24 9479,'-6'0'653,"0"3"1,0 0-1,1 3 1,-1 0-1,0 1 1,0 1 2053,1 1-2514,-1-2 0,3 4 0,1-4 0,1 1-278,1-2 1,0-2-11,0 0 1,3-3 0,0 0-174,3-5 0,-1 0 1,1-6-1,0 1-161,0 0 1,-1-2 0,1 1 0,-2-1 396,0 0 1,-1 2 0,2 1 0,-2 1 1343,-1 2-1088,3-1 0,-4 7 1,1 5-1,-2 5 446,0 5 0,0 5 0,0 2 1,0 3-279,0 0 0,-2 3 0,0-2 0,-1 0-273,1 0 0,-2 1 1,1-3-1,0-1-244,-2 0 1,0-3 0,-1-2 0,1-2-115,1-1 1,-1-3-1,1-3 1,-1-2-72,0-2 0,1-3 0,0-1 0,0-4 0,1-4 0,1-3 0,1-3-109,1-1 0,0-1 0,0-2 0,1 0 393,1 0 0,1-1 1,3 0-1,0 0-25,-1-1 0,2-1 1,0-1-1,1 0 212,1 0 0,0-1 0,2 2 0,-1 0 50,1 1 0,2-1 1,-3 1-1,0 3-82,-1 2 0,1 1 0,-3 4 0,0 1 501,-3 1 0,2 3-380,-3 3 1,0 5 0,-1 4-1,-1 0-55,-1 2 1,-2 1 0,0-3 0,0 2-144,2-2 1,0 0 0,0-3-1,0-1-212,2-1 0,0 0 1,1-2-1,2-1-22,0-3 0,1-1 1,0-3-1,-1-1-409,1-1 1,0-2 0,-1 2 0,0-1 397,-1-1 1,-1 1 0,1 2 0,-1 0 429,0 1 1,-1 2 247,-2 1 0,0 3 0,-1 2 0,0 5 82,-1 3 1,-2 4 0,2 2-1,-1 3 40,1 2 0,0 5 0,1 2 0,0 0-246,-1 2 1,0-1-1,1 2 1,0-1-233,-1-1 1,0-2 0,2-1 0,0-1-324,0-2 1,0-1 0,0-3-1,0-2-387,0-3 1,-1-5-1,0-1 1,-1-2 135,-2 0 1,0-3 0,-2-1-1,-1-1 201,-1-1 1,-2-3 0,0 0 0,0-3 627,0 1 0,0-1 0,2-1 0,-1 0 223,1-3 0,0 1 1,3-1-1,-1 0-24,3-1 0,0-1 1,3-1-1,0-1-346,0-1 0,3 0 0,1-1 0,3 1-153,3-1 0,1 2 0,0 0 0,-1 2-224,0 0 0,-1 3 1,3 0-1,-1 0-494,1 2 0,-3 3 0,-1 1 0,0-1-541,0 1 1,-1 2 0,-1-2 63,0 1 1,0 1 0,0-1 0,-1 1-2295,1-1 3405,0 1 0,0-4 0,-1 2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27.405"/>
    </inkml:context>
    <inkml:brush xml:id="br0">
      <inkml:brushProperty name="width" value="0.04286" units="cm"/>
      <inkml:brushProperty name="height" value="0.04286" units="cm"/>
      <inkml:brushProperty name="color" value="#F6630D"/>
    </inkml:brush>
  </inkml:definitions>
  <inkml:trace contextRef="#ctx0" brushRef="#br0">50 56 8404,'-7'-7'0,"0"0"354,0 0 0,2 3-176,0 2 793,4-2-453,-5 3-34,5-5-194,-5 5 0,5-3 226,-1 2 183,1 1 88,1-5-567,3 5 0,-2-2 0,4 3-161,1 0 179,0 3 1,1 1-1,2 4 1,1 1 870,1 3-810,0 1 0,2 2 1,0 1 12,2 3 0,0-2 0,0 2 1,1-1-199,3 0 0,0-1 0,1-3 0,-3-1-34,0-1 1,0 0-1,-3-2-500,0-2 0,-3 0 64,1-1 1,-4 0 0,2-1-323,-3-1 0,0-1 0,0-3 0,0 2-229,0-2 0,-2 0 0,-1-1 332,2 0 0,-3-1 0,0 0-1839,0-2 2414,-2-2 0,-1-2 0,-4-4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28.040"/>
    </inkml:context>
    <inkml:brush xml:id="br0">
      <inkml:brushProperty name="width" value="0.04286" units="cm"/>
      <inkml:brushProperty name="height" value="0.04286" units="cm"/>
      <inkml:brushProperty name="color" value="#F6630D"/>
    </inkml:brush>
  </inkml:definitions>
  <inkml:trace contextRef="#ctx0" brushRef="#br0">307 49 8256,'0'-14'93,"0"3"1,0 3 0,-2 2-1,-1 2 1,-1 1 0,-1 1 1429,-2 1 0,0 5-923,1 0 0,-5 6 1,0 4-23,-2 4 0,-4 4 0,1 3 0,0 2-8,-1 1 1,1 4 0,-1-2 0,0 0-134,1-2 1,1-1 0,2 0 0,1-3-152,0 0 0,4-1 0,-2-5 0,3-1-213,0-3 1,2 0-1,1-3 1,0-1 277,0-3 0,3 0-1273,-2 0-972,3-3 1303,0-1 1,0-8 0,0-1-479,3 0 0,-2-1 0,2 3 45,0-3 0,0 0 1,2 1-1,-1 1 1024,-1 0 0,3 0 0,-2-2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38.197"/>
    </inkml:context>
    <inkml:brush xml:id="br0">
      <inkml:brushProperty name="width" value="0.04286" units="cm"/>
      <inkml:brushProperty name="height" value="0.04286" units="cm"/>
      <inkml:brushProperty name="color" value="#F6630D"/>
    </inkml:brush>
  </inkml:definitions>
  <inkml:trace contextRef="#ctx0" brushRef="#br0">98 579 8186,'-21'4'153,"2"0"1,1 0 0,5 3 0,2 0-1,4-1 2088,1-1 1,3-7-1896,3 0 1,6-9 0,4-6 0,5-4 63,4-4 0,1-1 0,2-4 97,1 1 1,2-1-1,2-1 1,-1 0-170,0 0 1,-4 1 0,3 1 0,-1 1-66,-1 0 1,3-2 0,-6 6-1,-2-1-123,0 2 1,0 3-1,-3 2 1,-3 3-137,-1 2 0,-2 1 1,-3 5-1,0 0-582,-2 0 0,-1 1-474,1 1 0,-3 2 153,-1 3 1,-2 3-1,-4 2 1,2 1-191,-2 1 1,-1 3 0,-2 0 0,1 0-204,0 0 1,-1 1 1281,2-1 0,-6 2 0,-2-1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38.540"/>
    </inkml:context>
    <inkml:brush xml:id="br0">
      <inkml:brushProperty name="width" value="0.04286" units="cm"/>
      <inkml:brushProperty name="height" value="0.04286" units="cm"/>
      <inkml:brushProperty name="color" value="#F6630D"/>
    </inkml:brush>
  </inkml:definitions>
  <inkml:trace contextRef="#ctx0" brushRef="#br0">36 43 8566,'-6'-10'828,"-1"-2"1,0 4 0,1 2 1299,2 2-1732,2 2 1,-1 3 0,4 1-95,1 3 1,2 2 0,4 2 0,0 2 577,1 3 1,6 3 0,-1 1 0,2 2-51,1 1 1,0 0 0,4 0-1,-1 0-417,-1 0 1,1-1-1,-1-1 1,0-1-246,0-1 1,-3 0-1,-4-4 1,-1 1 23,-1-3 0,2 2 0,-3-3 0,-1 0-463,-3 0 1,2-2 0,-4-2 0,1-2-740,-1 2 0,0-2 0,-1 0-277,0 2 1,-2-2 0,0 0 533,0 2 0,0-2 0,0 0 0,0 2-986,0 0 1739,0 1 0,0 0 0,0 0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44.099"/>
    </inkml:context>
    <inkml:brush xml:id="br0">
      <inkml:brushProperty name="width" value="0.04286" units="cm"/>
      <inkml:brushProperty name="height" value="0.04286" units="cm"/>
      <inkml:brushProperty name="color" value="#F6630D"/>
    </inkml:brush>
  </inkml:definitions>
  <inkml:trace contextRef="#ctx0" brushRef="#br0">37 482 8757,'-13'3'639,"2"0"0,3-2 95,3-1 1,7-4 0,2-2-1,6-4-272,6-4 1,4-7-1,3 0 1,3-3-41,1 0 0,1-3 0,0 0 0,0 1-78,-1-1 0,1 0 1,-1-1-1,-1 1-100,0 1 1,2 2-1,-5 3 1,-1 2-133,-3 3 0,-1-2 1,-5 5-1,-2 3-240,-1 1 0,-3 1 1,-2 4-119,0 0 0,-5 1-455,0 3 1,-5 3 0,-4 1 0,0 3-215,1 0 0,-1 2 0,-1 0 0,0 1 21,0 0 0,-2-3 0,2 3 0,0-3 894,0-3 0,-5 2 0,0-2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44.345"/>
    </inkml:context>
    <inkml:brush xml:id="br0">
      <inkml:brushProperty name="width" value="0.04286" units="cm"/>
      <inkml:brushProperty name="height" value="0.04286" units="cm"/>
      <inkml:brushProperty name="color" value="#F6630D"/>
    </inkml:brush>
  </inkml:definitions>
  <inkml:trace contextRef="#ctx0" brushRef="#br0">39 6 8556,'-10'0'0,"1"0"310,1 0 1,2-1 797,1-1 1,5 1-1,0-1 1,4 2-581,2 2 0,1 2 1,3 4-1,1 1 117,3 0 1,0 2-1,3 0 1,0 2-103,1 1 0,2 2 1,-1-1-1,1 0-332,1 1 1,-1 3-1,-1-3 1,-4-1-418,-2-3 1,-1 1 0,-3-4 0,0-1-190,-2 0 0,0-1-1218,0 0 1,-2-1-390,0-1 2002,-4 1 0,2-2 0,-3 3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52.245"/>
    </inkml:context>
    <inkml:brush xml:id="br0">
      <inkml:brushProperty name="width" value="0.04286" units="cm"/>
      <inkml:brushProperty name="height" value="0.04286" units="cm"/>
      <inkml:brushProperty name="color" value="#F6630D"/>
    </inkml:brush>
  </inkml:definitions>
  <inkml:trace contextRef="#ctx0" brushRef="#br0">14 629 8354,'-7'-6'541,"2"-3"-29,3-3 1,2-2 0,0 0-1,2 0 1,3-1 456,4-3 1,3 1 0,3-6-468,4-2 0,1-1 0,4-2 0,-2 1-210,-2-1 0,7-4 1,-2 0-1,-1 1-173,2 2 1,0 0 0,0 0 0,-1 0-34,-2 3 1,-6 3-1,1 0 1,-2 4-251,-3 4 0,-3 6-11,-1 0 0,-6 4-631,1-4 0,-4 7 0,-4 1-29,-5 4 1,1 8 0,-1-4 0,0 2-1,1 1 1,-4-1 0,2 5 0,-2-1 834,-2 1 0,-6 6 0,-1 2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20:43:13.511"/>
    </inkml:context>
    <inkml:brush xml:id="br0">
      <inkml:brushProperty name="width" value="0.08571" units="cm"/>
      <inkml:brushProperty name="height" value="0.08571" units="cm"/>
      <inkml:brushProperty name="color" value="#F6630D"/>
    </inkml:brush>
  </inkml:definitions>
  <inkml:trace contextRef="#ctx0" brushRef="#br0">88 46 9059,'-12'-1'0,"-1"-1"0,2-2 640,1-1 1,1 2-295,-1-3 0,4 3 0,1-4 1091,1 0-725,-3 3 0,10 1 0,0 7-397,4 5 1,6 6 0,2 6 0,0 5 0,1 4 199,0 4 0,0 0 0,0 2 0,1 2-9,0 0 1,-1-4 0,2-3-379,-3-3 0,2-1 0,-5-2 0,-1-5-142,0-3 0,-2-4 1,-1-3-1,-1-2-613,0-2 0,-4 1-572,3-4 1,-3 0 269,3-3 1,-4-4 0,1-2-1,-1-2 929,1-1 0,-2-5 0,4 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52.554"/>
    </inkml:context>
    <inkml:brush xml:id="br0">
      <inkml:brushProperty name="width" value="0.04286" units="cm"/>
      <inkml:brushProperty name="height" value="0.04286" units="cm"/>
      <inkml:brushProperty name="color" value="#F6630D"/>
    </inkml:brush>
  </inkml:definitions>
  <inkml:trace contextRef="#ctx0" brushRef="#br0">42 54 8335,'-14'-6'300,"2"-3"1747,3-3-1277,3 4 0,6 0-12,0 4 1,1 2 0,6-2 0,5 4 29,5 4 0,9 4 0,0 6 1,4 1-148,1 3 1,3 4 0,0 6-1,1-1-315,3 1 0,0-2 0,1-2 0,-4-2-235,-1-2 0,-2-2 0,-6-4 0,-1 0-103,-2-1 1,-7-3 0,3-1 0,-4 0-1133,-1-1 1,-5-1-255,0-2 1,-4-2-1402,4 6-1575,-6-6 4374,3 3 0,-12-12 0,-1-1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57.291"/>
    </inkml:context>
    <inkml:brush xml:id="br0">
      <inkml:brushProperty name="width" value="0.04286" units="cm"/>
      <inkml:brushProperty name="height" value="0.04286" units="cm"/>
      <inkml:brushProperty name="color" value="#F6630D"/>
    </inkml:brush>
  </inkml:definitions>
  <inkml:trace contextRef="#ctx0" brushRef="#br0">42 716 8458,'-14'-1'779,"0"-4"0,6 2 0,4-6-302,2-2 1,4-6 0,4-3 0,6-1 66,5-4 0,11-1 0,-2-3 1,1-1-160,4-3 0,6-3 0,-2 2 0,2-1-13,0-4 0,-7 4 0,4 0 0,-3 1-148,-4 3 1,4 2 0,-10 3 0,1 2-145,-4 1 0,-2 6 0,-3-2 1,1 4 1,-2 1-839,-2 0 1,-3 7-477,-2 2-4,-4-2 0,4 5 318,-10-3 0,-1 10 1,-4 3-1,2 1 335,2 0 1,-5-1 0,3 2 0,-1 0 583,0 0 0,0 3 0,-5 0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19:57.594"/>
    </inkml:context>
    <inkml:brush xml:id="br0">
      <inkml:brushProperty name="width" value="0.04286" units="cm"/>
      <inkml:brushProperty name="height" value="0.04286" units="cm"/>
      <inkml:brushProperty name="color" value="#F6630D"/>
    </inkml:brush>
  </inkml:definitions>
  <inkml:trace contextRef="#ctx0" brushRef="#br0">81 41 8458,'-13'0'0,"-1"0"636,0 0 0,0-7 315,0-2 1,7 2-19,2-3 1,5 7-1,5-1 1,4 4-342,3 4 1,8 9 0,3 7 0,2 1 352,-2 4 0,7 5 0,-1 4 0,4 0-438,0-1 0,0 0 1,-4-6-1,1 1 55,3-1 1,-1-1-1,-5-3 1,-1-4-430,-3-4 1,2-1 0,-7 0 0,-1-2-239,-1-3 1,-4-1 0,-1-5-976,-2 1 0,-5 1-4334,5-5 3025,-5 0 1,0-6-1393,-8-3 3781,2-4 0,-10 0 0,4-1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0:34.396"/>
    </inkml:context>
    <inkml:brush xml:id="br0">
      <inkml:brushProperty name="width" value="0.04286" units="cm"/>
      <inkml:brushProperty name="height" value="0.04286" units="cm"/>
      <inkml:brushProperty name="color" value="#F6630D"/>
    </inkml:brush>
  </inkml:definitions>
  <inkml:trace contextRef="#ctx0" brushRef="#br0">154 33 8339,'-8'-5'-70,"3"0"0,-2 2 0,2-2 0,-3 2 0,1 0 0,1 0-792,0 1 1,1-1 851,-3 3 1,0 0 0,0 0-1,0 0-22,0 0 0,0 3 0,0-1-102,-1 0 134,1 3 0,-3-1 0,-2 4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0:34.681"/>
    </inkml:context>
    <inkml:brush xml:id="br0">
      <inkml:brushProperty name="width" value="0.04286" units="cm"/>
      <inkml:brushProperty name="height" value="0.04286" units="cm"/>
      <inkml:brushProperty name="color" value="#F6630D"/>
    </inkml:brush>
  </inkml:definitions>
  <inkml:trace contextRef="#ctx0" brushRef="#br0">30 582 8528,'-8'5'1241,"0"-3"-868,-1-1 0,5-4 0,3-3 1,6-2-303,5-3 1,6-1 0,2-5 0,4-2 172,1-3 1,2-2 0,1-2-1,2-2-41,1 0 0,0-2 1,1-2-1,-1-2-69,-1-1 0,1 3 0,-4 0 0,-3 4-115,-1 3 1,-2 4 0,-4 1 0,-1 2-51,0 2 0,-4-1 1,0 6-1,-2 2-88,-2 0 1,0 3 0,-2 2-940,0 0 582,-2 1 1,-2 8 0,-5 2 0,-3 4-450,0 1 0,-1 3 1,-1 3 924,0 1 0,-5-1 0,3-1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0:34.996"/>
    </inkml:context>
    <inkml:brush xml:id="br0">
      <inkml:brushProperty name="width" value="0.05714" units="cm"/>
      <inkml:brushProperty name="height" value="0.05714" units="cm"/>
      <inkml:brushProperty name="color" value="#F6630D"/>
    </inkml:brush>
  </inkml:definitions>
  <inkml:trace contextRef="#ctx0" brushRef="#br0">37 73 9205,'-12'-25'0,"2"3"0,3 8 1358,1 6-1363,4 4 0,2 5 0,6 2 524,1 2 1,4 2 0,1 2-21,4 2 0,-2-1 1,6 3-1,-2 2 1,2 0-141,1 1 1,-1-1 0,3 0 0,-2-3-274,-2 0 1,3-1 0,-3-3 0,-2 0-101,-3 0 1,0-3 0,-3 0 0,-1-2-310,-1-1 1,-1-1 0,0 0 105,0 2 1,0-2 0,-2 4-714,-1-1 1,-3 2 0,1-1-208,-2 2 1,1 1 0,1 1 1148,-1 2 1,-5-2 0,-1 3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0:55.638"/>
    </inkml:context>
    <inkml:brush xml:id="br0">
      <inkml:brushProperty name="width" value="0.05714" units="cm"/>
      <inkml:brushProperty name="height" value="0.05714" units="cm"/>
      <inkml:brushProperty name="color" value="#F6630D"/>
    </inkml:brush>
  </inkml:definitions>
  <inkml:trace contextRef="#ctx0" brushRef="#br0">137 478 13225,'-10'0'9,"-1"0"0,-3 0 1,3 0-1,-1 0 0,-1 0 1,2 0-1,-1 0 0,2 0 1,1 0-1,1-2 607,0-1 0,4-1 0,1 2 1,4-5-1,4-2-1,6-5 0,6-2 0,4-2 0,1-2 875,3 0-1226,1-2 1,0-2 0,2 0-103,2-1 1,2-2-1,-4 0 1,0-1-74,-1 0 0,2-1 1,-5 5-1,-3 3-127,-3 3 0,-3 3 0,0 2 0,-3 2-683,0 2 1,-4 2-137,-3 1 1,-1 1 133,-1 5 1,-4 5-1,-7 5 1,0 1 120,-1 1 0,1-3 1,-1 1-1,0-1 166,-2 0 1,-1-1 0,2 0 0,-1-1 405,2-2 0,-8 2 0,0-2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0:55.923"/>
    </inkml:context>
    <inkml:brush xml:id="br0">
      <inkml:brushProperty name="width" value="0.05714" units="cm"/>
      <inkml:brushProperty name="height" value="0.05714" units="cm"/>
      <inkml:brushProperty name="color" value="#F6630D"/>
    </inkml:brush>
  </inkml:definitions>
  <inkml:trace contextRef="#ctx0" brushRef="#br0">40 39 10069,'-8'-2'0,"0"-2"0,1 0 171,1-3 1,0 3 0,3-2 730,2 0 1,1 3 0,2 1-576,4 4 0,1 3 0,2 7 0,1 3 340,1 3 1,3 6 0,-1-1 0,3 2-66,0 1 1,1 1 0,1-1 0,2 1-373,0-1 0,-3-2 0,1-2 0,-3 0-201,0 0 0,1-3 0,-5-2 0,-1-3-181,-1-3 1,-1 0 0,0-3-473,0 0 1,-3-3-3273,1-3 2917,-5-1 0,3-2 0,-4-1 1,0-4 987,0-1 0,-4-8 0,0-2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1:01.553"/>
    </inkml:context>
    <inkml:brush xml:id="br0">
      <inkml:brushProperty name="width" value="0.04286" units="cm"/>
      <inkml:brushProperty name="height" value="0.04286" units="cm"/>
      <inkml:brushProperty name="color" value="#F6630D"/>
    </inkml:brush>
  </inkml:definitions>
  <inkml:trace contextRef="#ctx0" brushRef="#br0">30 549 8031,'-14'-22'244,"3"1"1,6 8-1,10 11 1,4 10-1,2 4 1,0 10 1451,1 6 1,5 4 0,2 15-1335,3 3 0,-1 9 0,-5-1 1,0 1-1,1-2 0,-1-1 1,0-4-1,-2-4 134,-3-5 0,3-5 1,-5-12-1,2-6-307,0-7 0,-6-6 1,6-7-1,1-4 167,3-6 0,3-21 1,1-21-1,5-7-152,1-7 1,0-10 0,5-1 0,-1-3 73,0-1 0,8-3 1,-6 9-1,-1 0-57,0 5 0,5 7 0,-10 16 0,0 6-188,-4 9 1,-3 2 0,-2 10 0,0 4-23,0 3 1,-5 8-684,0-6-360,-7 7-3397,3-3 2987,-7 7 1,1-5-1,5-2 1,3-2-1094,0-4 2535,5-1 0,-5-9 0,7-2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6:21:02.661"/>
    </inkml:context>
    <inkml:brush xml:id="br0">
      <inkml:brushProperty name="width" value="0.04286" units="cm"/>
      <inkml:brushProperty name="height" value="0.04286" units="cm"/>
      <inkml:brushProperty name="color" value="#F6630D"/>
    </inkml:brush>
  </inkml:definitions>
  <inkml:trace contextRef="#ctx0" brushRef="#br0">31 484 7921,'-14'-45'0,"3"8"0,6 6 0,8 15 0,5 2 1090,1 3 0,-4 4 126,6 7 0,-8 16 0,3 11 0,-5 14-170,-1 11 1,0 5 0,0 10 0,2 1-200,4 2 0,-5-2 1,5-7-1,-3-6-348,3-5 0,-5-1 0,7-15 1,-3-6-96,0-3 1,10-10 0,-1-10-96,6-3 1,8-18 0,-1-13 0,4-14-107,1-9 0,6-20 1,1 1-1,2-4 3,4-4 1,-4 2 0,2 0 0,0 5-197,-2 6 0,4-1 0,-7 12 0,-2 3-10,-2 7 0,-4 2 0,-1 18 0,-4 0 0,-2 4 0,-3 8 0,-8 4 0,-1 2 0,0-6-2326,5 12 555,-7-7 0,0 8 1771,-4 0 0,4 0 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9381E-2AB2-47F9-A6C2-19EAE1FA589A}" type="datetimeFigureOut">
              <a:rPr lang="en-US" smtClean="0"/>
              <a:t>10/19/21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F766B-E03F-4B62-A8E6-FCECD44AE224}" type="slidenum">
              <a:rPr lang="en-US" smtClean="0"/>
              <a:t>‹#›</a:t>
            </a:fld>
            <a:endParaRPr lang="en-US"/>
          </a:p>
        </p:txBody>
      </p:sp>
    </p:spTree>
    <p:extLst>
      <p:ext uri="{BB962C8B-B14F-4D97-AF65-F5344CB8AC3E}">
        <p14:creationId xmlns:p14="http://schemas.microsoft.com/office/powerpoint/2010/main" val="128645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129608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97564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58545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54032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7994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03421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833459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1626639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01117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462428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69433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576575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983217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1452576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159396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74063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156298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371439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128686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38608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214537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347668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a:latin typeface="Intel Clear" panose="020B0604020203020204" pitchFamily="34" charset="0"/>
                <a:ea typeface="Intel Clear" panose="020B0604020203020204" pitchFamily="34" charset="0"/>
                <a:cs typeface="Intel Clear" panose="020B0604020203020204" pitchFamily="34" charset="0"/>
              </a:rPr>
              <a:t>#2</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Event </a:t>
            </a:r>
          </a:p>
          <a:p>
            <a:endParaRPr lang="en-US" sz="1200" b="1"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Facilitator Notes:</a:t>
            </a:r>
            <a:r>
              <a:rPr lang="en-US" sz="1200" i="1" u="none">
                <a:latin typeface="Intel Clear" panose="020B0604020203020204" pitchFamily="34" charset="0"/>
                <a:ea typeface="Intel Clear" panose="020B0604020203020204" pitchFamily="34" charset="0"/>
                <a:cs typeface="Intel Clear" panose="020B0604020203020204" pitchFamily="34" charset="0"/>
              </a:rPr>
              <a:t> </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Start by playing Pat’s short video:  https://videoportal.intel.com/media/PAT_On+TRI/0_0iu69eec</a:t>
            </a:r>
          </a:p>
          <a:p>
            <a:r>
              <a:rPr lang="en-US" sz="1200" i="1" u="none" baseline="0">
                <a:latin typeface="Intel Clear" panose="020B0604020203020204" pitchFamily="34" charset="0"/>
                <a:ea typeface="Intel Clear" panose="020B0604020203020204" pitchFamily="34" charset="0"/>
                <a:cs typeface="Intel Clear" panose="020B0604020203020204" pitchFamily="34" charset="0"/>
              </a:rPr>
              <a:t>Ning—you will want to download locally to your PC, if possible or test ahead of time to make sure you have audio turned on for an audience on Teams. </a:t>
            </a:r>
          </a:p>
          <a:p>
            <a:endParaRPr lang="en-US" sz="1200" i="1" u="none" baseline="0">
              <a:latin typeface="Intel Clear" panose="020B0604020203020204" pitchFamily="34" charset="0"/>
              <a:ea typeface="Intel Clear" panose="020B0604020203020204" pitchFamily="34" charset="0"/>
              <a:cs typeface="Intel Clear" panose="020B0604020203020204" pitchFamily="34" charset="0"/>
            </a:endParaRPr>
          </a:p>
          <a:p>
            <a:r>
              <a:rPr lang="en-US" sz="1200" b="1" i="1" u="none">
                <a:latin typeface="Intel Clear" panose="020B0604020203020204" pitchFamily="34" charset="0"/>
                <a:ea typeface="Intel Clear" panose="020B0604020203020204" pitchFamily="34" charset="0"/>
                <a:cs typeface="Intel Clear" panose="020B0604020203020204" pitchFamily="34" charset="0"/>
              </a:rPr>
              <a:t>Key</a:t>
            </a: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 Messages: </a:t>
            </a:r>
            <a:endParaRPr lang="en-US" sz="1200" b="1"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Many of you have been tracking</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your progress and charting your Technical Leadership career path based upon a prior version of Intel’s Technical Readiness Indicators. You’ll be pleased to know that this </a:t>
            </a:r>
            <a:r>
              <a:rPr lang="en-US" sz="1200" i="1" u="none">
                <a:latin typeface="Intel Clear" panose="020B0604020203020204" pitchFamily="34" charset="0"/>
                <a:ea typeface="Intel Clear" panose="020B0604020203020204" pitchFamily="34" charset="0"/>
                <a:cs typeface="Intel Clear" panose="020B0604020203020204" pitchFamily="34" charset="0"/>
              </a:rPr>
              <a:t>first TRI doesn’t change much from generation to generation. The goal is to be a recognized expert with the respect of your peers, in and out of the company.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0" u="none">
                <a:latin typeface="Intel Clear" panose="020B0604020203020204" pitchFamily="34" charset="0"/>
                <a:ea typeface="Intel Clear" panose="020B0604020203020204" pitchFamily="34" charset="0"/>
                <a:cs typeface="Intel Clear" panose="020B0604020203020204" pitchFamily="34" charset="0"/>
              </a:rPr>
              <a:t>Ning: Pick out a favorite line and offer your own example</a:t>
            </a:r>
            <a:r>
              <a:rPr lang="en-US" sz="1200" i="0" u="none" baseline="0">
                <a:latin typeface="Intel Clear" panose="020B0604020203020204" pitchFamily="34" charset="0"/>
                <a:ea typeface="Intel Clear" panose="020B0604020203020204" pitchFamily="34" charset="0"/>
                <a:cs typeface="Intel Clear" panose="020B0604020203020204" pitchFamily="34" charset="0"/>
              </a:rPr>
              <a:t> (you might provide if you were developing your Nomination package)</a:t>
            </a:r>
            <a:endParaRPr lang="en-US" sz="1200" i="0"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is the shortest of the three main TRI’s to discuss because Technical Expertise is rarely in question by the time someone is senior enough for consideration of PE. The hard parts to attain are proof points in leadership and in impact. Some people focus on patents and invention disclosures, other focus on who they benefit at the company or in industry.  </a:t>
            </a:r>
            <a:endParaRPr lang="en-US" i="1">
              <a:latin typeface="Intel Clear" panose="020B0604020203020204" pitchFamily="34" charset="0"/>
              <a:ea typeface="Intel Clear" panose="020B0604020203020204" pitchFamily="34" charset="0"/>
              <a:cs typeface="Intel Clear" panose="020B0604020203020204" pitchFamily="34" charset="0"/>
            </a:endParaRPr>
          </a:p>
          <a:p>
            <a:endParaRPr lang="en-US" i="1">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Second TRI is state of the art, constantly in flux and harder to measure objectively.  While the goal is to get great results, leadership is about getting them in the best way, which is an art more than science.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baseline="0">
                <a:latin typeface="Intel Clear" panose="020B0604020203020204" pitchFamily="34" charset="0"/>
                <a:ea typeface="Intel Clear" panose="020B0604020203020204" pitchFamily="34" charset="0"/>
                <a:cs typeface="Intel Clear" panose="020B0604020203020204" pitchFamily="34" charset="0"/>
              </a:rPr>
              <a:t>You may be asking yourself, “What happened to Role-Modeling and Mentoring?”   </a:t>
            </a:r>
            <a:r>
              <a:rPr lang="en-US" sz="1200" b="0" i="1" u="none" baseline="0">
                <a:latin typeface="Intel Clear" panose="020B0604020203020204" pitchFamily="34" charset="0"/>
                <a:ea typeface="Intel Clear" panose="020B0604020203020204" pitchFamily="34" charset="0"/>
                <a:cs typeface="Intel Clear" panose="020B0604020203020204" pitchFamily="34" charset="0"/>
              </a:rPr>
              <a:t>Intel’s</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new TRIs assume that technologists are role modeling and mentoring across all three pillars –as Technical Experts, as Leaders and as they work individually and with others to drive results and impact for Intel.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Leadership is a topic that is always in hot debate.  Several items are regularly contentious.  For example, admitting mistakes is tricky.  As people get more senior, we want them to turn mistakes into unmitigated successes and we have historically coached people about making the best of hard situations.  Admitting mistakes in the traditional sense might be very hard for both the managers in the room and the people they coach.  This item however is about risk taking and key learning.  The path to PE or fellow isn’t paved with only safe bets and everyone makes mistake.  How do we encourage risk taking?  Can we even do that without allowing people to admit mistakes?  What does admitting mistakes look like at this level?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While it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may be tricky to incorporate failures into your Nomination package, it’s important to consider the behaviors or key learnings associated with taking risks that sometimes don’t work out, failing fast and knowing when to change direction. Consider the next time you meet with your mentor or manager covering this aspect to see if there’s a nugget to include in your Nomination package. </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This third TRI – Impact</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a:t>
            </a:r>
            <a:r>
              <a:rPr lang="en-US" sz="1200" i="1" u="none">
                <a:latin typeface="Intel Clear" panose="020B0604020203020204" pitchFamily="34" charset="0"/>
                <a:ea typeface="Intel Clear" panose="020B0604020203020204" pitchFamily="34" charset="0"/>
                <a:cs typeface="Intel Clear" panose="020B0604020203020204" pitchFamily="34" charset="0"/>
              </a:rPr>
              <a:t>is often competitive, always growing with the size and influence of the technology and our company.  The end goal is great results and nothing speaks to greatness like measurable outcomes, financial measures and returns on investment.  </a:t>
            </a: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Ning: Pick out a favorite line and offer a personal example.</a:t>
            </a:r>
            <a:r>
              <a:rPr lang="en-US" sz="1200" i="1" u="none" baseline="0">
                <a:latin typeface="Intel Clear" panose="020B0604020203020204" pitchFamily="34" charset="0"/>
                <a:ea typeface="Intel Clear" panose="020B0604020203020204" pitchFamily="34" charset="0"/>
                <a:cs typeface="Intel Clear" panose="020B0604020203020204" pitchFamily="34" charset="0"/>
              </a:rPr>
              <a:t> Consider providing an example where measuring the impact in $$ or ROI was not easy or perhaps not even possible. How did you communicate your results/impact?</a:t>
            </a:r>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endParaRPr lang="en-US" sz="1200" i="1" u="none">
              <a:latin typeface="Intel Clear" panose="020B0604020203020204" pitchFamily="34" charset="0"/>
              <a:ea typeface="Intel Clear" panose="020B0604020203020204" pitchFamily="34" charset="0"/>
              <a:cs typeface="Intel Clear" panose="020B0604020203020204" pitchFamily="34" charset="0"/>
            </a:endParaRPr>
          </a:p>
          <a:p>
            <a:r>
              <a:rPr lang="en-US" sz="1200" i="1" u="none">
                <a:latin typeface="Intel Clear" panose="020B0604020203020204" pitchFamily="34" charset="0"/>
                <a:ea typeface="Intel Clear" panose="020B0604020203020204" pitchFamily="34" charset="0"/>
                <a:cs typeface="Intel Clear" panose="020B0604020203020204" pitchFamily="34" charset="0"/>
              </a:rPr>
              <a:t>The topic of Impact can get complicated and oddly specific.  Many people deeply connected to the technology resist learning the kinds of economic and finance considerations that come with business administration. Building something better and faster should speak for itself, but of course, this is a business, and it matters not if it doesn’t hit our market, benefit our customers, and add to our bottom line. Discussions often include, “what if things are hard to measure” or “The market hasn’t been realized yet” or “The idea is ahead of its time.”  How can we capture the kinds of key learnings that happen in research and development that might not ultimately turn into sales figures?</a:t>
            </a:r>
          </a:p>
          <a:p>
            <a:pPr marL="0" indent="0">
              <a:buFont typeface="Arial" panose="020B0604020202020204" pitchFamily="34" charset="0"/>
              <a:buNone/>
            </a:pPr>
            <a:endParaRPr lang="en-US" u="none"/>
          </a:p>
        </p:txBody>
      </p:sp>
    </p:spTree>
    <p:extLst>
      <p:ext uri="{BB962C8B-B14F-4D97-AF65-F5344CB8AC3E}">
        <p14:creationId xmlns:p14="http://schemas.microsoft.com/office/powerpoint/2010/main" val="61926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37FF-A420-4BB2-BFAF-0B76800A4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CD1ED8-1227-466C-A88D-B19BD702D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E8CE68-844F-40E1-94F5-F37803C9FD0D}"/>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5" name="Footer Placeholder 4">
            <a:extLst>
              <a:ext uri="{FF2B5EF4-FFF2-40B4-BE49-F238E27FC236}">
                <a16:creationId xmlns:a16="http://schemas.microsoft.com/office/drawing/2014/main" id="{233A5086-08F1-4210-B699-A35F4AFA3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96653-2144-4404-A4ED-52069413979B}"/>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119305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5109-27C3-465E-B9CE-7713A7E8A1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C50BDC-5653-4003-AFAC-FBC2E9019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D7EE0-267E-4F97-A131-E4013B2B18E3}"/>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5" name="Footer Placeholder 4">
            <a:extLst>
              <a:ext uri="{FF2B5EF4-FFF2-40B4-BE49-F238E27FC236}">
                <a16:creationId xmlns:a16="http://schemas.microsoft.com/office/drawing/2014/main" id="{C6F6E9BD-3F1E-4C0F-81D5-41E78CEED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3270F-608E-4215-B47A-EB0EB997088D}"/>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230845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46DBE-22A0-4042-9FF2-1C780C16B0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08FD3D-C850-424B-A0FE-9A5F1B3335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0AEDC-2664-4111-85CC-FF70D704A5BE}"/>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5" name="Footer Placeholder 4">
            <a:extLst>
              <a:ext uri="{FF2B5EF4-FFF2-40B4-BE49-F238E27FC236}">
                <a16:creationId xmlns:a16="http://schemas.microsoft.com/office/drawing/2014/main" id="{BD0BA68E-C44E-4B61-8B6B-1AA902BBC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4E341-D2C2-43BD-AD86-29D9A17C0669}"/>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40533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BB54-4279-40DB-A86D-33E6555C3D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5A475-34DF-40DF-A95D-EECF63E4BB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45C7E-94B9-403D-A3B6-4BA8253BBF72}"/>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5" name="Footer Placeholder 4">
            <a:extLst>
              <a:ext uri="{FF2B5EF4-FFF2-40B4-BE49-F238E27FC236}">
                <a16:creationId xmlns:a16="http://schemas.microsoft.com/office/drawing/2014/main" id="{2DF048AF-207D-493E-A712-358EAC4F8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31664-87F9-4A04-AF40-AA6884E847EF}"/>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38840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19D8-6F19-4AA5-A6A6-EBCCB21178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51B1FE-8FF9-4054-9EBC-F5E1AA881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0E134-6129-4423-A5F6-8C353B363ED3}"/>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5" name="Footer Placeholder 4">
            <a:extLst>
              <a:ext uri="{FF2B5EF4-FFF2-40B4-BE49-F238E27FC236}">
                <a16:creationId xmlns:a16="http://schemas.microsoft.com/office/drawing/2014/main" id="{B8BE1435-FB02-4791-9E55-097827817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743D0-789E-403A-AF67-FDC7B75F4F92}"/>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358565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C81E-065E-476A-BD2D-B1AABBA05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DB2854-CF50-4744-B299-A246590A17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CAE1AC-AF12-4510-AE6B-19AC062E79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880D30-3855-470E-BFDF-E4D2A45A8F90}"/>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6" name="Footer Placeholder 5">
            <a:extLst>
              <a:ext uri="{FF2B5EF4-FFF2-40B4-BE49-F238E27FC236}">
                <a16:creationId xmlns:a16="http://schemas.microsoft.com/office/drawing/2014/main" id="{D45B0084-6E69-4C7E-8DCD-22DA6C401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C38DE-B132-4EA5-AC7B-8CC00D999BDD}"/>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178280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3807-49F3-414F-9522-B63DA7AA2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8B20D-3EAB-4B85-AA27-B0032E63F7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9EE52C-E514-465C-AC64-371ED96385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5B2B7E-56AF-444C-90C6-533822DEF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8DD24-9F40-496E-ABF6-F943DB9A3C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4219CE-07E7-4CBC-BD90-1F7183220DA1}"/>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8" name="Footer Placeholder 7">
            <a:extLst>
              <a:ext uri="{FF2B5EF4-FFF2-40B4-BE49-F238E27FC236}">
                <a16:creationId xmlns:a16="http://schemas.microsoft.com/office/drawing/2014/main" id="{60084C0E-52BF-42A0-A499-B2BEF05C5B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C22F3E-145A-4888-8071-DF75EC19F2AE}"/>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300454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E07C-8BE8-4D7A-93F0-29DD63812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DD4DB6-BE20-4D8A-90BF-4560EFBF2846}"/>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4" name="Footer Placeholder 3">
            <a:extLst>
              <a:ext uri="{FF2B5EF4-FFF2-40B4-BE49-F238E27FC236}">
                <a16:creationId xmlns:a16="http://schemas.microsoft.com/office/drawing/2014/main" id="{7314E933-1027-4820-A3D5-AE40A8F349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D862D9-75E0-4004-9150-410903630E74}"/>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54604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4A1E96-C332-436A-B8E7-D8B3690BF59A}"/>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3" name="Footer Placeholder 2">
            <a:extLst>
              <a:ext uri="{FF2B5EF4-FFF2-40B4-BE49-F238E27FC236}">
                <a16:creationId xmlns:a16="http://schemas.microsoft.com/office/drawing/2014/main" id="{6D371916-4A46-4DDE-966A-2ED91F19BF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4FB7E8-DA1B-4CD1-9B88-C13C53D93E26}"/>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64022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BCFB-FCF9-4CDE-9CAC-0CAFAEDD5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E7F2C9-0E39-467D-8827-C9E2644B3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F275A-9231-48ED-B20E-C6298210F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3680D-A690-42A7-A4ED-2251C326864D}"/>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6" name="Footer Placeholder 5">
            <a:extLst>
              <a:ext uri="{FF2B5EF4-FFF2-40B4-BE49-F238E27FC236}">
                <a16:creationId xmlns:a16="http://schemas.microsoft.com/office/drawing/2014/main" id="{0D5B3020-8FC2-420C-BBD8-D6E4BAB80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551D7-4EF1-463A-AB28-23B6077C7E5A}"/>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155098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8F65-7C82-4C7C-95B4-695A86000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CA5851-12EC-4A89-84EB-D62AA54A6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FEFE8A-50CC-46CD-BC7A-E78C60A08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B1ADD-94D6-41FA-BFC6-40823A024092}"/>
              </a:ext>
            </a:extLst>
          </p:cNvPr>
          <p:cNvSpPr>
            <a:spLocks noGrp="1"/>
          </p:cNvSpPr>
          <p:nvPr>
            <p:ph type="dt" sz="half" idx="10"/>
          </p:nvPr>
        </p:nvSpPr>
        <p:spPr/>
        <p:txBody>
          <a:bodyPr/>
          <a:lstStyle/>
          <a:p>
            <a:fld id="{6A8DE872-4352-48D0-83DC-606697A68DB6}" type="datetimeFigureOut">
              <a:rPr lang="en-US" smtClean="0"/>
              <a:t>10/19/21</a:t>
            </a:fld>
            <a:endParaRPr lang="en-US"/>
          </a:p>
        </p:txBody>
      </p:sp>
      <p:sp>
        <p:nvSpPr>
          <p:cNvPr id="6" name="Footer Placeholder 5">
            <a:extLst>
              <a:ext uri="{FF2B5EF4-FFF2-40B4-BE49-F238E27FC236}">
                <a16:creationId xmlns:a16="http://schemas.microsoft.com/office/drawing/2014/main" id="{B0DCE8E6-EC79-4D06-A613-5A2450607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F9565-5AE5-4402-9A48-7B2AB113143F}"/>
              </a:ext>
            </a:extLst>
          </p:cNvPr>
          <p:cNvSpPr>
            <a:spLocks noGrp="1"/>
          </p:cNvSpPr>
          <p:nvPr>
            <p:ph type="sldNum" sz="quarter" idx="12"/>
          </p:nvPr>
        </p:nvSpPr>
        <p:spPr/>
        <p:txBody>
          <a:bodyPr/>
          <a:lstStyle/>
          <a:p>
            <a:fld id="{1444B20C-744C-471E-87AC-7BF07FF6E546}" type="slidenum">
              <a:rPr lang="en-US" smtClean="0"/>
              <a:t>‹#›</a:t>
            </a:fld>
            <a:endParaRPr lang="en-US"/>
          </a:p>
        </p:txBody>
      </p:sp>
    </p:spTree>
    <p:extLst>
      <p:ext uri="{BB962C8B-B14F-4D97-AF65-F5344CB8AC3E}">
        <p14:creationId xmlns:p14="http://schemas.microsoft.com/office/powerpoint/2010/main" val="36751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6040C-F326-493C-B2E0-CA46D3757B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CEC745-3157-4E60-A13C-C95003ABC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EDDED-9292-460E-94C4-2F38F950A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DE872-4352-48D0-83DC-606697A68DB6}" type="datetimeFigureOut">
              <a:rPr lang="en-US" smtClean="0"/>
              <a:t>10/19/21</a:t>
            </a:fld>
            <a:endParaRPr lang="en-US"/>
          </a:p>
        </p:txBody>
      </p:sp>
      <p:sp>
        <p:nvSpPr>
          <p:cNvPr id="5" name="Footer Placeholder 4">
            <a:extLst>
              <a:ext uri="{FF2B5EF4-FFF2-40B4-BE49-F238E27FC236}">
                <a16:creationId xmlns:a16="http://schemas.microsoft.com/office/drawing/2014/main" id="{981FBC3C-059F-41F9-9928-C094DDEE9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588CD-7F5B-4687-BADA-0A9ADD238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4B20C-744C-471E-87AC-7BF07FF6E546}" type="slidenum">
              <a:rPr lang="en-US" smtClean="0"/>
              <a:t>‹#›</a:t>
            </a:fld>
            <a:endParaRPr lang="en-US"/>
          </a:p>
        </p:txBody>
      </p:sp>
    </p:spTree>
    <p:extLst>
      <p:ext uri="{BB962C8B-B14F-4D97-AF65-F5344CB8AC3E}">
        <p14:creationId xmlns:p14="http://schemas.microsoft.com/office/powerpoint/2010/main" val="177097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customXml" Target="../ink/ink114.xml"/><Relationship Id="rId18" Type="http://schemas.openxmlformats.org/officeDocument/2006/relationships/image" Target="../media/image116.png"/><Relationship Id="rId3" Type="http://schemas.openxmlformats.org/officeDocument/2006/relationships/customXml" Target="../ink/ink109.xml"/><Relationship Id="rId21" Type="http://schemas.openxmlformats.org/officeDocument/2006/relationships/customXml" Target="../ink/ink118.xml"/><Relationship Id="rId7" Type="http://schemas.openxmlformats.org/officeDocument/2006/relationships/customXml" Target="../ink/ink111.xml"/><Relationship Id="rId12" Type="http://schemas.openxmlformats.org/officeDocument/2006/relationships/image" Target="../media/image113.png"/><Relationship Id="rId17" Type="http://schemas.openxmlformats.org/officeDocument/2006/relationships/customXml" Target="../ink/ink116.xml"/><Relationship Id="rId2" Type="http://schemas.openxmlformats.org/officeDocument/2006/relationships/notesSlide" Target="../notesSlides/notesSlide5.xml"/><Relationship Id="rId16" Type="http://schemas.openxmlformats.org/officeDocument/2006/relationships/image" Target="../media/image115.png"/><Relationship Id="rId20"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customXml" Target="../ink/ink113.xml"/><Relationship Id="rId5" Type="http://schemas.openxmlformats.org/officeDocument/2006/relationships/customXml" Target="../ink/ink110.xml"/><Relationship Id="rId15" Type="http://schemas.openxmlformats.org/officeDocument/2006/relationships/customXml" Target="../ink/ink115.xml"/><Relationship Id="rId10" Type="http://schemas.openxmlformats.org/officeDocument/2006/relationships/image" Target="../media/image112.png"/><Relationship Id="rId19" Type="http://schemas.openxmlformats.org/officeDocument/2006/relationships/customXml" Target="../ink/ink117.xml"/><Relationship Id="rId4" Type="http://schemas.openxmlformats.org/officeDocument/2006/relationships/image" Target="../media/image109.png"/><Relationship Id="rId9" Type="http://schemas.openxmlformats.org/officeDocument/2006/relationships/customXml" Target="../ink/ink112.xml"/><Relationship Id="rId14" Type="http://schemas.openxmlformats.org/officeDocument/2006/relationships/image" Target="../media/image114.png"/><Relationship Id="rId22" Type="http://schemas.openxmlformats.org/officeDocument/2006/relationships/image" Target="../media/image1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17" Type="http://schemas.openxmlformats.org/officeDocument/2006/relationships/customXml" Target="../ink/ink176.xml"/><Relationship Id="rId299" Type="http://schemas.openxmlformats.org/officeDocument/2006/relationships/customXml" Target="../ink/ink267.xml"/><Relationship Id="rId21" Type="http://schemas.openxmlformats.org/officeDocument/2006/relationships/customXml" Target="../ink/ink128.xml"/><Relationship Id="rId63" Type="http://schemas.openxmlformats.org/officeDocument/2006/relationships/customXml" Target="../ink/ink149.xml"/><Relationship Id="rId159" Type="http://schemas.openxmlformats.org/officeDocument/2006/relationships/customXml" Target="../ink/ink197.xml"/><Relationship Id="rId324" Type="http://schemas.openxmlformats.org/officeDocument/2006/relationships/image" Target="../media/image279.png"/><Relationship Id="rId366" Type="http://schemas.openxmlformats.org/officeDocument/2006/relationships/image" Target="../media/image300.png"/><Relationship Id="rId170" Type="http://schemas.openxmlformats.org/officeDocument/2006/relationships/image" Target="../media/image202.png"/><Relationship Id="rId226" Type="http://schemas.openxmlformats.org/officeDocument/2006/relationships/image" Target="../media/image230.png"/><Relationship Id="rId268" Type="http://schemas.openxmlformats.org/officeDocument/2006/relationships/image" Target="../media/image251.png"/><Relationship Id="rId32" Type="http://schemas.openxmlformats.org/officeDocument/2006/relationships/image" Target="../media/image133.png"/><Relationship Id="rId74" Type="http://schemas.openxmlformats.org/officeDocument/2006/relationships/image" Target="../media/image154.png"/><Relationship Id="rId128" Type="http://schemas.openxmlformats.org/officeDocument/2006/relationships/image" Target="../media/image181.png"/><Relationship Id="rId335" Type="http://schemas.openxmlformats.org/officeDocument/2006/relationships/customXml" Target="../ink/ink285.xml"/><Relationship Id="rId377" Type="http://schemas.openxmlformats.org/officeDocument/2006/relationships/customXml" Target="../ink/ink306.xml"/><Relationship Id="rId5" Type="http://schemas.openxmlformats.org/officeDocument/2006/relationships/customXml" Target="../ink/ink120.xml"/><Relationship Id="rId181" Type="http://schemas.openxmlformats.org/officeDocument/2006/relationships/customXml" Target="../ink/ink208.xml"/><Relationship Id="rId237" Type="http://schemas.openxmlformats.org/officeDocument/2006/relationships/customXml" Target="../ink/ink236.xml"/><Relationship Id="rId402" Type="http://schemas.openxmlformats.org/officeDocument/2006/relationships/image" Target="../media/image318.png"/><Relationship Id="rId279" Type="http://schemas.openxmlformats.org/officeDocument/2006/relationships/customXml" Target="../ink/ink257.xml"/><Relationship Id="rId43" Type="http://schemas.openxmlformats.org/officeDocument/2006/relationships/customXml" Target="../ink/ink139.xml"/><Relationship Id="rId139" Type="http://schemas.openxmlformats.org/officeDocument/2006/relationships/customXml" Target="../ink/ink187.xml"/><Relationship Id="rId290" Type="http://schemas.openxmlformats.org/officeDocument/2006/relationships/image" Target="../media/image262.png"/><Relationship Id="rId304" Type="http://schemas.openxmlformats.org/officeDocument/2006/relationships/image" Target="../media/image269.png"/><Relationship Id="rId346" Type="http://schemas.openxmlformats.org/officeDocument/2006/relationships/image" Target="../media/image290.png"/><Relationship Id="rId388" Type="http://schemas.openxmlformats.org/officeDocument/2006/relationships/image" Target="../media/image311.png"/><Relationship Id="rId85" Type="http://schemas.openxmlformats.org/officeDocument/2006/relationships/customXml" Target="../ink/ink160.xml"/><Relationship Id="rId150" Type="http://schemas.openxmlformats.org/officeDocument/2006/relationships/image" Target="../media/image192.png"/><Relationship Id="rId192" Type="http://schemas.openxmlformats.org/officeDocument/2006/relationships/image" Target="../media/image213.png"/><Relationship Id="rId206" Type="http://schemas.openxmlformats.org/officeDocument/2006/relationships/image" Target="../media/image220.png"/><Relationship Id="rId413" Type="http://schemas.openxmlformats.org/officeDocument/2006/relationships/customXml" Target="../ink/ink324.xml"/><Relationship Id="rId248" Type="http://schemas.openxmlformats.org/officeDocument/2006/relationships/image" Target="../media/image241.png"/><Relationship Id="rId12" Type="http://schemas.openxmlformats.org/officeDocument/2006/relationships/image" Target="../media/image123.png"/><Relationship Id="rId108" Type="http://schemas.openxmlformats.org/officeDocument/2006/relationships/image" Target="../media/image171.png"/><Relationship Id="rId315" Type="http://schemas.openxmlformats.org/officeDocument/2006/relationships/customXml" Target="../ink/ink275.xml"/><Relationship Id="rId357" Type="http://schemas.openxmlformats.org/officeDocument/2006/relationships/customXml" Target="../ink/ink296.xml"/><Relationship Id="rId54" Type="http://schemas.openxmlformats.org/officeDocument/2006/relationships/image" Target="../media/image144.png"/><Relationship Id="rId96" Type="http://schemas.openxmlformats.org/officeDocument/2006/relationships/image" Target="../media/image165.png"/><Relationship Id="rId161" Type="http://schemas.openxmlformats.org/officeDocument/2006/relationships/customXml" Target="../ink/ink198.xml"/><Relationship Id="rId217" Type="http://schemas.openxmlformats.org/officeDocument/2006/relationships/customXml" Target="../ink/ink226.xml"/><Relationship Id="rId399" Type="http://schemas.openxmlformats.org/officeDocument/2006/relationships/customXml" Target="../ink/ink317.xml"/><Relationship Id="rId259" Type="http://schemas.openxmlformats.org/officeDocument/2006/relationships/customXml" Target="../ink/ink247.xml"/><Relationship Id="rId424" Type="http://schemas.openxmlformats.org/officeDocument/2006/relationships/image" Target="../media/image329.png"/><Relationship Id="rId23" Type="http://schemas.openxmlformats.org/officeDocument/2006/relationships/customXml" Target="../ink/ink129.xml"/><Relationship Id="rId119" Type="http://schemas.openxmlformats.org/officeDocument/2006/relationships/customXml" Target="../ink/ink177.xml"/><Relationship Id="rId270" Type="http://schemas.openxmlformats.org/officeDocument/2006/relationships/image" Target="../media/image252.png"/><Relationship Id="rId326" Type="http://schemas.openxmlformats.org/officeDocument/2006/relationships/image" Target="../media/image280.png"/><Relationship Id="rId65" Type="http://schemas.openxmlformats.org/officeDocument/2006/relationships/customXml" Target="../ink/ink150.xml"/><Relationship Id="rId130" Type="http://schemas.openxmlformats.org/officeDocument/2006/relationships/image" Target="../media/image182.png"/><Relationship Id="rId368" Type="http://schemas.openxmlformats.org/officeDocument/2006/relationships/image" Target="../media/image301.png"/><Relationship Id="rId172" Type="http://schemas.openxmlformats.org/officeDocument/2006/relationships/image" Target="../media/image203.png"/><Relationship Id="rId228" Type="http://schemas.openxmlformats.org/officeDocument/2006/relationships/image" Target="../media/image231.png"/><Relationship Id="rId281" Type="http://schemas.openxmlformats.org/officeDocument/2006/relationships/customXml" Target="../ink/ink258.xml"/><Relationship Id="rId337" Type="http://schemas.openxmlformats.org/officeDocument/2006/relationships/customXml" Target="../ink/ink286.xml"/><Relationship Id="rId34" Type="http://schemas.openxmlformats.org/officeDocument/2006/relationships/image" Target="../media/image134.png"/><Relationship Id="rId76" Type="http://schemas.openxmlformats.org/officeDocument/2006/relationships/image" Target="../media/image155.png"/><Relationship Id="rId141" Type="http://schemas.openxmlformats.org/officeDocument/2006/relationships/customXml" Target="../ink/ink188.xml"/><Relationship Id="rId379" Type="http://schemas.openxmlformats.org/officeDocument/2006/relationships/customXml" Target="../ink/ink307.xml"/><Relationship Id="rId7" Type="http://schemas.openxmlformats.org/officeDocument/2006/relationships/customXml" Target="../ink/ink121.xml"/><Relationship Id="rId183" Type="http://schemas.openxmlformats.org/officeDocument/2006/relationships/customXml" Target="../ink/ink209.xml"/><Relationship Id="rId239" Type="http://schemas.openxmlformats.org/officeDocument/2006/relationships/customXml" Target="../ink/ink237.xml"/><Relationship Id="rId390" Type="http://schemas.openxmlformats.org/officeDocument/2006/relationships/image" Target="../media/image312.png"/><Relationship Id="rId404" Type="http://schemas.openxmlformats.org/officeDocument/2006/relationships/image" Target="../media/image319.png"/><Relationship Id="rId250" Type="http://schemas.openxmlformats.org/officeDocument/2006/relationships/image" Target="../media/image242.png"/><Relationship Id="rId292" Type="http://schemas.openxmlformats.org/officeDocument/2006/relationships/image" Target="../media/image263.png"/><Relationship Id="rId306" Type="http://schemas.openxmlformats.org/officeDocument/2006/relationships/image" Target="../media/image270.png"/><Relationship Id="rId45" Type="http://schemas.openxmlformats.org/officeDocument/2006/relationships/customXml" Target="../ink/ink140.xml"/><Relationship Id="rId87" Type="http://schemas.openxmlformats.org/officeDocument/2006/relationships/customXml" Target="../ink/ink161.xml"/><Relationship Id="rId110" Type="http://schemas.openxmlformats.org/officeDocument/2006/relationships/image" Target="../media/image172.png"/><Relationship Id="rId348" Type="http://schemas.openxmlformats.org/officeDocument/2006/relationships/image" Target="../media/image291.png"/><Relationship Id="rId152" Type="http://schemas.openxmlformats.org/officeDocument/2006/relationships/image" Target="../media/image193.png"/><Relationship Id="rId194" Type="http://schemas.openxmlformats.org/officeDocument/2006/relationships/image" Target="../media/image214.png"/><Relationship Id="rId208" Type="http://schemas.openxmlformats.org/officeDocument/2006/relationships/image" Target="../media/image221.png"/><Relationship Id="rId415" Type="http://schemas.openxmlformats.org/officeDocument/2006/relationships/customXml" Target="../ink/ink325.xml"/><Relationship Id="rId261" Type="http://schemas.openxmlformats.org/officeDocument/2006/relationships/customXml" Target="../ink/ink248.xml"/><Relationship Id="rId14" Type="http://schemas.openxmlformats.org/officeDocument/2006/relationships/image" Target="../media/image124.png"/><Relationship Id="rId56" Type="http://schemas.openxmlformats.org/officeDocument/2006/relationships/image" Target="../media/image145.png"/><Relationship Id="rId317" Type="http://schemas.openxmlformats.org/officeDocument/2006/relationships/customXml" Target="../ink/ink276.xml"/><Relationship Id="rId359" Type="http://schemas.openxmlformats.org/officeDocument/2006/relationships/customXml" Target="../ink/ink297.xml"/><Relationship Id="rId98" Type="http://schemas.openxmlformats.org/officeDocument/2006/relationships/image" Target="../media/image166.png"/><Relationship Id="rId121" Type="http://schemas.openxmlformats.org/officeDocument/2006/relationships/customXml" Target="../ink/ink178.xml"/><Relationship Id="rId163" Type="http://schemas.openxmlformats.org/officeDocument/2006/relationships/customXml" Target="../ink/ink199.xml"/><Relationship Id="rId219" Type="http://schemas.openxmlformats.org/officeDocument/2006/relationships/customXml" Target="../ink/ink227.xml"/><Relationship Id="rId370" Type="http://schemas.openxmlformats.org/officeDocument/2006/relationships/image" Target="../media/image302.png"/><Relationship Id="rId230" Type="http://schemas.openxmlformats.org/officeDocument/2006/relationships/image" Target="../media/image232.png"/><Relationship Id="rId25" Type="http://schemas.openxmlformats.org/officeDocument/2006/relationships/customXml" Target="../ink/ink130.xml"/><Relationship Id="rId67" Type="http://schemas.openxmlformats.org/officeDocument/2006/relationships/customXml" Target="../ink/ink151.xml"/><Relationship Id="rId272" Type="http://schemas.openxmlformats.org/officeDocument/2006/relationships/image" Target="../media/image253.png"/><Relationship Id="rId328" Type="http://schemas.openxmlformats.org/officeDocument/2006/relationships/image" Target="../media/image281.png"/><Relationship Id="rId132" Type="http://schemas.openxmlformats.org/officeDocument/2006/relationships/image" Target="../media/image183.png"/><Relationship Id="rId174" Type="http://schemas.openxmlformats.org/officeDocument/2006/relationships/image" Target="../media/image204.png"/><Relationship Id="rId381" Type="http://schemas.openxmlformats.org/officeDocument/2006/relationships/customXml" Target="../ink/ink308.xml"/><Relationship Id="rId241" Type="http://schemas.openxmlformats.org/officeDocument/2006/relationships/customXml" Target="../ink/ink238.xml"/><Relationship Id="rId36" Type="http://schemas.openxmlformats.org/officeDocument/2006/relationships/image" Target="../media/image135.png"/><Relationship Id="rId283" Type="http://schemas.openxmlformats.org/officeDocument/2006/relationships/customXml" Target="../ink/ink259.xml"/><Relationship Id="rId339" Type="http://schemas.openxmlformats.org/officeDocument/2006/relationships/customXml" Target="../ink/ink287.xml"/><Relationship Id="rId78" Type="http://schemas.openxmlformats.org/officeDocument/2006/relationships/image" Target="../media/image156.png"/><Relationship Id="rId101" Type="http://schemas.openxmlformats.org/officeDocument/2006/relationships/customXml" Target="../ink/ink168.xml"/><Relationship Id="rId143" Type="http://schemas.openxmlformats.org/officeDocument/2006/relationships/customXml" Target="../ink/ink189.xml"/><Relationship Id="rId185" Type="http://schemas.openxmlformats.org/officeDocument/2006/relationships/customXml" Target="../ink/ink210.xml"/><Relationship Id="rId350" Type="http://schemas.openxmlformats.org/officeDocument/2006/relationships/image" Target="../media/image292.png"/><Relationship Id="rId406" Type="http://schemas.openxmlformats.org/officeDocument/2006/relationships/image" Target="../media/image320.png"/><Relationship Id="rId9" Type="http://schemas.openxmlformats.org/officeDocument/2006/relationships/customXml" Target="../ink/ink122.xml"/><Relationship Id="rId210" Type="http://schemas.openxmlformats.org/officeDocument/2006/relationships/image" Target="../media/image222.png"/><Relationship Id="rId392" Type="http://schemas.openxmlformats.org/officeDocument/2006/relationships/image" Target="../media/image313.png"/><Relationship Id="rId252" Type="http://schemas.openxmlformats.org/officeDocument/2006/relationships/image" Target="../media/image243.png"/><Relationship Id="rId294" Type="http://schemas.openxmlformats.org/officeDocument/2006/relationships/image" Target="../media/image264.png"/><Relationship Id="rId308" Type="http://schemas.openxmlformats.org/officeDocument/2006/relationships/image" Target="../media/image271.png"/><Relationship Id="rId47" Type="http://schemas.openxmlformats.org/officeDocument/2006/relationships/customXml" Target="../ink/ink141.xml"/><Relationship Id="rId89" Type="http://schemas.openxmlformats.org/officeDocument/2006/relationships/customXml" Target="../ink/ink162.xml"/><Relationship Id="rId112" Type="http://schemas.openxmlformats.org/officeDocument/2006/relationships/image" Target="../media/image173.png"/><Relationship Id="rId154" Type="http://schemas.openxmlformats.org/officeDocument/2006/relationships/image" Target="../media/image194.png"/><Relationship Id="rId361" Type="http://schemas.openxmlformats.org/officeDocument/2006/relationships/customXml" Target="../ink/ink298.xml"/><Relationship Id="rId196" Type="http://schemas.openxmlformats.org/officeDocument/2006/relationships/image" Target="../media/image215.png"/><Relationship Id="rId417" Type="http://schemas.openxmlformats.org/officeDocument/2006/relationships/customXml" Target="../ink/ink326.xml"/><Relationship Id="rId16" Type="http://schemas.openxmlformats.org/officeDocument/2006/relationships/image" Target="../media/image125.png"/><Relationship Id="rId221" Type="http://schemas.openxmlformats.org/officeDocument/2006/relationships/customXml" Target="../ink/ink228.xml"/><Relationship Id="rId263" Type="http://schemas.openxmlformats.org/officeDocument/2006/relationships/customXml" Target="../ink/ink249.xml"/><Relationship Id="rId319" Type="http://schemas.openxmlformats.org/officeDocument/2006/relationships/customXml" Target="../ink/ink277.xml"/><Relationship Id="rId58" Type="http://schemas.openxmlformats.org/officeDocument/2006/relationships/image" Target="../media/image146.png"/><Relationship Id="rId123" Type="http://schemas.openxmlformats.org/officeDocument/2006/relationships/customXml" Target="../ink/ink179.xml"/><Relationship Id="rId330" Type="http://schemas.openxmlformats.org/officeDocument/2006/relationships/image" Target="../media/image282.png"/><Relationship Id="rId165" Type="http://schemas.openxmlformats.org/officeDocument/2006/relationships/customXml" Target="../ink/ink200.xml"/><Relationship Id="rId372" Type="http://schemas.openxmlformats.org/officeDocument/2006/relationships/image" Target="../media/image303.png"/><Relationship Id="rId232" Type="http://schemas.openxmlformats.org/officeDocument/2006/relationships/image" Target="../media/image233.png"/><Relationship Id="rId274" Type="http://schemas.openxmlformats.org/officeDocument/2006/relationships/image" Target="../media/image254.png"/><Relationship Id="rId27" Type="http://schemas.openxmlformats.org/officeDocument/2006/relationships/customXml" Target="../ink/ink131.xml"/><Relationship Id="rId69" Type="http://schemas.openxmlformats.org/officeDocument/2006/relationships/customXml" Target="../ink/ink152.xml"/><Relationship Id="rId134" Type="http://schemas.openxmlformats.org/officeDocument/2006/relationships/image" Target="../media/image184.png"/><Relationship Id="rId80" Type="http://schemas.openxmlformats.org/officeDocument/2006/relationships/image" Target="../media/image157.png"/><Relationship Id="rId176" Type="http://schemas.openxmlformats.org/officeDocument/2006/relationships/image" Target="../media/image205.png"/><Relationship Id="rId341" Type="http://schemas.openxmlformats.org/officeDocument/2006/relationships/customXml" Target="../ink/ink288.xml"/><Relationship Id="rId383" Type="http://schemas.openxmlformats.org/officeDocument/2006/relationships/customXml" Target="../ink/ink309.xml"/><Relationship Id="rId201" Type="http://schemas.openxmlformats.org/officeDocument/2006/relationships/customXml" Target="../ink/ink218.xml"/><Relationship Id="rId243" Type="http://schemas.openxmlformats.org/officeDocument/2006/relationships/customXml" Target="../ink/ink239.xml"/><Relationship Id="rId285" Type="http://schemas.openxmlformats.org/officeDocument/2006/relationships/customXml" Target="../ink/ink260.xml"/><Relationship Id="rId17" Type="http://schemas.openxmlformats.org/officeDocument/2006/relationships/customXml" Target="../ink/ink126.xml"/><Relationship Id="rId38" Type="http://schemas.openxmlformats.org/officeDocument/2006/relationships/image" Target="../media/image136.png"/><Relationship Id="rId59" Type="http://schemas.openxmlformats.org/officeDocument/2006/relationships/customXml" Target="../ink/ink147.xml"/><Relationship Id="rId103" Type="http://schemas.openxmlformats.org/officeDocument/2006/relationships/customXml" Target="../ink/ink169.xml"/><Relationship Id="rId124" Type="http://schemas.openxmlformats.org/officeDocument/2006/relationships/image" Target="../media/image179.png"/><Relationship Id="rId310" Type="http://schemas.openxmlformats.org/officeDocument/2006/relationships/image" Target="../media/image272.png"/><Relationship Id="rId70" Type="http://schemas.openxmlformats.org/officeDocument/2006/relationships/image" Target="../media/image152.png"/><Relationship Id="rId91" Type="http://schemas.openxmlformats.org/officeDocument/2006/relationships/customXml" Target="../ink/ink163.xml"/><Relationship Id="rId145" Type="http://schemas.openxmlformats.org/officeDocument/2006/relationships/customXml" Target="../ink/ink190.xml"/><Relationship Id="rId166" Type="http://schemas.openxmlformats.org/officeDocument/2006/relationships/image" Target="../media/image200.png"/><Relationship Id="rId187" Type="http://schemas.openxmlformats.org/officeDocument/2006/relationships/customXml" Target="../ink/ink211.xml"/><Relationship Id="rId331" Type="http://schemas.openxmlformats.org/officeDocument/2006/relationships/customXml" Target="../ink/ink283.xml"/><Relationship Id="rId352" Type="http://schemas.openxmlformats.org/officeDocument/2006/relationships/image" Target="../media/image293.png"/><Relationship Id="rId373" Type="http://schemas.openxmlformats.org/officeDocument/2006/relationships/customXml" Target="../ink/ink304.xml"/><Relationship Id="rId394" Type="http://schemas.openxmlformats.org/officeDocument/2006/relationships/image" Target="../media/image314.png"/><Relationship Id="rId408" Type="http://schemas.openxmlformats.org/officeDocument/2006/relationships/image" Target="../media/image321.png"/><Relationship Id="rId1" Type="http://schemas.openxmlformats.org/officeDocument/2006/relationships/slideLayout" Target="../slideLayouts/slideLayout7.xml"/><Relationship Id="rId212" Type="http://schemas.openxmlformats.org/officeDocument/2006/relationships/image" Target="../media/image223.png"/><Relationship Id="rId233" Type="http://schemas.openxmlformats.org/officeDocument/2006/relationships/customXml" Target="../ink/ink234.xml"/><Relationship Id="rId254" Type="http://schemas.openxmlformats.org/officeDocument/2006/relationships/image" Target="../media/image244.png"/><Relationship Id="rId28" Type="http://schemas.openxmlformats.org/officeDocument/2006/relationships/image" Target="../media/image131.png"/><Relationship Id="rId49" Type="http://schemas.openxmlformats.org/officeDocument/2006/relationships/customXml" Target="../ink/ink142.xml"/><Relationship Id="rId114" Type="http://schemas.openxmlformats.org/officeDocument/2006/relationships/image" Target="../media/image174.png"/><Relationship Id="rId275" Type="http://schemas.openxmlformats.org/officeDocument/2006/relationships/customXml" Target="../ink/ink255.xml"/><Relationship Id="rId296" Type="http://schemas.openxmlformats.org/officeDocument/2006/relationships/image" Target="../media/image265.png"/><Relationship Id="rId300" Type="http://schemas.openxmlformats.org/officeDocument/2006/relationships/image" Target="../media/image267.png"/><Relationship Id="rId60" Type="http://schemas.openxmlformats.org/officeDocument/2006/relationships/image" Target="../media/image147.png"/><Relationship Id="rId81" Type="http://schemas.openxmlformats.org/officeDocument/2006/relationships/customXml" Target="../ink/ink158.xml"/><Relationship Id="rId135" Type="http://schemas.openxmlformats.org/officeDocument/2006/relationships/customXml" Target="../ink/ink185.xml"/><Relationship Id="rId156" Type="http://schemas.openxmlformats.org/officeDocument/2006/relationships/image" Target="../media/image195.png"/><Relationship Id="rId177" Type="http://schemas.openxmlformats.org/officeDocument/2006/relationships/customXml" Target="../ink/ink206.xml"/><Relationship Id="rId198" Type="http://schemas.openxmlformats.org/officeDocument/2006/relationships/image" Target="../media/image216.png"/><Relationship Id="rId321" Type="http://schemas.openxmlformats.org/officeDocument/2006/relationships/customXml" Target="../ink/ink278.xml"/><Relationship Id="rId342" Type="http://schemas.openxmlformats.org/officeDocument/2006/relationships/image" Target="../media/image288.png"/><Relationship Id="rId363" Type="http://schemas.openxmlformats.org/officeDocument/2006/relationships/customXml" Target="../ink/ink299.xml"/><Relationship Id="rId384" Type="http://schemas.openxmlformats.org/officeDocument/2006/relationships/image" Target="../media/image309.png"/><Relationship Id="rId419" Type="http://schemas.openxmlformats.org/officeDocument/2006/relationships/customXml" Target="../ink/ink327.xml"/><Relationship Id="rId202" Type="http://schemas.openxmlformats.org/officeDocument/2006/relationships/image" Target="../media/image218.png"/><Relationship Id="rId223" Type="http://schemas.openxmlformats.org/officeDocument/2006/relationships/customXml" Target="../ink/ink229.xml"/><Relationship Id="rId244" Type="http://schemas.openxmlformats.org/officeDocument/2006/relationships/image" Target="../media/image239.png"/><Relationship Id="rId18" Type="http://schemas.openxmlformats.org/officeDocument/2006/relationships/image" Target="../media/image126.png"/><Relationship Id="rId39" Type="http://schemas.openxmlformats.org/officeDocument/2006/relationships/customXml" Target="../ink/ink137.xml"/><Relationship Id="rId265" Type="http://schemas.openxmlformats.org/officeDocument/2006/relationships/customXml" Target="../ink/ink250.xml"/><Relationship Id="rId286" Type="http://schemas.openxmlformats.org/officeDocument/2006/relationships/image" Target="../media/image260.png"/><Relationship Id="rId50" Type="http://schemas.openxmlformats.org/officeDocument/2006/relationships/image" Target="../media/image142.png"/><Relationship Id="rId104" Type="http://schemas.openxmlformats.org/officeDocument/2006/relationships/image" Target="../media/image169.png"/><Relationship Id="rId125" Type="http://schemas.openxmlformats.org/officeDocument/2006/relationships/customXml" Target="../ink/ink180.xml"/><Relationship Id="rId146" Type="http://schemas.openxmlformats.org/officeDocument/2006/relationships/image" Target="../media/image190.png"/><Relationship Id="rId167" Type="http://schemas.openxmlformats.org/officeDocument/2006/relationships/customXml" Target="../ink/ink201.xml"/><Relationship Id="rId188" Type="http://schemas.openxmlformats.org/officeDocument/2006/relationships/image" Target="../media/image211.png"/><Relationship Id="rId311" Type="http://schemas.openxmlformats.org/officeDocument/2006/relationships/customXml" Target="../ink/ink273.xml"/><Relationship Id="rId332" Type="http://schemas.openxmlformats.org/officeDocument/2006/relationships/image" Target="../media/image283.png"/><Relationship Id="rId353" Type="http://schemas.openxmlformats.org/officeDocument/2006/relationships/customXml" Target="../ink/ink294.xml"/><Relationship Id="rId374" Type="http://schemas.openxmlformats.org/officeDocument/2006/relationships/image" Target="../media/image304.png"/><Relationship Id="rId395" Type="http://schemas.openxmlformats.org/officeDocument/2006/relationships/customXml" Target="../ink/ink315.xml"/><Relationship Id="rId409" Type="http://schemas.openxmlformats.org/officeDocument/2006/relationships/customXml" Target="../ink/ink322.xml"/><Relationship Id="rId71" Type="http://schemas.openxmlformats.org/officeDocument/2006/relationships/customXml" Target="../ink/ink153.xml"/><Relationship Id="rId92" Type="http://schemas.openxmlformats.org/officeDocument/2006/relationships/image" Target="../media/image163.png"/><Relationship Id="rId213" Type="http://schemas.openxmlformats.org/officeDocument/2006/relationships/customXml" Target="../ink/ink224.xml"/><Relationship Id="rId234" Type="http://schemas.openxmlformats.org/officeDocument/2006/relationships/image" Target="../media/image234.png"/><Relationship Id="rId420" Type="http://schemas.openxmlformats.org/officeDocument/2006/relationships/image" Target="../media/image327.png"/><Relationship Id="rId2" Type="http://schemas.openxmlformats.org/officeDocument/2006/relationships/notesSlide" Target="../notesSlides/notesSlide6.xml"/><Relationship Id="rId29" Type="http://schemas.openxmlformats.org/officeDocument/2006/relationships/customXml" Target="../ink/ink132.xml"/><Relationship Id="rId255" Type="http://schemas.openxmlformats.org/officeDocument/2006/relationships/customXml" Target="../ink/ink245.xml"/><Relationship Id="rId276" Type="http://schemas.openxmlformats.org/officeDocument/2006/relationships/image" Target="../media/image255.png"/><Relationship Id="rId297" Type="http://schemas.openxmlformats.org/officeDocument/2006/relationships/customXml" Target="../ink/ink266.xml"/><Relationship Id="rId40" Type="http://schemas.openxmlformats.org/officeDocument/2006/relationships/image" Target="../media/image137.png"/><Relationship Id="rId115" Type="http://schemas.openxmlformats.org/officeDocument/2006/relationships/customXml" Target="../ink/ink175.xml"/><Relationship Id="rId136" Type="http://schemas.openxmlformats.org/officeDocument/2006/relationships/image" Target="../media/image185.png"/><Relationship Id="rId157" Type="http://schemas.openxmlformats.org/officeDocument/2006/relationships/customXml" Target="../ink/ink196.xml"/><Relationship Id="rId178" Type="http://schemas.openxmlformats.org/officeDocument/2006/relationships/image" Target="../media/image206.png"/><Relationship Id="rId301" Type="http://schemas.openxmlformats.org/officeDocument/2006/relationships/customXml" Target="../ink/ink268.xml"/><Relationship Id="rId322" Type="http://schemas.openxmlformats.org/officeDocument/2006/relationships/image" Target="../media/image278.png"/><Relationship Id="rId343" Type="http://schemas.openxmlformats.org/officeDocument/2006/relationships/customXml" Target="../ink/ink289.xml"/><Relationship Id="rId364" Type="http://schemas.openxmlformats.org/officeDocument/2006/relationships/image" Target="../media/image299.png"/><Relationship Id="rId61" Type="http://schemas.openxmlformats.org/officeDocument/2006/relationships/customXml" Target="../ink/ink148.xml"/><Relationship Id="rId82" Type="http://schemas.openxmlformats.org/officeDocument/2006/relationships/image" Target="../media/image158.png"/><Relationship Id="rId199" Type="http://schemas.openxmlformats.org/officeDocument/2006/relationships/customXml" Target="../ink/ink217.xml"/><Relationship Id="rId203" Type="http://schemas.openxmlformats.org/officeDocument/2006/relationships/customXml" Target="../ink/ink219.xml"/><Relationship Id="rId385" Type="http://schemas.openxmlformats.org/officeDocument/2006/relationships/customXml" Target="../ink/ink310.xml"/><Relationship Id="rId19" Type="http://schemas.openxmlformats.org/officeDocument/2006/relationships/customXml" Target="../ink/ink127.xml"/><Relationship Id="rId224" Type="http://schemas.openxmlformats.org/officeDocument/2006/relationships/image" Target="../media/image229.png"/><Relationship Id="rId245" Type="http://schemas.openxmlformats.org/officeDocument/2006/relationships/customXml" Target="../ink/ink240.xml"/><Relationship Id="rId266" Type="http://schemas.openxmlformats.org/officeDocument/2006/relationships/image" Target="../media/image250.png"/><Relationship Id="rId287" Type="http://schemas.openxmlformats.org/officeDocument/2006/relationships/customXml" Target="../ink/ink261.xml"/><Relationship Id="rId410" Type="http://schemas.openxmlformats.org/officeDocument/2006/relationships/image" Target="../media/image322.png"/><Relationship Id="rId30" Type="http://schemas.openxmlformats.org/officeDocument/2006/relationships/image" Target="../media/image132.png"/><Relationship Id="rId105" Type="http://schemas.openxmlformats.org/officeDocument/2006/relationships/customXml" Target="../ink/ink170.xml"/><Relationship Id="rId126" Type="http://schemas.openxmlformats.org/officeDocument/2006/relationships/image" Target="../media/image180.png"/><Relationship Id="rId147" Type="http://schemas.openxmlformats.org/officeDocument/2006/relationships/customXml" Target="../ink/ink191.xml"/><Relationship Id="rId168" Type="http://schemas.openxmlformats.org/officeDocument/2006/relationships/image" Target="../media/image201.png"/><Relationship Id="rId312" Type="http://schemas.openxmlformats.org/officeDocument/2006/relationships/image" Target="../media/image273.png"/><Relationship Id="rId333" Type="http://schemas.openxmlformats.org/officeDocument/2006/relationships/customXml" Target="../ink/ink284.xml"/><Relationship Id="rId354" Type="http://schemas.openxmlformats.org/officeDocument/2006/relationships/image" Target="../media/image294.png"/><Relationship Id="rId51" Type="http://schemas.openxmlformats.org/officeDocument/2006/relationships/customXml" Target="../ink/ink143.xml"/><Relationship Id="rId72" Type="http://schemas.openxmlformats.org/officeDocument/2006/relationships/image" Target="../media/image153.png"/><Relationship Id="rId93" Type="http://schemas.openxmlformats.org/officeDocument/2006/relationships/customXml" Target="../ink/ink164.xml"/><Relationship Id="rId189" Type="http://schemas.openxmlformats.org/officeDocument/2006/relationships/customXml" Target="../ink/ink212.xml"/><Relationship Id="rId375" Type="http://schemas.openxmlformats.org/officeDocument/2006/relationships/customXml" Target="../ink/ink305.xml"/><Relationship Id="rId396" Type="http://schemas.openxmlformats.org/officeDocument/2006/relationships/image" Target="../media/image315.png"/><Relationship Id="rId3" Type="http://schemas.openxmlformats.org/officeDocument/2006/relationships/customXml" Target="../ink/ink119.xml"/><Relationship Id="rId214" Type="http://schemas.openxmlformats.org/officeDocument/2006/relationships/image" Target="../media/image224.png"/><Relationship Id="rId235" Type="http://schemas.openxmlformats.org/officeDocument/2006/relationships/customXml" Target="../ink/ink235.xml"/><Relationship Id="rId256" Type="http://schemas.openxmlformats.org/officeDocument/2006/relationships/image" Target="../media/image245.png"/><Relationship Id="rId277" Type="http://schemas.openxmlformats.org/officeDocument/2006/relationships/customXml" Target="../ink/ink256.xml"/><Relationship Id="rId298" Type="http://schemas.openxmlformats.org/officeDocument/2006/relationships/image" Target="../media/image266.png"/><Relationship Id="rId400" Type="http://schemas.openxmlformats.org/officeDocument/2006/relationships/image" Target="../media/image317.png"/><Relationship Id="rId421" Type="http://schemas.openxmlformats.org/officeDocument/2006/relationships/customXml" Target="../ink/ink328.xml"/><Relationship Id="rId116" Type="http://schemas.openxmlformats.org/officeDocument/2006/relationships/image" Target="../media/image175.png"/><Relationship Id="rId137" Type="http://schemas.openxmlformats.org/officeDocument/2006/relationships/customXml" Target="../ink/ink186.xml"/><Relationship Id="rId158" Type="http://schemas.openxmlformats.org/officeDocument/2006/relationships/image" Target="../media/image196.png"/><Relationship Id="rId302" Type="http://schemas.openxmlformats.org/officeDocument/2006/relationships/image" Target="../media/image268.png"/><Relationship Id="rId323" Type="http://schemas.openxmlformats.org/officeDocument/2006/relationships/customXml" Target="../ink/ink279.xml"/><Relationship Id="rId344" Type="http://schemas.openxmlformats.org/officeDocument/2006/relationships/image" Target="../media/image289.png"/><Relationship Id="rId20" Type="http://schemas.openxmlformats.org/officeDocument/2006/relationships/image" Target="../media/image127.png"/><Relationship Id="rId41" Type="http://schemas.openxmlformats.org/officeDocument/2006/relationships/customXml" Target="../ink/ink138.xml"/><Relationship Id="rId62" Type="http://schemas.openxmlformats.org/officeDocument/2006/relationships/image" Target="../media/image148.png"/><Relationship Id="rId83" Type="http://schemas.openxmlformats.org/officeDocument/2006/relationships/customXml" Target="../ink/ink159.xml"/><Relationship Id="rId179" Type="http://schemas.openxmlformats.org/officeDocument/2006/relationships/customXml" Target="../ink/ink207.xml"/><Relationship Id="rId365" Type="http://schemas.openxmlformats.org/officeDocument/2006/relationships/customXml" Target="../ink/ink300.xml"/><Relationship Id="rId386" Type="http://schemas.openxmlformats.org/officeDocument/2006/relationships/image" Target="../media/image310.png"/><Relationship Id="rId190" Type="http://schemas.openxmlformats.org/officeDocument/2006/relationships/image" Target="../media/image212.png"/><Relationship Id="rId204" Type="http://schemas.openxmlformats.org/officeDocument/2006/relationships/image" Target="../media/image219.png"/><Relationship Id="rId225" Type="http://schemas.openxmlformats.org/officeDocument/2006/relationships/customXml" Target="../ink/ink230.xml"/><Relationship Id="rId246" Type="http://schemas.openxmlformats.org/officeDocument/2006/relationships/image" Target="../media/image240.png"/><Relationship Id="rId267" Type="http://schemas.openxmlformats.org/officeDocument/2006/relationships/customXml" Target="../ink/ink251.xml"/><Relationship Id="rId288" Type="http://schemas.openxmlformats.org/officeDocument/2006/relationships/image" Target="../media/image261.png"/><Relationship Id="rId411" Type="http://schemas.openxmlformats.org/officeDocument/2006/relationships/customXml" Target="../ink/ink323.xml"/><Relationship Id="rId106" Type="http://schemas.openxmlformats.org/officeDocument/2006/relationships/image" Target="../media/image170.png"/><Relationship Id="rId127" Type="http://schemas.openxmlformats.org/officeDocument/2006/relationships/customXml" Target="../ink/ink181.xml"/><Relationship Id="rId313" Type="http://schemas.openxmlformats.org/officeDocument/2006/relationships/customXml" Target="../ink/ink274.xml"/><Relationship Id="rId10" Type="http://schemas.openxmlformats.org/officeDocument/2006/relationships/image" Target="../media/image122.png"/><Relationship Id="rId31" Type="http://schemas.openxmlformats.org/officeDocument/2006/relationships/customXml" Target="../ink/ink133.xml"/><Relationship Id="rId52" Type="http://schemas.openxmlformats.org/officeDocument/2006/relationships/image" Target="../media/image143.png"/><Relationship Id="rId73" Type="http://schemas.openxmlformats.org/officeDocument/2006/relationships/customXml" Target="../ink/ink154.xml"/><Relationship Id="rId94" Type="http://schemas.openxmlformats.org/officeDocument/2006/relationships/image" Target="../media/image164.png"/><Relationship Id="rId148" Type="http://schemas.openxmlformats.org/officeDocument/2006/relationships/image" Target="../media/image191.png"/><Relationship Id="rId169" Type="http://schemas.openxmlformats.org/officeDocument/2006/relationships/customXml" Target="../ink/ink202.xml"/><Relationship Id="rId334" Type="http://schemas.openxmlformats.org/officeDocument/2006/relationships/image" Target="../media/image284.png"/><Relationship Id="rId355" Type="http://schemas.openxmlformats.org/officeDocument/2006/relationships/customXml" Target="../ink/ink295.xml"/><Relationship Id="rId376" Type="http://schemas.openxmlformats.org/officeDocument/2006/relationships/image" Target="../media/image305.png"/><Relationship Id="rId397" Type="http://schemas.openxmlformats.org/officeDocument/2006/relationships/customXml" Target="../ink/ink316.xml"/><Relationship Id="rId4" Type="http://schemas.openxmlformats.org/officeDocument/2006/relationships/image" Target="../media/image119.png"/><Relationship Id="rId180" Type="http://schemas.openxmlformats.org/officeDocument/2006/relationships/image" Target="../media/image207.png"/><Relationship Id="rId215" Type="http://schemas.openxmlformats.org/officeDocument/2006/relationships/customXml" Target="../ink/ink225.xml"/><Relationship Id="rId236" Type="http://schemas.openxmlformats.org/officeDocument/2006/relationships/image" Target="../media/image235.png"/><Relationship Id="rId257" Type="http://schemas.openxmlformats.org/officeDocument/2006/relationships/customXml" Target="../ink/ink246.xml"/><Relationship Id="rId278" Type="http://schemas.openxmlformats.org/officeDocument/2006/relationships/image" Target="../media/image256.png"/><Relationship Id="rId401" Type="http://schemas.openxmlformats.org/officeDocument/2006/relationships/customXml" Target="../ink/ink318.xml"/><Relationship Id="rId422" Type="http://schemas.openxmlformats.org/officeDocument/2006/relationships/image" Target="../media/image328.png"/><Relationship Id="rId303" Type="http://schemas.openxmlformats.org/officeDocument/2006/relationships/customXml" Target="../ink/ink269.xml"/><Relationship Id="rId42" Type="http://schemas.openxmlformats.org/officeDocument/2006/relationships/image" Target="../media/image138.png"/><Relationship Id="rId84" Type="http://schemas.openxmlformats.org/officeDocument/2006/relationships/image" Target="../media/image159.png"/><Relationship Id="rId138" Type="http://schemas.openxmlformats.org/officeDocument/2006/relationships/image" Target="../media/image186.png"/><Relationship Id="rId345" Type="http://schemas.openxmlformats.org/officeDocument/2006/relationships/customXml" Target="../ink/ink290.xml"/><Relationship Id="rId387" Type="http://schemas.openxmlformats.org/officeDocument/2006/relationships/customXml" Target="../ink/ink311.xml"/><Relationship Id="rId191" Type="http://schemas.openxmlformats.org/officeDocument/2006/relationships/customXml" Target="../ink/ink213.xml"/><Relationship Id="rId205" Type="http://schemas.openxmlformats.org/officeDocument/2006/relationships/customXml" Target="../ink/ink220.xml"/><Relationship Id="rId247" Type="http://schemas.openxmlformats.org/officeDocument/2006/relationships/customXml" Target="../ink/ink241.xml"/><Relationship Id="rId412" Type="http://schemas.openxmlformats.org/officeDocument/2006/relationships/image" Target="../media/image323.png"/><Relationship Id="rId107" Type="http://schemas.openxmlformats.org/officeDocument/2006/relationships/customXml" Target="../ink/ink171.xml"/><Relationship Id="rId289" Type="http://schemas.openxmlformats.org/officeDocument/2006/relationships/customXml" Target="../ink/ink262.xml"/><Relationship Id="rId11" Type="http://schemas.openxmlformats.org/officeDocument/2006/relationships/customXml" Target="../ink/ink123.xml"/><Relationship Id="rId53" Type="http://schemas.openxmlformats.org/officeDocument/2006/relationships/customXml" Target="../ink/ink144.xml"/><Relationship Id="rId149" Type="http://schemas.openxmlformats.org/officeDocument/2006/relationships/customXml" Target="../ink/ink192.xml"/><Relationship Id="rId314" Type="http://schemas.openxmlformats.org/officeDocument/2006/relationships/image" Target="../media/image274.png"/><Relationship Id="rId356" Type="http://schemas.openxmlformats.org/officeDocument/2006/relationships/image" Target="../media/image295.png"/><Relationship Id="rId398" Type="http://schemas.openxmlformats.org/officeDocument/2006/relationships/image" Target="../media/image316.png"/><Relationship Id="rId95" Type="http://schemas.openxmlformats.org/officeDocument/2006/relationships/customXml" Target="../ink/ink165.xml"/><Relationship Id="rId160" Type="http://schemas.openxmlformats.org/officeDocument/2006/relationships/image" Target="../media/image197.png"/><Relationship Id="rId216" Type="http://schemas.openxmlformats.org/officeDocument/2006/relationships/image" Target="../media/image225.png"/><Relationship Id="rId423" Type="http://schemas.openxmlformats.org/officeDocument/2006/relationships/customXml" Target="../ink/ink329.xml"/><Relationship Id="rId258" Type="http://schemas.openxmlformats.org/officeDocument/2006/relationships/image" Target="../media/image246.png"/><Relationship Id="rId22" Type="http://schemas.openxmlformats.org/officeDocument/2006/relationships/image" Target="../media/image128.png"/><Relationship Id="rId64" Type="http://schemas.openxmlformats.org/officeDocument/2006/relationships/image" Target="../media/image149.png"/><Relationship Id="rId118" Type="http://schemas.openxmlformats.org/officeDocument/2006/relationships/image" Target="../media/image176.png"/><Relationship Id="rId325" Type="http://schemas.openxmlformats.org/officeDocument/2006/relationships/customXml" Target="../ink/ink280.xml"/><Relationship Id="rId367" Type="http://schemas.openxmlformats.org/officeDocument/2006/relationships/customXml" Target="../ink/ink301.xml"/><Relationship Id="rId171" Type="http://schemas.openxmlformats.org/officeDocument/2006/relationships/customXml" Target="../ink/ink203.xml"/><Relationship Id="rId227" Type="http://schemas.openxmlformats.org/officeDocument/2006/relationships/customXml" Target="../ink/ink231.xml"/><Relationship Id="rId269" Type="http://schemas.openxmlformats.org/officeDocument/2006/relationships/customXml" Target="../ink/ink252.xml"/><Relationship Id="rId33" Type="http://schemas.openxmlformats.org/officeDocument/2006/relationships/customXml" Target="../ink/ink134.xml"/><Relationship Id="rId129" Type="http://schemas.openxmlformats.org/officeDocument/2006/relationships/customXml" Target="../ink/ink182.xml"/><Relationship Id="rId280" Type="http://schemas.openxmlformats.org/officeDocument/2006/relationships/image" Target="../media/image257.png"/><Relationship Id="rId336" Type="http://schemas.openxmlformats.org/officeDocument/2006/relationships/image" Target="../media/image285.png"/><Relationship Id="rId75" Type="http://schemas.openxmlformats.org/officeDocument/2006/relationships/customXml" Target="../ink/ink155.xml"/><Relationship Id="rId140" Type="http://schemas.openxmlformats.org/officeDocument/2006/relationships/image" Target="../media/image187.png"/><Relationship Id="rId182" Type="http://schemas.openxmlformats.org/officeDocument/2006/relationships/image" Target="../media/image208.png"/><Relationship Id="rId378" Type="http://schemas.openxmlformats.org/officeDocument/2006/relationships/image" Target="../media/image306.png"/><Relationship Id="rId403" Type="http://schemas.openxmlformats.org/officeDocument/2006/relationships/customXml" Target="../ink/ink319.xml"/><Relationship Id="rId6" Type="http://schemas.openxmlformats.org/officeDocument/2006/relationships/image" Target="../media/image120.png"/><Relationship Id="rId238" Type="http://schemas.openxmlformats.org/officeDocument/2006/relationships/image" Target="../media/image236.png"/><Relationship Id="rId291" Type="http://schemas.openxmlformats.org/officeDocument/2006/relationships/customXml" Target="../ink/ink263.xml"/><Relationship Id="rId305" Type="http://schemas.openxmlformats.org/officeDocument/2006/relationships/customXml" Target="../ink/ink270.xml"/><Relationship Id="rId347" Type="http://schemas.openxmlformats.org/officeDocument/2006/relationships/customXml" Target="../ink/ink291.xml"/><Relationship Id="rId44" Type="http://schemas.openxmlformats.org/officeDocument/2006/relationships/image" Target="../media/image139.png"/><Relationship Id="rId86" Type="http://schemas.openxmlformats.org/officeDocument/2006/relationships/image" Target="../media/image160.png"/><Relationship Id="rId151" Type="http://schemas.openxmlformats.org/officeDocument/2006/relationships/customXml" Target="../ink/ink193.xml"/><Relationship Id="rId389" Type="http://schemas.openxmlformats.org/officeDocument/2006/relationships/customXml" Target="../ink/ink312.xml"/><Relationship Id="rId193" Type="http://schemas.openxmlformats.org/officeDocument/2006/relationships/customXml" Target="../ink/ink214.xml"/><Relationship Id="rId207" Type="http://schemas.openxmlformats.org/officeDocument/2006/relationships/customXml" Target="../ink/ink221.xml"/><Relationship Id="rId249" Type="http://schemas.openxmlformats.org/officeDocument/2006/relationships/customXml" Target="../ink/ink242.xml"/><Relationship Id="rId414" Type="http://schemas.openxmlformats.org/officeDocument/2006/relationships/image" Target="../media/image324.png"/><Relationship Id="rId13" Type="http://schemas.openxmlformats.org/officeDocument/2006/relationships/customXml" Target="../ink/ink124.xml"/><Relationship Id="rId109" Type="http://schemas.openxmlformats.org/officeDocument/2006/relationships/customXml" Target="../ink/ink172.xml"/><Relationship Id="rId260" Type="http://schemas.openxmlformats.org/officeDocument/2006/relationships/image" Target="../media/image247.png"/><Relationship Id="rId316" Type="http://schemas.openxmlformats.org/officeDocument/2006/relationships/image" Target="../media/image275.png"/><Relationship Id="rId55" Type="http://schemas.openxmlformats.org/officeDocument/2006/relationships/customXml" Target="../ink/ink145.xml"/><Relationship Id="rId97" Type="http://schemas.openxmlformats.org/officeDocument/2006/relationships/customXml" Target="../ink/ink166.xml"/><Relationship Id="rId120" Type="http://schemas.openxmlformats.org/officeDocument/2006/relationships/image" Target="../media/image177.png"/><Relationship Id="rId358" Type="http://schemas.openxmlformats.org/officeDocument/2006/relationships/image" Target="../media/image296.png"/><Relationship Id="rId162" Type="http://schemas.openxmlformats.org/officeDocument/2006/relationships/image" Target="../media/image198.png"/><Relationship Id="rId218" Type="http://schemas.openxmlformats.org/officeDocument/2006/relationships/image" Target="../media/image226.png"/><Relationship Id="rId271" Type="http://schemas.openxmlformats.org/officeDocument/2006/relationships/customXml" Target="../ink/ink253.xml"/><Relationship Id="rId24" Type="http://schemas.openxmlformats.org/officeDocument/2006/relationships/image" Target="../media/image129.png"/><Relationship Id="rId66" Type="http://schemas.openxmlformats.org/officeDocument/2006/relationships/image" Target="../media/image150.png"/><Relationship Id="rId131" Type="http://schemas.openxmlformats.org/officeDocument/2006/relationships/customXml" Target="../ink/ink183.xml"/><Relationship Id="rId327" Type="http://schemas.openxmlformats.org/officeDocument/2006/relationships/customXml" Target="../ink/ink281.xml"/><Relationship Id="rId369" Type="http://schemas.openxmlformats.org/officeDocument/2006/relationships/customXml" Target="../ink/ink302.xml"/><Relationship Id="rId173" Type="http://schemas.openxmlformats.org/officeDocument/2006/relationships/customXml" Target="../ink/ink204.xml"/><Relationship Id="rId229" Type="http://schemas.openxmlformats.org/officeDocument/2006/relationships/customXml" Target="../ink/ink232.xml"/><Relationship Id="rId380" Type="http://schemas.openxmlformats.org/officeDocument/2006/relationships/image" Target="../media/image307.png"/><Relationship Id="rId240" Type="http://schemas.openxmlformats.org/officeDocument/2006/relationships/image" Target="../media/image237.png"/><Relationship Id="rId35" Type="http://schemas.openxmlformats.org/officeDocument/2006/relationships/customXml" Target="../ink/ink135.xml"/><Relationship Id="rId77" Type="http://schemas.openxmlformats.org/officeDocument/2006/relationships/customXml" Target="../ink/ink156.xml"/><Relationship Id="rId100" Type="http://schemas.openxmlformats.org/officeDocument/2006/relationships/image" Target="../media/image167.png"/><Relationship Id="rId282" Type="http://schemas.openxmlformats.org/officeDocument/2006/relationships/image" Target="../media/image258.png"/><Relationship Id="rId338" Type="http://schemas.openxmlformats.org/officeDocument/2006/relationships/image" Target="../media/image286.png"/><Relationship Id="rId8" Type="http://schemas.openxmlformats.org/officeDocument/2006/relationships/image" Target="../media/image121.png"/><Relationship Id="rId142" Type="http://schemas.openxmlformats.org/officeDocument/2006/relationships/image" Target="../media/image188.png"/><Relationship Id="rId184" Type="http://schemas.openxmlformats.org/officeDocument/2006/relationships/image" Target="../media/image209.png"/><Relationship Id="rId391" Type="http://schemas.openxmlformats.org/officeDocument/2006/relationships/customXml" Target="../ink/ink313.xml"/><Relationship Id="rId405" Type="http://schemas.openxmlformats.org/officeDocument/2006/relationships/customXml" Target="../ink/ink320.xml"/><Relationship Id="rId251" Type="http://schemas.openxmlformats.org/officeDocument/2006/relationships/customXml" Target="../ink/ink243.xml"/><Relationship Id="rId46" Type="http://schemas.openxmlformats.org/officeDocument/2006/relationships/image" Target="../media/image140.png"/><Relationship Id="rId293" Type="http://schemas.openxmlformats.org/officeDocument/2006/relationships/customXml" Target="../ink/ink264.xml"/><Relationship Id="rId307" Type="http://schemas.openxmlformats.org/officeDocument/2006/relationships/customXml" Target="../ink/ink271.xml"/><Relationship Id="rId349" Type="http://schemas.openxmlformats.org/officeDocument/2006/relationships/customXml" Target="../ink/ink292.xml"/><Relationship Id="rId88" Type="http://schemas.openxmlformats.org/officeDocument/2006/relationships/image" Target="../media/image161.png"/><Relationship Id="rId111" Type="http://schemas.openxmlformats.org/officeDocument/2006/relationships/customXml" Target="../ink/ink173.xml"/><Relationship Id="rId153" Type="http://schemas.openxmlformats.org/officeDocument/2006/relationships/customXml" Target="../ink/ink194.xml"/><Relationship Id="rId195" Type="http://schemas.openxmlformats.org/officeDocument/2006/relationships/customXml" Target="../ink/ink215.xml"/><Relationship Id="rId209" Type="http://schemas.openxmlformats.org/officeDocument/2006/relationships/customXml" Target="../ink/ink222.xml"/><Relationship Id="rId360" Type="http://schemas.openxmlformats.org/officeDocument/2006/relationships/image" Target="../media/image297.png"/><Relationship Id="rId416" Type="http://schemas.openxmlformats.org/officeDocument/2006/relationships/image" Target="../media/image325.png"/><Relationship Id="rId220" Type="http://schemas.openxmlformats.org/officeDocument/2006/relationships/image" Target="../media/image227.png"/><Relationship Id="rId15" Type="http://schemas.openxmlformats.org/officeDocument/2006/relationships/customXml" Target="../ink/ink125.xml"/><Relationship Id="rId57" Type="http://schemas.openxmlformats.org/officeDocument/2006/relationships/customXml" Target="../ink/ink146.xml"/><Relationship Id="rId262" Type="http://schemas.openxmlformats.org/officeDocument/2006/relationships/image" Target="../media/image248.png"/><Relationship Id="rId318" Type="http://schemas.openxmlformats.org/officeDocument/2006/relationships/image" Target="../media/image276.png"/><Relationship Id="rId99" Type="http://schemas.openxmlformats.org/officeDocument/2006/relationships/customXml" Target="../ink/ink167.xml"/><Relationship Id="rId122" Type="http://schemas.openxmlformats.org/officeDocument/2006/relationships/image" Target="../media/image178.png"/><Relationship Id="rId164" Type="http://schemas.openxmlformats.org/officeDocument/2006/relationships/image" Target="../media/image199.png"/><Relationship Id="rId371" Type="http://schemas.openxmlformats.org/officeDocument/2006/relationships/customXml" Target="../ink/ink303.xml"/><Relationship Id="rId26" Type="http://schemas.openxmlformats.org/officeDocument/2006/relationships/image" Target="../media/image130.png"/><Relationship Id="rId231" Type="http://schemas.openxmlformats.org/officeDocument/2006/relationships/customXml" Target="../ink/ink233.xml"/><Relationship Id="rId273" Type="http://schemas.openxmlformats.org/officeDocument/2006/relationships/customXml" Target="../ink/ink254.xml"/><Relationship Id="rId329" Type="http://schemas.openxmlformats.org/officeDocument/2006/relationships/customXml" Target="../ink/ink282.xml"/><Relationship Id="rId68" Type="http://schemas.openxmlformats.org/officeDocument/2006/relationships/image" Target="../media/image151.png"/><Relationship Id="rId133" Type="http://schemas.openxmlformats.org/officeDocument/2006/relationships/customXml" Target="../ink/ink184.xml"/><Relationship Id="rId175" Type="http://schemas.openxmlformats.org/officeDocument/2006/relationships/customXml" Target="../ink/ink205.xml"/><Relationship Id="rId340" Type="http://schemas.openxmlformats.org/officeDocument/2006/relationships/image" Target="../media/image287.png"/><Relationship Id="rId200" Type="http://schemas.openxmlformats.org/officeDocument/2006/relationships/image" Target="../media/image217.png"/><Relationship Id="rId382" Type="http://schemas.openxmlformats.org/officeDocument/2006/relationships/image" Target="../media/image308.png"/><Relationship Id="rId242" Type="http://schemas.openxmlformats.org/officeDocument/2006/relationships/image" Target="../media/image238.png"/><Relationship Id="rId284" Type="http://schemas.openxmlformats.org/officeDocument/2006/relationships/image" Target="../media/image259.png"/><Relationship Id="rId37" Type="http://schemas.openxmlformats.org/officeDocument/2006/relationships/customXml" Target="../ink/ink136.xml"/><Relationship Id="rId79" Type="http://schemas.openxmlformats.org/officeDocument/2006/relationships/customXml" Target="../ink/ink157.xml"/><Relationship Id="rId102" Type="http://schemas.openxmlformats.org/officeDocument/2006/relationships/image" Target="../media/image168.png"/><Relationship Id="rId144" Type="http://schemas.openxmlformats.org/officeDocument/2006/relationships/image" Target="../media/image189.png"/><Relationship Id="rId90" Type="http://schemas.openxmlformats.org/officeDocument/2006/relationships/image" Target="../media/image162.png"/><Relationship Id="rId186" Type="http://schemas.openxmlformats.org/officeDocument/2006/relationships/image" Target="../media/image210.png"/><Relationship Id="rId351" Type="http://schemas.openxmlformats.org/officeDocument/2006/relationships/customXml" Target="../ink/ink293.xml"/><Relationship Id="rId393" Type="http://schemas.openxmlformats.org/officeDocument/2006/relationships/customXml" Target="../ink/ink314.xml"/><Relationship Id="rId407" Type="http://schemas.openxmlformats.org/officeDocument/2006/relationships/customXml" Target="../ink/ink321.xml"/><Relationship Id="rId211" Type="http://schemas.openxmlformats.org/officeDocument/2006/relationships/customXml" Target="../ink/ink223.xml"/><Relationship Id="rId253" Type="http://schemas.openxmlformats.org/officeDocument/2006/relationships/customXml" Target="../ink/ink244.xml"/><Relationship Id="rId295" Type="http://schemas.openxmlformats.org/officeDocument/2006/relationships/customXml" Target="../ink/ink265.xml"/><Relationship Id="rId309" Type="http://schemas.openxmlformats.org/officeDocument/2006/relationships/customXml" Target="../ink/ink272.xml"/><Relationship Id="rId48" Type="http://schemas.openxmlformats.org/officeDocument/2006/relationships/image" Target="../media/image141.png"/><Relationship Id="rId113" Type="http://schemas.openxmlformats.org/officeDocument/2006/relationships/customXml" Target="../ink/ink174.xml"/><Relationship Id="rId320" Type="http://schemas.openxmlformats.org/officeDocument/2006/relationships/image" Target="../media/image277.png"/><Relationship Id="rId155" Type="http://schemas.openxmlformats.org/officeDocument/2006/relationships/customXml" Target="../ink/ink195.xml"/><Relationship Id="rId197" Type="http://schemas.openxmlformats.org/officeDocument/2006/relationships/customXml" Target="../ink/ink216.xml"/><Relationship Id="rId362" Type="http://schemas.openxmlformats.org/officeDocument/2006/relationships/image" Target="../media/image298.png"/><Relationship Id="rId418" Type="http://schemas.openxmlformats.org/officeDocument/2006/relationships/image" Target="../media/image326.png"/><Relationship Id="rId222" Type="http://schemas.openxmlformats.org/officeDocument/2006/relationships/image" Target="../media/image228.png"/><Relationship Id="rId264" Type="http://schemas.openxmlformats.org/officeDocument/2006/relationships/image" Target="../media/image2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17" Type="http://schemas.openxmlformats.org/officeDocument/2006/relationships/customXml" Target="../ink/ink387.xml"/><Relationship Id="rId21" Type="http://schemas.openxmlformats.org/officeDocument/2006/relationships/customXml" Target="../ink/ink339.xml"/><Relationship Id="rId42" Type="http://schemas.openxmlformats.org/officeDocument/2006/relationships/image" Target="../media/image597.png"/><Relationship Id="rId63" Type="http://schemas.openxmlformats.org/officeDocument/2006/relationships/customXml" Target="../ink/ink360.xml"/><Relationship Id="rId84" Type="http://schemas.openxmlformats.org/officeDocument/2006/relationships/image" Target="../media/image618.png"/><Relationship Id="rId138" Type="http://schemas.openxmlformats.org/officeDocument/2006/relationships/image" Target="../media/image645.png"/><Relationship Id="rId159" Type="http://schemas.openxmlformats.org/officeDocument/2006/relationships/customXml" Target="../ink/ink408.xml"/><Relationship Id="rId170" Type="http://schemas.openxmlformats.org/officeDocument/2006/relationships/image" Target="../media/image661.png"/><Relationship Id="rId107" Type="http://schemas.openxmlformats.org/officeDocument/2006/relationships/customXml" Target="../ink/ink382.xml"/><Relationship Id="rId11" Type="http://schemas.openxmlformats.org/officeDocument/2006/relationships/customXml" Target="../ink/ink334.xml"/><Relationship Id="rId32" Type="http://schemas.openxmlformats.org/officeDocument/2006/relationships/image" Target="../media/image592.png"/><Relationship Id="rId53" Type="http://schemas.openxmlformats.org/officeDocument/2006/relationships/customXml" Target="../ink/ink355.xml"/><Relationship Id="rId74" Type="http://schemas.openxmlformats.org/officeDocument/2006/relationships/image" Target="../media/image613.png"/><Relationship Id="rId128" Type="http://schemas.openxmlformats.org/officeDocument/2006/relationships/image" Target="../media/image640.png"/><Relationship Id="rId149" Type="http://schemas.openxmlformats.org/officeDocument/2006/relationships/customXml" Target="../ink/ink403.xml"/><Relationship Id="rId5" Type="http://schemas.openxmlformats.org/officeDocument/2006/relationships/customXml" Target="../ink/ink331.xml"/><Relationship Id="rId95" Type="http://schemas.openxmlformats.org/officeDocument/2006/relationships/customXml" Target="../ink/ink376.xml"/><Relationship Id="rId160" Type="http://schemas.openxmlformats.org/officeDocument/2006/relationships/image" Target="../media/image656.png"/><Relationship Id="rId22" Type="http://schemas.openxmlformats.org/officeDocument/2006/relationships/image" Target="../media/image587.png"/><Relationship Id="rId43" Type="http://schemas.openxmlformats.org/officeDocument/2006/relationships/customXml" Target="../ink/ink350.xml"/><Relationship Id="rId64" Type="http://schemas.openxmlformats.org/officeDocument/2006/relationships/image" Target="../media/image608.png"/><Relationship Id="rId118" Type="http://schemas.openxmlformats.org/officeDocument/2006/relationships/image" Target="../media/image635.png"/><Relationship Id="rId139" Type="http://schemas.openxmlformats.org/officeDocument/2006/relationships/customXml" Target="../ink/ink398.xml"/><Relationship Id="rId85" Type="http://schemas.openxmlformats.org/officeDocument/2006/relationships/customXml" Target="../ink/ink371.xml"/><Relationship Id="rId150" Type="http://schemas.openxmlformats.org/officeDocument/2006/relationships/image" Target="../media/image651.png"/><Relationship Id="rId171" Type="http://schemas.openxmlformats.org/officeDocument/2006/relationships/customXml" Target="../ink/ink414.xml"/><Relationship Id="rId12" Type="http://schemas.openxmlformats.org/officeDocument/2006/relationships/image" Target="../media/image582.png"/><Relationship Id="rId33" Type="http://schemas.openxmlformats.org/officeDocument/2006/relationships/customXml" Target="../ink/ink345.xml"/><Relationship Id="rId108" Type="http://schemas.openxmlformats.org/officeDocument/2006/relationships/image" Target="../media/image630.png"/><Relationship Id="rId129" Type="http://schemas.openxmlformats.org/officeDocument/2006/relationships/customXml" Target="../ink/ink393.xml"/><Relationship Id="rId54" Type="http://schemas.openxmlformats.org/officeDocument/2006/relationships/image" Target="../media/image603.png"/><Relationship Id="rId70" Type="http://schemas.openxmlformats.org/officeDocument/2006/relationships/image" Target="../media/image611.png"/><Relationship Id="rId75" Type="http://schemas.openxmlformats.org/officeDocument/2006/relationships/customXml" Target="../ink/ink366.xml"/><Relationship Id="rId91" Type="http://schemas.openxmlformats.org/officeDocument/2006/relationships/customXml" Target="../ink/ink374.xml"/><Relationship Id="rId96" Type="http://schemas.openxmlformats.org/officeDocument/2006/relationships/image" Target="../media/image624.png"/><Relationship Id="rId140" Type="http://schemas.openxmlformats.org/officeDocument/2006/relationships/image" Target="../media/image646.png"/><Relationship Id="rId145" Type="http://schemas.openxmlformats.org/officeDocument/2006/relationships/customXml" Target="../ink/ink401.xml"/><Relationship Id="rId161" Type="http://schemas.openxmlformats.org/officeDocument/2006/relationships/customXml" Target="../ink/ink409.xml"/><Relationship Id="rId166" Type="http://schemas.openxmlformats.org/officeDocument/2006/relationships/image" Target="../media/image659.png"/><Relationship Id="rId1" Type="http://schemas.openxmlformats.org/officeDocument/2006/relationships/slideLayout" Target="../slideLayouts/slideLayout7.xml"/><Relationship Id="rId6" Type="http://schemas.openxmlformats.org/officeDocument/2006/relationships/image" Target="../media/image579.png"/><Relationship Id="rId23" Type="http://schemas.openxmlformats.org/officeDocument/2006/relationships/customXml" Target="../ink/ink340.xml"/><Relationship Id="rId28" Type="http://schemas.openxmlformats.org/officeDocument/2006/relationships/image" Target="../media/image590.png"/><Relationship Id="rId49" Type="http://schemas.openxmlformats.org/officeDocument/2006/relationships/customXml" Target="../ink/ink353.xml"/><Relationship Id="rId114" Type="http://schemas.openxmlformats.org/officeDocument/2006/relationships/image" Target="../media/image633.png"/><Relationship Id="rId119" Type="http://schemas.openxmlformats.org/officeDocument/2006/relationships/customXml" Target="../ink/ink388.xml"/><Relationship Id="rId44" Type="http://schemas.openxmlformats.org/officeDocument/2006/relationships/image" Target="../media/image598.png"/><Relationship Id="rId60" Type="http://schemas.openxmlformats.org/officeDocument/2006/relationships/image" Target="../media/image606.png"/><Relationship Id="rId65" Type="http://schemas.openxmlformats.org/officeDocument/2006/relationships/customXml" Target="../ink/ink361.xml"/><Relationship Id="rId81" Type="http://schemas.openxmlformats.org/officeDocument/2006/relationships/customXml" Target="../ink/ink369.xml"/><Relationship Id="rId86" Type="http://schemas.openxmlformats.org/officeDocument/2006/relationships/image" Target="../media/image619.png"/><Relationship Id="rId130" Type="http://schemas.openxmlformats.org/officeDocument/2006/relationships/image" Target="../media/image641.png"/><Relationship Id="rId135" Type="http://schemas.openxmlformats.org/officeDocument/2006/relationships/customXml" Target="../ink/ink396.xml"/><Relationship Id="rId151" Type="http://schemas.openxmlformats.org/officeDocument/2006/relationships/customXml" Target="../ink/ink404.xml"/><Relationship Id="rId156" Type="http://schemas.openxmlformats.org/officeDocument/2006/relationships/image" Target="../media/image654.png"/><Relationship Id="rId172" Type="http://schemas.openxmlformats.org/officeDocument/2006/relationships/image" Target="../media/image662.png"/><Relationship Id="rId13" Type="http://schemas.openxmlformats.org/officeDocument/2006/relationships/customXml" Target="../ink/ink335.xml"/><Relationship Id="rId18" Type="http://schemas.openxmlformats.org/officeDocument/2006/relationships/image" Target="../media/image585.png"/><Relationship Id="rId39" Type="http://schemas.openxmlformats.org/officeDocument/2006/relationships/customXml" Target="../ink/ink348.xml"/><Relationship Id="rId109" Type="http://schemas.openxmlformats.org/officeDocument/2006/relationships/customXml" Target="../ink/ink383.xml"/><Relationship Id="rId34" Type="http://schemas.openxmlformats.org/officeDocument/2006/relationships/image" Target="../media/image593.png"/><Relationship Id="rId50" Type="http://schemas.openxmlformats.org/officeDocument/2006/relationships/image" Target="../media/image601.png"/><Relationship Id="rId55" Type="http://schemas.openxmlformats.org/officeDocument/2006/relationships/customXml" Target="../ink/ink356.xml"/><Relationship Id="rId76" Type="http://schemas.openxmlformats.org/officeDocument/2006/relationships/image" Target="../media/image614.png"/><Relationship Id="rId97" Type="http://schemas.openxmlformats.org/officeDocument/2006/relationships/customXml" Target="../ink/ink377.xml"/><Relationship Id="rId104" Type="http://schemas.openxmlformats.org/officeDocument/2006/relationships/image" Target="../media/image628.png"/><Relationship Id="rId120" Type="http://schemas.openxmlformats.org/officeDocument/2006/relationships/image" Target="../media/image636.png"/><Relationship Id="rId125" Type="http://schemas.openxmlformats.org/officeDocument/2006/relationships/customXml" Target="../ink/ink391.xml"/><Relationship Id="rId141" Type="http://schemas.openxmlformats.org/officeDocument/2006/relationships/customXml" Target="../ink/ink399.xml"/><Relationship Id="rId146" Type="http://schemas.openxmlformats.org/officeDocument/2006/relationships/image" Target="../media/image649.png"/><Relationship Id="rId167" Type="http://schemas.openxmlformats.org/officeDocument/2006/relationships/customXml" Target="../ink/ink412.xml"/><Relationship Id="rId7" Type="http://schemas.openxmlformats.org/officeDocument/2006/relationships/customXml" Target="../ink/ink332.xml"/><Relationship Id="rId71" Type="http://schemas.openxmlformats.org/officeDocument/2006/relationships/customXml" Target="../ink/ink364.xml"/><Relationship Id="rId92" Type="http://schemas.openxmlformats.org/officeDocument/2006/relationships/image" Target="../media/image622.png"/><Relationship Id="rId162" Type="http://schemas.openxmlformats.org/officeDocument/2006/relationships/image" Target="../media/image657.png"/><Relationship Id="rId2" Type="http://schemas.openxmlformats.org/officeDocument/2006/relationships/notesSlide" Target="../notesSlides/notesSlide7.xml"/><Relationship Id="rId29" Type="http://schemas.openxmlformats.org/officeDocument/2006/relationships/customXml" Target="../ink/ink343.xml"/><Relationship Id="rId24" Type="http://schemas.openxmlformats.org/officeDocument/2006/relationships/image" Target="../media/image588.png"/><Relationship Id="rId40" Type="http://schemas.openxmlformats.org/officeDocument/2006/relationships/image" Target="../media/image596.png"/><Relationship Id="rId45" Type="http://schemas.openxmlformats.org/officeDocument/2006/relationships/customXml" Target="../ink/ink351.xml"/><Relationship Id="rId66" Type="http://schemas.openxmlformats.org/officeDocument/2006/relationships/image" Target="../media/image609.png"/><Relationship Id="rId87" Type="http://schemas.openxmlformats.org/officeDocument/2006/relationships/customXml" Target="../ink/ink372.xml"/><Relationship Id="rId110" Type="http://schemas.openxmlformats.org/officeDocument/2006/relationships/image" Target="../media/image631.png"/><Relationship Id="rId115" Type="http://schemas.openxmlformats.org/officeDocument/2006/relationships/customXml" Target="../ink/ink386.xml"/><Relationship Id="rId131" Type="http://schemas.openxmlformats.org/officeDocument/2006/relationships/customXml" Target="../ink/ink394.xml"/><Relationship Id="rId136" Type="http://schemas.openxmlformats.org/officeDocument/2006/relationships/image" Target="../media/image644.png"/><Relationship Id="rId157" Type="http://schemas.openxmlformats.org/officeDocument/2006/relationships/customXml" Target="../ink/ink407.xml"/><Relationship Id="rId61" Type="http://schemas.openxmlformats.org/officeDocument/2006/relationships/customXml" Target="../ink/ink359.xml"/><Relationship Id="rId82" Type="http://schemas.openxmlformats.org/officeDocument/2006/relationships/image" Target="../media/image617.png"/><Relationship Id="rId152" Type="http://schemas.openxmlformats.org/officeDocument/2006/relationships/image" Target="../media/image652.png"/><Relationship Id="rId19" Type="http://schemas.openxmlformats.org/officeDocument/2006/relationships/customXml" Target="../ink/ink338.xml"/><Relationship Id="rId14" Type="http://schemas.openxmlformats.org/officeDocument/2006/relationships/image" Target="../media/image583.png"/><Relationship Id="rId30" Type="http://schemas.openxmlformats.org/officeDocument/2006/relationships/image" Target="../media/image591.png"/><Relationship Id="rId35" Type="http://schemas.openxmlformats.org/officeDocument/2006/relationships/customXml" Target="../ink/ink346.xml"/><Relationship Id="rId56" Type="http://schemas.openxmlformats.org/officeDocument/2006/relationships/image" Target="../media/image604.png"/><Relationship Id="rId77" Type="http://schemas.openxmlformats.org/officeDocument/2006/relationships/customXml" Target="../ink/ink367.xml"/><Relationship Id="rId100" Type="http://schemas.openxmlformats.org/officeDocument/2006/relationships/image" Target="../media/image626.png"/><Relationship Id="rId105" Type="http://schemas.openxmlformats.org/officeDocument/2006/relationships/customXml" Target="../ink/ink381.xml"/><Relationship Id="rId126" Type="http://schemas.openxmlformats.org/officeDocument/2006/relationships/image" Target="../media/image639.png"/><Relationship Id="rId147" Type="http://schemas.openxmlformats.org/officeDocument/2006/relationships/customXml" Target="../ink/ink402.xml"/><Relationship Id="rId168" Type="http://schemas.openxmlformats.org/officeDocument/2006/relationships/image" Target="../media/image660.png"/><Relationship Id="rId8" Type="http://schemas.openxmlformats.org/officeDocument/2006/relationships/image" Target="../media/image580.png"/><Relationship Id="rId51" Type="http://schemas.openxmlformats.org/officeDocument/2006/relationships/customXml" Target="../ink/ink354.xml"/><Relationship Id="rId72" Type="http://schemas.openxmlformats.org/officeDocument/2006/relationships/image" Target="../media/image612.png"/><Relationship Id="rId93" Type="http://schemas.openxmlformats.org/officeDocument/2006/relationships/customXml" Target="../ink/ink375.xml"/><Relationship Id="rId98" Type="http://schemas.openxmlformats.org/officeDocument/2006/relationships/image" Target="../media/image625.png"/><Relationship Id="rId121" Type="http://schemas.openxmlformats.org/officeDocument/2006/relationships/customXml" Target="../ink/ink389.xml"/><Relationship Id="rId142" Type="http://schemas.openxmlformats.org/officeDocument/2006/relationships/image" Target="../media/image647.png"/><Relationship Id="rId163" Type="http://schemas.openxmlformats.org/officeDocument/2006/relationships/customXml" Target="../ink/ink410.xml"/><Relationship Id="rId3" Type="http://schemas.openxmlformats.org/officeDocument/2006/relationships/customXml" Target="../ink/ink330.xml"/><Relationship Id="rId25" Type="http://schemas.openxmlformats.org/officeDocument/2006/relationships/customXml" Target="../ink/ink341.xml"/><Relationship Id="rId46" Type="http://schemas.openxmlformats.org/officeDocument/2006/relationships/image" Target="../media/image599.png"/><Relationship Id="rId67" Type="http://schemas.openxmlformats.org/officeDocument/2006/relationships/customXml" Target="../ink/ink362.xml"/><Relationship Id="rId116" Type="http://schemas.openxmlformats.org/officeDocument/2006/relationships/image" Target="../media/image634.png"/><Relationship Id="rId137" Type="http://schemas.openxmlformats.org/officeDocument/2006/relationships/customXml" Target="../ink/ink397.xml"/><Relationship Id="rId158" Type="http://schemas.openxmlformats.org/officeDocument/2006/relationships/image" Target="../media/image655.png"/><Relationship Id="rId20" Type="http://schemas.openxmlformats.org/officeDocument/2006/relationships/image" Target="../media/image586.png"/><Relationship Id="rId41" Type="http://schemas.openxmlformats.org/officeDocument/2006/relationships/customXml" Target="../ink/ink349.xml"/><Relationship Id="rId62" Type="http://schemas.openxmlformats.org/officeDocument/2006/relationships/image" Target="../media/image607.png"/><Relationship Id="rId83" Type="http://schemas.openxmlformats.org/officeDocument/2006/relationships/customXml" Target="../ink/ink370.xml"/><Relationship Id="rId88" Type="http://schemas.openxmlformats.org/officeDocument/2006/relationships/image" Target="../media/image620.png"/><Relationship Id="rId111" Type="http://schemas.openxmlformats.org/officeDocument/2006/relationships/customXml" Target="../ink/ink384.xml"/><Relationship Id="rId132" Type="http://schemas.openxmlformats.org/officeDocument/2006/relationships/image" Target="../media/image642.png"/><Relationship Id="rId153" Type="http://schemas.openxmlformats.org/officeDocument/2006/relationships/customXml" Target="../ink/ink405.xml"/><Relationship Id="rId15" Type="http://schemas.openxmlformats.org/officeDocument/2006/relationships/customXml" Target="../ink/ink336.xml"/><Relationship Id="rId36" Type="http://schemas.openxmlformats.org/officeDocument/2006/relationships/image" Target="../media/image594.png"/><Relationship Id="rId57" Type="http://schemas.openxmlformats.org/officeDocument/2006/relationships/customXml" Target="../ink/ink357.xml"/><Relationship Id="rId106" Type="http://schemas.openxmlformats.org/officeDocument/2006/relationships/image" Target="../media/image629.png"/><Relationship Id="rId127" Type="http://schemas.openxmlformats.org/officeDocument/2006/relationships/customXml" Target="../ink/ink392.xml"/><Relationship Id="rId10" Type="http://schemas.openxmlformats.org/officeDocument/2006/relationships/image" Target="../media/image581.png"/><Relationship Id="rId31" Type="http://schemas.openxmlformats.org/officeDocument/2006/relationships/customXml" Target="../ink/ink344.xml"/><Relationship Id="rId52" Type="http://schemas.openxmlformats.org/officeDocument/2006/relationships/image" Target="../media/image602.png"/><Relationship Id="rId73" Type="http://schemas.openxmlformats.org/officeDocument/2006/relationships/customXml" Target="../ink/ink365.xml"/><Relationship Id="rId78" Type="http://schemas.openxmlformats.org/officeDocument/2006/relationships/image" Target="../media/image615.png"/><Relationship Id="rId94" Type="http://schemas.openxmlformats.org/officeDocument/2006/relationships/image" Target="../media/image623.png"/><Relationship Id="rId99" Type="http://schemas.openxmlformats.org/officeDocument/2006/relationships/customXml" Target="../ink/ink378.xml"/><Relationship Id="rId101" Type="http://schemas.openxmlformats.org/officeDocument/2006/relationships/customXml" Target="../ink/ink379.xml"/><Relationship Id="rId122" Type="http://schemas.openxmlformats.org/officeDocument/2006/relationships/image" Target="../media/image637.png"/><Relationship Id="rId143" Type="http://schemas.openxmlformats.org/officeDocument/2006/relationships/customXml" Target="../ink/ink400.xml"/><Relationship Id="rId148" Type="http://schemas.openxmlformats.org/officeDocument/2006/relationships/image" Target="../media/image650.png"/><Relationship Id="rId164" Type="http://schemas.openxmlformats.org/officeDocument/2006/relationships/image" Target="../media/image658.png"/><Relationship Id="rId169" Type="http://schemas.openxmlformats.org/officeDocument/2006/relationships/customXml" Target="../ink/ink413.xml"/><Relationship Id="rId4" Type="http://schemas.openxmlformats.org/officeDocument/2006/relationships/image" Target="../media/image578.png"/><Relationship Id="rId9" Type="http://schemas.openxmlformats.org/officeDocument/2006/relationships/customXml" Target="../ink/ink333.xml"/><Relationship Id="rId26" Type="http://schemas.openxmlformats.org/officeDocument/2006/relationships/image" Target="../media/image589.png"/><Relationship Id="rId47" Type="http://schemas.openxmlformats.org/officeDocument/2006/relationships/customXml" Target="../ink/ink352.xml"/><Relationship Id="rId68" Type="http://schemas.openxmlformats.org/officeDocument/2006/relationships/image" Target="../media/image610.png"/><Relationship Id="rId89" Type="http://schemas.openxmlformats.org/officeDocument/2006/relationships/customXml" Target="../ink/ink373.xml"/><Relationship Id="rId112" Type="http://schemas.openxmlformats.org/officeDocument/2006/relationships/image" Target="../media/image632.png"/><Relationship Id="rId133" Type="http://schemas.openxmlformats.org/officeDocument/2006/relationships/customXml" Target="../ink/ink395.xml"/><Relationship Id="rId154" Type="http://schemas.openxmlformats.org/officeDocument/2006/relationships/image" Target="../media/image653.png"/><Relationship Id="rId16" Type="http://schemas.openxmlformats.org/officeDocument/2006/relationships/image" Target="../media/image584.png"/><Relationship Id="rId37" Type="http://schemas.openxmlformats.org/officeDocument/2006/relationships/customXml" Target="../ink/ink347.xml"/><Relationship Id="rId58" Type="http://schemas.openxmlformats.org/officeDocument/2006/relationships/image" Target="../media/image605.png"/><Relationship Id="rId79" Type="http://schemas.openxmlformats.org/officeDocument/2006/relationships/customXml" Target="../ink/ink368.xml"/><Relationship Id="rId102" Type="http://schemas.openxmlformats.org/officeDocument/2006/relationships/image" Target="../media/image627.png"/><Relationship Id="rId123" Type="http://schemas.openxmlformats.org/officeDocument/2006/relationships/customXml" Target="../ink/ink390.xml"/><Relationship Id="rId144" Type="http://schemas.openxmlformats.org/officeDocument/2006/relationships/image" Target="../media/image648.png"/><Relationship Id="rId90" Type="http://schemas.openxmlformats.org/officeDocument/2006/relationships/image" Target="../media/image621.png"/><Relationship Id="rId165" Type="http://schemas.openxmlformats.org/officeDocument/2006/relationships/customXml" Target="../ink/ink411.xml"/><Relationship Id="rId27" Type="http://schemas.openxmlformats.org/officeDocument/2006/relationships/customXml" Target="../ink/ink342.xml"/><Relationship Id="rId48" Type="http://schemas.openxmlformats.org/officeDocument/2006/relationships/image" Target="../media/image600.png"/><Relationship Id="rId69" Type="http://schemas.openxmlformats.org/officeDocument/2006/relationships/customXml" Target="../ink/ink363.xml"/><Relationship Id="rId113" Type="http://schemas.openxmlformats.org/officeDocument/2006/relationships/customXml" Target="../ink/ink385.xml"/><Relationship Id="rId134" Type="http://schemas.openxmlformats.org/officeDocument/2006/relationships/image" Target="../media/image643.png"/><Relationship Id="rId80" Type="http://schemas.openxmlformats.org/officeDocument/2006/relationships/image" Target="../media/image616.png"/><Relationship Id="rId155" Type="http://schemas.openxmlformats.org/officeDocument/2006/relationships/customXml" Target="../ink/ink406.xml"/><Relationship Id="rId17" Type="http://schemas.openxmlformats.org/officeDocument/2006/relationships/customXml" Target="../ink/ink337.xml"/><Relationship Id="rId38" Type="http://schemas.openxmlformats.org/officeDocument/2006/relationships/image" Target="../media/image595.png"/><Relationship Id="rId59" Type="http://schemas.openxmlformats.org/officeDocument/2006/relationships/customXml" Target="../ink/ink358.xml"/><Relationship Id="rId103" Type="http://schemas.openxmlformats.org/officeDocument/2006/relationships/customXml" Target="../ink/ink380.xml"/><Relationship Id="rId124" Type="http://schemas.openxmlformats.org/officeDocument/2006/relationships/image" Target="../media/image6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17" Type="http://schemas.openxmlformats.org/officeDocument/2006/relationships/customXml" Target="../ink/ink472.xml"/><Relationship Id="rId21" Type="http://schemas.openxmlformats.org/officeDocument/2006/relationships/customXml" Target="../ink/ink424.xml"/><Relationship Id="rId42" Type="http://schemas.openxmlformats.org/officeDocument/2006/relationships/image" Target="../media/image682.png"/><Relationship Id="rId63" Type="http://schemas.openxmlformats.org/officeDocument/2006/relationships/customXml" Target="../ink/ink445.xml"/><Relationship Id="rId84" Type="http://schemas.openxmlformats.org/officeDocument/2006/relationships/image" Target="../media/image703.png"/><Relationship Id="rId138" Type="http://schemas.openxmlformats.org/officeDocument/2006/relationships/image" Target="../media/image730.png"/><Relationship Id="rId159" Type="http://schemas.openxmlformats.org/officeDocument/2006/relationships/customXml" Target="../ink/ink493.xml"/><Relationship Id="rId170" Type="http://schemas.openxmlformats.org/officeDocument/2006/relationships/image" Target="../media/image746.png"/><Relationship Id="rId191" Type="http://schemas.openxmlformats.org/officeDocument/2006/relationships/customXml" Target="../ink/ink509.xml"/><Relationship Id="rId205" Type="http://schemas.openxmlformats.org/officeDocument/2006/relationships/customXml" Target="../ink/ink516.xml"/><Relationship Id="rId107" Type="http://schemas.openxmlformats.org/officeDocument/2006/relationships/customXml" Target="../ink/ink467.xml"/><Relationship Id="rId11" Type="http://schemas.openxmlformats.org/officeDocument/2006/relationships/customXml" Target="../ink/ink419.xml"/><Relationship Id="rId32" Type="http://schemas.openxmlformats.org/officeDocument/2006/relationships/image" Target="../media/image677.png"/><Relationship Id="rId53" Type="http://schemas.openxmlformats.org/officeDocument/2006/relationships/customXml" Target="../ink/ink440.xml"/><Relationship Id="rId74" Type="http://schemas.openxmlformats.org/officeDocument/2006/relationships/image" Target="../media/image698.png"/><Relationship Id="rId128" Type="http://schemas.openxmlformats.org/officeDocument/2006/relationships/image" Target="../media/image725.png"/><Relationship Id="rId149" Type="http://schemas.openxmlformats.org/officeDocument/2006/relationships/customXml" Target="../ink/ink488.xml"/><Relationship Id="rId5" Type="http://schemas.openxmlformats.org/officeDocument/2006/relationships/customXml" Target="../ink/ink416.xml"/><Relationship Id="rId95" Type="http://schemas.openxmlformats.org/officeDocument/2006/relationships/customXml" Target="../ink/ink461.xml"/><Relationship Id="rId160" Type="http://schemas.openxmlformats.org/officeDocument/2006/relationships/image" Target="../media/image741.png"/><Relationship Id="rId181" Type="http://schemas.openxmlformats.org/officeDocument/2006/relationships/customXml" Target="../ink/ink504.xml"/><Relationship Id="rId216" Type="http://schemas.openxmlformats.org/officeDocument/2006/relationships/image" Target="../media/image769.png"/><Relationship Id="rId22" Type="http://schemas.openxmlformats.org/officeDocument/2006/relationships/image" Target="../media/image672.png"/><Relationship Id="rId43" Type="http://schemas.openxmlformats.org/officeDocument/2006/relationships/customXml" Target="../ink/ink435.xml"/><Relationship Id="rId64" Type="http://schemas.openxmlformats.org/officeDocument/2006/relationships/image" Target="../media/image693.png"/><Relationship Id="rId118" Type="http://schemas.openxmlformats.org/officeDocument/2006/relationships/image" Target="../media/image720.png"/><Relationship Id="rId139" Type="http://schemas.openxmlformats.org/officeDocument/2006/relationships/customXml" Target="../ink/ink483.xml"/><Relationship Id="rId85" Type="http://schemas.openxmlformats.org/officeDocument/2006/relationships/customXml" Target="../ink/ink456.xml"/><Relationship Id="rId150" Type="http://schemas.openxmlformats.org/officeDocument/2006/relationships/image" Target="../media/image736.png"/><Relationship Id="rId171" Type="http://schemas.openxmlformats.org/officeDocument/2006/relationships/customXml" Target="../ink/ink499.xml"/><Relationship Id="rId192" Type="http://schemas.openxmlformats.org/officeDocument/2006/relationships/image" Target="../media/image757.png"/><Relationship Id="rId206" Type="http://schemas.openxmlformats.org/officeDocument/2006/relationships/image" Target="../media/image764.png"/><Relationship Id="rId12" Type="http://schemas.openxmlformats.org/officeDocument/2006/relationships/image" Target="../media/image667.png"/><Relationship Id="rId33" Type="http://schemas.openxmlformats.org/officeDocument/2006/relationships/customXml" Target="../ink/ink430.xml"/><Relationship Id="rId108" Type="http://schemas.openxmlformats.org/officeDocument/2006/relationships/image" Target="../media/image715.png"/><Relationship Id="rId129" Type="http://schemas.openxmlformats.org/officeDocument/2006/relationships/customXml" Target="../ink/ink478.xml"/><Relationship Id="rId54" Type="http://schemas.openxmlformats.org/officeDocument/2006/relationships/image" Target="../media/image688.png"/><Relationship Id="rId75" Type="http://schemas.openxmlformats.org/officeDocument/2006/relationships/customXml" Target="../ink/ink451.xml"/><Relationship Id="rId96" Type="http://schemas.openxmlformats.org/officeDocument/2006/relationships/image" Target="../media/image709.png"/><Relationship Id="rId140" Type="http://schemas.openxmlformats.org/officeDocument/2006/relationships/image" Target="../media/image731.png"/><Relationship Id="rId161" Type="http://schemas.openxmlformats.org/officeDocument/2006/relationships/customXml" Target="../ink/ink494.xml"/><Relationship Id="rId182" Type="http://schemas.openxmlformats.org/officeDocument/2006/relationships/image" Target="../media/image752.png"/><Relationship Id="rId217" Type="http://schemas.openxmlformats.org/officeDocument/2006/relationships/customXml" Target="../ink/ink522.xml"/><Relationship Id="rId6" Type="http://schemas.openxmlformats.org/officeDocument/2006/relationships/image" Target="../media/image664.png"/><Relationship Id="rId23" Type="http://schemas.openxmlformats.org/officeDocument/2006/relationships/customXml" Target="../ink/ink425.xml"/><Relationship Id="rId119" Type="http://schemas.openxmlformats.org/officeDocument/2006/relationships/customXml" Target="../ink/ink473.xml"/><Relationship Id="rId44" Type="http://schemas.openxmlformats.org/officeDocument/2006/relationships/image" Target="../media/image683.png"/><Relationship Id="rId65" Type="http://schemas.openxmlformats.org/officeDocument/2006/relationships/customXml" Target="../ink/ink446.xml"/><Relationship Id="rId86" Type="http://schemas.openxmlformats.org/officeDocument/2006/relationships/image" Target="../media/image704.png"/><Relationship Id="rId130" Type="http://schemas.openxmlformats.org/officeDocument/2006/relationships/image" Target="../media/image726.png"/><Relationship Id="rId151" Type="http://schemas.openxmlformats.org/officeDocument/2006/relationships/customXml" Target="../ink/ink489.xml"/><Relationship Id="rId172" Type="http://schemas.openxmlformats.org/officeDocument/2006/relationships/image" Target="../media/image747.png"/><Relationship Id="rId193" Type="http://schemas.openxmlformats.org/officeDocument/2006/relationships/customXml" Target="../ink/ink510.xml"/><Relationship Id="rId207" Type="http://schemas.openxmlformats.org/officeDocument/2006/relationships/customXml" Target="../ink/ink517.xml"/><Relationship Id="rId13" Type="http://schemas.openxmlformats.org/officeDocument/2006/relationships/customXml" Target="../ink/ink420.xml"/><Relationship Id="rId109" Type="http://schemas.openxmlformats.org/officeDocument/2006/relationships/customXml" Target="../ink/ink468.xml"/><Relationship Id="rId34" Type="http://schemas.openxmlformats.org/officeDocument/2006/relationships/image" Target="../media/image678.png"/><Relationship Id="rId55" Type="http://schemas.openxmlformats.org/officeDocument/2006/relationships/customXml" Target="../ink/ink441.xml"/><Relationship Id="rId76" Type="http://schemas.openxmlformats.org/officeDocument/2006/relationships/image" Target="../media/image699.png"/><Relationship Id="rId97" Type="http://schemas.openxmlformats.org/officeDocument/2006/relationships/customXml" Target="../ink/ink462.xml"/><Relationship Id="rId120" Type="http://schemas.openxmlformats.org/officeDocument/2006/relationships/image" Target="../media/image721.png"/><Relationship Id="rId141" Type="http://schemas.openxmlformats.org/officeDocument/2006/relationships/customXml" Target="../ink/ink484.xml"/><Relationship Id="rId7" Type="http://schemas.openxmlformats.org/officeDocument/2006/relationships/customXml" Target="../ink/ink417.xml"/><Relationship Id="rId162" Type="http://schemas.openxmlformats.org/officeDocument/2006/relationships/image" Target="../media/image742.png"/><Relationship Id="rId183" Type="http://schemas.openxmlformats.org/officeDocument/2006/relationships/customXml" Target="../ink/ink505.xml"/><Relationship Id="rId218" Type="http://schemas.openxmlformats.org/officeDocument/2006/relationships/image" Target="../media/image770.png"/><Relationship Id="rId24" Type="http://schemas.openxmlformats.org/officeDocument/2006/relationships/image" Target="../media/image673.png"/><Relationship Id="rId45" Type="http://schemas.openxmlformats.org/officeDocument/2006/relationships/customXml" Target="../ink/ink436.xml"/><Relationship Id="rId66" Type="http://schemas.openxmlformats.org/officeDocument/2006/relationships/image" Target="../media/image694.png"/><Relationship Id="rId87" Type="http://schemas.openxmlformats.org/officeDocument/2006/relationships/customXml" Target="../ink/ink457.xml"/><Relationship Id="rId110" Type="http://schemas.openxmlformats.org/officeDocument/2006/relationships/image" Target="../media/image716.png"/><Relationship Id="rId131" Type="http://schemas.openxmlformats.org/officeDocument/2006/relationships/customXml" Target="../ink/ink479.xml"/><Relationship Id="rId152" Type="http://schemas.openxmlformats.org/officeDocument/2006/relationships/image" Target="../media/image737.png"/><Relationship Id="rId173" Type="http://schemas.openxmlformats.org/officeDocument/2006/relationships/customXml" Target="../ink/ink500.xml"/><Relationship Id="rId194" Type="http://schemas.openxmlformats.org/officeDocument/2006/relationships/image" Target="../media/image758.png"/><Relationship Id="rId208" Type="http://schemas.openxmlformats.org/officeDocument/2006/relationships/image" Target="../media/image765.png"/><Relationship Id="rId14" Type="http://schemas.openxmlformats.org/officeDocument/2006/relationships/image" Target="../media/image668.png"/><Relationship Id="rId30" Type="http://schemas.openxmlformats.org/officeDocument/2006/relationships/image" Target="../media/image676.png"/><Relationship Id="rId35" Type="http://schemas.openxmlformats.org/officeDocument/2006/relationships/customXml" Target="../ink/ink431.xml"/><Relationship Id="rId56" Type="http://schemas.openxmlformats.org/officeDocument/2006/relationships/image" Target="../media/image689.png"/><Relationship Id="rId77" Type="http://schemas.openxmlformats.org/officeDocument/2006/relationships/customXml" Target="../ink/ink452.xml"/><Relationship Id="rId100" Type="http://schemas.openxmlformats.org/officeDocument/2006/relationships/image" Target="../media/image711.png"/><Relationship Id="rId105" Type="http://schemas.openxmlformats.org/officeDocument/2006/relationships/customXml" Target="../ink/ink466.xml"/><Relationship Id="rId126" Type="http://schemas.openxmlformats.org/officeDocument/2006/relationships/image" Target="../media/image724.png"/><Relationship Id="rId147" Type="http://schemas.openxmlformats.org/officeDocument/2006/relationships/customXml" Target="../ink/ink487.xml"/><Relationship Id="rId168" Type="http://schemas.openxmlformats.org/officeDocument/2006/relationships/image" Target="../media/image745.png"/><Relationship Id="rId8" Type="http://schemas.openxmlformats.org/officeDocument/2006/relationships/image" Target="../media/image665.png"/><Relationship Id="rId51" Type="http://schemas.openxmlformats.org/officeDocument/2006/relationships/customXml" Target="../ink/ink439.xml"/><Relationship Id="rId72" Type="http://schemas.openxmlformats.org/officeDocument/2006/relationships/image" Target="../media/image697.png"/><Relationship Id="rId93" Type="http://schemas.openxmlformats.org/officeDocument/2006/relationships/customXml" Target="../ink/ink460.xml"/><Relationship Id="rId98" Type="http://schemas.openxmlformats.org/officeDocument/2006/relationships/image" Target="../media/image710.png"/><Relationship Id="rId121" Type="http://schemas.openxmlformats.org/officeDocument/2006/relationships/customXml" Target="../ink/ink474.xml"/><Relationship Id="rId142" Type="http://schemas.openxmlformats.org/officeDocument/2006/relationships/image" Target="../media/image732.png"/><Relationship Id="rId163" Type="http://schemas.openxmlformats.org/officeDocument/2006/relationships/customXml" Target="../ink/ink495.xml"/><Relationship Id="rId184" Type="http://schemas.openxmlformats.org/officeDocument/2006/relationships/image" Target="../media/image753.png"/><Relationship Id="rId189" Type="http://schemas.openxmlformats.org/officeDocument/2006/relationships/customXml" Target="../ink/ink508.xml"/><Relationship Id="rId219" Type="http://schemas.openxmlformats.org/officeDocument/2006/relationships/customXml" Target="../ink/ink523.xml"/><Relationship Id="rId3" Type="http://schemas.openxmlformats.org/officeDocument/2006/relationships/customXml" Target="../ink/ink415.xml"/><Relationship Id="rId214" Type="http://schemas.openxmlformats.org/officeDocument/2006/relationships/image" Target="../media/image768.png"/><Relationship Id="rId25" Type="http://schemas.openxmlformats.org/officeDocument/2006/relationships/customXml" Target="../ink/ink426.xml"/><Relationship Id="rId46" Type="http://schemas.openxmlformats.org/officeDocument/2006/relationships/image" Target="../media/image684.png"/><Relationship Id="rId67" Type="http://schemas.openxmlformats.org/officeDocument/2006/relationships/customXml" Target="../ink/ink447.xml"/><Relationship Id="rId116" Type="http://schemas.openxmlformats.org/officeDocument/2006/relationships/image" Target="../media/image719.png"/><Relationship Id="rId137" Type="http://schemas.openxmlformats.org/officeDocument/2006/relationships/customXml" Target="../ink/ink482.xml"/><Relationship Id="rId158" Type="http://schemas.openxmlformats.org/officeDocument/2006/relationships/image" Target="../media/image740.png"/><Relationship Id="rId20" Type="http://schemas.openxmlformats.org/officeDocument/2006/relationships/image" Target="../media/image671.png"/><Relationship Id="rId41" Type="http://schemas.openxmlformats.org/officeDocument/2006/relationships/customXml" Target="../ink/ink434.xml"/><Relationship Id="rId62" Type="http://schemas.openxmlformats.org/officeDocument/2006/relationships/image" Target="../media/image692.png"/><Relationship Id="rId83" Type="http://schemas.openxmlformats.org/officeDocument/2006/relationships/customXml" Target="../ink/ink455.xml"/><Relationship Id="rId88" Type="http://schemas.openxmlformats.org/officeDocument/2006/relationships/image" Target="../media/image705.png"/><Relationship Id="rId111" Type="http://schemas.openxmlformats.org/officeDocument/2006/relationships/customXml" Target="../ink/ink469.xml"/><Relationship Id="rId132" Type="http://schemas.openxmlformats.org/officeDocument/2006/relationships/image" Target="../media/image727.png"/><Relationship Id="rId153" Type="http://schemas.openxmlformats.org/officeDocument/2006/relationships/customXml" Target="../ink/ink490.xml"/><Relationship Id="rId174" Type="http://schemas.openxmlformats.org/officeDocument/2006/relationships/image" Target="../media/image748.png"/><Relationship Id="rId179" Type="http://schemas.openxmlformats.org/officeDocument/2006/relationships/customXml" Target="../ink/ink503.xml"/><Relationship Id="rId195" Type="http://schemas.openxmlformats.org/officeDocument/2006/relationships/customXml" Target="../ink/ink511.xml"/><Relationship Id="rId209" Type="http://schemas.openxmlformats.org/officeDocument/2006/relationships/customXml" Target="../ink/ink518.xml"/><Relationship Id="rId190" Type="http://schemas.openxmlformats.org/officeDocument/2006/relationships/image" Target="../media/image756.png"/><Relationship Id="rId204" Type="http://schemas.openxmlformats.org/officeDocument/2006/relationships/image" Target="../media/image763.png"/><Relationship Id="rId220" Type="http://schemas.openxmlformats.org/officeDocument/2006/relationships/image" Target="../media/image771.png"/><Relationship Id="rId15" Type="http://schemas.openxmlformats.org/officeDocument/2006/relationships/customXml" Target="../ink/ink421.xml"/><Relationship Id="rId36" Type="http://schemas.openxmlformats.org/officeDocument/2006/relationships/image" Target="../media/image679.png"/><Relationship Id="rId57" Type="http://schemas.openxmlformats.org/officeDocument/2006/relationships/customXml" Target="../ink/ink442.xml"/><Relationship Id="rId106" Type="http://schemas.openxmlformats.org/officeDocument/2006/relationships/image" Target="../media/image714.png"/><Relationship Id="rId127" Type="http://schemas.openxmlformats.org/officeDocument/2006/relationships/customXml" Target="../ink/ink477.xml"/><Relationship Id="rId10" Type="http://schemas.openxmlformats.org/officeDocument/2006/relationships/image" Target="../media/image666.png"/><Relationship Id="rId31" Type="http://schemas.openxmlformats.org/officeDocument/2006/relationships/customXml" Target="../ink/ink429.xml"/><Relationship Id="rId52" Type="http://schemas.openxmlformats.org/officeDocument/2006/relationships/image" Target="../media/image687.png"/><Relationship Id="rId73" Type="http://schemas.openxmlformats.org/officeDocument/2006/relationships/customXml" Target="../ink/ink450.xml"/><Relationship Id="rId78" Type="http://schemas.openxmlformats.org/officeDocument/2006/relationships/image" Target="../media/image700.png"/><Relationship Id="rId94" Type="http://schemas.openxmlformats.org/officeDocument/2006/relationships/image" Target="../media/image708.png"/><Relationship Id="rId99" Type="http://schemas.openxmlformats.org/officeDocument/2006/relationships/customXml" Target="../ink/ink463.xml"/><Relationship Id="rId101" Type="http://schemas.openxmlformats.org/officeDocument/2006/relationships/customXml" Target="../ink/ink464.xml"/><Relationship Id="rId122" Type="http://schemas.openxmlformats.org/officeDocument/2006/relationships/image" Target="../media/image722.png"/><Relationship Id="rId143" Type="http://schemas.openxmlformats.org/officeDocument/2006/relationships/customXml" Target="../ink/ink485.xml"/><Relationship Id="rId148" Type="http://schemas.openxmlformats.org/officeDocument/2006/relationships/image" Target="../media/image735.png"/><Relationship Id="rId164" Type="http://schemas.openxmlformats.org/officeDocument/2006/relationships/image" Target="../media/image743.png"/><Relationship Id="rId169" Type="http://schemas.openxmlformats.org/officeDocument/2006/relationships/customXml" Target="../ink/ink498.xml"/><Relationship Id="rId185" Type="http://schemas.openxmlformats.org/officeDocument/2006/relationships/customXml" Target="../ink/ink506.xml"/><Relationship Id="rId4" Type="http://schemas.openxmlformats.org/officeDocument/2006/relationships/image" Target="../media/image663.png"/><Relationship Id="rId9" Type="http://schemas.openxmlformats.org/officeDocument/2006/relationships/customXml" Target="../ink/ink418.xml"/><Relationship Id="rId180" Type="http://schemas.openxmlformats.org/officeDocument/2006/relationships/image" Target="../media/image751.png"/><Relationship Id="rId210" Type="http://schemas.openxmlformats.org/officeDocument/2006/relationships/image" Target="../media/image766.png"/><Relationship Id="rId215" Type="http://schemas.openxmlformats.org/officeDocument/2006/relationships/customXml" Target="../ink/ink521.xml"/><Relationship Id="rId26" Type="http://schemas.openxmlformats.org/officeDocument/2006/relationships/image" Target="../media/image674.png"/><Relationship Id="rId47" Type="http://schemas.openxmlformats.org/officeDocument/2006/relationships/customXml" Target="../ink/ink437.xml"/><Relationship Id="rId68" Type="http://schemas.openxmlformats.org/officeDocument/2006/relationships/image" Target="../media/image695.png"/><Relationship Id="rId89" Type="http://schemas.openxmlformats.org/officeDocument/2006/relationships/customXml" Target="../ink/ink458.xml"/><Relationship Id="rId112" Type="http://schemas.openxmlformats.org/officeDocument/2006/relationships/image" Target="../media/image717.png"/><Relationship Id="rId133" Type="http://schemas.openxmlformats.org/officeDocument/2006/relationships/customXml" Target="../ink/ink480.xml"/><Relationship Id="rId154" Type="http://schemas.openxmlformats.org/officeDocument/2006/relationships/image" Target="../media/image738.png"/><Relationship Id="rId175" Type="http://schemas.openxmlformats.org/officeDocument/2006/relationships/customXml" Target="../ink/ink501.xml"/><Relationship Id="rId196" Type="http://schemas.openxmlformats.org/officeDocument/2006/relationships/image" Target="../media/image759.png"/><Relationship Id="rId200" Type="http://schemas.openxmlformats.org/officeDocument/2006/relationships/image" Target="../media/image761.png"/><Relationship Id="rId16" Type="http://schemas.openxmlformats.org/officeDocument/2006/relationships/image" Target="../media/image669.png"/><Relationship Id="rId37" Type="http://schemas.openxmlformats.org/officeDocument/2006/relationships/customXml" Target="../ink/ink432.xml"/><Relationship Id="rId58" Type="http://schemas.openxmlformats.org/officeDocument/2006/relationships/image" Target="../media/image690.png"/><Relationship Id="rId79" Type="http://schemas.openxmlformats.org/officeDocument/2006/relationships/customXml" Target="../ink/ink453.xml"/><Relationship Id="rId102" Type="http://schemas.openxmlformats.org/officeDocument/2006/relationships/image" Target="../media/image712.png"/><Relationship Id="rId123" Type="http://schemas.openxmlformats.org/officeDocument/2006/relationships/customXml" Target="../ink/ink475.xml"/><Relationship Id="rId144" Type="http://schemas.openxmlformats.org/officeDocument/2006/relationships/image" Target="../media/image733.png"/><Relationship Id="rId90" Type="http://schemas.openxmlformats.org/officeDocument/2006/relationships/image" Target="../media/image706.png"/><Relationship Id="rId165" Type="http://schemas.openxmlformats.org/officeDocument/2006/relationships/customXml" Target="../ink/ink496.xml"/><Relationship Id="rId186" Type="http://schemas.openxmlformats.org/officeDocument/2006/relationships/image" Target="../media/image754.png"/><Relationship Id="rId211" Type="http://schemas.openxmlformats.org/officeDocument/2006/relationships/customXml" Target="../ink/ink519.xml"/><Relationship Id="rId27" Type="http://schemas.openxmlformats.org/officeDocument/2006/relationships/customXml" Target="../ink/ink427.xml"/><Relationship Id="rId48" Type="http://schemas.openxmlformats.org/officeDocument/2006/relationships/image" Target="../media/image685.png"/><Relationship Id="rId69" Type="http://schemas.openxmlformats.org/officeDocument/2006/relationships/customXml" Target="../ink/ink448.xml"/><Relationship Id="rId113" Type="http://schemas.openxmlformats.org/officeDocument/2006/relationships/customXml" Target="../ink/ink470.xml"/><Relationship Id="rId134" Type="http://schemas.openxmlformats.org/officeDocument/2006/relationships/image" Target="../media/image728.png"/><Relationship Id="rId80" Type="http://schemas.openxmlformats.org/officeDocument/2006/relationships/image" Target="../media/image701.png"/><Relationship Id="rId155" Type="http://schemas.openxmlformats.org/officeDocument/2006/relationships/customXml" Target="../ink/ink491.xml"/><Relationship Id="rId176" Type="http://schemas.openxmlformats.org/officeDocument/2006/relationships/image" Target="../media/image749.png"/><Relationship Id="rId197" Type="http://schemas.openxmlformats.org/officeDocument/2006/relationships/customXml" Target="../ink/ink512.xml"/><Relationship Id="rId201" Type="http://schemas.openxmlformats.org/officeDocument/2006/relationships/customXml" Target="../ink/ink514.xml"/><Relationship Id="rId17" Type="http://schemas.openxmlformats.org/officeDocument/2006/relationships/customXml" Target="../ink/ink422.xml"/><Relationship Id="rId38" Type="http://schemas.openxmlformats.org/officeDocument/2006/relationships/image" Target="../media/image680.png"/><Relationship Id="rId59" Type="http://schemas.openxmlformats.org/officeDocument/2006/relationships/customXml" Target="../ink/ink443.xml"/><Relationship Id="rId103" Type="http://schemas.openxmlformats.org/officeDocument/2006/relationships/customXml" Target="../ink/ink465.xml"/><Relationship Id="rId124" Type="http://schemas.openxmlformats.org/officeDocument/2006/relationships/image" Target="../media/image723.png"/><Relationship Id="rId70" Type="http://schemas.openxmlformats.org/officeDocument/2006/relationships/image" Target="../media/image696.png"/><Relationship Id="rId91" Type="http://schemas.openxmlformats.org/officeDocument/2006/relationships/customXml" Target="../ink/ink459.xml"/><Relationship Id="rId145" Type="http://schemas.openxmlformats.org/officeDocument/2006/relationships/customXml" Target="../ink/ink486.xml"/><Relationship Id="rId166" Type="http://schemas.openxmlformats.org/officeDocument/2006/relationships/image" Target="../media/image744.png"/><Relationship Id="rId187" Type="http://schemas.openxmlformats.org/officeDocument/2006/relationships/customXml" Target="../ink/ink507.xml"/><Relationship Id="rId1" Type="http://schemas.openxmlformats.org/officeDocument/2006/relationships/slideLayout" Target="../slideLayouts/slideLayout7.xml"/><Relationship Id="rId212" Type="http://schemas.openxmlformats.org/officeDocument/2006/relationships/image" Target="../media/image767.png"/><Relationship Id="rId28" Type="http://schemas.openxmlformats.org/officeDocument/2006/relationships/image" Target="../media/image675.png"/><Relationship Id="rId49" Type="http://schemas.openxmlformats.org/officeDocument/2006/relationships/customXml" Target="../ink/ink438.xml"/><Relationship Id="rId114" Type="http://schemas.openxmlformats.org/officeDocument/2006/relationships/image" Target="../media/image718.png"/><Relationship Id="rId60" Type="http://schemas.openxmlformats.org/officeDocument/2006/relationships/image" Target="../media/image691.png"/><Relationship Id="rId81" Type="http://schemas.openxmlformats.org/officeDocument/2006/relationships/customXml" Target="../ink/ink454.xml"/><Relationship Id="rId135" Type="http://schemas.openxmlformats.org/officeDocument/2006/relationships/customXml" Target="../ink/ink481.xml"/><Relationship Id="rId156" Type="http://schemas.openxmlformats.org/officeDocument/2006/relationships/image" Target="../media/image739.png"/><Relationship Id="rId177" Type="http://schemas.openxmlformats.org/officeDocument/2006/relationships/customXml" Target="../ink/ink502.xml"/><Relationship Id="rId198" Type="http://schemas.openxmlformats.org/officeDocument/2006/relationships/image" Target="../media/image760.png"/><Relationship Id="rId202" Type="http://schemas.openxmlformats.org/officeDocument/2006/relationships/image" Target="../media/image762.png"/><Relationship Id="rId18" Type="http://schemas.openxmlformats.org/officeDocument/2006/relationships/image" Target="../media/image670.png"/><Relationship Id="rId39" Type="http://schemas.openxmlformats.org/officeDocument/2006/relationships/customXml" Target="../ink/ink433.xml"/><Relationship Id="rId50" Type="http://schemas.openxmlformats.org/officeDocument/2006/relationships/image" Target="../media/image686.png"/><Relationship Id="rId104" Type="http://schemas.openxmlformats.org/officeDocument/2006/relationships/image" Target="../media/image713.png"/><Relationship Id="rId125" Type="http://schemas.openxmlformats.org/officeDocument/2006/relationships/customXml" Target="../ink/ink476.xml"/><Relationship Id="rId146" Type="http://schemas.openxmlformats.org/officeDocument/2006/relationships/image" Target="../media/image734.png"/><Relationship Id="rId167" Type="http://schemas.openxmlformats.org/officeDocument/2006/relationships/customXml" Target="../ink/ink497.xml"/><Relationship Id="rId188" Type="http://schemas.openxmlformats.org/officeDocument/2006/relationships/image" Target="../media/image755.png"/><Relationship Id="rId71" Type="http://schemas.openxmlformats.org/officeDocument/2006/relationships/customXml" Target="../ink/ink449.xml"/><Relationship Id="rId92" Type="http://schemas.openxmlformats.org/officeDocument/2006/relationships/image" Target="../media/image707.png"/><Relationship Id="rId213" Type="http://schemas.openxmlformats.org/officeDocument/2006/relationships/customXml" Target="../ink/ink520.xml"/><Relationship Id="rId2" Type="http://schemas.openxmlformats.org/officeDocument/2006/relationships/notesSlide" Target="../notesSlides/notesSlide8.xml"/><Relationship Id="rId29" Type="http://schemas.openxmlformats.org/officeDocument/2006/relationships/customXml" Target="../ink/ink428.xml"/><Relationship Id="rId40" Type="http://schemas.openxmlformats.org/officeDocument/2006/relationships/image" Target="../media/image681.png"/><Relationship Id="rId115" Type="http://schemas.openxmlformats.org/officeDocument/2006/relationships/customXml" Target="../ink/ink471.xml"/><Relationship Id="rId136" Type="http://schemas.openxmlformats.org/officeDocument/2006/relationships/image" Target="../media/image729.png"/><Relationship Id="rId157" Type="http://schemas.openxmlformats.org/officeDocument/2006/relationships/customXml" Target="../ink/ink492.xml"/><Relationship Id="rId178" Type="http://schemas.openxmlformats.org/officeDocument/2006/relationships/image" Target="../media/image750.png"/><Relationship Id="rId61" Type="http://schemas.openxmlformats.org/officeDocument/2006/relationships/customXml" Target="../ink/ink444.xml"/><Relationship Id="rId82" Type="http://schemas.openxmlformats.org/officeDocument/2006/relationships/image" Target="../media/image702.png"/><Relationship Id="rId199" Type="http://schemas.openxmlformats.org/officeDocument/2006/relationships/customXml" Target="../ink/ink513.xml"/><Relationship Id="rId203" Type="http://schemas.openxmlformats.org/officeDocument/2006/relationships/customXml" Target="../ink/ink515.xml"/><Relationship Id="rId19" Type="http://schemas.openxmlformats.org/officeDocument/2006/relationships/customXml" Target="../ink/ink4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774.png"/><Relationship Id="rId13" Type="http://schemas.openxmlformats.org/officeDocument/2006/relationships/customXml" Target="../ink/ink529.xml"/><Relationship Id="rId18" Type="http://schemas.openxmlformats.org/officeDocument/2006/relationships/image" Target="../media/image779.png"/><Relationship Id="rId26" Type="http://schemas.openxmlformats.org/officeDocument/2006/relationships/image" Target="../media/image783.png"/><Relationship Id="rId3" Type="http://schemas.openxmlformats.org/officeDocument/2006/relationships/customXml" Target="../ink/ink524.xml"/><Relationship Id="rId21" Type="http://schemas.openxmlformats.org/officeDocument/2006/relationships/customXml" Target="../ink/ink533.xml"/><Relationship Id="rId7" Type="http://schemas.openxmlformats.org/officeDocument/2006/relationships/customXml" Target="../ink/ink526.xml"/><Relationship Id="rId12" Type="http://schemas.openxmlformats.org/officeDocument/2006/relationships/image" Target="../media/image776.png"/><Relationship Id="rId17" Type="http://schemas.openxmlformats.org/officeDocument/2006/relationships/customXml" Target="../ink/ink531.xml"/><Relationship Id="rId25" Type="http://schemas.openxmlformats.org/officeDocument/2006/relationships/customXml" Target="../ink/ink535.xml"/><Relationship Id="rId2" Type="http://schemas.openxmlformats.org/officeDocument/2006/relationships/notesSlide" Target="../notesSlides/notesSlide9.xml"/><Relationship Id="rId16" Type="http://schemas.openxmlformats.org/officeDocument/2006/relationships/image" Target="../media/image778.png"/><Relationship Id="rId20" Type="http://schemas.openxmlformats.org/officeDocument/2006/relationships/image" Target="../media/image780.png"/><Relationship Id="rId1" Type="http://schemas.openxmlformats.org/officeDocument/2006/relationships/slideLayout" Target="../slideLayouts/slideLayout7.xml"/><Relationship Id="rId6" Type="http://schemas.openxmlformats.org/officeDocument/2006/relationships/image" Target="../media/image773.png"/><Relationship Id="rId11" Type="http://schemas.openxmlformats.org/officeDocument/2006/relationships/customXml" Target="../ink/ink528.xml"/><Relationship Id="rId24" Type="http://schemas.openxmlformats.org/officeDocument/2006/relationships/image" Target="../media/image782.png"/><Relationship Id="rId5" Type="http://schemas.openxmlformats.org/officeDocument/2006/relationships/customXml" Target="../ink/ink525.xml"/><Relationship Id="rId15" Type="http://schemas.openxmlformats.org/officeDocument/2006/relationships/customXml" Target="../ink/ink530.xml"/><Relationship Id="rId23" Type="http://schemas.openxmlformats.org/officeDocument/2006/relationships/customXml" Target="../ink/ink534.xml"/><Relationship Id="rId28" Type="http://schemas.openxmlformats.org/officeDocument/2006/relationships/image" Target="../media/image784.png"/><Relationship Id="rId10" Type="http://schemas.openxmlformats.org/officeDocument/2006/relationships/image" Target="../media/image775.png"/><Relationship Id="rId19" Type="http://schemas.openxmlformats.org/officeDocument/2006/relationships/customXml" Target="../ink/ink532.xml"/><Relationship Id="rId4" Type="http://schemas.openxmlformats.org/officeDocument/2006/relationships/image" Target="../media/image772.png"/><Relationship Id="rId9" Type="http://schemas.openxmlformats.org/officeDocument/2006/relationships/customXml" Target="../ink/ink527.xml"/><Relationship Id="rId14" Type="http://schemas.openxmlformats.org/officeDocument/2006/relationships/image" Target="../media/image777.png"/><Relationship Id="rId22" Type="http://schemas.openxmlformats.org/officeDocument/2006/relationships/image" Target="../media/image781.png"/><Relationship Id="rId27" Type="http://schemas.openxmlformats.org/officeDocument/2006/relationships/customXml" Target="../ink/ink5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10.xml"/><Relationship Id="rId42" Type="http://schemas.openxmlformats.org/officeDocument/2006/relationships/image" Target="../media/image20.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33.png"/><Relationship Id="rId7" Type="http://schemas.openxmlformats.org/officeDocument/2006/relationships/customXml" Target="../ink/ink3.xml"/><Relationship Id="rId71" Type="http://schemas.openxmlformats.org/officeDocument/2006/relationships/customXml" Target="../ink/ink35.xml"/><Relationship Id="rId2" Type="http://schemas.openxmlformats.org/officeDocument/2006/relationships/notesSlide" Target="../notesSlides/notesSlide1.xml"/><Relationship Id="rId16" Type="http://schemas.openxmlformats.org/officeDocument/2006/relationships/image" Target="../media/image7.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8.xml"/><Relationship Id="rId40" Type="http://schemas.openxmlformats.org/officeDocument/2006/relationships/image" Target="../media/image19.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28.png"/><Relationship Id="rId66" Type="http://schemas.openxmlformats.org/officeDocument/2006/relationships/image" Target="../media/image32.png"/><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3.xml"/><Relationship Id="rId30" Type="http://schemas.openxmlformats.org/officeDocument/2006/relationships/image" Target="../media/image14.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3.png"/><Relationship Id="rId56" Type="http://schemas.openxmlformats.org/officeDocument/2006/relationships/image" Target="../media/image27.png"/><Relationship Id="rId64" Type="http://schemas.openxmlformats.org/officeDocument/2006/relationships/image" Target="../media/image31.png"/><Relationship Id="rId69" Type="http://schemas.openxmlformats.org/officeDocument/2006/relationships/customXml" Target="../ink/ink34.xml"/><Relationship Id="rId8" Type="http://schemas.openxmlformats.org/officeDocument/2006/relationships/image" Target="../media/image3.png"/><Relationship Id="rId51" Type="http://schemas.openxmlformats.org/officeDocument/2006/relationships/customXml" Target="../ink/ink25.xml"/><Relationship Id="rId72" Type="http://schemas.openxmlformats.org/officeDocument/2006/relationships/image" Target="../media/image35.png"/><Relationship Id="rId3" Type="http://schemas.openxmlformats.org/officeDocument/2006/relationships/customXml" Target="../ink/ink1.xml"/><Relationship Id="rId12" Type="http://schemas.openxmlformats.org/officeDocument/2006/relationships/image" Target="../media/image5.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8.png"/><Relationship Id="rId46" Type="http://schemas.openxmlformats.org/officeDocument/2006/relationships/image" Target="../media/image22.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9.png"/><Relationship Id="rId41" Type="http://schemas.openxmlformats.org/officeDocument/2006/relationships/customXml" Target="../ink/ink20.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4.png"/><Relationship Id="rId31" Type="http://schemas.openxmlformats.org/officeDocument/2006/relationships/customXml" Target="../ink/ink15.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2.xml"/><Relationship Id="rId4" Type="http://schemas.openxmlformats.org/officeDocument/2006/relationships/image" Target="../media/image1.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8.png"/><Relationship Id="rId39" Type="http://schemas.openxmlformats.org/officeDocument/2006/relationships/customXml" Target="../ink/ink19.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7.xml"/></Relationships>
</file>

<file path=ppt/slides/_rels/slide20.xml.rels><?xml version="1.0" encoding="UTF-8" standalone="yes"?>
<Relationships xmlns="http://schemas.openxmlformats.org/package/2006/relationships"><Relationship Id="rId117" Type="http://schemas.openxmlformats.org/officeDocument/2006/relationships/customXml" Target="../ink/ink594.xml"/><Relationship Id="rId21" Type="http://schemas.openxmlformats.org/officeDocument/2006/relationships/customXml" Target="../ink/ink546.xml"/><Relationship Id="rId42" Type="http://schemas.openxmlformats.org/officeDocument/2006/relationships/image" Target="../media/image804.png"/><Relationship Id="rId63" Type="http://schemas.openxmlformats.org/officeDocument/2006/relationships/customXml" Target="../ink/ink567.xml"/><Relationship Id="rId84" Type="http://schemas.openxmlformats.org/officeDocument/2006/relationships/image" Target="../media/image825.png"/><Relationship Id="rId138" Type="http://schemas.openxmlformats.org/officeDocument/2006/relationships/image" Target="../media/image852.png"/><Relationship Id="rId107" Type="http://schemas.openxmlformats.org/officeDocument/2006/relationships/customXml" Target="../ink/ink589.xml"/><Relationship Id="rId11" Type="http://schemas.openxmlformats.org/officeDocument/2006/relationships/customXml" Target="../ink/ink541.xml"/><Relationship Id="rId32" Type="http://schemas.openxmlformats.org/officeDocument/2006/relationships/image" Target="../media/image799.png"/><Relationship Id="rId37" Type="http://schemas.openxmlformats.org/officeDocument/2006/relationships/customXml" Target="../ink/ink554.xml"/><Relationship Id="rId53" Type="http://schemas.openxmlformats.org/officeDocument/2006/relationships/customXml" Target="../ink/ink562.xml"/><Relationship Id="rId58" Type="http://schemas.openxmlformats.org/officeDocument/2006/relationships/image" Target="../media/image812.png"/><Relationship Id="rId74" Type="http://schemas.openxmlformats.org/officeDocument/2006/relationships/image" Target="../media/image820.png"/><Relationship Id="rId79" Type="http://schemas.openxmlformats.org/officeDocument/2006/relationships/customXml" Target="../ink/ink575.xml"/><Relationship Id="rId102" Type="http://schemas.openxmlformats.org/officeDocument/2006/relationships/image" Target="../media/image834.png"/><Relationship Id="rId123" Type="http://schemas.openxmlformats.org/officeDocument/2006/relationships/customXml" Target="../ink/ink597.xml"/><Relationship Id="rId128" Type="http://schemas.openxmlformats.org/officeDocument/2006/relationships/image" Target="../media/image847.png"/><Relationship Id="rId5" Type="http://schemas.openxmlformats.org/officeDocument/2006/relationships/customXml" Target="../ink/ink538.xml"/><Relationship Id="rId90" Type="http://schemas.openxmlformats.org/officeDocument/2006/relationships/image" Target="../media/image828.png"/><Relationship Id="rId95" Type="http://schemas.openxmlformats.org/officeDocument/2006/relationships/customXml" Target="../ink/ink583.xml"/><Relationship Id="rId22" Type="http://schemas.openxmlformats.org/officeDocument/2006/relationships/image" Target="../media/image794.png"/><Relationship Id="rId27" Type="http://schemas.openxmlformats.org/officeDocument/2006/relationships/customXml" Target="../ink/ink549.xml"/><Relationship Id="rId43" Type="http://schemas.openxmlformats.org/officeDocument/2006/relationships/customXml" Target="../ink/ink557.xml"/><Relationship Id="rId48" Type="http://schemas.openxmlformats.org/officeDocument/2006/relationships/image" Target="../media/image807.png"/><Relationship Id="rId64" Type="http://schemas.openxmlformats.org/officeDocument/2006/relationships/image" Target="../media/image815.png"/><Relationship Id="rId69" Type="http://schemas.openxmlformats.org/officeDocument/2006/relationships/customXml" Target="../ink/ink570.xml"/><Relationship Id="rId113" Type="http://schemas.openxmlformats.org/officeDocument/2006/relationships/customXml" Target="../ink/ink592.xml"/><Relationship Id="rId118" Type="http://schemas.openxmlformats.org/officeDocument/2006/relationships/image" Target="../media/image842.png"/><Relationship Id="rId134" Type="http://schemas.openxmlformats.org/officeDocument/2006/relationships/image" Target="../media/image850.png"/><Relationship Id="rId139" Type="http://schemas.openxmlformats.org/officeDocument/2006/relationships/customXml" Target="../ink/ink605.xml"/><Relationship Id="rId80" Type="http://schemas.openxmlformats.org/officeDocument/2006/relationships/image" Target="../media/image823.png"/><Relationship Id="rId85" Type="http://schemas.openxmlformats.org/officeDocument/2006/relationships/customXml" Target="../ink/ink578.xml"/><Relationship Id="rId12" Type="http://schemas.openxmlformats.org/officeDocument/2006/relationships/image" Target="../media/image789.png"/><Relationship Id="rId17" Type="http://schemas.openxmlformats.org/officeDocument/2006/relationships/customXml" Target="../ink/ink544.xml"/><Relationship Id="rId33" Type="http://schemas.openxmlformats.org/officeDocument/2006/relationships/customXml" Target="../ink/ink552.xml"/><Relationship Id="rId38" Type="http://schemas.openxmlformats.org/officeDocument/2006/relationships/image" Target="../media/image802.png"/><Relationship Id="rId59" Type="http://schemas.openxmlformats.org/officeDocument/2006/relationships/customXml" Target="../ink/ink565.xml"/><Relationship Id="rId103" Type="http://schemas.openxmlformats.org/officeDocument/2006/relationships/customXml" Target="../ink/ink587.xml"/><Relationship Id="rId108" Type="http://schemas.openxmlformats.org/officeDocument/2006/relationships/image" Target="../media/image837.png"/><Relationship Id="rId124" Type="http://schemas.openxmlformats.org/officeDocument/2006/relationships/image" Target="../media/image845.png"/><Relationship Id="rId129" Type="http://schemas.openxmlformats.org/officeDocument/2006/relationships/customXml" Target="../ink/ink600.xml"/><Relationship Id="rId54" Type="http://schemas.openxmlformats.org/officeDocument/2006/relationships/image" Target="../media/image810.png"/><Relationship Id="rId70" Type="http://schemas.openxmlformats.org/officeDocument/2006/relationships/image" Target="../media/image818.png"/><Relationship Id="rId75" Type="http://schemas.openxmlformats.org/officeDocument/2006/relationships/customXml" Target="../ink/ink573.xml"/><Relationship Id="rId91" Type="http://schemas.openxmlformats.org/officeDocument/2006/relationships/customXml" Target="../ink/ink581.xml"/><Relationship Id="rId96" Type="http://schemas.openxmlformats.org/officeDocument/2006/relationships/image" Target="../media/image831.png"/><Relationship Id="rId140" Type="http://schemas.openxmlformats.org/officeDocument/2006/relationships/image" Target="../media/image853.png"/><Relationship Id="rId1" Type="http://schemas.openxmlformats.org/officeDocument/2006/relationships/slideLayout" Target="../slideLayouts/slideLayout7.xml"/><Relationship Id="rId6" Type="http://schemas.openxmlformats.org/officeDocument/2006/relationships/image" Target="../media/image786.png"/><Relationship Id="rId23" Type="http://schemas.openxmlformats.org/officeDocument/2006/relationships/customXml" Target="../ink/ink547.xml"/><Relationship Id="rId28" Type="http://schemas.openxmlformats.org/officeDocument/2006/relationships/image" Target="../media/image797.png"/><Relationship Id="rId49" Type="http://schemas.openxmlformats.org/officeDocument/2006/relationships/customXml" Target="../ink/ink560.xml"/><Relationship Id="rId114" Type="http://schemas.openxmlformats.org/officeDocument/2006/relationships/image" Target="../media/image840.png"/><Relationship Id="rId119" Type="http://schemas.openxmlformats.org/officeDocument/2006/relationships/customXml" Target="../ink/ink595.xml"/><Relationship Id="rId44" Type="http://schemas.openxmlformats.org/officeDocument/2006/relationships/image" Target="../media/image805.png"/><Relationship Id="rId60" Type="http://schemas.openxmlformats.org/officeDocument/2006/relationships/image" Target="../media/image813.png"/><Relationship Id="rId65" Type="http://schemas.openxmlformats.org/officeDocument/2006/relationships/customXml" Target="../ink/ink568.xml"/><Relationship Id="rId81" Type="http://schemas.openxmlformats.org/officeDocument/2006/relationships/customXml" Target="../ink/ink576.xml"/><Relationship Id="rId86" Type="http://schemas.openxmlformats.org/officeDocument/2006/relationships/image" Target="../media/image826.png"/><Relationship Id="rId130" Type="http://schemas.openxmlformats.org/officeDocument/2006/relationships/image" Target="../media/image848.png"/><Relationship Id="rId135" Type="http://schemas.openxmlformats.org/officeDocument/2006/relationships/customXml" Target="../ink/ink603.xml"/><Relationship Id="rId13" Type="http://schemas.openxmlformats.org/officeDocument/2006/relationships/customXml" Target="../ink/ink542.xml"/><Relationship Id="rId18" Type="http://schemas.openxmlformats.org/officeDocument/2006/relationships/image" Target="../media/image792.png"/><Relationship Id="rId39" Type="http://schemas.openxmlformats.org/officeDocument/2006/relationships/customXml" Target="../ink/ink555.xml"/><Relationship Id="rId109" Type="http://schemas.openxmlformats.org/officeDocument/2006/relationships/customXml" Target="../ink/ink590.xml"/><Relationship Id="rId34" Type="http://schemas.openxmlformats.org/officeDocument/2006/relationships/image" Target="../media/image800.png"/><Relationship Id="rId50" Type="http://schemas.openxmlformats.org/officeDocument/2006/relationships/image" Target="../media/image808.png"/><Relationship Id="rId55" Type="http://schemas.openxmlformats.org/officeDocument/2006/relationships/customXml" Target="../ink/ink563.xml"/><Relationship Id="rId76" Type="http://schemas.openxmlformats.org/officeDocument/2006/relationships/image" Target="../media/image821.png"/><Relationship Id="rId97" Type="http://schemas.openxmlformats.org/officeDocument/2006/relationships/customXml" Target="../ink/ink584.xml"/><Relationship Id="rId104" Type="http://schemas.openxmlformats.org/officeDocument/2006/relationships/image" Target="../media/image835.png"/><Relationship Id="rId120" Type="http://schemas.openxmlformats.org/officeDocument/2006/relationships/image" Target="../media/image843.png"/><Relationship Id="rId125" Type="http://schemas.openxmlformats.org/officeDocument/2006/relationships/customXml" Target="../ink/ink598.xml"/><Relationship Id="rId141" Type="http://schemas.openxmlformats.org/officeDocument/2006/relationships/customXml" Target="../ink/ink606.xml"/><Relationship Id="rId7" Type="http://schemas.openxmlformats.org/officeDocument/2006/relationships/customXml" Target="../ink/ink539.xml"/><Relationship Id="rId71" Type="http://schemas.openxmlformats.org/officeDocument/2006/relationships/customXml" Target="../ink/ink571.xml"/><Relationship Id="rId92" Type="http://schemas.openxmlformats.org/officeDocument/2006/relationships/image" Target="../media/image829.png"/><Relationship Id="rId2" Type="http://schemas.openxmlformats.org/officeDocument/2006/relationships/notesSlide" Target="../notesSlides/notesSlide10.xml"/><Relationship Id="rId29" Type="http://schemas.openxmlformats.org/officeDocument/2006/relationships/customXml" Target="../ink/ink550.xml"/><Relationship Id="rId24" Type="http://schemas.openxmlformats.org/officeDocument/2006/relationships/image" Target="../media/image795.png"/><Relationship Id="rId40" Type="http://schemas.openxmlformats.org/officeDocument/2006/relationships/image" Target="../media/image803.png"/><Relationship Id="rId45" Type="http://schemas.openxmlformats.org/officeDocument/2006/relationships/customXml" Target="../ink/ink558.xml"/><Relationship Id="rId66" Type="http://schemas.openxmlformats.org/officeDocument/2006/relationships/image" Target="../media/image816.png"/><Relationship Id="rId87" Type="http://schemas.openxmlformats.org/officeDocument/2006/relationships/customXml" Target="../ink/ink579.xml"/><Relationship Id="rId110" Type="http://schemas.openxmlformats.org/officeDocument/2006/relationships/image" Target="../media/image838.png"/><Relationship Id="rId115" Type="http://schemas.openxmlformats.org/officeDocument/2006/relationships/customXml" Target="../ink/ink593.xml"/><Relationship Id="rId131" Type="http://schemas.openxmlformats.org/officeDocument/2006/relationships/customXml" Target="../ink/ink601.xml"/><Relationship Id="rId136" Type="http://schemas.openxmlformats.org/officeDocument/2006/relationships/image" Target="../media/image851.png"/><Relationship Id="rId61" Type="http://schemas.openxmlformats.org/officeDocument/2006/relationships/customXml" Target="../ink/ink566.xml"/><Relationship Id="rId82" Type="http://schemas.openxmlformats.org/officeDocument/2006/relationships/image" Target="../media/image824.png"/><Relationship Id="rId19" Type="http://schemas.openxmlformats.org/officeDocument/2006/relationships/customXml" Target="../ink/ink545.xml"/><Relationship Id="rId14" Type="http://schemas.openxmlformats.org/officeDocument/2006/relationships/image" Target="../media/image790.png"/><Relationship Id="rId30" Type="http://schemas.openxmlformats.org/officeDocument/2006/relationships/image" Target="../media/image798.png"/><Relationship Id="rId35" Type="http://schemas.openxmlformats.org/officeDocument/2006/relationships/customXml" Target="../ink/ink553.xml"/><Relationship Id="rId56" Type="http://schemas.openxmlformats.org/officeDocument/2006/relationships/image" Target="../media/image811.png"/><Relationship Id="rId77" Type="http://schemas.openxmlformats.org/officeDocument/2006/relationships/customXml" Target="../ink/ink574.xml"/><Relationship Id="rId100" Type="http://schemas.openxmlformats.org/officeDocument/2006/relationships/image" Target="../media/image833.png"/><Relationship Id="rId105" Type="http://schemas.openxmlformats.org/officeDocument/2006/relationships/customXml" Target="../ink/ink588.xml"/><Relationship Id="rId126" Type="http://schemas.openxmlformats.org/officeDocument/2006/relationships/image" Target="../media/image846.png"/><Relationship Id="rId8" Type="http://schemas.openxmlformats.org/officeDocument/2006/relationships/image" Target="../media/image787.png"/><Relationship Id="rId51" Type="http://schemas.openxmlformats.org/officeDocument/2006/relationships/customXml" Target="../ink/ink561.xml"/><Relationship Id="rId72" Type="http://schemas.openxmlformats.org/officeDocument/2006/relationships/image" Target="../media/image819.png"/><Relationship Id="rId93" Type="http://schemas.openxmlformats.org/officeDocument/2006/relationships/customXml" Target="../ink/ink582.xml"/><Relationship Id="rId98" Type="http://schemas.openxmlformats.org/officeDocument/2006/relationships/image" Target="../media/image832.png"/><Relationship Id="rId121" Type="http://schemas.openxmlformats.org/officeDocument/2006/relationships/customXml" Target="../ink/ink596.xml"/><Relationship Id="rId142" Type="http://schemas.openxmlformats.org/officeDocument/2006/relationships/image" Target="../media/image854.png"/><Relationship Id="rId3" Type="http://schemas.openxmlformats.org/officeDocument/2006/relationships/customXml" Target="../ink/ink537.xml"/><Relationship Id="rId25" Type="http://schemas.openxmlformats.org/officeDocument/2006/relationships/customXml" Target="../ink/ink548.xml"/><Relationship Id="rId46" Type="http://schemas.openxmlformats.org/officeDocument/2006/relationships/image" Target="../media/image806.png"/><Relationship Id="rId67" Type="http://schemas.openxmlformats.org/officeDocument/2006/relationships/customXml" Target="../ink/ink569.xml"/><Relationship Id="rId116" Type="http://schemas.openxmlformats.org/officeDocument/2006/relationships/image" Target="../media/image841.png"/><Relationship Id="rId137" Type="http://schemas.openxmlformats.org/officeDocument/2006/relationships/customXml" Target="../ink/ink604.xml"/><Relationship Id="rId20" Type="http://schemas.openxmlformats.org/officeDocument/2006/relationships/image" Target="../media/image793.png"/><Relationship Id="rId41" Type="http://schemas.openxmlformats.org/officeDocument/2006/relationships/customXml" Target="../ink/ink556.xml"/><Relationship Id="rId62" Type="http://schemas.openxmlformats.org/officeDocument/2006/relationships/image" Target="../media/image814.png"/><Relationship Id="rId83" Type="http://schemas.openxmlformats.org/officeDocument/2006/relationships/customXml" Target="../ink/ink577.xml"/><Relationship Id="rId88" Type="http://schemas.openxmlformats.org/officeDocument/2006/relationships/image" Target="../media/image827.png"/><Relationship Id="rId111" Type="http://schemas.openxmlformats.org/officeDocument/2006/relationships/customXml" Target="../ink/ink591.xml"/><Relationship Id="rId132" Type="http://schemas.openxmlformats.org/officeDocument/2006/relationships/image" Target="../media/image849.png"/><Relationship Id="rId15" Type="http://schemas.openxmlformats.org/officeDocument/2006/relationships/customXml" Target="../ink/ink543.xml"/><Relationship Id="rId36" Type="http://schemas.openxmlformats.org/officeDocument/2006/relationships/image" Target="../media/image801.png"/><Relationship Id="rId57" Type="http://schemas.openxmlformats.org/officeDocument/2006/relationships/customXml" Target="../ink/ink564.xml"/><Relationship Id="rId106" Type="http://schemas.openxmlformats.org/officeDocument/2006/relationships/image" Target="../media/image836.png"/><Relationship Id="rId127" Type="http://schemas.openxmlformats.org/officeDocument/2006/relationships/customXml" Target="../ink/ink599.xml"/><Relationship Id="rId10" Type="http://schemas.openxmlformats.org/officeDocument/2006/relationships/image" Target="../media/image788.png"/><Relationship Id="rId31" Type="http://schemas.openxmlformats.org/officeDocument/2006/relationships/customXml" Target="../ink/ink551.xml"/><Relationship Id="rId52" Type="http://schemas.openxmlformats.org/officeDocument/2006/relationships/image" Target="../media/image809.png"/><Relationship Id="rId73" Type="http://schemas.openxmlformats.org/officeDocument/2006/relationships/customXml" Target="../ink/ink572.xml"/><Relationship Id="rId78" Type="http://schemas.openxmlformats.org/officeDocument/2006/relationships/image" Target="../media/image822.png"/><Relationship Id="rId94" Type="http://schemas.openxmlformats.org/officeDocument/2006/relationships/image" Target="../media/image830.png"/><Relationship Id="rId99" Type="http://schemas.openxmlformats.org/officeDocument/2006/relationships/customXml" Target="../ink/ink585.xml"/><Relationship Id="rId101" Type="http://schemas.openxmlformats.org/officeDocument/2006/relationships/customXml" Target="../ink/ink586.xml"/><Relationship Id="rId122" Type="http://schemas.openxmlformats.org/officeDocument/2006/relationships/image" Target="../media/image844.png"/><Relationship Id="rId4" Type="http://schemas.openxmlformats.org/officeDocument/2006/relationships/image" Target="../media/image785.png"/><Relationship Id="rId9" Type="http://schemas.openxmlformats.org/officeDocument/2006/relationships/customXml" Target="../ink/ink540.xml"/><Relationship Id="rId26" Type="http://schemas.openxmlformats.org/officeDocument/2006/relationships/image" Target="../media/image796.png"/><Relationship Id="rId47" Type="http://schemas.openxmlformats.org/officeDocument/2006/relationships/customXml" Target="../ink/ink559.xml"/><Relationship Id="rId68" Type="http://schemas.openxmlformats.org/officeDocument/2006/relationships/image" Target="../media/image817.png"/><Relationship Id="rId89" Type="http://schemas.openxmlformats.org/officeDocument/2006/relationships/customXml" Target="../ink/ink580.xml"/><Relationship Id="rId112" Type="http://schemas.openxmlformats.org/officeDocument/2006/relationships/image" Target="../media/image839.png"/><Relationship Id="rId133" Type="http://schemas.openxmlformats.org/officeDocument/2006/relationships/customXml" Target="../ink/ink602.xml"/><Relationship Id="rId16" Type="http://schemas.openxmlformats.org/officeDocument/2006/relationships/image" Target="../media/image79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17" Type="http://schemas.openxmlformats.org/officeDocument/2006/relationships/customXml" Target="../ink/ink664.xml"/><Relationship Id="rId671" Type="http://schemas.openxmlformats.org/officeDocument/2006/relationships/customXml" Target="../ink/ink941.xml"/><Relationship Id="rId21" Type="http://schemas.openxmlformats.org/officeDocument/2006/relationships/customXml" Target="../ink/ink616.xml"/><Relationship Id="rId324" Type="http://schemas.openxmlformats.org/officeDocument/2006/relationships/image" Target="../media/image1015.png"/><Relationship Id="rId531" Type="http://schemas.openxmlformats.org/officeDocument/2006/relationships/customXml" Target="../ink/ink871.xml"/><Relationship Id="rId629" Type="http://schemas.openxmlformats.org/officeDocument/2006/relationships/customXml" Target="../ink/ink920.xml"/><Relationship Id="rId170" Type="http://schemas.openxmlformats.org/officeDocument/2006/relationships/image" Target="../media/image938.png"/><Relationship Id="rId268" Type="http://schemas.openxmlformats.org/officeDocument/2006/relationships/image" Target="../media/image987.png"/><Relationship Id="rId475" Type="http://schemas.openxmlformats.org/officeDocument/2006/relationships/customXml" Target="../ink/ink843.xml"/><Relationship Id="rId682" Type="http://schemas.openxmlformats.org/officeDocument/2006/relationships/image" Target="../media/image1194.png"/><Relationship Id="rId32" Type="http://schemas.openxmlformats.org/officeDocument/2006/relationships/image" Target="../media/image869.png"/><Relationship Id="rId128" Type="http://schemas.openxmlformats.org/officeDocument/2006/relationships/image" Target="../media/image917.png"/><Relationship Id="rId335" Type="http://schemas.openxmlformats.org/officeDocument/2006/relationships/customXml" Target="../ink/ink773.xml"/><Relationship Id="rId542" Type="http://schemas.openxmlformats.org/officeDocument/2006/relationships/image" Target="../media/image1124.png"/><Relationship Id="rId181" Type="http://schemas.openxmlformats.org/officeDocument/2006/relationships/customXml" Target="../ink/ink696.xml"/><Relationship Id="rId402" Type="http://schemas.openxmlformats.org/officeDocument/2006/relationships/image" Target="../media/image1054.png"/><Relationship Id="rId279" Type="http://schemas.openxmlformats.org/officeDocument/2006/relationships/customXml" Target="../ink/ink745.xml"/><Relationship Id="rId486" Type="http://schemas.openxmlformats.org/officeDocument/2006/relationships/image" Target="../media/image1096.png"/><Relationship Id="rId693" Type="http://schemas.openxmlformats.org/officeDocument/2006/relationships/customXml" Target="../ink/ink952.xml"/><Relationship Id="rId707" Type="http://schemas.openxmlformats.org/officeDocument/2006/relationships/customXml" Target="../ink/ink959.xml"/><Relationship Id="rId43" Type="http://schemas.openxmlformats.org/officeDocument/2006/relationships/customXml" Target="../ink/ink627.xml"/><Relationship Id="rId139" Type="http://schemas.openxmlformats.org/officeDocument/2006/relationships/customXml" Target="../ink/ink675.xml"/><Relationship Id="rId346" Type="http://schemas.openxmlformats.org/officeDocument/2006/relationships/image" Target="../media/image1026.png"/><Relationship Id="rId553" Type="http://schemas.openxmlformats.org/officeDocument/2006/relationships/customXml" Target="../ink/ink882.xml"/><Relationship Id="rId192" Type="http://schemas.openxmlformats.org/officeDocument/2006/relationships/image" Target="../media/image949.png"/><Relationship Id="rId206" Type="http://schemas.openxmlformats.org/officeDocument/2006/relationships/image" Target="../media/image956.png"/><Relationship Id="rId413" Type="http://schemas.openxmlformats.org/officeDocument/2006/relationships/customXml" Target="../ink/ink812.xml"/><Relationship Id="rId497" Type="http://schemas.openxmlformats.org/officeDocument/2006/relationships/customXml" Target="../ink/ink854.xml"/><Relationship Id="rId620" Type="http://schemas.openxmlformats.org/officeDocument/2006/relationships/image" Target="../media/image1163.png"/><Relationship Id="rId718" Type="http://schemas.openxmlformats.org/officeDocument/2006/relationships/image" Target="../media/image1212.png"/><Relationship Id="rId357" Type="http://schemas.openxmlformats.org/officeDocument/2006/relationships/customXml" Target="../ink/ink784.xml"/><Relationship Id="rId54" Type="http://schemas.openxmlformats.org/officeDocument/2006/relationships/image" Target="../media/image880.png"/><Relationship Id="rId217" Type="http://schemas.openxmlformats.org/officeDocument/2006/relationships/customXml" Target="../ink/ink714.xml"/><Relationship Id="rId564" Type="http://schemas.openxmlformats.org/officeDocument/2006/relationships/image" Target="../media/image1135.png"/><Relationship Id="rId424" Type="http://schemas.openxmlformats.org/officeDocument/2006/relationships/image" Target="../media/image1065.png"/><Relationship Id="rId631" Type="http://schemas.openxmlformats.org/officeDocument/2006/relationships/customXml" Target="../ink/ink921.xml"/><Relationship Id="rId729" Type="http://schemas.openxmlformats.org/officeDocument/2006/relationships/customXml" Target="../ink/ink970.xml"/><Relationship Id="rId270" Type="http://schemas.openxmlformats.org/officeDocument/2006/relationships/image" Target="../media/image988.png"/><Relationship Id="rId65" Type="http://schemas.openxmlformats.org/officeDocument/2006/relationships/customXml" Target="../ink/ink638.xml"/><Relationship Id="rId130" Type="http://schemas.openxmlformats.org/officeDocument/2006/relationships/image" Target="../media/image918.png"/><Relationship Id="rId368" Type="http://schemas.openxmlformats.org/officeDocument/2006/relationships/image" Target="../media/image1037.png"/><Relationship Id="rId575" Type="http://schemas.openxmlformats.org/officeDocument/2006/relationships/customXml" Target="../ink/ink893.xml"/><Relationship Id="rId228" Type="http://schemas.openxmlformats.org/officeDocument/2006/relationships/image" Target="../media/image967.png"/><Relationship Id="rId435" Type="http://schemas.openxmlformats.org/officeDocument/2006/relationships/customXml" Target="../ink/ink823.xml"/><Relationship Id="rId642" Type="http://schemas.openxmlformats.org/officeDocument/2006/relationships/image" Target="../media/image1174.png"/><Relationship Id="rId281" Type="http://schemas.openxmlformats.org/officeDocument/2006/relationships/customXml" Target="../ink/ink746.xml"/><Relationship Id="rId502" Type="http://schemas.openxmlformats.org/officeDocument/2006/relationships/image" Target="../media/image1104.png"/><Relationship Id="rId76" Type="http://schemas.openxmlformats.org/officeDocument/2006/relationships/image" Target="../media/image891.png"/><Relationship Id="rId141" Type="http://schemas.openxmlformats.org/officeDocument/2006/relationships/customXml" Target="../ink/ink676.xml"/><Relationship Id="rId379" Type="http://schemas.openxmlformats.org/officeDocument/2006/relationships/customXml" Target="../ink/ink795.xml"/><Relationship Id="rId586" Type="http://schemas.openxmlformats.org/officeDocument/2006/relationships/image" Target="../media/image1146.png"/><Relationship Id="rId7" Type="http://schemas.openxmlformats.org/officeDocument/2006/relationships/customXml" Target="../ink/ink609.xml"/><Relationship Id="rId239" Type="http://schemas.openxmlformats.org/officeDocument/2006/relationships/customXml" Target="../ink/ink725.xml"/><Relationship Id="rId446" Type="http://schemas.openxmlformats.org/officeDocument/2006/relationships/image" Target="../media/image1076.png"/><Relationship Id="rId653" Type="http://schemas.openxmlformats.org/officeDocument/2006/relationships/customXml" Target="../ink/ink932.xml"/><Relationship Id="rId292" Type="http://schemas.openxmlformats.org/officeDocument/2006/relationships/image" Target="../media/image999.png"/><Relationship Id="rId306" Type="http://schemas.openxmlformats.org/officeDocument/2006/relationships/image" Target="../media/image1006.png"/><Relationship Id="rId87" Type="http://schemas.openxmlformats.org/officeDocument/2006/relationships/customXml" Target="../ink/ink649.xml"/><Relationship Id="rId513" Type="http://schemas.openxmlformats.org/officeDocument/2006/relationships/customXml" Target="../ink/ink862.xml"/><Relationship Id="rId597" Type="http://schemas.openxmlformats.org/officeDocument/2006/relationships/customXml" Target="../ink/ink904.xml"/><Relationship Id="rId720" Type="http://schemas.openxmlformats.org/officeDocument/2006/relationships/image" Target="../media/image1213.png"/><Relationship Id="rId152" Type="http://schemas.openxmlformats.org/officeDocument/2006/relationships/image" Target="../media/image929.png"/><Relationship Id="rId457" Type="http://schemas.openxmlformats.org/officeDocument/2006/relationships/customXml" Target="../ink/ink834.xml"/><Relationship Id="rId664" Type="http://schemas.openxmlformats.org/officeDocument/2006/relationships/image" Target="../media/image1185.png"/><Relationship Id="rId14" Type="http://schemas.openxmlformats.org/officeDocument/2006/relationships/image" Target="../media/image860.png"/><Relationship Id="rId317" Type="http://schemas.openxmlformats.org/officeDocument/2006/relationships/customXml" Target="../ink/ink764.xml"/><Relationship Id="rId524" Type="http://schemas.openxmlformats.org/officeDocument/2006/relationships/image" Target="../media/image1115.png"/><Relationship Id="rId731" Type="http://schemas.openxmlformats.org/officeDocument/2006/relationships/customXml" Target="../ink/ink971.xml"/><Relationship Id="rId98" Type="http://schemas.openxmlformats.org/officeDocument/2006/relationships/image" Target="../media/image902.png"/><Relationship Id="rId163" Type="http://schemas.openxmlformats.org/officeDocument/2006/relationships/customXml" Target="../ink/ink687.xml"/><Relationship Id="rId370" Type="http://schemas.openxmlformats.org/officeDocument/2006/relationships/image" Target="../media/image1038.png"/><Relationship Id="rId230" Type="http://schemas.openxmlformats.org/officeDocument/2006/relationships/image" Target="../media/image968.png"/><Relationship Id="rId468" Type="http://schemas.openxmlformats.org/officeDocument/2006/relationships/image" Target="../media/image1087.png"/><Relationship Id="rId675" Type="http://schemas.openxmlformats.org/officeDocument/2006/relationships/customXml" Target="../ink/ink943.xml"/><Relationship Id="rId25" Type="http://schemas.openxmlformats.org/officeDocument/2006/relationships/customXml" Target="../ink/ink618.xml"/><Relationship Id="rId328" Type="http://schemas.openxmlformats.org/officeDocument/2006/relationships/image" Target="../media/image1017.png"/><Relationship Id="rId535" Type="http://schemas.openxmlformats.org/officeDocument/2006/relationships/customXml" Target="../ink/ink873.xml"/><Relationship Id="rId742" Type="http://schemas.openxmlformats.org/officeDocument/2006/relationships/image" Target="../media/image1224.png"/><Relationship Id="rId174" Type="http://schemas.openxmlformats.org/officeDocument/2006/relationships/image" Target="../media/image940.png"/><Relationship Id="rId381" Type="http://schemas.openxmlformats.org/officeDocument/2006/relationships/customXml" Target="../ink/ink796.xml"/><Relationship Id="rId602" Type="http://schemas.openxmlformats.org/officeDocument/2006/relationships/image" Target="../media/image1154.png"/><Relationship Id="rId241" Type="http://schemas.openxmlformats.org/officeDocument/2006/relationships/customXml" Target="../ink/ink726.xml"/><Relationship Id="rId479" Type="http://schemas.openxmlformats.org/officeDocument/2006/relationships/customXml" Target="../ink/ink845.xml"/><Relationship Id="rId686" Type="http://schemas.openxmlformats.org/officeDocument/2006/relationships/image" Target="../media/image1196.png"/><Relationship Id="rId36" Type="http://schemas.openxmlformats.org/officeDocument/2006/relationships/image" Target="../media/image871.png"/><Relationship Id="rId339" Type="http://schemas.openxmlformats.org/officeDocument/2006/relationships/customXml" Target="../ink/ink775.xml"/><Relationship Id="rId546" Type="http://schemas.openxmlformats.org/officeDocument/2006/relationships/image" Target="../media/image1126.png"/><Relationship Id="rId753" Type="http://schemas.openxmlformats.org/officeDocument/2006/relationships/customXml" Target="../ink/ink982.xml"/><Relationship Id="rId101" Type="http://schemas.openxmlformats.org/officeDocument/2006/relationships/customXml" Target="../ink/ink656.xml"/><Relationship Id="rId185" Type="http://schemas.openxmlformats.org/officeDocument/2006/relationships/customXml" Target="../ink/ink698.xml"/><Relationship Id="rId406" Type="http://schemas.openxmlformats.org/officeDocument/2006/relationships/image" Target="../media/image1056.png"/><Relationship Id="rId392" Type="http://schemas.openxmlformats.org/officeDocument/2006/relationships/image" Target="../media/image1049.png"/><Relationship Id="rId613" Type="http://schemas.openxmlformats.org/officeDocument/2006/relationships/customXml" Target="../ink/ink912.xml"/><Relationship Id="rId697" Type="http://schemas.openxmlformats.org/officeDocument/2006/relationships/customXml" Target="../ink/ink954.xml"/><Relationship Id="rId252" Type="http://schemas.openxmlformats.org/officeDocument/2006/relationships/image" Target="../media/image979.png"/><Relationship Id="rId47" Type="http://schemas.openxmlformats.org/officeDocument/2006/relationships/customXml" Target="../ink/ink629.xml"/><Relationship Id="rId112" Type="http://schemas.openxmlformats.org/officeDocument/2006/relationships/image" Target="../media/image909.png"/><Relationship Id="rId557" Type="http://schemas.openxmlformats.org/officeDocument/2006/relationships/customXml" Target="../ink/ink884.xml"/><Relationship Id="rId196" Type="http://schemas.openxmlformats.org/officeDocument/2006/relationships/image" Target="../media/image951.png"/><Relationship Id="rId417" Type="http://schemas.openxmlformats.org/officeDocument/2006/relationships/customXml" Target="../ink/ink814.xml"/><Relationship Id="rId624" Type="http://schemas.openxmlformats.org/officeDocument/2006/relationships/image" Target="../media/image1165.png"/><Relationship Id="rId263" Type="http://schemas.openxmlformats.org/officeDocument/2006/relationships/customXml" Target="../ink/ink737.xml"/><Relationship Id="rId470" Type="http://schemas.openxmlformats.org/officeDocument/2006/relationships/image" Target="../media/image1088.png"/><Relationship Id="rId58" Type="http://schemas.openxmlformats.org/officeDocument/2006/relationships/image" Target="../media/image882.png"/><Relationship Id="rId123" Type="http://schemas.openxmlformats.org/officeDocument/2006/relationships/customXml" Target="../ink/ink667.xml"/><Relationship Id="rId330" Type="http://schemas.openxmlformats.org/officeDocument/2006/relationships/image" Target="../media/image1018.png"/><Relationship Id="rId568" Type="http://schemas.openxmlformats.org/officeDocument/2006/relationships/image" Target="../media/image1137.png"/><Relationship Id="rId428" Type="http://schemas.openxmlformats.org/officeDocument/2006/relationships/image" Target="../media/image1067.png"/><Relationship Id="rId635" Type="http://schemas.openxmlformats.org/officeDocument/2006/relationships/customXml" Target="../ink/ink923.xml"/><Relationship Id="rId274" Type="http://schemas.openxmlformats.org/officeDocument/2006/relationships/image" Target="../media/image990.png"/><Relationship Id="rId481" Type="http://schemas.openxmlformats.org/officeDocument/2006/relationships/customXml" Target="../ink/ink846.xml"/><Relationship Id="rId702" Type="http://schemas.openxmlformats.org/officeDocument/2006/relationships/image" Target="../media/image1204.png"/><Relationship Id="rId69" Type="http://schemas.openxmlformats.org/officeDocument/2006/relationships/customXml" Target="../ink/ink640.xml"/><Relationship Id="rId134" Type="http://schemas.openxmlformats.org/officeDocument/2006/relationships/image" Target="../media/image920.png"/><Relationship Id="rId579" Type="http://schemas.openxmlformats.org/officeDocument/2006/relationships/customXml" Target="../ink/ink895.xml"/><Relationship Id="rId341" Type="http://schemas.openxmlformats.org/officeDocument/2006/relationships/customXml" Target="../ink/ink776.xml"/><Relationship Id="rId439" Type="http://schemas.openxmlformats.org/officeDocument/2006/relationships/customXml" Target="../ink/ink825.xml"/><Relationship Id="rId646" Type="http://schemas.openxmlformats.org/officeDocument/2006/relationships/image" Target="../media/image1176.png"/><Relationship Id="rId201" Type="http://schemas.openxmlformats.org/officeDocument/2006/relationships/customXml" Target="../ink/ink706.xml"/><Relationship Id="rId285" Type="http://schemas.openxmlformats.org/officeDocument/2006/relationships/customXml" Target="../ink/ink748.xml"/><Relationship Id="rId506" Type="http://schemas.openxmlformats.org/officeDocument/2006/relationships/image" Target="../media/image1106.png"/><Relationship Id="rId492" Type="http://schemas.openxmlformats.org/officeDocument/2006/relationships/image" Target="../media/image1099.png"/><Relationship Id="rId713" Type="http://schemas.openxmlformats.org/officeDocument/2006/relationships/customXml" Target="../ink/ink962.xml"/><Relationship Id="rId145" Type="http://schemas.openxmlformats.org/officeDocument/2006/relationships/customXml" Target="../ink/ink678.xml"/><Relationship Id="rId352" Type="http://schemas.openxmlformats.org/officeDocument/2006/relationships/image" Target="../media/image1029.png"/><Relationship Id="rId212" Type="http://schemas.openxmlformats.org/officeDocument/2006/relationships/image" Target="../media/image959.png"/><Relationship Id="rId657" Type="http://schemas.openxmlformats.org/officeDocument/2006/relationships/customXml" Target="../ink/ink934.xml"/><Relationship Id="rId296" Type="http://schemas.openxmlformats.org/officeDocument/2006/relationships/image" Target="../media/image1001.png"/><Relationship Id="rId517" Type="http://schemas.openxmlformats.org/officeDocument/2006/relationships/customXml" Target="../ink/ink864.xml"/><Relationship Id="rId724" Type="http://schemas.openxmlformats.org/officeDocument/2006/relationships/image" Target="../media/image1215.png"/><Relationship Id="rId60" Type="http://schemas.openxmlformats.org/officeDocument/2006/relationships/image" Target="../media/image883.png"/><Relationship Id="rId156" Type="http://schemas.openxmlformats.org/officeDocument/2006/relationships/image" Target="../media/image931.png"/><Relationship Id="rId363" Type="http://schemas.openxmlformats.org/officeDocument/2006/relationships/customXml" Target="../ink/ink787.xml"/><Relationship Id="rId570" Type="http://schemas.openxmlformats.org/officeDocument/2006/relationships/image" Target="../media/image1138.png"/><Relationship Id="rId223" Type="http://schemas.openxmlformats.org/officeDocument/2006/relationships/customXml" Target="../ink/ink717.xml"/><Relationship Id="rId430" Type="http://schemas.openxmlformats.org/officeDocument/2006/relationships/image" Target="../media/image1068.png"/><Relationship Id="rId668" Type="http://schemas.openxmlformats.org/officeDocument/2006/relationships/image" Target="../media/image1187.png"/><Relationship Id="rId18" Type="http://schemas.openxmlformats.org/officeDocument/2006/relationships/image" Target="../media/image862.png"/><Relationship Id="rId528" Type="http://schemas.openxmlformats.org/officeDocument/2006/relationships/image" Target="../media/image1117.png"/><Relationship Id="rId735" Type="http://schemas.openxmlformats.org/officeDocument/2006/relationships/customXml" Target="../ink/ink973.xml"/><Relationship Id="rId167" Type="http://schemas.openxmlformats.org/officeDocument/2006/relationships/customXml" Target="../ink/ink689.xml"/><Relationship Id="rId374" Type="http://schemas.openxmlformats.org/officeDocument/2006/relationships/image" Target="../media/image1040.png"/><Relationship Id="rId581" Type="http://schemas.openxmlformats.org/officeDocument/2006/relationships/customXml" Target="../ink/ink896.xml"/><Relationship Id="rId71" Type="http://schemas.openxmlformats.org/officeDocument/2006/relationships/customXml" Target="../ink/ink641.xml"/><Relationship Id="rId234" Type="http://schemas.openxmlformats.org/officeDocument/2006/relationships/image" Target="../media/image970.png"/><Relationship Id="rId679" Type="http://schemas.openxmlformats.org/officeDocument/2006/relationships/customXml" Target="../ink/ink945.xml"/><Relationship Id="rId2" Type="http://schemas.openxmlformats.org/officeDocument/2006/relationships/notesSlide" Target="../notesSlides/notesSlide11.xml"/><Relationship Id="rId29" Type="http://schemas.openxmlformats.org/officeDocument/2006/relationships/customXml" Target="../ink/ink620.xml"/><Relationship Id="rId441" Type="http://schemas.openxmlformats.org/officeDocument/2006/relationships/customXml" Target="../ink/ink826.xml"/><Relationship Id="rId539" Type="http://schemas.openxmlformats.org/officeDocument/2006/relationships/customXml" Target="../ink/ink875.xml"/><Relationship Id="rId746" Type="http://schemas.openxmlformats.org/officeDocument/2006/relationships/image" Target="../media/image1226.png"/><Relationship Id="rId178" Type="http://schemas.openxmlformats.org/officeDocument/2006/relationships/image" Target="../media/image942.png"/><Relationship Id="rId301" Type="http://schemas.openxmlformats.org/officeDocument/2006/relationships/customXml" Target="../ink/ink756.xml"/><Relationship Id="rId82" Type="http://schemas.openxmlformats.org/officeDocument/2006/relationships/image" Target="../media/image894.png"/><Relationship Id="rId385" Type="http://schemas.openxmlformats.org/officeDocument/2006/relationships/customXml" Target="../ink/ink798.xml"/><Relationship Id="rId592" Type="http://schemas.openxmlformats.org/officeDocument/2006/relationships/image" Target="../media/image1149.png"/><Relationship Id="rId606" Type="http://schemas.openxmlformats.org/officeDocument/2006/relationships/image" Target="../media/image1156.png"/><Relationship Id="rId245" Type="http://schemas.openxmlformats.org/officeDocument/2006/relationships/customXml" Target="../ink/ink728.xml"/><Relationship Id="rId452" Type="http://schemas.openxmlformats.org/officeDocument/2006/relationships/image" Target="../media/image1079.png"/><Relationship Id="rId105" Type="http://schemas.openxmlformats.org/officeDocument/2006/relationships/customXml" Target="../ink/ink658.xml"/><Relationship Id="rId312" Type="http://schemas.openxmlformats.org/officeDocument/2006/relationships/image" Target="../media/image1009.png"/><Relationship Id="rId93" Type="http://schemas.openxmlformats.org/officeDocument/2006/relationships/customXml" Target="../ink/ink652.xml"/><Relationship Id="rId189" Type="http://schemas.openxmlformats.org/officeDocument/2006/relationships/customXml" Target="../ink/ink700.xml"/><Relationship Id="rId396" Type="http://schemas.openxmlformats.org/officeDocument/2006/relationships/image" Target="../media/image1051.png"/><Relationship Id="rId617" Type="http://schemas.openxmlformats.org/officeDocument/2006/relationships/customXml" Target="../ink/ink914.xml"/><Relationship Id="rId256" Type="http://schemas.openxmlformats.org/officeDocument/2006/relationships/image" Target="../media/image981.png"/><Relationship Id="rId463" Type="http://schemas.openxmlformats.org/officeDocument/2006/relationships/customXml" Target="../ink/ink837.xml"/><Relationship Id="rId670" Type="http://schemas.openxmlformats.org/officeDocument/2006/relationships/image" Target="../media/image1188.png"/><Relationship Id="rId116" Type="http://schemas.openxmlformats.org/officeDocument/2006/relationships/image" Target="../media/image911.png"/><Relationship Id="rId323" Type="http://schemas.openxmlformats.org/officeDocument/2006/relationships/customXml" Target="../ink/ink767.xml"/><Relationship Id="rId530" Type="http://schemas.openxmlformats.org/officeDocument/2006/relationships/image" Target="../media/image1118.png"/><Relationship Id="rId20" Type="http://schemas.openxmlformats.org/officeDocument/2006/relationships/image" Target="../media/image863.png"/><Relationship Id="rId628" Type="http://schemas.openxmlformats.org/officeDocument/2006/relationships/image" Target="../media/image1167.png"/><Relationship Id="rId267" Type="http://schemas.openxmlformats.org/officeDocument/2006/relationships/customXml" Target="../ink/ink739.xml"/><Relationship Id="rId474" Type="http://schemas.openxmlformats.org/officeDocument/2006/relationships/image" Target="../media/image1090.png"/><Relationship Id="rId127" Type="http://schemas.openxmlformats.org/officeDocument/2006/relationships/customXml" Target="../ink/ink669.xml"/><Relationship Id="rId681" Type="http://schemas.openxmlformats.org/officeDocument/2006/relationships/customXml" Target="../ink/ink946.xml"/><Relationship Id="rId737" Type="http://schemas.openxmlformats.org/officeDocument/2006/relationships/customXml" Target="../ink/ink974.xml"/><Relationship Id="rId31" Type="http://schemas.openxmlformats.org/officeDocument/2006/relationships/customXml" Target="../ink/ink621.xml"/><Relationship Id="rId73" Type="http://schemas.openxmlformats.org/officeDocument/2006/relationships/customXml" Target="../ink/ink642.xml"/><Relationship Id="rId169" Type="http://schemas.openxmlformats.org/officeDocument/2006/relationships/customXml" Target="../ink/ink690.xml"/><Relationship Id="rId334" Type="http://schemas.openxmlformats.org/officeDocument/2006/relationships/image" Target="../media/image1020.png"/><Relationship Id="rId376" Type="http://schemas.openxmlformats.org/officeDocument/2006/relationships/image" Target="../media/image1041.png"/><Relationship Id="rId541" Type="http://schemas.openxmlformats.org/officeDocument/2006/relationships/customXml" Target="../ink/ink876.xml"/><Relationship Id="rId583" Type="http://schemas.openxmlformats.org/officeDocument/2006/relationships/customXml" Target="../ink/ink897.xml"/><Relationship Id="rId639" Type="http://schemas.openxmlformats.org/officeDocument/2006/relationships/customXml" Target="../ink/ink925.xml"/><Relationship Id="rId4" Type="http://schemas.openxmlformats.org/officeDocument/2006/relationships/image" Target="../media/image855.png"/><Relationship Id="rId180" Type="http://schemas.openxmlformats.org/officeDocument/2006/relationships/image" Target="../media/image943.png"/><Relationship Id="rId236" Type="http://schemas.openxmlformats.org/officeDocument/2006/relationships/image" Target="../media/image971.png"/><Relationship Id="rId278" Type="http://schemas.openxmlformats.org/officeDocument/2006/relationships/image" Target="../media/image992.png"/><Relationship Id="rId401" Type="http://schemas.openxmlformats.org/officeDocument/2006/relationships/customXml" Target="../ink/ink806.xml"/><Relationship Id="rId443" Type="http://schemas.openxmlformats.org/officeDocument/2006/relationships/customXml" Target="../ink/ink827.xml"/><Relationship Id="rId650" Type="http://schemas.openxmlformats.org/officeDocument/2006/relationships/image" Target="../media/image1178.png"/><Relationship Id="rId303" Type="http://schemas.openxmlformats.org/officeDocument/2006/relationships/customXml" Target="../ink/ink757.xml"/><Relationship Id="rId485" Type="http://schemas.openxmlformats.org/officeDocument/2006/relationships/customXml" Target="../ink/ink848.xml"/><Relationship Id="rId692" Type="http://schemas.openxmlformats.org/officeDocument/2006/relationships/image" Target="../media/image1199.png"/><Relationship Id="rId706" Type="http://schemas.openxmlformats.org/officeDocument/2006/relationships/image" Target="../media/image1206.png"/><Relationship Id="rId748" Type="http://schemas.openxmlformats.org/officeDocument/2006/relationships/image" Target="../media/image1227.png"/><Relationship Id="rId42" Type="http://schemas.openxmlformats.org/officeDocument/2006/relationships/image" Target="../media/image874.png"/><Relationship Id="rId84" Type="http://schemas.openxmlformats.org/officeDocument/2006/relationships/image" Target="../media/image895.png"/><Relationship Id="rId138" Type="http://schemas.openxmlformats.org/officeDocument/2006/relationships/image" Target="../media/image922.png"/><Relationship Id="rId345" Type="http://schemas.openxmlformats.org/officeDocument/2006/relationships/customXml" Target="../ink/ink778.xml"/><Relationship Id="rId387" Type="http://schemas.openxmlformats.org/officeDocument/2006/relationships/customXml" Target="../ink/ink799.xml"/><Relationship Id="rId510" Type="http://schemas.openxmlformats.org/officeDocument/2006/relationships/image" Target="../media/image1108.png"/><Relationship Id="rId552" Type="http://schemas.openxmlformats.org/officeDocument/2006/relationships/image" Target="../media/image1129.png"/><Relationship Id="rId594" Type="http://schemas.openxmlformats.org/officeDocument/2006/relationships/image" Target="../media/image1150.png"/><Relationship Id="rId608" Type="http://schemas.openxmlformats.org/officeDocument/2006/relationships/image" Target="../media/image1157.png"/><Relationship Id="rId191" Type="http://schemas.openxmlformats.org/officeDocument/2006/relationships/customXml" Target="../ink/ink701.xml"/><Relationship Id="rId205" Type="http://schemas.openxmlformats.org/officeDocument/2006/relationships/customXml" Target="../ink/ink708.xml"/><Relationship Id="rId247" Type="http://schemas.openxmlformats.org/officeDocument/2006/relationships/customXml" Target="../ink/ink729.xml"/><Relationship Id="rId412" Type="http://schemas.openxmlformats.org/officeDocument/2006/relationships/image" Target="../media/image1059.png"/><Relationship Id="rId107" Type="http://schemas.openxmlformats.org/officeDocument/2006/relationships/customXml" Target="../ink/ink659.xml"/><Relationship Id="rId289" Type="http://schemas.openxmlformats.org/officeDocument/2006/relationships/customXml" Target="../ink/ink750.xml"/><Relationship Id="rId454" Type="http://schemas.openxmlformats.org/officeDocument/2006/relationships/image" Target="../media/image1080.png"/><Relationship Id="rId496" Type="http://schemas.openxmlformats.org/officeDocument/2006/relationships/image" Target="../media/image1101.png"/><Relationship Id="rId661" Type="http://schemas.openxmlformats.org/officeDocument/2006/relationships/customXml" Target="../ink/ink936.xml"/><Relationship Id="rId717" Type="http://schemas.openxmlformats.org/officeDocument/2006/relationships/customXml" Target="../ink/ink964.xml"/><Relationship Id="rId11" Type="http://schemas.openxmlformats.org/officeDocument/2006/relationships/customXml" Target="../ink/ink611.xml"/><Relationship Id="rId53" Type="http://schemas.openxmlformats.org/officeDocument/2006/relationships/customXml" Target="../ink/ink632.xml"/><Relationship Id="rId149" Type="http://schemas.openxmlformats.org/officeDocument/2006/relationships/customXml" Target="../ink/ink680.xml"/><Relationship Id="rId314" Type="http://schemas.openxmlformats.org/officeDocument/2006/relationships/image" Target="../media/image1010.png"/><Relationship Id="rId356" Type="http://schemas.openxmlformats.org/officeDocument/2006/relationships/image" Target="../media/image1031.png"/><Relationship Id="rId398" Type="http://schemas.openxmlformats.org/officeDocument/2006/relationships/image" Target="../media/image1052.png"/><Relationship Id="rId521" Type="http://schemas.openxmlformats.org/officeDocument/2006/relationships/customXml" Target="../ink/ink866.xml"/><Relationship Id="rId563" Type="http://schemas.openxmlformats.org/officeDocument/2006/relationships/customXml" Target="../ink/ink887.xml"/><Relationship Id="rId619" Type="http://schemas.openxmlformats.org/officeDocument/2006/relationships/customXml" Target="../ink/ink915.xml"/><Relationship Id="rId95" Type="http://schemas.openxmlformats.org/officeDocument/2006/relationships/customXml" Target="../ink/ink653.xml"/><Relationship Id="rId160" Type="http://schemas.openxmlformats.org/officeDocument/2006/relationships/image" Target="../media/image933.png"/><Relationship Id="rId216" Type="http://schemas.openxmlformats.org/officeDocument/2006/relationships/image" Target="../media/image961.png"/><Relationship Id="rId423" Type="http://schemas.openxmlformats.org/officeDocument/2006/relationships/customXml" Target="../ink/ink817.xml"/><Relationship Id="rId258" Type="http://schemas.openxmlformats.org/officeDocument/2006/relationships/image" Target="../media/image982.png"/><Relationship Id="rId465" Type="http://schemas.openxmlformats.org/officeDocument/2006/relationships/customXml" Target="../ink/ink838.xml"/><Relationship Id="rId630" Type="http://schemas.openxmlformats.org/officeDocument/2006/relationships/image" Target="../media/image1168.png"/><Relationship Id="rId672" Type="http://schemas.openxmlformats.org/officeDocument/2006/relationships/image" Target="../media/image1189.png"/><Relationship Id="rId728" Type="http://schemas.openxmlformats.org/officeDocument/2006/relationships/image" Target="../media/image1217.png"/><Relationship Id="rId22" Type="http://schemas.openxmlformats.org/officeDocument/2006/relationships/image" Target="../media/image864.png"/><Relationship Id="rId64" Type="http://schemas.openxmlformats.org/officeDocument/2006/relationships/image" Target="../media/image885.png"/><Relationship Id="rId118" Type="http://schemas.openxmlformats.org/officeDocument/2006/relationships/image" Target="../media/image912.png"/><Relationship Id="rId325" Type="http://schemas.openxmlformats.org/officeDocument/2006/relationships/customXml" Target="../ink/ink768.xml"/><Relationship Id="rId367" Type="http://schemas.openxmlformats.org/officeDocument/2006/relationships/customXml" Target="../ink/ink789.xml"/><Relationship Id="rId532" Type="http://schemas.openxmlformats.org/officeDocument/2006/relationships/image" Target="../media/image1119.png"/><Relationship Id="rId574" Type="http://schemas.openxmlformats.org/officeDocument/2006/relationships/image" Target="../media/image1140.png"/><Relationship Id="rId171" Type="http://schemas.openxmlformats.org/officeDocument/2006/relationships/customXml" Target="../ink/ink691.xml"/><Relationship Id="rId227" Type="http://schemas.openxmlformats.org/officeDocument/2006/relationships/customXml" Target="../ink/ink719.xml"/><Relationship Id="rId269" Type="http://schemas.openxmlformats.org/officeDocument/2006/relationships/customXml" Target="../ink/ink740.xml"/><Relationship Id="rId434" Type="http://schemas.openxmlformats.org/officeDocument/2006/relationships/image" Target="../media/image1070.png"/><Relationship Id="rId476" Type="http://schemas.openxmlformats.org/officeDocument/2006/relationships/image" Target="../media/image1091.png"/><Relationship Id="rId641" Type="http://schemas.openxmlformats.org/officeDocument/2006/relationships/customXml" Target="../ink/ink926.xml"/><Relationship Id="rId683" Type="http://schemas.openxmlformats.org/officeDocument/2006/relationships/customXml" Target="../ink/ink947.xml"/><Relationship Id="rId739" Type="http://schemas.openxmlformats.org/officeDocument/2006/relationships/customXml" Target="../ink/ink975.xml"/><Relationship Id="rId33" Type="http://schemas.openxmlformats.org/officeDocument/2006/relationships/customXml" Target="../ink/ink622.xml"/><Relationship Id="rId129" Type="http://schemas.openxmlformats.org/officeDocument/2006/relationships/customXml" Target="../ink/ink670.xml"/><Relationship Id="rId280" Type="http://schemas.openxmlformats.org/officeDocument/2006/relationships/image" Target="../media/image993.png"/><Relationship Id="rId336" Type="http://schemas.openxmlformats.org/officeDocument/2006/relationships/image" Target="../media/image1021.png"/><Relationship Id="rId501" Type="http://schemas.openxmlformats.org/officeDocument/2006/relationships/customXml" Target="../ink/ink856.xml"/><Relationship Id="rId543" Type="http://schemas.openxmlformats.org/officeDocument/2006/relationships/customXml" Target="../ink/ink877.xml"/><Relationship Id="rId75" Type="http://schemas.openxmlformats.org/officeDocument/2006/relationships/customXml" Target="../ink/ink643.xml"/><Relationship Id="rId140" Type="http://schemas.openxmlformats.org/officeDocument/2006/relationships/image" Target="../media/image923.png"/><Relationship Id="rId182" Type="http://schemas.openxmlformats.org/officeDocument/2006/relationships/image" Target="../media/image944.png"/><Relationship Id="rId378" Type="http://schemas.openxmlformats.org/officeDocument/2006/relationships/image" Target="../media/image1042.png"/><Relationship Id="rId403" Type="http://schemas.openxmlformats.org/officeDocument/2006/relationships/customXml" Target="../ink/ink807.xml"/><Relationship Id="rId585" Type="http://schemas.openxmlformats.org/officeDocument/2006/relationships/customXml" Target="../ink/ink898.xml"/><Relationship Id="rId750" Type="http://schemas.openxmlformats.org/officeDocument/2006/relationships/image" Target="../media/image1228.png"/><Relationship Id="rId6" Type="http://schemas.openxmlformats.org/officeDocument/2006/relationships/image" Target="../media/image856.png"/><Relationship Id="rId238" Type="http://schemas.openxmlformats.org/officeDocument/2006/relationships/image" Target="../media/image972.png"/><Relationship Id="rId445" Type="http://schemas.openxmlformats.org/officeDocument/2006/relationships/customXml" Target="../ink/ink828.xml"/><Relationship Id="rId487" Type="http://schemas.openxmlformats.org/officeDocument/2006/relationships/customXml" Target="../ink/ink849.xml"/><Relationship Id="rId610" Type="http://schemas.openxmlformats.org/officeDocument/2006/relationships/image" Target="../media/image1158.png"/><Relationship Id="rId652" Type="http://schemas.openxmlformats.org/officeDocument/2006/relationships/image" Target="../media/image1179.png"/><Relationship Id="rId694" Type="http://schemas.openxmlformats.org/officeDocument/2006/relationships/image" Target="../media/image1200.png"/><Relationship Id="rId708" Type="http://schemas.openxmlformats.org/officeDocument/2006/relationships/image" Target="../media/image1207.png"/><Relationship Id="rId291" Type="http://schemas.openxmlformats.org/officeDocument/2006/relationships/customXml" Target="../ink/ink751.xml"/><Relationship Id="rId305" Type="http://schemas.openxmlformats.org/officeDocument/2006/relationships/customXml" Target="../ink/ink758.xml"/><Relationship Id="rId347" Type="http://schemas.openxmlformats.org/officeDocument/2006/relationships/customXml" Target="../ink/ink779.xml"/><Relationship Id="rId512" Type="http://schemas.openxmlformats.org/officeDocument/2006/relationships/image" Target="../media/image1109.png"/><Relationship Id="rId44" Type="http://schemas.openxmlformats.org/officeDocument/2006/relationships/image" Target="../media/image875.png"/><Relationship Id="rId86" Type="http://schemas.openxmlformats.org/officeDocument/2006/relationships/image" Target="../media/image896.png"/><Relationship Id="rId151" Type="http://schemas.openxmlformats.org/officeDocument/2006/relationships/customXml" Target="../ink/ink681.xml"/><Relationship Id="rId389" Type="http://schemas.openxmlformats.org/officeDocument/2006/relationships/customXml" Target="../ink/ink800.xml"/><Relationship Id="rId554" Type="http://schemas.openxmlformats.org/officeDocument/2006/relationships/image" Target="../media/image1130.png"/><Relationship Id="rId596" Type="http://schemas.openxmlformats.org/officeDocument/2006/relationships/image" Target="../media/image1151.png"/><Relationship Id="rId193" Type="http://schemas.openxmlformats.org/officeDocument/2006/relationships/customXml" Target="../ink/ink702.xml"/><Relationship Id="rId207" Type="http://schemas.openxmlformats.org/officeDocument/2006/relationships/customXml" Target="../ink/ink709.xml"/><Relationship Id="rId249" Type="http://schemas.openxmlformats.org/officeDocument/2006/relationships/customXml" Target="../ink/ink730.xml"/><Relationship Id="rId414" Type="http://schemas.openxmlformats.org/officeDocument/2006/relationships/image" Target="../media/image1060.png"/><Relationship Id="rId456" Type="http://schemas.openxmlformats.org/officeDocument/2006/relationships/image" Target="../media/image1081.png"/><Relationship Id="rId498" Type="http://schemas.openxmlformats.org/officeDocument/2006/relationships/image" Target="../media/image1102.png"/><Relationship Id="rId621" Type="http://schemas.openxmlformats.org/officeDocument/2006/relationships/customXml" Target="../ink/ink916.xml"/><Relationship Id="rId663" Type="http://schemas.openxmlformats.org/officeDocument/2006/relationships/customXml" Target="../ink/ink937.xml"/><Relationship Id="rId13" Type="http://schemas.openxmlformats.org/officeDocument/2006/relationships/customXml" Target="../ink/ink612.xml"/><Relationship Id="rId109" Type="http://schemas.openxmlformats.org/officeDocument/2006/relationships/customXml" Target="../ink/ink660.xml"/><Relationship Id="rId260" Type="http://schemas.openxmlformats.org/officeDocument/2006/relationships/image" Target="../media/image983.png"/><Relationship Id="rId316" Type="http://schemas.openxmlformats.org/officeDocument/2006/relationships/image" Target="../media/image1011.png"/><Relationship Id="rId523" Type="http://schemas.openxmlformats.org/officeDocument/2006/relationships/customXml" Target="../ink/ink867.xml"/><Relationship Id="rId719" Type="http://schemas.openxmlformats.org/officeDocument/2006/relationships/customXml" Target="../ink/ink965.xml"/><Relationship Id="rId55" Type="http://schemas.openxmlformats.org/officeDocument/2006/relationships/customXml" Target="../ink/ink633.xml"/><Relationship Id="rId97" Type="http://schemas.openxmlformats.org/officeDocument/2006/relationships/customXml" Target="../ink/ink654.xml"/><Relationship Id="rId120" Type="http://schemas.openxmlformats.org/officeDocument/2006/relationships/image" Target="../media/image913.png"/><Relationship Id="rId358" Type="http://schemas.openxmlformats.org/officeDocument/2006/relationships/image" Target="../media/image1032.png"/><Relationship Id="rId565" Type="http://schemas.openxmlformats.org/officeDocument/2006/relationships/customXml" Target="../ink/ink888.xml"/><Relationship Id="rId730" Type="http://schemas.openxmlformats.org/officeDocument/2006/relationships/image" Target="../media/image1218.png"/><Relationship Id="rId162" Type="http://schemas.openxmlformats.org/officeDocument/2006/relationships/image" Target="../media/image934.png"/><Relationship Id="rId218" Type="http://schemas.openxmlformats.org/officeDocument/2006/relationships/image" Target="../media/image962.png"/><Relationship Id="rId425" Type="http://schemas.openxmlformats.org/officeDocument/2006/relationships/customXml" Target="../ink/ink818.xml"/><Relationship Id="rId467" Type="http://schemas.openxmlformats.org/officeDocument/2006/relationships/customXml" Target="../ink/ink839.xml"/><Relationship Id="rId632" Type="http://schemas.openxmlformats.org/officeDocument/2006/relationships/image" Target="../media/image1169.png"/><Relationship Id="rId271" Type="http://schemas.openxmlformats.org/officeDocument/2006/relationships/customXml" Target="../ink/ink741.xml"/><Relationship Id="rId674" Type="http://schemas.openxmlformats.org/officeDocument/2006/relationships/image" Target="../media/image1190.png"/><Relationship Id="rId24" Type="http://schemas.openxmlformats.org/officeDocument/2006/relationships/image" Target="../media/image865.png"/><Relationship Id="rId66" Type="http://schemas.openxmlformats.org/officeDocument/2006/relationships/image" Target="../media/image886.png"/><Relationship Id="rId131" Type="http://schemas.openxmlformats.org/officeDocument/2006/relationships/customXml" Target="../ink/ink671.xml"/><Relationship Id="rId327" Type="http://schemas.openxmlformats.org/officeDocument/2006/relationships/customXml" Target="../ink/ink769.xml"/><Relationship Id="rId369" Type="http://schemas.openxmlformats.org/officeDocument/2006/relationships/customXml" Target="../ink/ink790.xml"/><Relationship Id="rId534" Type="http://schemas.openxmlformats.org/officeDocument/2006/relationships/image" Target="../media/image1120.png"/><Relationship Id="rId576" Type="http://schemas.openxmlformats.org/officeDocument/2006/relationships/image" Target="../media/image1141.png"/><Relationship Id="rId741" Type="http://schemas.openxmlformats.org/officeDocument/2006/relationships/customXml" Target="../ink/ink976.xml"/><Relationship Id="rId173" Type="http://schemas.openxmlformats.org/officeDocument/2006/relationships/customXml" Target="../ink/ink692.xml"/><Relationship Id="rId229" Type="http://schemas.openxmlformats.org/officeDocument/2006/relationships/customXml" Target="../ink/ink720.xml"/><Relationship Id="rId380" Type="http://schemas.openxmlformats.org/officeDocument/2006/relationships/image" Target="../media/image1043.png"/><Relationship Id="rId436" Type="http://schemas.openxmlformats.org/officeDocument/2006/relationships/image" Target="../media/image1071.png"/><Relationship Id="rId601" Type="http://schemas.openxmlformats.org/officeDocument/2006/relationships/customXml" Target="../ink/ink906.xml"/><Relationship Id="rId643" Type="http://schemas.openxmlformats.org/officeDocument/2006/relationships/customXml" Target="../ink/ink927.xml"/><Relationship Id="rId240" Type="http://schemas.openxmlformats.org/officeDocument/2006/relationships/image" Target="../media/image973.png"/><Relationship Id="rId478" Type="http://schemas.openxmlformats.org/officeDocument/2006/relationships/image" Target="../media/image1092.png"/><Relationship Id="rId685" Type="http://schemas.openxmlformats.org/officeDocument/2006/relationships/customXml" Target="../ink/ink948.xml"/><Relationship Id="rId35" Type="http://schemas.openxmlformats.org/officeDocument/2006/relationships/customXml" Target="../ink/ink623.xml"/><Relationship Id="rId77" Type="http://schemas.openxmlformats.org/officeDocument/2006/relationships/customXml" Target="../ink/ink644.xml"/><Relationship Id="rId100" Type="http://schemas.openxmlformats.org/officeDocument/2006/relationships/image" Target="../media/image903.png"/><Relationship Id="rId282" Type="http://schemas.openxmlformats.org/officeDocument/2006/relationships/image" Target="../media/image994.png"/><Relationship Id="rId338" Type="http://schemas.openxmlformats.org/officeDocument/2006/relationships/image" Target="../media/image1022.png"/><Relationship Id="rId503" Type="http://schemas.openxmlformats.org/officeDocument/2006/relationships/customXml" Target="../ink/ink857.xml"/><Relationship Id="rId545" Type="http://schemas.openxmlformats.org/officeDocument/2006/relationships/customXml" Target="../ink/ink878.xml"/><Relationship Id="rId587" Type="http://schemas.openxmlformats.org/officeDocument/2006/relationships/customXml" Target="../ink/ink899.xml"/><Relationship Id="rId710" Type="http://schemas.openxmlformats.org/officeDocument/2006/relationships/image" Target="../media/image1208.png"/><Relationship Id="rId752" Type="http://schemas.openxmlformats.org/officeDocument/2006/relationships/image" Target="../media/image1229.png"/><Relationship Id="rId8" Type="http://schemas.openxmlformats.org/officeDocument/2006/relationships/image" Target="../media/image857.png"/><Relationship Id="rId142" Type="http://schemas.openxmlformats.org/officeDocument/2006/relationships/image" Target="../media/image924.png"/><Relationship Id="rId184" Type="http://schemas.openxmlformats.org/officeDocument/2006/relationships/image" Target="../media/image945.png"/><Relationship Id="rId391" Type="http://schemas.openxmlformats.org/officeDocument/2006/relationships/customXml" Target="../ink/ink801.xml"/><Relationship Id="rId405" Type="http://schemas.openxmlformats.org/officeDocument/2006/relationships/customXml" Target="../ink/ink808.xml"/><Relationship Id="rId447" Type="http://schemas.openxmlformats.org/officeDocument/2006/relationships/customXml" Target="../ink/ink829.xml"/><Relationship Id="rId612" Type="http://schemas.openxmlformats.org/officeDocument/2006/relationships/image" Target="../media/image1159.png"/><Relationship Id="rId251" Type="http://schemas.openxmlformats.org/officeDocument/2006/relationships/customXml" Target="../ink/ink731.xml"/><Relationship Id="rId489" Type="http://schemas.openxmlformats.org/officeDocument/2006/relationships/customXml" Target="../ink/ink850.xml"/><Relationship Id="rId654" Type="http://schemas.openxmlformats.org/officeDocument/2006/relationships/image" Target="../media/image1180.png"/><Relationship Id="rId696" Type="http://schemas.openxmlformats.org/officeDocument/2006/relationships/image" Target="../media/image1201.png"/><Relationship Id="rId46" Type="http://schemas.openxmlformats.org/officeDocument/2006/relationships/image" Target="../media/image876.png"/><Relationship Id="rId293" Type="http://schemas.openxmlformats.org/officeDocument/2006/relationships/customXml" Target="../ink/ink752.xml"/><Relationship Id="rId307" Type="http://schemas.openxmlformats.org/officeDocument/2006/relationships/customXml" Target="../ink/ink759.xml"/><Relationship Id="rId349" Type="http://schemas.openxmlformats.org/officeDocument/2006/relationships/customXml" Target="../ink/ink780.xml"/><Relationship Id="rId514" Type="http://schemas.openxmlformats.org/officeDocument/2006/relationships/image" Target="../media/image1110.png"/><Relationship Id="rId556" Type="http://schemas.openxmlformats.org/officeDocument/2006/relationships/image" Target="../media/image1131.png"/><Relationship Id="rId721" Type="http://schemas.openxmlformats.org/officeDocument/2006/relationships/customXml" Target="../ink/ink966.xml"/><Relationship Id="rId88" Type="http://schemas.openxmlformats.org/officeDocument/2006/relationships/image" Target="../media/image897.png"/><Relationship Id="rId111" Type="http://schemas.openxmlformats.org/officeDocument/2006/relationships/customXml" Target="../ink/ink661.xml"/><Relationship Id="rId153" Type="http://schemas.openxmlformats.org/officeDocument/2006/relationships/customXml" Target="../ink/ink682.xml"/><Relationship Id="rId195" Type="http://schemas.openxmlformats.org/officeDocument/2006/relationships/customXml" Target="../ink/ink703.xml"/><Relationship Id="rId209" Type="http://schemas.openxmlformats.org/officeDocument/2006/relationships/customXml" Target="../ink/ink710.xml"/><Relationship Id="rId360" Type="http://schemas.openxmlformats.org/officeDocument/2006/relationships/image" Target="../media/image1033.png"/><Relationship Id="rId416" Type="http://schemas.openxmlformats.org/officeDocument/2006/relationships/image" Target="../media/image1061.png"/><Relationship Id="rId598" Type="http://schemas.openxmlformats.org/officeDocument/2006/relationships/image" Target="../media/image1152.png"/><Relationship Id="rId220" Type="http://schemas.openxmlformats.org/officeDocument/2006/relationships/image" Target="../media/image963.png"/><Relationship Id="rId458" Type="http://schemas.openxmlformats.org/officeDocument/2006/relationships/image" Target="../media/image1082.png"/><Relationship Id="rId623" Type="http://schemas.openxmlformats.org/officeDocument/2006/relationships/customXml" Target="../ink/ink917.xml"/><Relationship Id="rId665" Type="http://schemas.openxmlformats.org/officeDocument/2006/relationships/customXml" Target="../ink/ink938.xml"/><Relationship Id="rId15" Type="http://schemas.openxmlformats.org/officeDocument/2006/relationships/customXml" Target="../ink/ink613.xml"/><Relationship Id="rId57" Type="http://schemas.openxmlformats.org/officeDocument/2006/relationships/customXml" Target="../ink/ink634.xml"/><Relationship Id="rId262" Type="http://schemas.openxmlformats.org/officeDocument/2006/relationships/image" Target="../media/image984.png"/><Relationship Id="rId318" Type="http://schemas.openxmlformats.org/officeDocument/2006/relationships/image" Target="../media/image1012.png"/><Relationship Id="rId525" Type="http://schemas.openxmlformats.org/officeDocument/2006/relationships/customXml" Target="../ink/ink868.xml"/><Relationship Id="rId567" Type="http://schemas.openxmlformats.org/officeDocument/2006/relationships/customXml" Target="../ink/ink889.xml"/><Relationship Id="rId732" Type="http://schemas.openxmlformats.org/officeDocument/2006/relationships/image" Target="../media/image1219.png"/><Relationship Id="rId99" Type="http://schemas.openxmlformats.org/officeDocument/2006/relationships/customXml" Target="../ink/ink655.xml"/><Relationship Id="rId122" Type="http://schemas.openxmlformats.org/officeDocument/2006/relationships/image" Target="../media/image914.png"/><Relationship Id="rId164" Type="http://schemas.openxmlformats.org/officeDocument/2006/relationships/image" Target="../media/image935.png"/><Relationship Id="rId371" Type="http://schemas.openxmlformats.org/officeDocument/2006/relationships/customXml" Target="../ink/ink791.xml"/><Relationship Id="rId427" Type="http://schemas.openxmlformats.org/officeDocument/2006/relationships/customXml" Target="../ink/ink819.xml"/><Relationship Id="rId469" Type="http://schemas.openxmlformats.org/officeDocument/2006/relationships/customXml" Target="../ink/ink840.xml"/><Relationship Id="rId634" Type="http://schemas.openxmlformats.org/officeDocument/2006/relationships/image" Target="../media/image1170.png"/><Relationship Id="rId676" Type="http://schemas.openxmlformats.org/officeDocument/2006/relationships/image" Target="../media/image1191.png"/><Relationship Id="rId26" Type="http://schemas.openxmlformats.org/officeDocument/2006/relationships/image" Target="../media/image866.png"/><Relationship Id="rId231" Type="http://schemas.openxmlformats.org/officeDocument/2006/relationships/customXml" Target="../ink/ink721.xml"/><Relationship Id="rId273" Type="http://schemas.openxmlformats.org/officeDocument/2006/relationships/customXml" Target="../ink/ink742.xml"/><Relationship Id="rId329" Type="http://schemas.openxmlformats.org/officeDocument/2006/relationships/customXml" Target="../ink/ink770.xml"/><Relationship Id="rId480" Type="http://schemas.openxmlformats.org/officeDocument/2006/relationships/image" Target="../media/image1093.png"/><Relationship Id="rId536" Type="http://schemas.openxmlformats.org/officeDocument/2006/relationships/image" Target="../media/image1121.png"/><Relationship Id="rId701" Type="http://schemas.openxmlformats.org/officeDocument/2006/relationships/customXml" Target="../ink/ink956.xml"/><Relationship Id="rId68" Type="http://schemas.openxmlformats.org/officeDocument/2006/relationships/image" Target="../media/image887.png"/><Relationship Id="rId133" Type="http://schemas.openxmlformats.org/officeDocument/2006/relationships/customXml" Target="../ink/ink672.xml"/><Relationship Id="rId175" Type="http://schemas.openxmlformats.org/officeDocument/2006/relationships/customXml" Target="../ink/ink693.xml"/><Relationship Id="rId340" Type="http://schemas.openxmlformats.org/officeDocument/2006/relationships/image" Target="../media/image1023.png"/><Relationship Id="rId578" Type="http://schemas.openxmlformats.org/officeDocument/2006/relationships/image" Target="../media/image1142.png"/><Relationship Id="rId743" Type="http://schemas.openxmlformats.org/officeDocument/2006/relationships/customXml" Target="../ink/ink977.xml"/><Relationship Id="rId200" Type="http://schemas.openxmlformats.org/officeDocument/2006/relationships/image" Target="../media/image953.png"/><Relationship Id="rId382" Type="http://schemas.openxmlformats.org/officeDocument/2006/relationships/image" Target="../media/image1044.png"/><Relationship Id="rId438" Type="http://schemas.openxmlformats.org/officeDocument/2006/relationships/image" Target="../media/image1072.png"/><Relationship Id="rId603" Type="http://schemas.openxmlformats.org/officeDocument/2006/relationships/customXml" Target="../ink/ink907.xml"/><Relationship Id="rId645" Type="http://schemas.openxmlformats.org/officeDocument/2006/relationships/customXml" Target="../ink/ink928.xml"/><Relationship Id="rId687" Type="http://schemas.openxmlformats.org/officeDocument/2006/relationships/customXml" Target="../ink/ink949.xml"/><Relationship Id="rId242" Type="http://schemas.openxmlformats.org/officeDocument/2006/relationships/image" Target="../media/image974.png"/><Relationship Id="rId284" Type="http://schemas.openxmlformats.org/officeDocument/2006/relationships/image" Target="../media/image995.png"/><Relationship Id="rId491" Type="http://schemas.openxmlformats.org/officeDocument/2006/relationships/customXml" Target="../ink/ink851.xml"/><Relationship Id="rId505" Type="http://schemas.openxmlformats.org/officeDocument/2006/relationships/customXml" Target="../ink/ink858.xml"/><Relationship Id="rId712" Type="http://schemas.openxmlformats.org/officeDocument/2006/relationships/image" Target="../media/image1209.png"/><Relationship Id="rId37" Type="http://schemas.openxmlformats.org/officeDocument/2006/relationships/customXml" Target="../ink/ink624.xml"/><Relationship Id="rId79" Type="http://schemas.openxmlformats.org/officeDocument/2006/relationships/customXml" Target="../ink/ink645.xml"/><Relationship Id="rId102" Type="http://schemas.openxmlformats.org/officeDocument/2006/relationships/image" Target="../media/image904.png"/><Relationship Id="rId144" Type="http://schemas.openxmlformats.org/officeDocument/2006/relationships/image" Target="../media/image925.png"/><Relationship Id="rId547" Type="http://schemas.openxmlformats.org/officeDocument/2006/relationships/customXml" Target="../ink/ink879.xml"/><Relationship Id="rId589" Type="http://schemas.openxmlformats.org/officeDocument/2006/relationships/customXml" Target="../ink/ink900.xml"/><Relationship Id="rId754" Type="http://schemas.openxmlformats.org/officeDocument/2006/relationships/image" Target="../media/image1230.png"/><Relationship Id="rId90" Type="http://schemas.openxmlformats.org/officeDocument/2006/relationships/image" Target="../media/image898.png"/><Relationship Id="rId186" Type="http://schemas.openxmlformats.org/officeDocument/2006/relationships/image" Target="../media/image946.png"/><Relationship Id="rId351" Type="http://schemas.openxmlformats.org/officeDocument/2006/relationships/customXml" Target="../ink/ink781.xml"/><Relationship Id="rId393" Type="http://schemas.openxmlformats.org/officeDocument/2006/relationships/customXml" Target="../ink/ink802.xml"/><Relationship Id="rId407" Type="http://schemas.openxmlformats.org/officeDocument/2006/relationships/customXml" Target="../ink/ink809.xml"/><Relationship Id="rId449" Type="http://schemas.openxmlformats.org/officeDocument/2006/relationships/customXml" Target="../ink/ink830.xml"/><Relationship Id="rId614" Type="http://schemas.openxmlformats.org/officeDocument/2006/relationships/image" Target="../media/image1160.png"/><Relationship Id="rId656" Type="http://schemas.openxmlformats.org/officeDocument/2006/relationships/image" Target="../media/image1181.png"/><Relationship Id="rId211" Type="http://schemas.openxmlformats.org/officeDocument/2006/relationships/customXml" Target="../ink/ink711.xml"/><Relationship Id="rId253" Type="http://schemas.openxmlformats.org/officeDocument/2006/relationships/customXml" Target="../ink/ink732.xml"/><Relationship Id="rId295" Type="http://schemas.openxmlformats.org/officeDocument/2006/relationships/customXml" Target="../ink/ink753.xml"/><Relationship Id="rId309" Type="http://schemas.openxmlformats.org/officeDocument/2006/relationships/customXml" Target="../ink/ink760.xml"/><Relationship Id="rId460" Type="http://schemas.openxmlformats.org/officeDocument/2006/relationships/image" Target="../media/image1083.png"/><Relationship Id="rId516" Type="http://schemas.openxmlformats.org/officeDocument/2006/relationships/image" Target="../media/image1111.png"/><Relationship Id="rId698" Type="http://schemas.openxmlformats.org/officeDocument/2006/relationships/image" Target="../media/image1202.png"/><Relationship Id="rId48" Type="http://schemas.openxmlformats.org/officeDocument/2006/relationships/image" Target="../media/image877.png"/><Relationship Id="rId113" Type="http://schemas.openxmlformats.org/officeDocument/2006/relationships/customXml" Target="../ink/ink662.xml"/><Relationship Id="rId320" Type="http://schemas.openxmlformats.org/officeDocument/2006/relationships/image" Target="../media/image1013.png"/><Relationship Id="rId558" Type="http://schemas.openxmlformats.org/officeDocument/2006/relationships/image" Target="../media/image1132.png"/><Relationship Id="rId723" Type="http://schemas.openxmlformats.org/officeDocument/2006/relationships/customXml" Target="../ink/ink967.xml"/><Relationship Id="rId155" Type="http://schemas.openxmlformats.org/officeDocument/2006/relationships/customXml" Target="../ink/ink683.xml"/><Relationship Id="rId197" Type="http://schemas.openxmlformats.org/officeDocument/2006/relationships/customXml" Target="../ink/ink704.xml"/><Relationship Id="rId362" Type="http://schemas.openxmlformats.org/officeDocument/2006/relationships/image" Target="../media/image1034.png"/><Relationship Id="rId418" Type="http://schemas.openxmlformats.org/officeDocument/2006/relationships/image" Target="../media/image1062.png"/><Relationship Id="rId625" Type="http://schemas.openxmlformats.org/officeDocument/2006/relationships/customXml" Target="../ink/ink918.xml"/><Relationship Id="rId222" Type="http://schemas.openxmlformats.org/officeDocument/2006/relationships/image" Target="../media/image964.png"/><Relationship Id="rId264" Type="http://schemas.openxmlformats.org/officeDocument/2006/relationships/image" Target="../media/image985.png"/><Relationship Id="rId471" Type="http://schemas.openxmlformats.org/officeDocument/2006/relationships/customXml" Target="../ink/ink841.xml"/><Relationship Id="rId667" Type="http://schemas.openxmlformats.org/officeDocument/2006/relationships/customXml" Target="../ink/ink939.xml"/><Relationship Id="rId17" Type="http://schemas.openxmlformats.org/officeDocument/2006/relationships/customXml" Target="../ink/ink614.xml"/><Relationship Id="rId59" Type="http://schemas.openxmlformats.org/officeDocument/2006/relationships/customXml" Target="../ink/ink635.xml"/><Relationship Id="rId124" Type="http://schemas.openxmlformats.org/officeDocument/2006/relationships/image" Target="../media/image915.png"/><Relationship Id="rId527" Type="http://schemas.openxmlformats.org/officeDocument/2006/relationships/customXml" Target="../ink/ink869.xml"/><Relationship Id="rId569" Type="http://schemas.openxmlformats.org/officeDocument/2006/relationships/customXml" Target="../ink/ink890.xml"/><Relationship Id="rId734" Type="http://schemas.openxmlformats.org/officeDocument/2006/relationships/image" Target="../media/image1220.png"/><Relationship Id="rId70" Type="http://schemas.openxmlformats.org/officeDocument/2006/relationships/image" Target="../media/image888.png"/><Relationship Id="rId166" Type="http://schemas.openxmlformats.org/officeDocument/2006/relationships/image" Target="../media/image936.png"/><Relationship Id="rId331" Type="http://schemas.openxmlformats.org/officeDocument/2006/relationships/customXml" Target="../ink/ink771.xml"/><Relationship Id="rId373" Type="http://schemas.openxmlformats.org/officeDocument/2006/relationships/customXml" Target="../ink/ink792.xml"/><Relationship Id="rId429" Type="http://schemas.openxmlformats.org/officeDocument/2006/relationships/customXml" Target="../ink/ink820.xml"/><Relationship Id="rId580" Type="http://schemas.openxmlformats.org/officeDocument/2006/relationships/image" Target="../media/image1143.png"/><Relationship Id="rId636" Type="http://schemas.openxmlformats.org/officeDocument/2006/relationships/image" Target="../media/image1171.png"/><Relationship Id="rId1" Type="http://schemas.openxmlformats.org/officeDocument/2006/relationships/slideLayout" Target="../slideLayouts/slideLayout7.xml"/><Relationship Id="rId233" Type="http://schemas.openxmlformats.org/officeDocument/2006/relationships/customXml" Target="../ink/ink722.xml"/><Relationship Id="rId440" Type="http://schemas.openxmlformats.org/officeDocument/2006/relationships/image" Target="../media/image1073.png"/><Relationship Id="rId678" Type="http://schemas.openxmlformats.org/officeDocument/2006/relationships/image" Target="../media/image1192.png"/><Relationship Id="rId28" Type="http://schemas.openxmlformats.org/officeDocument/2006/relationships/image" Target="../media/image867.png"/><Relationship Id="rId275" Type="http://schemas.openxmlformats.org/officeDocument/2006/relationships/customXml" Target="../ink/ink743.xml"/><Relationship Id="rId300" Type="http://schemas.openxmlformats.org/officeDocument/2006/relationships/image" Target="../media/image1003.png"/><Relationship Id="rId482" Type="http://schemas.openxmlformats.org/officeDocument/2006/relationships/image" Target="../media/image1094.png"/><Relationship Id="rId538" Type="http://schemas.openxmlformats.org/officeDocument/2006/relationships/image" Target="../media/image1122.png"/><Relationship Id="rId703" Type="http://schemas.openxmlformats.org/officeDocument/2006/relationships/customXml" Target="../ink/ink957.xml"/><Relationship Id="rId745" Type="http://schemas.openxmlformats.org/officeDocument/2006/relationships/customXml" Target="../ink/ink978.xml"/><Relationship Id="rId81" Type="http://schemas.openxmlformats.org/officeDocument/2006/relationships/customXml" Target="../ink/ink646.xml"/><Relationship Id="rId135" Type="http://schemas.openxmlformats.org/officeDocument/2006/relationships/customXml" Target="../ink/ink673.xml"/><Relationship Id="rId177" Type="http://schemas.openxmlformats.org/officeDocument/2006/relationships/customXml" Target="../ink/ink694.xml"/><Relationship Id="rId342" Type="http://schemas.openxmlformats.org/officeDocument/2006/relationships/image" Target="../media/image1024.png"/><Relationship Id="rId384" Type="http://schemas.openxmlformats.org/officeDocument/2006/relationships/image" Target="../media/image1045.png"/><Relationship Id="rId591" Type="http://schemas.openxmlformats.org/officeDocument/2006/relationships/customXml" Target="../ink/ink901.xml"/><Relationship Id="rId605" Type="http://schemas.openxmlformats.org/officeDocument/2006/relationships/customXml" Target="../ink/ink908.xml"/><Relationship Id="rId202" Type="http://schemas.openxmlformats.org/officeDocument/2006/relationships/image" Target="../media/image954.png"/><Relationship Id="rId244" Type="http://schemas.openxmlformats.org/officeDocument/2006/relationships/image" Target="../media/image975.png"/><Relationship Id="rId647" Type="http://schemas.openxmlformats.org/officeDocument/2006/relationships/customXml" Target="../ink/ink929.xml"/><Relationship Id="rId689" Type="http://schemas.openxmlformats.org/officeDocument/2006/relationships/customXml" Target="../ink/ink950.xml"/><Relationship Id="rId39" Type="http://schemas.openxmlformats.org/officeDocument/2006/relationships/customXml" Target="../ink/ink625.xml"/><Relationship Id="rId286" Type="http://schemas.openxmlformats.org/officeDocument/2006/relationships/image" Target="../media/image996.png"/><Relationship Id="rId451" Type="http://schemas.openxmlformats.org/officeDocument/2006/relationships/customXml" Target="../ink/ink831.xml"/><Relationship Id="rId493" Type="http://schemas.openxmlformats.org/officeDocument/2006/relationships/customXml" Target="../ink/ink852.xml"/><Relationship Id="rId507" Type="http://schemas.openxmlformats.org/officeDocument/2006/relationships/customXml" Target="../ink/ink859.xml"/><Relationship Id="rId549" Type="http://schemas.openxmlformats.org/officeDocument/2006/relationships/customXml" Target="../ink/ink880.xml"/><Relationship Id="rId714" Type="http://schemas.openxmlformats.org/officeDocument/2006/relationships/image" Target="../media/image1210.png"/><Relationship Id="rId50" Type="http://schemas.openxmlformats.org/officeDocument/2006/relationships/image" Target="../media/image878.png"/><Relationship Id="rId104" Type="http://schemas.openxmlformats.org/officeDocument/2006/relationships/image" Target="../media/image905.png"/><Relationship Id="rId146" Type="http://schemas.openxmlformats.org/officeDocument/2006/relationships/image" Target="../media/image926.png"/><Relationship Id="rId188" Type="http://schemas.openxmlformats.org/officeDocument/2006/relationships/image" Target="../media/image947.png"/><Relationship Id="rId311" Type="http://schemas.openxmlformats.org/officeDocument/2006/relationships/customXml" Target="../ink/ink761.xml"/><Relationship Id="rId353" Type="http://schemas.openxmlformats.org/officeDocument/2006/relationships/customXml" Target="../ink/ink782.xml"/><Relationship Id="rId395" Type="http://schemas.openxmlformats.org/officeDocument/2006/relationships/customXml" Target="../ink/ink803.xml"/><Relationship Id="rId409" Type="http://schemas.openxmlformats.org/officeDocument/2006/relationships/customXml" Target="../ink/ink810.xml"/><Relationship Id="rId560" Type="http://schemas.openxmlformats.org/officeDocument/2006/relationships/image" Target="../media/image1133.png"/><Relationship Id="rId92" Type="http://schemas.openxmlformats.org/officeDocument/2006/relationships/image" Target="../media/image899.png"/><Relationship Id="rId213" Type="http://schemas.openxmlformats.org/officeDocument/2006/relationships/customXml" Target="../ink/ink712.xml"/><Relationship Id="rId420" Type="http://schemas.openxmlformats.org/officeDocument/2006/relationships/image" Target="../media/image1063.png"/><Relationship Id="rId616" Type="http://schemas.openxmlformats.org/officeDocument/2006/relationships/image" Target="../media/image1161.png"/><Relationship Id="rId658" Type="http://schemas.openxmlformats.org/officeDocument/2006/relationships/image" Target="../media/image1182.png"/><Relationship Id="rId255" Type="http://schemas.openxmlformats.org/officeDocument/2006/relationships/customXml" Target="../ink/ink733.xml"/><Relationship Id="rId297" Type="http://schemas.openxmlformats.org/officeDocument/2006/relationships/customXml" Target="../ink/ink754.xml"/><Relationship Id="rId462" Type="http://schemas.openxmlformats.org/officeDocument/2006/relationships/image" Target="../media/image1084.png"/><Relationship Id="rId518" Type="http://schemas.openxmlformats.org/officeDocument/2006/relationships/image" Target="../media/image1112.png"/><Relationship Id="rId725" Type="http://schemas.openxmlformats.org/officeDocument/2006/relationships/customXml" Target="../ink/ink968.xml"/><Relationship Id="rId115" Type="http://schemas.openxmlformats.org/officeDocument/2006/relationships/customXml" Target="../ink/ink663.xml"/><Relationship Id="rId157" Type="http://schemas.openxmlformats.org/officeDocument/2006/relationships/customXml" Target="../ink/ink684.xml"/><Relationship Id="rId322" Type="http://schemas.openxmlformats.org/officeDocument/2006/relationships/image" Target="../media/image1014.png"/><Relationship Id="rId364" Type="http://schemas.openxmlformats.org/officeDocument/2006/relationships/image" Target="../media/image1035.png"/><Relationship Id="rId61" Type="http://schemas.openxmlformats.org/officeDocument/2006/relationships/customXml" Target="../ink/ink636.xml"/><Relationship Id="rId199" Type="http://schemas.openxmlformats.org/officeDocument/2006/relationships/customXml" Target="../ink/ink705.xml"/><Relationship Id="rId571" Type="http://schemas.openxmlformats.org/officeDocument/2006/relationships/customXml" Target="../ink/ink891.xml"/><Relationship Id="rId627" Type="http://schemas.openxmlformats.org/officeDocument/2006/relationships/customXml" Target="../ink/ink919.xml"/><Relationship Id="rId669" Type="http://schemas.openxmlformats.org/officeDocument/2006/relationships/customXml" Target="../ink/ink940.xml"/><Relationship Id="rId19" Type="http://schemas.openxmlformats.org/officeDocument/2006/relationships/customXml" Target="../ink/ink615.xml"/><Relationship Id="rId224" Type="http://schemas.openxmlformats.org/officeDocument/2006/relationships/image" Target="../media/image965.png"/><Relationship Id="rId266" Type="http://schemas.openxmlformats.org/officeDocument/2006/relationships/image" Target="../media/image986.png"/><Relationship Id="rId431" Type="http://schemas.openxmlformats.org/officeDocument/2006/relationships/customXml" Target="../ink/ink821.xml"/><Relationship Id="rId473" Type="http://schemas.openxmlformats.org/officeDocument/2006/relationships/customXml" Target="../ink/ink842.xml"/><Relationship Id="rId529" Type="http://schemas.openxmlformats.org/officeDocument/2006/relationships/customXml" Target="../ink/ink870.xml"/><Relationship Id="rId680" Type="http://schemas.openxmlformats.org/officeDocument/2006/relationships/image" Target="../media/image1193.png"/><Relationship Id="rId736" Type="http://schemas.openxmlformats.org/officeDocument/2006/relationships/image" Target="../media/image1221.png"/><Relationship Id="rId30" Type="http://schemas.openxmlformats.org/officeDocument/2006/relationships/image" Target="../media/image868.png"/><Relationship Id="rId126" Type="http://schemas.openxmlformats.org/officeDocument/2006/relationships/image" Target="../media/image916.png"/><Relationship Id="rId168" Type="http://schemas.openxmlformats.org/officeDocument/2006/relationships/image" Target="../media/image937.png"/><Relationship Id="rId333" Type="http://schemas.openxmlformats.org/officeDocument/2006/relationships/customXml" Target="../ink/ink772.xml"/><Relationship Id="rId540" Type="http://schemas.openxmlformats.org/officeDocument/2006/relationships/image" Target="../media/image1123.png"/><Relationship Id="rId72" Type="http://schemas.openxmlformats.org/officeDocument/2006/relationships/image" Target="../media/image889.png"/><Relationship Id="rId375" Type="http://schemas.openxmlformats.org/officeDocument/2006/relationships/customXml" Target="../ink/ink793.xml"/><Relationship Id="rId582" Type="http://schemas.openxmlformats.org/officeDocument/2006/relationships/image" Target="../media/image1144.png"/><Relationship Id="rId638" Type="http://schemas.openxmlformats.org/officeDocument/2006/relationships/image" Target="../media/image1172.png"/><Relationship Id="rId3" Type="http://schemas.openxmlformats.org/officeDocument/2006/relationships/customXml" Target="../ink/ink607.xml"/><Relationship Id="rId235" Type="http://schemas.openxmlformats.org/officeDocument/2006/relationships/customXml" Target="../ink/ink723.xml"/><Relationship Id="rId277" Type="http://schemas.openxmlformats.org/officeDocument/2006/relationships/customXml" Target="../ink/ink744.xml"/><Relationship Id="rId400" Type="http://schemas.openxmlformats.org/officeDocument/2006/relationships/image" Target="../media/image1053.png"/><Relationship Id="rId442" Type="http://schemas.openxmlformats.org/officeDocument/2006/relationships/image" Target="../media/image1074.png"/><Relationship Id="rId484" Type="http://schemas.openxmlformats.org/officeDocument/2006/relationships/image" Target="../media/image1095.png"/><Relationship Id="rId705" Type="http://schemas.openxmlformats.org/officeDocument/2006/relationships/customXml" Target="../ink/ink958.xml"/><Relationship Id="rId137" Type="http://schemas.openxmlformats.org/officeDocument/2006/relationships/customXml" Target="../ink/ink674.xml"/><Relationship Id="rId302" Type="http://schemas.openxmlformats.org/officeDocument/2006/relationships/image" Target="../media/image1004.png"/><Relationship Id="rId344" Type="http://schemas.openxmlformats.org/officeDocument/2006/relationships/image" Target="../media/image1025.png"/><Relationship Id="rId691" Type="http://schemas.openxmlformats.org/officeDocument/2006/relationships/customXml" Target="../ink/ink951.xml"/><Relationship Id="rId747" Type="http://schemas.openxmlformats.org/officeDocument/2006/relationships/customXml" Target="../ink/ink979.xml"/><Relationship Id="rId41" Type="http://schemas.openxmlformats.org/officeDocument/2006/relationships/customXml" Target="../ink/ink626.xml"/><Relationship Id="rId83" Type="http://schemas.openxmlformats.org/officeDocument/2006/relationships/customXml" Target="../ink/ink647.xml"/><Relationship Id="rId179" Type="http://schemas.openxmlformats.org/officeDocument/2006/relationships/customXml" Target="../ink/ink695.xml"/><Relationship Id="rId386" Type="http://schemas.openxmlformats.org/officeDocument/2006/relationships/image" Target="../media/image1046.png"/><Relationship Id="rId551" Type="http://schemas.openxmlformats.org/officeDocument/2006/relationships/customXml" Target="../ink/ink881.xml"/><Relationship Id="rId593" Type="http://schemas.openxmlformats.org/officeDocument/2006/relationships/customXml" Target="../ink/ink902.xml"/><Relationship Id="rId607" Type="http://schemas.openxmlformats.org/officeDocument/2006/relationships/customXml" Target="../ink/ink909.xml"/><Relationship Id="rId649" Type="http://schemas.openxmlformats.org/officeDocument/2006/relationships/customXml" Target="../ink/ink930.xml"/><Relationship Id="rId190" Type="http://schemas.openxmlformats.org/officeDocument/2006/relationships/image" Target="../media/image948.png"/><Relationship Id="rId204" Type="http://schemas.openxmlformats.org/officeDocument/2006/relationships/image" Target="../media/image955.png"/><Relationship Id="rId246" Type="http://schemas.openxmlformats.org/officeDocument/2006/relationships/image" Target="../media/image976.png"/><Relationship Id="rId288" Type="http://schemas.openxmlformats.org/officeDocument/2006/relationships/image" Target="../media/image997.png"/><Relationship Id="rId411" Type="http://schemas.openxmlformats.org/officeDocument/2006/relationships/customXml" Target="../ink/ink811.xml"/><Relationship Id="rId453" Type="http://schemas.openxmlformats.org/officeDocument/2006/relationships/customXml" Target="../ink/ink832.xml"/><Relationship Id="rId509" Type="http://schemas.openxmlformats.org/officeDocument/2006/relationships/customXml" Target="../ink/ink860.xml"/><Relationship Id="rId660" Type="http://schemas.openxmlformats.org/officeDocument/2006/relationships/image" Target="../media/image1183.png"/><Relationship Id="rId106" Type="http://schemas.openxmlformats.org/officeDocument/2006/relationships/image" Target="../media/image906.png"/><Relationship Id="rId313" Type="http://schemas.openxmlformats.org/officeDocument/2006/relationships/customXml" Target="../ink/ink762.xml"/><Relationship Id="rId495" Type="http://schemas.openxmlformats.org/officeDocument/2006/relationships/customXml" Target="../ink/ink853.xml"/><Relationship Id="rId716" Type="http://schemas.openxmlformats.org/officeDocument/2006/relationships/image" Target="../media/image1211.png"/><Relationship Id="rId10" Type="http://schemas.openxmlformats.org/officeDocument/2006/relationships/image" Target="../media/image858.png"/><Relationship Id="rId52" Type="http://schemas.openxmlformats.org/officeDocument/2006/relationships/image" Target="../media/image879.png"/><Relationship Id="rId94" Type="http://schemas.openxmlformats.org/officeDocument/2006/relationships/image" Target="../media/image900.png"/><Relationship Id="rId148" Type="http://schemas.openxmlformats.org/officeDocument/2006/relationships/image" Target="../media/image927.png"/><Relationship Id="rId355" Type="http://schemas.openxmlformats.org/officeDocument/2006/relationships/customXml" Target="../ink/ink783.xml"/><Relationship Id="rId397" Type="http://schemas.openxmlformats.org/officeDocument/2006/relationships/customXml" Target="../ink/ink804.xml"/><Relationship Id="rId520" Type="http://schemas.openxmlformats.org/officeDocument/2006/relationships/image" Target="../media/image1113.png"/><Relationship Id="rId562" Type="http://schemas.openxmlformats.org/officeDocument/2006/relationships/image" Target="../media/image1134.png"/><Relationship Id="rId618" Type="http://schemas.openxmlformats.org/officeDocument/2006/relationships/image" Target="../media/image1162.png"/><Relationship Id="rId215" Type="http://schemas.openxmlformats.org/officeDocument/2006/relationships/customXml" Target="../ink/ink713.xml"/><Relationship Id="rId257" Type="http://schemas.openxmlformats.org/officeDocument/2006/relationships/customXml" Target="../ink/ink734.xml"/><Relationship Id="rId422" Type="http://schemas.openxmlformats.org/officeDocument/2006/relationships/image" Target="../media/image1064.png"/><Relationship Id="rId464" Type="http://schemas.openxmlformats.org/officeDocument/2006/relationships/image" Target="../media/image1085.png"/><Relationship Id="rId299" Type="http://schemas.openxmlformats.org/officeDocument/2006/relationships/customXml" Target="../ink/ink755.xml"/><Relationship Id="rId727" Type="http://schemas.openxmlformats.org/officeDocument/2006/relationships/customXml" Target="../ink/ink969.xml"/><Relationship Id="rId63" Type="http://schemas.openxmlformats.org/officeDocument/2006/relationships/customXml" Target="../ink/ink637.xml"/><Relationship Id="rId159" Type="http://schemas.openxmlformats.org/officeDocument/2006/relationships/customXml" Target="../ink/ink685.xml"/><Relationship Id="rId366" Type="http://schemas.openxmlformats.org/officeDocument/2006/relationships/image" Target="../media/image1036.png"/><Relationship Id="rId573" Type="http://schemas.openxmlformats.org/officeDocument/2006/relationships/customXml" Target="../ink/ink892.xml"/><Relationship Id="rId226" Type="http://schemas.openxmlformats.org/officeDocument/2006/relationships/image" Target="../media/image966.png"/><Relationship Id="rId433" Type="http://schemas.openxmlformats.org/officeDocument/2006/relationships/customXml" Target="../ink/ink822.xml"/><Relationship Id="rId640" Type="http://schemas.openxmlformats.org/officeDocument/2006/relationships/image" Target="../media/image1173.png"/><Relationship Id="rId738" Type="http://schemas.openxmlformats.org/officeDocument/2006/relationships/image" Target="../media/image1222.png"/><Relationship Id="rId74" Type="http://schemas.openxmlformats.org/officeDocument/2006/relationships/image" Target="../media/image890.png"/><Relationship Id="rId377" Type="http://schemas.openxmlformats.org/officeDocument/2006/relationships/customXml" Target="../ink/ink794.xml"/><Relationship Id="rId500" Type="http://schemas.openxmlformats.org/officeDocument/2006/relationships/image" Target="../media/image1103.png"/><Relationship Id="rId584" Type="http://schemas.openxmlformats.org/officeDocument/2006/relationships/image" Target="../media/image1145.png"/><Relationship Id="rId5" Type="http://schemas.openxmlformats.org/officeDocument/2006/relationships/customXml" Target="../ink/ink608.xml"/><Relationship Id="rId237" Type="http://schemas.openxmlformats.org/officeDocument/2006/relationships/customXml" Target="../ink/ink724.xml"/><Relationship Id="rId444" Type="http://schemas.openxmlformats.org/officeDocument/2006/relationships/image" Target="../media/image1075.png"/><Relationship Id="rId651" Type="http://schemas.openxmlformats.org/officeDocument/2006/relationships/customXml" Target="../ink/ink931.xml"/><Relationship Id="rId749" Type="http://schemas.openxmlformats.org/officeDocument/2006/relationships/customXml" Target="../ink/ink980.xml"/><Relationship Id="rId290" Type="http://schemas.openxmlformats.org/officeDocument/2006/relationships/image" Target="../media/image998.png"/><Relationship Id="rId304" Type="http://schemas.openxmlformats.org/officeDocument/2006/relationships/image" Target="../media/image1005.png"/><Relationship Id="rId388" Type="http://schemas.openxmlformats.org/officeDocument/2006/relationships/image" Target="../media/image1047.png"/><Relationship Id="rId511" Type="http://schemas.openxmlformats.org/officeDocument/2006/relationships/customXml" Target="../ink/ink861.xml"/><Relationship Id="rId609" Type="http://schemas.openxmlformats.org/officeDocument/2006/relationships/customXml" Target="../ink/ink910.xml"/><Relationship Id="rId85" Type="http://schemas.openxmlformats.org/officeDocument/2006/relationships/customXml" Target="../ink/ink648.xml"/><Relationship Id="rId150" Type="http://schemas.openxmlformats.org/officeDocument/2006/relationships/image" Target="../media/image928.png"/><Relationship Id="rId595" Type="http://schemas.openxmlformats.org/officeDocument/2006/relationships/customXml" Target="../ink/ink903.xml"/><Relationship Id="rId248" Type="http://schemas.openxmlformats.org/officeDocument/2006/relationships/image" Target="../media/image977.png"/><Relationship Id="rId455" Type="http://schemas.openxmlformats.org/officeDocument/2006/relationships/customXml" Target="../ink/ink833.xml"/><Relationship Id="rId662" Type="http://schemas.openxmlformats.org/officeDocument/2006/relationships/image" Target="../media/image1184.png"/><Relationship Id="rId12" Type="http://schemas.openxmlformats.org/officeDocument/2006/relationships/image" Target="../media/image859.png"/><Relationship Id="rId108" Type="http://schemas.openxmlformats.org/officeDocument/2006/relationships/image" Target="../media/image907.png"/><Relationship Id="rId315" Type="http://schemas.openxmlformats.org/officeDocument/2006/relationships/customXml" Target="../ink/ink763.xml"/><Relationship Id="rId522" Type="http://schemas.openxmlformats.org/officeDocument/2006/relationships/image" Target="../media/image1114.png"/><Relationship Id="rId96" Type="http://schemas.openxmlformats.org/officeDocument/2006/relationships/image" Target="../media/image901.png"/><Relationship Id="rId161" Type="http://schemas.openxmlformats.org/officeDocument/2006/relationships/customXml" Target="../ink/ink686.xml"/><Relationship Id="rId399" Type="http://schemas.openxmlformats.org/officeDocument/2006/relationships/customXml" Target="../ink/ink805.xml"/><Relationship Id="rId259" Type="http://schemas.openxmlformats.org/officeDocument/2006/relationships/customXml" Target="../ink/ink735.xml"/><Relationship Id="rId466" Type="http://schemas.openxmlformats.org/officeDocument/2006/relationships/image" Target="../media/image1086.png"/><Relationship Id="rId673" Type="http://schemas.openxmlformats.org/officeDocument/2006/relationships/customXml" Target="../ink/ink942.xml"/><Relationship Id="rId23" Type="http://schemas.openxmlformats.org/officeDocument/2006/relationships/customXml" Target="../ink/ink617.xml"/><Relationship Id="rId119" Type="http://schemas.openxmlformats.org/officeDocument/2006/relationships/customXml" Target="../ink/ink665.xml"/><Relationship Id="rId326" Type="http://schemas.openxmlformats.org/officeDocument/2006/relationships/image" Target="../media/image1016.png"/><Relationship Id="rId533" Type="http://schemas.openxmlformats.org/officeDocument/2006/relationships/customXml" Target="../ink/ink872.xml"/><Relationship Id="rId740" Type="http://schemas.openxmlformats.org/officeDocument/2006/relationships/image" Target="../media/image1223.png"/><Relationship Id="rId172" Type="http://schemas.openxmlformats.org/officeDocument/2006/relationships/image" Target="../media/image939.png"/><Relationship Id="rId477" Type="http://schemas.openxmlformats.org/officeDocument/2006/relationships/customXml" Target="../ink/ink844.xml"/><Relationship Id="rId600" Type="http://schemas.openxmlformats.org/officeDocument/2006/relationships/image" Target="../media/image1153.png"/><Relationship Id="rId684" Type="http://schemas.openxmlformats.org/officeDocument/2006/relationships/image" Target="../media/image1195.png"/><Relationship Id="rId337" Type="http://schemas.openxmlformats.org/officeDocument/2006/relationships/customXml" Target="../ink/ink774.xml"/><Relationship Id="rId34" Type="http://schemas.openxmlformats.org/officeDocument/2006/relationships/image" Target="../media/image870.png"/><Relationship Id="rId544" Type="http://schemas.openxmlformats.org/officeDocument/2006/relationships/image" Target="../media/image1125.png"/><Relationship Id="rId751" Type="http://schemas.openxmlformats.org/officeDocument/2006/relationships/customXml" Target="../ink/ink981.xml"/><Relationship Id="rId183" Type="http://schemas.openxmlformats.org/officeDocument/2006/relationships/customXml" Target="../ink/ink697.xml"/><Relationship Id="rId390" Type="http://schemas.openxmlformats.org/officeDocument/2006/relationships/image" Target="../media/image1048.png"/><Relationship Id="rId404" Type="http://schemas.openxmlformats.org/officeDocument/2006/relationships/image" Target="../media/image1055.png"/><Relationship Id="rId611" Type="http://schemas.openxmlformats.org/officeDocument/2006/relationships/customXml" Target="../ink/ink911.xml"/><Relationship Id="rId250" Type="http://schemas.openxmlformats.org/officeDocument/2006/relationships/image" Target="../media/image978.png"/><Relationship Id="rId488" Type="http://schemas.openxmlformats.org/officeDocument/2006/relationships/image" Target="../media/image1097.png"/><Relationship Id="rId695" Type="http://schemas.openxmlformats.org/officeDocument/2006/relationships/customXml" Target="../ink/ink953.xml"/><Relationship Id="rId709" Type="http://schemas.openxmlformats.org/officeDocument/2006/relationships/customXml" Target="../ink/ink960.xml"/><Relationship Id="rId45" Type="http://schemas.openxmlformats.org/officeDocument/2006/relationships/customXml" Target="../ink/ink628.xml"/><Relationship Id="rId110" Type="http://schemas.openxmlformats.org/officeDocument/2006/relationships/image" Target="../media/image908.png"/><Relationship Id="rId348" Type="http://schemas.openxmlformats.org/officeDocument/2006/relationships/image" Target="../media/image1027.png"/><Relationship Id="rId555" Type="http://schemas.openxmlformats.org/officeDocument/2006/relationships/customXml" Target="../ink/ink883.xml"/><Relationship Id="rId194" Type="http://schemas.openxmlformats.org/officeDocument/2006/relationships/image" Target="../media/image950.png"/><Relationship Id="rId208" Type="http://schemas.openxmlformats.org/officeDocument/2006/relationships/image" Target="../media/image957.png"/><Relationship Id="rId415" Type="http://schemas.openxmlformats.org/officeDocument/2006/relationships/customXml" Target="../ink/ink813.xml"/><Relationship Id="rId622" Type="http://schemas.openxmlformats.org/officeDocument/2006/relationships/image" Target="../media/image1164.png"/><Relationship Id="rId261" Type="http://schemas.openxmlformats.org/officeDocument/2006/relationships/customXml" Target="../ink/ink736.xml"/><Relationship Id="rId499" Type="http://schemas.openxmlformats.org/officeDocument/2006/relationships/customXml" Target="../ink/ink855.xml"/><Relationship Id="rId56" Type="http://schemas.openxmlformats.org/officeDocument/2006/relationships/image" Target="../media/image881.png"/><Relationship Id="rId359" Type="http://schemas.openxmlformats.org/officeDocument/2006/relationships/customXml" Target="../ink/ink785.xml"/><Relationship Id="rId566" Type="http://schemas.openxmlformats.org/officeDocument/2006/relationships/image" Target="../media/image1136.png"/><Relationship Id="rId121" Type="http://schemas.openxmlformats.org/officeDocument/2006/relationships/customXml" Target="../ink/ink666.xml"/><Relationship Id="rId219" Type="http://schemas.openxmlformats.org/officeDocument/2006/relationships/customXml" Target="../ink/ink715.xml"/><Relationship Id="rId426" Type="http://schemas.openxmlformats.org/officeDocument/2006/relationships/image" Target="../media/image1066.png"/><Relationship Id="rId633" Type="http://schemas.openxmlformats.org/officeDocument/2006/relationships/customXml" Target="../ink/ink922.xml"/><Relationship Id="rId67" Type="http://schemas.openxmlformats.org/officeDocument/2006/relationships/customXml" Target="../ink/ink639.xml"/><Relationship Id="rId272" Type="http://schemas.openxmlformats.org/officeDocument/2006/relationships/image" Target="../media/image989.png"/><Relationship Id="rId577" Type="http://schemas.openxmlformats.org/officeDocument/2006/relationships/customXml" Target="../ink/ink894.xml"/><Relationship Id="rId700" Type="http://schemas.openxmlformats.org/officeDocument/2006/relationships/image" Target="../media/image1203.png"/><Relationship Id="rId132" Type="http://schemas.openxmlformats.org/officeDocument/2006/relationships/image" Target="../media/image919.png"/><Relationship Id="rId437" Type="http://schemas.openxmlformats.org/officeDocument/2006/relationships/customXml" Target="../ink/ink824.xml"/><Relationship Id="rId644" Type="http://schemas.openxmlformats.org/officeDocument/2006/relationships/image" Target="../media/image1175.png"/><Relationship Id="rId283" Type="http://schemas.openxmlformats.org/officeDocument/2006/relationships/customXml" Target="../ink/ink747.xml"/><Relationship Id="rId490" Type="http://schemas.openxmlformats.org/officeDocument/2006/relationships/image" Target="../media/image1098.png"/><Relationship Id="rId504" Type="http://schemas.openxmlformats.org/officeDocument/2006/relationships/image" Target="../media/image1105.png"/><Relationship Id="rId711" Type="http://schemas.openxmlformats.org/officeDocument/2006/relationships/customXml" Target="../ink/ink961.xml"/><Relationship Id="rId78" Type="http://schemas.openxmlformats.org/officeDocument/2006/relationships/image" Target="../media/image892.png"/><Relationship Id="rId143" Type="http://schemas.openxmlformats.org/officeDocument/2006/relationships/customXml" Target="../ink/ink677.xml"/><Relationship Id="rId350" Type="http://schemas.openxmlformats.org/officeDocument/2006/relationships/image" Target="../media/image1028.png"/><Relationship Id="rId588" Type="http://schemas.openxmlformats.org/officeDocument/2006/relationships/image" Target="../media/image1147.png"/><Relationship Id="rId9" Type="http://schemas.openxmlformats.org/officeDocument/2006/relationships/customXml" Target="../ink/ink610.xml"/><Relationship Id="rId210" Type="http://schemas.openxmlformats.org/officeDocument/2006/relationships/image" Target="../media/image958.png"/><Relationship Id="rId448" Type="http://schemas.openxmlformats.org/officeDocument/2006/relationships/image" Target="../media/image1077.png"/><Relationship Id="rId655" Type="http://schemas.openxmlformats.org/officeDocument/2006/relationships/customXml" Target="../ink/ink933.xml"/><Relationship Id="rId294" Type="http://schemas.openxmlformats.org/officeDocument/2006/relationships/image" Target="../media/image1000.png"/><Relationship Id="rId308" Type="http://schemas.openxmlformats.org/officeDocument/2006/relationships/image" Target="../media/image1007.png"/><Relationship Id="rId515" Type="http://schemas.openxmlformats.org/officeDocument/2006/relationships/customXml" Target="../ink/ink863.xml"/><Relationship Id="rId722" Type="http://schemas.openxmlformats.org/officeDocument/2006/relationships/image" Target="../media/image1214.png"/><Relationship Id="rId89" Type="http://schemas.openxmlformats.org/officeDocument/2006/relationships/customXml" Target="../ink/ink650.xml"/><Relationship Id="rId154" Type="http://schemas.openxmlformats.org/officeDocument/2006/relationships/image" Target="../media/image930.png"/><Relationship Id="rId361" Type="http://schemas.openxmlformats.org/officeDocument/2006/relationships/customXml" Target="../ink/ink786.xml"/><Relationship Id="rId599" Type="http://schemas.openxmlformats.org/officeDocument/2006/relationships/customXml" Target="../ink/ink905.xml"/><Relationship Id="rId459" Type="http://schemas.openxmlformats.org/officeDocument/2006/relationships/customXml" Target="../ink/ink835.xml"/><Relationship Id="rId666" Type="http://schemas.openxmlformats.org/officeDocument/2006/relationships/image" Target="../media/image1186.png"/><Relationship Id="rId16" Type="http://schemas.openxmlformats.org/officeDocument/2006/relationships/image" Target="../media/image861.png"/><Relationship Id="rId221" Type="http://schemas.openxmlformats.org/officeDocument/2006/relationships/customXml" Target="../ink/ink716.xml"/><Relationship Id="rId319" Type="http://schemas.openxmlformats.org/officeDocument/2006/relationships/customXml" Target="../ink/ink765.xml"/><Relationship Id="rId526" Type="http://schemas.openxmlformats.org/officeDocument/2006/relationships/image" Target="../media/image1116.png"/><Relationship Id="rId733" Type="http://schemas.openxmlformats.org/officeDocument/2006/relationships/customXml" Target="../ink/ink972.xml"/><Relationship Id="rId165" Type="http://schemas.openxmlformats.org/officeDocument/2006/relationships/customXml" Target="../ink/ink688.xml"/><Relationship Id="rId372" Type="http://schemas.openxmlformats.org/officeDocument/2006/relationships/image" Target="../media/image1039.png"/><Relationship Id="rId677" Type="http://schemas.openxmlformats.org/officeDocument/2006/relationships/customXml" Target="../ink/ink944.xml"/><Relationship Id="rId232" Type="http://schemas.openxmlformats.org/officeDocument/2006/relationships/image" Target="../media/image969.png"/><Relationship Id="rId27" Type="http://schemas.openxmlformats.org/officeDocument/2006/relationships/customXml" Target="../ink/ink619.xml"/><Relationship Id="rId537" Type="http://schemas.openxmlformats.org/officeDocument/2006/relationships/customXml" Target="../ink/ink874.xml"/><Relationship Id="rId744" Type="http://schemas.openxmlformats.org/officeDocument/2006/relationships/image" Target="../media/image1225.png"/><Relationship Id="rId80" Type="http://schemas.openxmlformats.org/officeDocument/2006/relationships/image" Target="../media/image893.png"/><Relationship Id="rId176" Type="http://schemas.openxmlformats.org/officeDocument/2006/relationships/image" Target="../media/image941.png"/><Relationship Id="rId383" Type="http://schemas.openxmlformats.org/officeDocument/2006/relationships/customXml" Target="../ink/ink797.xml"/><Relationship Id="rId590" Type="http://schemas.openxmlformats.org/officeDocument/2006/relationships/image" Target="../media/image1148.png"/><Relationship Id="rId604" Type="http://schemas.openxmlformats.org/officeDocument/2006/relationships/image" Target="../media/image1155.png"/><Relationship Id="rId243" Type="http://schemas.openxmlformats.org/officeDocument/2006/relationships/customXml" Target="../ink/ink727.xml"/><Relationship Id="rId450" Type="http://schemas.openxmlformats.org/officeDocument/2006/relationships/image" Target="../media/image1078.png"/><Relationship Id="rId688" Type="http://schemas.openxmlformats.org/officeDocument/2006/relationships/image" Target="../media/image1197.png"/><Relationship Id="rId38" Type="http://schemas.openxmlformats.org/officeDocument/2006/relationships/image" Target="../media/image872.png"/><Relationship Id="rId103" Type="http://schemas.openxmlformats.org/officeDocument/2006/relationships/customXml" Target="../ink/ink657.xml"/><Relationship Id="rId310" Type="http://schemas.openxmlformats.org/officeDocument/2006/relationships/image" Target="../media/image1008.png"/><Relationship Id="rId548" Type="http://schemas.openxmlformats.org/officeDocument/2006/relationships/image" Target="../media/image1127.png"/><Relationship Id="rId91" Type="http://schemas.openxmlformats.org/officeDocument/2006/relationships/customXml" Target="../ink/ink651.xml"/><Relationship Id="rId187" Type="http://schemas.openxmlformats.org/officeDocument/2006/relationships/customXml" Target="../ink/ink699.xml"/><Relationship Id="rId394" Type="http://schemas.openxmlformats.org/officeDocument/2006/relationships/image" Target="../media/image1050.png"/><Relationship Id="rId408" Type="http://schemas.openxmlformats.org/officeDocument/2006/relationships/image" Target="../media/image1057.png"/><Relationship Id="rId615" Type="http://schemas.openxmlformats.org/officeDocument/2006/relationships/customXml" Target="../ink/ink913.xml"/><Relationship Id="rId254" Type="http://schemas.openxmlformats.org/officeDocument/2006/relationships/image" Target="../media/image980.png"/><Relationship Id="rId699" Type="http://schemas.openxmlformats.org/officeDocument/2006/relationships/customXml" Target="../ink/ink955.xml"/><Relationship Id="rId49" Type="http://schemas.openxmlformats.org/officeDocument/2006/relationships/customXml" Target="../ink/ink630.xml"/><Relationship Id="rId114" Type="http://schemas.openxmlformats.org/officeDocument/2006/relationships/image" Target="../media/image910.png"/><Relationship Id="rId461" Type="http://schemas.openxmlformats.org/officeDocument/2006/relationships/customXml" Target="../ink/ink836.xml"/><Relationship Id="rId559" Type="http://schemas.openxmlformats.org/officeDocument/2006/relationships/customXml" Target="../ink/ink885.xml"/><Relationship Id="rId198" Type="http://schemas.openxmlformats.org/officeDocument/2006/relationships/image" Target="../media/image952.png"/><Relationship Id="rId321" Type="http://schemas.openxmlformats.org/officeDocument/2006/relationships/customXml" Target="../ink/ink766.xml"/><Relationship Id="rId419" Type="http://schemas.openxmlformats.org/officeDocument/2006/relationships/customXml" Target="../ink/ink815.xml"/><Relationship Id="rId626" Type="http://schemas.openxmlformats.org/officeDocument/2006/relationships/image" Target="../media/image1166.png"/><Relationship Id="rId265" Type="http://schemas.openxmlformats.org/officeDocument/2006/relationships/customXml" Target="../ink/ink738.xml"/><Relationship Id="rId472" Type="http://schemas.openxmlformats.org/officeDocument/2006/relationships/image" Target="../media/image1089.png"/><Relationship Id="rId125" Type="http://schemas.openxmlformats.org/officeDocument/2006/relationships/customXml" Target="../ink/ink668.xml"/><Relationship Id="rId332" Type="http://schemas.openxmlformats.org/officeDocument/2006/relationships/image" Target="../media/image1019.png"/><Relationship Id="rId637" Type="http://schemas.openxmlformats.org/officeDocument/2006/relationships/customXml" Target="../ink/ink924.xml"/><Relationship Id="rId276" Type="http://schemas.openxmlformats.org/officeDocument/2006/relationships/image" Target="../media/image991.png"/><Relationship Id="rId483" Type="http://schemas.openxmlformats.org/officeDocument/2006/relationships/customXml" Target="../ink/ink847.xml"/><Relationship Id="rId690" Type="http://schemas.openxmlformats.org/officeDocument/2006/relationships/image" Target="../media/image1198.png"/><Relationship Id="rId704" Type="http://schemas.openxmlformats.org/officeDocument/2006/relationships/image" Target="../media/image1205.png"/><Relationship Id="rId40" Type="http://schemas.openxmlformats.org/officeDocument/2006/relationships/image" Target="../media/image873.png"/><Relationship Id="rId136" Type="http://schemas.openxmlformats.org/officeDocument/2006/relationships/image" Target="../media/image921.png"/><Relationship Id="rId343" Type="http://schemas.openxmlformats.org/officeDocument/2006/relationships/customXml" Target="../ink/ink777.xml"/><Relationship Id="rId550" Type="http://schemas.openxmlformats.org/officeDocument/2006/relationships/image" Target="../media/image1128.png"/><Relationship Id="rId203" Type="http://schemas.openxmlformats.org/officeDocument/2006/relationships/customXml" Target="../ink/ink707.xml"/><Relationship Id="rId648" Type="http://schemas.openxmlformats.org/officeDocument/2006/relationships/image" Target="../media/image1177.png"/><Relationship Id="rId287" Type="http://schemas.openxmlformats.org/officeDocument/2006/relationships/customXml" Target="../ink/ink749.xml"/><Relationship Id="rId410" Type="http://schemas.openxmlformats.org/officeDocument/2006/relationships/image" Target="../media/image1058.png"/><Relationship Id="rId494" Type="http://schemas.openxmlformats.org/officeDocument/2006/relationships/image" Target="../media/image1100.png"/><Relationship Id="rId508" Type="http://schemas.openxmlformats.org/officeDocument/2006/relationships/image" Target="../media/image1107.png"/><Relationship Id="rId715" Type="http://schemas.openxmlformats.org/officeDocument/2006/relationships/customXml" Target="../ink/ink963.xml"/><Relationship Id="rId147" Type="http://schemas.openxmlformats.org/officeDocument/2006/relationships/customXml" Target="../ink/ink679.xml"/><Relationship Id="rId354" Type="http://schemas.openxmlformats.org/officeDocument/2006/relationships/image" Target="../media/image1030.png"/><Relationship Id="rId51" Type="http://schemas.openxmlformats.org/officeDocument/2006/relationships/customXml" Target="../ink/ink631.xml"/><Relationship Id="rId561" Type="http://schemas.openxmlformats.org/officeDocument/2006/relationships/customXml" Target="../ink/ink886.xml"/><Relationship Id="rId659" Type="http://schemas.openxmlformats.org/officeDocument/2006/relationships/customXml" Target="../ink/ink935.xml"/><Relationship Id="rId214" Type="http://schemas.openxmlformats.org/officeDocument/2006/relationships/image" Target="../media/image960.png"/><Relationship Id="rId298" Type="http://schemas.openxmlformats.org/officeDocument/2006/relationships/image" Target="../media/image1002.png"/><Relationship Id="rId421" Type="http://schemas.openxmlformats.org/officeDocument/2006/relationships/customXml" Target="../ink/ink816.xml"/><Relationship Id="rId519" Type="http://schemas.openxmlformats.org/officeDocument/2006/relationships/customXml" Target="../ink/ink865.xml"/><Relationship Id="rId158" Type="http://schemas.openxmlformats.org/officeDocument/2006/relationships/image" Target="../media/image932.png"/><Relationship Id="rId726" Type="http://schemas.openxmlformats.org/officeDocument/2006/relationships/image" Target="../media/image1216.png"/><Relationship Id="rId62" Type="http://schemas.openxmlformats.org/officeDocument/2006/relationships/image" Target="../media/image884.png"/><Relationship Id="rId365" Type="http://schemas.openxmlformats.org/officeDocument/2006/relationships/customXml" Target="../ink/ink788.xml"/><Relationship Id="rId572" Type="http://schemas.openxmlformats.org/officeDocument/2006/relationships/image" Target="../media/image1139.png"/><Relationship Id="rId225" Type="http://schemas.openxmlformats.org/officeDocument/2006/relationships/customXml" Target="../ink/ink718.xml"/><Relationship Id="rId432" Type="http://schemas.openxmlformats.org/officeDocument/2006/relationships/image" Target="../media/image106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3" Type="http://schemas.openxmlformats.org/officeDocument/2006/relationships/customXml" Target="../ink/ink988.xml"/><Relationship Id="rId18" Type="http://schemas.openxmlformats.org/officeDocument/2006/relationships/image" Target="../media/image1238.png"/><Relationship Id="rId26" Type="http://schemas.openxmlformats.org/officeDocument/2006/relationships/image" Target="../media/image1242.png"/><Relationship Id="rId39" Type="http://schemas.openxmlformats.org/officeDocument/2006/relationships/customXml" Target="../ink/ink1001.xml"/><Relationship Id="rId21" Type="http://schemas.openxmlformats.org/officeDocument/2006/relationships/customXml" Target="../ink/ink992.xml"/><Relationship Id="rId34" Type="http://schemas.openxmlformats.org/officeDocument/2006/relationships/image" Target="../media/image1246.png"/><Relationship Id="rId42" Type="http://schemas.openxmlformats.org/officeDocument/2006/relationships/image" Target="../media/image1250.png"/><Relationship Id="rId7" Type="http://schemas.openxmlformats.org/officeDocument/2006/relationships/customXml" Target="../ink/ink985.xml"/><Relationship Id="rId2" Type="http://schemas.openxmlformats.org/officeDocument/2006/relationships/notesSlide" Target="../notesSlides/notesSlide12.xml"/><Relationship Id="rId16" Type="http://schemas.openxmlformats.org/officeDocument/2006/relationships/image" Target="../media/image1237.png"/><Relationship Id="rId20" Type="http://schemas.openxmlformats.org/officeDocument/2006/relationships/image" Target="../media/image1239.png"/><Relationship Id="rId29" Type="http://schemas.openxmlformats.org/officeDocument/2006/relationships/customXml" Target="../ink/ink996.xml"/><Relationship Id="rId41" Type="http://schemas.openxmlformats.org/officeDocument/2006/relationships/customXml" Target="../ink/ink1002.xml"/><Relationship Id="rId1" Type="http://schemas.openxmlformats.org/officeDocument/2006/relationships/slideLayout" Target="../slideLayouts/slideLayout7.xml"/><Relationship Id="rId6" Type="http://schemas.openxmlformats.org/officeDocument/2006/relationships/image" Target="../media/image1232.png"/><Relationship Id="rId11" Type="http://schemas.openxmlformats.org/officeDocument/2006/relationships/customXml" Target="../ink/ink987.xml"/><Relationship Id="rId24" Type="http://schemas.openxmlformats.org/officeDocument/2006/relationships/image" Target="../media/image1241.png"/><Relationship Id="rId32" Type="http://schemas.openxmlformats.org/officeDocument/2006/relationships/image" Target="../media/image1245.png"/><Relationship Id="rId37" Type="http://schemas.openxmlformats.org/officeDocument/2006/relationships/customXml" Target="../ink/ink1000.xml"/><Relationship Id="rId40" Type="http://schemas.openxmlformats.org/officeDocument/2006/relationships/image" Target="../media/image1249.png"/><Relationship Id="rId5" Type="http://schemas.openxmlformats.org/officeDocument/2006/relationships/customXml" Target="../ink/ink984.xml"/><Relationship Id="rId15" Type="http://schemas.openxmlformats.org/officeDocument/2006/relationships/customXml" Target="../ink/ink989.xml"/><Relationship Id="rId23" Type="http://schemas.openxmlformats.org/officeDocument/2006/relationships/customXml" Target="../ink/ink993.xml"/><Relationship Id="rId28" Type="http://schemas.openxmlformats.org/officeDocument/2006/relationships/image" Target="../media/image1243.png"/><Relationship Id="rId36" Type="http://schemas.openxmlformats.org/officeDocument/2006/relationships/image" Target="../media/image1247.png"/><Relationship Id="rId10" Type="http://schemas.openxmlformats.org/officeDocument/2006/relationships/image" Target="../media/image1234.png"/><Relationship Id="rId19" Type="http://schemas.openxmlformats.org/officeDocument/2006/relationships/customXml" Target="../ink/ink991.xml"/><Relationship Id="rId31" Type="http://schemas.openxmlformats.org/officeDocument/2006/relationships/customXml" Target="../ink/ink997.xml"/><Relationship Id="rId44" Type="http://schemas.openxmlformats.org/officeDocument/2006/relationships/image" Target="../media/image1251.png"/><Relationship Id="rId4" Type="http://schemas.openxmlformats.org/officeDocument/2006/relationships/image" Target="../media/image1231.png"/><Relationship Id="rId9" Type="http://schemas.openxmlformats.org/officeDocument/2006/relationships/customXml" Target="../ink/ink986.xml"/><Relationship Id="rId14" Type="http://schemas.openxmlformats.org/officeDocument/2006/relationships/image" Target="../media/image1236.png"/><Relationship Id="rId22" Type="http://schemas.openxmlformats.org/officeDocument/2006/relationships/image" Target="../media/image1240.png"/><Relationship Id="rId27" Type="http://schemas.openxmlformats.org/officeDocument/2006/relationships/customXml" Target="../ink/ink995.xml"/><Relationship Id="rId30" Type="http://schemas.openxmlformats.org/officeDocument/2006/relationships/image" Target="../media/image1244.png"/><Relationship Id="rId35" Type="http://schemas.openxmlformats.org/officeDocument/2006/relationships/customXml" Target="../ink/ink999.xml"/><Relationship Id="rId43" Type="http://schemas.openxmlformats.org/officeDocument/2006/relationships/customXml" Target="../ink/ink1003.xml"/><Relationship Id="rId8" Type="http://schemas.openxmlformats.org/officeDocument/2006/relationships/image" Target="../media/image1233.png"/><Relationship Id="rId3" Type="http://schemas.openxmlformats.org/officeDocument/2006/relationships/customXml" Target="../ink/ink983.xml"/><Relationship Id="rId12" Type="http://schemas.openxmlformats.org/officeDocument/2006/relationships/image" Target="../media/image1235.png"/><Relationship Id="rId17" Type="http://schemas.openxmlformats.org/officeDocument/2006/relationships/customXml" Target="../ink/ink990.xml"/><Relationship Id="rId25" Type="http://schemas.openxmlformats.org/officeDocument/2006/relationships/customXml" Target="../ink/ink994.xml"/><Relationship Id="rId33" Type="http://schemas.openxmlformats.org/officeDocument/2006/relationships/customXml" Target="../ink/ink998.xml"/><Relationship Id="rId38" Type="http://schemas.openxmlformats.org/officeDocument/2006/relationships/image" Target="../media/image12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6" Type="http://schemas.openxmlformats.org/officeDocument/2006/relationships/image" Target="../media/image1263.png"/><Relationship Id="rId21" Type="http://schemas.openxmlformats.org/officeDocument/2006/relationships/customXml" Target="../ink/ink1013.xml"/><Relationship Id="rId42" Type="http://schemas.openxmlformats.org/officeDocument/2006/relationships/image" Target="../media/image1271.png"/><Relationship Id="rId47" Type="http://schemas.openxmlformats.org/officeDocument/2006/relationships/customXml" Target="../ink/ink1026.xml"/><Relationship Id="rId63" Type="http://schemas.openxmlformats.org/officeDocument/2006/relationships/customXml" Target="../ink/ink1034.xml"/><Relationship Id="rId68" Type="http://schemas.openxmlformats.org/officeDocument/2006/relationships/image" Target="../media/image1284.png"/><Relationship Id="rId84" Type="http://schemas.openxmlformats.org/officeDocument/2006/relationships/image" Target="../media/image1292.png"/><Relationship Id="rId16" Type="http://schemas.openxmlformats.org/officeDocument/2006/relationships/image" Target="../media/image1258.png"/><Relationship Id="rId11" Type="http://schemas.openxmlformats.org/officeDocument/2006/relationships/customXml" Target="../ink/ink1008.xml"/><Relationship Id="rId32" Type="http://schemas.openxmlformats.org/officeDocument/2006/relationships/image" Target="../media/image1266.png"/><Relationship Id="rId37" Type="http://schemas.openxmlformats.org/officeDocument/2006/relationships/customXml" Target="../ink/ink1021.xml"/><Relationship Id="rId53" Type="http://schemas.openxmlformats.org/officeDocument/2006/relationships/customXml" Target="../ink/ink1029.xml"/><Relationship Id="rId58" Type="http://schemas.openxmlformats.org/officeDocument/2006/relationships/image" Target="../media/image1279.png"/><Relationship Id="rId74" Type="http://schemas.openxmlformats.org/officeDocument/2006/relationships/image" Target="../media/image1287.png"/><Relationship Id="rId79" Type="http://schemas.openxmlformats.org/officeDocument/2006/relationships/customXml" Target="../ink/ink1042.xml"/><Relationship Id="rId5" Type="http://schemas.openxmlformats.org/officeDocument/2006/relationships/customXml" Target="../ink/ink1005.xml"/><Relationship Id="rId19" Type="http://schemas.openxmlformats.org/officeDocument/2006/relationships/customXml" Target="../ink/ink1012.xml"/><Relationship Id="rId14" Type="http://schemas.openxmlformats.org/officeDocument/2006/relationships/image" Target="../media/image1257.png"/><Relationship Id="rId22" Type="http://schemas.openxmlformats.org/officeDocument/2006/relationships/image" Target="../media/image1261.png"/><Relationship Id="rId27" Type="http://schemas.openxmlformats.org/officeDocument/2006/relationships/customXml" Target="../ink/ink1016.xml"/><Relationship Id="rId30" Type="http://schemas.openxmlformats.org/officeDocument/2006/relationships/image" Target="../media/image1265.png"/><Relationship Id="rId35" Type="http://schemas.openxmlformats.org/officeDocument/2006/relationships/customXml" Target="../ink/ink1020.xml"/><Relationship Id="rId43" Type="http://schemas.openxmlformats.org/officeDocument/2006/relationships/customXml" Target="../ink/ink1024.xml"/><Relationship Id="rId48" Type="http://schemas.openxmlformats.org/officeDocument/2006/relationships/image" Target="../media/image1274.png"/><Relationship Id="rId56" Type="http://schemas.openxmlformats.org/officeDocument/2006/relationships/image" Target="../media/image1278.png"/><Relationship Id="rId64" Type="http://schemas.openxmlformats.org/officeDocument/2006/relationships/image" Target="../media/image1282.png"/><Relationship Id="rId69" Type="http://schemas.openxmlformats.org/officeDocument/2006/relationships/customXml" Target="../ink/ink1037.xml"/><Relationship Id="rId77" Type="http://schemas.openxmlformats.org/officeDocument/2006/relationships/customXml" Target="../ink/ink1041.xml"/><Relationship Id="rId8" Type="http://schemas.openxmlformats.org/officeDocument/2006/relationships/image" Target="../media/image1254.png"/><Relationship Id="rId51" Type="http://schemas.openxmlformats.org/officeDocument/2006/relationships/customXml" Target="../ink/ink1028.xml"/><Relationship Id="rId72" Type="http://schemas.openxmlformats.org/officeDocument/2006/relationships/image" Target="../media/image1286.png"/><Relationship Id="rId80" Type="http://schemas.openxmlformats.org/officeDocument/2006/relationships/image" Target="../media/image1290.png"/><Relationship Id="rId85" Type="http://schemas.openxmlformats.org/officeDocument/2006/relationships/customXml" Target="../ink/ink1045.xml"/><Relationship Id="rId3" Type="http://schemas.openxmlformats.org/officeDocument/2006/relationships/customXml" Target="../ink/ink1004.xml"/><Relationship Id="rId12" Type="http://schemas.openxmlformats.org/officeDocument/2006/relationships/image" Target="../media/image1256.png"/><Relationship Id="rId17" Type="http://schemas.openxmlformats.org/officeDocument/2006/relationships/customXml" Target="../ink/ink1011.xml"/><Relationship Id="rId25" Type="http://schemas.openxmlformats.org/officeDocument/2006/relationships/customXml" Target="../ink/ink1015.xml"/><Relationship Id="rId33" Type="http://schemas.openxmlformats.org/officeDocument/2006/relationships/customXml" Target="../ink/ink1019.xml"/><Relationship Id="rId38" Type="http://schemas.openxmlformats.org/officeDocument/2006/relationships/image" Target="../media/image1269.png"/><Relationship Id="rId46" Type="http://schemas.openxmlformats.org/officeDocument/2006/relationships/image" Target="../media/image1273.png"/><Relationship Id="rId59" Type="http://schemas.openxmlformats.org/officeDocument/2006/relationships/customXml" Target="../ink/ink1032.xml"/><Relationship Id="rId67" Type="http://schemas.openxmlformats.org/officeDocument/2006/relationships/customXml" Target="../ink/ink1036.xml"/><Relationship Id="rId20" Type="http://schemas.openxmlformats.org/officeDocument/2006/relationships/image" Target="../media/image1260.png"/><Relationship Id="rId41" Type="http://schemas.openxmlformats.org/officeDocument/2006/relationships/customXml" Target="../ink/ink1023.xml"/><Relationship Id="rId54" Type="http://schemas.openxmlformats.org/officeDocument/2006/relationships/image" Target="../media/image1277.png"/><Relationship Id="rId62" Type="http://schemas.openxmlformats.org/officeDocument/2006/relationships/image" Target="../media/image1281.png"/><Relationship Id="rId70" Type="http://schemas.openxmlformats.org/officeDocument/2006/relationships/image" Target="../media/image1285.png"/><Relationship Id="rId75" Type="http://schemas.openxmlformats.org/officeDocument/2006/relationships/customXml" Target="../ink/ink1040.xml"/><Relationship Id="rId83" Type="http://schemas.openxmlformats.org/officeDocument/2006/relationships/customXml" Target="../ink/ink1044.xml"/><Relationship Id="rId1" Type="http://schemas.openxmlformats.org/officeDocument/2006/relationships/slideLayout" Target="../slideLayouts/slideLayout7.xml"/><Relationship Id="rId6" Type="http://schemas.openxmlformats.org/officeDocument/2006/relationships/image" Target="../media/image1253.png"/><Relationship Id="rId15" Type="http://schemas.openxmlformats.org/officeDocument/2006/relationships/customXml" Target="../ink/ink1010.xml"/><Relationship Id="rId23" Type="http://schemas.openxmlformats.org/officeDocument/2006/relationships/customXml" Target="../ink/ink1014.xml"/><Relationship Id="rId28" Type="http://schemas.openxmlformats.org/officeDocument/2006/relationships/image" Target="../media/image1264.png"/><Relationship Id="rId36" Type="http://schemas.openxmlformats.org/officeDocument/2006/relationships/image" Target="../media/image1268.png"/><Relationship Id="rId49" Type="http://schemas.openxmlformats.org/officeDocument/2006/relationships/customXml" Target="../ink/ink1027.xml"/><Relationship Id="rId57" Type="http://schemas.openxmlformats.org/officeDocument/2006/relationships/customXml" Target="../ink/ink1031.xml"/><Relationship Id="rId10" Type="http://schemas.openxmlformats.org/officeDocument/2006/relationships/image" Target="../media/image1255.png"/><Relationship Id="rId31" Type="http://schemas.openxmlformats.org/officeDocument/2006/relationships/customXml" Target="../ink/ink1018.xml"/><Relationship Id="rId44" Type="http://schemas.openxmlformats.org/officeDocument/2006/relationships/image" Target="../media/image1272.png"/><Relationship Id="rId52" Type="http://schemas.openxmlformats.org/officeDocument/2006/relationships/image" Target="../media/image1276.png"/><Relationship Id="rId60" Type="http://schemas.openxmlformats.org/officeDocument/2006/relationships/image" Target="../media/image1280.png"/><Relationship Id="rId65" Type="http://schemas.openxmlformats.org/officeDocument/2006/relationships/customXml" Target="../ink/ink1035.xml"/><Relationship Id="rId73" Type="http://schemas.openxmlformats.org/officeDocument/2006/relationships/customXml" Target="../ink/ink1039.xml"/><Relationship Id="rId78" Type="http://schemas.openxmlformats.org/officeDocument/2006/relationships/image" Target="../media/image1289.png"/><Relationship Id="rId81" Type="http://schemas.openxmlformats.org/officeDocument/2006/relationships/customXml" Target="../ink/ink1043.xml"/><Relationship Id="rId86" Type="http://schemas.openxmlformats.org/officeDocument/2006/relationships/image" Target="../media/image1293.png"/><Relationship Id="rId4" Type="http://schemas.openxmlformats.org/officeDocument/2006/relationships/image" Target="../media/image1252.png"/><Relationship Id="rId9" Type="http://schemas.openxmlformats.org/officeDocument/2006/relationships/customXml" Target="../ink/ink1007.xml"/><Relationship Id="rId13" Type="http://schemas.openxmlformats.org/officeDocument/2006/relationships/customXml" Target="../ink/ink1009.xml"/><Relationship Id="rId18" Type="http://schemas.openxmlformats.org/officeDocument/2006/relationships/image" Target="../media/image1259.png"/><Relationship Id="rId39" Type="http://schemas.openxmlformats.org/officeDocument/2006/relationships/customXml" Target="../ink/ink1022.xml"/><Relationship Id="rId34" Type="http://schemas.openxmlformats.org/officeDocument/2006/relationships/image" Target="../media/image1267.png"/><Relationship Id="rId50" Type="http://schemas.openxmlformats.org/officeDocument/2006/relationships/image" Target="../media/image1275.png"/><Relationship Id="rId55" Type="http://schemas.openxmlformats.org/officeDocument/2006/relationships/customXml" Target="../ink/ink1030.xml"/><Relationship Id="rId76" Type="http://schemas.openxmlformats.org/officeDocument/2006/relationships/image" Target="../media/image1288.png"/><Relationship Id="rId7" Type="http://schemas.openxmlformats.org/officeDocument/2006/relationships/customXml" Target="../ink/ink1006.xml"/><Relationship Id="rId71" Type="http://schemas.openxmlformats.org/officeDocument/2006/relationships/customXml" Target="../ink/ink1038.xml"/><Relationship Id="rId2" Type="http://schemas.openxmlformats.org/officeDocument/2006/relationships/notesSlide" Target="../notesSlides/notesSlide13.xml"/><Relationship Id="rId29" Type="http://schemas.openxmlformats.org/officeDocument/2006/relationships/customXml" Target="../ink/ink1017.xml"/><Relationship Id="rId24" Type="http://schemas.openxmlformats.org/officeDocument/2006/relationships/image" Target="../media/image1262.png"/><Relationship Id="rId40" Type="http://schemas.openxmlformats.org/officeDocument/2006/relationships/image" Target="../media/image1270.png"/><Relationship Id="rId45" Type="http://schemas.openxmlformats.org/officeDocument/2006/relationships/customXml" Target="../ink/ink1025.xml"/><Relationship Id="rId66" Type="http://schemas.openxmlformats.org/officeDocument/2006/relationships/image" Target="../media/image1283.png"/><Relationship Id="rId61" Type="http://schemas.openxmlformats.org/officeDocument/2006/relationships/customXml" Target="../ink/ink1033.xml"/><Relationship Id="rId82" Type="http://schemas.openxmlformats.org/officeDocument/2006/relationships/image" Target="../media/image129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17" Type="http://schemas.openxmlformats.org/officeDocument/2006/relationships/customXml" Target="../ink/ink1103.xml"/><Relationship Id="rId21" Type="http://schemas.openxmlformats.org/officeDocument/2006/relationships/customXml" Target="../ink/ink1055.xml"/><Relationship Id="rId42" Type="http://schemas.openxmlformats.org/officeDocument/2006/relationships/image" Target="../media/image1313.png"/><Relationship Id="rId63" Type="http://schemas.openxmlformats.org/officeDocument/2006/relationships/customXml" Target="../ink/ink1076.xml"/><Relationship Id="rId84" Type="http://schemas.openxmlformats.org/officeDocument/2006/relationships/image" Target="../media/image1334.png"/><Relationship Id="rId138" Type="http://schemas.openxmlformats.org/officeDocument/2006/relationships/image" Target="../media/image1361.png"/><Relationship Id="rId159" Type="http://schemas.openxmlformats.org/officeDocument/2006/relationships/customXml" Target="../ink/ink1124.xml"/><Relationship Id="rId170" Type="http://schemas.openxmlformats.org/officeDocument/2006/relationships/image" Target="../media/image1377.png"/><Relationship Id="rId191" Type="http://schemas.openxmlformats.org/officeDocument/2006/relationships/customXml" Target="../ink/ink1140.xml"/><Relationship Id="rId205" Type="http://schemas.openxmlformats.org/officeDocument/2006/relationships/customXml" Target="../ink/ink1147.xml"/><Relationship Id="rId226" Type="http://schemas.openxmlformats.org/officeDocument/2006/relationships/image" Target="../media/image1405.png"/><Relationship Id="rId107" Type="http://schemas.openxmlformats.org/officeDocument/2006/relationships/customXml" Target="../ink/ink1098.xml"/><Relationship Id="rId11" Type="http://schemas.openxmlformats.org/officeDocument/2006/relationships/customXml" Target="../ink/ink1050.xml"/><Relationship Id="rId32" Type="http://schemas.openxmlformats.org/officeDocument/2006/relationships/image" Target="../media/image1308.png"/><Relationship Id="rId53" Type="http://schemas.openxmlformats.org/officeDocument/2006/relationships/customXml" Target="../ink/ink1071.xml"/><Relationship Id="rId74" Type="http://schemas.openxmlformats.org/officeDocument/2006/relationships/image" Target="../media/image1329.png"/><Relationship Id="rId128" Type="http://schemas.openxmlformats.org/officeDocument/2006/relationships/image" Target="../media/image1356.png"/><Relationship Id="rId149" Type="http://schemas.openxmlformats.org/officeDocument/2006/relationships/customXml" Target="../ink/ink1119.xml"/><Relationship Id="rId5" Type="http://schemas.openxmlformats.org/officeDocument/2006/relationships/customXml" Target="../ink/ink1047.xml"/><Relationship Id="rId95" Type="http://schemas.openxmlformats.org/officeDocument/2006/relationships/customXml" Target="../ink/ink1092.xml"/><Relationship Id="rId160" Type="http://schemas.openxmlformats.org/officeDocument/2006/relationships/image" Target="../media/image1372.png"/><Relationship Id="rId181" Type="http://schemas.openxmlformats.org/officeDocument/2006/relationships/customXml" Target="../ink/ink1135.xml"/><Relationship Id="rId216" Type="http://schemas.openxmlformats.org/officeDocument/2006/relationships/image" Target="../media/image1400.png"/><Relationship Id="rId22" Type="http://schemas.openxmlformats.org/officeDocument/2006/relationships/image" Target="../media/image1303.png"/><Relationship Id="rId43" Type="http://schemas.openxmlformats.org/officeDocument/2006/relationships/customXml" Target="../ink/ink1066.xml"/><Relationship Id="rId64" Type="http://schemas.openxmlformats.org/officeDocument/2006/relationships/image" Target="../media/image1324.png"/><Relationship Id="rId118" Type="http://schemas.openxmlformats.org/officeDocument/2006/relationships/image" Target="../media/image1351.png"/><Relationship Id="rId139" Type="http://schemas.openxmlformats.org/officeDocument/2006/relationships/customXml" Target="../ink/ink1114.xml"/><Relationship Id="rId85" Type="http://schemas.openxmlformats.org/officeDocument/2006/relationships/customXml" Target="../ink/ink1087.xml"/><Relationship Id="rId150" Type="http://schemas.openxmlformats.org/officeDocument/2006/relationships/image" Target="../media/image1367.png"/><Relationship Id="rId171" Type="http://schemas.openxmlformats.org/officeDocument/2006/relationships/customXml" Target="../ink/ink1130.xml"/><Relationship Id="rId192" Type="http://schemas.openxmlformats.org/officeDocument/2006/relationships/image" Target="../media/image1388.png"/><Relationship Id="rId206" Type="http://schemas.openxmlformats.org/officeDocument/2006/relationships/image" Target="../media/image1395.png"/><Relationship Id="rId12" Type="http://schemas.openxmlformats.org/officeDocument/2006/relationships/image" Target="../media/image1298.png"/><Relationship Id="rId33" Type="http://schemas.openxmlformats.org/officeDocument/2006/relationships/customXml" Target="../ink/ink1061.xml"/><Relationship Id="rId108" Type="http://schemas.openxmlformats.org/officeDocument/2006/relationships/image" Target="../media/image1346.png"/><Relationship Id="rId129" Type="http://schemas.openxmlformats.org/officeDocument/2006/relationships/customXml" Target="../ink/ink1109.xml"/><Relationship Id="rId54" Type="http://schemas.openxmlformats.org/officeDocument/2006/relationships/image" Target="../media/image1319.png"/><Relationship Id="rId75" Type="http://schemas.openxmlformats.org/officeDocument/2006/relationships/customXml" Target="../ink/ink1082.xml"/><Relationship Id="rId96" Type="http://schemas.openxmlformats.org/officeDocument/2006/relationships/image" Target="../media/image1340.png"/><Relationship Id="rId140" Type="http://schemas.openxmlformats.org/officeDocument/2006/relationships/image" Target="../media/image1362.png"/><Relationship Id="rId161" Type="http://schemas.openxmlformats.org/officeDocument/2006/relationships/customXml" Target="../ink/ink1125.xml"/><Relationship Id="rId182" Type="http://schemas.openxmlformats.org/officeDocument/2006/relationships/image" Target="../media/image1383.png"/><Relationship Id="rId217" Type="http://schemas.openxmlformats.org/officeDocument/2006/relationships/customXml" Target="../ink/ink1153.xml"/><Relationship Id="rId6" Type="http://schemas.openxmlformats.org/officeDocument/2006/relationships/image" Target="../media/image1295.png"/><Relationship Id="rId23" Type="http://schemas.openxmlformats.org/officeDocument/2006/relationships/customXml" Target="../ink/ink1056.xml"/><Relationship Id="rId119" Type="http://schemas.openxmlformats.org/officeDocument/2006/relationships/customXml" Target="../ink/ink1104.xml"/><Relationship Id="rId44" Type="http://schemas.openxmlformats.org/officeDocument/2006/relationships/image" Target="../media/image1314.png"/><Relationship Id="rId65" Type="http://schemas.openxmlformats.org/officeDocument/2006/relationships/customXml" Target="../ink/ink1077.xml"/><Relationship Id="rId86" Type="http://schemas.openxmlformats.org/officeDocument/2006/relationships/image" Target="../media/image1335.png"/><Relationship Id="rId130" Type="http://schemas.openxmlformats.org/officeDocument/2006/relationships/image" Target="../media/image1357.png"/><Relationship Id="rId151" Type="http://schemas.openxmlformats.org/officeDocument/2006/relationships/customXml" Target="../ink/ink1120.xml"/><Relationship Id="rId172" Type="http://schemas.openxmlformats.org/officeDocument/2006/relationships/image" Target="../media/image1378.png"/><Relationship Id="rId193" Type="http://schemas.openxmlformats.org/officeDocument/2006/relationships/customXml" Target="../ink/ink1141.xml"/><Relationship Id="rId207" Type="http://schemas.openxmlformats.org/officeDocument/2006/relationships/customXml" Target="../ink/ink1148.xml"/><Relationship Id="rId13" Type="http://schemas.openxmlformats.org/officeDocument/2006/relationships/customXml" Target="../ink/ink1051.xml"/><Relationship Id="rId109" Type="http://schemas.openxmlformats.org/officeDocument/2006/relationships/customXml" Target="../ink/ink1099.xml"/><Relationship Id="rId34" Type="http://schemas.openxmlformats.org/officeDocument/2006/relationships/image" Target="../media/image1309.png"/><Relationship Id="rId55" Type="http://schemas.openxmlformats.org/officeDocument/2006/relationships/customXml" Target="../ink/ink1072.xml"/><Relationship Id="rId76" Type="http://schemas.openxmlformats.org/officeDocument/2006/relationships/image" Target="../media/image1330.png"/><Relationship Id="rId97" Type="http://schemas.openxmlformats.org/officeDocument/2006/relationships/customXml" Target="../ink/ink1093.xml"/><Relationship Id="rId120" Type="http://schemas.openxmlformats.org/officeDocument/2006/relationships/image" Target="../media/image1352.png"/><Relationship Id="rId141" Type="http://schemas.openxmlformats.org/officeDocument/2006/relationships/customXml" Target="../ink/ink1115.xml"/><Relationship Id="rId7" Type="http://schemas.openxmlformats.org/officeDocument/2006/relationships/customXml" Target="../ink/ink1048.xml"/><Relationship Id="rId162" Type="http://schemas.openxmlformats.org/officeDocument/2006/relationships/image" Target="../media/image1373.png"/><Relationship Id="rId183" Type="http://schemas.openxmlformats.org/officeDocument/2006/relationships/customXml" Target="../ink/ink1136.xml"/><Relationship Id="rId218" Type="http://schemas.openxmlformats.org/officeDocument/2006/relationships/image" Target="../media/image1401.png"/><Relationship Id="rId24" Type="http://schemas.openxmlformats.org/officeDocument/2006/relationships/image" Target="../media/image1304.png"/><Relationship Id="rId45" Type="http://schemas.openxmlformats.org/officeDocument/2006/relationships/customXml" Target="../ink/ink1067.xml"/><Relationship Id="rId66" Type="http://schemas.openxmlformats.org/officeDocument/2006/relationships/image" Target="../media/image1325.png"/><Relationship Id="rId87" Type="http://schemas.openxmlformats.org/officeDocument/2006/relationships/customXml" Target="../ink/ink1088.xml"/><Relationship Id="rId110" Type="http://schemas.openxmlformats.org/officeDocument/2006/relationships/image" Target="../media/image1347.png"/><Relationship Id="rId131" Type="http://schemas.openxmlformats.org/officeDocument/2006/relationships/customXml" Target="../ink/ink1110.xml"/><Relationship Id="rId152" Type="http://schemas.openxmlformats.org/officeDocument/2006/relationships/image" Target="../media/image1368.png"/><Relationship Id="rId173" Type="http://schemas.openxmlformats.org/officeDocument/2006/relationships/customXml" Target="../ink/ink1131.xml"/><Relationship Id="rId194" Type="http://schemas.openxmlformats.org/officeDocument/2006/relationships/image" Target="../media/image1389.png"/><Relationship Id="rId208" Type="http://schemas.openxmlformats.org/officeDocument/2006/relationships/image" Target="../media/image1396.png"/><Relationship Id="rId14" Type="http://schemas.openxmlformats.org/officeDocument/2006/relationships/image" Target="../media/image1299.png"/><Relationship Id="rId35" Type="http://schemas.openxmlformats.org/officeDocument/2006/relationships/customXml" Target="../ink/ink1062.xml"/><Relationship Id="rId56" Type="http://schemas.openxmlformats.org/officeDocument/2006/relationships/image" Target="../media/image1320.png"/><Relationship Id="rId77" Type="http://schemas.openxmlformats.org/officeDocument/2006/relationships/customXml" Target="../ink/ink1083.xml"/><Relationship Id="rId100" Type="http://schemas.openxmlformats.org/officeDocument/2006/relationships/image" Target="../media/image1342.png"/><Relationship Id="rId8" Type="http://schemas.openxmlformats.org/officeDocument/2006/relationships/image" Target="../media/image1296.png"/><Relationship Id="rId98" Type="http://schemas.openxmlformats.org/officeDocument/2006/relationships/image" Target="../media/image1341.png"/><Relationship Id="rId121" Type="http://schemas.openxmlformats.org/officeDocument/2006/relationships/customXml" Target="../ink/ink1105.xml"/><Relationship Id="rId142" Type="http://schemas.openxmlformats.org/officeDocument/2006/relationships/image" Target="../media/image1363.png"/><Relationship Id="rId163" Type="http://schemas.openxmlformats.org/officeDocument/2006/relationships/customXml" Target="../ink/ink1126.xml"/><Relationship Id="rId184" Type="http://schemas.openxmlformats.org/officeDocument/2006/relationships/image" Target="../media/image1384.png"/><Relationship Id="rId219" Type="http://schemas.openxmlformats.org/officeDocument/2006/relationships/customXml" Target="../ink/ink1154.xml"/><Relationship Id="rId3" Type="http://schemas.openxmlformats.org/officeDocument/2006/relationships/customXml" Target="../ink/ink1046.xml"/><Relationship Id="rId214" Type="http://schemas.openxmlformats.org/officeDocument/2006/relationships/image" Target="../media/image1399.png"/><Relationship Id="rId25" Type="http://schemas.openxmlformats.org/officeDocument/2006/relationships/customXml" Target="../ink/ink1057.xml"/><Relationship Id="rId46" Type="http://schemas.openxmlformats.org/officeDocument/2006/relationships/image" Target="../media/image1315.png"/><Relationship Id="rId67" Type="http://schemas.openxmlformats.org/officeDocument/2006/relationships/customXml" Target="../ink/ink1078.xml"/><Relationship Id="rId116" Type="http://schemas.openxmlformats.org/officeDocument/2006/relationships/image" Target="../media/image1350.png"/><Relationship Id="rId137" Type="http://schemas.openxmlformats.org/officeDocument/2006/relationships/customXml" Target="../ink/ink1113.xml"/><Relationship Id="rId158" Type="http://schemas.openxmlformats.org/officeDocument/2006/relationships/image" Target="../media/image1371.png"/><Relationship Id="rId20" Type="http://schemas.openxmlformats.org/officeDocument/2006/relationships/image" Target="../media/image1302.png"/><Relationship Id="rId41" Type="http://schemas.openxmlformats.org/officeDocument/2006/relationships/customXml" Target="../ink/ink1065.xml"/><Relationship Id="rId62" Type="http://schemas.openxmlformats.org/officeDocument/2006/relationships/image" Target="../media/image1323.png"/><Relationship Id="rId83" Type="http://schemas.openxmlformats.org/officeDocument/2006/relationships/customXml" Target="../ink/ink1086.xml"/><Relationship Id="rId88" Type="http://schemas.openxmlformats.org/officeDocument/2006/relationships/image" Target="../media/image1336.png"/><Relationship Id="rId111" Type="http://schemas.openxmlformats.org/officeDocument/2006/relationships/customXml" Target="../ink/ink1100.xml"/><Relationship Id="rId132" Type="http://schemas.openxmlformats.org/officeDocument/2006/relationships/image" Target="../media/image1358.png"/><Relationship Id="rId153" Type="http://schemas.openxmlformats.org/officeDocument/2006/relationships/customXml" Target="../ink/ink1121.xml"/><Relationship Id="rId174" Type="http://schemas.openxmlformats.org/officeDocument/2006/relationships/image" Target="../media/image1379.png"/><Relationship Id="rId179" Type="http://schemas.openxmlformats.org/officeDocument/2006/relationships/customXml" Target="../ink/ink1134.xml"/><Relationship Id="rId195" Type="http://schemas.openxmlformats.org/officeDocument/2006/relationships/customXml" Target="../ink/ink1142.xml"/><Relationship Id="rId209" Type="http://schemas.openxmlformats.org/officeDocument/2006/relationships/customXml" Target="../ink/ink1149.xml"/><Relationship Id="rId190" Type="http://schemas.openxmlformats.org/officeDocument/2006/relationships/image" Target="../media/image1387.png"/><Relationship Id="rId204" Type="http://schemas.openxmlformats.org/officeDocument/2006/relationships/image" Target="../media/image1394.png"/><Relationship Id="rId220" Type="http://schemas.openxmlformats.org/officeDocument/2006/relationships/image" Target="../media/image1402.png"/><Relationship Id="rId225" Type="http://schemas.openxmlformats.org/officeDocument/2006/relationships/customXml" Target="../ink/ink1157.xml"/><Relationship Id="rId15" Type="http://schemas.openxmlformats.org/officeDocument/2006/relationships/customXml" Target="../ink/ink1052.xml"/><Relationship Id="rId36" Type="http://schemas.openxmlformats.org/officeDocument/2006/relationships/image" Target="../media/image1310.png"/><Relationship Id="rId57" Type="http://schemas.openxmlformats.org/officeDocument/2006/relationships/customXml" Target="../ink/ink1073.xml"/><Relationship Id="rId106" Type="http://schemas.openxmlformats.org/officeDocument/2006/relationships/image" Target="../media/image1345.png"/><Relationship Id="rId127" Type="http://schemas.openxmlformats.org/officeDocument/2006/relationships/customXml" Target="../ink/ink1108.xml"/><Relationship Id="rId10" Type="http://schemas.openxmlformats.org/officeDocument/2006/relationships/image" Target="../media/image1297.png"/><Relationship Id="rId31" Type="http://schemas.openxmlformats.org/officeDocument/2006/relationships/customXml" Target="../ink/ink1060.xml"/><Relationship Id="rId52" Type="http://schemas.openxmlformats.org/officeDocument/2006/relationships/image" Target="../media/image1318.png"/><Relationship Id="rId73" Type="http://schemas.openxmlformats.org/officeDocument/2006/relationships/customXml" Target="../ink/ink1081.xml"/><Relationship Id="rId78" Type="http://schemas.openxmlformats.org/officeDocument/2006/relationships/image" Target="../media/image1331.png"/><Relationship Id="rId94" Type="http://schemas.openxmlformats.org/officeDocument/2006/relationships/image" Target="../media/image1339.png"/><Relationship Id="rId99" Type="http://schemas.openxmlformats.org/officeDocument/2006/relationships/customXml" Target="../ink/ink1094.xml"/><Relationship Id="rId101" Type="http://schemas.openxmlformats.org/officeDocument/2006/relationships/customXml" Target="../ink/ink1095.xml"/><Relationship Id="rId122" Type="http://schemas.openxmlformats.org/officeDocument/2006/relationships/image" Target="../media/image1353.png"/><Relationship Id="rId143" Type="http://schemas.openxmlformats.org/officeDocument/2006/relationships/customXml" Target="../ink/ink1116.xml"/><Relationship Id="rId148" Type="http://schemas.openxmlformats.org/officeDocument/2006/relationships/image" Target="../media/image1366.png"/><Relationship Id="rId164" Type="http://schemas.openxmlformats.org/officeDocument/2006/relationships/image" Target="../media/image1374.png"/><Relationship Id="rId169" Type="http://schemas.openxmlformats.org/officeDocument/2006/relationships/customXml" Target="../ink/ink1129.xml"/><Relationship Id="rId185" Type="http://schemas.openxmlformats.org/officeDocument/2006/relationships/customXml" Target="../ink/ink1137.xml"/><Relationship Id="rId4" Type="http://schemas.openxmlformats.org/officeDocument/2006/relationships/image" Target="../media/image1294.png"/><Relationship Id="rId9" Type="http://schemas.openxmlformats.org/officeDocument/2006/relationships/customXml" Target="../ink/ink1049.xml"/><Relationship Id="rId180" Type="http://schemas.openxmlformats.org/officeDocument/2006/relationships/image" Target="../media/image1382.png"/><Relationship Id="rId210" Type="http://schemas.openxmlformats.org/officeDocument/2006/relationships/image" Target="../media/image1397.png"/><Relationship Id="rId215" Type="http://schemas.openxmlformats.org/officeDocument/2006/relationships/customXml" Target="../ink/ink1152.xml"/><Relationship Id="rId26" Type="http://schemas.openxmlformats.org/officeDocument/2006/relationships/image" Target="../media/image1305.png"/><Relationship Id="rId47" Type="http://schemas.openxmlformats.org/officeDocument/2006/relationships/customXml" Target="../ink/ink1068.xml"/><Relationship Id="rId68" Type="http://schemas.openxmlformats.org/officeDocument/2006/relationships/image" Target="../media/image1326.png"/><Relationship Id="rId89" Type="http://schemas.openxmlformats.org/officeDocument/2006/relationships/customXml" Target="../ink/ink1089.xml"/><Relationship Id="rId112" Type="http://schemas.openxmlformats.org/officeDocument/2006/relationships/image" Target="../media/image1348.png"/><Relationship Id="rId133" Type="http://schemas.openxmlformats.org/officeDocument/2006/relationships/customXml" Target="../ink/ink1111.xml"/><Relationship Id="rId154" Type="http://schemas.openxmlformats.org/officeDocument/2006/relationships/image" Target="../media/image1369.png"/><Relationship Id="rId175" Type="http://schemas.openxmlformats.org/officeDocument/2006/relationships/customXml" Target="../ink/ink1132.xml"/><Relationship Id="rId196" Type="http://schemas.openxmlformats.org/officeDocument/2006/relationships/image" Target="../media/image1390.png"/><Relationship Id="rId200" Type="http://schemas.openxmlformats.org/officeDocument/2006/relationships/image" Target="../media/image1392.png"/><Relationship Id="rId16" Type="http://schemas.openxmlformats.org/officeDocument/2006/relationships/image" Target="../media/image1300.png"/><Relationship Id="rId221" Type="http://schemas.openxmlformats.org/officeDocument/2006/relationships/customXml" Target="../ink/ink1155.xml"/><Relationship Id="rId37" Type="http://schemas.openxmlformats.org/officeDocument/2006/relationships/customXml" Target="../ink/ink1063.xml"/><Relationship Id="rId58" Type="http://schemas.openxmlformats.org/officeDocument/2006/relationships/image" Target="../media/image1321.png"/><Relationship Id="rId79" Type="http://schemas.openxmlformats.org/officeDocument/2006/relationships/customXml" Target="../ink/ink1084.xml"/><Relationship Id="rId102" Type="http://schemas.openxmlformats.org/officeDocument/2006/relationships/image" Target="../media/image1343.png"/><Relationship Id="rId123" Type="http://schemas.openxmlformats.org/officeDocument/2006/relationships/customXml" Target="../ink/ink1106.xml"/><Relationship Id="rId144" Type="http://schemas.openxmlformats.org/officeDocument/2006/relationships/image" Target="../media/image1364.png"/><Relationship Id="rId90" Type="http://schemas.openxmlformats.org/officeDocument/2006/relationships/image" Target="../media/image1337.png"/><Relationship Id="rId165" Type="http://schemas.openxmlformats.org/officeDocument/2006/relationships/customXml" Target="../ink/ink1127.xml"/><Relationship Id="rId186" Type="http://schemas.openxmlformats.org/officeDocument/2006/relationships/image" Target="../media/image1385.png"/><Relationship Id="rId211" Type="http://schemas.openxmlformats.org/officeDocument/2006/relationships/customXml" Target="../ink/ink1150.xml"/><Relationship Id="rId27" Type="http://schemas.openxmlformats.org/officeDocument/2006/relationships/customXml" Target="../ink/ink1058.xml"/><Relationship Id="rId48" Type="http://schemas.openxmlformats.org/officeDocument/2006/relationships/image" Target="../media/image1316.png"/><Relationship Id="rId69" Type="http://schemas.openxmlformats.org/officeDocument/2006/relationships/customXml" Target="../ink/ink1079.xml"/><Relationship Id="rId113" Type="http://schemas.openxmlformats.org/officeDocument/2006/relationships/customXml" Target="../ink/ink1101.xml"/><Relationship Id="rId134" Type="http://schemas.openxmlformats.org/officeDocument/2006/relationships/image" Target="../media/image1359.png"/><Relationship Id="rId80" Type="http://schemas.openxmlformats.org/officeDocument/2006/relationships/image" Target="../media/image1332.png"/><Relationship Id="rId155" Type="http://schemas.openxmlformats.org/officeDocument/2006/relationships/customXml" Target="../ink/ink1122.xml"/><Relationship Id="rId176" Type="http://schemas.openxmlformats.org/officeDocument/2006/relationships/image" Target="../media/image1380.png"/><Relationship Id="rId197" Type="http://schemas.openxmlformats.org/officeDocument/2006/relationships/customXml" Target="../ink/ink1143.xml"/><Relationship Id="rId201" Type="http://schemas.openxmlformats.org/officeDocument/2006/relationships/customXml" Target="../ink/ink1145.xml"/><Relationship Id="rId222" Type="http://schemas.openxmlformats.org/officeDocument/2006/relationships/image" Target="../media/image1403.png"/><Relationship Id="rId17" Type="http://schemas.openxmlformats.org/officeDocument/2006/relationships/customXml" Target="../ink/ink1053.xml"/><Relationship Id="rId38" Type="http://schemas.openxmlformats.org/officeDocument/2006/relationships/image" Target="../media/image1311.png"/><Relationship Id="rId59" Type="http://schemas.openxmlformats.org/officeDocument/2006/relationships/customXml" Target="../ink/ink1074.xml"/><Relationship Id="rId103" Type="http://schemas.openxmlformats.org/officeDocument/2006/relationships/customXml" Target="../ink/ink1096.xml"/><Relationship Id="rId124" Type="http://schemas.openxmlformats.org/officeDocument/2006/relationships/image" Target="../media/image1354.png"/><Relationship Id="rId70" Type="http://schemas.openxmlformats.org/officeDocument/2006/relationships/image" Target="../media/image1327.png"/><Relationship Id="rId91" Type="http://schemas.openxmlformats.org/officeDocument/2006/relationships/customXml" Target="../ink/ink1090.xml"/><Relationship Id="rId145" Type="http://schemas.openxmlformats.org/officeDocument/2006/relationships/customXml" Target="../ink/ink1117.xml"/><Relationship Id="rId166" Type="http://schemas.openxmlformats.org/officeDocument/2006/relationships/image" Target="../media/image1375.png"/><Relationship Id="rId187" Type="http://schemas.openxmlformats.org/officeDocument/2006/relationships/customXml" Target="../ink/ink1138.xml"/><Relationship Id="rId1" Type="http://schemas.openxmlformats.org/officeDocument/2006/relationships/slideLayout" Target="../slideLayouts/slideLayout7.xml"/><Relationship Id="rId212" Type="http://schemas.openxmlformats.org/officeDocument/2006/relationships/image" Target="../media/image1398.png"/><Relationship Id="rId28" Type="http://schemas.openxmlformats.org/officeDocument/2006/relationships/image" Target="../media/image1306.png"/><Relationship Id="rId49" Type="http://schemas.openxmlformats.org/officeDocument/2006/relationships/customXml" Target="../ink/ink1069.xml"/><Relationship Id="rId114" Type="http://schemas.openxmlformats.org/officeDocument/2006/relationships/image" Target="../media/image1349.png"/><Relationship Id="rId60" Type="http://schemas.openxmlformats.org/officeDocument/2006/relationships/image" Target="../media/image1322.png"/><Relationship Id="rId81" Type="http://schemas.openxmlformats.org/officeDocument/2006/relationships/customXml" Target="../ink/ink1085.xml"/><Relationship Id="rId135" Type="http://schemas.openxmlformats.org/officeDocument/2006/relationships/customXml" Target="../ink/ink1112.xml"/><Relationship Id="rId156" Type="http://schemas.openxmlformats.org/officeDocument/2006/relationships/image" Target="../media/image1370.png"/><Relationship Id="rId177" Type="http://schemas.openxmlformats.org/officeDocument/2006/relationships/customXml" Target="../ink/ink1133.xml"/><Relationship Id="rId198" Type="http://schemas.openxmlformats.org/officeDocument/2006/relationships/image" Target="../media/image1391.png"/><Relationship Id="rId202" Type="http://schemas.openxmlformats.org/officeDocument/2006/relationships/image" Target="../media/image1393.png"/><Relationship Id="rId223" Type="http://schemas.openxmlformats.org/officeDocument/2006/relationships/customXml" Target="../ink/ink1156.xml"/><Relationship Id="rId18" Type="http://schemas.openxmlformats.org/officeDocument/2006/relationships/image" Target="../media/image1301.png"/><Relationship Id="rId39" Type="http://schemas.openxmlformats.org/officeDocument/2006/relationships/customXml" Target="../ink/ink1064.xml"/><Relationship Id="rId50" Type="http://schemas.openxmlformats.org/officeDocument/2006/relationships/image" Target="../media/image1317.png"/><Relationship Id="rId104" Type="http://schemas.openxmlformats.org/officeDocument/2006/relationships/image" Target="../media/image1344.png"/><Relationship Id="rId125" Type="http://schemas.openxmlformats.org/officeDocument/2006/relationships/customXml" Target="../ink/ink1107.xml"/><Relationship Id="rId146" Type="http://schemas.openxmlformats.org/officeDocument/2006/relationships/image" Target="../media/image1365.png"/><Relationship Id="rId167" Type="http://schemas.openxmlformats.org/officeDocument/2006/relationships/customXml" Target="../ink/ink1128.xml"/><Relationship Id="rId188" Type="http://schemas.openxmlformats.org/officeDocument/2006/relationships/image" Target="../media/image1386.png"/><Relationship Id="rId71" Type="http://schemas.openxmlformats.org/officeDocument/2006/relationships/customXml" Target="../ink/ink1080.xml"/><Relationship Id="rId92" Type="http://schemas.openxmlformats.org/officeDocument/2006/relationships/image" Target="../media/image1338.png"/><Relationship Id="rId213" Type="http://schemas.openxmlformats.org/officeDocument/2006/relationships/customXml" Target="../ink/ink1151.xml"/><Relationship Id="rId2" Type="http://schemas.openxmlformats.org/officeDocument/2006/relationships/notesSlide" Target="../notesSlides/notesSlide14.xml"/><Relationship Id="rId29" Type="http://schemas.openxmlformats.org/officeDocument/2006/relationships/customXml" Target="../ink/ink1059.xml"/><Relationship Id="rId40" Type="http://schemas.openxmlformats.org/officeDocument/2006/relationships/image" Target="../media/image1312.png"/><Relationship Id="rId115" Type="http://schemas.openxmlformats.org/officeDocument/2006/relationships/customXml" Target="../ink/ink1102.xml"/><Relationship Id="rId136" Type="http://schemas.openxmlformats.org/officeDocument/2006/relationships/image" Target="../media/image1360.png"/><Relationship Id="rId157" Type="http://schemas.openxmlformats.org/officeDocument/2006/relationships/customXml" Target="../ink/ink1123.xml"/><Relationship Id="rId178" Type="http://schemas.openxmlformats.org/officeDocument/2006/relationships/image" Target="../media/image1381.png"/><Relationship Id="rId61" Type="http://schemas.openxmlformats.org/officeDocument/2006/relationships/customXml" Target="../ink/ink1075.xml"/><Relationship Id="rId82" Type="http://schemas.openxmlformats.org/officeDocument/2006/relationships/image" Target="../media/image1333.png"/><Relationship Id="rId199" Type="http://schemas.openxmlformats.org/officeDocument/2006/relationships/customXml" Target="../ink/ink1144.xml"/><Relationship Id="rId203" Type="http://schemas.openxmlformats.org/officeDocument/2006/relationships/customXml" Target="../ink/ink1146.xml"/><Relationship Id="rId19" Type="http://schemas.openxmlformats.org/officeDocument/2006/relationships/customXml" Target="../ink/ink1054.xml"/><Relationship Id="rId224" Type="http://schemas.openxmlformats.org/officeDocument/2006/relationships/image" Target="../media/image1404.png"/><Relationship Id="rId30" Type="http://schemas.openxmlformats.org/officeDocument/2006/relationships/image" Target="../media/image1307.png"/><Relationship Id="rId105" Type="http://schemas.openxmlformats.org/officeDocument/2006/relationships/customXml" Target="../ink/ink1097.xml"/><Relationship Id="rId126" Type="http://schemas.openxmlformats.org/officeDocument/2006/relationships/image" Target="../media/image1355.png"/><Relationship Id="rId147" Type="http://schemas.openxmlformats.org/officeDocument/2006/relationships/customXml" Target="../ink/ink1118.xml"/><Relationship Id="rId168" Type="http://schemas.openxmlformats.org/officeDocument/2006/relationships/image" Target="../media/image1376.png"/><Relationship Id="rId51" Type="http://schemas.openxmlformats.org/officeDocument/2006/relationships/customXml" Target="../ink/ink1070.xml"/><Relationship Id="rId72" Type="http://schemas.openxmlformats.org/officeDocument/2006/relationships/image" Target="../media/image1328.png"/><Relationship Id="rId93" Type="http://schemas.openxmlformats.org/officeDocument/2006/relationships/customXml" Target="../ink/ink1091.xml"/><Relationship Id="rId189" Type="http://schemas.openxmlformats.org/officeDocument/2006/relationships/customXml" Target="../ink/ink11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3" Type="http://schemas.openxmlformats.org/officeDocument/2006/relationships/customXml" Target="../ink/ink1163.xml"/><Relationship Id="rId18" Type="http://schemas.openxmlformats.org/officeDocument/2006/relationships/image" Target="../media/image1413.png"/><Relationship Id="rId26" Type="http://schemas.openxmlformats.org/officeDocument/2006/relationships/image" Target="../media/image1417.png"/><Relationship Id="rId39" Type="http://schemas.openxmlformats.org/officeDocument/2006/relationships/customXml" Target="../ink/ink1176.xml"/><Relationship Id="rId21" Type="http://schemas.openxmlformats.org/officeDocument/2006/relationships/customXml" Target="../ink/ink1167.xml"/><Relationship Id="rId34" Type="http://schemas.openxmlformats.org/officeDocument/2006/relationships/image" Target="../media/image1421.png"/><Relationship Id="rId42" Type="http://schemas.openxmlformats.org/officeDocument/2006/relationships/image" Target="../media/image1425.png"/><Relationship Id="rId7" Type="http://schemas.openxmlformats.org/officeDocument/2006/relationships/customXml" Target="../ink/ink1160.xml"/><Relationship Id="rId2" Type="http://schemas.openxmlformats.org/officeDocument/2006/relationships/notesSlide" Target="../notesSlides/notesSlide15.xml"/><Relationship Id="rId16" Type="http://schemas.openxmlformats.org/officeDocument/2006/relationships/image" Target="../media/image1412.png"/><Relationship Id="rId29" Type="http://schemas.openxmlformats.org/officeDocument/2006/relationships/customXml" Target="../ink/ink1171.xml"/><Relationship Id="rId1" Type="http://schemas.openxmlformats.org/officeDocument/2006/relationships/slideLayout" Target="../slideLayouts/slideLayout7.xml"/><Relationship Id="rId6" Type="http://schemas.openxmlformats.org/officeDocument/2006/relationships/image" Target="../media/image1407.png"/><Relationship Id="rId11" Type="http://schemas.openxmlformats.org/officeDocument/2006/relationships/customXml" Target="../ink/ink1162.xml"/><Relationship Id="rId24" Type="http://schemas.openxmlformats.org/officeDocument/2006/relationships/image" Target="../media/image1416.png"/><Relationship Id="rId32" Type="http://schemas.openxmlformats.org/officeDocument/2006/relationships/image" Target="../media/image1420.png"/><Relationship Id="rId37" Type="http://schemas.openxmlformats.org/officeDocument/2006/relationships/customXml" Target="../ink/ink1175.xml"/><Relationship Id="rId40" Type="http://schemas.openxmlformats.org/officeDocument/2006/relationships/image" Target="../media/image1424.png"/><Relationship Id="rId45" Type="http://schemas.openxmlformats.org/officeDocument/2006/relationships/customXml" Target="../ink/ink1179.xml"/><Relationship Id="rId5" Type="http://schemas.openxmlformats.org/officeDocument/2006/relationships/customXml" Target="../ink/ink1159.xml"/><Relationship Id="rId15" Type="http://schemas.openxmlformats.org/officeDocument/2006/relationships/customXml" Target="../ink/ink1164.xml"/><Relationship Id="rId23" Type="http://schemas.openxmlformats.org/officeDocument/2006/relationships/customXml" Target="../ink/ink1168.xml"/><Relationship Id="rId28" Type="http://schemas.openxmlformats.org/officeDocument/2006/relationships/image" Target="../media/image1418.png"/><Relationship Id="rId36" Type="http://schemas.openxmlformats.org/officeDocument/2006/relationships/image" Target="../media/image1422.png"/><Relationship Id="rId10" Type="http://schemas.openxmlformats.org/officeDocument/2006/relationships/image" Target="../media/image1409.png"/><Relationship Id="rId19" Type="http://schemas.openxmlformats.org/officeDocument/2006/relationships/customXml" Target="../ink/ink1166.xml"/><Relationship Id="rId31" Type="http://schemas.openxmlformats.org/officeDocument/2006/relationships/customXml" Target="../ink/ink1172.xml"/><Relationship Id="rId44" Type="http://schemas.openxmlformats.org/officeDocument/2006/relationships/image" Target="../media/image1426.png"/><Relationship Id="rId4" Type="http://schemas.openxmlformats.org/officeDocument/2006/relationships/image" Target="../media/image1406.png"/><Relationship Id="rId9" Type="http://schemas.openxmlformats.org/officeDocument/2006/relationships/customXml" Target="../ink/ink1161.xml"/><Relationship Id="rId14" Type="http://schemas.openxmlformats.org/officeDocument/2006/relationships/image" Target="../media/image1411.png"/><Relationship Id="rId22" Type="http://schemas.openxmlformats.org/officeDocument/2006/relationships/image" Target="../media/image1415.png"/><Relationship Id="rId27" Type="http://schemas.openxmlformats.org/officeDocument/2006/relationships/customXml" Target="../ink/ink1170.xml"/><Relationship Id="rId30" Type="http://schemas.openxmlformats.org/officeDocument/2006/relationships/image" Target="../media/image1419.png"/><Relationship Id="rId35" Type="http://schemas.openxmlformats.org/officeDocument/2006/relationships/customXml" Target="../ink/ink1174.xml"/><Relationship Id="rId43" Type="http://schemas.openxmlformats.org/officeDocument/2006/relationships/customXml" Target="../ink/ink1178.xml"/><Relationship Id="rId8" Type="http://schemas.openxmlformats.org/officeDocument/2006/relationships/image" Target="../media/image1408.png"/><Relationship Id="rId3" Type="http://schemas.openxmlformats.org/officeDocument/2006/relationships/customXml" Target="../ink/ink1158.xml"/><Relationship Id="rId12" Type="http://schemas.openxmlformats.org/officeDocument/2006/relationships/image" Target="../media/image1410.png"/><Relationship Id="rId17" Type="http://schemas.openxmlformats.org/officeDocument/2006/relationships/customXml" Target="../ink/ink1165.xml"/><Relationship Id="rId25" Type="http://schemas.openxmlformats.org/officeDocument/2006/relationships/customXml" Target="../ink/ink1169.xml"/><Relationship Id="rId33" Type="http://schemas.openxmlformats.org/officeDocument/2006/relationships/customXml" Target="../ink/ink1173.xml"/><Relationship Id="rId38" Type="http://schemas.openxmlformats.org/officeDocument/2006/relationships/image" Target="../media/image1423.png"/><Relationship Id="rId46" Type="http://schemas.openxmlformats.org/officeDocument/2006/relationships/image" Target="../media/image1427.png"/><Relationship Id="rId20" Type="http://schemas.openxmlformats.org/officeDocument/2006/relationships/image" Target="../media/image1414.png"/><Relationship Id="rId41" Type="http://schemas.openxmlformats.org/officeDocument/2006/relationships/customXml" Target="../ink/ink11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17" Type="http://schemas.openxmlformats.org/officeDocument/2006/relationships/customXml" Target="../ink/ink1237.xml"/><Relationship Id="rId21" Type="http://schemas.openxmlformats.org/officeDocument/2006/relationships/customXml" Target="../ink/ink1189.xml"/><Relationship Id="rId42" Type="http://schemas.openxmlformats.org/officeDocument/2006/relationships/image" Target="../media/image1447.png"/><Relationship Id="rId63" Type="http://schemas.openxmlformats.org/officeDocument/2006/relationships/customXml" Target="../ink/ink1210.xml"/><Relationship Id="rId84" Type="http://schemas.openxmlformats.org/officeDocument/2006/relationships/image" Target="../media/image1468.png"/><Relationship Id="rId138" Type="http://schemas.openxmlformats.org/officeDocument/2006/relationships/image" Target="../media/image1495.png"/><Relationship Id="rId107" Type="http://schemas.openxmlformats.org/officeDocument/2006/relationships/customXml" Target="../ink/ink1232.xml"/><Relationship Id="rId11" Type="http://schemas.openxmlformats.org/officeDocument/2006/relationships/customXml" Target="../ink/ink1184.xml"/><Relationship Id="rId32" Type="http://schemas.openxmlformats.org/officeDocument/2006/relationships/image" Target="../media/image1442.png"/><Relationship Id="rId53" Type="http://schemas.openxmlformats.org/officeDocument/2006/relationships/customXml" Target="../ink/ink1205.xml"/><Relationship Id="rId74" Type="http://schemas.openxmlformats.org/officeDocument/2006/relationships/image" Target="../media/image1463.png"/><Relationship Id="rId128" Type="http://schemas.openxmlformats.org/officeDocument/2006/relationships/image" Target="../media/image1490.png"/><Relationship Id="rId149" Type="http://schemas.openxmlformats.org/officeDocument/2006/relationships/customXml" Target="../ink/ink1253.xml"/><Relationship Id="rId5" Type="http://schemas.openxmlformats.org/officeDocument/2006/relationships/customXml" Target="../ink/ink1181.xml"/><Relationship Id="rId95" Type="http://schemas.openxmlformats.org/officeDocument/2006/relationships/customXml" Target="../ink/ink1226.xml"/><Relationship Id="rId22" Type="http://schemas.openxmlformats.org/officeDocument/2006/relationships/image" Target="../media/image1437.png"/><Relationship Id="rId27" Type="http://schemas.openxmlformats.org/officeDocument/2006/relationships/customXml" Target="../ink/ink1192.xml"/><Relationship Id="rId43" Type="http://schemas.openxmlformats.org/officeDocument/2006/relationships/customXml" Target="../ink/ink1200.xml"/><Relationship Id="rId48" Type="http://schemas.openxmlformats.org/officeDocument/2006/relationships/image" Target="../media/image1450.png"/><Relationship Id="rId64" Type="http://schemas.openxmlformats.org/officeDocument/2006/relationships/image" Target="../media/image1458.png"/><Relationship Id="rId69" Type="http://schemas.openxmlformats.org/officeDocument/2006/relationships/customXml" Target="../ink/ink1213.xml"/><Relationship Id="rId113" Type="http://schemas.openxmlformats.org/officeDocument/2006/relationships/customXml" Target="../ink/ink1235.xml"/><Relationship Id="rId118" Type="http://schemas.openxmlformats.org/officeDocument/2006/relationships/image" Target="../media/image1485.png"/><Relationship Id="rId134" Type="http://schemas.openxmlformats.org/officeDocument/2006/relationships/image" Target="../media/image1493.png"/><Relationship Id="rId139" Type="http://schemas.openxmlformats.org/officeDocument/2006/relationships/customXml" Target="../ink/ink1248.xml"/><Relationship Id="rId80" Type="http://schemas.openxmlformats.org/officeDocument/2006/relationships/image" Target="../media/image1466.png"/><Relationship Id="rId85" Type="http://schemas.openxmlformats.org/officeDocument/2006/relationships/customXml" Target="../ink/ink1221.xml"/><Relationship Id="rId150" Type="http://schemas.openxmlformats.org/officeDocument/2006/relationships/image" Target="../media/image1501.png"/><Relationship Id="rId12" Type="http://schemas.openxmlformats.org/officeDocument/2006/relationships/image" Target="../media/image1432.png"/><Relationship Id="rId17" Type="http://schemas.openxmlformats.org/officeDocument/2006/relationships/customXml" Target="../ink/ink1187.xml"/><Relationship Id="rId33" Type="http://schemas.openxmlformats.org/officeDocument/2006/relationships/customXml" Target="../ink/ink1195.xml"/><Relationship Id="rId38" Type="http://schemas.openxmlformats.org/officeDocument/2006/relationships/image" Target="../media/image1445.png"/><Relationship Id="rId59" Type="http://schemas.openxmlformats.org/officeDocument/2006/relationships/customXml" Target="../ink/ink1208.xml"/><Relationship Id="rId103" Type="http://schemas.openxmlformats.org/officeDocument/2006/relationships/customXml" Target="../ink/ink1230.xml"/><Relationship Id="rId108" Type="http://schemas.openxmlformats.org/officeDocument/2006/relationships/image" Target="../media/image1480.png"/><Relationship Id="rId124" Type="http://schemas.openxmlformats.org/officeDocument/2006/relationships/image" Target="../media/image1488.png"/><Relationship Id="rId129" Type="http://schemas.openxmlformats.org/officeDocument/2006/relationships/customXml" Target="../ink/ink1243.xml"/><Relationship Id="rId54" Type="http://schemas.openxmlformats.org/officeDocument/2006/relationships/image" Target="../media/image1453.png"/><Relationship Id="rId70" Type="http://schemas.openxmlformats.org/officeDocument/2006/relationships/image" Target="../media/image1461.png"/><Relationship Id="rId75" Type="http://schemas.openxmlformats.org/officeDocument/2006/relationships/customXml" Target="../ink/ink1216.xml"/><Relationship Id="rId91" Type="http://schemas.openxmlformats.org/officeDocument/2006/relationships/customXml" Target="../ink/ink1224.xml"/><Relationship Id="rId96" Type="http://schemas.openxmlformats.org/officeDocument/2006/relationships/image" Target="../media/image1474.png"/><Relationship Id="rId140" Type="http://schemas.openxmlformats.org/officeDocument/2006/relationships/image" Target="../media/image1496.png"/><Relationship Id="rId145" Type="http://schemas.openxmlformats.org/officeDocument/2006/relationships/customXml" Target="../ink/ink1251.xml"/><Relationship Id="rId1" Type="http://schemas.openxmlformats.org/officeDocument/2006/relationships/slideLayout" Target="../slideLayouts/slideLayout7.xml"/><Relationship Id="rId6" Type="http://schemas.openxmlformats.org/officeDocument/2006/relationships/image" Target="../media/image1429.png"/><Relationship Id="rId23" Type="http://schemas.openxmlformats.org/officeDocument/2006/relationships/customXml" Target="../ink/ink1190.xml"/><Relationship Id="rId28" Type="http://schemas.openxmlformats.org/officeDocument/2006/relationships/image" Target="../media/image1440.png"/><Relationship Id="rId49" Type="http://schemas.openxmlformats.org/officeDocument/2006/relationships/customXml" Target="../ink/ink1203.xml"/><Relationship Id="rId114" Type="http://schemas.openxmlformats.org/officeDocument/2006/relationships/image" Target="../media/image1483.png"/><Relationship Id="rId119" Type="http://schemas.openxmlformats.org/officeDocument/2006/relationships/customXml" Target="../ink/ink1238.xml"/><Relationship Id="rId44" Type="http://schemas.openxmlformats.org/officeDocument/2006/relationships/image" Target="../media/image1448.png"/><Relationship Id="rId60" Type="http://schemas.openxmlformats.org/officeDocument/2006/relationships/image" Target="../media/image1456.png"/><Relationship Id="rId65" Type="http://schemas.openxmlformats.org/officeDocument/2006/relationships/customXml" Target="../ink/ink1211.xml"/><Relationship Id="rId81" Type="http://schemas.openxmlformats.org/officeDocument/2006/relationships/customXml" Target="../ink/ink1219.xml"/><Relationship Id="rId86" Type="http://schemas.openxmlformats.org/officeDocument/2006/relationships/image" Target="../media/image1469.png"/><Relationship Id="rId130" Type="http://schemas.openxmlformats.org/officeDocument/2006/relationships/image" Target="../media/image1491.png"/><Relationship Id="rId135" Type="http://schemas.openxmlformats.org/officeDocument/2006/relationships/customXml" Target="../ink/ink1246.xml"/><Relationship Id="rId151" Type="http://schemas.openxmlformats.org/officeDocument/2006/relationships/customXml" Target="../ink/ink1254.xml"/><Relationship Id="rId13" Type="http://schemas.openxmlformats.org/officeDocument/2006/relationships/customXml" Target="../ink/ink1185.xml"/><Relationship Id="rId18" Type="http://schemas.openxmlformats.org/officeDocument/2006/relationships/image" Target="../media/image1435.png"/><Relationship Id="rId39" Type="http://schemas.openxmlformats.org/officeDocument/2006/relationships/customXml" Target="../ink/ink1198.xml"/><Relationship Id="rId109" Type="http://schemas.openxmlformats.org/officeDocument/2006/relationships/customXml" Target="../ink/ink1233.xml"/><Relationship Id="rId34" Type="http://schemas.openxmlformats.org/officeDocument/2006/relationships/image" Target="../media/image1443.png"/><Relationship Id="rId50" Type="http://schemas.openxmlformats.org/officeDocument/2006/relationships/image" Target="../media/image1451.png"/><Relationship Id="rId55" Type="http://schemas.openxmlformats.org/officeDocument/2006/relationships/customXml" Target="../ink/ink1206.xml"/><Relationship Id="rId76" Type="http://schemas.openxmlformats.org/officeDocument/2006/relationships/image" Target="../media/image1464.png"/><Relationship Id="rId97" Type="http://schemas.openxmlformats.org/officeDocument/2006/relationships/customXml" Target="../ink/ink1227.xml"/><Relationship Id="rId104" Type="http://schemas.openxmlformats.org/officeDocument/2006/relationships/image" Target="../media/image1478.png"/><Relationship Id="rId120" Type="http://schemas.openxmlformats.org/officeDocument/2006/relationships/image" Target="../media/image1486.png"/><Relationship Id="rId125" Type="http://schemas.openxmlformats.org/officeDocument/2006/relationships/customXml" Target="../ink/ink1241.xml"/><Relationship Id="rId141" Type="http://schemas.openxmlformats.org/officeDocument/2006/relationships/customXml" Target="../ink/ink1249.xml"/><Relationship Id="rId146" Type="http://schemas.openxmlformats.org/officeDocument/2006/relationships/image" Target="../media/image1499.png"/><Relationship Id="rId7" Type="http://schemas.openxmlformats.org/officeDocument/2006/relationships/customXml" Target="../ink/ink1182.xml"/><Relationship Id="rId71" Type="http://schemas.openxmlformats.org/officeDocument/2006/relationships/customXml" Target="../ink/ink1214.xml"/><Relationship Id="rId92" Type="http://schemas.openxmlformats.org/officeDocument/2006/relationships/image" Target="../media/image1472.png"/><Relationship Id="rId2" Type="http://schemas.openxmlformats.org/officeDocument/2006/relationships/notesSlide" Target="../notesSlides/notesSlide16.xml"/><Relationship Id="rId29" Type="http://schemas.openxmlformats.org/officeDocument/2006/relationships/customXml" Target="../ink/ink1193.xml"/><Relationship Id="rId24" Type="http://schemas.openxmlformats.org/officeDocument/2006/relationships/image" Target="../media/image1438.png"/><Relationship Id="rId40" Type="http://schemas.openxmlformats.org/officeDocument/2006/relationships/image" Target="../media/image1446.png"/><Relationship Id="rId45" Type="http://schemas.openxmlformats.org/officeDocument/2006/relationships/customXml" Target="../ink/ink1201.xml"/><Relationship Id="rId66" Type="http://schemas.openxmlformats.org/officeDocument/2006/relationships/image" Target="../media/image1459.png"/><Relationship Id="rId87" Type="http://schemas.openxmlformats.org/officeDocument/2006/relationships/customXml" Target="../ink/ink1222.xml"/><Relationship Id="rId110" Type="http://schemas.openxmlformats.org/officeDocument/2006/relationships/image" Target="../media/image1481.png"/><Relationship Id="rId115" Type="http://schemas.openxmlformats.org/officeDocument/2006/relationships/customXml" Target="../ink/ink1236.xml"/><Relationship Id="rId131" Type="http://schemas.openxmlformats.org/officeDocument/2006/relationships/customXml" Target="../ink/ink1244.xml"/><Relationship Id="rId136" Type="http://schemas.openxmlformats.org/officeDocument/2006/relationships/image" Target="../media/image1494.png"/><Relationship Id="rId61" Type="http://schemas.openxmlformats.org/officeDocument/2006/relationships/customXml" Target="../ink/ink1209.xml"/><Relationship Id="rId82" Type="http://schemas.openxmlformats.org/officeDocument/2006/relationships/image" Target="../media/image1467.png"/><Relationship Id="rId152" Type="http://schemas.openxmlformats.org/officeDocument/2006/relationships/image" Target="../media/image1502.png"/><Relationship Id="rId19" Type="http://schemas.openxmlformats.org/officeDocument/2006/relationships/customXml" Target="../ink/ink1188.xml"/><Relationship Id="rId14" Type="http://schemas.openxmlformats.org/officeDocument/2006/relationships/image" Target="../media/image1433.png"/><Relationship Id="rId30" Type="http://schemas.openxmlformats.org/officeDocument/2006/relationships/image" Target="../media/image1441.png"/><Relationship Id="rId35" Type="http://schemas.openxmlformats.org/officeDocument/2006/relationships/customXml" Target="../ink/ink1196.xml"/><Relationship Id="rId56" Type="http://schemas.openxmlformats.org/officeDocument/2006/relationships/image" Target="../media/image1454.png"/><Relationship Id="rId77" Type="http://schemas.openxmlformats.org/officeDocument/2006/relationships/customXml" Target="../ink/ink1217.xml"/><Relationship Id="rId100" Type="http://schemas.openxmlformats.org/officeDocument/2006/relationships/image" Target="../media/image1476.png"/><Relationship Id="rId105" Type="http://schemas.openxmlformats.org/officeDocument/2006/relationships/customXml" Target="../ink/ink1231.xml"/><Relationship Id="rId126" Type="http://schemas.openxmlformats.org/officeDocument/2006/relationships/image" Target="../media/image1489.png"/><Relationship Id="rId147" Type="http://schemas.openxmlformats.org/officeDocument/2006/relationships/customXml" Target="../ink/ink1252.xml"/><Relationship Id="rId8" Type="http://schemas.openxmlformats.org/officeDocument/2006/relationships/image" Target="../media/image1430.png"/><Relationship Id="rId51" Type="http://schemas.openxmlformats.org/officeDocument/2006/relationships/customXml" Target="../ink/ink1204.xml"/><Relationship Id="rId72" Type="http://schemas.openxmlformats.org/officeDocument/2006/relationships/image" Target="../media/image1462.png"/><Relationship Id="rId93" Type="http://schemas.openxmlformats.org/officeDocument/2006/relationships/customXml" Target="../ink/ink1225.xml"/><Relationship Id="rId98" Type="http://schemas.openxmlformats.org/officeDocument/2006/relationships/image" Target="../media/image1475.png"/><Relationship Id="rId121" Type="http://schemas.openxmlformats.org/officeDocument/2006/relationships/customXml" Target="../ink/ink1239.xml"/><Relationship Id="rId142" Type="http://schemas.openxmlformats.org/officeDocument/2006/relationships/image" Target="../media/image1497.png"/><Relationship Id="rId3" Type="http://schemas.openxmlformats.org/officeDocument/2006/relationships/customXml" Target="../ink/ink1180.xml"/><Relationship Id="rId25" Type="http://schemas.openxmlformats.org/officeDocument/2006/relationships/customXml" Target="../ink/ink1191.xml"/><Relationship Id="rId46" Type="http://schemas.openxmlformats.org/officeDocument/2006/relationships/image" Target="../media/image1449.png"/><Relationship Id="rId67" Type="http://schemas.openxmlformats.org/officeDocument/2006/relationships/customXml" Target="../ink/ink1212.xml"/><Relationship Id="rId116" Type="http://schemas.openxmlformats.org/officeDocument/2006/relationships/image" Target="../media/image1484.png"/><Relationship Id="rId137" Type="http://schemas.openxmlformats.org/officeDocument/2006/relationships/customXml" Target="../ink/ink1247.xml"/><Relationship Id="rId20" Type="http://schemas.openxmlformats.org/officeDocument/2006/relationships/image" Target="../media/image1436.png"/><Relationship Id="rId41" Type="http://schemas.openxmlformats.org/officeDocument/2006/relationships/customXml" Target="../ink/ink1199.xml"/><Relationship Id="rId62" Type="http://schemas.openxmlformats.org/officeDocument/2006/relationships/image" Target="../media/image1457.png"/><Relationship Id="rId83" Type="http://schemas.openxmlformats.org/officeDocument/2006/relationships/customXml" Target="../ink/ink1220.xml"/><Relationship Id="rId88" Type="http://schemas.openxmlformats.org/officeDocument/2006/relationships/image" Target="../media/image1470.png"/><Relationship Id="rId111" Type="http://schemas.openxmlformats.org/officeDocument/2006/relationships/customXml" Target="../ink/ink1234.xml"/><Relationship Id="rId132" Type="http://schemas.openxmlformats.org/officeDocument/2006/relationships/image" Target="../media/image1492.png"/><Relationship Id="rId15" Type="http://schemas.openxmlformats.org/officeDocument/2006/relationships/customXml" Target="../ink/ink1186.xml"/><Relationship Id="rId36" Type="http://schemas.openxmlformats.org/officeDocument/2006/relationships/image" Target="../media/image1444.png"/><Relationship Id="rId57" Type="http://schemas.openxmlformats.org/officeDocument/2006/relationships/customXml" Target="../ink/ink1207.xml"/><Relationship Id="rId106" Type="http://schemas.openxmlformats.org/officeDocument/2006/relationships/image" Target="../media/image1479.png"/><Relationship Id="rId127" Type="http://schemas.openxmlformats.org/officeDocument/2006/relationships/customXml" Target="../ink/ink1242.xml"/><Relationship Id="rId10" Type="http://schemas.openxmlformats.org/officeDocument/2006/relationships/image" Target="../media/image1431.png"/><Relationship Id="rId31" Type="http://schemas.openxmlformats.org/officeDocument/2006/relationships/customXml" Target="../ink/ink1194.xml"/><Relationship Id="rId52" Type="http://schemas.openxmlformats.org/officeDocument/2006/relationships/image" Target="../media/image1452.png"/><Relationship Id="rId73" Type="http://schemas.openxmlformats.org/officeDocument/2006/relationships/customXml" Target="../ink/ink1215.xml"/><Relationship Id="rId78" Type="http://schemas.openxmlformats.org/officeDocument/2006/relationships/image" Target="../media/image1465.png"/><Relationship Id="rId94" Type="http://schemas.openxmlformats.org/officeDocument/2006/relationships/image" Target="../media/image1473.png"/><Relationship Id="rId99" Type="http://schemas.openxmlformats.org/officeDocument/2006/relationships/customXml" Target="../ink/ink1228.xml"/><Relationship Id="rId101" Type="http://schemas.openxmlformats.org/officeDocument/2006/relationships/customXml" Target="../ink/ink1229.xml"/><Relationship Id="rId122" Type="http://schemas.openxmlformats.org/officeDocument/2006/relationships/image" Target="../media/image1487.png"/><Relationship Id="rId143" Type="http://schemas.openxmlformats.org/officeDocument/2006/relationships/customXml" Target="../ink/ink1250.xml"/><Relationship Id="rId148" Type="http://schemas.openxmlformats.org/officeDocument/2006/relationships/image" Target="../media/image1500.png"/><Relationship Id="rId4" Type="http://schemas.openxmlformats.org/officeDocument/2006/relationships/image" Target="../media/image1428.png"/><Relationship Id="rId9" Type="http://schemas.openxmlformats.org/officeDocument/2006/relationships/customXml" Target="../ink/ink1183.xml"/><Relationship Id="rId26" Type="http://schemas.openxmlformats.org/officeDocument/2006/relationships/image" Target="../media/image1439.png"/><Relationship Id="rId47" Type="http://schemas.openxmlformats.org/officeDocument/2006/relationships/customXml" Target="../ink/ink1202.xml"/><Relationship Id="rId68" Type="http://schemas.openxmlformats.org/officeDocument/2006/relationships/image" Target="../media/image1460.png"/><Relationship Id="rId89" Type="http://schemas.openxmlformats.org/officeDocument/2006/relationships/customXml" Target="../ink/ink1223.xml"/><Relationship Id="rId112" Type="http://schemas.openxmlformats.org/officeDocument/2006/relationships/image" Target="../media/image1482.png"/><Relationship Id="rId133" Type="http://schemas.openxmlformats.org/officeDocument/2006/relationships/customXml" Target="../ink/ink1245.xml"/><Relationship Id="rId16" Type="http://schemas.openxmlformats.org/officeDocument/2006/relationships/image" Target="../media/image1434.png"/><Relationship Id="rId37" Type="http://schemas.openxmlformats.org/officeDocument/2006/relationships/customXml" Target="../ink/ink1197.xml"/><Relationship Id="rId58" Type="http://schemas.openxmlformats.org/officeDocument/2006/relationships/image" Target="../media/image1455.png"/><Relationship Id="rId79" Type="http://schemas.openxmlformats.org/officeDocument/2006/relationships/customXml" Target="../ink/ink1218.xml"/><Relationship Id="rId102" Type="http://schemas.openxmlformats.org/officeDocument/2006/relationships/image" Target="../media/image1477.png"/><Relationship Id="rId123" Type="http://schemas.openxmlformats.org/officeDocument/2006/relationships/customXml" Target="../ink/ink1240.xml"/><Relationship Id="rId144" Type="http://schemas.openxmlformats.org/officeDocument/2006/relationships/image" Target="../media/image1498.png"/><Relationship Id="rId90" Type="http://schemas.openxmlformats.org/officeDocument/2006/relationships/image" Target="../media/image147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17" Type="http://schemas.openxmlformats.org/officeDocument/2006/relationships/customXml" Target="../ink/ink1312.xml"/><Relationship Id="rId21" Type="http://schemas.openxmlformats.org/officeDocument/2006/relationships/customXml" Target="../ink/ink1264.xml"/><Relationship Id="rId63" Type="http://schemas.openxmlformats.org/officeDocument/2006/relationships/customXml" Target="../ink/ink1285.xml"/><Relationship Id="rId159" Type="http://schemas.openxmlformats.org/officeDocument/2006/relationships/customXml" Target="../ink/ink1333.xml"/><Relationship Id="rId170" Type="http://schemas.openxmlformats.org/officeDocument/2006/relationships/image" Target="../media/image1586.png"/><Relationship Id="rId226" Type="http://schemas.openxmlformats.org/officeDocument/2006/relationships/image" Target="../media/image1614.png"/><Relationship Id="rId268" Type="http://schemas.openxmlformats.org/officeDocument/2006/relationships/image" Target="../media/image1635.png"/><Relationship Id="rId32" Type="http://schemas.openxmlformats.org/officeDocument/2006/relationships/image" Target="../media/image1517.png"/><Relationship Id="rId74" Type="http://schemas.openxmlformats.org/officeDocument/2006/relationships/image" Target="../media/image1538.png"/><Relationship Id="rId128" Type="http://schemas.openxmlformats.org/officeDocument/2006/relationships/image" Target="../media/image1565.png"/><Relationship Id="rId5" Type="http://schemas.openxmlformats.org/officeDocument/2006/relationships/customXml" Target="../ink/ink1256.xml"/><Relationship Id="rId181" Type="http://schemas.openxmlformats.org/officeDocument/2006/relationships/customXml" Target="../ink/ink1344.xml"/><Relationship Id="rId237" Type="http://schemas.openxmlformats.org/officeDocument/2006/relationships/customXml" Target="../ink/ink1372.xml"/><Relationship Id="rId279" Type="http://schemas.openxmlformats.org/officeDocument/2006/relationships/customXml" Target="../ink/ink1393.xml"/><Relationship Id="rId43" Type="http://schemas.openxmlformats.org/officeDocument/2006/relationships/customXml" Target="../ink/ink1275.xml"/><Relationship Id="rId139" Type="http://schemas.openxmlformats.org/officeDocument/2006/relationships/customXml" Target="../ink/ink1323.xml"/><Relationship Id="rId290" Type="http://schemas.openxmlformats.org/officeDocument/2006/relationships/image" Target="../media/image1646.png"/><Relationship Id="rId85" Type="http://schemas.openxmlformats.org/officeDocument/2006/relationships/customXml" Target="../ink/ink1296.xml"/><Relationship Id="rId150" Type="http://schemas.openxmlformats.org/officeDocument/2006/relationships/image" Target="../media/image1576.png"/><Relationship Id="rId192" Type="http://schemas.openxmlformats.org/officeDocument/2006/relationships/image" Target="../media/image1597.png"/><Relationship Id="rId206" Type="http://schemas.openxmlformats.org/officeDocument/2006/relationships/image" Target="../media/image1604.png"/><Relationship Id="rId248" Type="http://schemas.openxmlformats.org/officeDocument/2006/relationships/image" Target="../media/image1625.png"/><Relationship Id="rId12" Type="http://schemas.openxmlformats.org/officeDocument/2006/relationships/image" Target="../media/image1507.png"/><Relationship Id="rId108" Type="http://schemas.openxmlformats.org/officeDocument/2006/relationships/image" Target="../media/image1555.png"/><Relationship Id="rId54" Type="http://schemas.openxmlformats.org/officeDocument/2006/relationships/image" Target="../media/image1528.png"/><Relationship Id="rId75" Type="http://schemas.openxmlformats.org/officeDocument/2006/relationships/customXml" Target="../ink/ink1291.xml"/><Relationship Id="rId96" Type="http://schemas.openxmlformats.org/officeDocument/2006/relationships/image" Target="../media/image1549.png"/><Relationship Id="rId140" Type="http://schemas.openxmlformats.org/officeDocument/2006/relationships/image" Target="../media/image1571.png"/><Relationship Id="rId161" Type="http://schemas.openxmlformats.org/officeDocument/2006/relationships/customXml" Target="../ink/ink1334.xml"/><Relationship Id="rId182" Type="http://schemas.openxmlformats.org/officeDocument/2006/relationships/image" Target="../media/image1592.png"/><Relationship Id="rId217" Type="http://schemas.openxmlformats.org/officeDocument/2006/relationships/customXml" Target="../ink/ink1362.xml"/><Relationship Id="rId6" Type="http://schemas.openxmlformats.org/officeDocument/2006/relationships/image" Target="../media/image1504.png"/><Relationship Id="rId238" Type="http://schemas.openxmlformats.org/officeDocument/2006/relationships/image" Target="../media/image1620.png"/><Relationship Id="rId259" Type="http://schemas.openxmlformats.org/officeDocument/2006/relationships/customXml" Target="../ink/ink1383.xml"/><Relationship Id="rId23" Type="http://schemas.openxmlformats.org/officeDocument/2006/relationships/customXml" Target="../ink/ink1265.xml"/><Relationship Id="rId119" Type="http://schemas.openxmlformats.org/officeDocument/2006/relationships/customXml" Target="../ink/ink1313.xml"/><Relationship Id="rId270" Type="http://schemas.openxmlformats.org/officeDocument/2006/relationships/image" Target="../media/image1636.png"/><Relationship Id="rId291" Type="http://schemas.openxmlformats.org/officeDocument/2006/relationships/customXml" Target="../ink/ink1399.xml"/><Relationship Id="rId44" Type="http://schemas.openxmlformats.org/officeDocument/2006/relationships/image" Target="../media/image1523.png"/><Relationship Id="rId65" Type="http://schemas.openxmlformats.org/officeDocument/2006/relationships/customXml" Target="../ink/ink1286.xml"/><Relationship Id="rId86" Type="http://schemas.openxmlformats.org/officeDocument/2006/relationships/image" Target="../media/image1544.png"/><Relationship Id="rId130" Type="http://schemas.openxmlformats.org/officeDocument/2006/relationships/image" Target="../media/image1566.png"/><Relationship Id="rId151" Type="http://schemas.openxmlformats.org/officeDocument/2006/relationships/customXml" Target="../ink/ink1329.xml"/><Relationship Id="rId172" Type="http://schemas.openxmlformats.org/officeDocument/2006/relationships/image" Target="../media/image1587.png"/><Relationship Id="rId193" Type="http://schemas.openxmlformats.org/officeDocument/2006/relationships/customXml" Target="../ink/ink1350.xml"/><Relationship Id="rId207" Type="http://schemas.openxmlformats.org/officeDocument/2006/relationships/customXml" Target="../ink/ink1357.xml"/><Relationship Id="rId228" Type="http://schemas.openxmlformats.org/officeDocument/2006/relationships/image" Target="../media/image1615.png"/><Relationship Id="rId249" Type="http://schemas.openxmlformats.org/officeDocument/2006/relationships/customXml" Target="../ink/ink1378.xml"/><Relationship Id="rId13" Type="http://schemas.openxmlformats.org/officeDocument/2006/relationships/customXml" Target="../ink/ink1260.xml"/><Relationship Id="rId109" Type="http://schemas.openxmlformats.org/officeDocument/2006/relationships/customXml" Target="../ink/ink1308.xml"/><Relationship Id="rId260" Type="http://schemas.openxmlformats.org/officeDocument/2006/relationships/image" Target="../media/image1631.png"/><Relationship Id="rId281" Type="http://schemas.openxmlformats.org/officeDocument/2006/relationships/customXml" Target="../ink/ink1394.xml"/><Relationship Id="rId34" Type="http://schemas.openxmlformats.org/officeDocument/2006/relationships/image" Target="../media/image1518.png"/><Relationship Id="rId55" Type="http://schemas.openxmlformats.org/officeDocument/2006/relationships/customXml" Target="../ink/ink1281.xml"/><Relationship Id="rId76" Type="http://schemas.openxmlformats.org/officeDocument/2006/relationships/image" Target="../media/image1539.png"/><Relationship Id="rId97" Type="http://schemas.openxmlformats.org/officeDocument/2006/relationships/customXml" Target="../ink/ink1302.xml"/><Relationship Id="rId120" Type="http://schemas.openxmlformats.org/officeDocument/2006/relationships/image" Target="../media/image1561.png"/><Relationship Id="rId141" Type="http://schemas.openxmlformats.org/officeDocument/2006/relationships/customXml" Target="../ink/ink1324.xml"/><Relationship Id="rId7" Type="http://schemas.openxmlformats.org/officeDocument/2006/relationships/customXml" Target="../ink/ink1257.xml"/><Relationship Id="rId162" Type="http://schemas.openxmlformats.org/officeDocument/2006/relationships/image" Target="../media/image1582.png"/><Relationship Id="rId183" Type="http://schemas.openxmlformats.org/officeDocument/2006/relationships/customXml" Target="../ink/ink1345.xml"/><Relationship Id="rId218" Type="http://schemas.openxmlformats.org/officeDocument/2006/relationships/image" Target="../media/image1610.png"/><Relationship Id="rId239" Type="http://schemas.openxmlformats.org/officeDocument/2006/relationships/customXml" Target="../ink/ink1373.xml"/><Relationship Id="rId250" Type="http://schemas.openxmlformats.org/officeDocument/2006/relationships/image" Target="../media/image1626.png"/><Relationship Id="rId271" Type="http://schemas.openxmlformats.org/officeDocument/2006/relationships/customXml" Target="../ink/ink1389.xml"/><Relationship Id="rId292" Type="http://schemas.openxmlformats.org/officeDocument/2006/relationships/image" Target="../media/image1647.png"/><Relationship Id="rId24" Type="http://schemas.openxmlformats.org/officeDocument/2006/relationships/image" Target="../media/image1513.png"/><Relationship Id="rId45" Type="http://schemas.openxmlformats.org/officeDocument/2006/relationships/customXml" Target="../ink/ink1276.xml"/><Relationship Id="rId66" Type="http://schemas.openxmlformats.org/officeDocument/2006/relationships/image" Target="../media/image1534.png"/><Relationship Id="rId87" Type="http://schemas.openxmlformats.org/officeDocument/2006/relationships/customXml" Target="../ink/ink1297.xml"/><Relationship Id="rId110" Type="http://schemas.openxmlformats.org/officeDocument/2006/relationships/image" Target="../media/image1556.png"/><Relationship Id="rId131" Type="http://schemas.openxmlformats.org/officeDocument/2006/relationships/customXml" Target="../ink/ink1319.xml"/><Relationship Id="rId152" Type="http://schemas.openxmlformats.org/officeDocument/2006/relationships/image" Target="../media/image1577.png"/><Relationship Id="rId173" Type="http://schemas.openxmlformats.org/officeDocument/2006/relationships/customXml" Target="../ink/ink1340.xml"/><Relationship Id="rId194" Type="http://schemas.openxmlformats.org/officeDocument/2006/relationships/image" Target="../media/image1598.png"/><Relationship Id="rId208" Type="http://schemas.openxmlformats.org/officeDocument/2006/relationships/image" Target="../media/image1605.png"/><Relationship Id="rId229" Type="http://schemas.openxmlformats.org/officeDocument/2006/relationships/customXml" Target="../ink/ink1368.xml"/><Relationship Id="rId240" Type="http://schemas.openxmlformats.org/officeDocument/2006/relationships/image" Target="../media/image1621.png"/><Relationship Id="rId261" Type="http://schemas.openxmlformats.org/officeDocument/2006/relationships/customXml" Target="../ink/ink1384.xml"/><Relationship Id="rId14" Type="http://schemas.openxmlformats.org/officeDocument/2006/relationships/image" Target="../media/image1508.png"/><Relationship Id="rId35" Type="http://schemas.openxmlformats.org/officeDocument/2006/relationships/customXml" Target="../ink/ink1271.xml"/><Relationship Id="rId56" Type="http://schemas.openxmlformats.org/officeDocument/2006/relationships/image" Target="../media/image1529.png"/><Relationship Id="rId77" Type="http://schemas.openxmlformats.org/officeDocument/2006/relationships/customXml" Target="../ink/ink1292.xml"/><Relationship Id="rId100" Type="http://schemas.openxmlformats.org/officeDocument/2006/relationships/image" Target="../media/image1551.png"/><Relationship Id="rId282" Type="http://schemas.openxmlformats.org/officeDocument/2006/relationships/image" Target="../media/image1642.png"/><Relationship Id="rId8" Type="http://schemas.openxmlformats.org/officeDocument/2006/relationships/image" Target="../media/image1505.png"/><Relationship Id="rId98" Type="http://schemas.openxmlformats.org/officeDocument/2006/relationships/image" Target="../media/image1550.png"/><Relationship Id="rId121" Type="http://schemas.openxmlformats.org/officeDocument/2006/relationships/customXml" Target="../ink/ink1314.xml"/><Relationship Id="rId142" Type="http://schemas.openxmlformats.org/officeDocument/2006/relationships/image" Target="../media/image1572.png"/><Relationship Id="rId163" Type="http://schemas.openxmlformats.org/officeDocument/2006/relationships/customXml" Target="../ink/ink1335.xml"/><Relationship Id="rId184" Type="http://schemas.openxmlformats.org/officeDocument/2006/relationships/image" Target="../media/image1593.png"/><Relationship Id="rId219" Type="http://schemas.openxmlformats.org/officeDocument/2006/relationships/customXml" Target="../ink/ink1363.xml"/><Relationship Id="rId230" Type="http://schemas.openxmlformats.org/officeDocument/2006/relationships/image" Target="../media/image1616.png"/><Relationship Id="rId251" Type="http://schemas.openxmlformats.org/officeDocument/2006/relationships/customXml" Target="../ink/ink1379.xml"/><Relationship Id="rId25" Type="http://schemas.openxmlformats.org/officeDocument/2006/relationships/customXml" Target="../ink/ink1266.xml"/><Relationship Id="rId46" Type="http://schemas.openxmlformats.org/officeDocument/2006/relationships/image" Target="../media/image1524.png"/><Relationship Id="rId67" Type="http://schemas.openxmlformats.org/officeDocument/2006/relationships/customXml" Target="../ink/ink1287.xml"/><Relationship Id="rId272" Type="http://schemas.openxmlformats.org/officeDocument/2006/relationships/image" Target="../media/image1637.png"/><Relationship Id="rId293" Type="http://schemas.openxmlformats.org/officeDocument/2006/relationships/customXml" Target="../ink/ink1400.xml"/><Relationship Id="rId88" Type="http://schemas.openxmlformats.org/officeDocument/2006/relationships/image" Target="../media/image1545.png"/><Relationship Id="rId111" Type="http://schemas.openxmlformats.org/officeDocument/2006/relationships/customXml" Target="../ink/ink1309.xml"/><Relationship Id="rId132" Type="http://schemas.openxmlformats.org/officeDocument/2006/relationships/image" Target="../media/image1567.png"/><Relationship Id="rId153" Type="http://schemas.openxmlformats.org/officeDocument/2006/relationships/customXml" Target="../ink/ink1330.xml"/><Relationship Id="rId174" Type="http://schemas.openxmlformats.org/officeDocument/2006/relationships/image" Target="../media/image1588.png"/><Relationship Id="rId195" Type="http://schemas.openxmlformats.org/officeDocument/2006/relationships/customXml" Target="../ink/ink1351.xml"/><Relationship Id="rId209" Type="http://schemas.openxmlformats.org/officeDocument/2006/relationships/customXml" Target="../ink/ink1358.xml"/><Relationship Id="rId220" Type="http://schemas.openxmlformats.org/officeDocument/2006/relationships/image" Target="../media/image1611.png"/><Relationship Id="rId241" Type="http://schemas.openxmlformats.org/officeDocument/2006/relationships/customXml" Target="../ink/ink1374.xml"/><Relationship Id="rId15" Type="http://schemas.openxmlformats.org/officeDocument/2006/relationships/customXml" Target="../ink/ink1261.xml"/><Relationship Id="rId36" Type="http://schemas.openxmlformats.org/officeDocument/2006/relationships/image" Target="../media/image1519.png"/><Relationship Id="rId57" Type="http://schemas.openxmlformats.org/officeDocument/2006/relationships/customXml" Target="../ink/ink1282.xml"/><Relationship Id="rId262" Type="http://schemas.openxmlformats.org/officeDocument/2006/relationships/image" Target="../media/image1632.png"/><Relationship Id="rId283" Type="http://schemas.openxmlformats.org/officeDocument/2006/relationships/customXml" Target="../ink/ink1395.xml"/><Relationship Id="rId78" Type="http://schemas.openxmlformats.org/officeDocument/2006/relationships/image" Target="../media/image1540.png"/><Relationship Id="rId99" Type="http://schemas.openxmlformats.org/officeDocument/2006/relationships/customXml" Target="../ink/ink1303.xml"/><Relationship Id="rId101" Type="http://schemas.openxmlformats.org/officeDocument/2006/relationships/customXml" Target="../ink/ink1304.xml"/><Relationship Id="rId122" Type="http://schemas.openxmlformats.org/officeDocument/2006/relationships/image" Target="../media/image1562.png"/><Relationship Id="rId143" Type="http://schemas.openxmlformats.org/officeDocument/2006/relationships/customXml" Target="../ink/ink1325.xml"/><Relationship Id="rId164" Type="http://schemas.openxmlformats.org/officeDocument/2006/relationships/image" Target="../media/image1583.png"/><Relationship Id="rId185" Type="http://schemas.openxmlformats.org/officeDocument/2006/relationships/customXml" Target="../ink/ink1346.xml"/><Relationship Id="rId9" Type="http://schemas.openxmlformats.org/officeDocument/2006/relationships/customXml" Target="../ink/ink1258.xml"/><Relationship Id="rId210" Type="http://schemas.openxmlformats.org/officeDocument/2006/relationships/image" Target="../media/image1606.png"/><Relationship Id="rId26" Type="http://schemas.openxmlformats.org/officeDocument/2006/relationships/image" Target="../media/image1514.png"/><Relationship Id="rId231" Type="http://schemas.openxmlformats.org/officeDocument/2006/relationships/customXml" Target="../ink/ink1369.xml"/><Relationship Id="rId252" Type="http://schemas.openxmlformats.org/officeDocument/2006/relationships/image" Target="../media/image1627.png"/><Relationship Id="rId273" Type="http://schemas.openxmlformats.org/officeDocument/2006/relationships/customXml" Target="../ink/ink1390.xml"/><Relationship Id="rId294" Type="http://schemas.openxmlformats.org/officeDocument/2006/relationships/image" Target="../media/image1648.png"/><Relationship Id="rId47" Type="http://schemas.openxmlformats.org/officeDocument/2006/relationships/customXml" Target="../ink/ink1277.xml"/><Relationship Id="rId68" Type="http://schemas.openxmlformats.org/officeDocument/2006/relationships/image" Target="../media/image1535.png"/><Relationship Id="rId89" Type="http://schemas.openxmlformats.org/officeDocument/2006/relationships/customXml" Target="../ink/ink1298.xml"/><Relationship Id="rId112" Type="http://schemas.openxmlformats.org/officeDocument/2006/relationships/image" Target="../media/image1557.png"/><Relationship Id="rId133" Type="http://schemas.openxmlformats.org/officeDocument/2006/relationships/customXml" Target="../ink/ink1320.xml"/><Relationship Id="rId154" Type="http://schemas.openxmlformats.org/officeDocument/2006/relationships/image" Target="../media/image1578.png"/><Relationship Id="rId175" Type="http://schemas.openxmlformats.org/officeDocument/2006/relationships/customXml" Target="../ink/ink1341.xml"/><Relationship Id="rId196" Type="http://schemas.openxmlformats.org/officeDocument/2006/relationships/image" Target="../media/image1599.png"/><Relationship Id="rId200" Type="http://schemas.openxmlformats.org/officeDocument/2006/relationships/image" Target="../media/image1601.png"/><Relationship Id="rId16" Type="http://schemas.openxmlformats.org/officeDocument/2006/relationships/image" Target="../media/image1509.png"/><Relationship Id="rId221" Type="http://schemas.openxmlformats.org/officeDocument/2006/relationships/customXml" Target="../ink/ink1364.xml"/><Relationship Id="rId242" Type="http://schemas.openxmlformats.org/officeDocument/2006/relationships/image" Target="../media/image1622.png"/><Relationship Id="rId263" Type="http://schemas.openxmlformats.org/officeDocument/2006/relationships/customXml" Target="../ink/ink1385.xml"/><Relationship Id="rId284" Type="http://schemas.openxmlformats.org/officeDocument/2006/relationships/image" Target="../media/image1643.png"/><Relationship Id="rId37" Type="http://schemas.openxmlformats.org/officeDocument/2006/relationships/customXml" Target="../ink/ink1272.xml"/><Relationship Id="rId58" Type="http://schemas.openxmlformats.org/officeDocument/2006/relationships/image" Target="../media/image1530.png"/><Relationship Id="rId79" Type="http://schemas.openxmlformats.org/officeDocument/2006/relationships/customXml" Target="../ink/ink1293.xml"/><Relationship Id="rId102" Type="http://schemas.openxmlformats.org/officeDocument/2006/relationships/image" Target="../media/image1552.png"/><Relationship Id="rId123" Type="http://schemas.openxmlformats.org/officeDocument/2006/relationships/customXml" Target="../ink/ink1315.xml"/><Relationship Id="rId144" Type="http://schemas.openxmlformats.org/officeDocument/2006/relationships/image" Target="../media/image1573.png"/><Relationship Id="rId90" Type="http://schemas.openxmlformats.org/officeDocument/2006/relationships/image" Target="../media/image1546.png"/><Relationship Id="rId165" Type="http://schemas.openxmlformats.org/officeDocument/2006/relationships/customXml" Target="../ink/ink1336.xml"/><Relationship Id="rId186" Type="http://schemas.openxmlformats.org/officeDocument/2006/relationships/image" Target="../media/image1594.png"/><Relationship Id="rId211" Type="http://schemas.openxmlformats.org/officeDocument/2006/relationships/customXml" Target="../ink/ink1359.xml"/><Relationship Id="rId232" Type="http://schemas.openxmlformats.org/officeDocument/2006/relationships/image" Target="../media/image1617.png"/><Relationship Id="rId253" Type="http://schemas.openxmlformats.org/officeDocument/2006/relationships/customXml" Target="../ink/ink1380.xml"/><Relationship Id="rId274" Type="http://schemas.openxmlformats.org/officeDocument/2006/relationships/image" Target="../media/image1638.png"/><Relationship Id="rId295" Type="http://schemas.openxmlformats.org/officeDocument/2006/relationships/customXml" Target="../ink/ink1401.xml"/><Relationship Id="rId27" Type="http://schemas.openxmlformats.org/officeDocument/2006/relationships/customXml" Target="../ink/ink1267.xml"/><Relationship Id="rId48" Type="http://schemas.openxmlformats.org/officeDocument/2006/relationships/image" Target="../media/image1525.png"/><Relationship Id="rId69" Type="http://schemas.openxmlformats.org/officeDocument/2006/relationships/customXml" Target="../ink/ink1288.xml"/><Relationship Id="rId113" Type="http://schemas.openxmlformats.org/officeDocument/2006/relationships/customXml" Target="../ink/ink1310.xml"/><Relationship Id="rId134" Type="http://schemas.openxmlformats.org/officeDocument/2006/relationships/image" Target="../media/image1568.png"/><Relationship Id="rId80" Type="http://schemas.openxmlformats.org/officeDocument/2006/relationships/image" Target="../media/image1541.png"/><Relationship Id="rId155" Type="http://schemas.openxmlformats.org/officeDocument/2006/relationships/customXml" Target="../ink/ink1331.xml"/><Relationship Id="rId176" Type="http://schemas.openxmlformats.org/officeDocument/2006/relationships/image" Target="../media/image1589.png"/><Relationship Id="rId197" Type="http://schemas.openxmlformats.org/officeDocument/2006/relationships/customXml" Target="../ink/ink1352.xml"/><Relationship Id="rId201" Type="http://schemas.openxmlformats.org/officeDocument/2006/relationships/customXml" Target="../ink/ink1354.xml"/><Relationship Id="rId222" Type="http://schemas.openxmlformats.org/officeDocument/2006/relationships/image" Target="../media/image1612.png"/><Relationship Id="rId243" Type="http://schemas.openxmlformats.org/officeDocument/2006/relationships/customXml" Target="../ink/ink1375.xml"/><Relationship Id="rId264" Type="http://schemas.openxmlformats.org/officeDocument/2006/relationships/image" Target="../media/image1633.png"/><Relationship Id="rId285" Type="http://schemas.openxmlformats.org/officeDocument/2006/relationships/customXml" Target="../ink/ink1396.xml"/><Relationship Id="rId17" Type="http://schemas.openxmlformats.org/officeDocument/2006/relationships/customXml" Target="../ink/ink1262.xml"/><Relationship Id="rId38" Type="http://schemas.openxmlformats.org/officeDocument/2006/relationships/image" Target="../media/image1520.png"/><Relationship Id="rId59" Type="http://schemas.openxmlformats.org/officeDocument/2006/relationships/customXml" Target="../ink/ink1283.xml"/><Relationship Id="rId103" Type="http://schemas.openxmlformats.org/officeDocument/2006/relationships/customXml" Target="../ink/ink1305.xml"/><Relationship Id="rId124" Type="http://schemas.openxmlformats.org/officeDocument/2006/relationships/image" Target="../media/image1563.png"/><Relationship Id="rId70" Type="http://schemas.openxmlformats.org/officeDocument/2006/relationships/image" Target="../media/image1536.png"/><Relationship Id="rId91" Type="http://schemas.openxmlformats.org/officeDocument/2006/relationships/customXml" Target="../ink/ink1299.xml"/><Relationship Id="rId145" Type="http://schemas.openxmlformats.org/officeDocument/2006/relationships/customXml" Target="../ink/ink1326.xml"/><Relationship Id="rId166" Type="http://schemas.openxmlformats.org/officeDocument/2006/relationships/image" Target="../media/image1584.png"/><Relationship Id="rId187" Type="http://schemas.openxmlformats.org/officeDocument/2006/relationships/customXml" Target="../ink/ink1347.xml"/><Relationship Id="rId1" Type="http://schemas.openxmlformats.org/officeDocument/2006/relationships/slideLayout" Target="../slideLayouts/slideLayout7.xml"/><Relationship Id="rId212" Type="http://schemas.openxmlformats.org/officeDocument/2006/relationships/image" Target="../media/image1607.png"/><Relationship Id="rId233" Type="http://schemas.openxmlformats.org/officeDocument/2006/relationships/customXml" Target="../ink/ink1370.xml"/><Relationship Id="rId254" Type="http://schemas.openxmlformats.org/officeDocument/2006/relationships/image" Target="../media/image1628.png"/><Relationship Id="rId28" Type="http://schemas.openxmlformats.org/officeDocument/2006/relationships/image" Target="../media/image1515.png"/><Relationship Id="rId49" Type="http://schemas.openxmlformats.org/officeDocument/2006/relationships/customXml" Target="../ink/ink1278.xml"/><Relationship Id="rId114" Type="http://schemas.openxmlformats.org/officeDocument/2006/relationships/image" Target="../media/image1558.png"/><Relationship Id="rId275" Type="http://schemas.openxmlformats.org/officeDocument/2006/relationships/customXml" Target="../ink/ink1391.xml"/><Relationship Id="rId296" Type="http://schemas.openxmlformats.org/officeDocument/2006/relationships/image" Target="../media/image1649.png"/><Relationship Id="rId60" Type="http://schemas.openxmlformats.org/officeDocument/2006/relationships/image" Target="../media/image1531.png"/><Relationship Id="rId81" Type="http://schemas.openxmlformats.org/officeDocument/2006/relationships/customXml" Target="../ink/ink1294.xml"/><Relationship Id="rId135" Type="http://schemas.openxmlformats.org/officeDocument/2006/relationships/customXml" Target="../ink/ink1321.xml"/><Relationship Id="rId156" Type="http://schemas.openxmlformats.org/officeDocument/2006/relationships/image" Target="../media/image1579.png"/><Relationship Id="rId177" Type="http://schemas.openxmlformats.org/officeDocument/2006/relationships/customXml" Target="../ink/ink1342.xml"/><Relationship Id="rId198" Type="http://schemas.openxmlformats.org/officeDocument/2006/relationships/image" Target="../media/image1600.png"/><Relationship Id="rId202" Type="http://schemas.openxmlformats.org/officeDocument/2006/relationships/image" Target="../media/image1602.png"/><Relationship Id="rId223" Type="http://schemas.openxmlformats.org/officeDocument/2006/relationships/customXml" Target="../ink/ink1365.xml"/><Relationship Id="rId244" Type="http://schemas.openxmlformats.org/officeDocument/2006/relationships/image" Target="../media/image1623.png"/><Relationship Id="rId18" Type="http://schemas.openxmlformats.org/officeDocument/2006/relationships/image" Target="../media/image1510.png"/><Relationship Id="rId39" Type="http://schemas.openxmlformats.org/officeDocument/2006/relationships/customXml" Target="../ink/ink1273.xml"/><Relationship Id="rId265" Type="http://schemas.openxmlformats.org/officeDocument/2006/relationships/customXml" Target="../ink/ink1386.xml"/><Relationship Id="rId286" Type="http://schemas.openxmlformats.org/officeDocument/2006/relationships/image" Target="../media/image1644.png"/><Relationship Id="rId50" Type="http://schemas.openxmlformats.org/officeDocument/2006/relationships/image" Target="../media/image1526.png"/><Relationship Id="rId104" Type="http://schemas.openxmlformats.org/officeDocument/2006/relationships/image" Target="../media/image1553.png"/><Relationship Id="rId125" Type="http://schemas.openxmlformats.org/officeDocument/2006/relationships/customXml" Target="../ink/ink1316.xml"/><Relationship Id="rId146" Type="http://schemas.openxmlformats.org/officeDocument/2006/relationships/image" Target="../media/image1574.png"/><Relationship Id="rId167" Type="http://schemas.openxmlformats.org/officeDocument/2006/relationships/customXml" Target="../ink/ink1337.xml"/><Relationship Id="rId188" Type="http://schemas.openxmlformats.org/officeDocument/2006/relationships/image" Target="../media/image1595.png"/><Relationship Id="rId71" Type="http://schemas.openxmlformats.org/officeDocument/2006/relationships/customXml" Target="../ink/ink1289.xml"/><Relationship Id="rId92" Type="http://schemas.openxmlformats.org/officeDocument/2006/relationships/image" Target="../media/image1547.png"/><Relationship Id="rId213" Type="http://schemas.openxmlformats.org/officeDocument/2006/relationships/customXml" Target="../ink/ink1360.xml"/><Relationship Id="rId234" Type="http://schemas.openxmlformats.org/officeDocument/2006/relationships/image" Target="../media/image1618.png"/><Relationship Id="rId2" Type="http://schemas.openxmlformats.org/officeDocument/2006/relationships/notesSlide" Target="../notesSlides/notesSlide17.xml"/><Relationship Id="rId29" Type="http://schemas.openxmlformats.org/officeDocument/2006/relationships/customXml" Target="../ink/ink1268.xml"/><Relationship Id="rId255" Type="http://schemas.openxmlformats.org/officeDocument/2006/relationships/customXml" Target="../ink/ink1381.xml"/><Relationship Id="rId276" Type="http://schemas.openxmlformats.org/officeDocument/2006/relationships/image" Target="../media/image1639.png"/><Relationship Id="rId297" Type="http://schemas.openxmlformats.org/officeDocument/2006/relationships/customXml" Target="../ink/ink1402.xml"/><Relationship Id="rId40" Type="http://schemas.openxmlformats.org/officeDocument/2006/relationships/image" Target="../media/image1521.png"/><Relationship Id="rId115" Type="http://schemas.openxmlformats.org/officeDocument/2006/relationships/customXml" Target="../ink/ink1311.xml"/><Relationship Id="rId136" Type="http://schemas.openxmlformats.org/officeDocument/2006/relationships/image" Target="../media/image1569.png"/><Relationship Id="rId157" Type="http://schemas.openxmlformats.org/officeDocument/2006/relationships/customXml" Target="../ink/ink1332.xml"/><Relationship Id="rId178" Type="http://schemas.openxmlformats.org/officeDocument/2006/relationships/image" Target="../media/image1590.png"/><Relationship Id="rId61" Type="http://schemas.openxmlformats.org/officeDocument/2006/relationships/customXml" Target="../ink/ink1284.xml"/><Relationship Id="rId82" Type="http://schemas.openxmlformats.org/officeDocument/2006/relationships/image" Target="../media/image1542.png"/><Relationship Id="rId199" Type="http://schemas.openxmlformats.org/officeDocument/2006/relationships/customXml" Target="../ink/ink1353.xml"/><Relationship Id="rId203" Type="http://schemas.openxmlformats.org/officeDocument/2006/relationships/customXml" Target="../ink/ink1355.xml"/><Relationship Id="rId19" Type="http://schemas.openxmlformats.org/officeDocument/2006/relationships/customXml" Target="../ink/ink1263.xml"/><Relationship Id="rId224" Type="http://schemas.openxmlformats.org/officeDocument/2006/relationships/image" Target="../media/image1613.png"/><Relationship Id="rId245" Type="http://schemas.openxmlformats.org/officeDocument/2006/relationships/customXml" Target="../ink/ink1376.xml"/><Relationship Id="rId266" Type="http://schemas.openxmlformats.org/officeDocument/2006/relationships/image" Target="../media/image1634.png"/><Relationship Id="rId287" Type="http://schemas.openxmlformats.org/officeDocument/2006/relationships/customXml" Target="../ink/ink1397.xml"/><Relationship Id="rId30" Type="http://schemas.openxmlformats.org/officeDocument/2006/relationships/image" Target="../media/image1516.png"/><Relationship Id="rId105" Type="http://schemas.openxmlformats.org/officeDocument/2006/relationships/customXml" Target="../ink/ink1306.xml"/><Relationship Id="rId126" Type="http://schemas.openxmlformats.org/officeDocument/2006/relationships/image" Target="../media/image1564.png"/><Relationship Id="rId147" Type="http://schemas.openxmlformats.org/officeDocument/2006/relationships/customXml" Target="../ink/ink1327.xml"/><Relationship Id="rId168" Type="http://schemas.openxmlformats.org/officeDocument/2006/relationships/image" Target="../media/image1585.png"/><Relationship Id="rId51" Type="http://schemas.openxmlformats.org/officeDocument/2006/relationships/customXml" Target="../ink/ink1279.xml"/><Relationship Id="rId72" Type="http://schemas.openxmlformats.org/officeDocument/2006/relationships/image" Target="../media/image1537.png"/><Relationship Id="rId93" Type="http://schemas.openxmlformats.org/officeDocument/2006/relationships/customXml" Target="../ink/ink1300.xml"/><Relationship Id="rId189" Type="http://schemas.openxmlformats.org/officeDocument/2006/relationships/customXml" Target="../ink/ink1348.xml"/><Relationship Id="rId3" Type="http://schemas.openxmlformats.org/officeDocument/2006/relationships/customXml" Target="../ink/ink1255.xml"/><Relationship Id="rId214" Type="http://schemas.openxmlformats.org/officeDocument/2006/relationships/image" Target="../media/image1608.png"/><Relationship Id="rId235" Type="http://schemas.openxmlformats.org/officeDocument/2006/relationships/customXml" Target="../ink/ink1371.xml"/><Relationship Id="rId256" Type="http://schemas.openxmlformats.org/officeDocument/2006/relationships/image" Target="../media/image1629.png"/><Relationship Id="rId277" Type="http://schemas.openxmlformats.org/officeDocument/2006/relationships/customXml" Target="../ink/ink1392.xml"/><Relationship Id="rId298" Type="http://schemas.openxmlformats.org/officeDocument/2006/relationships/image" Target="../media/image1650.png"/><Relationship Id="rId116" Type="http://schemas.openxmlformats.org/officeDocument/2006/relationships/image" Target="../media/image1559.png"/><Relationship Id="rId137" Type="http://schemas.openxmlformats.org/officeDocument/2006/relationships/customXml" Target="../ink/ink1322.xml"/><Relationship Id="rId158" Type="http://schemas.openxmlformats.org/officeDocument/2006/relationships/image" Target="../media/image1580.png"/><Relationship Id="rId20" Type="http://schemas.openxmlformats.org/officeDocument/2006/relationships/image" Target="../media/image1511.png"/><Relationship Id="rId41" Type="http://schemas.openxmlformats.org/officeDocument/2006/relationships/customXml" Target="../ink/ink1274.xml"/><Relationship Id="rId62" Type="http://schemas.openxmlformats.org/officeDocument/2006/relationships/image" Target="../media/image1532.png"/><Relationship Id="rId83" Type="http://schemas.openxmlformats.org/officeDocument/2006/relationships/customXml" Target="../ink/ink1295.xml"/><Relationship Id="rId179" Type="http://schemas.openxmlformats.org/officeDocument/2006/relationships/customXml" Target="../ink/ink1343.xml"/><Relationship Id="rId190" Type="http://schemas.openxmlformats.org/officeDocument/2006/relationships/image" Target="../media/image1596.png"/><Relationship Id="rId204" Type="http://schemas.openxmlformats.org/officeDocument/2006/relationships/image" Target="../media/image1603.png"/><Relationship Id="rId225" Type="http://schemas.openxmlformats.org/officeDocument/2006/relationships/customXml" Target="../ink/ink1366.xml"/><Relationship Id="rId246" Type="http://schemas.openxmlformats.org/officeDocument/2006/relationships/image" Target="../media/image1624.png"/><Relationship Id="rId267" Type="http://schemas.openxmlformats.org/officeDocument/2006/relationships/customXml" Target="../ink/ink1387.xml"/><Relationship Id="rId288" Type="http://schemas.openxmlformats.org/officeDocument/2006/relationships/image" Target="../media/image1645.png"/><Relationship Id="rId106" Type="http://schemas.openxmlformats.org/officeDocument/2006/relationships/image" Target="../media/image1554.png"/><Relationship Id="rId127" Type="http://schemas.openxmlformats.org/officeDocument/2006/relationships/customXml" Target="../ink/ink1317.xml"/><Relationship Id="rId10" Type="http://schemas.openxmlformats.org/officeDocument/2006/relationships/image" Target="../media/image1506.png"/><Relationship Id="rId31" Type="http://schemas.openxmlformats.org/officeDocument/2006/relationships/customXml" Target="../ink/ink1269.xml"/><Relationship Id="rId52" Type="http://schemas.openxmlformats.org/officeDocument/2006/relationships/image" Target="../media/image1527.png"/><Relationship Id="rId73" Type="http://schemas.openxmlformats.org/officeDocument/2006/relationships/customXml" Target="../ink/ink1290.xml"/><Relationship Id="rId94" Type="http://schemas.openxmlformats.org/officeDocument/2006/relationships/image" Target="../media/image1548.png"/><Relationship Id="rId148" Type="http://schemas.openxmlformats.org/officeDocument/2006/relationships/image" Target="../media/image1575.png"/><Relationship Id="rId169" Type="http://schemas.openxmlformats.org/officeDocument/2006/relationships/customXml" Target="../ink/ink1338.xml"/><Relationship Id="rId4" Type="http://schemas.openxmlformats.org/officeDocument/2006/relationships/image" Target="../media/image1503.png"/><Relationship Id="rId180" Type="http://schemas.openxmlformats.org/officeDocument/2006/relationships/image" Target="../media/image1591.png"/><Relationship Id="rId215" Type="http://schemas.openxmlformats.org/officeDocument/2006/relationships/customXml" Target="../ink/ink1361.xml"/><Relationship Id="rId236" Type="http://schemas.openxmlformats.org/officeDocument/2006/relationships/image" Target="../media/image1619.png"/><Relationship Id="rId257" Type="http://schemas.openxmlformats.org/officeDocument/2006/relationships/customXml" Target="../ink/ink1382.xml"/><Relationship Id="rId278" Type="http://schemas.openxmlformats.org/officeDocument/2006/relationships/image" Target="../media/image1640.png"/><Relationship Id="rId42" Type="http://schemas.openxmlformats.org/officeDocument/2006/relationships/image" Target="../media/image1522.png"/><Relationship Id="rId84" Type="http://schemas.openxmlformats.org/officeDocument/2006/relationships/image" Target="../media/image1543.png"/><Relationship Id="rId138" Type="http://schemas.openxmlformats.org/officeDocument/2006/relationships/image" Target="../media/image1570.png"/><Relationship Id="rId191" Type="http://schemas.openxmlformats.org/officeDocument/2006/relationships/customXml" Target="../ink/ink1349.xml"/><Relationship Id="rId205" Type="http://schemas.openxmlformats.org/officeDocument/2006/relationships/customXml" Target="../ink/ink1356.xml"/><Relationship Id="rId247" Type="http://schemas.openxmlformats.org/officeDocument/2006/relationships/customXml" Target="../ink/ink1377.xml"/><Relationship Id="rId107" Type="http://schemas.openxmlformats.org/officeDocument/2006/relationships/customXml" Target="../ink/ink1307.xml"/><Relationship Id="rId289" Type="http://schemas.openxmlformats.org/officeDocument/2006/relationships/customXml" Target="../ink/ink1398.xml"/><Relationship Id="rId11" Type="http://schemas.openxmlformats.org/officeDocument/2006/relationships/customXml" Target="../ink/ink1259.xml"/><Relationship Id="rId53" Type="http://schemas.openxmlformats.org/officeDocument/2006/relationships/customXml" Target="../ink/ink1280.xml"/><Relationship Id="rId149" Type="http://schemas.openxmlformats.org/officeDocument/2006/relationships/customXml" Target="../ink/ink1328.xml"/><Relationship Id="rId95" Type="http://schemas.openxmlformats.org/officeDocument/2006/relationships/customXml" Target="../ink/ink1301.xml"/><Relationship Id="rId160" Type="http://schemas.openxmlformats.org/officeDocument/2006/relationships/image" Target="../media/image1581.png"/><Relationship Id="rId216" Type="http://schemas.openxmlformats.org/officeDocument/2006/relationships/image" Target="../media/image1609.png"/><Relationship Id="rId258" Type="http://schemas.openxmlformats.org/officeDocument/2006/relationships/image" Target="../media/image1630.png"/><Relationship Id="rId22" Type="http://schemas.openxmlformats.org/officeDocument/2006/relationships/image" Target="../media/image1512.png"/><Relationship Id="rId64" Type="http://schemas.openxmlformats.org/officeDocument/2006/relationships/image" Target="../media/image1533.png"/><Relationship Id="rId118" Type="http://schemas.openxmlformats.org/officeDocument/2006/relationships/image" Target="../media/image1560.png"/><Relationship Id="rId171" Type="http://schemas.openxmlformats.org/officeDocument/2006/relationships/customXml" Target="../ink/ink1339.xml"/><Relationship Id="rId227" Type="http://schemas.openxmlformats.org/officeDocument/2006/relationships/customXml" Target="../ink/ink1367.xml"/><Relationship Id="rId269" Type="http://schemas.openxmlformats.org/officeDocument/2006/relationships/customXml" Target="../ink/ink1388.xml"/><Relationship Id="rId33" Type="http://schemas.openxmlformats.org/officeDocument/2006/relationships/customXml" Target="../ink/ink1270.xml"/><Relationship Id="rId129" Type="http://schemas.openxmlformats.org/officeDocument/2006/relationships/customXml" Target="../ink/ink1318.xml"/><Relationship Id="rId280" Type="http://schemas.openxmlformats.org/officeDocument/2006/relationships/image" Target="../media/image16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6" Type="http://schemas.openxmlformats.org/officeDocument/2006/relationships/image" Target="../media/image341.png"/><Relationship Id="rId21" Type="http://schemas.openxmlformats.org/officeDocument/2006/relationships/customXml" Target="../ink/ink1412.xml"/><Relationship Id="rId42" Type="http://schemas.openxmlformats.org/officeDocument/2006/relationships/image" Target="../media/image349.png"/><Relationship Id="rId47" Type="http://schemas.openxmlformats.org/officeDocument/2006/relationships/customXml" Target="../ink/ink1425.xml"/><Relationship Id="rId63" Type="http://schemas.openxmlformats.org/officeDocument/2006/relationships/customXml" Target="../ink/ink1433.xml"/><Relationship Id="rId68" Type="http://schemas.openxmlformats.org/officeDocument/2006/relationships/image" Target="../media/image362.png"/><Relationship Id="rId16" Type="http://schemas.openxmlformats.org/officeDocument/2006/relationships/image" Target="../media/image336.png"/><Relationship Id="rId11" Type="http://schemas.openxmlformats.org/officeDocument/2006/relationships/customXml" Target="../ink/ink1407.xml"/><Relationship Id="rId32" Type="http://schemas.openxmlformats.org/officeDocument/2006/relationships/image" Target="../media/image344.png"/><Relationship Id="rId37" Type="http://schemas.openxmlformats.org/officeDocument/2006/relationships/customXml" Target="../ink/ink1420.xml"/><Relationship Id="rId53" Type="http://schemas.openxmlformats.org/officeDocument/2006/relationships/customXml" Target="../ink/ink1428.xml"/><Relationship Id="rId58" Type="http://schemas.openxmlformats.org/officeDocument/2006/relationships/image" Target="../media/image357.png"/><Relationship Id="rId74" Type="http://schemas.openxmlformats.org/officeDocument/2006/relationships/image" Target="../media/image365.png"/><Relationship Id="rId79" Type="http://schemas.openxmlformats.org/officeDocument/2006/relationships/customXml" Target="../ink/ink1441.xml"/><Relationship Id="rId5" Type="http://schemas.openxmlformats.org/officeDocument/2006/relationships/customXml" Target="../ink/ink1404.xml"/><Relationship Id="rId61" Type="http://schemas.openxmlformats.org/officeDocument/2006/relationships/customXml" Target="../ink/ink1432.xml"/><Relationship Id="rId82" Type="http://schemas.openxmlformats.org/officeDocument/2006/relationships/image" Target="../media/image369.png"/><Relationship Id="rId19" Type="http://schemas.openxmlformats.org/officeDocument/2006/relationships/customXml" Target="../ink/ink1411.xml"/><Relationship Id="rId14" Type="http://schemas.openxmlformats.org/officeDocument/2006/relationships/image" Target="../media/image335.png"/><Relationship Id="rId22" Type="http://schemas.openxmlformats.org/officeDocument/2006/relationships/image" Target="../media/image339.png"/><Relationship Id="rId27" Type="http://schemas.openxmlformats.org/officeDocument/2006/relationships/customXml" Target="../ink/ink1415.xml"/><Relationship Id="rId30" Type="http://schemas.openxmlformats.org/officeDocument/2006/relationships/image" Target="../media/image343.png"/><Relationship Id="rId35" Type="http://schemas.openxmlformats.org/officeDocument/2006/relationships/customXml" Target="../ink/ink1419.xml"/><Relationship Id="rId43" Type="http://schemas.openxmlformats.org/officeDocument/2006/relationships/customXml" Target="../ink/ink1423.xml"/><Relationship Id="rId48" Type="http://schemas.openxmlformats.org/officeDocument/2006/relationships/image" Target="../media/image352.png"/><Relationship Id="rId56" Type="http://schemas.openxmlformats.org/officeDocument/2006/relationships/image" Target="../media/image356.png"/><Relationship Id="rId64" Type="http://schemas.openxmlformats.org/officeDocument/2006/relationships/image" Target="../media/image360.png"/><Relationship Id="rId69" Type="http://schemas.openxmlformats.org/officeDocument/2006/relationships/customXml" Target="../ink/ink1436.xml"/><Relationship Id="rId77" Type="http://schemas.openxmlformats.org/officeDocument/2006/relationships/customXml" Target="../ink/ink1440.xml"/><Relationship Id="rId8" Type="http://schemas.openxmlformats.org/officeDocument/2006/relationships/image" Target="../media/image332.png"/><Relationship Id="rId51" Type="http://schemas.openxmlformats.org/officeDocument/2006/relationships/customXml" Target="../ink/ink1427.xml"/><Relationship Id="rId72" Type="http://schemas.openxmlformats.org/officeDocument/2006/relationships/image" Target="../media/image364.png"/><Relationship Id="rId80" Type="http://schemas.openxmlformats.org/officeDocument/2006/relationships/image" Target="../media/image368.png"/><Relationship Id="rId3" Type="http://schemas.openxmlformats.org/officeDocument/2006/relationships/customXml" Target="../ink/ink1403.xml"/><Relationship Id="rId12" Type="http://schemas.openxmlformats.org/officeDocument/2006/relationships/image" Target="../media/image334.png"/><Relationship Id="rId17" Type="http://schemas.openxmlformats.org/officeDocument/2006/relationships/customXml" Target="../ink/ink1410.xml"/><Relationship Id="rId25" Type="http://schemas.openxmlformats.org/officeDocument/2006/relationships/customXml" Target="../ink/ink1414.xml"/><Relationship Id="rId33" Type="http://schemas.openxmlformats.org/officeDocument/2006/relationships/customXml" Target="../ink/ink1418.xml"/><Relationship Id="rId38" Type="http://schemas.openxmlformats.org/officeDocument/2006/relationships/image" Target="../media/image347.png"/><Relationship Id="rId46" Type="http://schemas.openxmlformats.org/officeDocument/2006/relationships/image" Target="../media/image351.png"/><Relationship Id="rId59" Type="http://schemas.openxmlformats.org/officeDocument/2006/relationships/customXml" Target="../ink/ink1431.xml"/><Relationship Id="rId67" Type="http://schemas.openxmlformats.org/officeDocument/2006/relationships/customXml" Target="../ink/ink1435.xml"/><Relationship Id="rId20" Type="http://schemas.openxmlformats.org/officeDocument/2006/relationships/image" Target="../media/image338.png"/><Relationship Id="rId41" Type="http://schemas.openxmlformats.org/officeDocument/2006/relationships/customXml" Target="../ink/ink1422.xml"/><Relationship Id="rId54" Type="http://schemas.openxmlformats.org/officeDocument/2006/relationships/image" Target="../media/image355.png"/><Relationship Id="rId62" Type="http://schemas.openxmlformats.org/officeDocument/2006/relationships/image" Target="../media/image359.png"/><Relationship Id="rId70" Type="http://schemas.openxmlformats.org/officeDocument/2006/relationships/image" Target="../media/image363.png"/><Relationship Id="rId75" Type="http://schemas.openxmlformats.org/officeDocument/2006/relationships/customXml" Target="../ink/ink1439.xml"/><Relationship Id="rId1" Type="http://schemas.openxmlformats.org/officeDocument/2006/relationships/slideLayout" Target="../slideLayouts/slideLayout7.xml"/><Relationship Id="rId6" Type="http://schemas.openxmlformats.org/officeDocument/2006/relationships/image" Target="../media/image331.png"/><Relationship Id="rId15" Type="http://schemas.openxmlformats.org/officeDocument/2006/relationships/customXml" Target="../ink/ink1409.xml"/><Relationship Id="rId23" Type="http://schemas.openxmlformats.org/officeDocument/2006/relationships/customXml" Target="../ink/ink1413.xml"/><Relationship Id="rId28" Type="http://schemas.openxmlformats.org/officeDocument/2006/relationships/image" Target="../media/image342.png"/><Relationship Id="rId36" Type="http://schemas.openxmlformats.org/officeDocument/2006/relationships/image" Target="../media/image346.png"/><Relationship Id="rId49" Type="http://schemas.openxmlformats.org/officeDocument/2006/relationships/customXml" Target="../ink/ink1426.xml"/><Relationship Id="rId57" Type="http://schemas.openxmlformats.org/officeDocument/2006/relationships/customXml" Target="../ink/ink1430.xml"/><Relationship Id="rId10" Type="http://schemas.openxmlformats.org/officeDocument/2006/relationships/image" Target="../media/image333.png"/><Relationship Id="rId31" Type="http://schemas.openxmlformats.org/officeDocument/2006/relationships/customXml" Target="../ink/ink1417.xml"/><Relationship Id="rId44" Type="http://schemas.openxmlformats.org/officeDocument/2006/relationships/image" Target="../media/image350.png"/><Relationship Id="rId52" Type="http://schemas.openxmlformats.org/officeDocument/2006/relationships/image" Target="../media/image354.png"/><Relationship Id="rId60" Type="http://schemas.openxmlformats.org/officeDocument/2006/relationships/image" Target="../media/image358.png"/><Relationship Id="rId65" Type="http://schemas.openxmlformats.org/officeDocument/2006/relationships/customXml" Target="../ink/ink1434.xml"/><Relationship Id="rId73" Type="http://schemas.openxmlformats.org/officeDocument/2006/relationships/customXml" Target="../ink/ink1438.xml"/><Relationship Id="rId78" Type="http://schemas.openxmlformats.org/officeDocument/2006/relationships/image" Target="../media/image367.png"/><Relationship Id="rId81" Type="http://schemas.openxmlformats.org/officeDocument/2006/relationships/customXml" Target="../ink/ink1442.xml"/><Relationship Id="rId4" Type="http://schemas.openxmlformats.org/officeDocument/2006/relationships/image" Target="../media/image330.png"/><Relationship Id="rId9" Type="http://schemas.openxmlformats.org/officeDocument/2006/relationships/customXml" Target="../ink/ink1406.xml"/><Relationship Id="rId13" Type="http://schemas.openxmlformats.org/officeDocument/2006/relationships/customXml" Target="../ink/ink1408.xml"/><Relationship Id="rId18" Type="http://schemas.openxmlformats.org/officeDocument/2006/relationships/image" Target="../media/image337.png"/><Relationship Id="rId39" Type="http://schemas.openxmlformats.org/officeDocument/2006/relationships/customXml" Target="../ink/ink1421.xml"/><Relationship Id="rId34" Type="http://schemas.openxmlformats.org/officeDocument/2006/relationships/image" Target="../media/image345.png"/><Relationship Id="rId50" Type="http://schemas.openxmlformats.org/officeDocument/2006/relationships/image" Target="../media/image353.png"/><Relationship Id="rId55" Type="http://schemas.openxmlformats.org/officeDocument/2006/relationships/customXml" Target="../ink/ink1429.xml"/><Relationship Id="rId76" Type="http://schemas.openxmlformats.org/officeDocument/2006/relationships/image" Target="../media/image366.png"/><Relationship Id="rId7" Type="http://schemas.openxmlformats.org/officeDocument/2006/relationships/customXml" Target="../ink/ink1405.xml"/><Relationship Id="rId71" Type="http://schemas.openxmlformats.org/officeDocument/2006/relationships/customXml" Target="../ink/ink1437.xml"/><Relationship Id="rId2" Type="http://schemas.openxmlformats.org/officeDocument/2006/relationships/notesSlide" Target="../notesSlides/notesSlide18.xml"/><Relationship Id="rId29" Type="http://schemas.openxmlformats.org/officeDocument/2006/relationships/customXml" Target="../ink/ink1416.xml"/><Relationship Id="rId24" Type="http://schemas.openxmlformats.org/officeDocument/2006/relationships/image" Target="../media/image340.png"/><Relationship Id="rId40" Type="http://schemas.openxmlformats.org/officeDocument/2006/relationships/image" Target="../media/image348.png"/><Relationship Id="rId45" Type="http://schemas.openxmlformats.org/officeDocument/2006/relationships/customXml" Target="../ink/ink1424.xml"/><Relationship Id="rId66" Type="http://schemas.openxmlformats.org/officeDocument/2006/relationships/image" Target="../media/image3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17" Type="http://schemas.openxmlformats.org/officeDocument/2006/relationships/customXml" Target="../ink/ink1500.xml"/><Relationship Id="rId299" Type="http://schemas.openxmlformats.org/officeDocument/2006/relationships/customXml" Target="../ink/ink1591.xml"/><Relationship Id="rId21" Type="http://schemas.openxmlformats.org/officeDocument/2006/relationships/customXml" Target="../ink/ink1452.xml"/><Relationship Id="rId63" Type="http://schemas.openxmlformats.org/officeDocument/2006/relationships/customXml" Target="../ink/ink1473.xml"/><Relationship Id="rId159" Type="http://schemas.openxmlformats.org/officeDocument/2006/relationships/customXml" Target="../ink/ink1521.xml"/><Relationship Id="rId324" Type="http://schemas.openxmlformats.org/officeDocument/2006/relationships/image" Target="../media/image490.png"/><Relationship Id="rId366" Type="http://schemas.openxmlformats.org/officeDocument/2006/relationships/image" Target="../media/image511.png"/><Relationship Id="rId170" Type="http://schemas.openxmlformats.org/officeDocument/2006/relationships/image" Target="../media/image413.png"/><Relationship Id="rId226" Type="http://schemas.openxmlformats.org/officeDocument/2006/relationships/image" Target="../media/image441.png"/><Relationship Id="rId433" Type="http://schemas.openxmlformats.org/officeDocument/2006/relationships/customXml" Target="../ink/ink1658.xml"/><Relationship Id="rId268" Type="http://schemas.openxmlformats.org/officeDocument/2006/relationships/image" Target="../media/image462.png"/><Relationship Id="rId475" Type="http://schemas.openxmlformats.org/officeDocument/2006/relationships/customXml" Target="../ink/ink1679.xml"/><Relationship Id="rId32" Type="http://schemas.openxmlformats.org/officeDocument/2006/relationships/image" Target="../media/image3440.png"/><Relationship Id="rId74" Type="http://schemas.openxmlformats.org/officeDocument/2006/relationships/image" Target="../media/image3650.png"/><Relationship Id="rId128" Type="http://schemas.openxmlformats.org/officeDocument/2006/relationships/image" Target="../media/image392.png"/><Relationship Id="rId335" Type="http://schemas.openxmlformats.org/officeDocument/2006/relationships/customXml" Target="../ink/ink1609.xml"/><Relationship Id="rId377" Type="http://schemas.openxmlformats.org/officeDocument/2006/relationships/customXml" Target="../ink/ink1630.xml"/><Relationship Id="rId5" Type="http://schemas.openxmlformats.org/officeDocument/2006/relationships/customXml" Target="../ink/ink1444.xml"/><Relationship Id="rId181" Type="http://schemas.openxmlformats.org/officeDocument/2006/relationships/customXml" Target="../ink/ink1532.xml"/><Relationship Id="rId237" Type="http://schemas.openxmlformats.org/officeDocument/2006/relationships/customXml" Target="../ink/ink1560.xml"/><Relationship Id="rId402" Type="http://schemas.openxmlformats.org/officeDocument/2006/relationships/image" Target="../media/image529.png"/><Relationship Id="rId279" Type="http://schemas.openxmlformats.org/officeDocument/2006/relationships/customXml" Target="../ink/ink1581.xml"/><Relationship Id="rId444" Type="http://schemas.openxmlformats.org/officeDocument/2006/relationships/image" Target="../media/image550.png"/><Relationship Id="rId486" Type="http://schemas.openxmlformats.org/officeDocument/2006/relationships/image" Target="../media/image571.png"/><Relationship Id="rId43" Type="http://schemas.openxmlformats.org/officeDocument/2006/relationships/customXml" Target="../ink/ink1463.xml"/><Relationship Id="rId139" Type="http://schemas.openxmlformats.org/officeDocument/2006/relationships/customXml" Target="../ink/ink1511.xml"/><Relationship Id="rId290" Type="http://schemas.openxmlformats.org/officeDocument/2006/relationships/image" Target="../media/image473.png"/><Relationship Id="rId304" Type="http://schemas.openxmlformats.org/officeDocument/2006/relationships/image" Target="../media/image480.png"/><Relationship Id="rId346" Type="http://schemas.openxmlformats.org/officeDocument/2006/relationships/image" Target="../media/image501.png"/><Relationship Id="rId388" Type="http://schemas.openxmlformats.org/officeDocument/2006/relationships/image" Target="../media/image522.png"/><Relationship Id="rId85" Type="http://schemas.openxmlformats.org/officeDocument/2006/relationships/customXml" Target="../ink/ink1484.xml"/><Relationship Id="rId150" Type="http://schemas.openxmlformats.org/officeDocument/2006/relationships/image" Target="../media/image403.png"/><Relationship Id="rId192" Type="http://schemas.openxmlformats.org/officeDocument/2006/relationships/image" Target="../media/image424.png"/><Relationship Id="rId206" Type="http://schemas.openxmlformats.org/officeDocument/2006/relationships/image" Target="../media/image431.png"/><Relationship Id="rId413" Type="http://schemas.openxmlformats.org/officeDocument/2006/relationships/customXml" Target="../ink/ink1648.xml"/><Relationship Id="rId248" Type="http://schemas.openxmlformats.org/officeDocument/2006/relationships/image" Target="../media/image452.png"/><Relationship Id="rId455" Type="http://schemas.openxmlformats.org/officeDocument/2006/relationships/customXml" Target="../ink/ink1669.xml"/><Relationship Id="rId497" Type="http://schemas.openxmlformats.org/officeDocument/2006/relationships/customXml" Target="../ink/ink1690.xml"/><Relationship Id="rId12" Type="http://schemas.openxmlformats.org/officeDocument/2006/relationships/image" Target="../media/image3340.png"/><Relationship Id="rId108" Type="http://schemas.openxmlformats.org/officeDocument/2006/relationships/image" Target="../media/image382.png"/><Relationship Id="rId315" Type="http://schemas.openxmlformats.org/officeDocument/2006/relationships/customXml" Target="../ink/ink1599.xml"/><Relationship Id="rId357" Type="http://schemas.openxmlformats.org/officeDocument/2006/relationships/customXml" Target="../ink/ink1620.xml"/><Relationship Id="rId54" Type="http://schemas.openxmlformats.org/officeDocument/2006/relationships/image" Target="../media/image3550.png"/><Relationship Id="rId96" Type="http://schemas.openxmlformats.org/officeDocument/2006/relationships/image" Target="../media/image376.png"/><Relationship Id="rId161" Type="http://schemas.openxmlformats.org/officeDocument/2006/relationships/customXml" Target="../ink/ink1522.xml"/><Relationship Id="rId217" Type="http://schemas.openxmlformats.org/officeDocument/2006/relationships/customXml" Target="../ink/ink1550.xml"/><Relationship Id="rId399" Type="http://schemas.openxmlformats.org/officeDocument/2006/relationships/customXml" Target="../ink/ink1641.xml"/><Relationship Id="rId259" Type="http://schemas.openxmlformats.org/officeDocument/2006/relationships/customXml" Target="../ink/ink1571.xml"/><Relationship Id="rId424" Type="http://schemas.openxmlformats.org/officeDocument/2006/relationships/image" Target="../media/image540.png"/><Relationship Id="rId466" Type="http://schemas.openxmlformats.org/officeDocument/2006/relationships/image" Target="../media/image561.png"/><Relationship Id="rId23" Type="http://schemas.openxmlformats.org/officeDocument/2006/relationships/customXml" Target="../ink/ink1453.xml"/><Relationship Id="rId119" Type="http://schemas.openxmlformats.org/officeDocument/2006/relationships/customXml" Target="../ink/ink1501.xml"/><Relationship Id="rId270" Type="http://schemas.openxmlformats.org/officeDocument/2006/relationships/image" Target="../media/image463.png"/><Relationship Id="rId326" Type="http://schemas.openxmlformats.org/officeDocument/2006/relationships/image" Target="../media/image491.png"/><Relationship Id="rId65" Type="http://schemas.openxmlformats.org/officeDocument/2006/relationships/customXml" Target="../ink/ink1474.xml"/><Relationship Id="rId130" Type="http://schemas.openxmlformats.org/officeDocument/2006/relationships/image" Target="../media/image393.png"/><Relationship Id="rId368" Type="http://schemas.openxmlformats.org/officeDocument/2006/relationships/image" Target="../media/image512.png"/><Relationship Id="rId172" Type="http://schemas.openxmlformats.org/officeDocument/2006/relationships/image" Target="../media/image414.png"/><Relationship Id="rId228" Type="http://schemas.openxmlformats.org/officeDocument/2006/relationships/image" Target="../media/image442.png"/><Relationship Id="rId435" Type="http://schemas.openxmlformats.org/officeDocument/2006/relationships/customXml" Target="../ink/ink1659.xml"/><Relationship Id="rId477" Type="http://schemas.openxmlformats.org/officeDocument/2006/relationships/customXml" Target="../ink/ink1680.xml"/><Relationship Id="rId281" Type="http://schemas.openxmlformats.org/officeDocument/2006/relationships/customXml" Target="../ink/ink1582.xml"/><Relationship Id="rId337" Type="http://schemas.openxmlformats.org/officeDocument/2006/relationships/customXml" Target="../ink/ink1610.xml"/><Relationship Id="rId34" Type="http://schemas.openxmlformats.org/officeDocument/2006/relationships/image" Target="../media/image3450.png"/><Relationship Id="rId76" Type="http://schemas.openxmlformats.org/officeDocument/2006/relationships/image" Target="../media/image3660.png"/><Relationship Id="rId141" Type="http://schemas.openxmlformats.org/officeDocument/2006/relationships/customXml" Target="../ink/ink1512.xml"/><Relationship Id="rId379" Type="http://schemas.openxmlformats.org/officeDocument/2006/relationships/customXml" Target="../ink/ink1631.xml"/><Relationship Id="rId7" Type="http://schemas.openxmlformats.org/officeDocument/2006/relationships/customXml" Target="../ink/ink1445.xml"/><Relationship Id="rId183" Type="http://schemas.openxmlformats.org/officeDocument/2006/relationships/customXml" Target="../ink/ink1533.xml"/><Relationship Id="rId239" Type="http://schemas.openxmlformats.org/officeDocument/2006/relationships/customXml" Target="../ink/ink1561.xml"/><Relationship Id="rId390" Type="http://schemas.openxmlformats.org/officeDocument/2006/relationships/image" Target="../media/image523.png"/><Relationship Id="rId404" Type="http://schemas.openxmlformats.org/officeDocument/2006/relationships/image" Target="../media/image530.png"/><Relationship Id="rId446" Type="http://schemas.openxmlformats.org/officeDocument/2006/relationships/image" Target="../media/image551.png"/><Relationship Id="rId250" Type="http://schemas.openxmlformats.org/officeDocument/2006/relationships/image" Target="../media/image453.png"/><Relationship Id="rId292" Type="http://schemas.openxmlformats.org/officeDocument/2006/relationships/image" Target="../media/image474.png"/><Relationship Id="rId306" Type="http://schemas.openxmlformats.org/officeDocument/2006/relationships/image" Target="../media/image481.png"/><Relationship Id="rId488" Type="http://schemas.openxmlformats.org/officeDocument/2006/relationships/image" Target="../media/image572.png"/><Relationship Id="rId45" Type="http://schemas.openxmlformats.org/officeDocument/2006/relationships/customXml" Target="../ink/ink1464.xml"/><Relationship Id="rId87" Type="http://schemas.openxmlformats.org/officeDocument/2006/relationships/customXml" Target="../ink/ink1485.xml"/><Relationship Id="rId110" Type="http://schemas.openxmlformats.org/officeDocument/2006/relationships/image" Target="../media/image383.png"/><Relationship Id="rId348" Type="http://schemas.openxmlformats.org/officeDocument/2006/relationships/image" Target="../media/image502.png"/><Relationship Id="rId152" Type="http://schemas.openxmlformats.org/officeDocument/2006/relationships/image" Target="../media/image404.png"/><Relationship Id="rId194" Type="http://schemas.openxmlformats.org/officeDocument/2006/relationships/image" Target="../media/image425.png"/><Relationship Id="rId208" Type="http://schemas.openxmlformats.org/officeDocument/2006/relationships/image" Target="../media/image432.png"/><Relationship Id="rId415" Type="http://schemas.openxmlformats.org/officeDocument/2006/relationships/customXml" Target="../ink/ink1649.xml"/><Relationship Id="rId457" Type="http://schemas.openxmlformats.org/officeDocument/2006/relationships/customXml" Target="../ink/ink1670.xml"/><Relationship Id="rId261" Type="http://schemas.openxmlformats.org/officeDocument/2006/relationships/customXml" Target="../ink/ink1572.xml"/><Relationship Id="rId14" Type="http://schemas.openxmlformats.org/officeDocument/2006/relationships/image" Target="../media/image3350.png"/><Relationship Id="rId56" Type="http://schemas.openxmlformats.org/officeDocument/2006/relationships/image" Target="../media/image3560.png"/><Relationship Id="rId317" Type="http://schemas.openxmlformats.org/officeDocument/2006/relationships/customXml" Target="../ink/ink1600.xml"/><Relationship Id="rId359" Type="http://schemas.openxmlformats.org/officeDocument/2006/relationships/customXml" Target="../ink/ink1621.xml"/><Relationship Id="rId98" Type="http://schemas.openxmlformats.org/officeDocument/2006/relationships/image" Target="../media/image377.png"/><Relationship Id="rId121" Type="http://schemas.openxmlformats.org/officeDocument/2006/relationships/customXml" Target="../ink/ink1502.xml"/><Relationship Id="rId163" Type="http://schemas.openxmlformats.org/officeDocument/2006/relationships/customXml" Target="../ink/ink1523.xml"/><Relationship Id="rId219" Type="http://schemas.openxmlformats.org/officeDocument/2006/relationships/customXml" Target="../ink/ink1551.xml"/><Relationship Id="rId370" Type="http://schemas.openxmlformats.org/officeDocument/2006/relationships/image" Target="../media/image513.png"/><Relationship Id="rId426" Type="http://schemas.openxmlformats.org/officeDocument/2006/relationships/image" Target="../media/image541.png"/><Relationship Id="rId230" Type="http://schemas.openxmlformats.org/officeDocument/2006/relationships/image" Target="../media/image443.png"/><Relationship Id="rId468" Type="http://schemas.openxmlformats.org/officeDocument/2006/relationships/image" Target="../media/image562.png"/><Relationship Id="rId25" Type="http://schemas.openxmlformats.org/officeDocument/2006/relationships/customXml" Target="../ink/ink1454.xml"/><Relationship Id="rId67" Type="http://schemas.openxmlformats.org/officeDocument/2006/relationships/customXml" Target="../ink/ink1475.xml"/><Relationship Id="rId272" Type="http://schemas.openxmlformats.org/officeDocument/2006/relationships/image" Target="../media/image464.png"/><Relationship Id="rId328" Type="http://schemas.openxmlformats.org/officeDocument/2006/relationships/image" Target="../media/image492.png"/><Relationship Id="rId132" Type="http://schemas.openxmlformats.org/officeDocument/2006/relationships/image" Target="../media/image394.png"/><Relationship Id="rId174" Type="http://schemas.openxmlformats.org/officeDocument/2006/relationships/image" Target="../media/image415.png"/><Relationship Id="rId381" Type="http://schemas.openxmlformats.org/officeDocument/2006/relationships/customXml" Target="../ink/ink1632.xml"/><Relationship Id="rId241" Type="http://schemas.openxmlformats.org/officeDocument/2006/relationships/customXml" Target="../ink/ink1562.xml"/><Relationship Id="rId437" Type="http://schemas.openxmlformats.org/officeDocument/2006/relationships/customXml" Target="../ink/ink1660.xml"/><Relationship Id="rId479" Type="http://schemas.openxmlformats.org/officeDocument/2006/relationships/customXml" Target="../ink/ink1681.xml"/><Relationship Id="rId36" Type="http://schemas.openxmlformats.org/officeDocument/2006/relationships/image" Target="../media/image3460.png"/><Relationship Id="rId283" Type="http://schemas.openxmlformats.org/officeDocument/2006/relationships/customXml" Target="../ink/ink1583.xml"/><Relationship Id="rId339" Type="http://schemas.openxmlformats.org/officeDocument/2006/relationships/customXml" Target="../ink/ink1611.xml"/><Relationship Id="rId490" Type="http://schemas.openxmlformats.org/officeDocument/2006/relationships/image" Target="../media/image573.png"/><Relationship Id="rId78" Type="http://schemas.openxmlformats.org/officeDocument/2006/relationships/image" Target="../media/image3670.png"/><Relationship Id="rId101" Type="http://schemas.openxmlformats.org/officeDocument/2006/relationships/customXml" Target="../ink/ink1492.xml"/><Relationship Id="rId143" Type="http://schemas.openxmlformats.org/officeDocument/2006/relationships/customXml" Target="../ink/ink1513.xml"/><Relationship Id="rId185" Type="http://schemas.openxmlformats.org/officeDocument/2006/relationships/customXml" Target="../ink/ink1534.xml"/><Relationship Id="rId350" Type="http://schemas.openxmlformats.org/officeDocument/2006/relationships/image" Target="../media/image503.png"/><Relationship Id="rId406" Type="http://schemas.openxmlformats.org/officeDocument/2006/relationships/image" Target="../media/image531.png"/><Relationship Id="rId9" Type="http://schemas.openxmlformats.org/officeDocument/2006/relationships/customXml" Target="../ink/ink1446.xml"/><Relationship Id="rId210" Type="http://schemas.openxmlformats.org/officeDocument/2006/relationships/image" Target="../media/image433.png"/><Relationship Id="rId392" Type="http://schemas.openxmlformats.org/officeDocument/2006/relationships/image" Target="../media/image524.png"/><Relationship Id="rId448" Type="http://schemas.openxmlformats.org/officeDocument/2006/relationships/image" Target="../media/image552.png"/><Relationship Id="rId252" Type="http://schemas.openxmlformats.org/officeDocument/2006/relationships/image" Target="../media/image454.png"/><Relationship Id="rId294" Type="http://schemas.openxmlformats.org/officeDocument/2006/relationships/image" Target="../media/image475.png"/><Relationship Id="rId308" Type="http://schemas.openxmlformats.org/officeDocument/2006/relationships/image" Target="../media/image482.png"/><Relationship Id="rId47" Type="http://schemas.openxmlformats.org/officeDocument/2006/relationships/customXml" Target="../ink/ink1465.xml"/><Relationship Id="rId89" Type="http://schemas.openxmlformats.org/officeDocument/2006/relationships/customXml" Target="../ink/ink1486.xml"/><Relationship Id="rId112" Type="http://schemas.openxmlformats.org/officeDocument/2006/relationships/image" Target="../media/image384.png"/><Relationship Id="rId154" Type="http://schemas.openxmlformats.org/officeDocument/2006/relationships/image" Target="../media/image405.png"/><Relationship Id="rId361" Type="http://schemas.openxmlformats.org/officeDocument/2006/relationships/customXml" Target="../ink/ink1622.xml"/><Relationship Id="rId196" Type="http://schemas.openxmlformats.org/officeDocument/2006/relationships/image" Target="../media/image426.png"/><Relationship Id="rId417" Type="http://schemas.openxmlformats.org/officeDocument/2006/relationships/customXml" Target="../ink/ink1650.xml"/><Relationship Id="rId459" Type="http://schemas.openxmlformats.org/officeDocument/2006/relationships/customXml" Target="../ink/ink1671.xml"/><Relationship Id="rId16" Type="http://schemas.openxmlformats.org/officeDocument/2006/relationships/image" Target="../media/image3360.png"/><Relationship Id="rId221" Type="http://schemas.openxmlformats.org/officeDocument/2006/relationships/customXml" Target="../ink/ink1552.xml"/><Relationship Id="rId263" Type="http://schemas.openxmlformats.org/officeDocument/2006/relationships/customXml" Target="../ink/ink1573.xml"/><Relationship Id="rId319" Type="http://schemas.openxmlformats.org/officeDocument/2006/relationships/customXml" Target="../ink/ink1601.xml"/><Relationship Id="rId470" Type="http://schemas.openxmlformats.org/officeDocument/2006/relationships/image" Target="../media/image563.png"/><Relationship Id="rId58" Type="http://schemas.openxmlformats.org/officeDocument/2006/relationships/image" Target="../media/image3570.png"/><Relationship Id="rId123" Type="http://schemas.openxmlformats.org/officeDocument/2006/relationships/customXml" Target="../ink/ink1503.xml"/><Relationship Id="rId330" Type="http://schemas.openxmlformats.org/officeDocument/2006/relationships/image" Target="../media/image493.png"/><Relationship Id="rId165" Type="http://schemas.openxmlformats.org/officeDocument/2006/relationships/customXml" Target="../ink/ink1524.xml"/><Relationship Id="rId372" Type="http://schemas.openxmlformats.org/officeDocument/2006/relationships/image" Target="../media/image514.png"/><Relationship Id="rId428" Type="http://schemas.openxmlformats.org/officeDocument/2006/relationships/image" Target="../media/image542.png"/><Relationship Id="rId232" Type="http://schemas.openxmlformats.org/officeDocument/2006/relationships/image" Target="../media/image444.png"/><Relationship Id="rId274" Type="http://schemas.openxmlformats.org/officeDocument/2006/relationships/image" Target="../media/image465.png"/><Relationship Id="rId481" Type="http://schemas.openxmlformats.org/officeDocument/2006/relationships/customXml" Target="../ink/ink1682.xml"/><Relationship Id="rId27" Type="http://schemas.openxmlformats.org/officeDocument/2006/relationships/customXml" Target="../ink/ink1455.xml"/><Relationship Id="rId69" Type="http://schemas.openxmlformats.org/officeDocument/2006/relationships/customXml" Target="../ink/ink1476.xml"/><Relationship Id="rId134" Type="http://schemas.openxmlformats.org/officeDocument/2006/relationships/image" Target="../media/image395.png"/><Relationship Id="rId80" Type="http://schemas.openxmlformats.org/officeDocument/2006/relationships/image" Target="../media/image3680.png"/><Relationship Id="rId176" Type="http://schemas.openxmlformats.org/officeDocument/2006/relationships/image" Target="../media/image416.png"/><Relationship Id="rId341" Type="http://schemas.openxmlformats.org/officeDocument/2006/relationships/customXml" Target="../ink/ink1612.xml"/><Relationship Id="rId383" Type="http://schemas.openxmlformats.org/officeDocument/2006/relationships/customXml" Target="../ink/ink1633.xml"/><Relationship Id="rId439" Type="http://schemas.openxmlformats.org/officeDocument/2006/relationships/customXml" Target="../ink/ink1661.xml"/><Relationship Id="rId201" Type="http://schemas.openxmlformats.org/officeDocument/2006/relationships/customXml" Target="../ink/ink1542.xml"/><Relationship Id="rId243" Type="http://schemas.openxmlformats.org/officeDocument/2006/relationships/customXml" Target="../ink/ink1563.xml"/><Relationship Id="rId285" Type="http://schemas.openxmlformats.org/officeDocument/2006/relationships/customXml" Target="../ink/ink1584.xml"/><Relationship Id="rId450" Type="http://schemas.openxmlformats.org/officeDocument/2006/relationships/image" Target="../media/image553.png"/><Relationship Id="rId38" Type="http://schemas.openxmlformats.org/officeDocument/2006/relationships/image" Target="../media/image3470.png"/><Relationship Id="rId103" Type="http://schemas.openxmlformats.org/officeDocument/2006/relationships/customXml" Target="../ink/ink1493.xml"/><Relationship Id="rId310" Type="http://schemas.openxmlformats.org/officeDocument/2006/relationships/image" Target="../media/image483.png"/><Relationship Id="rId492" Type="http://schemas.openxmlformats.org/officeDocument/2006/relationships/image" Target="../media/image574.png"/><Relationship Id="rId91" Type="http://schemas.openxmlformats.org/officeDocument/2006/relationships/customXml" Target="../ink/ink1487.xml"/><Relationship Id="rId145" Type="http://schemas.openxmlformats.org/officeDocument/2006/relationships/customXml" Target="../ink/ink1514.xml"/><Relationship Id="rId187" Type="http://schemas.openxmlformats.org/officeDocument/2006/relationships/customXml" Target="../ink/ink1535.xml"/><Relationship Id="rId352" Type="http://schemas.openxmlformats.org/officeDocument/2006/relationships/image" Target="../media/image504.png"/><Relationship Id="rId394" Type="http://schemas.openxmlformats.org/officeDocument/2006/relationships/image" Target="../media/image525.png"/><Relationship Id="rId408" Type="http://schemas.openxmlformats.org/officeDocument/2006/relationships/image" Target="../media/image532.png"/><Relationship Id="rId212" Type="http://schemas.openxmlformats.org/officeDocument/2006/relationships/image" Target="../media/image434.png"/><Relationship Id="rId254" Type="http://schemas.openxmlformats.org/officeDocument/2006/relationships/image" Target="../media/image455.png"/><Relationship Id="rId49" Type="http://schemas.openxmlformats.org/officeDocument/2006/relationships/customXml" Target="../ink/ink1466.xml"/><Relationship Id="rId114" Type="http://schemas.openxmlformats.org/officeDocument/2006/relationships/image" Target="../media/image385.png"/><Relationship Id="rId296" Type="http://schemas.openxmlformats.org/officeDocument/2006/relationships/image" Target="../media/image476.png"/><Relationship Id="rId461" Type="http://schemas.openxmlformats.org/officeDocument/2006/relationships/customXml" Target="../ink/ink1672.xml"/><Relationship Id="rId60" Type="http://schemas.openxmlformats.org/officeDocument/2006/relationships/image" Target="../media/image3580.png"/><Relationship Id="rId156" Type="http://schemas.openxmlformats.org/officeDocument/2006/relationships/image" Target="../media/image406.png"/><Relationship Id="rId198" Type="http://schemas.openxmlformats.org/officeDocument/2006/relationships/image" Target="../media/image427.png"/><Relationship Id="rId321" Type="http://schemas.openxmlformats.org/officeDocument/2006/relationships/customXml" Target="../ink/ink1602.xml"/><Relationship Id="rId363" Type="http://schemas.openxmlformats.org/officeDocument/2006/relationships/customXml" Target="../ink/ink1623.xml"/><Relationship Id="rId419" Type="http://schemas.openxmlformats.org/officeDocument/2006/relationships/customXml" Target="../ink/ink1651.xml"/><Relationship Id="rId223" Type="http://schemas.openxmlformats.org/officeDocument/2006/relationships/customXml" Target="../ink/ink1553.xml"/><Relationship Id="rId430" Type="http://schemas.openxmlformats.org/officeDocument/2006/relationships/image" Target="../media/image543.png"/><Relationship Id="rId18" Type="http://schemas.openxmlformats.org/officeDocument/2006/relationships/image" Target="../media/image3370.png"/><Relationship Id="rId265" Type="http://schemas.openxmlformats.org/officeDocument/2006/relationships/customXml" Target="../ink/ink1574.xml"/><Relationship Id="rId472" Type="http://schemas.openxmlformats.org/officeDocument/2006/relationships/image" Target="../media/image564.png"/><Relationship Id="rId125" Type="http://schemas.openxmlformats.org/officeDocument/2006/relationships/customXml" Target="../ink/ink1504.xml"/><Relationship Id="rId167" Type="http://schemas.openxmlformats.org/officeDocument/2006/relationships/customXml" Target="../ink/ink1525.xml"/><Relationship Id="rId332" Type="http://schemas.openxmlformats.org/officeDocument/2006/relationships/image" Target="../media/image494.png"/><Relationship Id="rId374" Type="http://schemas.openxmlformats.org/officeDocument/2006/relationships/image" Target="../media/image515.png"/><Relationship Id="rId71" Type="http://schemas.openxmlformats.org/officeDocument/2006/relationships/customXml" Target="../ink/ink1477.xml"/><Relationship Id="rId234" Type="http://schemas.openxmlformats.org/officeDocument/2006/relationships/image" Target="../media/image445.png"/><Relationship Id="rId2" Type="http://schemas.openxmlformats.org/officeDocument/2006/relationships/notesSlide" Target="../notesSlides/notesSlide19.xml"/><Relationship Id="rId29" Type="http://schemas.openxmlformats.org/officeDocument/2006/relationships/customXml" Target="../ink/ink1456.xml"/><Relationship Id="rId276" Type="http://schemas.openxmlformats.org/officeDocument/2006/relationships/image" Target="../media/image466.png"/><Relationship Id="rId441" Type="http://schemas.openxmlformats.org/officeDocument/2006/relationships/customXml" Target="../ink/ink1662.xml"/><Relationship Id="rId483" Type="http://schemas.openxmlformats.org/officeDocument/2006/relationships/customXml" Target="../ink/ink1683.xml"/><Relationship Id="rId40" Type="http://schemas.openxmlformats.org/officeDocument/2006/relationships/image" Target="../media/image3480.png"/><Relationship Id="rId136" Type="http://schemas.openxmlformats.org/officeDocument/2006/relationships/image" Target="../media/image396.png"/><Relationship Id="rId178" Type="http://schemas.openxmlformats.org/officeDocument/2006/relationships/image" Target="../media/image417.png"/><Relationship Id="rId301" Type="http://schemas.openxmlformats.org/officeDocument/2006/relationships/customXml" Target="../ink/ink1592.xml"/><Relationship Id="rId343" Type="http://schemas.openxmlformats.org/officeDocument/2006/relationships/customXml" Target="../ink/ink1613.xml"/><Relationship Id="rId82" Type="http://schemas.openxmlformats.org/officeDocument/2006/relationships/image" Target="../media/image3690.png"/><Relationship Id="rId203" Type="http://schemas.openxmlformats.org/officeDocument/2006/relationships/customXml" Target="../ink/ink1543.xml"/><Relationship Id="rId385" Type="http://schemas.openxmlformats.org/officeDocument/2006/relationships/customXml" Target="../ink/ink1634.xml"/><Relationship Id="rId245" Type="http://schemas.openxmlformats.org/officeDocument/2006/relationships/customXml" Target="../ink/ink1564.xml"/><Relationship Id="rId287" Type="http://schemas.openxmlformats.org/officeDocument/2006/relationships/customXml" Target="../ink/ink1585.xml"/><Relationship Id="rId410" Type="http://schemas.openxmlformats.org/officeDocument/2006/relationships/image" Target="../media/image533.png"/><Relationship Id="rId452" Type="http://schemas.openxmlformats.org/officeDocument/2006/relationships/image" Target="../media/image554.png"/><Relationship Id="rId494" Type="http://schemas.openxmlformats.org/officeDocument/2006/relationships/image" Target="../media/image575.png"/><Relationship Id="rId105" Type="http://schemas.openxmlformats.org/officeDocument/2006/relationships/customXml" Target="../ink/ink1494.xml"/><Relationship Id="rId147" Type="http://schemas.openxmlformats.org/officeDocument/2006/relationships/customXml" Target="../ink/ink1515.xml"/><Relationship Id="rId312" Type="http://schemas.openxmlformats.org/officeDocument/2006/relationships/image" Target="../media/image484.png"/><Relationship Id="rId354" Type="http://schemas.openxmlformats.org/officeDocument/2006/relationships/image" Target="../media/image505.png"/><Relationship Id="rId51" Type="http://schemas.openxmlformats.org/officeDocument/2006/relationships/customXml" Target="../ink/ink1467.xml"/><Relationship Id="rId93" Type="http://schemas.openxmlformats.org/officeDocument/2006/relationships/customXml" Target="../ink/ink1488.xml"/><Relationship Id="rId189" Type="http://schemas.openxmlformats.org/officeDocument/2006/relationships/customXml" Target="../ink/ink1536.xml"/><Relationship Id="rId396" Type="http://schemas.openxmlformats.org/officeDocument/2006/relationships/image" Target="../media/image526.png"/><Relationship Id="rId214" Type="http://schemas.openxmlformats.org/officeDocument/2006/relationships/image" Target="../media/image435.png"/><Relationship Id="rId256" Type="http://schemas.openxmlformats.org/officeDocument/2006/relationships/image" Target="../media/image456.png"/><Relationship Id="rId298" Type="http://schemas.openxmlformats.org/officeDocument/2006/relationships/image" Target="../media/image477.png"/><Relationship Id="rId421" Type="http://schemas.openxmlformats.org/officeDocument/2006/relationships/customXml" Target="../ink/ink1652.xml"/><Relationship Id="rId463" Type="http://schemas.openxmlformats.org/officeDocument/2006/relationships/customXml" Target="../ink/ink1673.xml"/><Relationship Id="rId116" Type="http://schemas.openxmlformats.org/officeDocument/2006/relationships/image" Target="../media/image386.png"/><Relationship Id="rId158" Type="http://schemas.openxmlformats.org/officeDocument/2006/relationships/image" Target="../media/image407.png"/><Relationship Id="rId323" Type="http://schemas.openxmlformats.org/officeDocument/2006/relationships/customXml" Target="../ink/ink1603.xml"/><Relationship Id="rId20" Type="http://schemas.openxmlformats.org/officeDocument/2006/relationships/image" Target="../media/image3380.png"/><Relationship Id="rId62" Type="http://schemas.openxmlformats.org/officeDocument/2006/relationships/image" Target="../media/image3590.png"/><Relationship Id="rId365" Type="http://schemas.openxmlformats.org/officeDocument/2006/relationships/customXml" Target="../ink/ink1624.xml"/><Relationship Id="rId225" Type="http://schemas.openxmlformats.org/officeDocument/2006/relationships/customXml" Target="../ink/ink1554.xml"/><Relationship Id="rId267" Type="http://schemas.openxmlformats.org/officeDocument/2006/relationships/customXml" Target="../ink/ink1575.xml"/><Relationship Id="rId432" Type="http://schemas.openxmlformats.org/officeDocument/2006/relationships/image" Target="../media/image544.png"/><Relationship Id="rId474" Type="http://schemas.openxmlformats.org/officeDocument/2006/relationships/image" Target="../media/image565.png"/><Relationship Id="rId106" Type="http://schemas.openxmlformats.org/officeDocument/2006/relationships/image" Target="../media/image381.png"/><Relationship Id="rId127" Type="http://schemas.openxmlformats.org/officeDocument/2006/relationships/customXml" Target="../ink/ink1505.xml"/><Relationship Id="rId313" Type="http://schemas.openxmlformats.org/officeDocument/2006/relationships/customXml" Target="../ink/ink1598.xml"/><Relationship Id="rId495" Type="http://schemas.openxmlformats.org/officeDocument/2006/relationships/customXml" Target="../ink/ink1689.xml"/><Relationship Id="rId10" Type="http://schemas.openxmlformats.org/officeDocument/2006/relationships/image" Target="../media/image3330.png"/><Relationship Id="rId31" Type="http://schemas.openxmlformats.org/officeDocument/2006/relationships/customXml" Target="../ink/ink1457.xml"/><Relationship Id="rId52" Type="http://schemas.openxmlformats.org/officeDocument/2006/relationships/image" Target="../media/image3540.png"/><Relationship Id="rId73" Type="http://schemas.openxmlformats.org/officeDocument/2006/relationships/customXml" Target="../ink/ink1478.xml"/><Relationship Id="rId94" Type="http://schemas.openxmlformats.org/officeDocument/2006/relationships/image" Target="../media/image375.png"/><Relationship Id="rId148" Type="http://schemas.openxmlformats.org/officeDocument/2006/relationships/image" Target="../media/image402.png"/><Relationship Id="rId169" Type="http://schemas.openxmlformats.org/officeDocument/2006/relationships/customXml" Target="../ink/ink1526.xml"/><Relationship Id="rId334" Type="http://schemas.openxmlformats.org/officeDocument/2006/relationships/image" Target="../media/image495.png"/><Relationship Id="rId355" Type="http://schemas.openxmlformats.org/officeDocument/2006/relationships/customXml" Target="../ink/ink1619.xml"/><Relationship Id="rId376" Type="http://schemas.openxmlformats.org/officeDocument/2006/relationships/image" Target="../media/image516.png"/><Relationship Id="rId397" Type="http://schemas.openxmlformats.org/officeDocument/2006/relationships/customXml" Target="../ink/ink1640.xml"/><Relationship Id="rId4" Type="http://schemas.openxmlformats.org/officeDocument/2006/relationships/image" Target="../media/image3300.png"/><Relationship Id="rId180" Type="http://schemas.openxmlformats.org/officeDocument/2006/relationships/image" Target="../media/image418.png"/><Relationship Id="rId215" Type="http://schemas.openxmlformats.org/officeDocument/2006/relationships/customXml" Target="../ink/ink1549.xml"/><Relationship Id="rId236" Type="http://schemas.openxmlformats.org/officeDocument/2006/relationships/image" Target="../media/image446.png"/><Relationship Id="rId257" Type="http://schemas.openxmlformats.org/officeDocument/2006/relationships/customXml" Target="../ink/ink1570.xml"/><Relationship Id="rId278" Type="http://schemas.openxmlformats.org/officeDocument/2006/relationships/image" Target="../media/image467.png"/><Relationship Id="rId401" Type="http://schemas.openxmlformats.org/officeDocument/2006/relationships/customXml" Target="../ink/ink1642.xml"/><Relationship Id="rId422" Type="http://schemas.openxmlformats.org/officeDocument/2006/relationships/image" Target="../media/image539.png"/><Relationship Id="rId443" Type="http://schemas.openxmlformats.org/officeDocument/2006/relationships/customXml" Target="../ink/ink1663.xml"/><Relationship Id="rId464" Type="http://schemas.openxmlformats.org/officeDocument/2006/relationships/image" Target="../media/image560.png"/><Relationship Id="rId303" Type="http://schemas.openxmlformats.org/officeDocument/2006/relationships/customXml" Target="../ink/ink1593.xml"/><Relationship Id="rId485" Type="http://schemas.openxmlformats.org/officeDocument/2006/relationships/customXml" Target="../ink/ink1684.xml"/><Relationship Id="rId42" Type="http://schemas.openxmlformats.org/officeDocument/2006/relationships/image" Target="../media/image3490.png"/><Relationship Id="rId84" Type="http://schemas.openxmlformats.org/officeDocument/2006/relationships/image" Target="../media/image370.png"/><Relationship Id="rId138" Type="http://schemas.openxmlformats.org/officeDocument/2006/relationships/image" Target="../media/image397.png"/><Relationship Id="rId345" Type="http://schemas.openxmlformats.org/officeDocument/2006/relationships/customXml" Target="../ink/ink1614.xml"/><Relationship Id="rId387" Type="http://schemas.openxmlformats.org/officeDocument/2006/relationships/customXml" Target="../ink/ink1635.xml"/><Relationship Id="rId191" Type="http://schemas.openxmlformats.org/officeDocument/2006/relationships/customXml" Target="../ink/ink1537.xml"/><Relationship Id="rId205" Type="http://schemas.openxmlformats.org/officeDocument/2006/relationships/customXml" Target="../ink/ink1544.xml"/><Relationship Id="rId247" Type="http://schemas.openxmlformats.org/officeDocument/2006/relationships/customXml" Target="../ink/ink1565.xml"/><Relationship Id="rId412" Type="http://schemas.openxmlformats.org/officeDocument/2006/relationships/image" Target="../media/image534.png"/><Relationship Id="rId107" Type="http://schemas.openxmlformats.org/officeDocument/2006/relationships/customXml" Target="../ink/ink1495.xml"/><Relationship Id="rId289" Type="http://schemas.openxmlformats.org/officeDocument/2006/relationships/customXml" Target="../ink/ink1586.xml"/><Relationship Id="rId454" Type="http://schemas.openxmlformats.org/officeDocument/2006/relationships/image" Target="../media/image555.png"/><Relationship Id="rId496" Type="http://schemas.openxmlformats.org/officeDocument/2006/relationships/image" Target="../media/image576.png"/><Relationship Id="rId11" Type="http://schemas.openxmlformats.org/officeDocument/2006/relationships/customXml" Target="../ink/ink1447.xml"/><Relationship Id="rId53" Type="http://schemas.openxmlformats.org/officeDocument/2006/relationships/customXml" Target="../ink/ink1468.xml"/><Relationship Id="rId149" Type="http://schemas.openxmlformats.org/officeDocument/2006/relationships/customXml" Target="../ink/ink1516.xml"/><Relationship Id="rId314" Type="http://schemas.openxmlformats.org/officeDocument/2006/relationships/image" Target="../media/image485.png"/><Relationship Id="rId356" Type="http://schemas.openxmlformats.org/officeDocument/2006/relationships/image" Target="../media/image506.png"/><Relationship Id="rId398" Type="http://schemas.openxmlformats.org/officeDocument/2006/relationships/image" Target="../media/image527.png"/><Relationship Id="rId95" Type="http://schemas.openxmlformats.org/officeDocument/2006/relationships/customXml" Target="../ink/ink1489.xml"/><Relationship Id="rId160" Type="http://schemas.openxmlformats.org/officeDocument/2006/relationships/image" Target="../media/image408.png"/><Relationship Id="rId216" Type="http://schemas.openxmlformats.org/officeDocument/2006/relationships/image" Target="../media/image436.png"/><Relationship Id="rId423" Type="http://schemas.openxmlformats.org/officeDocument/2006/relationships/customXml" Target="../ink/ink1653.xml"/><Relationship Id="rId258" Type="http://schemas.openxmlformats.org/officeDocument/2006/relationships/image" Target="../media/image457.png"/><Relationship Id="rId465" Type="http://schemas.openxmlformats.org/officeDocument/2006/relationships/customXml" Target="../ink/ink1674.xml"/><Relationship Id="rId22" Type="http://schemas.openxmlformats.org/officeDocument/2006/relationships/image" Target="../media/image3390.png"/><Relationship Id="rId64" Type="http://schemas.openxmlformats.org/officeDocument/2006/relationships/image" Target="../media/image3600.png"/><Relationship Id="rId118" Type="http://schemas.openxmlformats.org/officeDocument/2006/relationships/image" Target="../media/image387.png"/><Relationship Id="rId325" Type="http://schemas.openxmlformats.org/officeDocument/2006/relationships/customXml" Target="../ink/ink1604.xml"/><Relationship Id="rId367" Type="http://schemas.openxmlformats.org/officeDocument/2006/relationships/customXml" Target="../ink/ink1625.xml"/><Relationship Id="rId171" Type="http://schemas.openxmlformats.org/officeDocument/2006/relationships/customXml" Target="../ink/ink1527.xml"/><Relationship Id="rId227" Type="http://schemas.openxmlformats.org/officeDocument/2006/relationships/customXml" Target="../ink/ink1555.xml"/><Relationship Id="rId269" Type="http://schemas.openxmlformats.org/officeDocument/2006/relationships/customXml" Target="../ink/ink1576.xml"/><Relationship Id="rId434" Type="http://schemas.openxmlformats.org/officeDocument/2006/relationships/image" Target="../media/image545.png"/><Relationship Id="rId476" Type="http://schemas.openxmlformats.org/officeDocument/2006/relationships/image" Target="../media/image566.png"/><Relationship Id="rId33" Type="http://schemas.openxmlformats.org/officeDocument/2006/relationships/customXml" Target="../ink/ink1458.xml"/><Relationship Id="rId129" Type="http://schemas.openxmlformats.org/officeDocument/2006/relationships/customXml" Target="../ink/ink1506.xml"/><Relationship Id="rId280" Type="http://schemas.openxmlformats.org/officeDocument/2006/relationships/image" Target="../media/image468.png"/><Relationship Id="rId336" Type="http://schemas.openxmlformats.org/officeDocument/2006/relationships/image" Target="../media/image496.png"/><Relationship Id="rId75" Type="http://schemas.openxmlformats.org/officeDocument/2006/relationships/customXml" Target="../ink/ink1479.xml"/><Relationship Id="rId140" Type="http://schemas.openxmlformats.org/officeDocument/2006/relationships/image" Target="../media/image398.png"/><Relationship Id="rId182" Type="http://schemas.openxmlformats.org/officeDocument/2006/relationships/image" Target="../media/image419.png"/><Relationship Id="rId378" Type="http://schemas.openxmlformats.org/officeDocument/2006/relationships/image" Target="../media/image517.png"/><Relationship Id="rId403" Type="http://schemas.openxmlformats.org/officeDocument/2006/relationships/customXml" Target="../ink/ink1643.xml"/><Relationship Id="rId6" Type="http://schemas.openxmlformats.org/officeDocument/2006/relationships/image" Target="../media/image3310.png"/><Relationship Id="rId238" Type="http://schemas.openxmlformats.org/officeDocument/2006/relationships/image" Target="../media/image447.png"/><Relationship Id="rId445" Type="http://schemas.openxmlformats.org/officeDocument/2006/relationships/customXml" Target="../ink/ink1664.xml"/><Relationship Id="rId487" Type="http://schemas.openxmlformats.org/officeDocument/2006/relationships/customXml" Target="../ink/ink1685.xml"/><Relationship Id="rId291" Type="http://schemas.openxmlformats.org/officeDocument/2006/relationships/customXml" Target="../ink/ink1587.xml"/><Relationship Id="rId305" Type="http://schemas.openxmlformats.org/officeDocument/2006/relationships/customXml" Target="../ink/ink1594.xml"/><Relationship Id="rId347" Type="http://schemas.openxmlformats.org/officeDocument/2006/relationships/customXml" Target="../ink/ink1615.xml"/><Relationship Id="rId44" Type="http://schemas.openxmlformats.org/officeDocument/2006/relationships/image" Target="../media/image3500.png"/><Relationship Id="rId86" Type="http://schemas.openxmlformats.org/officeDocument/2006/relationships/image" Target="../media/image371.png"/><Relationship Id="rId151" Type="http://schemas.openxmlformats.org/officeDocument/2006/relationships/customXml" Target="../ink/ink1517.xml"/><Relationship Id="rId389" Type="http://schemas.openxmlformats.org/officeDocument/2006/relationships/customXml" Target="../ink/ink1636.xml"/><Relationship Id="rId193" Type="http://schemas.openxmlformats.org/officeDocument/2006/relationships/customXml" Target="../ink/ink1538.xml"/><Relationship Id="rId207" Type="http://schemas.openxmlformats.org/officeDocument/2006/relationships/customXml" Target="../ink/ink1545.xml"/><Relationship Id="rId249" Type="http://schemas.openxmlformats.org/officeDocument/2006/relationships/customXml" Target="../ink/ink1566.xml"/><Relationship Id="rId414" Type="http://schemas.openxmlformats.org/officeDocument/2006/relationships/image" Target="../media/image535.png"/><Relationship Id="rId456" Type="http://schemas.openxmlformats.org/officeDocument/2006/relationships/image" Target="../media/image556.png"/><Relationship Id="rId498" Type="http://schemas.openxmlformats.org/officeDocument/2006/relationships/image" Target="../media/image577.png"/><Relationship Id="rId13" Type="http://schemas.openxmlformats.org/officeDocument/2006/relationships/customXml" Target="../ink/ink1448.xml"/><Relationship Id="rId109" Type="http://schemas.openxmlformats.org/officeDocument/2006/relationships/customXml" Target="../ink/ink1496.xml"/><Relationship Id="rId260" Type="http://schemas.openxmlformats.org/officeDocument/2006/relationships/image" Target="../media/image458.png"/><Relationship Id="rId316" Type="http://schemas.openxmlformats.org/officeDocument/2006/relationships/image" Target="../media/image486.png"/><Relationship Id="rId55" Type="http://schemas.openxmlformats.org/officeDocument/2006/relationships/customXml" Target="../ink/ink1469.xml"/><Relationship Id="rId97" Type="http://schemas.openxmlformats.org/officeDocument/2006/relationships/customXml" Target="../ink/ink1490.xml"/><Relationship Id="rId120" Type="http://schemas.openxmlformats.org/officeDocument/2006/relationships/image" Target="../media/image388.png"/><Relationship Id="rId358" Type="http://schemas.openxmlformats.org/officeDocument/2006/relationships/image" Target="../media/image507.png"/><Relationship Id="rId162" Type="http://schemas.openxmlformats.org/officeDocument/2006/relationships/image" Target="../media/image409.png"/><Relationship Id="rId218" Type="http://schemas.openxmlformats.org/officeDocument/2006/relationships/image" Target="../media/image437.png"/><Relationship Id="rId425" Type="http://schemas.openxmlformats.org/officeDocument/2006/relationships/customXml" Target="../ink/ink1654.xml"/><Relationship Id="rId467" Type="http://schemas.openxmlformats.org/officeDocument/2006/relationships/customXml" Target="../ink/ink1675.xml"/><Relationship Id="rId271" Type="http://schemas.openxmlformats.org/officeDocument/2006/relationships/customXml" Target="../ink/ink1577.xml"/><Relationship Id="rId24" Type="http://schemas.openxmlformats.org/officeDocument/2006/relationships/image" Target="../media/image3400.png"/><Relationship Id="rId66" Type="http://schemas.openxmlformats.org/officeDocument/2006/relationships/image" Target="../media/image3610.png"/><Relationship Id="rId131" Type="http://schemas.openxmlformats.org/officeDocument/2006/relationships/customXml" Target="../ink/ink1507.xml"/><Relationship Id="rId327" Type="http://schemas.openxmlformats.org/officeDocument/2006/relationships/customXml" Target="../ink/ink1605.xml"/><Relationship Id="rId369" Type="http://schemas.openxmlformats.org/officeDocument/2006/relationships/customXml" Target="../ink/ink1626.xml"/><Relationship Id="rId173" Type="http://schemas.openxmlformats.org/officeDocument/2006/relationships/customXml" Target="../ink/ink1528.xml"/><Relationship Id="rId229" Type="http://schemas.openxmlformats.org/officeDocument/2006/relationships/customXml" Target="../ink/ink1556.xml"/><Relationship Id="rId380" Type="http://schemas.openxmlformats.org/officeDocument/2006/relationships/image" Target="../media/image518.png"/><Relationship Id="rId436" Type="http://schemas.openxmlformats.org/officeDocument/2006/relationships/image" Target="../media/image546.png"/><Relationship Id="rId240" Type="http://schemas.openxmlformats.org/officeDocument/2006/relationships/image" Target="../media/image448.png"/><Relationship Id="rId478" Type="http://schemas.openxmlformats.org/officeDocument/2006/relationships/image" Target="../media/image567.png"/><Relationship Id="rId35" Type="http://schemas.openxmlformats.org/officeDocument/2006/relationships/customXml" Target="../ink/ink1459.xml"/><Relationship Id="rId77" Type="http://schemas.openxmlformats.org/officeDocument/2006/relationships/customXml" Target="../ink/ink1480.xml"/><Relationship Id="rId100" Type="http://schemas.openxmlformats.org/officeDocument/2006/relationships/image" Target="../media/image378.png"/><Relationship Id="rId282" Type="http://schemas.openxmlformats.org/officeDocument/2006/relationships/image" Target="../media/image469.png"/><Relationship Id="rId338" Type="http://schemas.openxmlformats.org/officeDocument/2006/relationships/image" Target="../media/image497.png"/><Relationship Id="rId8" Type="http://schemas.openxmlformats.org/officeDocument/2006/relationships/image" Target="../media/image3320.png"/><Relationship Id="rId142" Type="http://schemas.openxmlformats.org/officeDocument/2006/relationships/image" Target="../media/image399.png"/><Relationship Id="rId184" Type="http://schemas.openxmlformats.org/officeDocument/2006/relationships/image" Target="../media/image420.png"/><Relationship Id="rId391" Type="http://schemas.openxmlformats.org/officeDocument/2006/relationships/customXml" Target="../ink/ink1637.xml"/><Relationship Id="rId405" Type="http://schemas.openxmlformats.org/officeDocument/2006/relationships/customXml" Target="../ink/ink1644.xml"/><Relationship Id="rId447" Type="http://schemas.openxmlformats.org/officeDocument/2006/relationships/customXml" Target="../ink/ink1665.xml"/><Relationship Id="rId251" Type="http://schemas.openxmlformats.org/officeDocument/2006/relationships/customXml" Target="../ink/ink1567.xml"/><Relationship Id="rId489" Type="http://schemas.openxmlformats.org/officeDocument/2006/relationships/customXml" Target="../ink/ink1686.xml"/><Relationship Id="rId46" Type="http://schemas.openxmlformats.org/officeDocument/2006/relationships/image" Target="../media/image3510.png"/><Relationship Id="rId293" Type="http://schemas.openxmlformats.org/officeDocument/2006/relationships/customXml" Target="../ink/ink1588.xml"/><Relationship Id="rId307" Type="http://schemas.openxmlformats.org/officeDocument/2006/relationships/customXml" Target="../ink/ink1595.xml"/><Relationship Id="rId349" Type="http://schemas.openxmlformats.org/officeDocument/2006/relationships/customXml" Target="../ink/ink1616.xml"/><Relationship Id="rId88" Type="http://schemas.openxmlformats.org/officeDocument/2006/relationships/image" Target="../media/image372.png"/><Relationship Id="rId111" Type="http://schemas.openxmlformats.org/officeDocument/2006/relationships/customXml" Target="../ink/ink1497.xml"/><Relationship Id="rId153" Type="http://schemas.openxmlformats.org/officeDocument/2006/relationships/customXml" Target="../ink/ink1518.xml"/><Relationship Id="rId195" Type="http://schemas.openxmlformats.org/officeDocument/2006/relationships/customXml" Target="../ink/ink1539.xml"/><Relationship Id="rId209" Type="http://schemas.openxmlformats.org/officeDocument/2006/relationships/customXml" Target="../ink/ink1546.xml"/><Relationship Id="rId360" Type="http://schemas.openxmlformats.org/officeDocument/2006/relationships/image" Target="../media/image508.png"/><Relationship Id="rId416" Type="http://schemas.openxmlformats.org/officeDocument/2006/relationships/image" Target="../media/image536.png"/><Relationship Id="rId220" Type="http://schemas.openxmlformats.org/officeDocument/2006/relationships/image" Target="../media/image438.png"/><Relationship Id="rId458" Type="http://schemas.openxmlformats.org/officeDocument/2006/relationships/image" Target="../media/image557.png"/><Relationship Id="rId15" Type="http://schemas.openxmlformats.org/officeDocument/2006/relationships/customXml" Target="../ink/ink1449.xml"/><Relationship Id="rId57" Type="http://schemas.openxmlformats.org/officeDocument/2006/relationships/customXml" Target="../ink/ink1470.xml"/><Relationship Id="rId262" Type="http://schemas.openxmlformats.org/officeDocument/2006/relationships/image" Target="../media/image459.png"/><Relationship Id="rId318" Type="http://schemas.openxmlformats.org/officeDocument/2006/relationships/image" Target="../media/image487.png"/><Relationship Id="rId99" Type="http://schemas.openxmlformats.org/officeDocument/2006/relationships/customXml" Target="../ink/ink1491.xml"/><Relationship Id="rId122" Type="http://schemas.openxmlformats.org/officeDocument/2006/relationships/image" Target="../media/image389.png"/><Relationship Id="rId164" Type="http://schemas.openxmlformats.org/officeDocument/2006/relationships/image" Target="../media/image410.png"/><Relationship Id="rId371" Type="http://schemas.openxmlformats.org/officeDocument/2006/relationships/customXml" Target="../ink/ink1627.xml"/><Relationship Id="rId427" Type="http://schemas.openxmlformats.org/officeDocument/2006/relationships/customXml" Target="../ink/ink1655.xml"/><Relationship Id="rId469" Type="http://schemas.openxmlformats.org/officeDocument/2006/relationships/customXml" Target="../ink/ink1676.xml"/><Relationship Id="rId26" Type="http://schemas.openxmlformats.org/officeDocument/2006/relationships/image" Target="../media/image3410.png"/><Relationship Id="rId231" Type="http://schemas.openxmlformats.org/officeDocument/2006/relationships/customXml" Target="../ink/ink1557.xml"/><Relationship Id="rId273" Type="http://schemas.openxmlformats.org/officeDocument/2006/relationships/customXml" Target="../ink/ink1578.xml"/><Relationship Id="rId329" Type="http://schemas.openxmlformats.org/officeDocument/2006/relationships/customXml" Target="../ink/ink1606.xml"/><Relationship Id="rId480" Type="http://schemas.openxmlformats.org/officeDocument/2006/relationships/image" Target="../media/image568.png"/><Relationship Id="rId68" Type="http://schemas.openxmlformats.org/officeDocument/2006/relationships/image" Target="../media/image3620.png"/><Relationship Id="rId133" Type="http://schemas.openxmlformats.org/officeDocument/2006/relationships/customXml" Target="../ink/ink1508.xml"/><Relationship Id="rId175" Type="http://schemas.openxmlformats.org/officeDocument/2006/relationships/customXml" Target="../ink/ink1529.xml"/><Relationship Id="rId340" Type="http://schemas.openxmlformats.org/officeDocument/2006/relationships/image" Target="../media/image498.png"/><Relationship Id="rId200" Type="http://schemas.openxmlformats.org/officeDocument/2006/relationships/image" Target="../media/image428.png"/><Relationship Id="rId382" Type="http://schemas.openxmlformats.org/officeDocument/2006/relationships/image" Target="../media/image519.png"/><Relationship Id="rId438" Type="http://schemas.openxmlformats.org/officeDocument/2006/relationships/image" Target="../media/image547.png"/><Relationship Id="rId242" Type="http://schemas.openxmlformats.org/officeDocument/2006/relationships/image" Target="../media/image449.png"/><Relationship Id="rId284" Type="http://schemas.openxmlformats.org/officeDocument/2006/relationships/image" Target="../media/image470.png"/><Relationship Id="rId491" Type="http://schemas.openxmlformats.org/officeDocument/2006/relationships/customXml" Target="../ink/ink1687.xml"/><Relationship Id="rId37" Type="http://schemas.openxmlformats.org/officeDocument/2006/relationships/customXml" Target="../ink/ink1460.xml"/><Relationship Id="rId79" Type="http://schemas.openxmlformats.org/officeDocument/2006/relationships/customXml" Target="../ink/ink1481.xml"/><Relationship Id="rId102" Type="http://schemas.openxmlformats.org/officeDocument/2006/relationships/image" Target="../media/image379.png"/><Relationship Id="rId144" Type="http://schemas.openxmlformats.org/officeDocument/2006/relationships/image" Target="../media/image400.png"/><Relationship Id="rId90" Type="http://schemas.openxmlformats.org/officeDocument/2006/relationships/image" Target="../media/image373.png"/><Relationship Id="rId186" Type="http://schemas.openxmlformats.org/officeDocument/2006/relationships/image" Target="../media/image421.png"/><Relationship Id="rId351" Type="http://schemas.openxmlformats.org/officeDocument/2006/relationships/customXml" Target="../ink/ink1617.xml"/><Relationship Id="rId393" Type="http://schemas.openxmlformats.org/officeDocument/2006/relationships/customXml" Target="../ink/ink1638.xml"/><Relationship Id="rId407" Type="http://schemas.openxmlformats.org/officeDocument/2006/relationships/customXml" Target="../ink/ink1645.xml"/><Relationship Id="rId449" Type="http://schemas.openxmlformats.org/officeDocument/2006/relationships/customXml" Target="../ink/ink1666.xml"/><Relationship Id="rId211" Type="http://schemas.openxmlformats.org/officeDocument/2006/relationships/customXml" Target="../ink/ink1547.xml"/><Relationship Id="rId253" Type="http://schemas.openxmlformats.org/officeDocument/2006/relationships/customXml" Target="../ink/ink1568.xml"/><Relationship Id="rId295" Type="http://schemas.openxmlformats.org/officeDocument/2006/relationships/customXml" Target="../ink/ink1589.xml"/><Relationship Id="rId309" Type="http://schemas.openxmlformats.org/officeDocument/2006/relationships/customXml" Target="../ink/ink1596.xml"/><Relationship Id="rId460" Type="http://schemas.openxmlformats.org/officeDocument/2006/relationships/image" Target="../media/image558.png"/><Relationship Id="rId48" Type="http://schemas.openxmlformats.org/officeDocument/2006/relationships/image" Target="../media/image3520.png"/><Relationship Id="rId113" Type="http://schemas.openxmlformats.org/officeDocument/2006/relationships/customXml" Target="../ink/ink1498.xml"/><Relationship Id="rId320" Type="http://schemas.openxmlformats.org/officeDocument/2006/relationships/image" Target="../media/image488.png"/><Relationship Id="rId155" Type="http://schemas.openxmlformats.org/officeDocument/2006/relationships/customXml" Target="../ink/ink1519.xml"/><Relationship Id="rId197" Type="http://schemas.openxmlformats.org/officeDocument/2006/relationships/customXml" Target="../ink/ink1540.xml"/><Relationship Id="rId362" Type="http://schemas.openxmlformats.org/officeDocument/2006/relationships/image" Target="../media/image509.png"/><Relationship Id="rId418" Type="http://schemas.openxmlformats.org/officeDocument/2006/relationships/image" Target="../media/image537.png"/><Relationship Id="rId222" Type="http://schemas.openxmlformats.org/officeDocument/2006/relationships/image" Target="../media/image439.png"/><Relationship Id="rId264" Type="http://schemas.openxmlformats.org/officeDocument/2006/relationships/image" Target="../media/image460.png"/><Relationship Id="rId471" Type="http://schemas.openxmlformats.org/officeDocument/2006/relationships/customXml" Target="../ink/ink1677.xml"/><Relationship Id="rId17" Type="http://schemas.openxmlformats.org/officeDocument/2006/relationships/customXml" Target="../ink/ink1450.xml"/><Relationship Id="rId59" Type="http://schemas.openxmlformats.org/officeDocument/2006/relationships/customXml" Target="../ink/ink1471.xml"/><Relationship Id="rId124" Type="http://schemas.openxmlformats.org/officeDocument/2006/relationships/image" Target="../media/image390.png"/><Relationship Id="rId70" Type="http://schemas.openxmlformats.org/officeDocument/2006/relationships/image" Target="../media/image3630.png"/><Relationship Id="rId166" Type="http://schemas.openxmlformats.org/officeDocument/2006/relationships/image" Target="../media/image411.png"/><Relationship Id="rId331" Type="http://schemas.openxmlformats.org/officeDocument/2006/relationships/customXml" Target="../ink/ink1607.xml"/><Relationship Id="rId373" Type="http://schemas.openxmlformats.org/officeDocument/2006/relationships/customXml" Target="../ink/ink1628.xml"/><Relationship Id="rId429" Type="http://schemas.openxmlformats.org/officeDocument/2006/relationships/customXml" Target="../ink/ink1656.xml"/><Relationship Id="rId1" Type="http://schemas.openxmlformats.org/officeDocument/2006/relationships/slideLayout" Target="../slideLayouts/slideLayout7.xml"/><Relationship Id="rId233" Type="http://schemas.openxmlformats.org/officeDocument/2006/relationships/customXml" Target="../ink/ink1558.xml"/><Relationship Id="rId440" Type="http://schemas.openxmlformats.org/officeDocument/2006/relationships/image" Target="../media/image548.png"/><Relationship Id="rId28" Type="http://schemas.openxmlformats.org/officeDocument/2006/relationships/image" Target="../media/image3420.png"/><Relationship Id="rId275" Type="http://schemas.openxmlformats.org/officeDocument/2006/relationships/customXml" Target="../ink/ink1579.xml"/><Relationship Id="rId300" Type="http://schemas.openxmlformats.org/officeDocument/2006/relationships/image" Target="../media/image478.png"/><Relationship Id="rId482" Type="http://schemas.openxmlformats.org/officeDocument/2006/relationships/image" Target="../media/image569.png"/><Relationship Id="rId81" Type="http://schemas.openxmlformats.org/officeDocument/2006/relationships/customXml" Target="../ink/ink1482.xml"/><Relationship Id="rId135" Type="http://schemas.openxmlformats.org/officeDocument/2006/relationships/customXml" Target="../ink/ink1509.xml"/><Relationship Id="rId177" Type="http://schemas.openxmlformats.org/officeDocument/2006/relationships/customXml" Target="../ink/ink1530.xml"/><Relationship Id="rId342" Type="http://schemas.openxmlformats.org/officeDocument/2006/relationships/image" Target="../media/image499.png"/><Relationship Id="rId384" Type="http://schemas.openxmlformats.org/officeDocument/2006/relationships/image" Target="../media/image520.png"/><Relationship Id="rId202" Type="http://schemas.openxmlformats.org/officeDocument/2006/relationships/image" Target="../media/image429.png"/><Relationship Id="rId244" Type="http://schemas.openxmlformats.org/officeDocument/2006/relationships/image" Target="../media/image450.png"/><Relationship Id="rId39" Type="http://schemas.openxmlformats.org/officeDocument/2006/relationships/customXml" Target="../ink/ink1461.xml"/><Relationship Id="rId286" Type="http://schemas.openxmlformats.org/officeDocument/2006/relationships/image" Target="../media/image471.png"/><Relationship Id="rId451" Type="http://schemas.openxmlformats.org/officeDocument/2006/relationships/customXml" Target="../ink/ink1667.xml"/><Relationship Id="rId493" Type="http://schemas.openxmlformats.org/officeDocument/2006/relationships/customXml" Target="../ink/ink1688.xml"/><Relationship Id="rId50" Type="http://schemas.openxmlformats.org/officeDocument/2006/relationships/image" Target="../media/image3530.png"/><Relationship Id="rId104" Type="http://schemas.openxmlformats.org/officeDocument/2006/relationships/image" Target="../media/image380.png"/><Relationship Id="rId146" Type="http://schemas.openxmlformats.org/officeDocument/2006/relationships/image" Target="../media/image401.png"/><Relationship Id="rId188" Type="http://schemas.openxmlformats.org/officeDocument/2006/relationships/image" Target="../media/image422.png"/><Relationship Id="rId311" Type="http://schemas.openxmlformats.org/officeDocument/2006/relationships/customXml" Target="../ink/ink1597.xml"/><Relationship Id="rId353" Type="http://schemas.openxmlformats.org/officeDocument/2006/relationships/customXml" Target="../ink/ink1618.xml"/><Relationship Id="rId395" Type="http://schemas.openxmlformats.org/officeDocument/2006/relationships/customXml" Target="../ink/ink1639.xml"/><Relationship Id="rId409" Type="http://schemas.openxmlformats.org/officeDocument/2006/relationships/customXml" Target="../ink/ink1646.xml"/><Relationship Id="rId92" Type="http://schemas.openxmlformats.org/officeDocument/2006/relationships/image" Target="../media/image374.png"/><Relationship Id="rId213" Type="http://schemas.openxmlformats.org/officeDocument/2006/relationships/customXml" Target="../ink/ink1548.xml"/><Relationship Id="rId420" Type="http://schemas.openxmlformats.org/officeDocument/2006/relationships/image" Target="../media/image538.png"/><Relationship Id="rId255" Type="http://schemas.openxmlformats.org/officeDocument/2006/relationships/customXml" Target="../ink/ink1569.xml"/><Relationship Id="rId297" Type="http://schemas.openxmlformats.org/officeDocument/2006/relationships/customXml" Target="../ink/ink1590.xml"/><Relationship Id="rId462" Type="http://schemas.openxmlformats.org/officeDocument/2006/relationships/image" Target="../media/image559.png"/><Relationship Id="rId115" Type="http://schemas.openxmlformats.org/officeDocument/2006/relationships/customXml" Target="../ink/ink1499.xml"/><Relationship Id="rId157" Type="http://schemas.openxmlformats.org/officeDocument/2006/relationships/customXml" Target="../ink/ink1520.xml"/><Relationship Id="rId322" Type="http://schemas.openxmlformats.org/officeDocument/2006/relationships/image" Target="../media/image489.png"/><Relationship Id="rId364" Type="http://schemas.openxmlformats.org/officeDocument/2006/relationships/image" Target="../media/image510.png"/><Relationship Id="rId61" Type="http://schemas.openxmlformats.org/officeDocument/2006/relationships/customXml" Target="../ink/ink1472.xml"/><Relationship Id="rId199" Type="http://schemas.openxmlformats.org/officeDocument/2006/relationships/customXml" Target="../ink/ink1541.xml"/><Relationship Id="rId19" Type="http://schemas.openxmlformats.org/officeDocument/2006/relationships/customXml" Target="../ink/ink1451.xml"/><Relationship Id="rId224" Type="http://schemas.openxmlformats.org/officeDocument/2006/relationships/image" Target="../media/image440.png"/><Relationship Id="rId266" Type="http://schemas.openxmlformats.org/officeDocument/2006/relationships/image" Target="../media/image461.png"/><Relationship Id="rId431" Type="http://schemas.openxmlformats.org/officeDocument/2006/relationships/customXml" Target="../ink/ink1657.xml"/><Relationship Id="rId473" Type="http://schemas.openxmlformats.org/officeDocument/2006/relationships/customXml" Target="../ink/ink1678.xml"/><Relationship Id="rId30" Type="http://schemas.openxmlformats.org/officeDocument/2006/relationships/image" Target="../media/image3430.png"/><Relationship Id="rId126" Type="http://schemas.openxmlformats.org/officeDocument/2006/relationships/image" Target="../media/image391.png"/><Relationship Id="rId168" Type="http://schemas.openxmlformats.org/officeDocument/2006/relationships/image" Target="../media/image412.png"/><Relationship Id="rId333" Type="http://schemas.openxmlformats.org/officeDocument/2006/relationships/customXml" Target="../ink/ink1608.xml"/><Relationship Id="rId72" Type="http://schemas.openxmlformats.org/officeDocument/2006/relationships/image" Target="../media/image3640.png"/><Relationship Id="rId375" Type="http://schemas.openxmlformats.org/officeDocument/2006/relationships/customXml" Target="../ink/ink1629.xml"/><Relationship Id="rId3" Type="http://schemas.openxmlformats.org/officeDocument/2006/relationships/customXml" Target="../ink/ink1443.xml"/><Relationship Id="rId235" Type="http://schemas.openxmlformats.org/officeDocument/2006/relationships/customXml" Target="../ink/ink1559.xml"/><Relationship Id="rId277" Type="http://schemas.openxmlformats.org/officeDocument/2006/relationships/customXml" Target="../ink/ink1580.xml"/><Relationship Id="rId400" Type="http://schemas.openxmlformats.org/officeDocument/2006/relationships/image" Target="../media/image528.png"/><Relationship Id="rId442" Type="http://schemas.openxmlformats.org/officeDocument/2006/relationships/image" Target="../media/image549.png"/><Relationship Id="rId484" Type="http://schemas.openxmlformats.org/officeDocument/2006/relationships/image" Target="../media/image570.png"/><Relationship Id="rId137" Type="http://schemas.openxmlformats.org/officeDocument/2006/relationships/customXml" Target="../ink/ink1510.xml"/><Relationship Id="rId302" Type="http://schemas.openxmlformats.org/officeDocument/2006/relationships/image" Target="../media/image479.png"/><Relationship Id="rId344" Type="http://schemas.openxmlformats.org/officeDocument/2006/relationships/image" Target="../media/image500.png"/><Relationship Id="rId41" Type="http://schemas.openxmlformats.org/officeDocument/2006/relationships/customXml" Target="../ink/ink1462.xml"/><Relationship Id="rId83" Type="http://schemas.openxmlformats.org/officeDocument/2006/relationships/customXml" Target="../ink/ink1483.xml"/><Relationship Id="rId179" Type="http://schemas.openxmlformats.org/officeDocument/2006/relationships/customXml" Target="../ink/ink1531.xml"/><Relationship Id="rId386" Type="http://schemas.openxmlformats.org/officeDocument/2006/relationships/image" Target="../media/image521.png"/><Relationship Id="rId190" Type="http://schemas.openxmlformats.org/officeDocument/2006/relationships/image" Target="../media/image423.png"/><Relationship Id="rId204" Type="http://schemas.openxmlformats.org/officeDocument/2006/relationships/image" Target="../media/image430.png"/><Relationship Id="rId246" Type="http://schemas.openxmlformats.org/officeDocument/2006/relationships/image" Target="../media/image451.png"/><Relationship Id="rId288" Type="http://schemas.openxmlformats.org/officeDocument/2006/relationships/image" Target="../media/image472.png"/><Relationship Id="rId411" Type="http://schemas.openxmlformats.org/officeDocument/2006/relationships/customXml" Target="../ink/ink1647.xml"/><Relationship Id="rId453" Type="http://schemas.openxmlformats.org/officeDocument/2006/relationships/customXml" Target="../ink/ink16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3" Type="http://schemas.openxmlformats.org/officeDocument/2006/relationships/customXml" Target="../ink/ink41.xml"/><Relationship Id="rId18" Type="http://schemas.openxmlformats.org/officeDocument/2006/relationships/image" Target="../media/image43.png"/><Relationship Id="rId26" Type="http://schemas.openxmlformats.org/officeDocument/2006/relationships/image" Target="../media/image47.png"/><Relationship Id="rId39" Type="http://schemas.openxmlformats.org/officeDocument/2006/relationships/customXml" Target="../ink/ink54.xml"/><Relationship Id="rId21" Type="http://schemas.openxmlformats.org/officeDocument/2006/relationships/customXml" Target="../ink/ink45.xml"/><Relationship Id="rId34" Type="http://schemas.openxmlformats.org/officeDocument/2006/relationships/image" Target="../media/image51.png"/><Relationship Id="rId42" Type="http://schemas.openxmlformats.org/officeDocument/2006/relationships/image" Target="../media/image55.png"/><Relationship Id="rId47" Type="http://schemas.openxmlformats.org/officeDocument/2006/relationships/customXml" Target="../ink/ink58.xml"/><Relationship Id="rId7" Type="http://schemas.openxmlformats.org/officeDocument/2006/relationships/customXml" Target="../ink/ink38.xml"/><Relationship Id="rId2" Type="http://schemas.openxmlformats.org/officeDocument/2006/relationships/notesSlide" Target="../notesSlides/notesSlide2.xml"/><Relationship Id="rId16" Type="http://schemas.openxmlformats.org/officeDocument/2006/relationships/image" Target="../media/image42.png"/><Relationship Id="rId29" Type="http://schemas.openxmlformats.org/officeDocument/2006/relationships/customXml" Target="../ink/ink49.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customXml" Target="../ink/ink40.xml"/><Relationship Id="rId24" Type="http://schemas.openxmlformats.org/officeDocument/2006/relationships/image" Target="../media/image46.png"/><Relationship Id="rId32" Type="http://schemas.openxmlformats.org/officeDocument/2006/relationships/image" Target="../media/image50.png"/><Relationship Id="rId37" Type="http://schemas.openxmlformats.org/officeDocument/2006/relationships/customXml" Target="../ink/ink53.xml"/><Relationship Id="rId40" Type="http://schemas.openxmlformats.org/officeDocument/2006/relationships/image" Target="../media/image54.png"/><Relationship Id="rId45" Type="http://schemas.openxmlformats.org/officeDocument/2006/relationships/customXml" Target="../ink/ink57.xml"/><Relationship Id="rId5" Type="http://schemas.openxmlformats.org/officeDocument/2006/relationships/customXml" Target="../ink/ink37.xml"/><Relationship Id="rId15" Type="http://schemas.openxmlformats.org/officeDocument/2006/relationships/customXml" Target="../ink/ink42.xml"/><Relationship Id="rId23" Type="http://schemas.openxmlformats.org/officeDocument/2006/relationships/customXml" Target="../ink/ink46.xml"/><Relationship Id="rId28" Type="http://schemas.openxmlformats.org/officeDocument/2006/relationships/image" Target="../media/image48.png"/><Relationship Id="rId36"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customXml" Target="../ink/ink44.xml"/><Relationship Id="rId31" Type="http://schemas.openxmlformats.org/officeDocument/2006/relationships/customXml" Target="../ink/ink50.xml"/><Relationship Id="rId44" Type="http://schemas.openxmlformats.org/officeDocument/2006/relationships/image" Target="../media/image56.png"/><Relationship Id="rId4" Type="http://schemas.openxmlformats.org/officeDocument/2006/relationships/image" Target="../media/image36.png"/><Relationship Id="rId9" Type="http://schemas.openxmlformats.org/officeDocument/2006/relationships/customXml" Target="../ink/ink39.xml"/><Relationship Id="rId14" Type="http://schemas.openxmlformats.org/officeDocument/2006/relationships/image" Target="../media/image41.png"/><Relationship Id="rId22" Type="http://schemas.openxmlformats.org/officeDocument/2006/relationships/image" Target="../media/image45.png"/><Relationship Id="rId27" Type="http://schemas.openxmlformats.org/officeDocument/2006/relationships/customXml" Target="../ink/ink48.xml"/><Relationship Id="rId30" Type="http://schemas.openxmlformats.org/officeDocument/2006/relationships/image" Target="../media/image49.png"/><Relationship Id="rId35" Type="http://schemas.openxmlformats.org/officeDocument/2006/relationships/customXml" Target="../ink/ink52.xml"/><Relationship Id="rId43" Type="http://schemas.openxmlformats.org/officeDocument/2006/relationships/customXml" Target="../ink/ink56.xml"/><Relationship Id="rId48" Type="http://schemas.openxmlformats.org/officeDocument/2006/relationships/image" Target="../media/image58.png"/><Relationship Id="rId8" Type="http://schemas.openxmlformats.org/officeDocument/2006/relationships/image" Target="../media/image38.png"/><Relationship Id="rId3" Type="http://schemas.openxmlformats.org/officeDocument/2006/relationships/customXml" Target="../ink/ink36.xml"/><Relationship Id="rId12" Type="http://schemas.openxmlformats.org/officeDocument/2006/relationships/image" Target="../media/image40.png"/><Relationship Id="rId17" Type="http://schemas.openxmlformats.org/officeDocument/2006/relationships/customXml" Target="../ink/ink43.xml"/><Relationship Id="rId25" Type="http://schemas.openxmlformats.org/officeDocument/2006/relationships/customXml" Target="../ink/ink47.xml"/><Relationship Id="rId33" Type="http://schemas.openxmlformats.org/officeDocument/2006/relationships/customXml" Target="../ink/ink51.xml"/><Relationship Id="rId38" Type="http://schemas.openxmlformats.org/officeDocument/2006/relationships/image" Target="../media/image53.png"/><Relationship Id="rId46" Type="http://schemas.openxmlformats.org/officeDocument/2006/relationships/image" Target="../media/image57.png"/><Relationship Id="rId20" Type="http://schemas.openxmlformats.org/officeDocument/2006/relationships/image" Target="../media/image44.png"/><Relationship Id="rId41" Type="http://schemas.openxmlformats.org/officeDocument/2006/relationships/customXml" Target="../ink/ink55.xml"/></Relationships>
</file>

<file path=ppt/slides/_rels/slide40.xml.rels><?xml version="1.0" encoding="UTF-8" standalone="yes"?>
<Relationships xmlns="http://schemas.openxmlformats.org/package/2006/relationships"><Relationship Id="rId26" Type="http://schemas.openxmlformats.org/officeDocument/2006/relationships/image" Target="../media/image1662.png"/><Relationship Id="rId21" Type="http://schemas.openxmlformats.org/officeDocument/2006/relationships/customXml" Target="../ink/ink1700.xml"/><Relationship Id="rId42" Type="http://schemas.openxmlformats.org/officeDocument/2006/relationships/image" Target="../media/image1670.png"/><Relationship Id="rId47" Type="http://schemas.openxmlformats.org/officeDocument/2006/relationships/customXml" Target="../ink/ink1713.xml"/><Relationship Id="rId63" Type="http://schemas.openxmlformats.org/officeDocument/2006/relationships/customXml" Target="../ink/ink1721.xml"/><Relationship Id="rId68" Type="http://schemas.openxmlformats.org/officeDocument/2006/relationships/image" Target="../media/image1683.png"/><Relationship Id="rId84" Type="http://schemas.openxmlformats.org/officeDocument/2006/relationships/image" Target="../media/image1691.png"/><Relationship Id="rId89" Type="http://schemas.openxmlformats.org/officeDocument/2006/relationships/customXml" Target="../ink/ink1734.xml"/><Relationship Id="rId16" Type="http://schemas.openxmlformats.org/officeDocument/2006/relationships/image" Target="../media/image1657.png"/><Relationship Id="rId11" Type="http://schemas.openxmlformats.org/officeDocument/2006/relationships/customXml" Target="../ink/ink1695.xml"/><Relationship Id="rId32" Type="http://schemas.openxmlformats.org/officeDocument/2006/relationships/image" Target="../media/image1665.png"/><Relationship Id="rId37" Type="http://schemas.openxmlformats.org/officeDocument/2006/relationships/customXml" Target="../ink/ink1708.xml"/><Relationship Id="rId53" Type="http://schemas.openxmlformats.org/officeDocument/2006/relationships/customXml" Target="../ink/ink1716.xml"/><Relationship Id="rId58" Type="http://schemas.openxmlformats.org/officeDocument/2006/relationships/image" Target="../media/image1678.png"/><Relationship Id="rId74" Type="http://schemas.openxmlformats.org/officeDocument/2006/relationships/image" Target="../media/image1686.png"/><Relationship Id="rId79" Type="http://schemas.openxmlformats.org/officeDocument/2006/relationships/customXml" Target="../ink/ink1729.xml"/><Relationship Id="rId5" Type="http://schemas.openxmlformats.org/officeDocument/2006/relationships/customXml" Target="../ink/ink1692.xml"/><Relationship Id="rId90" Type="http://schemas.openxmlformats.org/officeDocument/2006/relationships/image" Target="../media/image1694.png"/><Relationship Id="rId95" Type="http://schemas.openxmlformats.org/officeDocument/2006/relationships/customXml" Target="../ink/ink1737.xml"/><Relationship Id="rId22" Type="http://schemas.openxmlformats.org/officeDocument/2006/relationships/image" Target="../media/image1660.png"/><Relationship Id="rId27" Type="http://schemas.openxmlformats.org/officeDocument/2006/relationships/customXml" Target="../ink/ink1703.xml"/><Relationship Id="rId43" Type="http://schemas.openxmlformats.org/officeDocument/2006/relationships/customXml" Target="../ink/ink1711.xml"/><Relationship Id="rId48" Type="http://schemas.openxmlformats.org/officeDocument/2006/relationships/image" Target="../media/image1673.png"/><Relationship Id="rId64" Type="http://schemas.openxmlformats.org/officeDocument/2006/relationships/image" Target="../media/image1681.png"/><Relationship Id="rId69" Type="http://schemas.openxmlformats.org/officeDocument/2006/relationships/customXml" Target="../ink/ink1724.xml"/><Relationship Id="rId80" Type="http://schemas.openxmlformats.org/officeDocument/2006/relationships/image" Target="../media/image1689.png"/><Relationship Id="rId85" Type="http://schemas.openxmlformats.org/officeDocument/2006/relationships/customXml" Target="../ink/ink1732.xml"/><Relationship Id="rId3" Type="http://schemas.openxmlformats.org/officeDocument/2006/relationships/customXml" Target="../ink/ink1691.xml"/><Relationship Id="rId12" Type="http://schemas.openxmlformats.org/officeDocument/2006/relationships/image" Target="../media/image1655.png"/><Relationship Id="rId17" Type="http://schemas.openxmlformats.org/officeDocument/2006/relationships/customXml" Target="../ink/ink1698.xml"/><Relationship Id="rId25" Type="http://schemas.openxmlformats.org/officeDocument/2006/relationships/customXml" Target="../ink/ink1702.xml"/><Relationship Id="rId33" Type="http://schemas.openxmlformats.org/officeDocument/2006/relationships/customXml" Target="../ink/ink1706.xml"/><Relationship Id="rId38" Type="http://schemas.openxmlformats.org/officeDocument/2006/relationships/image" Target="../media/image1668.png"/><Relationship Id="rId46" Type="http://schemas.openxmlformats.org/officeDocument/2006/relationships/image" Target="../media/image1672.png"/><Relationship Id="rId59" Type="http://schemas.openxmlformats.org/officeDocument/2006/relationships/customXml" Target="../ink/ink1719.xml"/><Relationship Id="rId67" Type="http://schemas.openxmlformats.org/officeDocument/2006/relationships/customXml" Target="../ink/ink1723.xml"/><Relationship Id="rId20" Type="http://schemas.openxmlformats.org/officeDocument/2006/relationships/image" Target="../media/image1659.png"/><Relationship Id="rId41" Type="http://schemas.openxmlformats.org/officeDocument/2006/relationships/customXml" Target="../ink/ink1710.xml"/><Relationship Id="rId54" Type="http://schemas.openxmlformats.org/officeDocument/2006/relationships/image" Target="../media/image1676.png"/><Relationship Id="rId62" Type="http://schemas.openxmlformats.org/officeDocument/2006/relationships/image" Target="../media/image1680.png"/><Relationship Id="rId70" Type="http://schemas.openxmlformats.org/officeDocument/2006/relationships/image" Target="../media/image1684.png"/><Relationship Id="rId75" Type="http://schemas.openxmlformats.org/officeDocument/2006/relationships/customXml" Target="../ink/ink1727.xml"/><Relationship Id="rId83" Type="http://schemas.openxmlformats.org/officeDocument/2006/relationships/customXml" Target="../ink/ink1731.xml"/><Relationship Id="rId88" Type="http://schemas.openxmlformats.org/officeDocument/2006/relationships/image" Target="../media/image1693.png"/><Relationship Id="rId91" Type="http://schemas.openxmlformats.org/officeDocument/2006/relationships/customXml" Target="../ink/ink1735.xml"/><Relationship Id="rId96" Type="http://schemas.openxmlformats.org/officeDocument/2006/relationships/image" Target="../media/image1697.png"/><Relationship Id="rId1" Type="http://schemas.openxmlformats.org/officeDocument/2006/relationships/slideLayout" Target="../slideLayouts/slideLayout7.xml"/><Relationship Id="rId6" Type="http://schemas.openxmlformats.org/officeDocument/2006/relationships/image" Target="../media/image1652.png"/><Relationship Id="rId15" Type="http://schemas.openxmlformats.org/officeDocument/2006/relationships/customXml" Target="../ink/ink1697.xml"/><Relationship Id="rId23" Type="http://schemas.openxmlformats.org/officeDocument/2006/relationships/customXml" Target="../ink/ink1701.xml"/><Relationship Id="rId28" Type="http://schemas.openxmlformats.org/officeDocument/2006/relationships/image" Target="../media/image1663.png"/><Relationship Id="rId36" Type="http://schemas.openxmlformats.org/officeDocument/2006/relationships/image" Target="../media/image1667.png"/><Relationship Id="rId49" Type="http://schemas.openxmlformats.org/officeDocument/2006/relationships/customXml" Target="../ink/ink1714.xml"/><Relationship Id="rId57" Type="http://schemas.openxmlformats.org/officeDocument/2006/relationships/customXml" Target="../ink/ink1718.xml"/><Relationship Id="rId10" Type="http://schemas.openxmlformats.org/officeDocument/2006/relationships/image" Target="../media/image1654.png"/><Relationship Id="rId31" Type="http://schemas.openxmlformats.org/officeDocument/2006/relationships/customXml" Target="../ink/ink1705.xml"/><Relationship Id="rId44" Type="http://schemas.openxmlformats.org/officeDocument/2006/relationships/image" Target="../media/image1671.png"/><Relationship Id="rId52" Type="http://schemas.openxmlformats.org/officeDocument/2006/relationships/image" Target="../media/image1675.png"/><Relationship Id="rId60" Type="http://schemas.openxmlformats.org/officeDocument/2006/relationships/image" Target="../media/image1679.png"/><Relationship Id="rId65" Type="http://schemas.openxmlformats.org/officeDocument/2006/relationships/customXml" Target="../ink/ink1722.xml"/><Relationship Id="rId73" Type="http://schemas.openxmlformats.org/officeDocument/2006/relationships/customXml" Target="../ink/ink1726.xml"/><Relationship Id="rId78" Type="http://schemas.openxmlformats.org/officeDocument/2006/relationships/image" Target="../media/image1688.png"/><Relationship Id="rId81" Type="http://schemas.openxmlformats.org/officeDocument/2006/relationships/customXml" Target="../ink/ink1730.xml"/><Relationship Id="rId86" Type="http://schemas.openxmlformats.org/officeDocument/2006/relationships/image" Target="../media/image1692.png"/><Relationship Id="rId94" Type="http://schemas.openxmlformats.org/officeDocument/2006/relationships/image" Target="../media/image1696.png"/><Relationship Id="rId4" Type="http://schemas.openxmlformats.org/officeDocument/2006/relationships/image" Target="../media/image1651.png"/><Relationship Id="rId9" Type="http://schemas.openxmlformats.org/officeDocument/2006/relationships/customXml" Target="../ink/ink1694.xml"/><Relationship Id="rId13" Type="http://schemas.openxmlformats.org/officeDocument/2006/relationships/customXml" Target="../ink/ink1696.xml"/><Relationship Id="rId18" Type="http://schemas.openxmlformats.org/officeDocument/2006/relationships/image" Target="../media/image1658.png"/><Relationship Id="rId39" Type="http://schemas.openxmlformats.org/officeDocument/2006/relationships/customXml" Target="../ink/ink1709.xml"/><Relationship Id="rId34" Type="http://schemas.openxmlformats.org/officeDocument/2006/relationships/image" Target="../media/image1666.png"/><Relationship Id="rId50" Type="http://schemas.openxmlformats.org/officeDocument/2006/relationships/image" Target="../media/image1674.png"/><Relationship Id="rId55" Type="http://schemas.openxmlformats.org/officeDocument/2006/relationships/customXml" Target="../ink/ink1717.xml"/><Relationship Id="rId76" Type="http://schemas.openxmlformats.org/officeDocument/2006/relationships/image" Target="../media/image1687.png"/><Relationship Id="rId97" Type="http://schemas.openxmlformats.org/officeDocument/2006/relationships/customXml" Target="../ink/ink1738.xml"/><Relationship Id="rId7" Type="http://schemas.openxmlformats.org/officeDocument/2006/relationships/customXml" Target="../ink/ink1693.xml"/><Relationship Id="rId71" Type="http://schemas.openxmlformats.org/officeDocument/2006/relationships/customXml" Target="../ink/ink1725.xml"/><Relationship Id="rId92" Type="http://schemas.openxmlformats.org/officeDocument/2006/relationships/image" Target="../media/image1695.png"/><Relationship Id="rId2" Type="http://schemas.openxmlformats.org/officeDocument/2006/relationships/notesSlide" Target="../notesSlides/notesSlide20.xml"/><Relationship Id="rId29" Type="http://schemas.openxmlformats.org/officeDocument/2006/relationships/customXml" Target="../ink/ink1704.xml"/><Relationship Id="rId24" Type="http://schemas.openxmlformats.org/officeDocument/2006/relationships/image" Target="../media/image1661.png"/><Relationship Id="rId40" Type="http://schemas.openxmlformats.org/officeDocument/2006/relationships/image" Target="../media/image1669.png"/><Relationship Id="rId45" Type="http://schemas.openxmlformats.org/officeDocument/2006/relationships/customXml" Target="../ink/ink1712.xml"/><Relationship Id="rId66" Type="http://schemas.openxmlformats.org/officeDocument/2006/relationships/image" Target="../media/image1682.png"/><Relationship Id="rId87" Type="http://schemas.openxmlformats.org/officeDocument/2006/relationships/customXml" Target="../ink/ink1733.xml"/><Relationship Id="rId61" Type="http://schemas.openxmlformats.org/officeDocument/2006/relationships/customXml" Target="../ink/ink1720.xml"/><Relationship Id="rId82" Type="http://schemas.openxmlformats.org/officeDocument/2006/relationships/image" Target="../media/image1690.png"/><Relationship Id="rId19" Type="http://schemas.openxmlformats.org/officeDocument/2006/relationships/customXml" Target="../ink/ink1699.xml"/><Relationship Id="rId14" Type="http://schemas.openxmlformats.org/officeDocument/2006/relationships/image" Target="../media/image1656.png"/><Relationship Id="rId30" Type="http://schemas.openxmlformats.org/officeDocument/2006/relationships/image" Target="../media/image1664.png"/><Relationship Id="rId35" Type="http://schemas.openxmlformats.org/officeDocument/2006/relationships/customXml" Target="../ink/ink1707.xml"/><Relationship Id="rId56" Type="http://schemas.openxmlformats.org/officeDocument/2006/relationships/image" Target="../media/image1677.png"/><Relationship Id="rId77" Type="http://schemas.openxmlformats.org/officeDocument/2006/relationships/customXml" Target="../ink/ink1728.xml"/><Relationship Id="rId8" Type="http://schemas.openxmlformats.org/officeDocument/2006/relationships/image" Target="../media/image1653.png"/><Relationship Id="rId51" Type="http://schemas.openxmlformats.org/officeDocument/2006/relationships/customXml" Target="../ink/ink1715.xml"/><Relationship Id="rId72" Type="http://schemas.openxmlformats.org/officeDocument/2006/relationships/image" Target="../media/image1685.png"/><Relationship Id="rId93" Type="http://schemas.openxmlformats.org/officeDocument/2006/relationships/customXml" Target="../ink/ink1736.xml"/><Relationship Id="rId98" Type="http://schemas.openxmlformats.org/officeDocument/2006/relationships/image" Target="../media/image169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6" Type="http://schemas.openxmlformats.org/officeDocument/2006/relationships/image" Target="../media/image1710.png"/><Relationship Id="rId21" Type="http://schemas.openxmlformats.org/officeDocument/2006/relationships/customXml" Target="../ink/ink1748.xml"/><Relationship Id="rId42" Type="http://schemas.openxmlformats.org/officeDocument/2006/relationships/image" Target="../media/image1718.png"/><Relationship Id="rId47" Type="http://schemas.openxmlformats.org/officeDocument/2006/relationships/customXml" Target="../ink/ink1761.xml"/><Relationship Id="rId63" Type="http://schemas.openxmlformats.org/officeDocument/2006/relationships/customXml" Target="../ink/ink1769.xml"/><Relationship Id="rId68" Type="http://schemas.openxmlformats.org/officeDocument/2006/relationships/image" Target="../media/image1731.png"/><Relationship Id="rId84" Type="http://schemas.openxmlformats.org/officeDocument/2006/relationships/image" Target="../media/image1739.png"/><Relationship Id="rId89" Type="http://schemas.openxmlformats.org/officeDocument/2006/relationships/customXml" Target="../ink/ink1782.xml"/><Relationship Id="rId16" Type="http://schemas.openxmlformats.org/officeDocument/2006/relationships/image" Target="../media/image1705.png"/><Relationship Id="rId107" Type="http://schemas.openxmlformats.org/officeDocument/2006/relationships/customXml" Target="../ink/ink1791.xml"/><Relationship Id="rId11" Type="http://schemas.openxmlformats.org/officeDocument/2006/relationships/customXml" Target="../ink/ink1743.xml"/><Relationship Id="rId32" Type="http://schemas.openxmlformats.org/officeDocument/2006/relationships/image" Target="../media/image1713.png"/><Relationship Id="rId37" Type="http://schemas.openxmlformats.org/officeDocument/2006/relationships/customXml" Target="../ink/ink1756.xml"/><Relationship Id="rId53" Type="http://schemas.openxmlformats.org/officeDocument/2006/relationships/customXml" Target="../ink/ink1764.xml"/><Relationship Id="rId58" Type="http://schemas.openxmlformats.org/officeDocument/2006/relationships/image" Target="../media/image1726.png"/><Relationship Id="rId74" Type="http://schemas.openxmlformats.org/officeDocument/2006/relationships/image" Target="../media/image1734.png"/><Relationship Id="rId79" Type="http://schemas.openxmlformats.org/officeDocument/2006/relationships/customXml" Target="../ink/ink1777.xml"/><Relationship Id="rId102" Type="http://schemas.openxmlformats.org/officeDocument/2006/relationships/image" Target="../media/image1748.png"/><Relationship Id="rId5" Type="http://schemas.openxmlformats.org/officeDocument/2006/relationships/customXml" Target="../ink/ink1740.xml"/><Relationship Id="rId90" Type="http://schemas.openxmlformats.org/officeDocument/2006/relationships/image" Target="../media/image1742.png"/><Relationship Id="rId95" Type="http://schemas.openxmlformats.org/officeDocument/2006/relationships/customXml" Target="../ink/ink1785.xml"/><Relationship Id="rId22" Type="http://schemas.openxmlformats.org/officeDocument/2006/relationships/image" Target="../media/image1708.png"/><Relationship Id="rId27" Type="http://schemas.openxmlformats.org/officeDocument/2006/relationships/customXml" Target="../ink/ink1751.xml"/><Relationship Id="rId43" Type="http://schemas.openxmlformats.org/officeDocument/2006/relationships/customXml" Target="../ink/ink1759.xml"/><Relationship Id="rId48" Type="http://schemas.openxmlformats.org/officeDocument/2006/relationships/image" Target="../media/image1721.png"/><Relationship Id="rId64" Type="http://schemas.openxmlformats.org/officeDocument/2006/relationships/image" Target="../media/image1729.png"/><Relationship Id="rId69" Type="http://schemas.openxmlformats.org/officeDocument/2006/relationships/customXml" Target="../ink/ink1772.xml"/><Relationship Id="rId80" Type="http://schemas.openxmlformats.org/officeDocument/2006/relationships/image" Target="../media/image1737.png"/><Relationship Id="rId85" Type="http://schemas.openxmlformats.org/officeDocument/2006/relationships/customXml" Target="../ink/ink1780.xml"/><Relationship Id="rId12" Type="http://schemas.openxmlformats.org/officeDocument/2006/relationships/image" Target="../media/image1703.png"/><Relationship Id="rId17" Type="http://schemas.openxmlformats.org/officeDocument/2006/relationships/customXml" Target="../ink/ink1746.xml"/><Relationship Id="rId33" Type="http://schemas.openxmlformats.org/officeDocument/2006/relationships/customXml" Target="../ink/ink1754.xml"/><Relationship Id="rId38" Type="http://schemas.openxmlformats.org/officeDocument/2006/relationships/image" Target="../media/image1716.png"/><Relationship Id="rId59" Type="http://schemas.openxmlformats.org/officeDocument/2006/relationships/customXml" Target="../ink/ink1767.xml"/><Relationship Id="rId103" Type="http://schemas.openxmlformats.org/officeDocument/2006/relationships/customXml" Target="../ink/ink1789.xml"/><Relationship Id="rId108" Type="http://schemas.openxmlformats.org/officeDocument/2006/relationships/image" Target="../media/image1751.png"/><Relationship Id="rId20" Type="http://schemas.openxmlformats.org/officeDocument/2006/relationships/image" Target="../media/image1707.png"/><Relationship Id="rId41" Type="http://schemas.openxmlformats.org/officeDocument/2006/relationships/customXml" Target="../ink/ink1758.xml"/><Relationship Id="rId54" Type="http://schemas.openxmlformats.org/officeDocument/2006/relationships/image" Target="../media/image1724.png"/><Relationship Id="rId62" Type="http://schemas.openxmlformats.org/officeDocument/2006/relationships/image" Target="../media/image1728.png"/><Relationship Id="rId70" Type="http://schemas.openxmlformats.org/officeDocument/2006/relationships/image" Target="../media/image1732.png"/><Relationship Id="rId75" Type="http://schemas.openxmlformats.org/officeDocument/2006/relationships/customXml" Target="../ink/ink1775.xml"/><Relationship Id="rId83" Type="http://schemas.openxmlformats.org/officeDocument/2006/relationships/customXml" Target="../ink/ink1779.xml"/><Relationship Id="rId88" Type="http://schemas.openxmlformats.org/officeDocument/2006/relationships/image" Target="../media/image1741.png"/><Relationship Id="rId91" Type="http://schemas.openxmlformats.org/officeDocument/2006/relationships/customXml" Target="../ink/ink1783.xml"/><Relationship Id="rId96" Type="http://schemas.openxmlformats.org/officeDocument/2006/relationships/image" Target="../media/image1745.png"/><Relationship Id="rId1" Type="http://schemas.openxmlformats.org/officeDocument/2006/relationships/slideLayout" Target="../slideLayouts/slideLayout7.xml"/><Relationship Id="rId6" Type="http://schemas.openxmlformats.org/officeDocument/2006/relationships/image" Target="../media/image1700.png"/><Relationship Id="rId15" Type="http://schemas.openxmlformats.org/officeDocument/2006/relationships/customXml" Target="../ink/ink1745.xml"/><Relationship Id="rId23" Type="http://schemas.openxmlformats.org/officeDocument/2006/relationships/customXml" Target="../ink/ink1749.xml"/><Relationship Id="rId28" Type="http://schemas.openxmlformats.org/officeDocument/2006/relationships/image" Target="../media/image1711.png"/><Relationship Id="rId36" Type="http://schemas.openxmlformats.org/officeDocument/2006/relationships/image" Target="../media/image1715.png"/><Relationship Id="rId49" Type="http://schemas.openxmlformats.org/officeDocument/2006/relationships/customXml" Target="../ink/ink1762.xml"/><Relationship Id="rId57" Type="http://schemas.openxmlformats.org/officeDocument/2006/relationships/customXml" Target="../ink/ink1766.xml"/><Relationship Id="rId106" Type="http://schemas.openxmlformats.org/officeDocument/2006/relationships/image" Target="../media/image1750.png"/><Relationship Id="rId10" Type="http://schemas.openxmlformats.org/officeDocument/2006/relationships/image" Target="../media/image1702.png"/><Relationship Id="rId31" Type="http://schemas.openxmlformats.org/officeDocument/2006/relationships/customXml" Target="../ink/ink1753.xml"/><Relationship Id="rId44" Type="http://schemas.openxmlformats.org/officeDocument/2006/relationships/image" Target="../media/image1719.png"/><Relationship Id="rId52" Type="http://schemas.openxmlformats.org/officeDocument/2006/relationships/image" Target="../media/image1723.png"/><Relationship Id="rId60" Type="http://schemas.openxmlformats.org/officeDocument/2006/relationships/image" Target="../media/image1727.png"/><Relationship Id="rId65" Type="http://schemas.openxmlformats.org/officeDocument/2006/relationships/customXml" Target="../ink/ink1770.xml"/><Relationship Id="rId73" Type="http://schemas.openxmlformats.org/officeDocument/2006/relationships/customXml" Target="../ink/ink1774.xml"/><Relationship Id="rId78" Type="http://schemas.openxmlformats.org/officeDocument/2006/relationships/image" Target="../media/image1736.png"/><Relationship Id="rId81" Type="http://schemas.openxmlformats.org/officeDocument/2006/relationships/customXml" Target="../ink/ink1778.xml"/><Relationship Id="rId86" Type="http://schemas.openxmlformats.org/officeDocument/2006/relationships/image" Target="../media/image1740.png"/><Relationship Id="rId94" Type="http://schemas.openxmlformats.org/officeDocument/2006/relationships/image" Target="../media/image1744.png"/><Relationship Id="rId99" Type="http://schemas.openxmlformats.org/officeDocument/2006/relationships/customXml" Target="../ink/ink1787.xml"/><Relationship Id="rId101" Type="http://schemas.openxmlformats.org/officeDocument/2006/relationships/customXml" Target="../ink/ink1788.xml"/><Relationship Id="rId4" Type="http://schemas.openxmlformats.org/officeDocument/2006/relationships/image" Target="../media/image1699.png"/><Relationship Id="rId9" Type="http://schemas.openxmlformats.org/officeDocument/2006/relationships/customXml" Target="../ink/ink1742.xml"/><Relationship Id="rId13" Type="http://schemas.openxmlformats.org/officeDocument/2006/relationships/customXml" Target="../ink/ink1744.xml"/><Relationship Id="rId18" Type="http://schemas.openxmlformats.org/officeDocument/2006/relationships/image" Target="../media/image1706.png"/><Relationship Id="rId39" Type="http://schemas.openxmlformats.org/officeDocument/2006/relationships/customXml" Target="../ink/ink1757.xml"/><Relationship Id="rId34" Type="http://schemas.openxmlformats.org/officeDocument/2006/relationships/image" Target="../media/image1714.png"/><Relationship Id="rId50" Type="http://schemas.openxmlformats.org/officeDocument/2006/relationships/image" Target="../media/image1722.png"/><Relationship Id="rId55" Type="http://schemas.openxmlformats.org/officeDocument/2006/relationships/customXml" Target="../ink/ink1765.xml"/><Relationship Id="rId76" Type="http://schemas.openxmlformats.org/officeDocument/2006/relationships/image" Target="../media/image1735.png"/><Relationship Id="rId97" Type="http://schemas.openxmlformats.org/officeDocument/2006/relationships/customXml" Target="../ink/ink1786.xml"/><Relationship Id="rId104" Type="http://schemas.openxmlformats.org/officeDocument/2006/relationships/image" Target="../media/image1749.png"/><Relationship Id="rId7" Type="http://schemas.openxmlformats.org/officeDocument/2006/relationships/customXml" Target="../ink/ink1741.xml"/><Relationship Id="rId71" Type="http://schemas.openxmlformats.org/officeDocument/2006/relationships/customXml" Target="../ink/ink1773.xml"/><Relationship Id="rId92" Type="http://schemas.openxmlformats.org/officeDocument/2006/relationships/image" Target="../media/image1743.png"/><Relationship Id="rId2" Type="http://schemas.openxmlformats.org/officeDocument/2006/relationships/notesSlide" Target="../notesSlides/notesSlide21.xml"/><Relationship Id="rId29" Type="http://schemas.openxmlformats.org/officeDocument/2006/relationships/customXml" Target="../ink/ink1752.xml"/><Relationship Id="rId24" Type="http://schemas.openxmlformats.org/officeDocument/2006/relationships/image" Target="../media/image1709.png"/><Relationship Id="rId40" Type="http://schemas.openxmlformats.org/officeDocument/2006/relationships/image" Target="../media/image1717.png"/><Relationship Id="rId45" Type="http://schemas.openxmlformats.org/officeDocument/2006/relationships/customXml" Target="../ink/ink1760.xml"/><Relationship Id="rId66" Type="http://schemas.openxmlformats.org/officeDocument/2006/relationships/image" Target="../media/image1730.png"/><Relationship Id="rId87" Type="http://schemas.openxmlformats.org/officeDocument/2006/relationships/customXml" Target="../ink/ink1781.xml"/><Relationship Id="rId61" Type="http://schemas.openxmlformats.org/officeDocument/2006/relationships/customXml" Target="../ink/ink1768.xml"/><Relationship Id="rId82" Type="http://schemas.openxmlformats.org/officeDocument/2006/relationships/image" Target="../media/image1738.png"/><Relationship Id="rId19" Type="http://schemas.openxmlformats.org/officeDocument/2006/relationships/customXml" Target="../ink/ink1747.xml"/><Relationship Id="rId14" Type="http://schemas.openxmlformats.org/officeDocument/2006/relationships/image" Target="../media/image1704.png"/><Relationship Id="rId30" Type="http://schemas.openxmlformats.org/officeDocument/2006/relationships/image" Target="../media/image1712.png"/><Relationship Id="rId35" Type="http://schemas.openxmlformats.org/officeDocument/2006/relationships/customXml" Target="../ink/ink1755.xml"/><Relationship Id="rId56" Type="http://schemas.openxmlformats.org/officeDocument/2006/relationships/image" Target="../media/image1725.png"/><Relationship Id="rId77" Type="http://schemas.openxmlformats.org/officeDocument/2006/relationships/customXml" Target="../ink/ink1776.xml"/><Relationship Id="rId100" Type="http://schemas.openxmlformats.org/officeDocument/2006/relationships/image" Target="../media/image1747.png"/><Relationship Id="rId105" Type="http://schemas.openxmlformats.org/officeDocument/2006/relationships/customXml" Target="../ink/ink1790.xml"/><Relationship Id="rId8" Type="http://schemas.openxmlformats.org/officeDocument/2006/relationships/image" Target="../media/image1701.png"/><Relationship Id="rId51" Type="http://schemas.openxmlformats.org/officeDocument/2006/relationships/customXml" Target="../ink/ink1763.xml"/><Relationship Id="rId72" Type="http://schemas.openxmlformats.org/officeDocument/2006/relationships/image" Target="../media/image1733.png"/><Relationship Id="rId93" Type="http://schemas.openxmlformats.org/officeDocument/2006/relationships/customXml" Target="../ink/ink1784.xml"/><Relationship Id="rId98" Type="http://schemas.openxmlformats.org/officeDocument/2006/relationships/image" Target="../media/image1746.png"/><Relationship Id="rId3" Type="http://schemas.openxmlformats.org/officeDocument/2006/relationships/customXml" Target="../ink/ink1739.xml"/><Relationship Id="rId25" Type="http://schemas.openxmlformats.org/officeDocument/2006/relationships/customXml" Target="../ink/ink1750.xml"/><Relationship Id="rId46" Type="http://schemas.openxmlformats.org/officeDocument/2006/relationships/image" Target="../media/image1720.png"/><Relationship Id="rId67" Type="http://schemas.openxmlformats.org/officeDocument/2006/relationships/customXml" Target="../ink/ink17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17" Type="http://schemas.openxmlformats.org/officeDocument/2006/relationships/image" Target="../media/image1808.png"/><Relationship Id="rId21" Type="http://schemas.openxmlformats.org/officeDocument/2006/relationships/customXml" Target="../ink/ink1801.xml"/><Relationship Id="rId42" Type="http://schemas.openxmlformats.org/officeDocument/2006/relationships/image" Target="../media/image1771.png"/><Relationship Id="rId63" Type="http://schemas.openxmlformats.org/officeDocument/2006/relationships/customXml" Target="../ink/ink1822.xml"/><Relationship Id="rId84" Type="http://schemas.openxmlformats.org/officeDocument/2006/relationships/image" Target="../media/image1792.png"/><Relationship Id="rId138" Type="http://schemas.openxmlformats.org/officeDocument/2006/relationships/customXml" Target="../ink/ink1860.xml"/><Relationship Id="rId159" Type="http://schemas.openxmlformats.org/officeDocument/2006/relationships/image" Target="../media/image1829.png"/><Relationship Id="rId170" Type="http://schemas.openxmlformats.org/officeDocument/2006/relationships/customXml" Target="../ink/ink1876.xml"/><Relationship Id="rId191" Type="http://schemas.openxmlformats.org/officeDocument/2006/relationships/customXml" Target="../ink/ink1887.xml"/><Relationship Id="rId205" Type="http://schemas.openxmlformats.org/officeDocument/2006/relationships/customXml" Target="../ink/ink1894.xml"/><Relationship Id="rId107" Type="http://schemas.openxmlformats.org/officeDocument/2006/relationships/image" Target="../media/image1803.png"/><Relationship Id="rId11" Type="http://schemas.openxmlformats.org/officeDocument/2006/relationships/customXml" Target="../ink/ink1796.xml"/><Relationship Id="rId32" Type="http://schemas.openxmlformats.org/officeDocument/2006/relationships/image" Target="../media/image1766.png"/><Relationship Id="rId53" Type="http://schemas.openxmlformats.org/officeDocument/2006/relationships/customXml" Target="../ink/ink1817.xml"/><Relationship Id="rId74" Type="http://schemas.openxmlformats.org/officeDocument/2006/relationships/image" Target="../media/image1787.png"/><Relationship Id="rId128" Type="http://schemas.openxmlformats.org/officeDocument/2006/relationships/customXml" Target="../ink/ink1855.xml"/><Relationship Id="rId149" Type="http://schemas.openxmlformats.org/officeDocument/2006/relationships/image" Target="../media/image1824.png"/><Relationship Id="rId5" Type="http://schemas.openxmlformats.org/officeDocument/2006/relationships/customXml" Target="../ink/ink1793.xml"/><Relationship Id="rId95" Type="http://schemas.openxmlformats.org/officeDocument/2006/relationships/customXml" Target="../ink/ink1838.xml"/><Relationship Id="rId160" Type="http://schemas.openxmlformats.org/officeDocument/2006/relationships/customXml" Target="../ink/ink1871.xml"/><Relationship Id="rId181" Type="http://schemas.openxmlformats.org/officeDocument/2006/relationships/customXml" Target="../ink/ink1882.xml"/><Relationship Id="rId22" Type="http://schemas.openxmlformats.org/officeDocument/2006/relationships/image" Target="../media/image1761.png"/><Relationship Id="rId43" Type="http://schemas.openxmlformats.org/officeDocument/2006/relationships/customXml" Target="../ink/ink1812.xml"/><Relationship Id="rId64" Type="http://schemas.openxmlformats.org/officeDocument/2006/relationships/image" Target="../media/image1782.png"/><Relationship Id="rId118" Type="http://schemas.openxmlformats.org/officeDocument/2006/relationships/customXml" Target="../ink/ink1850.xml"/><Relationship Id="rId139" Type="http://schemas.openxmlformats.org/officeDocument/2006/relationships/image" Target="../media/image1819.png"/><Relationship Id="rId85" Type="http://schemas.openxmlformats.org/officeDocument/2006/relationships/customXml" Target="../ink/ink1833.xml"/><Relationship Id="rId150" Type="http://schemas.openxmlformats.org/officeDocument/2006/relationships/customXml" Target="../ink/ink1866.xml"/><Relationship Id="rId171" Type="http://schemas.openxmlformats.org/officeDocument/2006/relationships/image" Target="../media/image1835.png"/><Relationship Id="rId192" Type="http://schemas.openxmlformats.org/officeDocument/2006/relationships/image" Target="../media/image1845.png"/><Relationship Id="rId12" Type="http://schemas.openxmlformats.org/officeDocument/2006/relationships/image" Target="../media/image1756.png"/><Relationship Id="rId33" Type="http://schemas.openxmlformats.org/officeDocument/2006/relationships/customXml" Target="../ink/ink1807.xml"/><Relationship Id="rId108" Type="http://schemas.openxmlformats.org/officeDocument/2006/relationships/customXml" Target="../ink/ink1845.xml"/><Relationship Id="rId129" Type="http://schemas.openxmlformats.org/officeDocument/2006/relationships/image" Target="../media/image1814.png"/><Relationship Id="rId54" Type="http://schemas.openxmlformats.org/officeDocument/2006/relationships/image" Target="../media/image1777.png"/><Relationship Id="rId75" Type="http://schemas.openxmlformats.org/officeDocument/2006/relationships/customXml" Target="../ink/ink1828.xml"/><Relationship Id="rId96" Type="http://schemas.openxmlformats.org/officeDocument/2006/relationships/image" Target="../media/image1798.png"/><Relationship Id="rId140" Type="http://schemas.openxmlformats.org/officeDocument/2006/relationships/customXml" Target="../ink/ink1861.xml"/><Relationship Id="rId161" Type="http://schemas.openxmlformats.org/officeDocument/2006/relationships/image" Target="../media/image1830.png"/><Relationship Id="rId182" Type="http://schemas.openxmlformats.org/officeDocument/2006/relationships/image" Target="../media/image1840.png"/><Relationship Id="rId6" Type="http://schemas.openxmlformats.org/officeDocument/2006/relationships/image" Target="../media/image1753.png"/><Relationship Id="rId23" Type="http://schemas.openxmlformats.org/officeDocument/2006/relationships/customXml" Target="../ink/ink1802.xml"/><Relationship Id="rId119" Type="http://schemas.openxmlformats.org/officeDocument/2006/relationships/image" Target="../media/image1809.png"/><Relationship Id="rId44" Type="http://schemas.openxmlformats.org/officeDocument/2006/relationships/image" Target="../media/image1772.png"/><Relationship Id="rId65" Type="http://schemas.openxmlformats.org/officeDocument/2006/relationships/customXml" Target="../ink/ink1823.xml"/><Relationship Id="rId86" Type="http://schemas.openxmlformats.org/officeDocument/2006/relationships/image" Target="../media/image1793.png"/><Relationship Id="rId130" Type="http://schemas.openxmlformats.org/officeDocument/2006/relationships/customXml" Target="../ink/ink1856.xml"/><Relationship Id="rId151" Type="http://schemas.openxmlformats.org/officeDocument/2006/relationships/image" Target="../media/image1825.png"/><Relationship Id="rId172" Type="http://schemas.openxmlformats.org/officeDocument/2006/relationships/customXml" Target="../ink/ink1877.xml"/><Relationship Id="rId193" Type="http://schemas.openxmlformats.org/officeDocument/2006/relationships/customXml" Target="../ink/ink1888.xml"/><Relationship Id="rId13" Type="http://schemas.openxmlformats.org/officeDocument/2006/relationships/customXml" Target="../ink/ink1797.xml"/><Relationship Id="rId109" Type="http://schemas.openxmlformats.org/officeDocument/2006/relationships/image" Target="../media/image1804.png"/><Relationship Id="rId34" Type="http://schemas.openxmlformats.org/officeDocument/2006/relationships/image" Target="../media/image1767.png"/><Relationship Id="rId55" Type="http://schemas.openxmlformats.org/officeDocument/2006/relationships/customXml" Target="../ink/ink1818.xml"/><Relationship Id="rId76" Type="http://schemas.openxmlformats.org/officeDocument/2006/relationships/image" Target="../media/image1788.png"/><Relationship Id="rId97" Type="http://schemas.openxmlformats.org/officeDocument/2006/relationships/customXml" Target="../ink/ink1839.xml"/><Relationship Id="rId120" Type="http://schemas.openxmlformats.org/officeDocument/2006/relationships/customXml" Target="../ink/ink1851.xml"/><Relationship Id="rId141" Type="http://schemas.openxmlformats.org/officeDocument/2006/relationships/image" Target="../media/image1820.png"/><Relationship Id="rId7" Type="http://schemas.openxmlformats.org/officeDocument/2006/relationships/customXml" Target="../ink/ink1794.xml"/><Relationship Id="rId162" Type="http://schemas.openxmlformats.org/officeDocument/2006/relationships/customXml" Target="../ink/ink1872.xml"/><Relationship Id="rId183" Type="http://schemas.openxmlformats.org/officeDocument/2006/relationships/customXml" Target="../ink/ink1883.xml"/><Relationship Id="rId24" Type="http://schemas.openxmlformats.org/officeDocument/2006/relationships/image" Target="../media/image1762.png"/><Relationship Id="rId40" Type="http://schemas.openxmlformats.org/officeDocument/2006/relationships/image" Target="../media/image1770.png"/><Relationship Id="rId45" Type="http://schemas.openxmlformats.org/officeDocument/2006/relationships/customXml" Target="../ink/ink1813.xml"/><Relationship Id="rId66" Type="http://schemas.openxmlformats.org/officeDocument/2006/relationships/image" Target="../media/image1783.png"/><Relationship Id="rId87" Type="http://schemas.openxmlformats.org/officeDocument/2006/relationships/customXml" Target="../ink/ink1834.xml"/><Relationship Id="rId110" Type="http://schemas.openxmlformats.org/officeDocument/2006/relationships/customXml" Target="../ink/ink1846.xml"/><Relationship Id="rId115" Type="http://schemas.openxmlformats.org/officeDocument/2006/relationships/image" Target="../media/image1807.png"/><Relationship Id="rId131" Type="http://schemas.openxmlformats.org/officeDocument/2006/relationships/image" Target="../media/image1815.png"/><Relationship Id="rId136" Type="http://schemas.openxmlformats.org/officeDocument/2006/relationships/customXml" Target="../ink/ink1859.xml"/><Relationship Id="rId157" Type="http://schemas.openxmlformats.org/officeDocument/2006/relationships/image" Target="../media/image1828.png"/><Relationship Id="rId178" Type="http://schemas.openxmlformats.org/officeDocument/2006/relationships/image" Target="../media/image1838.png"/><Relationship Id="rId61" Type="http://schemas.openxmlformats.org/officeDocument/2006/relationships/customXml" Target="../ink/ink1821.xml"/><Relationship Id="rId82" Type="http://schemas.openxmlformats.org/officeDocument/2006/relationships/image" Target="../media/image1791.png"/><Relationship Id="rId152" Type="http://schemas.openxmlformats.org/officeDocument/2006/relationships/customXml" Target="../ink/ink1867.xml"/><Relationship Id="rId173" Type="http://schemas.openxmlformats.org/officeDocument/2006/relationships/image" Target="../media/image1836.png"/><Relationship Id="rId194" Type="http://schemas.openxmlformats.org/officeDocument/2006/relationships/image" Target="../media/image1846.png"/><Relationship Id="rId199" Type="http://schemas.openxmlformats.org/officeDocument/2006/relationships/customXml" Target="../ink/ink1891.xml"/><Relationship Id="rId203" Type="http://schemas.openxmlformats.org/officeDocument/2006/relationships/customXml" Target="../ink/ink1893.xml"/><Relationship Id="rId19" Type="http://schemas.openxmlformats.org/officeDocument/2006/relationships/customXml" Target="../ink/ink1800.xml"/><Relationship Id="rId14" Type="http://schemas.openxmlformats.org/officeDocument/2006/relationships/image" Target="../media/image1757.png"/><Relationship Id="rId30" Type="http://schemas.openxmlformats.org/officeDocument/2006/relationships/image" Target="../media/image1765.png"/><Relationship Id="rId35" Type="http://schemas.openxmlformats.org/officeDocument/2006/relationships/customXml" Target="../ink/ink1808.xml"/><Relationship Id="rId56" Type="http://schemas.openxmlformats.org/officeDocument/2006/relationships/image" Target="../media/image1778.png"/><Relationship Id="rId77" Type="http://schemas.openxmlformats.org/officeDocument/2006/relationships/customXml" Target="../ink/ink1829.xml"/><Relationship Id="rId100" Type="http://schemas.openxmlformats.org/officeDocument/2006/relationships/customXml" Target="../ink/ink1841.xml"/><Relationship Id="rId105" Type="http://schemas.openxmlformats.org/officeDocument/2006/relationships/image" Target="../media/image1802.png"/><Relationship Id="rId126" Type="http://schemas.openxmlformats.org/officeDocument/2006/relationships/customXml" Target="../ink/ink1854.xml"/><Relationship Id="rId147" Type="http://schemas.openxmlformats.org/officeDocument/2006/relationships/image" Target="../media/image1823.png"/><Relationship Id="rId168" Type="http://schemas.openxmlformats.org/officeDocument/2006/relationships/customXml" Target="../ink/ink1875.xml"/><Relationship Id="rId8" Type="http://schemas.openxmlformats.org/officeDocument/2006/relationships/image" Target="../media/image1754.png"/><Relationship Id="rId51" Type="http://schemas.openxmlformats.org/officeDocument/2006/relationships/customXml" Target="../ink/ink1816.xml"/><Relationship Id="rId72" Type="http://schemas.openxmlformats.org/officeDocument/2006/relationships/image" Target="../media/image1786.png"/><Relationship Id="rId93" Type="http://schemas.openxmlformats.org/officeDocument/2006/relationships/customXml" Target="../ink/ink1837.xml"/><Relationship Id="rId98" Type="http://schemas.openxmlformats.org/officeDocument/2006/relationships/customXml" Target="../ink/ink1840.xml"/><Relationship Id="rId121" Type="http://schemas.openxmlformats.org/officeDocument/2006/relationships/image" Target="../media/image1810.png"/><Relationship Id="rId142" Type="http://schemas.openxmlformats.org/officeDocument/2006/relationships/customXml" Target="../ink/ink1862.xml"/><Relationship Id="rId163" Type="http://schemas.openxmlformats.org/officeDocument/2006/relationships/image" Target="../media/image1831.png"/><Relationship Id="rId184" Type="http://schemas.openxmlformats.org/officeDocument/2006/relationships/image" Target="../media/image1841.png"/><Relationship Id="rId189" Type="http://schemas.openxmlformats.org/officeDocument/2006/relationships/customXml" Target="../ink/ink1886.xml"/><Relationship Id="rId3" Type="http://schemas.openxmlformats.org/officeDocument/2006/relationships/customXml" Target="../ink/ink1792.xml"/><Relationship Id="rId25" Type="http://schemas.openxmlformats.org/officeDocument/2006/relationships/customXml" Target="../ink/ink1803.xml"/><Relationship Id="rId46" Type="http://schemas.openxmlformats.org/officeDocument/2006/relationships/image" Target="../media/image1773.png"/><Relationship Id="rId67" Type="http://schemas.openxmlformats.org/officeDocument/2006/relationships/customXml" Target="../ink/ink1824.xml"/><Relationship Id="rId116" Type="http://schemas.openxmlformats.org/officeDocument/2006/relationships/customXml" Target="../ink/ink1849.xml"/><Relationship Id="rId137" Type="http://schemas.openxmlformats.org/officeDocument/2006/relationships/image" Target="../media/image1818.png"/><Relationship Id="rId158" Type="http://schemas.openxmlformats.org/officeDocument/2006/relationships/customXml" Target="../ink/ink1870.xml"/><Relationship Id="rId20" Type="http://schemas.openxmlformats.org/officeDocument/2006/relationships/image" Target="../media/image1760.png"/><Relationship Id="rId41" Type="http://schemas.openxmlformats.org/officeDocument/2006/relationships/customXml" Target="../ink/ink1811.xml"/><Relationship Id="rId62" Type="http://schemas.openxmlformats.org/officeDocument/2006/relationships/image" Target="../media/image1781.png"/><Relationship Id="rId83" Type="http://schemas.openxmlformats.org/officeDocument/2006/relationships/customXml" Target="../ink/ink1832.xml"/><Relationship Id="rId88" Type="http://schemas.openxmlformats.org/officeDocument/2006/relationships/image" Target="../media/image1794.png"/><Relationship Id="rId111" Type="http://schemas.openxmlformats.org/officeDocument/2006/relationships/image" Target="../media/image1805.png"/><Relationship Id="rId132" Type="http://schemas.openxmlformats.org/officeDocument/2006/relationships/customXml" Target="../ink/ink1857.xml"/><Relationship Id="rId153" Type="http://schemas.openxmlformats.org/officeDocument/2006/relationships/image" Target="../media/image1826.png"/><Relationship Id="rId174" Type="http://schemas.openxmlformats.org/officeDocument/2006/relationships/customXml" Target="../ink/ink1878.xml"/><Relationship Id="rId179" Type="http://schemas.openxmlformats.org/officeDocument/2006/relationships/customXml" Target="../ink/ink1881.xml"/><Relationship Id="rId195" Type="http://schemas.openxmlformats.org/officeDocument/2006/relationships/customXml" Target="../ink/ink1889.xml"/><Relationship Id="rId190" Type="http://schemas.openxmlformats.org/officeDocument/2006/relationships/image" Target="../media/image1844.png"/><Relationship Id="rId204" Type="http://schemas.openxmlformats.org/officeDocument/2006/relationships/image" Target="../media/image1851.png"/><Relationship Id="rId15" Type="http://schemas.openxmlformats.org/officeDocument/2006/relationships/customXml" Target="../ink/ink1798.xml"/><Relationship Id="rId36" Type="http://schemas.openxmlformats.org/officeDocument/2006/relationships/image" Target="../media/image1768.png"/><Relationship Id="rId57" Type="http://schemas.openxmlformats.org/officeDocument/2006/relationships/customXml" Target="../ink/ink1819.xml"/><Relationship Id="rId106" Type="http://schemas.openxmlformats.org/officeDocument/2006/relationships/customXml" Target="../ink/ink1844.xml"/><Relationship Id="rId127" Type="http://schemas.openxmlformats.org/officeDocument/2006/relationships/image" Target="../media/image1813.png"/><Relationship Id="rId10" Type="http://schemas.openxmlformats.org/officeDocument/2006/relationships/image" Target="../media/image1755.png"/><Relationship Id="rId31" Type="http://schemas.openxmlformats.org/officeDocument/2006/relationships/customXml" Target="../ink/ink1806.xml"/><Relationship Id="rId52" Type="http://schemas.openxmlformats.org/officeDocument/2006/relationships/image" Target="../media/image1776.png"/><Relationship Id="rId73" Type="http://schemas.openxmlformats.org/officeDocument/2006/relationships/customXml" Target="../ink/ink1827.xml"/><Relationship Id="rId78" Type="http://schemas.openxmlformats.org/officeDocument/2006/relationships/image" Target="../media/image1789.png"/><Relationship Id="rId94" Type="http://schemas.openxmlformats.org/officeDocument/2006/relationships/image" Target="../media/image1797.png"/><Relationship Id="rId99" Type="http://schemas.openxmlformats.org/officeDocument/2006/relationships/image" Target="../media/image1799.png"/><Relationship Id="rId101" Type="http://schemas.openxmlformats.org/officeDocument/2006/relationships/image" Target="../media/image1800.png"/><Relationship Id="rId122" Type="http://schemas.openxmlformats.org/officeDocument/2006/relationships/customXml" Target="../ink/ink1852.xml"/><Relationship Id="rId143" Type="http://schemas.openxmlformats.org/officeDocument/2006/relationships/image" Target="../media/image1821.png"/><Relationship Id="rId148" Type="http://schemas.openxmlformats.org/officeDocument/2006/relationships/customXml" Target="../ink/ink1865.xml"/><Relationship Id="rId164" Type="http://schemas.openxmlformats.org/officeDocument/2006/relationships/customXml" Target="../ink/ink1873.xml"/><Relationship Id="rId169" Type="http://schemas.openxmlformats.org/officeDocument/2006/relationships/image" Target="../media/image1834.png"/><Relationship Id="rId185" Type="http://schemas.openxmlformats.org/officeDocument/2006/relationships/customXml" Target="../ink/ink1884.xml"/><Relationship Id="rId4" Type="http://schemas.openxmlformats.org/officeDocument/2006/relationships/image" Target="../media/image1752.png"/><Relationship Id="rId9" Type="http://schemas.openxmlformats.org/officeDocument/2006/relationships/customXml" Target="../ink/ink1795.xml"/><Relationship Id="rId180" Type="http://schemas.openxmlformats.org/officeDocument/2006/relationships/image" Target="../media/image1839.png"/><Relationship Id="rId26" Type="http://schemas.openxmlformats.org/officeDocument/2006/relationships/image" Target="../media/image1763.png"/><Relationship Id="rId47" Type="http://schemas.openxmlformats.org/officeDocument/2006/relationships/customXml" Target="../ink/ink1814.xml"/><Relationship Id="rId68" Type="http://schemas.openxmlformats.org/officeDocument/2006/relationships/image" Target="../media/image1784.png"/><Relationship Id="rId89" Type="http://schemas.openxmlformats.org/officeDocument/2006/relationships/customXml" Target="../ink/ink1835.xml"/><Relationship Id="rId112" Type="http://schemas.openxmlformats.org/officeDocument/2006/relationships/customXml" Target="../ink/ink1847.xml"/><Relationship Id="rId133" Type="http://schemas.openxmlformats.org/officeDocument/2006/relationships/image" Target="../media/image1816.png"/><Relationship Id="rId154" Type="http://schemas.openxmlformats.org/officeDocument/2006/relationships/customXml" Target="../ink/ink1868.xml"/><Relationship Id="rId175" Type="http://schemas.openxmlformats.org/officeDocument/2006/relationships/image" Target="../media/image1837.png"/><Relationship Id="rId196" Type="http://schemas.openxmlformats.org/officeDocument/2006/relationships/image" Target="../media/image1847.png"/><Relationship Id="rId200" Type="http://schemas.openxmlformats.org/officeDocument/2006/relationships/image" Target="../media/image1849.png"/><Relationship Id="rId16" Type="http://schemas.openxmlformats.org/officeDocument/2006/relationships/image" Target="../media/image1758.png"/><Relationship Id="rId37" Type="http://schemas.openxmlformats.org/officeDocument/2006/relationships/customXml" Target="../ink/ink1809.xml"/><Relationship Id="rId58" Type="http://schemas.openxmlformats.org/officeDocument/2006/relationships/image" Target="../media/image1779.png"/><Relationship Id="rId79" Type="http://schemas.openxmlformats.org/officeDocument/2006/relationships/customXml" Target="../ink/ink1830.xml"/><Relationship Id="rId102" Type="http://schemas.openxmlformats.org/officeDocument/2006/relationships/customXml" Target="../ink/ink1842.xml"/><Relationship Id="rId123" Type="http://schemas.openxmlformats.org/officeDocument/2006/relationships/image" Target="../media/image1811.png"/><Relationship Id="rId144" Type="http://schemas.openxmlformats.org/officeDocument/2006/relationships/customXml" Target="../ink/ink1863.xml"/><Relationship Id="rId90" Type="http://schemas.openxmlformats.org/officeDocument/2006/relationships/image" Target="../media/image1795.png"/><Relationship Id="rId165" Type="http://schemas.openxmlformats.org/officeDocument/2006/relationships/image" Target="../media/image1832.png"/><Relationship Id="rId186" Type="http://schemas.openxmlformats.org/officeDocument/2006/relationships/image" Target="../media/image1842.png"/><Relationship Id="rId27" Type="http://schemas.openxmlformats.org/officeDocument/2006/relationships/customXml" Target="../ink/ink1804.xml"/><Relationship Id="rId48" Type="http://schemas.openxmlformats.org/officeDocument/2006/relationships/image" Target="../media/image1774.png"/><Relationship Id="rId69" Type="http://schemas.openxmlformats.org/officeDocument/2006/relationships/customXml" Target="../ink/ink1825.xml"/><Relationship Id="rId113" Type="http://schemas.openxmlformats.org/officeDocument/2006/relationships/image" Target="../media/image1806.png"/><Relationship Id="rId134" Type="http://schemas.openxmlformats.org/officeDocument/2006/relationships/customXml" Target="../ink/ink1858.xml"/><Relationship Id="rId80" Type="http://schemas.openxmlformats.org/officeDocument/2006/relationships/image" Target="../media/image1790.png"/><Relationship Id="rId155" Type="http://schemas.openxmlformats.org/officeDocument/2006/relationships/image" Target="../media/image1827.png"/><Relationship Id="rId176" Type="http://schemas.openxmlformats.org/officeDocument/2006/relationships/customXml" Target="../ink/ink1879.xml"/><Relationship Id="rId197" Type="http://schemas.openxmlformats.org/officeDocument/2006/relationships/customXml" Target="../ink/ink1890.xml"/><Relationship Id="rId201" Type="http://schemas.openxmlformats.org/officeDocument/2006/relationships/customXml" Target="../ink/ink1892.xml"/><Relationship Id="rId17" Type="http://schemas.openxmlformats.org/officeDocument/2006/relationships/customXml" Target="../ink/ink1799.xml"/><Relationship Id="rId38" Type="http://schemas.openxmlformats.org/officeDocument/2006/relationships/image" Target="../media/image1769.png"/><Relationship Id="rId59" Type="http://schemas.openxmlformats.org/officeDocument/2006/relationships/customXml" Target="../ink/ink1820.xml"/><Relationship Id="rId103" Type="http://schemas.openxmlformats.org/officeDocument/2006/relationships/image" Target="../media/image1801.png"/><Relationship Id="rId124" Type="http://schemas.openxmlformats.org/officeDocument/2006/relationships/customXml" Target="../ink/ink1853.xml"/><Relationship Id="rId70" Type="http://schemas.openxmlformats.org/officeDocument/2006/relationships/image" Target="../media/image1785.png"/><Relationship Id="rId91" Type="http://schemas.openxmlformats.org/officeDocument/2006/relationships/customXml" Target="../ink/ink1836.xml"/><Relationship Id="rId145" Type="http://schemas.openxmlformats.org/officeDocument/2006/relationships/image" Target="../media/image1822.png"/><Relationship Id="rId166" Type="http://schemas.openxmlformats.org/officeDocument/2006/relationships/customXml" Target="../ink/ink1874.xml"/><Relationship Id="rId187" Type="http://schemas.openxmlformats.org/officeDocument/2006/relationships/customXml" Target="../ink/ink1885.xml"/><Relationship Id="rId1" Type="http://schemas.openxmlformats.org/officeDocument/2006/relationships/slideLayout" Target="../slideLayouts/slideLayout7.xml"/><Relationship Id="rId28" Type="http://schemas.openxmlformats.org/officeDocument/2006/relationships/image" Target="../media/image1764.png"/><Relationship Id="rId49" Type="http://schemas.openxmlformats.org/officeDocument/2006/relationships/customXml" Target="../ink/ink1815.xml"/><Relationship Id="rId114" Type="http://schemas.openxmlformats.org/officeDocument/2006/relationships/customXml" Target="../ink/ink1848.xml"/><Relationship Id="rId60" Type="http://schemas.openxmlformats.org/officeDocument/2006/relationships/image" Target="../media/image1780.png"/><Relationship Id="rId81" Type="http://schemas.openxmlformats.org/officeDocument/2006/relationships/customXml" Target="../ink/ink1831.xml"/><Relationship Id="rId135" Type="http://schemas.openxmlformats.org/officeDocument/2006/relationships/image" Target="../media/image1817.png"/><Relationship Id="rId156" Type="http://schemas.openxmlformats.org/officeDocument/2006/relationships/customXml" Target="../ink/ink1869.xml"/><Relationship Id="rId177" Type="http://schemas.openxmlformats.org/officeDocument/2006/relationships/customXml" Target="../ink/ink1880.xml"/><Relationship Id="rId198" Type="http://schemas.openxmlformats.org/officeDocument/2006/relationships/image" Target="../media/image1848.png"/><Relationship Id="rId202" Type="http://schemas.openxmlformats.org/officeDocument/2006/relationships/image" Target="../media/image1850.png"/><Relationship Id="rId18" Type="http://schemas.openxmlformats.org/officeDocument/2006/relationships/image" Target="../media/image1759.png"/><Relationship Id="rId39" Type="http://schemas.openxmlformats.org/officeDocument/2006/relationships/customXml" Target="../ink/ink1810.xml"/><Relationship Id="rId50" Type="http://schemas.openxmlformats.org/officeDocument/2006/relationships/image" Target="../media/image1775.png"/><Relationship Id="rId104" Type="http://schemas.openxmlformats.org/officeDocument/2006/relationships/customXml" Target="../ink/ink1843.xml"/><Relationship Id="rId125" Type="http://schemas.openxmlformats.org/officeDocument/2006/relationships/image" Target="../media/image1812.png"/><Relationship Id="rId146" Type="http://schemas.openxmlformats.org/officeDocument/2006/relationships/customXml" Target="../ink/ink1864.xml"/><Relationship Id="rId167" Type="http://schemas.openxmlformats.org/officeDocument/2006/relationships/image" Target="../media/image1833.png"/><Relationship Id="rId188" Type="http://schemas.openxmlformats.org/officeDocument/2006/relationships/image" Target="../media/image1843.png"/><Relationship Id="rId71" Type="http://schemas.openxmlformats.org/officeDocument/2006/relationships/customXml" Target="../ink/ink1826.xml"/><Relationship Id="rId92" Type="http://schemas.openxmlformats.org/officeDocument/2006/relationships/image" Target="../media/image1796.png"/><Relationship Id="rId2" Type="http://schemas.openxmlformats.org/officeDocument/2006/relationships/notesSlide" Target="../notesSlides/notesSlide22.xml"/><Relationship Id="rId29" Type="http://schemas.openxmlformats.org/officeDocument/2006/relationships/customXml" Target="../ink/ink180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3" Type="http://schemas.openxmlformats.org/officeDocument/2006/relationships/customXml" Target="../ink/ink64.xml"/><Relationship Id="rId18" Type="http://schemas.openxmlformats.org/officeDocument/2006/relationships/image" Target="../media/image66.png"/><Relationship Id="rId26" Type="http://schemas.openxmlformats.org/officeDocument/2006/relationships/image" Target="../media/image70.png"/><Relationship Id="rId39" Type="http://schemas.openxmlformats.org/officeDocument/2006/relationships/customXml" Target="../ink/ink77.xml"/><Relationship Id="rId21" Type="http://schemas.openxmlformats.org/officeDocument/2006/relationships/customXml" Target="../ink/ink68.xml"/><Relationship Id="rId34" Type="http://schemas.openxmlformats.org/officeDocument/2006/relationships/image" Target="../media/image74.png"/><Relationship Id="rId42" Type="http://schemas.openxmlformats.org/officeDocument/2006/relationships/image" Target="../media/image78.png"/><Relationship Id="rId47" Type="http://schemas.openxmlformats.org/officeDocument/2006/relationships/customXml" Target="../ink/ink81.xml"/><Relationship Id="rId50" Type="http://schemas.openxmlformats.org/officeDocument/2006/relationships/image" Target="../media/image82.png"/><Relationship Id="rId55" Type="http://schemas.openxmlformats.org/officeDocument/2006/relationships/customXml" Target="../ink/ink85.xml"/><Relationship Id="rId7" Type="http://schemas.openxmlformats.org/officeDocument/2006/relationships/customXml" Target="../ink/ink61.xml"/><Relationship Id="rId2" Type="http://schemas.openxmlformats.org/officeDocument/2006/relationships/notesSlide" Target="../notesSlides/notesSlide3.xml"/><Relationship Id="rId16" Type="http://schemas.openxmlformats.org/officeDocument/2006/relationships/image" Target="../media/image65.png"/><Relationship Id="rId29" Type="http://schemas.openxmlformats.org/officeDocument/2006/relationships/customXml" Target="../ink/ink72.xml"/><Relationship Id="rId11" Type="http://schemas.openxmlformats.org/officeDocument/2006/relationships/customXml" Target="../ink/ink63.xml"/><Relationship Id="rId24" Type="http://schemas.openxmlformats.org/officeDocument/2006/relationships/image" Target="../media/image69.png"/><Relationship Id="rId32" Type="http://schemas.openxmlformats.org/officeDocument/2006/relationships/image" Target="../media/image73.png"/><Relationship Id="rId37" Type="http://schemas.openxmlformats.org/officeDocument/2006/relationships/customXml" Target="../ink/ink76.xml"/><Relationship Id="rId40" Type="http://schemas.openxmlformats.org/officeDocument/2006/relationships/image" Target="../media/image77.png"/><Relationship Id="rId45" Type="http://schemas.openxmlformats.org/officeDocument/2006/relationships/customXml" Target="../ink/ink80.xml"/><Relationship Id="rId53" Type="http://schemas.openxmlformats.org/officeDocument/2006/relationships/customXml" Target="../ink/ink84.xml"/><Relationship Id="rId5" Type="http://schemas.openxmlformats.org/officeDocument/2006/relationships/customXml" Target="../ink/ink60.xml"/><Relationship Id="rId10" Type="http://schemas.openxmlformats.org/officeDocument/2006/relationships/image" Target="../media/image62.png"/><Relationship Id="rId19" Type="http://schemas.openxmlformats.org/officeDocument/2006/relationships/customXml" Target="../ink/ink67.xml"/><Relationship Id="rId31" Type="http://schemas.openxmlformats.org/officeDocument/2006/relationships/customXml" Target="../ink/ink73.xml"/><Relationship Id="rId44" Type="http://schemas.openxmlformats.org/officeDocument/2006/relationships/image" Target="../media/image79.png"/><Relationship Id="rId52" Type="http://schemas.openxmlformats.org/officeDocument/2006/relationships/image" Target="../media/image83.png"/><Relationship Id="rId4" Type="http://schemas.openxmlformats.org/officeDocument/2006/relationships/image" Target="../media/image59.png"/><Relationship Id="rId9" Type="http://schemas.openxmlformats.org/officeDocument/2006/relationships/customXml" Target="../ink/ink62.xml"/><Relationship Id="rId14" Type="http://schemas.openxmlformats.org/officeDocument/2006/relationships/image" Target="../media/image64.png"/><Relationship Id="rId22" Type="http://schemas.openxmlformats.org/officeDocument/2006/relationships/image" Target="../media/image68.png"/><Relationship Id="rId27" Type="http://schemas.openxmlformats.org/officeDocument/2006/relationships/customXml" Target="../ink/ink71.xml"/><Relationship Id="rId30" Type="http://schemas.openxmlformats.org/officeDocument/2006/relationships/image" Target="../media/image72.png"/><Relationship Id="rId35" Type="http://schemas.openxmlformats.org/officeDocument/2006/relationships/customXml" Target="../ink/ink75.xml"/><Relationship Id="rId43" Type="http://schemas.openxmlformats.org/officeDocument/2006/relationships/customXml" Target="../ink/ink79.xml"/><Relationship Id="rId48" Type="http://schemas.openxmlformats.org/officeDocument/2006/relationships/image" Target="../media/image81.png"/><Relationship Id="rId56" Type="http://schemas.openxmlformats.org/officeDocument/2006/relationships/image" Target="../media/image85.png"/><Relationship Id="rId8" Type="http://schemas.openxmlformats.org/officeDocument/2006/relationships/image" Target="../media/image61.png"/><Relationship Id="rId51" Type="http://schemas.openxmlformats.org/officeDocument/2006/relationships/customXml" Target="../ink/ink83.xml"/><Relationship Id="rId3" Type="http://schemas.openxmlformats.org/officeDocument/2006/relationships/customXml" Target="../ink/ink59.xml"/><Relationship Id="rId12" Type="http://schemas.openxmlformats.org/officeDocument/2006/relationships/image" Target="../media/image63.png"/><Relationship Id="rId17" Type="http://schemas.openxmlformats.org/officeDocument/2006/relationships/customXml" Target="../ink/ink66.xml"/><Relationship Id="rId25" Type="http://schemas.openxmlformats.org/officeDocument/2006/relationships/customXml" Target="../ink/ink70.xml"/><Relationship Id="rId33" Type="http://schemas.openxmlformats.org/officeDocument/2006/relationships/customXml" Target="../ink/ink74.xml"/><Relationship Id="rId38" Type="http://schemas.openxmlformats.org/officeDocument/2006/relationships/image" Target="../media/image76.png"/><Relationship Id="rId46" Type="http://schemas.openxmlformats.org/officeDocument/2006/relationships/image" Target="../media/image80.png"/><Relationship Id="rId20" Type="http://schemas.openxmlformats.org/officeDocument/2006/relationships/image" Target="../media/image67.png"/><Relationship Id="rId41" Type="http://schemas.openxmlformats.org/officeDocument/2006/relationships/customXml" Target="../ink/ink78.xml"/><Relationship Id="rId54"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60.png"/><Relationship Id="rId15" Type="http://schemas.openxmlformats.org/officeDocument/2006/relationships/customXml" Target="../ink/ink65.xml"/><Relationship Id="rId23" Type="http://schemas.openxmlformats.org/officeDocument/2006/relationships/customXml" Target="../ink/ink69.xml"/><Relationship Id="rId28" Type="http://schemas.openxmlformats.org/officeDocument/2006/relationships/image" Target="../media/image71.png"/><Relationship Id="rId36" Type="http://schemas.openxmlformats.org/officeDocument/2006/relationships/image" Target="../media/image75.png"/><Relationship Id="rId49" Type="http://schemas.openxmlformats.org/officeDocument/2006/relationships/customXml" Target="../ink/ink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3" Type="http://schemas.openxmlformats.org/officeDocument/2006/relationships/customXml" Target="../ink/ink91.xml"/><Relationship Id="rId18" Type="http://schemas.openxmlformats.org/officeDocument/2006/relationships/image" Target="../media/image93.png"/><Relationship Id="rId26" Type="http://schemas.openxmlformats.org/officeDocument/2006/relationships/image" Target="../media/image97.png"/><Relationship Id="rId39" Type="http://schemas.openxmlformats.org/officeDocument/2006/relationships/customXml" Target="../ink/ink104.xml"/><Relationship Id="rId21" Type="http://schemas.openxmlformats.org/officeDocument/2006/relationships/customXml" Target="../ink/ink95.xml"/><Relationship Id="rId34" Type="http://schemas.openxmlformats.org/officeDocument/2006/relationships/image" Target="../media/image101.png"/><Relationship Id="rId42" Type="http://schemas.openxmlformats.org/officeDocument/2006/relationships/image" Target="../media/image105.png"/><Relationship Id="rId47" Type="http://schemas.openxmlformats.org/officeDocument/2006/relationships/customXml" Target="../ink/ink108.xml"/><Relationship Id="rId7" Type="http://schemas.openxmlformats.org/officeDocument/2006/relationships/customXml" Target="../ink/ink88.xml"/><Relationship Id="rId2" Type="http://schemas.openxmlformats.org/officeDocument/2006/relationships/notesSlide" Target="../notesSlides/notesSlide4.xml"/><Relationship Id="rId16" Type="http://schemas.openxmlformats.org/officeDocument/2006/relationships/image" Target="../media/image92.png"/><Relationship Id="rId29" Type="http://schemas.openxmlformats.org/officeDocument/2006/relationships/customXml" Target="../ink/ink99.xml"/><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customXml" Target="../ink/ink90.xml"/><Relationship Id="rId24" Type="http://schemas.openxmlformats.org/officeDocument/2006/relationships/image" Target="../media/image96.png"/><Relationship Id="rId32" Type="http://schemas.openxmlformats.org/officeDocument/2006/relationships/image" Target="../media/image100.png"/><Relationship Id="rId37" Type="http://schemas.openxmlformats.org/officeDocument/2006/relationships/customXml" Target="../ink/ink103.xml"/><Relationship Id="rId40" Type="http://schemas.openxmlformats.org/officeDocument/2006/relationships/image" Target="../media/image104.png"/><Relationship Id="rId45" Type="http://schemas.openxmlformats.org/officeDocument/2006/relationships/customXml" Target="../ink/ink107.xml"/><Relationship Id="rId5" Type="http://schemas.openxmlformats.org/officeDocument/2006/relationships/customXml" Target="../ink/ink87.xml"/><Relationship Id="rId15" Type="http://schemas.openxmlformats.org/officeDocument/2006/relationships/customXml" Target="../ink/ink92.xml"/><Relationship Id="rId23" Type="http://schemas.openxmlformats.org/officeDocument/2006/relationships/customXml" Target="../ink/ink96.xml"/><Relationship Id="rId28" Type="http://schemas.openxmlformats.org/officeDocument/2006/relationships/image" Target="../media/image98.png"/><Relationship Id="rId36" Type="http://schemas.openxmlformats.org/officeDocument/2006/relationships/image" Target="../media/image102.png"/><Relationship Id="rId10" Type="http://schemas.openxmlformats.org/officeDocument/2006/relationships/image" Target="../media/image89.png"/><Relationship Id="rId19" Type="http://schemas.openxmlformats.org/officeDocument/2006/relationships/customXml" Target="../ink/ink94.xml"/><Relationship Id="rId31" Type="http://schemas.openxmlformats.org/officeDocument/2006/relationships/customXml" Target="../ink/ink100.xml"/><Relationship Id="rId44" Type="http://schemas.openxmlformats.org/officeDocument/2006/relationships/image" Target="../media/image106.png"/><Relationship Id="rId4" Type="http://schemas.openxmlformats.org/officeDocument/2006/relationships/image" Target="../media/image86.png"/><Relationship Id="rId9" Type="http://schemas.openxmlformats.org/officeDocument/2006/relationships/customXml" Target="../ink/ink89.xml"/><Relationship Id="rId14" Type="http://schemas.openxmlformats.org/officeDocument/2006/relationships/image" Target="../media/image91.png"/><Relationship Id="rId22" Type="http://schemas.openxmlformats.org/officeDocument/2006/relationships/image" Target="../media/image95.png"/><Relationship Id="rId27" Type="http://schemas.openxmlformats.org/officeDocument/2006/relationships/customXml" Target="../ink/ink98.xml"/><Relationship Id="rId30" Type="http://schemas.openxmlformats.org/officeDocument/2006/relationships/image" Target="../media/image99.png"/><Relationship Id="rId35" Type="http://schemas.openxmlformats.org/officeDocument/2006/relationships/customXml" Target="../ink/ink102.xml"/><Relationship Id="rId43" Type="http://schemas.openxmlformats.org/officeDocument/2006/relationships/customXml" Target="../ink/ink106.xml"/><Relationship Id="rId48" Type="http://schemas.openxmlformats.org/officeDocument/2006/relationships/image" Target="../media/image108.png"/><Relationship Id="rId8" Type="http://schemas.openxmlformats.org/officeDocument/2006/relationships/image" Target="../media/image88.png"/><Relationship Id="rId3" Type="http://schemas.openxmlformats.org/officeDocument/2006/relationships/customXml" Target="../ink/ink86.xml"/><Relationship Id="rId12" Type="http://schemas.openxmlformats.org/officeDocument/2006/relationships/image" Target="../media/image90.png"/><Relationship Id="rId17" Type="http://schemas.openxmlformats.org/officeDocument/2006/relationships/customXml" Target="../ink/ink93.xml"/><Relationship Id="rId25" Type="http://schemas.openxmlformats.org/officeDocument/2006/relationships/customXml" Target="../ink/ink97.xml"/><Relationship Id="rId33" Type="http://schemas.openxmlformats.org/officeDocument/2006/relationships/customXml" Target="../ink/ink101.xml"/><Relationship Id="rId38" Type="http://schemas.openxmlformats.org/officeDocument/2006/relationships/image" Target="../media/image103.png"/><Relationship Id="rId46" Type="http://schemas.openxmlformats.org/officeDocument/2006/relationships/image" Target="../media/image107.png"/><Relationship Id="rId20" Type="http://schemas.openxmlformats.org/officeDocument/2006/relationships/image" Target="../media/image94.png"/><Relationship Id="rId41" Type="http://schemas.openxmlformats.org/officeDocument/2006/relationships/customXml" Target="../ink/ink10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CC5C-04D3-4744-A4B3-70F125F5CBC9}"/>
              </a:ext>
            </a:extLst>
          </p:cNvPr>
          <p:cNvSpPr>
            <a:spLocks noGrp="1"/>
          </p:cNvSpPr>
          <p:nvPr>
            <p:ph type="title"/>
          </p:nvPr>
        </p:nvSpPr>
        <p:spPr>
          <a:xfrm>
            <a:off x="536359" y="165798"/>
            <a:ext cx="10515600" cy="1325563"/>
          </a:xfrm>
        </p:spPr>
        <p:txBody>
          <a:bodyPr/>
          <a:lstStyle/>
          <a:p>
            <a:r>
              <a:rPr lang="en-US" dirty="0"/>
              <a:t>Instructions for using these worksheets 	</a:t>
            </a:r>
          </a:p>
        </p:txBody>
      </p:sp>
      <p:sp>
        <p:nvSpPr>
          <p:cNvPr id="3" name="Content Placeholder 2">
            <a:extLst>
              <a:ext uri="{FF2B5EF4-FFF2-40B4-BE49-F238E27FC236}">
                <a16:creationId xmlns:a16="http://schemas.microsoft.com/office/drawing/2014/main" id="{9DFB6685-3552-4B59-9FEE-DA8701C36AB3}"/>
              </a:ext>
            </a:extLst>
          </p:cNvPr>
          <p:cNvSpPr>
            <a:spLocks noGrp="1"/>
          </p:cNvSpPr>
          <p:nvPr>
            <p:ph idx="1"/>
          </p:nvPr>
        </p:nvSpPr>
        <p:spPr>
          <a:xfrm>
            <a:off x="603682" y="1420428"/>
            <a:ext cx="11183034" cy="5271774"/>
          </a:xfrm>
        </p:spPr>
        <p:txBody>
          <a:bodyPr>
            <a:normAutofit fontScale="55000" lnSpcReduction="20000"/>
          </a:bodyPr>
          <a:lstStyle/>
          <a:p>
            <a:pPr marL="0" indent="0">
              <a:buNone/>
            </a:pPr>
            <a:r>
              <a:rPr lang="en-US" sz="1800" b="1" dirty="0">
                <a:latin typeface="Intel Clear" panose="020B0604020203020204" pitchFamily="34" charset="0"/>
                <a:ea typeface="Intel Clear" panose="020B0604020203020204" pitchFamily="34" charset="0"/>
                <a:cs typeface="Intel Clear" panose="020B0604020203020204" pitchFamily="34" charset="0"/>
              </a:rPr>
              <a:t>Scoring Using the TRI, Intel Values and Role-modeling/Mentoring Criteria</a:t>
            </a:r>
          </a:p>
          <a:p>
            <a:r>
              <a:rPr lang="en-US" sz="1800" dirty="0">
                <a:latin typeface="Intel Clear" panose="020B0604020203020204" pitchFamily="34" charset="0"/>
                <a:ea typeface="Intel Clear" panose="020B0604020203020204" pitchFamily="34" charset="0"/>
                <a:cs typeface="Intel Clear" panose="020B0604020203020204" pitchFamily="34" charset="0"/>
              </a:rPr>
              <a:t>Read through the Nominee’s package and references and put in checks as you go when you see examples of the Nominee demonstrating the TRI’s, the Intel Values and role modeling and mentoring. </a:t>
            </a:r>
            <a:r>
              <a:rPr lang="en-US" sz="1800" b="1" dirty="0">
                <a:latin typeface="Intel Clear" panose="020B0604020203020204" pitchFamily="34" charset="0"/>
                <a:ea typeface="Intel Clear" panose="020B0604020203020204" pitchFamily="34" charset="0"/>
                <a:cs typeface="Intel Clear" panose="020B0604020203020204" pitchFamily="34" charset="0"/>
              </a:rPr>
              <a:t>IMPORTANT: All Committee members should complete Pre-Assessment worksheets on ALL Nominees</a:t>
            </a:r>
            <a:r>
              <a:rPr lang="en-US" sz="1800" dirty="0">
                <a:latin typeface="Intel Clear" panose="020B0604020203020204" pitchFamily="34" charset="0"/>
                <a:ea typeface="Intel Clear" panose="020B0604020203020204" pitchFamily="34" charset="0"/>
                <a:cs typeface="Intel Clear" panose="020B0604020203020204" pitchFamily="34" charset="0"/>
              </a:rPr>
              <a:t>, regardless of whether you are the Nominee’s Mentor, Sponsor or in the Nominee’s direct chain of command. Only during Committee scoring rounds, we will ask you to abstain from voting if you are a Nominee’s Mentor, Sponsor or in the Nominee’s direct chain of command. </a:t>
            </a:r>
          </a:p>
          <a:p>
            <a:r>
              <a:rPr lang="en-US" sz="1800" dirty="0">
                <a:latin typeface="Intel Clear" panose="020B0604020203020204" pitchFamily="34" charset="0"/>
                <a:ea typeface="Intel Clear" panose="020B0604020203020204" pitchFamily="34" charset="0"/>
                <a:cs typeface="Intel Clear" panose="020B0604020203020204" pitchFamily="34" charset="0"/>
              </a:rPr>
              <a:t>Score </a:t>
            </a:r>
            <a:r>
              <a:rPr lang="en-US" sz="1800" dirty="0">
                <a:effectLst/>
                <a:latin typeface="Intel Clear" panose="020B0604020203020204" pitchFamily="34" charset="0"/>
                <a:ea typeface="Intel Clear" panose="020B0604020203020204" pitchFamily="34" charset="0"/>
                <a:cs typeface="Intel Clear" panose="020B0604020203020204" pitchFamily="34" charset="0"/>
              </a:rPr>
              <a:t>Attribute is </a:t>
            </a:r>
            <a:r>
              <a:rPr lang="en-US" sz="1800" dirty="0" err="1">
                <a:effectLst/>
                <a:latin typeface="Intel Clear" panose="020B0604020203020204" pitchFamily="34" charset="0"/>
                <a:ea typeface="Intel Clear" panose="020B0604020203020204" pitchFamily="34" charset="0"/>
                <a:cs typeface="Intel Clear" panose="020B0604020203020204" pitchFamily="34" charset="0"/>
              </a:rPr>
              <a:t>moderatel</a:t>
            </a:r>
            <a:r>
              <a:rPr lang="en-US" sz="1800" dirty="0" err="1">
                <a:latin typeface="Intel Clear" panose="020B0604020203020204" pitchFamily="34" charset="0"/>
                <a:ea typeface="Intel Clear" panose="020B0604020203020204" pitchFamily="34" charset="0"/>
                <a:cs typeface="Intel Clear" panose="020B0604020203020204" pitchFamily="34" charset="0"/>
              </a:rPr>
              <a:t>each</a:t>
            </a:r>
            <a:r>
              <a:rPr lang="en-US" sz="1800" dirty="0">
                <a:latin typeface="Intel Clear" panose="020B0604020203020204" pitchFamily="34" charset="0"/>
                <a:ea typeface="Intel Clear" panose="020B0604020203020204" pitchFamily="34" charset="0"/>
                <a:cs typeface="Intel Clear" panose="020B0604020203020204" pitchFamily="34" charset="0"/>
              </a:rPr>
              <a:t> Nominee for demonstration of the Intel Technical Readiness Indicators on a score of 1 to 5. </a:t>
            </a:r>
          </a:p>
          <a:p>
            <a:pPr marL="800100" lvl="1" indent="-342900">
              <a:spcBef>
                <a:spcPts val="0"/>
              </a:spcBef>
              <a:buFont typeface="+mj-lt"/>
              <a:buAutoNum type="arabicPeriod"/>
            </a:pPr>
            <a:r>
              <a:rPr lang="en-US" sz="1800" dirty="0">
                <a:latin typeface="Intel Clear" panose="020B0604020203020204" pitchFamily="34" charset="0"/>
                <a:ea typeface="Intel Clear" panose="020B0604020203020204" pitchFamily="34" charset="0"/>
                <a:cs typeface="Intel Clear" panose="020B0604020203020204" pitchFamily="34" charset="0"/>
              </a:rPr>
              <a:t>Attribute not demonstrated                    </a:t>
            </a:r>
          </a:p>
          <a:p>
            <a:pPr marL="800100" lvl="1" indent="-342900">
              <a:spcBef>
                <a:spcPts val="0"/>
              </a:spcBef>
              <a:buFont typeface="+mj-lt"/>
              <a:buAutoNum type="arabicPeriod"/>
            </a:pPr>
            <a:r>
              <a:rPr lang="en-US" sz="1800" dirty="0">
                <a:effectLst/>
                <a:latin typeface="Intel Clear" panose="020B0604020203020204" pitchFamily="34" charset="0"/>
                <a:ea typeface="Intel Clear" panose="020B0604020203020204" pitchFamily="34" charset="0"/>
                <a:cs typeface="Intel Clear" panose="020B0604020203020204" pitchFamily="34" charset="0"/>
              </a:rPr>
              <a:t>y demonstrated          </a:t>
            </a:r>
          </a:p>
          <a:p>
            <a:pPr marL="800100" lvl="1" indent="-342900">
              <a:spcBef>
                <a:spcPts val="0"/>
              </a:spcBef>
              <a:buFont typeface="+mj-lt"/>
              <a:buAutoNum type="arabicPeriod"/>
            </a:pPr>
            <a:r>
              <a:rPr lang="en-US" sz="1800" dirty="0">
                <a:effectLst/>
                <a:latin typeface="Intel Clear" panose="020B0604020203020204" pitchFamily="34" charset="0"/>
                <a:ea typeface="Intel Clear" panose="020B0604020203020204" pitchFamily="34" charset="0"/>
                <a:cs typeface="Intel Clear" panose="020B0604020203020204" pitchFamily="34" charset="0"/>
              </a:rPr>
              <a:t>Attribute is successfully demonstrated        </a:t>
            </a:r>
          </a:p>
          <a:p>
            <a:pPr marL="800100" lvl="1" indent="-342900">
              <a:spcBef>
                <a:spcPts val="0"/>
              </a:spcBef>
              <a:buFont typeface="+mj-lt"/>
              <a:buAutoNum type="arabicPeriod"/>
            </a:pPr>
            <a:r>
              <a:rPr lang="en-US" sz="1800" dirty="0">
                <a:effectLst/>
                <a:latin typeface="Intel Clear" panose="020B0604020203020204" pitchFamily="34" charset="0"/>
                <a:ea typeface="Intel Clear" panose="020B0604020203020204" pitchFamily="34" charset="0"/>
                <a:cs typeface="Intel Clear" panose="020B0604020203020204" pitchFamily="34" charset="0"/>
              </a:rPr>
              <a:t>Attribute is exceptionally demonstrated       </a:t>
            </a:r>
          </a:p>
          <a:p>
            <a:pPr marL="800100" lvl="1" indent="-342900">
              <a:spcBef>
                <a:spcPts val="0"/>
              </a:spcBef>
              <a:buFont typeface="+mj-lt"/>
              <a:buAutoNum type="arabicPeriod"/>
            </a:pPr>
            <a:r>
              <a:rPr lang="en-US" sz="1800" dirty="0">
                <a:effectLst/>
                <a:latin typeface="Intel Clear" panose="020B0604020203020204" pitchFamily="34" charset="0"/>
                <a:ea typeface="Intel Clear" panose="020B0604020203020204" pitchFamily="34" charset="0"/>
                <a:cs typeface="Intel Clear" panose="020B0604020203020204" pitchFamily="34" charset="0"/>
              </a:rPr>
              <a:t>Role models and develops others in attribute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Also check whether the Nominee is role-modeling Intel’s Values.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After scoring, consider whether you believe the Nominee is ready for the PE or SPE role. If you see sufficient and balanced evidence, check “Ready for the Role.” If you believe there are significant gaps, check “Not Ready for the Role” and notate the areas where there are gaps or insufficient evidence to objectively make a clear determination of Nominee’s readiness. </a:t>
            </a:r>
          </a:p>
          <a:p>
            <a:pPr marL="0" indent="0">
              <a:spcBef>
                <a:spcPts val="0"/>
              </a:spcBef>
              <a:buNone/>
            </a:pP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marL="0" indent="0">
              <a:spcBef>
                <a:spcPts val="0"/>
              </a:spcBef>
              <a:buNone/>
            </a:pPr>
            <a:r>
              <a:rPr lang="en-US" sz="1800" b="1" dirty="0">
                <a:latin typeface="Intel Clear" panose="020B0604020203020204" pitchFamily="34" charset="0"/>
                <a:ea typeface="Intel Clear" panose="020B0604020203020204" pitchFamily="34" charset="0"/>
                <a:cs typeface="Intel Clear" panose="020B0604020203020204" pitchFamily="34" charset="0"/>
              </a:rPr>
              <a:t>Providing Feedback</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NOTE: We do not expect Nominees to have all areas of the TRIs checked off.  However, you may consider notating the lack of clear or unbalanced evidence as Feedback. And, where you see strong evidence, you will want to capture that information as Strengths. An Opportunity may be a technical problem/challenge you believe the Nominee should take on as a stretch goal or future scope of work, given the Nominee’s domain expertise, leadership and track record for driving results.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GUIDANCE: 1) Use inclusive language; 2) Avoid comparisons to other Nominees’ packages; 3) Provide actionable ideas for growth, increased experience and scope, </a:t>
            </a:r>
            <a:r>
              <a:rPr lang="en-US" sz="1800" dirty="0" err="1">
                <a:latin typeface="Intel Clear" panose="020B0604020203020204" pitchFamily="34" charset="0"/>
                <a:ea typeface="Intel Clear" panose="020B0604020203020204" pitchFamily="34" charset="0"/>
                <a:cs typeface="Intel Clear" panose="020B0604020203020204" pitchFamily="34" charset="0"/>
              </a:rPr>
              <a:t>etc</a:t>
            </a:r>
            <a:r>
              <a:rPr lang="en-US" sz="1800" dirty="0">
                <a:latin typeface="Intel Clear" panose="020B0604020203020204" pitchFamily="34" charset="0"/>
                <a:ea typeface="Intel Clear" panose="020B0604020203020204" pitchFamily="34" charset="0"/>
                <a:cs typeface="Intel Clear" panose="020B0604020203020204" pitchFamily="34" charset="0"/>
              </a:rPr>
              <a:t>; 4) Assume good intent. If something doesn’t seem quite right, capture a note for Committee discussion or a question to ask the Nominee’s Sponsor. </a:t>
            </a:r>
          </a:p>
          <a:p>
            <a:pPr marL="0" indent="0">
              <a:spcBef>
                <a:spcPts val="0"/>
              </a:spcBef>
              <a:buNone/>
            </a:pP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marL="0" indent="0">
              <a:spcBef>
                <a:spcPts val="0"/>
              </a:spcBef>
              <a:buNone/>
            </a:pPr>
            <a:r>
              <a:rPr lang="en-US" sz="1800" b="1" dirty="0">
                <a:latin typeface="Intel Clear" panose="020B0604020203020204" pitchFamily="34" charset="0"/>
                <a:ea typeface="Intel Clear" panose="020B0604020203020204" pitchFamily="34" charset="0"/>
                <a:cs typeface="Intel Clear" panose="020B0604020203020204" pitchFamily="34" charset="0"/>
              </a:rPr>
              <a:t>Completing the Pre-Assessment Tasks using the App</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Reference this worksheet to enter each Nominee’s preassessment information. You may use copy/paste to transfer your Feedback information from this worksheet to the online app for each Nominee.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Fully complete the Pre-Assessment and double check your work before saving. </a:t>
            </a:r>
            <a:r>
              <a:rPr lang="en-US" sz="1800" b="1" dirty="0">
                <a:latin typeface="Intel Clear" panose="020B0604020203020204" pitchFamily="34" charset="0"/>
                <a:ea typeface="Intel Clear" panose="020B0604020203020204" pitchFamily="34" charset="0"/>
                <a:cs typeface="Intel Clear" panose="020B0604020203020204" pitchFamily="34" charset="0"/>
              </a:rPr>
              <a:t>IMPORTANT: Once you save, you will be unable to edit or review again.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App will time out, so fully complete your assessment before walking away from your PC. If the app should time out, you will have to re-enter the Nominee’s information again and save.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Before you save, double-check your responses and be sure to enter Feedback for each Nominee.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Provide your assessment of whether the Nominee is ready for the role—if not, provide details why you believe the Nominee is not yet ready (you will be unable to save until you have provided your explanation. </a:t>
            </a:r>
          </a:p>
          <a:p>
            <a:pPr marL="0" indent="0">
              <a:spcBef>
                <a:spcPts val="0"/>
              </a:spcBef>
              <a:buNone/>
            </a:pP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marL="0" indent="0">
              <a:spcBef>
                <a:spcPts val="0"/>
              </a:spcBef>
              <a:buNone/>
            </a:pPr>
            <a:r>
              <a:rPr lang="en-US" sz="1800" b="1" dirty="0">
                <a:latin typeface="Intel Clear" panose="020B0604020203020204" pitchFamily="34" charset="0"/>
                <a:ea typeface="Intel Clear" panose="020B0604020203020204" pitchFamily="34" charset="0"/>
                <a:cs typeface="Intel Clear" panose="020B0604020203020204" pitchFamily="34" charset="0"/>
              </a:rPr>
              <a:t>Recommendations for providing constructive feedback: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Share your feedback by writing complete sentences or short bullets.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Avoid acronyms.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Use inclusive language. </a:t>
            </a:r>
          </a:p>
          <a:p>
            <a:pPr>
              <a:spcBef>
                <a:spcPts val="0"/>
              </a:spcBef>
            </a:pPr>
            <a:r>
              <a:rPr lang="en-US" sz="1800" dirty="0">
                <a:latin typeface="Intel Clear" panose="020B0604020203020204" pitchFamily="34" charset="0"/>
                <a:ea typeface="Intel Clear" panose="020B0604020203020204" pitchFamily="34" charset="0"/>
                <a:cs typeface="Intel Clear" panose="020B0604020203020204" pitchFamily="34" charset="0"/>
              </a:rPr>
              <a:t>Do not share comparisons to other Nominee’s accomplishments (as being better than, less than, etc.)</a:t>
            </a:r>
          </a:p>
          <a:p>
            <a:pPr>
              <a:spcBef>
                <a:spcPts val="0"/>
              </a:spcBef>
            </a:pPr>
            <a:endParaRPr lang="en-US" sz="1800" dirty="0">
              <a:latin typeface="Intel Clear" panose="020B0604020203020204" pitchFamily="34" charset="0"/>
              <a:ea typeface="Intel Clear" panose="020B0604020203020204" pitchFamily="34" charset="0"/>
              <a:cs typeface="Intel Clear" panose="020B0604020203020204" pitchFamily="34" charset="0"/>
            </a:endParaRPr>
          </a:p>
          <a:p>
            <a:pPr marL="0" indent="0">
              <a:spcBef>
                <a:spcPts val="0"/>
              </a:spcBef>
              <a:buNone/>
            </a:pPr>
            <a:endParaRPr lang="en-US" sz="1800" b="1" dirty="0">
              <a:effectLst/>
              <a:latin typeface="Intel Clear" panose="020B0604020203020204" pitchFamily="34" charset="0"/>
              <a:ea typeface="Intel Clear" panose="020B0604020203020204" pitchFamily="34" charset="0"/>
              <a:cs typeface="Intel Clear" panose="020B0604020203020204" pitchFamily="34" charset="0"/>
            </a:endParaRPr>
          </a:p>
          <a:p>
            <a:pPr marL="0" indent="0">
              <a:spcBef>
                <a:spcPts val="0"/>
              </a:spcBef>
              <a:buNone/>
            </a:pPr>
            <a:r>
              <a:rPr lang="en-US" sz="1800" b="1" dirty="0">
                <a:effectLst/>
                <a:latin typeface="Intel Clear" panose="020B0604020203020204" pitchFamily="34" charset="0"/>
                <a:ea typeface="Intel Clear" panose="020B0604020203020204" pitchFamily="34" charset="0"/>
                <a:cs typeface="Intel Clear" panose="020B0604020203020204" pitchFamily="34" charset="0"/>
              </a:rPr>
              <a:t>Committee Discussion Notes (Optional)</a:t>
            </a:r>
          </a:p>
          <a:p>
            <a:pPr marL="0" indent="0">
              <a:spcBef>
                <a:spcPts val="0"/>
              </a:spcBef>
              <a:buNone/>
            </a:pPr>
            <a:endParaRPr lang="en-US" sz="1800" b="1" dirty="0">
              <a:latin typeface="Intel Clear" panose="020B0604020203020204" pitchFamily="34" charset="0"/>
              <a:ea typeface="Intel Clear" panose="020B0604020203020204" pitchFamily="34" charset="0"/>
              <a:cs typeface="Intel Clear" panose="020B0604020203020204" pitchFamily="34" charset="0"/>
            </a:endParaRPr>
          </a:p>
          <a:p>
            <a:pPr>
              <a:spcBef>
                <a:spcPts val="0"/>
              </a:spcBef>
            </a:pPr>
            <a:r>
              <a:rPr lang="en-US" sz="1800" dirty="0">
                <a:effectLst/>
                <a:latin typeface="Intel Clear" panose="020B0604020203020204" pitchFamily="34" charset="0"/>
                <a:ea typeface="Intel Clear" panose="020B0604020203020204" pitchFamily="34" charset="0"/>
                <a:cs typeface="Intel Clear" panose="020B0604020203020204" pitchFamily="34" charset="0"/>
              </a:rPr>
              <a:t>There’s a separate page for capturing your notes as you review Nominees’ packages and references. </a:t>
            </a:r>
          </a:p>
          <a:p>
            <a:pPr marL="0" indent="0">
              <a:buNone/>
            </a:pPr>
            <a:endParaRPr lang="en-US" dirty="0"/>
          </a:p>
        </p:txBody>
      </p:sp>
    </p:spTree>
    <p:extLst>
      <p:ext uri="{BB962C8B-B14F-4D97-AF65-F5344CB8AC3E}">
        <p14:creationId xmlns:p14="http://schemas.microsoft.com/office/powerpoint/2010/main" val="2522260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Dave </a:t>
            </a:r>
            <a:r>
              <a:rPr lang="en-US" sz="3600" dirty="0" err="1"/>
              <a:t>Bayba</a:t>
            </a:r>
            <a:r>
              <a:rPr lang="en-US" sz="3600" dirty="0"/>
              <a:t>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25" name="Group 24">
            <a:extLst>
              <a:ext uri="{FF2B5EF4-FFF2-40B4-BE49-F238E27FC236}">
                <a16:creationId xmlns:a16="http://schemas.microsoft.com/office/drawing/2014/main" id="{E527EEC6-1957-2C45-B68B-E8568AFAFE0D}"/>
              </a:ext>
            </a:extLst>
          </p:cNvPr>
          <p:cNvGrpSpPr/>
          <p:nvPr/>
        </p:nvGrpSpPr>
        <p:grpSpPr>
          <a:xfrm>
            <a:off x="557227" y="1459018"/>
            <a:ext cx="289800" cy="289800"/>
            <a:chOff x="557227" y="1459018"/>
            <a:chExt cx="289800" cy="2898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9DDC3B1-CA53-704B-B00F-064BA28B8775}"/>
                    </a:ext>
                  </a:extLst>
                </p14:cNvPr>
                <p14:cNvContentPartPr/>
                <p14:nvPr/>
              </p14:nvContentPartPr>
              <p14:xfrm>
                <a:off x="557947" y="1551538"/>
                <a:ext cx="154800" cy="168840"/>
              </p14:xfrm>
            </p:contentPart>
          </mc:Choice>
          <mc:Fallback xmlns="">
            <p:pic>
              <p:nvPicPr>
                <p:cNvPr id="2" name="Ink 1">
                  <a:extLst>
                    <a:ext uri="{FF2B5EF4-FFF2-40B4-BE49-F238E27FC236}">
                      <a16:creationId xmlns:a16="http://schemas.microsoft.com/office/drawing/2014/main" id="{59DDC3B1-CA53-704B-B00F-064BA28B8775}"/>
                    </a:ext>
                  </a:extLst>
                </p:cNvPr>
                <p:cNvPicPr/>
                <p:nvPr/>
              </p:nvPicPr>
              <p:blipFill>
                <a:blip r:embed="rId4"/>
                <a:stretch>
                  <a:fillRect/>
                </a:stretch>
              </p:blipFill>
              <p:spPr>
                <a:xfrm>
                  <a:off x="542467" y="1536058"/>
                  <a:ext cx="185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A3FC003-9F86-0949-AEFE-954D78F537DE}"/>
                    </a:ext>
                  </a:extLst>
                </p14:cNvPr>
                <p14:cNvContentPartPr/>
                <p14:nvPr/>
              </p14:nvContentPartPr>
              <p14:xfrm>
                <a:off x="557227" y="1459018"/>
                <a:ext cx="289800" cy="289800"/>
              </p14:xfrm>
            </p:contentPart>
          </mc:Choice>
          <mc:Fallback xmlns="">
            <p:pic>
              <p:nvPicPr>
                <p:cNvPr id="5" name="Ink 4">
                  <a:extLst>
                    <a:ext uri="{FF2B5EF4-FFF2-40B4-BE49-F238E27FC236}">
                      <a16:creationId xmlns:a16="http://schemas.microsoft.com/office/drawing/2014/main" id="{5A3FC003-9F86-0949-AEFE-954D78F537DE}"/>
                    </a:ext>
                  </a:extLst>
                </p:cNvPr>
                <p:cNvPicPr/>
                <p:nvPr/>
              </p:nvPicPr>
              <p:blipFill>
                <a:blip r:embed="rId6"/>
                <a:stretch>
                  <a:fillRect/>
                </a:stretch>
              </p:blipFill>
              <p:spPr>
                <a:xfrm>
                  <a:off x="541747" y="1443538"/>
                  <a:ext cx="3204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F3ED5C55-31F9-8247-B5B8-BE9B5B313615}"/>
                    </a:ext>
                  </a:extLst>
                </p14:cNvPr>
                <p14:cNvContentPartPr/>
                <p14:nvPr/>
              </p14:nvContentPartPr>
              <p14:xfrm>
                <a:off x="578467" y="1529578"/>
                <a:ext cx="176760" cy="190800"/>
              </p14:xfrm>
            </p:contentPart>
          </mc:Choice>
          <mc:Fallback xmlns="">
            <p:pic>
              <p:nvPicPr>
                <p:cNvPr id="7" name="Ink 6">
                  <a:extLst>
                    <a:ext uri="{FF2B5EF4-FFF2-40B4-BE49-F238E27FC236}">
                      <a16:creationId xmlns:a16="http://schemas.microsoft.com/office/drawing/2014/main" id="{F3ED5C55-31F9-8247-B5B8-BE9B5B313615}"/>
                    </a:ext>
                  </a:extLst>
                </p:cNvPr>
                <p:cNvPicPr/>
                <p:nvPr/>
              </p:nvPicPr>
              <p:blipFill>
                <a:blip r:embed="rId8"/>
                <a:stretch>
                  <a:fillRect/>
                </a:stretch>
              </p:blipFill>
              <p:spPr>
                <a:xfrm>
                  <a:off x="562987" y="1514098"/>
                  <a:ext cx="207360" cy="221400"/>
                </a:xfrm>
                <a:prstGeom prst="rect">
                  <a:avLst/>
                </a:prstGeom>
              </p:spPr>
            </p:pic>
          </mc:Fallback>
        </mc:AlternateContent>
      </p:grpSp>
      <p:grpSp>
        <p:nvGrpSpPr>
          <p:cNvPr id="33" name="Group 32">
            <a:extLst>
              <a:ext uri="{FF2B5EF4-FFF2-40B4-BE49-F238E27FC236}">
                <a16:creationId xmlns:a16="http://schemas.microsoft.com/office/drawing/2014/main" id="{F1F43FE6-70CD-334B-907C-8B39F86B6A22}"/>
              </a:ext>
            </a:extLst>
          </p:cNvPr>
          <p:cNvGrpSpPr/>
          <p:nvPr/>
        </p:nvGrpSpPr>
        <p:grpSpPr>
          <a:xfrm>
            <a:off x="4353067" y="2037538"/>
            <a:ext cx="240120" cy="261360"/>
            <a:chOff x="4353067" y="2037538"/>
            <a:chExt cx="240120" cy="261360"/>
          </a:xfrm>
        </p:grpSpPr>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0D2CC39A-A6E4-DA45-A5D6-86BC9B530167}"/>
                    </a:ext>
                  </a:extLst>
                </p14:cNvPr>
                <p14:cNvContentPartPr/>
                <p14:nvPr/>
              </p14:nvContentPartPr>
              <p14:xfrm>
                <a:off x="4381147" y="2045458"/>
                <a:ext cx="148680" cy="147600"/>
              </p14:xfrm>
            </p:contentPart>
          </mc:Choice>
          <mc:Fallback xmlns="">
            <p:pic>
              <p:nvPicPr>
                <p:cNvPr id="29" name="Ink 28">
                  <a:extLst>
                    <a:ext uri="{FF2B5EF4-FFF2-40B4-BE49-F238E27FC236}">
                      <a16:creationId xmlns:a16="http://schemas.microsoft.com/office/drawing/2014/main" id="{0D2CC39A-A6E4-DA45-A5D6-86BC9B530167}"/>
                    </a:ext>
                  </a:extLst>
                </p:cNvPr>
                <p:cNvPicPr/>
                <p:nvPr/>
              </p:nvPicPr>
              <p:blipFill>
                <a:blip r:embed="rId10"/>
                <a:stretch>
                  <a:fillRect/>
                </a:stretch>
              </p:blipFill>
              <p:spPr>
                <a:xfrm>
                  <a:off x="4365667" y="2029978"/>
                  <a:ext cx="179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3BF4E067-8E9B-A94B-B134-4653719D6BD2}"/>
                    </a:ext>
                  </a:extLst>
                </p14:cNvPr>
                <p14:cNvContentPartPr/>
                <p14:nvPr/>
              </p14:nvContentPartPr>
              <p14:xfrm>
                <a:off x="4353067" y="2037538"/>
                <a:ext cx="240120" cy="261360"/>
              </p14:xfrm>
            </p:contentPart>
          </mc:Choice>
          <mc:Fallback xmlns="">
            <p:pic>
              <p:nvPicPr>
                <p:cNvPr id="32" name="Ink 31">
                  <a:extLst>
                    <a:ext uri="{FF2B5EF4-FFF2-40B4-BE49-F238E27FC236}">
                      <a16:creationId xmlns:a16="http://schemas.microsoft.com/office/drawing/2014/main" id="{3BF4E067-8E9B-A94B-B134-4653719D6BD2}"/>
                    </a:ext>
                  </a:extLst>
                </p:cNvPr>
                <p:cNvPicPr/>
                <p:nvPr/>
              </p:nvPicPr>
              <p:blipFill>
                <a:blip r:embed="rId12"/>
                <a:stretch>
                  <a:fillRect/>
                </a:stretch>
              </p:blipFill>
              <p:spPr>
                <a:xfrm>
                  <a:off x="4337587" y="2022058"/>
                  <a:ext cx="270720" cy="29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465D611F-C92B-0042-A9CF-EADC490C2451}"/>
                  </a:ext>
                </a:extLst>
              </p14:cNvPr>
              <p14:cNvContentPartPr/>
              <p14:nvPr/>
            </p14:nvContentPartPr>
            <p14:xfrm>
              <a:off x="627787" y="6531778"/>
              <a:ext cx="204840" cy="292680"/>
            </p14:xfrm>
          </p:contentPart>
        </mc:Choice>
        <mc:Fallback xmlns="">
          <p:pic>
            <p:nvPicPr>
              <p:cNvPr id="34" name="Ink 33">
                <a:extLst>
                  <a:ext uri="{FF2B5EF4-FFF2-40B4-BE49-F238E27FC236}">
                    <a16:creationId xmlns:a16="http://schemas.microsoft.com/office/drawing/2014/main" id="{465D611F-C92B-0042-A9CF-EADC490C2451}"/>
                  </a:ext>
                </a:extLst>
              </p:cNvPr>
              <p:cNvPicPr/>
              <p:nvPr/>
            </p:nvPicPr>
            <p:blipFill>
              <a:blip r:embed="rId14"/>
              <a:stretch>
                <a:fillRect/>
              </a:stretch>
            </p:blipFill>
            <p:spPr>
              <a:xfrm>
                <a:off x="612334" y="6516298"/>
                <a:ext cx="235386"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Ink 34">
                <a:extLst>
                  <a:ext uri="{FF2B5EF4-FFF2-40B4-BE49-F238E27FC236}">
                    <a16:creationId xmlns:a16="http://schemas.microsoft.com/office/drawing/2014/main" id="{4528E6F7-023D-3E4D-9625-6D432D6B4364}"/>
                  </a:ext>
                </a:extLst>
              </p14:cNvPr>
              <p14:cNvContentPartPr/>
              <p14:nvPr/>
            </p14:nvContentPartPr>
            <p14:xfrm>
              <a:off x="2243467" y="4725658"/>
              <a:ext cx="388440" cy="550800"/>
            </p14:xfrm>
          </p:contentPart>
        </mc:Choice>
        <mc:Fallback xmlns="">
          <p:pic>
            <p:nvPicPr>
              <p:cNvPr id="35" name="Ink 34">
                <a:extLst>
                  <a:ext uri="{FF2B5EF4-FFF2-40B4-BE49-F238E27FC236}">
                    <a16:creationId xmlns:a16="http://schemas.microsoft.com/office/drawing/2014/main" id="{4528E6F7-023D-3E4D-9625-6D432D6B4364}"/>
                  </a:ext>
                </a:extLst>
              </p:cNvPr>
              <p:cNvPicPr/>
              <p:nvPr/>
            </p:nvPicPr>
            <p:blipFill>
              <a:blip r:embed="rId16"/>
              <a:stretch>
                <a:fillRect/>
              </a:stretch>
            </p:blipFill>
            <p:spPr>
              <a:xfrm>
                <a:off x="2227973" y="4710178"/>
                <a:ext cx="419068"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Ink 35">
                <a:extLst>
                  <a:ext uri="{FF2B5EF4-FFF2-40B4-BE49-F238E27FC236}">
                    <a16:creationId xmlns:a16="http://schemas.microsoft.com/office/drawing/2014/main" id="{472D31CD-F879-E14B-884E-DABCD8D9B73D}"/>
                  </a:ext>
                </a:extLst>
              </p14:cNvPr>
              <p14:cNvContentPartPr/>
              <p14:nvPr/>
            </p14:nvContentPartPr>
            <p14:xfrm>
              <a:off x="5913307" y="4753738"/>
              <a:ext cx="472320" cy="466200"/>
            </p14:xfrm>
          </p:contentPart>
        </mc:Choice>
        <mc:Fallback xmlns="">
          <p:pic>
            <p:nvPicPr>
              <p:cNvPr id="36" name="Ink 35">
                <a:extLst>
                  <a:ext uri="{FF2B5EF4-FFF2-40B4-BE49-F238E27FC236}">
                    <a16:creationId xmlns:a16="http://schemas.microsoft.com/office/drawing/2014/main" id="{472D31CD-F879-E14B-884E-DABCD8D9B73D}"/>
                  </a:ext>
                </a:extLst>
              </p:cNvPr>
              <p:cNvPicPr/>
              <p:nvPr/>
            </p:nvPicPr>
            <p:blipFill>
              <a:blip r:embed="rId18"/>
              <a:stretch>
                <a:fillRect/>
              </a:stretch>
            </p:blipFill>
            <p:spPr>
              <a:xfrm>
                <a:off x="5897827" y="4738246"/>
                <a:ext cx="502920" cy="49682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a:extLst>
                  <a:ext uri="{FF2B5EF4-FFF2-40B4-BE49-F238E27FC236}">
                    <a16:creationId xmlns:a16="http://schemas.microsoft.com/office/drawing/2014/main" id="{E657A11B-3899-C645-A1BC-007A5C9A2F7E}"/>
                  </a:ext>
                </a:extLst>
              </p14:cNvPr>
              <p14:cNvContentPartPr/>
              <p14:nvPr/>
            </p14:nvContentPartPr>
            <p14:xfrm>
              <a:off x="8995627" y="4838698"/>
              <a:ext cx="120240" cy="155520"/>
            </p14:xfrm>
          </p:contentPart>
        </mc:Choice>
        <mc:Fallback xmlns="">
          <p:pic>
            <p:nvPicPr>
              <p:cNvPr id="37" name="Ink 36">
                <a:extLst>
                  <a:ext uri="{FF2B5EF4-FFF2-40B4-BE49-F238E27FC236}">
                    <a16:creationId xmlns:a16="http://schemas.microsoft.com/office/drawing/2014/main" id="{E657A11B-3899-C645-A1BC-007A5C9A2F7E}"/>
                  </a:ext>
                </a:extLst>
              </p:cNvPr>
              <p:cNvPicPr/>
              <p:nvPr/>
            </p:nvPicPr>
            <p:blipFill>
              <a:blip r:embed="rId20"/>
              <a:stretch>
                <a:fillRect/>
              </a:stretch>
            </p:blipFill>
            <p:spPr>
              <a:xfrm>
                <a:off x="8980147" y="4823218"/>
                <a:ext cx="150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Ink 37">
                <a:extLst>
                  <a:ext uri="{FF2B5EF4-FFF2-40B4-BE49-F238E27FC236}">
                    <a16:creationId xmlns:a16="http://schemas.microsoft.com/office/drawing/2014/main" id="{EE35E08B-0F46-F748-994E-EC9B2E104864}"/>
                  </a:ext>
                </a:extLst>
              </p14:cNvPr>
              <p14:cNvContentPartPr/>
              <p14:nvPr/>
            </p14:nvContentPartPr>
            <p14:xfrm>
              <a:off x="9066187" y="5127778"/>
              <a:ext cx="42840" cy="28440"/>
            </p14:xfrm>
          </p:contentPart>
        </mc:Choice>
        <mc:Fallback xmlns="">
          <p:pic>
            <p:nvPicPr>
              <p:cNvPr id="38" name="Ink 37">
                <a:extLst>
                  <a:ext uri="{FF2B5EF4-FFF2-40B4-BE49-F238E27FC236}">
                    <a16:creationId xmlns:a16="http://schemas.microsoft.com/office/drawing/2014/main" id="{EE35E08B-0F46-F748-994E-EC9B2E104864}"/>
                  </a:ext>
                </a:extLst>
              </p:cNvPr>
              <p:cNvPicPr/>
              <p:nvPr/>
            </p:nvPicPr>
            <p:blipFill>
              <a:blip r:embed="rId22"/>
              <a:stretch>
                <a:fillRect/>
              </a:stretch>
            </p:blipFill>
            <p:spPr>
              <a:xfrm>
                <a:off x="9050576" y="5112298"/>
                <a:ext cx="73699" cy="59040"/>
              </a:xfrm>
              <a:prstGeom prst="rect">
                <a:avLst/>
              </a:prstGeom>
            </p:spPr>
          </p:pic>
        </mc:Fallback>
      </mc:AlternateContent>
    </p:spTree>
    <p:extLst>
      <p:ext uri="{BB962C8B-B14F-4D97-AF65-F5344CB8AC3E}">
        <p14:creationId xmlns:p14="http://schemas.microsoft.com/office/powerpoint/2010/main" val="328051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Dave </a:t>
            </a:r>
            <a:r>
              <a:rPr lang="en-US" sz="3600" dirty="0" err="1"/>
              <a:t>Bayba</a:t>
            </a:r>
            <a:r>
              <a:rPr lang="en-US" sz="3600" dirty="0"/>
              <a:t> </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94133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Eric Panning</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extLst>
              <p:ext uri="{D42A27DB-BD31-4B8C-83A1-F6EECF244321}">
                <p14:modId xmlns:p14="http://schemas.microsoft.com/office/powerpoint/2010/main" val="1190327718"/>
              </p:ext>
            </p:extLst>
          </p:nvPr>
        </p:nvGraphicFramePr>
        <p:xfrm>
          <a:off x="490539" y="5867581"/>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extLst>
              <p:ext uri="{D42A27DB-BD31-4B8C-83A1-F6EECF244321}">
                <p14:modId xmlns:p14="http://schemas.microsoft.com/office/powerpoint/2010/main" val="1971219563"/>
              </p:ext>
            </p:extLst>
          </p:nvPr>
        </p:nvGraphicFramePr>
        <p:xfrm>
          <a:off x="463471" y="6176656"/>
          <a:ext cx="11301120" cy="64008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 Don’t see expertise on par with PE requirement.   Knowing a “emulation’ tool is different from using the tools for structure integrability.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E2361E4-B0CA-0740-B371-6FE92BB188C1}"/>
                  </a:ext>
                </a:extLst>
              </p14:cNvPr>
              <p14:cNvContentPartPr/>
              <p14:nvPr/>
            </p14:nvContentPartPr>
            <p14:xfrm>
              <a:off x="1467307" y="4796218"/>
              <a:ext cx="374400" cy="409680"/>
            </p14:xfrm>
          </p:contentPart>
        </mc:Choice>
        <mc:Fallback xmlns="">
          <p:pic>
            <p:nvPicPr>
              <p:cNvPr id="2" name="Ink 1">
                <a:extLst>
                  <a:ext uri="{FF2B5EF4-FFF2-40B4-BE49-F238E27FC236}">
                    <a16:creationId xmlns:a16="http://schemas.microsoft.com/office/drawing/2014/main" id="{4E2361E4-B0CA-0740-B371-6FE92BB188C1}"/>
                  </a:ext>
                </a:extLst>
              </p:cNvPr>
              <p:cNvPicPr/>
              <p:nvPr/>
            </p:nvPicPr>
            <p:blipFill>
              <a:blip r:embed="rId4"/>
              <a:stretch>
                <a:fillRect/>
              </a:stretch>
            </p:blipFill>
            <p:spPr>
              <a:xfrm>
                <a:off x="1451812" y="4780738"/>
                <a:ext cx="405029"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D327543-CC56-5945-8296-D122271A7FA8}"/>
                  </a:ext>
                </a:extLst>
              </p14:cNvPr>
              <p14:cNvContentPartPr/>
              <p14:nvPr/>
            </p14:nvContentPartPr>
            <p14:xfrm>
              <a:off x="5926627" y="4683178"/>
              <a:ext cx="402480" cy="465120"/>
            </p14:xfrm>
          </p:contentPart>
        </mc:Choice>
        <mc:Fallback xmlns="">
          <p:pic>
            <p:nvPicPr>
              <p:cNvPr id="5" name="Ink 4">
                <a:extLst>
                  <a:ext uri="{FF2B5EF4-FFF2-40B4-BE49-F238E27FC236}">
                    <a16:creationId xmlns:a16="http://schemas.microsoft.com/office/drawing/2014/main" id="{ED327543-CC56-5945-8296-D122271A7FA8}"/>
                  </a:ext>
                </a:extLst>
              </p:cNvPr>
              <p:cNvPicPr/>
              <p:nvPr/>
            </p:nvPicPr>
            <p:blipFill>
              <a:blip r:embed="rId6"/>
              <a:stretch>
                <a:fillRect/>
              </a:stretch>
            </p:blipFill>
            <p:spPr>
              <a:xfrm>
                <a:off x="5911147" y="4667698"/>
                <a:ext cx="43308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B6C4F174-7DB6-A743-80E2-F01EEA0D0267}"/>
                  </a:ext>
                </a:extLst>
              </p14:cNvPr>
              <p14:cNvContentPartPr/>
              <p14:nvPr/>
            </p14:nvContentPartPr>
            <p14:xfrm>
              <a:off x="606547" y="6489658"/>
              <a:ext cx="134280" cy="282600"/>
            </p14:xfrm>
          </p:contentPart>
        </mc:Choice>
        <mc:Fallback xmlns="">
          <p:pic>
            <p:nvPicPr>
              <p:cNvPr id="25" name="Ink 24">
                <a:extLst>
                  <a:ext uri="{FF2B5EF4-FFF2-40B4-BE49-F238E27FC236}">
                    <a16:creationId xmlns:a16="http://schemas.microsoft.com/office/drawing/2014/main" id="{B6C4F174-7DB6-A743-80E2-F01EEA0D0267}"/>
                  </a:ext>
                </a:extLst>
              </p:cNvPr>
              <p:cNvPicPr/>
              <p:nvPr/>
            </p:nvPicPr>
            <p:blipFill>
              <a:blip r:embed="rId8"/>
              <a:stretch>
                <a:fillRect/>
              </a:stretch>
            </p:blipFill>
            <p:spPr>
              <a:xfrm>
                <a:off x="591067" y="6474178"/>
                <a:ext cx="1648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F1CEE495-4CCC-2A4D-B905-5DAD95080C7F}"/>
                  </a:ext>
                </a:extLst>
              </p14:cNvPr>
              <p14:cNvContentPartPr/>
              <p14:nvPr/>
            </p14:nvContentPartPr>
            <p14:xfrm>
              <a:off x="9736507" y="4711618"/>
              <a:ext cx="381240" cy="444960"/>
            </p14:xfrm>
          </p:contentPart>
        </mc:Choice>
        <mc:Fallback xmlns="">
          <p:pic>
            <p:nvPicPr>
              <p:cNvPr id="29" name="Ink 28">
                <a:extLst>
                  <a:ext uri="{FF2B5EF4-FFF2-40B4-BE49-F238E27FC236}">
                    <a16:creationId xmlns:a16="http://schemas.microsoft.com/office/drawing/2014/main" id="{F1CEE495-4CCC-2A4D-B905-5DAD95080C7F}"/>
                  </a:ext>
                </a:extLst>
              </p:cNvPr>
              <p:cNvPicPr/>
              <p:nvPr/>
            </p:nvPicPr>
            <p:blipFill>
              <a:blip r:embed="rId10"/>
              <a:stretch>
                <a:fillRect/>
              </a:stretch>
            </p:blipFill>
            <p:spPr>
              <a:xfrm>
                <a:off x="9721042" y="4696138"/>
                <a:ext cx="411811"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EFF3A254-C957-6044-A519-2D6BF99E6E02}"/>
                  </a:ext>
                </a:extLst>
              </p14:cNvPr>
              <p14:cNvContentPartPr/>
              <p14:nvPr/>
            </p14:nvContentPartPr>
            <p14:xfrm>
              <a:off x="6709627" y="4796218"/>
              <a:ext cx="7560" cy="7560"/>
            </p14:xfrm>
          </p:contentPart>
        </mc:Choice>
        <mc:Fallback xmlns="">
          <p:pic>
            <p:nvPicPr>
              <p:cNvPr id="32" name="Ink 31">
                <a:extLst>
                  <a:ext uri="{FF2B5EF4-FFF2-40B4-BE49-F238E27FC236}">
                    <a16:creationId xmlns:a16="http://schemas.microsoft.com/office/drawing/2014/main" id="{EFF3A254-C957-6044-A519-2D6BF99E6E02}"/>
                  </a:ext>
                </a:extLst>
              </p:cNvPr>
              <p:cNvPicPr/>
              <p:nvPr/>
            </p:nvPicPr>
            <p:blipFill>
              <a:blip r:embed="rId12"/>
              <a:stretch>
                <a:fillRect/>
              </a:stretch>
            </p:blipFill>
            <p:spPr>
              <a:xfrm>
                <a:off x="6693373" y="4780738"/>
                <a:ext cx="3969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 name="Ink 57">
                <a:extLst>
                  <a:ext uri="{FF2B5EF4-FFF2-40B4-BE49-F238E27FC236}">
                    <a16:creationId xmlns:a16="http://schemas.microsoft.com/office/drawing/2014/main" id="{F7836489-E87F-8848-8DE4-805C40BD677A}"/>
                  </a:ext>
                </a:extLst>
              </p14:cNvPr>
              <p14:cNvContentPartPr/>
              <p14:nvPr/>
            </p14:nvContentPartPr>
            <p14:xfrm>
              <a:off x="8682008" y="4658411"/>
              <a:ext cx="193320" cy="121680"/>
            </p14:xfrm>
          </p:contentPart>
        </mc:Choice>
        <mc:Fallback xmlns="">
          <p:pic>
            <p:nvPicPr>
              <p:cNvPr id="58" name="Ink 57">
                <a:extLst>
                  <a:ext uri="{FF2B5EF4-FFF2-40B4-BE49-F238E27FC236}">
                    <a16:creationId xmlns:a16="http://schemas.microsoft.com/office/drawing/2014/main" id="{F7836489-E87F-8848-8DE4-805C40BD677A}"/>
                  </a:ext>
                </a:extLst>
              </p:cNvPr>
              <p:cNvPicPr/>
              <p:nvPr/>
            </p:nvPicPr>
            <p:blipFill>
              <a:blip r:embed="rId14"/>
              <a:stretch>
                <a:fillRect/>
              </a:stretch>
            </p:blipFill>
            <p:spPr>
              <a:xfrm>
                <a:off x="8666528" y="4642977"/>
                <a:ext cx="223920" cy="152190"/>
              </a:xfrm>
              <a:prstGeom prst="rect">
                <a:avLst/>
              </a:prstGeom>
            </p:spPr>
          </p:pic>
        </mc:Fallback>
      </mc:AlternateContent>
      <p:grpSp>
        <p:nvGrpSpPr>
          <p:cNvPr id="81" name="Group 80">
            <a:extLst>
              <a:ext uri="{FF2B5EF4-FFF2-40B4-BE49-F238E27FC236}">
                <a16:creationId xmlns:a16="http://schemas.microsoft.com/office/drawing/2014/main" id="{5F48306C-D423-4046-9E88-5F4C1E2E7496}"/>
              </a:ext>
            </a:extLst>
          </p:cNvPr>
          <p:cNvGrpSpPr/>
          <p:nvPr/>
        </p:nvGrpSpPr>
        <p:grpSpPr>
          <a:xfrm>
            <a:off x="6300968" y="4611251"/>
            <a:ext cx="2394720" cy="651960"/>
            <a:chOff x="6300968" y="4611251"/>
            <a:chExt cx="2394720" cy="651960"/>
          </a:xfrm>
        </p:grpSpPr>
        <mc:AlternateContent xmlns:mc="http://schemas.openxmlformats.org/markup-compatibility/2006" xmlns:p14="http://schemas.microsoft.com/office/powerpoint/2010/main">
          <mc:Choice Requires="p14">
            <p:contentPart p14:bwMode="auto" r:id="rId15">
              <p14:nvContentPartPr>
                <p14:cNvPr id="33" name="Ink 32">
                  <a:extLst>
                    <a:ext uri="{FF2B5EF4-FFF2-40B4-BE49-F238E27FC236}">
                      <a16:creationId xmlns:a16="http://schemas.microsoft.com/office/drawing/2014/main" id="{A1097291-414D-5C40-B2DB-386BCFCD53C3}"/>
                    </a:ext>
                  </a:extLst>
                </p14:cNvPr>
                <p14:cNvContentPartPr/>
                <p14:nvPr/>
              </p14:nvContentPartPr>
              <p14:xfrm>
                <a:off x="6776528" y="4731131"/>
                <a:ext cx="65520" cy="102240"/>
              </p14:xfrm>
            </p:contentPart>
          </mc:Choice>
          <mc:Fallback xmlns="">
            <p:pic>
              <p:nvPicPr>
                <p:cNvPr id="33" name="Ink 32">
                  <a:extLst>
                    <a:ext uri="{FF2B5EF4-FFF2-40B4-BE49-F238E27FC236}">
                      <a16:creationId xmlns:a16="http://schemas.microsoft.com/office/drawing/2014/main" id="{A1097291-414D-5C40-B2DB-386BCFCD53C3}"/>
                    </a:ext>
                  </a:extLst>
                </p:cNvPr>
                <p:cNvPicPr/>
                <p:nvPr/>
              </p:nvPicPr>
              <p:blipFill>
                <a:blip r:embed="rId16"/>
                <a:stretch>
                  <a:fillRect/>
                </a:stretch>
              </p:blipFill>
              <p:spPr>
                <a:xfrm>
                  <a:off x="6756008" y="4710611"/>
                  <a:ext cx="106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a:extLst>
                    <a:ext uri="{FF2B5EF4-FFF2-40B4-BE49-F238E27FC236}">
                      <a16:creationId xmlns:a16="http://schemas.microsoft.com/office/drawing/2014/main" id="{7302E173-53E3-8E4E-A2FF-9EC6CC08AF8D}"/>
                    </a:ext>
                  </a:extLst>
                </p14:cNvPr>
                <p14:cNvContentPartPr/>
                <p14:nvPr/>
              </p14:nvContentPartPr>
              <p14:xfrm>
                <a:off x="6878408" y="4652291"/>
                <a:ext cx="21960" cy="190800"/>
              </p14:xfrm>
            </p:contentPart>
          </mc:Choice>
          <mc:Fallback xmlns="">
            <p:pic>
              <p:nvPicPr>
                <p:cNvPr id="34" name="Ink 33">
                  <a:extLst>
                    <a:ext uri="{FF2B5EF4-FFF2-40B4-BE49-F238E27FC236}">
                      <a16:creationId xmlns:a16="http://schemas.microsoft.com/office/drawing/2014/main" id="{7302E173-53E3-8E4E-A2FF-9EC6CC08AF8D}"/>
                    </a:ext>
                  </a:extLst>
                </p:cNvPr>
                <p:cNvPicPr/>
                <p:nvPr/>
              </p:nvPicPr>
              <p:blipFill>
                <a:blip r:embed="rId18"/>
                <a:stretch>
                  <a:fillRect/>
                </a:stretch>
              </p:blipFill>
              <p:spPr>
                <a:xfrm>
                  <a:off x="6862928" y="4636782"/>
                  <a:ext cx="52560" cy="22145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9BC20E12-2761-2C46-A2A8-86AE29DDECB5}"/>
                    </a:ext>
                  </a:extLst>
                </p14:cNvPr>
                <p14:cNvContentPartPr/>
                <p14:nvPr/>
              </p14:nvContentPartPr>
              <p14:xfrm>
                <a:off x="6788768" y="4721411"/>
                <a:ext cx="172440" cy="29520"/>
              </p14:xfrm>
            </p:contentPart>
          </mc:Choice>
          <mc:Fallback xmlns="">
            <p:pic>
              <p:nvPicPr>
                <p:cNvPr id="35" name="Ink 34">
                  <a:extLst>
                    <a:ext uri="{FF2B5EF4-FFF2-40B4-BE49-F238E27FC236}">
                      <a16:creationId xmlns:a16="http://schemas.microsoft.com/office/drawing/2014/main" id="{9BC20E12-2761-2C46-A2A8-86AE29DDECB5}"/>
                    </a:ext>
                  </a:extLst>
                </p:cNvPr>
                <p:cNvPicPr/>
                <p:nvPr/>
              </p:nvPicPr>
              <p:blipFill>
                <a:blip r:embed="rId20"/>
                <a:stretch>
                  <a:fillRect/>
                </a:stretch>
              </p:blipFill>
              <p:spPr>
                <a:xfrm>
                  <a:off x="6773320" y="4705931"/>
                  <a:ext cx="202976"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Ink 36">
                  <a:extLst>
                    <a:ext uri="{FF2B5EF4-FFF2-40B4-BE49-F238E27FC236}">
                      <a16:creationId xmlns:a16="http://schemas.microsoft.com/office/drawing/2014/main" id="{703DD10E-1F39-B342-8279-AF71DA59C66E}"/>
                    </a:ext>
                  </a:extLst>
                </p14:cNvPr>
                <p14:cNvContentPartPr/>
                <p14:nvPr/>
              </p14:nvContentPartPr>
              <p14:xfrm>
                <a:off x="6927008" y="4728971"/>
                <a:ext cx="133560" cy="98280"/>
              </p14:xfrm>
            </p:contentPart>
          </mc:Choice>
          <mc:Fallback xmlns="">
            <p:pic>
              <p:nvPicPr>
                <p:cNvPr id="37" name="Ink 36">
                  <a:extLst>
                    <a:ext uri="{FF2B5EF4-FFF2-40B4-BE49-F238E27FC236}">
                      <a16:creationId xmlns:a16="http://schemas.microsoft.com/office/drawing/2014/main" id="{703DD10E-1F39-B342-8279-AF71DA59C66E}"/>
                    </a:ext>
                  </a:extLst>
                </p:cNvPr>
                <p:cNvPicPr/>
                <p:nvPr/>
              </p:nvPicPr>
              <p:blipFill>
                <a:blip r:embed="rId22"/>
                <a:stretch>
                  <a:fillRect/>
                </a:stretch>
              </p:blipFill>
              <p:spPr>
                <a:xfrm>
                  <a:off x="6911570" y="4713491"/>
                  <a:ext cx="164078"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A2AD6852-8C9A-1F42-B61F-D19635245DDE}"/>
                    </a:ext>
                  </a:extLst>
                </p14:cNvPr>
                <p14:cNvContentPartPr/>
                <p14:nvPr/>
              </p14:nvContentPartPr>
              <p14:xfrm>
                <a:off x="7082528" y="4730051"/>
                <a:ext cx="124200" cy="234720"/>
              </p14:xfrm>
            </p:contentPart>
          </mc:Choice>
          <mc:Fallback xmlns="">
            <p:pic>
              <p:nvPicPr>
                <p:cNvPr id="38" name="Ink 37">
                  <a:extLst>
                    <a:ext uri="{FF2B5EF4-FFF2-40B4-BE49-F238E27FC236}">
                      <a16:creationId xmlns:a16="http://schemas.microsoft.com/office/drawing/2014/main" id="{A2AD6852-8C9A-1F42-B61F-D19635245DDE}"/>
                    </a:ext>
                  </a:extLst>
                </p:cNvPr>
                <p:cNvPicPr/>
                <p:nvPr/>
              </p:nvPicPr>
              <p:blipFill>
                <a:blip r:embed="rId24"/>
                <a:stretch>
                  <a:fillRect/>
                </a:stretch>
              </p:blipFill>
              <p:spPr>
                <a:xfrm>
                  <a:off x="7067048" y="4714571"/>
                  <a:ext cx="154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Ink 39">
                  <a:extLst>
                    <a:ext uri="{FF2B5EF4-FFF2-40B4-BE49-F238E27FC236}">
                      <a16:creationId xmlns:a16="http://schemas.microsoft.com/office/drawing/2014/main" id="{B17D2DFE-4587-284E-864A-36C023D4ABD0}"/>
                    </a:ext>
                  </a:extLst>
                </p14:cNvPr>
                <p14:cNvContentPartPr/>
                <p14:nvPr/>
              </p14:nvContentPartPr>
              <p14:xfrm>
                <a:off x="7293848" y="4701971"/>
                <a:ext cx="32040" cy="118080"/>
              </p14:xfrm>
            </p:contentPart>
          </mc:Choice>
          <mc:Fallback xmlns="">
            <p:pic>
              <p:nvPicPr>
                <p:cNvPr id="40" name="Ink 39">
                  <a:extLst>
                    <a:ext uri="{FF2B5EF4-FFF2-40B4-BE49-F238E27FC236}">
                      <a16:creationId xmlns:a16="http://schemas.microsoft.com/office/drawing/2014/main" id="{B17D2DFE-4587-284E-864A-36C023D4ABD0}"/>
                    </a:ext>
                  </a:extLst>
                </p:cNvPr>
                <p:cNvPicPr/>
                <p:nvPr/>
              </p:nvPicPr>
              <p:blipFill>
                <a:blip r:embed="rId26"/>
                <a:stretch>
                  <a:fillRect/>
                </a:stretch>
              </p:blipFill>
              <p:spPr>
                <a:xfrm>
                  <a:off x="7278368" y="4686491"/>
                  <a:ext cx="62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Ink 40">
                  <a:extLst>
                    <a:ext uri="{FF2B5EF4-FFF2-40B4-BE49-F238E27FC236}">
                      <a16:creationId xmlns:a16="http://schemas.microsoft.com/office/drawing/2014/main" id="{A90EDBB6-5D77-8846-83AF-137D37FEBE80}"/>
                    </a:ext>
                  </a:extLst>
                </p14:cNvPr>
                <p14:cNvContentPartPr/>
                <p14:nvPr/>
              </p14:nvContentPartPr>
              <p14:xfrm>
                <a:off x="7308248" y="4665611"/>
                <a:ext cx="58680" cy="87840"/>
              </p14:xfrm>
            </p:contentPart>
          </mc:Choice>
          <mc:Fallback xmlns="">
            <p:pic>
              <p:nvPicPr>
                <p:cNvPr id="41" name="Ink 40">
                  <a:extLst>
                    <a:ext uri="{FF2B5EF4-FFF2-40B4-BE49-F238E27FC236}">
                      <a16:creationId xmlns:a16="http://schemas.microsoft.com/office/drawing/2014/main" id="{A90EDBB6-5D77-8846-83AF-137D37FEBE80}"/>
                    </a:ext>
                  </a:extLst>
                </p:cNvPr>
                <p:cNvPicPr/>
                <p:nvPr/>
              </p:nvPicPr>
              <p:blipFill>
                <a:blip r:embed="rId28"/>
                <a:stretch>
                  <a:fillRect/>
                </a:stretch>
              </p:blipFill>
              <p:spPr>
                <a:xfrm>
                  <a:off x="7292672" y="4650067"/>
                  <a:ext cx="89469" cy="11856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Ink 42">
                  <a:extLst>
                    <a:ext uri="{FF2B5EF4-FFF2-40B4-BE49-F238E27FC236}">
                      <a16:creationId xmlns:a16="http://schemas.microsoft.com/office/drawing/2014/main" id="{00C39D3D-94AE-0A4B-AA70-AF703301F8D5}"/>
                    </a:ext>
                  </a:extLst>
                </p14:cNvPr>
                <p14:cNvContentPartPr/>
                <p14:nvPr/>
              </p14:nvContentPartPr>
              <p14:xfrm>
                <a:off x="7390688" y="4685411"/>
                <a:ext cx="73080" cy="68400"/>
              </p14:xfrm>
            </p:contentPart>
          </mc:Choice>
          <mc:Fallback xmlns="">
            <p:pic>
              <p:nvPicPr>
                <p:cNvPr id="43" name="Ink 42">
                  <a:extLst>
                    <a:ext uri="{FF2B5EF4-FFF2-40B4-BE49-F238E27FC236}">
                      <a16:creationId xmlns:a16="http://schemas.microsoft.com/office/drawing/2014/main" id="{00C39D3D-94AE-0A4B-AA70-AF703301F8D5}"/>
                    </a:ext>
                  </a:extLst>
                </p:cNvPr>
                <p:cNvPicPr/>
                <p:nvPr/>
              </p:nvPicPr>
              <p:blipFill>
                <a:blip r:embed="rId30"/>
                <a:stretch>
                  <a:fillRect/>
                </a:stretch>
              </p:blipFill>
              <p:spPr>
                <a:xfrm>
                  <a:off x="7375208" y="4669931"/>
                  <a:ext cx="103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Ink 43">
                  <a:extLst>
                    <a:ext uri="{FF2B5EF4-FFF2-40B4-BE49-F238E27FC236}">
                      <a16:creationId xmlns:a16="http://schemas.microsoft.com/office/drawing/2014/main" id="{97BE5DEA-D370-8E43-AF4A-69D84627CCA0}"/>
                    </a:ext>
                  </a:extLst>
                </p14:cNvPr>
                <p14:cNvContentPartPr/>
                <p14:nvPr/>
              </p14:nvContentPartPr>
              <p14:xfrm>
                <a:off x="7461248" y="4703411"/>
                <a:ext cx="36720" cy="35280"/>
              </p14:xfrm>
            </p:contentPart>
          </mc:Choice>
          <mc:Fallback xmlns="">
            <p:pic>
              <p:nvPicPr>
                <p:cNvPr id="44" name="Ink 43">
                  <a:extLst>
                    <a:ext uri="{FF2B5EF4-FFF2-40B4-BE49-F238E27FC236}">
                      <a16:creationId xmlns:a16="http://schemas.microsoft.com/office/drawing/2014/main" id="{97BE5DEA-D370-8E43-AF4A-69D84627CCA0}"/>
                    </a:ext>
                  </a:extLst>
                </p:cNvPr>
                <p:cNvPicPr/>
                <p:nvPr/>
              </p:nvPicPr>
              <p:blipFill>
                <a:blip r:embed="rId32"/>
                <a:stretch>
                  <a:fillRect/>
                </a:stretch>
              </p:blipFill>
              <p:spPr>
                <a:xfrm>
                  <a:off x="7445768" y="4687931"/>
                  <a:ext cx="67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Ink 44">
                  <a:extLst>
                    <a:ext uri="{FF2B5EF4-FFF2-40B4-BE49-F238E27FC236}">
                      <a16:creationId xmlns:a16="http://schemas.microsoft.com/office/drawing/2014/main" id="{463FCD79-E344-6C42-8026-842C425167A5}"/>
                    </a:ext>
                  </a:extLst>
                </p14:cNvPr>
                <p14:cNvContentPartPr/>
                <p14:nvPr/>
              </p14:nvContentPartPr>
              <p14:xfrm>
                <a:off x="7466288" y="4705211"/>
                <a:ext cx="58680" cy="167400"/>
              </p14:xfrm>
            </p:contentPart>
          </mc:Choice>
          <mc:Fallback xmlns="">
            <p:pic>
              <p:nvPicPr>
                <p:cNvPr id="45" name="Ink 44">
                  <a:extLst>
                    <a:ext uri="{FF2B5EF4-FFF2-40B4-BE49-F238E27FC236}">
                      <a16:creationId xmlns:a16="http://schemas.microsoft.com/office/drawing/2014/main" id="{463FCD79-E344-6C42-8026-842C425167A5}"/>
                    </a:ext>
                  </a:extLst>
                </p:cNvPr>
                <p:cNvPicPr/>
                <p:nvPr/>
              </p:nvPicPr>
              <p:blipFill>
                <a:blip r:embed="rId34"/>
                <a:stretch>
                  <a:fillRect/>
                </a:stretch>
              </p:blipFill>
              <p:spPr>
                <a:xfrm>
                  <a:off x="7450808" y="4689731"/>
                  <a:ext cx="89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Ink 45">
                  <a:extLst>
                    <a:ext uri="{FF2B5EF4-FFF2-40B4-BE49-F238E27FC236}">
                      <a16:creationId xmlns:a16="http://schemas.microsoft.com/office/drawing/2014/main" id="{ECAD3E2E-31B6-D940-9136-980FAB2B3E83}"/>
                    </a:ext>
                  </a:extLst>
                </p14:cNvPr>
                <p14:cNvContentPartPr/>
                <p14:nvPr/>
              </p14:nvContentPartPr>
              <p14:xfrm>
                <a:off x="7536488" y="4648691"/>
                <a:ext cx="22320" cy="17280"/>
              </p14:xfrm>
            </p:contentPart>
          </mc:Choice>
          <mc:Fallback xmlns="">
            <p:pic>
              <p:nvPicPr>
                <p:cNvPr id="46" name="Ink 45">
                  <a:extLst>
                    <a:ext uri="{FF2B5EF4-FFF2-40B4-BE49-F238E27FC236}">
                      <a16:creationId xmlns:a16="http://schemas.microsoft.com/office/drawing/2014/main" id="{ECAD3E2E-31B6-D940-9136-980FAB2B3E83}"/>
                    </a:ext>
                  </a:extLst>
                </p:cNvPr>
                <p:cNvPicPr/>
                <p:nvPr/>
              </p:nvPicPr>
              <p:blipFill>
                <a:blip r:embed="rId36"/>
                <a:stretch>
                  <a:fillRect/>
                </a:stretch>
              </p:blipFill>
              <p:spPr>
                <a:xfrm>
                  <a:off x="7520754" y="4633527"/>
                  <a:ext cx="53422" cy="4725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424747FB-DAFB-B74F-921D-818F2FC24704}"/>
                    </a:ext>
                  </a:extLst>
                </p14:cNvPr>
                <p14:cNvContentPartPr/>
                <p14:nvPr/>
              </p14:nvContentPartPr>
              <p14:xfrm>
                <a:off x="7553768" y="4704491"/>
                <a:ext cx="58680" cy="41760"/>
              </p14:xfrm>
            </p:contentPart>
          </mc:Choice>
          <mc:Fallback xmlns="">
            <p:pic>
              <p:nvPicPr>
                <p:cNvPr id="47" name="Ink 46">
                  <a:extLst>
                    <a:ext uri="{FF2B5EF4-FFF2-40B4-BE49-F238E27FC236}">
                      <a16:creationId xmlns:a16="http://schemas.microsoft.com/office/drawing/2014/main" id="{424747FB-DAFB-B74F-921D-818F2FC24704}"/>
                    </a:ext>
                  </a:extLst>
                </p:cNvPr>
                <p:cNvPicPr/>
                <p:nvPr/>
              </p:nvPicPr>
              <p:blipFill>
                <a:blip r:embed="rId38"/>
                <a:stretch>
                  <a:fillRect/>
                </a:stretch>
              </p:blipFill>
              <p:spPr>
                <a:xfrm>
                  <a:off x="7538288" y="4688876"/>
                  <a:ext cx="89280" cy="7262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Ink 47">
                  <a:extLst>
                    <a:ext uri="{FF2B5EF4-FFF2-40B4-BE49-F238E27FC236}">
                      <a16:creationId xmlns:a16="http://schemas.microsoft.com/office/drawing/2014/main" id="{01FE326F-0061-5641-AF57-5241D9B37EE6}"/>
                    </a:ext>
                  </a:extLst>
                </p14:cNvPr>
                <p14:cNvContentPartPr/>
                <p14:nvPr/>
              </p14:nvContentPartPr>
              <p14:xfrm>
                <a:off x="7643408" y="4704491"/>
                <a:ext cx="56160" cy="48960"/>
              </p14:xfrm>
            </p:contentPart>
          </mc:Choice>
          <mc:Fallback xmlns="">
            <p:pic>
              <p:nvPicPr>
                <p:cNvPr id="48" name="Ink 47">
                  <a:extLst>
                    <a:ext uri="{FF2B5EF4-FFF2-40B4-BE49-F238E27FC236}">
                      <a16:creationId xmlns:a16="http://schemas.microsoft.com/office/drawing/2014/main" id="{01FE326F-0061-5641-AF57-5241D9B37EE6}"/>
                    </a:ext>
                  </a:extLst>
                </p:cNvPr>
                <p:cNvPicPr/>
                <p:nvPr/>
              </p:nvPicPr>
              <p:blipFill>
                <a:blip r:embed="rId40"/>
                <a:stretch>
                  <a:fillRect/>
                </a:stretch>
              </p:blipFill>
              <p:spPr>
                <a:xfrm>
                  <a:off x="7627928" y="4688896"/>
                  <a:ext cx="86760" cy="7978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Ink 48">
                  <a:extLst>
                    <a:ext uri="{FF2B5EF4-FFF2-40B4-BE49-F238E27FC236}">
                      <a16:creationId xmlns:a16="http://schemas.microsoft.com/office/drawing/2014/main" id="{97C15C71-6B83-F246-AB11-4E0BEA10A4FD}"/>
                    </a:ext>
                  </a:extLst>
                </p14:cNvPr>
                <p14:cNvContentPartPr/>
                <p14:nvPr/>
              </p14:nvContentPartPr>
              <p14:xfrm>
                <a:off x="7723688" y="4611251"/>
                <a:ext cx="22320" cy="144720"/>
              </p14:xfrm>
            </p:contentPart>
          </mc:Choice>
          <mc:Fallback xmlns="">
            <p:pic>
              <p:nvPicPr>
                <p:cNvPr id="49" name="Ink 48">
                  <a:extLst>
                    <a:ext uri="{FF2B5EF4-FFF2-40B4-BE49-F238E27FC236}">
                      <a16:creationId xmlns:a16="http://schemas.microsoft.com/office/drawing/2014/main" id="{97C15C71-6B83-F246-AB11-4E0BEA10A4FD}"/>
                    </a:ext>
                  </a:extLst>
                </p:cNvPr>
                <p:cNvPicPr/>
                <p:nvPr/>
              </p:nvPicPr>
              <p:blipFill>
                <a:blip r:embed="rId42"/>
                <a:stretch>
                  <a:fillRect/>
                </a:stretch>
              </p:blipFill>
              <p:spPr>
                <a:xfrm>
                  <a:off x="7708208" y="4595771"/>
                  <a:ext cx="52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Ink 49">
                  <a:extLst>
                    <a:ext uri="{FF2B5EF4-FFF2-40B4-BE49-F238E27FC236}">
                      <a16:creationId xmlns:a16="http://schemas.microsoft.com/office/drawing/2014/main" id="{C35E5709-C025-5E4B-9461-CD83EEF49A97}"/>
                    </a:ext>
                  </a:extLst>
                </p14:cNvPr>
                <p14:cNvContentPartPr/>
                <p14:nvPr/>
              </p14:nvContentPartPr>
              <p14:xfrm>
                <a:off x="7614608" y="4668131"/>
                <a:ext cx="204120" cy="14760"/>
              </p14:xfrm>
            </p:contentPart>
          </mc:Choice>
          <mc:Fallback xmlns="">
            <p:pic>
              <p:nvPicPr>
                <p:cNvPr id="50" name="Ink 49">
                  <a:extLst>
                    <a:ext uri="{FF2B5EF4-FFF2-40B4-BE49-F238E27FC236}">
                      <a16:creationId xmlns:a16="http://schemas.microsoft.com/office/drawing/2014/main" id="{C35E5709-C025-5E4B-9461-CD83EEF49A97}"/>
                    </a:ext>
                  </a:extLst>
                </p:cNvPr>
                <p:cNvPicPr/>
                <p:nvPr/>
              </p:nvPicPr>
              <p:blipFill>
                <a:blip r:embed="rId44"/>
                <a:stretch>
                  <a:fillRect/>
                </a:stretch>
              </p:blipFill>
              <p:spPr>
                <a:xfrm>
                  <a:off x="7599128" y="4653020"/>
                  <a:ext cx="234720" cy="4463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Ink 50">
                  <a:extLst>
                    <a:ext uri="{FF2B5EF4-FFF2-40B4-BE49-F238E27FC236}">
                      <a16:creationId xmlns:a16="http://schemas.microsoft.com/office/drawing/2014/main" id="{5A867B9C-A96B-1740-BE7E-4DCC17F8932D}"/>
                    </a:ext>
                  </a:extLst>
                </p14:cNvPr>
                <p14:cNvContentPartPr/>
                <p14:nvPr/>
              </p14:nvContentPartPr>
              <p14:xfrm>
                <a:off x="7859768" y="4615211"/>
                <a:ext cx="143640" cy="118440"/>
              </p14:xfrm>
            </p:contentPart>
          </mc:Choice>
          <mc:Fallback xmlns="">
            <p:pic>
              <p:nvPicPr>
                <p:cNvPr id="51" name="Ink 50">
                  <a:extLst>
                    <a:ext uri="{FF2B5EF4-FFF2-40B4-BE49-F238E27FC236}">
                      <a16:creationId xmlns:a16="http://schemas.microsoft.com/office/drawing/2014/main" id="{5A867B9C-A96B-1740-BE7E-4DCC17F8932D}"/>
                    </a:ext>
                  </a:extLst>
                </p:cNvPr>
                <p:cNvPicPr/>
                <p:nvPr/>
              </p:nvPicPr>
              <p:blipFill>
                <a:blip r:embed="rId46"/>
                <a:stretch>
                  <a:fillRect/>
                </a:stretch>
              </p:blipFill>
              <p:spPr>
                <a:xfrm>
                  <a:off x="7844288" y="4599731"/>
                  <a:ext cx="174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Ink 51">
                  <a:extLst>
                    <a:ext uri="{FF2B5EF4-FFF2-40B4-BE49-F238E27FC236}">
                      <a16:creationId xmlns:a16="http://schemas.microsoft.com/office/drawing/2014/main" id="{52D17E20-E720-B547-8CDF-A11A600E2ACB}"/>
                    </a:ext>
                  </a:extLst>
                </p14:cNvPr>
                <p14:cNvContentPartPr/>
                <p14:nvPr/>
              </p14:nvContentPartPr>
              <p14:xfrm>
                <a:off x="8012768" y="4660931"/>
                <a:ext cx="80280" cy="77400"/>
              </p14:xfrm>
            </p:contentPart>
          </mc:Choice>
          <mc:Fallback xmlns="">
            <p:pic>
              <p:nvPicPr>
                <p:cNvPr id="52" name="Ink 51">
                  <a:extLst>
                    <a:ext uri="{FF2B5EF4-FFF2-40B4-BE49-F238E27FC236}">
                      <a16:creationId xmlns:a16="http://schemas.microsoft.com/office/drawing/2014/main" id="{52D17E20-E720-B547-8CDF-A11A600E2ACB}"/>
                    </a:ext>
                  </a:extLst>
                </p:cNvPr>
                <p:cNvPicPr/>
                <p:nvPr/>
              </p:nvPicPr>
              <p:blipFill>
                <a:blip r:embed="rId48"/>
                <a:stretch>
                  <a:fillRect/>
                </a:stretch>
              </p:blipFill>
              <p:spPr>
                <a:xfrm>
                  <a:off x="7997288" y="4645451"/>
                  <a:ext cx="110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CD5C7B2B-008C-D242-986B-9E2CCBB6DC1C}"/>
                    </a:ext>
                  </a:extLst>
                </p14:cNvPr>
                <p14:cNvContentPartPr/>
                <p14:nvPr/>
              </p14:nvContentPartPr>
              <p14:xfrm>
                <a:off x="8109968" y="4670651"/>
                <a:ext cx="100080" cy="46440"/>
              </p14:xfrm>
            </p:contentPart>
          </mc:Choice>
          <mc:Fallback xmlns="">
            <p:pic>
              <p:nvPicPr>
                <p:cNvPr id="53" name="Ink 52">
                  <a:extLst>
                    <a:ext uri="{FF2B5EF4-FFF2-40B4-BE49-F238E27FC236}">
                      <a16:creationId xmlns:a16="http://schemas.microsoft.com/office/drawing/2014/main" id="{CD5C7B2B-008C-D242-986B-9E2CCBB6DC1C}"/>
                    </a:ext>
                  </a:extLst>
                </p:cNvPr>
                <p:cNvPicPr/>
                <p:nvPr/>
              </p:nvPicPr>
              <p:blipFill>
                <a:blip r:embed="rId50"/>
                <a:stretch>
                  <a:fillRect/>
                </a:stretch>
              </p:blipFill>
              <p:spPr>
                <a:xfrm>
                  <a:off x="8094488" y="4655171"/>
                  <a:ext cx="130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Ink 53">
                  <a:extLst>
                    <a:ext uri="{FF2B5EF4-FFF2-40B4-BE49-F238E27FC236}">
                      <a16:creationId xmlns:a16="http://schemas.microsoft.com/office/drawing/2014/main" id="{B5F3B319-BF58-0746-9B46-DCD87EB3DA70}"/>
                    </a:ext>
                  </a:extLst>
                </p14:cNvPr>
                <p14:cNvContentPartPr/>
                <p14:nvPr/>
              </p14:nvContentPartPr>
              <p14:xfrm>
                <a:off x="8182688" y="4704491"/>
                <a:ext cx="92520" cy="36360"/>
              </p14:xfrm>
            </p:contentPart>
          </mc:Choice>
          <mc:Fallback xmlns="">
            <p:pic>
              <p:nvPicPr>
                <p:cNvPr id="54" name="Ink 53">
                  <a:extLst>
                    <a:ext uri="{FF2B5EF4-FFF2-40B4-BE49-F238E27FC236}">
                      <a16:creationId xmlns:a16="http://schemas.microsoft.com/office/drawing/2014/main" id="{B5F3B319-BF58-0746-9B46-DCD87EB3DA70}"/>
                    </a:ext>
                  </a:extLst>
                </p:cNvPr>
                <p:cNvPicPr/>
                <p:nvPr/>
              </p:nvPicPr>
              <p:blipFill>
                <a:blip r:embed="rId52"/>
                <a:stretch>
                  <a:fillRect/>
                </a:stretch>
              </p:blipFill>
              <p:spPr>
                <a:xfrm>
                  <a:off x="8167268" y="4689011"/>
                  <a:ext cx="123001"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Ink 54">
                  <a:extLst>
                    <a:ext uri="{FF2B5EF4-FFF2-40B4-BE49-F238E27FC236}">
                      <a16:creationId xmlns:a16="http://schemas.microsoft.com/office/drawing/2014/main" id="{6DC37B87-9127-DC40-8B33-68578EED056A}"/>
                    </a:ext>
                  </a:extLst>
                </p14:cNvPr>
                <p14:cNvContentPartPr/>
                <p14:nvPr/>
              </p14:nvContentPartPr>
              <p14:xfrm>
                <a:off x="8253248" y="4663091"/>
                <a:ext cx="335520" cy="182160"/>
              </p14:xfrm>
            </p:contentPart>
          </mc:Choice>
          <mc:Fallback xmlns="">
            <p:pic>
              <p:nvPicPr>
                <p:cNvPr id="55" name="Ink 54">
                  <a:extLst>
                    <a:ext uri="{FF2B5EF4-FFF2-40B4-BE49-F238E27FC236}">
                      <a16:creationId xmlns:a16="http://schemas.microsoft.com/office/drawing/2014/main" id="{6DC37B87-9127-DC40-8B33-68578EED056A}"/>
                    </a:ext>
                  </a:extLst>
                </p:cNvPr>
                <p:cNvPicPr/>
                <p:nvPr/>
              </p:nvPicPr>
              <p:blipFill>
                <a:blip r:embed="rId54"/>
                <a:stretch>
                  <a:fillRect/>
                </a:stretch>
              </p:blipFill>
              <p:spPr>
                <a:xfrm>
                  <a:off x="8237768" y="4647611"/>
                  <a:ext cx="366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Ink 55">
                  <a:extLst>
                    <a:ext uri="{FF2B5EF4-FFF2-40B4-BE49-F238E27FC236}">
                      <a16:creationId xmlns:a16="http://schemas.microsoft.com/office/drawing/2014/main" id="{1D6917A2-B96D-2A4F-A7A9-3C64F1E4828B}"/>
                    </a:ext>
                  </a:extLst>
                </p14:cNvPr>
                <p14:cNvContentPartPr/>
                <p14:nvPr/>
              </p14:nvContentPartPr>
              <p14:xfrm>
                <a:off x="8520728" y="4636811"/>
                <a:ext cx="174960" cy="16920"/>
              </p14:xfrm>
            </p:contentPart>
          </mc:Choice>
          <mc:Fallback xmlns="">
            <p:pic>
              <p:nvPicPr>
                <p:cNvPr id="56" name="Ink 55">
                  <a:extLst>
                    <a:ext uri="{FF2B5EF4-FFF2-40B4-BE49-F238E27FC236}">
                      <a16:creationId xmlns:a16="http://schemas.microsoft.com/office/drawing/2014/main" id="{1D6917A2-B96D-2A4F-A7A9-3C64F1E4828B}"/>
                    </a:ext>
                  </a:extLst>
                </p:cNvPr>
                <p:cNvPicPr/>
                <p:nvPr/>
              </p:nvPicPr>
              <p:blipFill>
                <a:blip r:embed="rId56"/>
                <a:stretch>
                  <a:fillRect/>
                </a:stretch>
              </p:blipFill>
              <p:spPr>
                <a:xfrm>
                  <a:off x="8505248" y="4621653"/>
                  <a:ext cx="205560" cy="4688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0" name="Ink 59">
                  <a:extLst>
                    <a:ext uri="{FF2B5EF4-FFF2-40B4-BE49-F238E27FC236}">
                      <a16:creationId xmlns:a16="http://schemas.microsoft.com/office/drawing/2014/main" id="{A6D6A749-2892-8840-8C4B-B0A272511444}"/>
                    </a:ext>
                  </a:extLst>
                </p14:cNvPr>
                <p14:cNvContentPartPr/>
                <p14:nvPr/>
              </p14:nvContentPartPr>
              <p14:xfrm>
                <a:off x="6300968" y="5015531"/>
                <a:ext cx="104400" cy="73080"/>
              </p14:xfrm>
            </p:contentPart>
          </mc:Choice>
          <mc:Fallback xmlns="">
            <p:pic>
              <p:nvPicPr>
                <p:cNvPr id="60" name="Ink 59">
                  <a:extLst>
                    <a:ext uri="{FF2B5EF4-FFF2-40B4-BE49-F238E27FC236}">
                      <a16:creationId xmlns:a16="http://schemas.microsoft.com/office/drawing/2014/main" id="{A6D6A749-2892-8840-8C4B-B0A272511444}"/>
                    </a:ext>
                  </a:extLst>
                </p:cNvPr>
                <p:cNvPicPr/>
                <p:nvPr/>
              </p:nvPicPr>
              <p:blipFill>
                <a:blip r:embed="rId58"/>
                <a:stretch>
                  <a:fillRect/>
                </a:stretch>
              </p:blipFill>
              <p:spPr>
                <a:xfrm>
                  <a:off x="6285488" y="5000051"/>
                  <a:ext cx="135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 name="Ink 60">
                  <a:extLst>
                    <a:ext uri="{FF2B5EF4-FFF2-40B4-BE49-F238E27FC236}">
                      <a16:creationId xmlns:a16="http://schemas.microsoft.com/office/drawing/2014/main" id="{3B79E47A-B95A-504E-BDDF-F6C1F4298207}"/>
                    </a:ext>
                  </a:extLst>
                </p14:cNvPr>
                <p14:cNvContentPartPr/>
                <p14:nvPr/>
              </p14:nvContentPartPr>
              <p14:xfrm>
                <a:off x="6399608" y="5027411"/>
                <a:ext cx="116640" cy="63000"/>
              </p14:xfrm>
            </p:contentPart>
          </mc:Choice>
          <mc:Fallback xmlns="">
            <p:pic>
              <p:nvPicPr>
                <p:cNvPr id="61" name="Ink 60">
                  <a:extLst>
                    <a:ext uri="{FF2B5EF4-FFF2-40B4-BE49-F238E27FC236}">
                      <a16:creationId xmlns:a16="http://schemas.microsoft.com/office/drawing/2014/main" id="{3B79E47A-B95A-504E-BDDF-F6C1F4298207}"/>
                    </a:ext>
                  </a:extLst>
                </p:cNvPr>
                <p:cNvPicPr/>
                <p:nvPr/>
              </p:nvPicPr>
              <p:blipFill>
                <a:blip r:embed="rId60"/>
                <a:stretch>
                  <a:fillRect/>
                </a:stretch>
              </p:blipFill>
              <p:spPr>
                <a:xfrm>
                  <a:off x="6379088" y="5006891"/>
                  <a:ext cx="157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2" name="Ink 61">
                  <a:extLst>
                    <a:ext uri="{FF2B5EF4-FFF2-40B4-BE49-F238E27FC236}">
                      <a16:creationId xmlns:a16="http://schemas.microsoft.com/office/drawing/2014/main" id="{51237E9A-498C-AD45-B51A-C156C97D38FB}"/>
                    </a:ext>
                  </a:extLst>
                </p14:cNvPr>
                <p14:cNvContentPartPr/>
                <p14:nvPr/>
              </p14:nvContentPartPr>
              <p14:xfrm>
                <a:off x="6543608" y="5011571"/>
                <a:ext cx="26640" cy="72000"/>
              </p14:xfrm>
            </p:contentPart>
          </mc:Choice>
          <mc:Fallback xmlns="">
            <p:pic>
              <p:nvPicPr>
                <p:cNvPr id="62" name="Ink 61">
                  <a:extLst>
                    <a:ext uri="{FF2B5EF4-FFF2-40B4-BE49-F238E27FC236}">
                      <a16:creationId xmlns:a16="http://schemas.microsoft.com/office/drawing/2014/main" id="{51237E9A-498C-AD45-B51A-C156C97D38FB}"/>
                    </a:ext>
                  </a:extLst>
                </p:cNvPr>
                <p:cNvPicPr/>
                <p:nvPr/>
              </p:nvPicPr>
              <p:blipFill>
                <a:blip r:embed="rId62"/>
                <a:stretch>
                  <a:fillRect/>
                </a:stretch>
              </p:blipFill>
              <p:spPr>
                <a:xfrm>
                  <a:off x="6528334" y="4996091"/>
                  <a:ext cx="56832"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3" name="Ink 62">
                  <a:extLst>
                    <a:ext uri="{FF2B5EF4-FFF2-40B4-BE49-F238E27FC236}">
                      <a16:creationId xmlns:a16="http://schemas.microsoft.com/office/drawing/2014/main" id="{8A8D9CCB-4304-CB4C-A6BE-C5ABFFCE3010}"/>
                    </a:ext>
                  </a:extLst>
                </p14:cNvPr>
                <p14:cNvContentPartPr/>
                <p14:nvPr/>
              </p14:nvContentPartPr>
              <p14:xfrm>
                <a:off x="6612368" y="5006171"/>
                <a:ext cx="42840" cy="101880"/>
              </p14:xfrm>
            </p:contentPart>
          </mc:Choice>
          <mc:Fallback xmlns="">
            <p:pic>
              <p:nvPicPr>
                <p:cNvPr id="63" name="Ink 62">
                  <a:extLst>
                    <a:ext uri="{FF2B5EF4-FFF2-40B4-BE49-F238E27FC236}">
                      <a16:creationId xmlns:a16="http://schemas.microsoft.com/office/drawing/2014/main" id="{8A8D9CCB-4304-CB4C-A6BE-C5ABFFCE3010}"/>
                    </a:ext>
                  </a:extLst>
                </p:cNvPr>
                <p:cNvPicPr/>
                <p:nvPr/>
              </p:nvPicPr>
              <p:blipFill>
                <a:blip r:embed="rId64"/>
                <a:stretch>
                  <a:fillRect/>
                </a:stretch>
              </p:blipFill>
              <p:spPr>
                <a:xfrm>
                  <a:off x="6597017" y="4990691"/>
                  <a:ext cx="73185"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4" name="Ink 63">
                  <a:extLst>
                    <a:ext uri="{FF2B5EF4-FFF2-40B4-BE49-F238E27FC236}">
                      <a16:creationId xmlns:a16="http://schemas.microsoft.com/office/drawing/2014/main" id="{ADE2AF0C-38F4-5342-A3D4-F146042C81A2}"/>
                    </a:ext>
                  </a:extLst>
                </p14:cNvPr>
                <p14:cNvContentPartPr/>
                <p14:nvPr/>
              </p14:nvContentPartPr>
              <p14:xfrm>
                <a:off x="6711008" y="5029931"/>
                <a:ext cx="84960" cy="51480"/>
              </p14:xfrm>
            </p:contentPart>
          </mc:Choice>
          <mc:Fallback xmlns="">
            <p:pic>
              <p:nvPicPr>
                <p:cNvPr id="64" name="Ink 63">
                  <a:extLst>
                    <a:ext uri="{FF2B5EF4-FFF2-40B4-BE49-F238E27FC236}">
                      <a16:creationId xmlns:a16="http://schemas.microsoft.com/office/drawing/2014/main" id="{ADE2AF0C-38F4-5342-A3D4-F146042C81A2}"/>
                    </a:ext>
                  </a:extLst>
                </p:cNvPr>
                <p:cNvPicPr/>
                <p:nvPr/>
              </p:nvPicPr>
              <p:blipFill>
                <a:blip r:embed="rId66"/>
                <a:stretch>
                  <a:fillRect/>
                </a:stretch>
              </p:blipFill>
              <p:spPr>
                <a:xfrm>
                  <a:off x="6695528" y="5014342"/>
                  <a:ext cx="115560" cy="82295"/>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5" name="Ink 64">
                  <a:extLst>
                    <a:ext uri="{FF2B5EF4-FFF2-40B4-BE49-F238E27FC236}">
                      <a16:creationId xmlns:a16="http://schemas.microsoft.com/office/drawing/2014/main" id="{99C051AC-1A61-B14C-96C9-BCE30841519D}"/>
                    </a:ext>
                  </a:extLst>
                </p14:cNvPr>
                <p14:cNvContentPartPr/>
                <p14:nvPr/>
              </p14:nvContentPartPr>
              <p14:xfrm>
                <a:off x="6795608" y="5013011"/>
                <a:ext cx="102240" cy="81360"/>
              </p14:xfrm>
            </p:contentPart>
          </mc:Choice>
          <mc:Fallback xmlns="">
            <p:pic>
              <p:nvPicPr>
                <p:cNvPr id="65" name="Ink 64">
                  <a:extLst>
                    <a:ext uri="{FF2B5EF4-FFF2-40B4-BE49-F238E27FC236}">
                      <a16:creationId xmlns:a16="http://schemas.microsoft.com/office/drawing/2014/main" id="{99C051AC-1A61-B14C-96C9-BCE30841519D}"/>
                    </a:ext>
                  </a:extLst>
                </p:cNvPr>
                <p:cNvPicPr/>
                <p:nvPr/>
              </p:nvPicPr>
              <p:blipFill>
                <a:blip r:embed="rId68"/>
                <a:stretch>
                  <a:fillRect/>
                </a:stretch>
              </p:blipFill>
              <p:spPr>
                <a:xfrm>
                  <a:off x="6780128" y="4997531"/>
                  <a:ext cx="132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6" name="Ink 65">
                  <a:extLst>
                    <a:ext uri="{FF2B5EF4-FFF2-40B4-BE49-F238E27FC236}">
                      <a16:creationId xmlns:a16="http://schemas.microsoft.com/office/drawing/2014/main" id="{1C157346-6807-0847-AA96-F2FA24A14616}"/>
                    </a:ext>
                  </a:extLst>
                </p14:cNvPr>
                <p14:cNvContentPartPr/>
                <p14:nvPr/>
              </p14:nvContentPartPr>
              <p14:xfrm>
                <a:off x="6898208" y="5025251"/>
                <a:ext cx="48600" cy="237960"/>
              </p14:xfrm>
            </p:contentPart>
          </mc:Choice>
          <mc:Fallback xmlns="">
            <p:pic>
              <p:nvPicPr>
                <p:cNvPr id="66" name="Ink 65">
                  <a:extLst>
                    <a:ext uri="{FF2B5EF4-FFF2-40B4-BE49-F238E27FC236}">
                      <a16:creationId xmlns:a16="http://schemas.microsoft.com/office/drawing/2014/main" id="{1C157346-6807-0847-AA96-F2FA24A14616}"/>
                    </a:ext>
                  </a:extLst>
                </p:cNvPr>
                <p:cNvPicPr/>
                <p:nvPr/>
              </p:nvPicPr>
              <p:blipFill>
                <a:blip r:embed="rId70"/>
                <a:stretch>
                  <a:fillRect/>
                </a:stretch>
              </p:blipFill>
              <p:spPr>
                <a:xfrm>
                  <a:off x="6882728" y="5009794"/>
                  <a:ext cx="79200" cy="268514"/>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Ink 67">
                  <a:extLst>
                    <a:ext uri="{FF2B5EF4-FFF2-40B4-BE49-F238E27FC236}">
                      <a16:creationId xmlns:a16="http://schemas.microsoft.com/office/drawing/2014/main" id="{180211CA-BF8C-DB4B-A6A3-951BF181DFB6}"/>
                    </a:ext>
                  </a:extLst>
                </p14:cNvPr>
                <p14:cNvContentPartPr/>
                <p14:nvPr/>
              </p14:nvContentPartPr>
              <p14:xfrm>
                <a:off x="7036088" y="5013011"/>
                <a:ext cx="87840" cy="85320"/>
              </p14:xfrm>
            </p:contentPart>
          </mc:Choice>
          <mc:Fallback xmlns="">
            <p:pic>
              <p:nvPicPr>
                <p:cNvPr id="68" name="Ink 67">
                  <a:extLst>
                    <a:ext uri="{FF2B5EF4-FFF2-40B4-BE49-F238E27FC236}">
                      <a16:creationId xmlns:a16="http://schemas.microsoft.com/office/drawing/2014/main" id="{180211CA-BF8C-DB4B-A6A3-951BF181DFB6}"/>
                    </a:ext>
                  </a:extLst>
                </p:cNvPr>
                <p:cNvPicPr/>
                <p:nvPr/>
              </p:nvPicPr>
              <p:blipFill>
                <a:blip r:embed="rId72"/>
                <a:stretch>
                  <a:fillRect/>
                </a:stretch>
              </p:blipFill>
              <p:spPr>
                <a:xfrm>
                  <a:off x="7020608" y="4997596"/>
                  <a:ext cx="118440" cy="11579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9" name="Ink 68">
                  <a:extLst>
                    <a:ext uri="{FF2B5EF4-FFF2-40B4-BE49-F238E27FC236}">
                      <a16:creationId xmlns:a16="http://schemas.microsoft.com/office/drawing/2014/main" id="{9A16EF19-79BF-7B45-AB24-FFA37D1E2FAA}"/>
                    </a:ext>
                  </a:extLst>
                </p14:cNvPr>
                <p14:cNvContentPartPr/>
                <p14:nvPr/>
              </p14:nvContentPartPr>
              <p14:xfrm>
                <a:off x="7128608" y="5037131"/>
                <a:ext cx="56160" cy="48960"/>
              </p14:xfrm>
            </p:contentPart>
          </mc:Choice>
          <mc:Fallback xmlns="">
            <p:pic>
              <p:nvPicPr>
                <p:cNvPr id="69" name="Ink 68">
                  <a:extLst>
                    <a:ext uri="{FF2B5EF4-FFF2-40B4-BE49-F238E27FC236}">
                      <a16:creationId xmlns:a16="http://schemas.microsoft.com/office/drawing/2014/main" id="{9A16EF19-79BF-7B45-AB24-FFA37D1E2FAA}"/>
                    </a:ext>
                  </a:extLst>
                </p:cNvPr>
                <p:cNvPicPr/>
                <p:nvPr/>
              </p:nvPicPr>
              <p:blipFill>
                <a:blip r:embed="rId74"/>
                <a:stretch>
                  <a:fillRect/>
                </a:stretch>
              </p:blipFill>
              <p:spPr>
                <a:xfrm>
                  <a:off x="7113128" y="5021651"/>
                  <a:ext cx="86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Ink 69">
                  <a:extLst>
                    <a:ext uri="{FF2B5EF4-FFF2-40B4-BE49-F238E27FC236}">
                      <a16:creationId xmlns:a16="http://schemas.microsoft.com/office/drawing/2014/main" id="{5EAD05CD-9E38-5645-A87F-0A523618F143}"/>
                    </a:ext>
                  </a:extLst>
                </p14:cNvPr>
                <p14:cNvContentPartPr/>
                <p14:nvPr/>
              </p14:nvContentPartPr>
              <p14:xfrm>
                <a:off x="7198808" y="5032451"/>
                <a:ext cx="36360" cy="48960"/>
              </p14:xfrm>
            </p:contentPart>
          </mc:Choice>
          <mc:Fallback xmlns="">
            <p:pic>
              <p:nvPicPr>
                <p:cNvPr id="70" name="Ink 69">
                  <a:extLst>
                    <a:ext uri="{FF2B5EF4-FFF2-40B4-BE49-F238E27FC236}">
                      <a16:creationId xmlns:a16="http://schemas.microsoft.com/office/drawing/2014/main" id="{5EAD05CD-9E38-5645-A87F-0A523618F143}"/>
                    </a:ext>
                  </a:extLst>
                </p:cNvPr>
                <p:cNvPicPr/>
                <p:nvPr/>
              </p:nvPicPr>
              <p:blipFill>
                <a:blip r:embed="rId76"/>
                <a:stretch>
                  <a:fillRect/>
                </a:stretch>
              </p:blipFill>
              <p:spPr>
                <a:xfrm>
                  <a:off x="7183328" y="5016971"/>
                  <a:ext cx="66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Ink 70">
                  <a:extLst>
                    <a:ext uri="{FF2B5EF4-FFF2-40B4-BE49-F238E27FC236}">
                      <a16:creationId xmlns:a16="http://schemas.microsoft.com/office/drawing/2014/main" id="{03127FF4-E9B8-9F49-92B3-402E5D99894B}"/>
                    </a:ext>
                  </a:extLst>
                </p14:cNvPr>
                <p14:cNvContentPartPr/>
                <p14:nvPr/>
              </p14:nvContentPartPr>
              <p14:xfrm>
                <a:off x="7266848" y="5020211"/>
                <a:ext cx="75600" cy="63000"/>
              </p14:xfrm>
            </p:contentPart>
          </mc:Choice>
          <mc:Fallback xmlns="">
            <p:pic>
              <p:nvPicPr>
                <p:cNvPr id="71" name="Ink 70">
                  <a:extLst>
                    <a:ext uri="{FF2B5EF4-FFF2-40B4-BE49-F238E27FC236}">
                      <a16:creationId xmlns:a16="http://schemas.microsoft.com/office/drawing/2014/main" id="{03127FF4-E9B8-9F49-92B3-402E5D99894B}"/>
                    </a:ext>
                  </a:extLst>
                </p:cNvPr>
                <p:cNvPicPr/>
                <p:nvPr/>
              </p:nvPicPr>
              <p:blipFill>
                <a:blip r:embed="rId78"/>
                <a:stretch>
                  <a:fillRect/>
                </a:stretch>
              </p:blipFill>
              <p:spPr>
                <a:xfrm>
                  <a:off x="7251368" y="5004731"/>
                  <a:ext cx="106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Ink 71">
                  <a:extLst>
                    <a:ext uri="{FF2B5EF4-FFF2-40B4-BE49-F238E27FC236}">
                      <a16:creationId xmlns:a16="http://schemas.microsoft.com/office/drawing/2014/main" id="{D48D139F-528B-CD4F-9DCC-75751B8F8F21}"/>
                    </a:ext>
                  </a:extLst>
                </p14:cNvPr>
                <p14:cNvContentPartPr/>
                <p14:nvPr/>
              </p14:nvContentPartPr>
              <p14:xfrm>
                <a:off x="7356848" y="5039651"/>
                <a:ext cx="2880" cy="7560"/>
              </p14:xfrm>
            </p:contentPart>
          </mc:Choice>
          <mc:Fallback xmlns="">
            <p:pic>
              <p:nvPicPr>
                <p:cNvPr id="72" name="Ink 71">
                  <a:extLst>
                    <a:ext uri="{FF2B5EF4-FFF2-40B4-BE49-F238E27FC236}">
                      <a16:creationId xmlns:a16="http://schemas.microsoft.com/office/drawing/2014/main" id="{D48D139F-528B-CD4F-9DCC-75751B8F8F21}"/>
                    </a:ext>
                  </a:extLst>
                </p:cNvPr>
                <p:cNvPicPr/>
                <p:nvPr/>
              </p:nvPicPr>
              <p:blipFill>
                <a:blip r:embed="rId80"/>
                <a:stretch>
                  <a:fillRect/>
                </a:stretch>
              </p:blipFill>
              <p:spPr>
                <a:xfrm>
                  <a:off x="7339157" y="5024171"/>
                  <a:ext cx="37851"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Ink 72">
                  <a:extLst>
                    <a:ext uri="{FF2B5EF4-FFF2-40B4-BE49-F238E27FC236}">
                      <a16:creationId xmlns:a16="http://schemas.microsoft.com/office/drawing/2014/main" id="{3272CD17-A2A8-E040-A946-79B526D28ECD}"/>
                    </a:ext>
                  </a:extLst>
                </p14:cNvPr>
                <p14:cNvContentPartPr/>
                <p14:nvPr/>
              </p14:nvContentPartPr>
              <p14:xfrm>
                <a:off x="7342448" y="4957211"/>
                <a:ext cx="181080" cy="104760"/>
              </p14:xfrm>
            </p:contentPart>
          </mc:Choice>
          <mc:Fallback xmlns="">
            <p:pic>
              <p:nvPicPr>
                <p:cNvPr id="73" name="Ink 72">
                  <a:extLst>
                    <a:ext uri="{FF2B5EF4-FFF2-40B4-BE49-F238E27FC236}">
                      <a16:creationId xmlns:a16="http://schemas.microsoft.com/office/drawing/2014/main" id="{3272CD17-A2A8-E040-A946-79B526D28ECD}"/>
                    </a:ext>
                  </a:extLst>
                </p:cNvPr>
                <p:cNvPicPr/>
                <p:nvPr/>
              </p:nvPicPr>
              <p:blipFill>
                <a:blip r:embed="rId82"/>
                <a:stretch>
                  <a:fillRect/>
                </a:stretch>
              </p:blipFill>
              <p:spPr>
                <a:xfrm>
                  <a:off x="7326968" y="4941731"/>
                  <a:ext cx="211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4" name="Ink 73">
                  <a:extLst>
                    <a:ext uri="{FF2B5EF4-FFF2-40B4-BE49-F238E27FC236}">
                      <a16:creationId xmlns:a16="http://schemas.microsoft.com/office/drawing/2014/main" id="{C480B555-1435-D142-9471-277AB731C4CD}"/>
                    </a:ext>
                  </a:extLst>
                </p14:cNvPr>
                <p14:cNvContentPartPr/>
                <p14:nvPr/>
              </p14:nvContentPartPr>
              <p14:xfrm>
                <a:off x="7483208" y="4993571"/>
                <a:ext cx="22320" cy="14760"/>
              </p14:xfrm>
            </p:contentPart>
          </mc:Choice>
          <mc:Fallback xmlns="">
            <p:pic>
              <p:nvPicPr>
                <p:cNvPr id="74" name="Ink 73">
                  <a:extLst>
                    <a:ext uri="{FF2B5EF4-FFF2-40B4-BE49-F238E27FC236}">
                      <a16:creationId xmlns:a16="http://schemas.microsoft.com/office/drawing/2014/main" id="{C480B555-1435-D142-9471-277AB731C4CD}"/>
                    </a:ext>
                  </a:extLst>
                </p:cNvPr>
                <p:cNvPicPr/>
                <p:nvPr/>
              </p:nvPicPr>
              <p:blipFill>
                <a:blip r:embed="rId84"/>
                <a:stretch>
                  <a:fillRect/>
                </a:stretch>
              </p:blipFill>
              <p:spPr>
                <a:xfrm>
                  <a:off x="7467728" y="4978460"/>
                  <a:ext cx="52920" cy="44631"/>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Ink 74">
                  <a:extLst>
                    <a:ext uri="{FF2B5EF4-FFF2-40B4-BE49-F238E27FC236}">
                      <a16:creationId xmlns:a16="http://schemas.microsoft.com/office/drawing/2014/main" id="{333B33D3-56D6-EF4F-B66D-18A55401E353}"/>
                    </a:ext>
                  </a:extLst>
                </p14:cNvPr>
                <p14:cNvContentPartPr/>
                <p14:nvPr/>
              </p14:nvContentPartPr>
              <p14:xfrm>
                <a:off x="7529288" y="4981331"/>
                <a:ext cx="85320" cy="63360"/>
              </p14:xfrm>
            </p:contentPart>
          </mc:Choice>
          <mc:Fallback xmlns="">
            <p:pic>
              <p:nvPicPr>
                <p:cNvPr id="75" name="Ink 74">
                  <a:extLst>
                    <a:ext uri="{FF2B5EF4-FFF2-40B4-BE49-F238E27FC236}">
                      <a16:creationId xmlns:a16="http://schemas.microsoft.com/office/drawing/2014/main" id="{333B33D3-56D6-EF4F-B66D-18A55401E353}"/>
                    </a:ext>
                  </a:extLst>
                </p:cNvPr>
                <p:cNvPicPr/>
                <p:nvPr/>
              </p:nvPicPr>
              <p:blipFill>
                <a:blip r:embed="rId86"/>
                <a:stretch>
                  <a:fillRect/>
                </a:stretch>
              </p:blipFill>
              <p:spPr>
                <a:xfrm>
                  <a:off x="7513808" y="4965851"/>
                  <a:ext cx="115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 name="Ink 75">
                  <a:extLst>
                    <a:ext uri="{FF2B5EF4-FFF2-40B4-BE49-F238E27FC236}">
                      <a16:creationId xmlns:a16="http://schemas.microsoft.com/office/drawing/2014/main" id="{05546336-DC3E-6B4F-BEA2-ADA85750A209}"/>
                    </a:ext>
                  </a:extLst>
                </p14:cNvPr>
                <p14:cNvContentPartPr/>
                <p14:nvPr/>
              </p14:nvContentPartPr>
              <p14:xfrm>
                <a:off x="7636208" y="4879451"/>
                <a:ext cx="100080" cy="194400"/>
              </p14:xfrm>
            </p:contentPart>
          </mc:Choice>
          <mc:Fallback xmlns="">
            <p:pic>
              <p:nvPicPr>
                <p:cNvPr id="76" name="Ink 75">
                  <a:extLst>
                    <a:ext uri="{FF2B5EF4-FFF2-40B4-BE49-F238E27FC236}">
                      <a16:creationId xmlns:a16="http://schemas.microsoft.com/office/drawing/2014/main" id="{05546336-DC3E-6B4F-BEA2-ADA85750A209}"/>
                    </a:ext>
                  </a:extLst>
                </p:cNvPr>
                <p:cNvPicPr/>
                <p:nvPr/>
              </p:nvPicPr>
              <p:blipFill>
                <a:blip r:embed="rId88"/>
                <a:stretch>
                  <a:fillRect/>
                </a:stretch>
              </p:blipFill>
              <p:spPr>
                <a:xfrm>
                  <a:off x="7620728" y="4863971"/>
                  <a:ext cx="130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7" name="Ink 76">
                  <a:extLst>
                    <a:ext uri="{FF2B5EF4-FFF2-40B4-BE49-F238E27FC236}">
                      <a16:creationId xmlns:a16="http://schemas.microsoft.com/office/drawing/2014/main" id="{0D36C76C-D705-554C-8462-6D542BABF6A7}"/>
                    </a:ext>
                  </a:extLst>
                </p14:cNvPr>
                <p14:cNvContentPartPr/>
                <p14:nvPr/>
              </p14:nvContentPartPr>
              <p14:xfrm>
                <a:off x="7636568" y="4936331"/>
                <a:ext cx="102240" cy="11520"/>
              </p14:xfrm>
            </p:contentPart>
          </mc:Choice>
          <mc:Fallback xmlns="">
            <p:pic>
              <p:nvPicPr>
                <p:cNvPr id="77" name="Ink 76">
                  <a:extLst>
                    <a:ext uri="{FF2B5EF4-FFF2-40B4-BE49-F238E27FC236}">
                      <a16:creationId xmlns:a16="http://schemas.microsoft.com/office/drawing/2014/main" id="{0D36C76C-D705-554C-8462-6D542BABF6A7}"/>
                    </a:ext>
                  </a:extLst>
                </p:cNvPr>
                <p:cNvPicPr/>
                <p:nvPr/>
              </p:nvPicPr>
              <p:blipFill>
                <a:blip r:embed="rId90"/>
                <a:stretch>
                  <a:fillRect/>
                </a:stretch>
              </p:blipFill>
              <p:spPr>
                <a:xfrm>
                  <a:off x="7621088" y="4920851"/>
                  <a:ext cx="132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8" name="Ink 77">
                  <a:extLst>
                    <a:ext uri="{FF2B5EF4-FFF2-40B4-BE49-F238E27FC236}">
                      <a16:creationId xmlns:a16="http://schemas.microsoft.com/office/drawing/2014/main" id="{681A6CA4-27D0-A44E-B8B6-9555CD627212}"/>
                    </a:ext>
                  </a:extLst>
                </p14:cNvPr>
                <p14:cNvContentPartPr/>
                <p14:nvPr/>
              </p14:nvContentPartPr>
              <p14:xfrm>
                <a:off x="7776968" y="4964411"/>
                <a:ext cx="7560" cy="61200"/>
              </p14:xfrm>
            </p:contentPart>
          </mc:Choice>
          <mc:Fallback xmlns="">
            <p:pic>
              <p:nvPicPr>
                <p:cNvPr id="78" name="Ink 77">
                  <a:extLst>
                    <a:ext uri="{FF2B5EF4-FFF2-40B4-BE49-F238E27FC236}">
                      <a16:creationId xmlns:a16="http://schemas.microsoft.com/office/drawing/2014/main" id="{681A6CA4-27D0-A44E-B8B6-9555CD627212}"/>
                    </a:ext>
                  </a:extLst>
                </p:cNvPr>
                <p:cNvPicPr/>
                <p:nvPr/>
              </p:nvPicPr>
              <p:blipFill>
                <a:blip r:embed="rId92"/>
                <a:stretch>
                  <a:fillRect/>
                </a:stretch>
              </p:blipFill>
              <p:spPr>
                <a:xfrm>
                  <a:off x="7761488" y="4948931"/>
                  <a:ext cx="38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9" name="Ink 78">
                  <a:extLst>
                    <a:ext uri="{FF2B5EF4-FFF2-40B4-BE49-F238E27FC236}">
                      <a16:creationId xmlns:a16="http://schemas.microsoft.com/office/drawing/2014/main" id="{3FDC0934-CE52-B442-B585-AD5F29595E11}"/>
                    </a:ext>
                  </a:extLst>
                </p14:cNvPr>
                <p14:cNvContentPartPr/>
                <p14:nvPr/>
              </p14:nvContentPartPr>
              <p14:xfrm>
                <a:off x="7764728" y="4944971"/>
                <a:ext cx="24480" cy="27000"/>
              </p14:xfrm>
            </p:contentPart>
          </mc:Choice>
          <mc:Fallback xmlns="">
            <p:pic>
              <p:nvPicPr>
                <p:cNvPr id="79" name="Ink 78">
                  <a:extLst>
                    <a:ext uri="{FF2B5EF4-FFF2-40B4-BE49-F238E27FC236}">
                      <a16:creationId xmlns:a16="http://schemas.microsoft.com/office/drawing/2014/main" id="{3FDC0934-CE52-B442-B585-AD5F29595E11}"/>
                    </a:ext>
                  </a:extLst>
                </p:cNvPr>
                <p:cNvPicPr/>
                <p:nvPr/>
              </p:nvPicPr>
              <p:blipFill>
                <a:blip r:embed="rId94"/>
                <a:stretch>
                  <a:fillRect/>
                </a:stretch>
              </p:blipFill>
              <p:spPr>
                <a:xfrm>
                  <a:off x="7749248" y="4929695"/>
                  <a:ext cx="55080" cy="57197"/>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0" name="Ink 79">
                  <a:extLst>
                    <a:ext uri="{FF2B5EF4-FFF2-40B4-BE49-F238E27FC236}">
                      <a16:creationId xmlns:a16="http://schemas.microsoft.com/office/drawing/2014/main" id="{517357B3-D67C-9445-9944-01BA207B416F}"/>
                    </a:ext>
                  </a:extLst>
                </p14:cNvPr>
                <p14:cNvContentPartPr/>
                <p14:nvPr/>
              </p14:nvContentPartPr>
              <p14:xfrm>
                <a:off x="7828088" y="4964411"/>
                <a:ext cx="155880" cy="58320"/>
              </p14:xfrm>
            </p:contentPart>
          </mc:Choice>
          <mc:Fallback xmlns="">
            <p:pic>
              <p:nvPicPr>
                <p:cNvPr id="80" name="Ink 79">
                  <a:extLst>
                    <a:ext uri="{FF2B5EF4-FFF2-40B4-BE49-F238E27FC236}">
                      <a16:creationId xmlns:a16="http://schemas.microsoft.com/office/drawing/2014/main" id="{517357B3-D67C-9445-9944-01BA207B416F}"/>
                    </a:ext>
                  </a:extLst>
                </p:cNvPr>
                <p:cNvPicPr/>
                <p:nvPr/>
              </p:nvPicPr>
              <p:blipFill>
                <a:blip r:embed="rId96"/>
                <a:stretch>
                  <a:fillRect/>
                </a:stretch>
              </p:blipFill>
              <p:spPr>
                <a:xfrm>
                  <a:off x="7812608" y="4949026"/>
                  <a:ext cx="186480" cy="88732"/>
                </a:xfrm>
                <a:prstGeom prst="rect">
                  <a:avLst/>
                </a:prstGeom>
              </p:spPr>
            </p:pic>
          </mc:Fallback>
        </mc:AlternateContent>
      </p:grpSp>
      <p:grpSp>
        <p:nvGrpSpPr>
          <p:cNvPr id="105" name="Group 104">
            <a:extLst>
              <a:ext uri="{FF2B5EF4-FFF2-40B4-BE49-F238E27FC236}">
                <a16:creationId xmlns:a16="http://schemas.microsoft.com/office/drawing/2014/main" id="{AF3EE7FD-8CAC-9C4D-A8BB-66D26557ABDD}"/>
              </a:ext>
            </a:extLst>
          </p:cNvPr>
          <p:cNvGrpSpPr/>
          <p:nvPr/>
        </p:nvGrpSpPr>
        <p:grpSpPr>
          <a:xfrm>
            <a:off x="8061368" y="4827003"/>
            <a:ext cx="1472391" cy="258728"/>
            <a:chOff x="8061368" y="4827003"/>
            <a:chExt cx="1472391" cy="258728"/>
          </a:xfrm>
        </p:grpSpPr>
        <mc:AlternateContent xmlns:mc="http://schemas.openxmlformats.org/markup-compatibility/2006" xmlns:p14="http://schemas.microsoft.com/office/powerpoint/2010/main">
          <mc:Choice Requires="p14">
            <p:contentPart p14:bwMode="auto" r:id="rId97">
              <p14:nvContentPartPr>
                <p14:cNvPr id="82" name="Ink 81">
                  <a:extLst>
                    <a:ext uri="{FF2B5EF4-FFF2-40B4-BE49-F238E27FC236}">
                      <a16:creationId xmlns:a16="http://schemas.microsoft.com/office/drawing/2014/main" id="{93EC1047-ED41-804D-B0A6-A5E126023D5E}"/>
                    </a:ext>
                  </a:extLst>
                </p14:cNvPr>
                <p14:cNvContentPartPr/>
                <p14:nvPr/>
              </p14:nvContentPartPr>
              <p14:xfrm>
                <a:off x="8061368" y="4986371"/>
                <a:ext cx="221760" cy="14760"/>
              </p14:xfrm>
            </p:contentPart>
          </mc:Choice>
          <mc:Fallback xmlns="">
            <p:pic>
              <p:nvPicPr>
                <p:cNvPr id="82" name="Ink 81">
                  <a:extLst>
                    <a:ext uri="{FF2B5EF4-FFF2-40B4-BE49-F238E27FC236}">
                      <a16:creationId xmlns:a16="http://schemas.microsoft.com/office/drawing/2014/main" id="{93EC1047-ED41-804D-B0A6-A5E126023D5E}"/>
                    </a:ext>
                  </a:extLst>
                </p:cNvPr>
                <p:cNvPicPr/>
                <p:nvPr/>
              </p:nvPicPr>
              <p:blipFill>
                <a:blip r:embed="rId98"/>
                <a:stretch>
                  <a:fillRect/>
                </a:stretch>
              </p:blipFill>
              <p:spPr>
                <a:xfrm>
                  <a:off x="8045888" y="4971260"/>
                  <a:ext cx="252360" cy="44631"/>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3" name="Ink 82">
                  <a:extLst>
                    <a:ext uri="{FF2B5EF4-FFF2-40B4-BE49-F238E27FC236}">
                      <a16:creationId xmlns:a16="http://schemas.microsoft.com/office/drawing/2014/main" id="{361DA11E-C695-A146-9D67-D2757BFF512B}"/>
                    </a:ext>
                  </a:extLst>
                </p14:cNvPr>
                <p14:cNvContentPartPr/>
                <p14:nvPr/>
              </p14:nvContentPartPr>
              <p14:xfrm>
                <a:off x="8233808" y="4969091"/>
                <a:ext cx="63360" cy="51480"/>
              </p14:xfrm>
            </p:contentPart>
          </mc:Choice>
          <mc:Fallback xmlns="">
            <p:pic>
              <p:nvPicPr>
                <p:cNvPr id="83" name="Ink 82">
                  <a:extLst>
                    <a:ext uri="{FF2B5EF4-FFF2-40B4-BE49-F238E27FC236}">
                      <a16:creationId xmlns:a16="http://schemas.microsoft.com/office/drawing/2014/main" id="{361DA11E-C695-A146-9D67-D2757BFF512B}"/>
                    </a:ext>
                  </a:extLst>
                </p:cNvPr>
                <p:cNvPicPr/>
                <p:nvPr/>
              </p:nvPicPr>
              <p:blipFill>
                <a:blip r:embed="rId100"/>
                <a:stretch>
                  <a:fillRect/>
                </a:stretch>
              </p:blipFill>
              <p:spPr>
                <a:xfrm>
                  <a:off x="8218415" y="4953611"/>
                  <a:ext cx="93787"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4" name="Ink 83">
                  <a:extLst>
                    <a:ext uri="{FF2B5EF4-FFF2-40B4-BE49-F238E27FC236}">
                      <a16:creationId xmlns:a16="http://schemas.microsoft.com/office/drawing/2014/main" id="{4AB61A19-80C3-A449-AC67-1829ABB4919A}"/>
                    </a:ext>
                  </a:extLst>
                </p14:cNvPr>
                <p14:cNvContentPartPr/>
                <p14:nvPr/>
              </p14:nvContentPartPr>
              <p14:xfrm>
                <a:off x="8384288" y="4966931"/>
                <a:ext cx="19800" cy="63360"/>
              </p14:xfrm>
            </p:contentPart>
          </mc:Choice>
          <mc:Fallback xmlns="">
            <p:pic>
              <p:nvPicPr>
                <p:cNvPr id="84" name="Ink 83">
                  <a:extLst>
                    <a:ext uri="{FF2B5EF4-FFF2-40B4-BE49-F238E27FC236}">
                      <a16:creationId xmlns:a16="http://schemas.microsoft.com/office/drawing/2014/main" id="{4AB61A19-80C3-A449-AC67-1829ABB4919A}"/>
                    </a:ext>
                  </a:extLst>
                </p:cNvPr>
                <p:cNvPicPr/>
                <p:nvPr/>
              </p:nvPicPr>
              <p:blipFill>
                <a:blip r:embed="rId102"/>
                <a:stretch>
                  <a:fillRect/>
                </a:stretch>
              </p:blipFill>
              <p:spPr>
                <a:xfrm>
                  <a:off x="8368808" y="4951451"/>
                  <a:ext cx="50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5" name="Ink 84">
                  <a:extLst>
                    <a:ext uri="{FF2B5EF4-FFF2-40B4-BE49-F238E27FC236}">
                      <a16:creationId xmlns:a16="http://schemas.microsoft.com/office/drawing/2014/main" id="{07B80720-D2B3-DD49-8D16-3D3237E5EFB8}"/>
                    </a:ext>
                  </a:extLst>
                </p14:cNvPr>
                <p14:cNvContentPartPr/>
                <p14:nvPr/>
              </p14:nvContentPartPr>
              <p14:xfrm>
                <a:off x="8403728" y="4918691"/>
                <a:ext cx="24480" cy="26640"/>
              </p14:xfrm>
            </p:contentPart>
          </mc:Choice>
          <mc:Fallback xmlns="">
            <p:pic>
              <p:nvPicPr>
                <p:cNvPr id="85" name="Ink 84">
                  <a:extLst>
                    <a:ext uri="{FF2B5EF4-FFF2-40B4-BE49-F238E27FC236}">
                      <a16:creationId xmlns:a16="http://schemas.microsoft.com/office/drawing/2014/main" id="{07B80720-D2B3-DD49-8D16-3D3237E5EFB8}"/>
                    </a:ext>
                  </a:extLst>
                </p:cNvPr>
                <p:cNvPicPr/>
                <p:nvPr/>
              </p:nvPicPr>
              <p:blipFill>
                <a:blip r:embed="rId104"/>
                <a:stretch>
                  <a:fillRect/>
                </a:stretch>
              </p:blipFill>
              <p:spPr>
                <a:xfrm>
                  <a:off x="8388472" y="4903211"/>
                  <a:ext cx="54637"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6" name="Ink 85">
                  <a:extLst>
                    <a:ext uri="{FF2B5EF4-FFF2-40B4-BE49-F238E27FC236}">
                      <a16:creationId xmlns:a16="http://schemas.microsoft.com/office/drawing/2014/main" id="{379BF315-AAA3-9A40-99BB-4B402CEC9193}"/>
                    </a:ext>
                  </a:extLst>
                </p14:cNvPr>
                <p14:cNvContentPartPr/>
                <p14:nvPr/>
              </p14:nvContentPartPr>
              <p14:xfrm>
                <a:off x="8448368" y="4932731"/>
                <a:ext cx="57600" cy="95040"/>
              </p14:xfrm>
            </p:contentPart>
          </mc:Choice>
          <mc:Fallback xmlns="">
            <p:pic>
              <p:nvPicPr>
                <p:cNvPr id="86" name="Ink 85">
                  <a:extLst>
                    <a:ext uri="{FF2B5EF4-FFF2-40B4-BE49-F238E27FC236}">
                      <a16:creationId xmlns:a16="http://schemas.microsoft.com/office/drawing/2014/main" id="{379BF315-AAA3-9A40-99BB-4B402CEC9193}"/>
                    </a:ext>
                  </a:extLst>
                </p:cNvPr>
                <p:cNvPicPr/>
                <p:nvPr/>
              </p:nvPicPr>
              <p:blipFill>
                <a:blip r:embed="rId106"/>
                <a:stretch>
                  <a:fillRect/>
                </a:stretch>
              </p:blipFill>
              <p:spPr>
                <a:xfrm>
                  <a:off x="8432888" y="4917251"/>
                  <a:ext cx="88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7" name="Ink 86">
                  <a:extLst>
                    <a:ext uri="{FF2B5EF4-FFF2-40B4-BE49-F238E27FC236}">
                      <a16:creationId xmlns:a16="http://schemas.microsoft.com/office/drawing/2014/main" id="{F66BC31F-5AC9-774A-86DB-7734B3ED1996}"/>
                    </a:ext>
                  </a:extLst>
                </p14:cNvPr>
                <p14:cNvContentPartPr/>
                <p14:nvPr/>
              </p14:nvContentPartPr>
              <p14:xfrm>
                <a:off x="8578688" y="4906091"/>
                <a:ext cx="63360" cy="143280"/>
              </p14:xfrm>
            </p:contentPart>
          </mc:Choice>
          <mc:Fallback xmlns="">
            <p:pic>
              <p:nvPicPr>
                <p:cNvPr id="87" name="Ink 86">
                  <a:extLst>
                    <a:ext uri="{FF2B5EF4-FFF2-40B4-BE49-F238E27FC236}">
                      <a16:creationId xmlns:a16="http://schemas.microsoft.com/office/drawing/2014/main" id="{F66BC31F-5AC9-774A-86DB-7734B3ED1996}"/>
                    </a:ext>
                  </a:extLst>
                </p:cNvPr>
                <p:cNvPicPr/>
                <p:nvPr/>
              </p:nvPicPr>
              <p:blipFill>
                <a:blip r:embed="rId108"/>
                <a:stretch>
                  <a:fillRect/>
                </a:stretch>
              </p:blipFill>
              <p:spPr>
                <a:xfrm>
                  <a:off x="8563208" y="4890611"/>
                  <a:ext cx="93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8" name="Ink 87">
                  <a:extLst>
                    <a:ext uri="{FF2B5EF4-FFF2-40B4-BE49-F238E27FC236}">
                      <a16:creationId xmlns:a16="http://schemas.microsoft.com/office/drawing/2014/main" id="{3EA8FEB3-532F-3A43-822F-DE088D63D631}"/>
                    </a:ext>
                  </a:extLst>
                </p14:cNvPr>
                <p14:cNvContentPartPr/>
                <p14:nvPr/>
              </p14:nvContentPartPr>
              <p14:xfrm>
                <a:off x="8673368" y="4918331"/>
                <a:ext cx="53640" cy="17280"/>
              </p14:xfrm>
            </p:contentPart>
          </mc:Choice>
          <mc:Fallback xmlns="">
            <p:pic>
              <p:nvPicPr>
                <p:cNvPr id="88" name="Ink 87">
                  <a:extLst>
                    <a:ext uri="{FF2B5EF4-FFF2-40B4-BE49-F238E27FC236}">
                      <a16:creationId xmlns:a16="http://schemas.microsoft.com/office/drawing/2014/main" id="{3EA8FEB3-532F-3A43-822F-DE088D63D631}"/>
                    </a:ext>
                  </a:extLst>
                </p:cNvPr>
                <p:cNvPicPr/>
                <p:nvPr/>
              </p:nvPicPr>
              <p:blipFill>
                <a:blip r:embed="rId110"/>
                <a:stretch>
                  <a:fillRect/>
                </a:stretch>
              </p:blipFill>
              <p:spPr>
                <a:xfrm>
                  <a:off x="8657991" y="4902851"/>
                  <a:ext cx="84036"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9" name="Ink 88">
                  <a:extLst>
                    <a:ext uri="{FF2B5EF4-FFF2-40B4-BE49-F238E27FC236}">
                      <a16:creationId xmlns:a16="http://schemas.microsoft.com/office/drawing/2014/main" id="{A55F846F-60BD-7E4E-ACD0-6D2405886A15}"/>
                    </a:ext>
                  </a:extLst>
                </p14:cNvPr>
                <p14:cNvContentPartPr/>
                <p14:nvPr/>
              </p14:nvContentPartPr>
              <p14:xfrm>
                <a:off x="8646728" y="4928051"/>
                <a:ext cx="83880" cy="92520"/>
              </p14:xfrm>
            </p:contentPart>
          </mc:Choice>
          <mc:Fallback xmlns="">
            <p:pic>
              <p:nvPicPr>
                <p:cNvPr id="89" name="Ink 88">
                  <a:extLst>
                    <a:ext uri="{FF2B5EF4-FFF2-40B4-BE49-F238E27FC236}">
                      <a16:creationId xmlns:a16="http://schemas.microsoft.com/office/drawing/2014/main" id="{A55F846F-60BD-7E4E-ACD0-6D2405886A15}"/>
                    </a:ext>
                  </a:extLst>
                </p:cNvPr>
                <p:cNvPicPr/>
                <p:nvPr/>
              </p:nvPicPr>
              <p:blipFill>
                <a:blip r:embed="rId112"/>
                <a:stretch>
                  <a:fillRect/>
                </a:stretch>
              </p:blipFill>
              <p:spPr>
                <a:xfrm>
                  <a:off x="8631248" y="4912631"/>
                  <a:ext cx="114480" cy="123001"/>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0" name="Ink 89">
                  <a:extLst>
                    <a:ext uri="{FF2B5EF4-FFF2-40B4-BE49-F238E27FC236}">
                      <a16:creationId xmlns:a16="http://schemas.microsoft.com/office/drawing/2014/main" id="{FFDA8341-08DB-7E47-AD9E-564F1FA0257D}"/>
                    </a:ext>
                  </a:extLst>
                </p14:cNvPr>
                <p14:cNvContentPartPr/>
                <p14:nvPr/>
              </p14:nvContentPartPr>
              <p14:xfrm>
                <a:off x="8658608" y="4976651"/>
                <a:ext cx="107280" cy="12600"/>
              </p14:xfrm>
            </p:contentPart>
          </mc:Choice>
          <mc:Fallback xmlns="">
            <p:pic>
              <p:nvPicPr>
                <p:cNvPr id="90" name="Ink 89">
                  <a:extLst>
                    <a:ext uri="{FF2B5EF4-FFF2-40B4-BE49-F238E27FC236}">
                      <a16:creationId xmlns:a16="http://schemas.microsoft.com/office/drawing/2014/main" id="{FFDA8341-08DB-7E47-AD9E-564F1FA0257D}"/>
                    </a:ext>
                  </a:extLst>
                </p:cNvPr>
                <p:cNvPicPr/>
                <p:nvPr/>
              </p:nvPicPr>
              <p:blipFill>
                <a:blip r:embed="rId114"/>
                <a:stretch>
                  <a:fillRect/>
                </a:stretch>
              </p:blipFill>
              <p:spPr>
                <a:xfrm>
                  <a:off x="8643128" y="4961171"/>
                  <a:ext cx="137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1" name="Ink 90">
                  <a:extLst>
                    <a:ext uri="{FF2B5EF4-FFF2-40B4-BE49-F238E27FC236}">
                      <a16:creationId xmlns:a16="http://schemas.microsoft.com/office/drawing/2014/main" id="{939BADE3-B830-E942-978A-E01DBA051E47}"/>
                    </a:ext>
                  </a:extLst>
                </p14:cNvPr>
                <p14:cNvContentPartPr/>
                <p14:nvPr/>
              </p14:nvContentPartPr>
              <p14:xfrm>
                <a:off x="8713688" y="4885571"/>
                <a:ext cx="120240" cy="200160"/>
              </p14:xfrm>
            </p:contentPart>
          </mc:Choice>
          <mc:Fallback xmlns="">
            <p:pic>
              <p:nvPicPr>
                <p:cNvPr id="91" name="Ink 90">
                  <a:extLst>
                    <a:ext uri="{FF2B5EF4-FFF2-40B4-BE49-F238E27FC236}">
                      <a16:creationId xmlns:a16="http://schemas.microsoft.com/office/drawing/2014/main" id="{939BADE3-B830-E942-978A-E01DBA051E47}"/>
                    </a:ext>
                  </a:extLst>
                </p:cNvPr>
                <p:cNvPicPr/>
                <p:nvPr/>
              </p:nvPicPr>
              <p:blipFill>
                <a:blip r:embed="rId116"/>
                <a:stretch>
                  <a:fillRect/>
                </a:stretch>
              </p:blipFill>
              <p:spPr>
                <a:xfrm>
                  <a:off x="8693168" y="4865051"/>
                  <a:ext cx="160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2" name="Ink 91">
                  <a:extLst>
                    <a:ext uri="{FF2B5EF4-FFF2-40B4-BE49-F238E27FC236}">
                      <a16:creationId xmlns:a16="http://schemas.microsoft.com/office/drawing/2014/main" id="{2091D7A1-62C7-364D-A877-62DEB233C0B7}"/>
                    </a:ext>
                  </a:extLst>
                </p14:cNvPr>
                <p14:cNvContentPartPr/>
                <p14:nvPr/>
              </p14:nvContentPartPr>
              <p14:xfrm>
                <a:off x="8824208" y="4949651"/>
                <a:ext cx="67680" cy="87840"/>
              </p14:xfrm>
            </p:contentPart>
          </mc:Choice>
          <mc:Fallback xmlns="">
            <p:pic>
              <p:nvPicPr>
                <p:cNvPr id="92" name="Ink 91">
                  <a:extLst>
                    <a:ext uri="{FF2B5EF4-FFF2-40B4-BE49-F238E27FC236}">
                      <a16:creationId xmlns:a16="http://schemas.microsoft.com/office/drawing/2014/main" id="{2091D7A1-62C7-364D-A877-62DEB233C0B7}"/>
                    </a:ext>
                  </a:extLst>
                </p:cNvPr>
                <p:cNvPicPr/>
                <p:nvPr/>
              </p:nvPicPr>
              <p:blipFill>
                <a:blip r:embed="rId118"/>
                <a:stretch>
                  <a:fillRect/>
                </a:stretch>
              </p:blipFill>
              <p:spPr>
                <a:xfrm>
                  <a:off x="8808810" y="4934171"/>
                  <a:ext cx="98118"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3" name="Ink 92">
                  <a:extLst>
                    <a:ext uri="{FF2B5EF4-FFF2-40B4-BE49-F238E27FC236}">
                      <a16:creationId xmlns:a16="http://schemas.microsoft.com/office/drawing/2014/main" id="{8B05226E-B19B-5C4E-916E-608B6CE2DDBC}"/>
                    </a:ext>
                  </a:extLst>
                </p14:cNvPr>
                <p14:cNvContentPartPr/>
                <p14:nvPr/>
              </p14:nvContentPartPr>
              <p14:xfrm>
                <a:off x="8908808" y="4939931"/>
                <a:ext cx="53640" cy="141120"/>
              </p14:xfrm>
            </p:contentPart>
          </mc:Choice>
          <mc:Fallback xmlns="">
            <p:pic>
              <p:nvPicPr>
                <p:cNvPr id="93" name="Ink 92">
                  <a:extLst>
                    <a:ext uri="{FF2B5EF4-FFF2-40B4-BE49-F238E27FC236}">
                      <a16:creationId xmlns:a16="http://schemas.microsoft.com/office/drawing/2014/main" id="{8B05226E-B19B-5C4E-916E-608B6CE2DDBC}"/>
                    </a:ext>
                  </a:extLst>
                </p:cNvPr>
                <p:cNvPicPr/>
                <p:nvPr/>
              </p:nvPicPr>
              <p:blipFill>
                <a:blip r:embed="rId120"/>
                <a:stretch>
                  <a:fillRect/>
                </a:stretch>
              </p:blipFill>
              <p:spPr>
                <a:xfrm>
                  <a:off x="8893223" y="4924451"/>
                  <a:ext cx="84447"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4" name="Ink 93">
                  <a:extLst>
                    <a:ext uri="{FF2B5EF4-FFF2-40B4-BE49-F238E27FC236}">
                      <a16:creationId xmlns:a16="http://schemas.microsoft.com/office/drawing/2014/main" id="{AECB8C46-6D92-7549-864C-4E709701648D}"/>
                    </a:ext>
                  </a:extLst>
                </p14:cNvPr>
                <p14:cNvContentPartPr/>
                <p14:nvPr/>
              </p14:nvContentPartPr>
              <p14:xfrm>
                <a:off x="8981888" y="4932731"/>
                <a:ext cx="79560" cy="17280"/>
              </p14:xfrm>
            </p:contentPart>
          </mc:Choice>
          <mc:Fallback xmlns="">
            <p:pic>
              <p:nvPicPr>
                <p:cNvPr id="94" name="Ink 93">
                  <a:extLst>
                    <a:ext uri="{FF2B5EF4-FFF2-40B4-BE49-F238E27FC236}">
                      <a16:creationId xmlns:a16="http://schemas.microsoft.com/office/drawing/2014/main" id="{AECB8C46-6D92-7549-864C-4E709701648D}"/>
                    </a:ext>
                  </a:extLst>
                </p:cNvPr>
                <p:cNvPicPr/>
                <p:nvPr/>
              </p:nvPicPr>
              <p:blipFill>
                <a:blip r:embed="rId122"/>
                <a:stretch>
                  <a:fillRect/>
                </a:stretch>
              </p:blipFill>
              <p:spPr>
                <a:xfrm>
                  <a:off x="8966408" y="4917251"/>
                  <a:ext cx="1101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5" name="Ink 94">
                  <a:extLst>
                    <a:ext uri="{FF2B5EF4-FFF2-40B4-BE49-F238E27FC236}">
                      <a16:creationId xmlns:a16="http://schemas.microsoft.com/office/drawing/2014/main" id="{BEC766DC-AD78-EA4D-8226-B418CB37D6C8}"/>
                    </a:ext>
                  </a:extLst>
                </p14:cNvPr>
                <p14:cNvContentPartPr/>
                <p14:nvPr/>
              </p14:nvContentPartPr>
              <p14:xfrm>
                <a:off x="8967128" y="4952171"/>
                <a:ext cx="80640" cy="87840"/>
              </p14:xfrm>
            </p:contentPart>
          </mc:Choice>
          <mc:Fallback xmlns="">
            <p:pic>
              <p:nvPicPr>
                <p:cNvPr id="95" name="Ink 94">
                  <a:extLst>
                    <a:ext uri="{FF2B5EF4-FFF2-40B4-BE49-F238E27FC236}">
                      <a16:creationId xmlns:a16="http://schemas.microsoft.com/office/drawing/2014/main" id="{BEC766DC-AD78-EA4D-8226-B418CB37D6C8}"/>
                    </a:ext>
                  </a:extLst>
                </p:cNvPr>
                <p:cNvPicPr/>
                <p:nvPr/>
              </p:nvPicPr>
              <p:blipFill>
                <a:blip r:embed="rId124"/>
                <a:stretch>
                  <a:fillRect/>
                </a:stretch>
              </p:blipFill>
              <p:spPr>
                <a:xfrm>
                  <a:off x="8951579" y="4936691"/>
                  <a:ext cx="111377"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6" name="Ink 95">
                  <a:extLst>
                    <a:ext uri="{FF2B5EF4-FFF2-40B4-BE49-F238E27FC236}">
                      <a16:creationId xmlns:a16="http://schemas.microsoft.com/office/drawing/2014/main" id="{A18B842A-2CF0-A14D-A960-58D1DC0414B1}"/>
                    </a:ext>
                  </a:extLst>
                </p14:cNvPr>
                <p14:cNvContentPartPr/>
                <p14:nvPr/>
              </p14:nvContentPartPr>
              <p14:xfrm>
                <a:off x="8991608" y="4993571"/>
                <a:ext cx="78120" cy="5040"/>
              </p14:xfrm>
            </p:contentPart>
          </mc:Choice>
          <mc:Fallback xmlns="">
            <p:pic>
              <p:nvPicPr>
                <p:cNvPr id="96" name="Ink 95">
                  <a:extLst>
                    <a:ext uri="{FF2B5EF4-FFF2-40B4-BE49-F238E27FC236}">
                      <a16:creationId xmlns:a16="http://schemas.microsoft.com/office/drawing/2014/main" id="{A18B842A-2CF0-A14D-A960-58D1DC0414B1}"/>
                    </a:ext>
                  </a:extLst>
                </p:cNvPr>
                <p:cNvPicPr/>
                <p:nvPr/>
              </p:nvPicPr>
              <p:blipFill>
                <a:blip r:embed="rId126"/>
                <a:stretch>
                  <a:fillRect/>
                </a:stretch>
              </p:blipFill>
              <p:spPr>
                <a:xfrm>
                  <a:off x="8976128" y="4979123"/>
                  <a:ext cx="108720" cy="33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8" name="Ink 97">
                  <a:extLst>
                    <a:ext uri="{FF2B5EF4-FFF2-40B4-BE49-F238E27FC236}">
                      <a16:creationId xmlns:a16="http://schemas.microsoft.com/office/drawing/2014/main" id="{79A0645F-2716-F34F-8612-CE314297EBE5}"/>
                    </a:ext>
                  </a:extLst>
                </p14:cNvPr>
                <p14:cNvContentPartPr/>
                <p14:nvPr/>
              </p14:nvContentPartPr>
              <p14:xfrm>
                <a:off x="9092039" y="4906923"/>
                <a:ext cx="148320" cy="36720"/>
              </p14:xfrm>
            </p:contentPart>
          </mc:Choice>
          <mc:Fallback xmlns="">
            <p:pic>
              <p:nvPicPr>
                <p:cNvPr id="98" name="Ink 97">
                  <a:extLst>
                    <a:ext uri="{FF2B5EF4-FFF2-40B4-BE49-F238E27FC236}">
                      <a16:creationId xmlns:a16="http://schemas.microsoft.com/office/drawing/2014/main" id="{79A0645F-2716-F34F-8612-CE314297EBE5}"/>
                    </a:ext>
                  </a:extLst>
                </p:cNvPr>
                <p:cNvPicPr/>
                <p:nvPr/>
              </p:nvPicPr>
              <p:blipFill>
                <a:blip r:embed="rId128"/>
                <a:stretch>
                  <a:fillRect/>
                </a:stretch>
              </p:blipFill>
              <p:spPr>
                <a:xfrm>
                  <a:off x="9071519" y="4886403"/>
                  <a:ext cx="189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9" name="Ink 98">
                  <a:extLst>
                    <a:ext uri="{FF2B5EF4-FFF2-40B4-BE49-F238E27FC236}">
                      <a16:creationId xmlns:a16="http://schemas.microsoft.com/office/drawing/2014/main" id="{24807C6E-6293-8D4F-B121-634083C0BDDD}"/>
                    </a:ext>
                  </a:extLst>
                </p14:cNvPr>
                <p14:cNvContentPartPr/>
                <p14:nvPr/>
              </p14:nvContentPartPr>
              <p14:xfrm>
                <a:off x="9120119" y="4827003"/>
                <a:ext cx="57600" cy="209160"/>
              </p14:xfrm>
            </p:contentPart>
          </mc:Choice>
          <mc:Fallback xmlns="">
            <p:pic>
              <p:nvPicPr>
                <p:cNvPr id="99" name="Ink 98">
                  <a:extLst>
                    <a:ext uri="{FF2B5EF4-FFF2-40B4-BE49-F238E27FC236}">
                      <a16:creationId xmlns:a16="http://schemas.microsoft.com/office/drawing/2014/main" id="{24807C6E-6293-8D4F-B121-634083C0BDDD}"/>
                    </a:ext>
                  </a:extLst>
                </p:cNvPr>
                <p:cNvPicPr/>
                <p:nvPr/>
              </p:nvPicPr>
              <p:blipFill>
                <a:blip r:embed="rId130"/>
                <a:stretch>
                  <a:fillRect/>
                </a:stretch>
              </p:blipFill>
              <p:spPr>
                <a:xfrm>
                  <a:off x="9104639" y="4811523"/>
                  <a:ext cx="882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0" name="Ink 99">
                  <a:extLst>
                    <a:ext uri="{FF2B5EF4-FFF2-40B4-BE49-F238E27FC236}">
                      <a16:creationId xmlns:a16="http://schemas.microsoft.com/office/drawing/2014/main" id="{B9EB5384-52C8-9649-8C85-E21EDF0B17C9}"/>
                    </a:ext>
                  </a:extLst>
                </p14:cNvPr>
                <p14:cNvContentPartPr/>
                <p14:nvPr/>
              </p14:nvContentPartPr>
              <p14:xfrm>
                <a:off x="9192839" y="4935723"/>
                <a:ext cx="81000" cy="90720"/>
              </p14:xfrm>
            </p:contentPart>
          </mc:Choice>
          <mc:Fallback xmlns="">
            <p:pic>
              <p:nvPicPr>
                <p:cNvPr id="100" name="Ink 99">
                  <a:extLst>
                    <a:ext uri="{FF2B5EF4-FFF2-40B4-BE49-F238E27FC236}">
                      <a16:creationId xmlns:a16="http://schemas.microsoft.com/office/drawing/2014/main" id="{B9EB5384-52C8-9649-8C85-E21EDF0B17C9}"/>
                    </a:ext>
                  </a:extLst>
                </p:cNvPr>
                <p:cNvPicPr/>
                <p:nvPr/>
              </p:nvPicPr>
              <p:blipFill>
                <a:blip r:embed="rId132"/>
                <a:stretch>
                  <a:fillRect/>
                </a:stretch>
              </p:blipFill>
              <p:spPr>
                <a:xfrm>
                  <a:off x="9172319" y="4915203"/>
                  <a:ext cx="121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12BB7A49-3169-734D-BE39-231C4ECB6D9F}"/>
                    </a:ext>
                  </a:extLst>
                </p14:cNvPr>
                <p14:cNvContentPartPr/>
                <p14:nvPr/>
              </p14:nvContentPartPr>
              <p14:xfrm>
                <a:off x="9257999" y="4927803"/>
                <a:ext cx="73080" cy="69840"/>
              </p14:xfrm>
            </p:contentPart>
          </mc:Choice>
          <mc:Fallback xmlns="">
            <p:pic>
              <p:nvPicPr>
                <p:cNvPr id="101" name="Ink 100">
                  <a:extLst>
                    <a:ext uri="{FF2B5EF4-FFF2-40B4-BE49-F238E27FC236}">
                      <a16:creationId xmlns:a16="http://schemas.microsoft.com/office/drawing/2014/main" id="{12BB7A49-3169-734D-BE39-231C4ECB6D9F}"/>
                    </a:ext>
                  </a:extLst>
                </p:cNvPr>
                <p:cNvPicPr/>
                <p:nvPr/>
              </p:nvPicPr>
              <p:blipFill>
                <a:blip r:embed="rId134"/>
                <a:stretch>
                  <a:fillRect/>
                </a:stretch>
              </p:blipFill>
              <p:spPr>
                <a:xfrm>
                  <a:off x="9242595" y="4912402"/>
                  <a:ext cx="103530" cy="100283"/>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2" name="Ink 101">
                  <a:extLst>
                    <a:ext uri="{FF2B5EF4-FFF2-40B4-BE49-F238E27FC236}">
                      <a16:creationId xmlns:a16="http://schemas.microsoft.com/office/drawing/2014/main" id="{A7456A36-894A-6C4E-BD5E-AD4B3E73E4C5}"/>
                    </a:ext>
                  </a:extLst>
                </p14:cNvPr>
                <p14:cNvContentPartPr/>
                <p14:nvPr/>
              </p14:nvContentPartPr>
              <p14:xfrm>
                <a:off x="9335759" y="4947243"/>
                <a:ext cx="62640" cy="58320"/>
              </p14:xfrm>
            </p:contentPart>
          </mc:Choice>
          <mc:Fallback xmlns="">
            <p:pic>
              <p:nvPicPr>
                <p:cNvPr id="102" name="Ink 101">
                  <a:extLst>
                    <a:ext uri="{FF2B5EF4-FFF2-40B4-BE49-F238E27FC236}">
                      <a16:creationId xmlns:a16="http://schemas.microsoft.com/office/drawing/2014/main" id="{A7456A36-894A-6C4E-BD5E-AD4B3E73E4C5}"/>
                    </a:ext>
                  </a:extLst>
                </p:cNvPr>
                <p:cNvPicPr/>
                <p:nvPr/>
              </p:nvPicPr>
              <p:blipFill>
                <a:blip r:embed="rId136"/>
                <a:stretch>
                  <a:fillRect/>
                </a:stretch>
              </p:blipFill>
              <p:spPr>
                <a:xfrm>
                  <a:off x="9320279" y="4931763"/>
                  <a:ext cx="93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 name="Ink 102">
                  <a:extLst>
                    <a:ext uri="{FF2B5EF4-FFF2-40B4-BE49-F238E27FC236}">
                      <a16:creationId xmlns:a16="http://schemas.microsoft.com/office/drawing/2014/main" id="{92EA2B80-8051-7041-83B1-A83BF88B74C5}"/>
                    </a:ext>
                  </a:extLst>
                </p14:cNvPr>
                <p14:cNvContentPartPr/>
                <p14:nvPr/>
              </p14:nvContentPartPr>
              <p14:xfrm>
                <a:off x="9419279" y="4847163"/>
                <a:ext cx="22680" cy="177480"/>
              </p14:xfrm>
            </p:contentPart>
          </mc:Choice>
          <mc:Fallback xmlns="">
            <p:pic>
              <p:nvPicPr>
                <p:cNvPr id="103" name="Ink 102">
                  <a:extLst>
                    <a:ext uri="{FF2B5EF4-FFF2-40B4-BE49-F238E27FC236}">
                      <a16:creationId xmlns:a16="http://schemas.microsoft.com/office/drawing/2014/main" id="{92EA2B80-8051-7041-83B1-A83BF88B74C5}"/>
                    </a:ext>
                  </a:extLst>
                </p:cNvPr>
                <p:cNvPicPr/>
                <p:nvPr/>
              </p:nvPicPr>
              <p:blipFill>
                <a:blip r:embed="rId138"/>
                <a:stretch>
                  <a:fillRect/>
                </a:stretch>
              </p:blipFill>
              <p:spPr>
                <a:xfrm>
                  <a:off x="9403799" y="4831652"/>
                  <a:ext cx="53280" cy="208142"/>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Ink 103">
                  <a:extLst>
                    <a:ext uri="{FF2B5EF4-FFF2-40B4-BE49-F238E27FC236}">
                      <a16:creationId xmlns:a16="http://schemas.microsoft.com/office/drawing/2014/main" id="{9EB84D12-1E15-454B-8EC1-854259626539}"/>
                    </a:ext>
                  </a:extLst>
                </p14:cNvPr>
                <p14:cNvContentPartPr/>
                <p14:nvPr/>
              </p14:nvContentPartPr>
              <p14:xfrm>
                <a:off x="9302279" y="4888923"/>
                <a:ext cx="231480" cy="26280"/>
              </p14:xfrm>
            </p:contentPart>
          </mc:Choice>
          <mc:Fallback xmlns="">
            <p:pic>
              <p:nvPicPr>
                <p:cNvPr id="104" name="Ink 103">
                  <a:extLst>
                    <a:ext uri="{FF2B5EF4-FFF2-40B4-BE49-F238E27FC236}">
                      <a16:creationId xmlns:a16="http://schemas.microsoft.com/office/drawing/2014/main" id="{9EB84D12-1E15-454B-8EC1-854259626539}"/>
                    </a:ext>
                  </a:extLst>
                </p:cNvPr>
                <p:cNvPicPr/>
                <p:nvPr/>
              </p:nvPicPr>
              <p:blipFill>
                <a:blip r:embed="rId140"/>
                <a:stretch>
                  <a:fillRect/>
                </a:stretch>
              </p:blipFill>
              <p:spPr>
                <a:xfrm>
                  <a:off x="9281759" y="4868403"/>
                  <a:ext cx="272160" cy="66960"/>
                </a:xfrm>
                <a:prstGeom prst="rect">
                  <a:avLst/>
                </a:prstGeom>
              </p:spPr>
            </p:pic>
          </mc:Fallback>
        </mc:AlternateContent>
      </p:grpSp>
      <p:grpSp>
        <p:nvGrpSpPr>
          <p:cNvPr id="109" name="Group 108">
            <a:extLst>
              <a:ext uri="{FF2B5EF4-FFF2-40B4-BE49-F238E27FC236}">
                <a16:creationId xmlns:a16="http://schemas.microsoft.com/office/drawing/2014/main" id="{C03B1A7A-33F3-CA46-800D-69F29F39C9BE}"/>
              </a:ext>
            </a:extLst>
          </p:cNvPr>
          <p:cNvGrpSpPr/>
          <p:nvPr/>
        </p:nvGrpSpPr>
        <p:grpSpPr>
          <a:xfrm>
            <a:off x="6003041" y="6245170"/>
            <a:ext cx="471240" cy="457200"/>
            <a:chOff x="6003041" y="6245170"/>
            <a:chExt cx="471240" cy="457200"/>
          </a:xfrm>
        </p:grpSpPr>
        <mc:AlternateContent xmlns:mc="http://schemas.openxmlformats.org/markup-compatibility/2006" xmlns:p14="http://schemas.microsoft.com/office/powerpoint/2010/main">
          <mc:Choice Requires="p14">
            <p:contentPart p14:bwMode="auto" r:id="rId141">
              <p14:nvContentPartPr>
                <p14:cNvPr id="106" name="Ink 105">
                  <a:extLst>
                    <a:ext uri="{FF2B5EF4-FFF2-40B4-BE49-F238E27FC236}">
                      <a16:creationId xmlns:a16="http://schemas.microsoft.com/office/drawing/2014/main" id="{1724B82A-7EC7-6E4A-BEED-73D43C16CE05}"/>
                    </a:ext>
                  </a:extLst>
                </p14:cNvPr>
                <p14:cNvContentPartPr/>
                <p14:nvPr/>
              </p14:nvContentPartPr>
              <p14:xfrm>
                <a:off x="6210761" y="6293770"/>
                <a:ext cx="107640" cy="166680"/>
              </p14:xfrm>
            </p:contentPart>
          </mc:Choice>
          <mc:Fallback xmlns="">
            <p:pic>
              <p:nvPicPr>
                <p:cNvPr id="106" name="Ink 105">
                  <a:extLst>
                    <a:ext uri="{FF2B5EF4-FFF2-40B4-BE49-F238E27FC236}">
                      <a16:creationId xmlns:a16="http://schemas.microsoft.com/office/drawing/2014/main" id="{1724B82A-7EC7-6E4A-BEED-73D43C16CE05}"/>
                    </a:ext>
                  </a:extLst>
                </p:cNvPr>
                <p:cNvPicPr/>
                <p:nvPr/>
              </p:nvPicPr>
              <p:blipFill>
                <a:blip r:embed="rId142"/>
                <a:stretch>
                  <a:fillRect/>
                </a:stretch>
              </p:blipFill>
              <p:spPr>
                <a:xfrm>
                  <a:off x="6195281" y="6278290"/>
                  <a:ext cx="138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7" name="Ink 106">
                  <a:extLst>
                    <a:ext uri="{FF2B5EF4-FFF2-40B4-BE49-F238E27FC236}">
                      <a16:creationId xmlns:a16="http://schemas.microsoft.com/office/drawing/2014/main" id="{9ECABE00-F835-2845-9857-E955F33340BF}"/>
                    </a:ext>
                  </a:extLst>
                </p14:cNvPr>
                <p14:cNvContentPartPr/>
                <p14:nvPr/>
              </p14:nvContentPartPr>
              <p14:xfrm>
                <a:off x="6260441" y="6556930"/>
                <a:ext cx="47160" cy="34920"/>
              </p14:xfrm>
            </p:contentPart>
          </mc:Choice>
          <mc:Fallback xmlns="">
            <p:pic>
              <p:nvPicPr>
                <p:cNvPr id="107" name="Ink 106">
                  <a:extLst>
                    <a:ext uri="{FF2B5EF4-FFF2-40B4-BE49-F238E27FC236}">
                      <a16:creationId xmlns:a16="http://schemas.microsoft.com/office/drawing/2014/main" id="{9ECABE00-F835-2845-9857-E955F33340BF}"/>
                    </a:ext>
                  </a:extLst>
                </p:cNvPr>
                <p:cNvPicPr/>
                <p:nvPr/>
              </p:nvPicPr>
              <p:blipFill>
                <a:blip r:embed="rId144"/>
                <a:stretch>
                  <a:fillRect/>
                </a:stretch>
              </p:blipFill>
              <p:spPr>
                <a:xfrm>
                  <a:off x="6244961" y="6541450"/>
                  <a:ext cx="77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8" name="Ink 107">
                  <a:extLst>
                    <a:ext uri="{FF2B5EF4-FFF2-40B4-BE49-F238E27FC236}">
                      <a16:creationId xmlns:a16="http://schemas.microsoft.com/office/drawing/2014/main" id="{4CF445FD-C324-0548-A3C4-41B17361AB26}"/>
                    </a:ext>
                  </a:extLst>
                </p14:cNvPr>
                <p14:cNvContentPartPr/>
                <p14:nvPr/>
              </p14:nvContentPartPr>
              <p14:xfrm>
                <a:off x="6003041" y="6245170"/>
                <a:ext cx="471240" cy="457200"/>
              </p14:xfrm>
            </p:contentPart>
          </mc:Choice>
          <mc:Fallback xmlns="">
            <p:pic>
              <p:nvPicPr>
                <p:cNvPr id="108" name="Ink 107">
                  <a:extLst>
                    <a:ext uri="{FF2B5EF4-FFF2-40B4-BE49-F238E27FC236}">
                      <a16:creationId xmlns:a16="http://schemas.microsoft.com/office/drawing/2014/main" id="{4CF445FD-C324-0548-A3C4-41B17361AB26}"/>
                    </a:ext>
                  </a:extLst>
                </p:cNvPr>
                <p:cNvPicPr/>
                <p:nvPr/>
              </p:nvPicPr>
              <p:blipFill>
                <a:blip r:embed="rId146"/>
                <a:stretch>
                  <a:fillRect/>
                </a:stretch>
              </p:blipFill>
              <p:spPr>
                <a:xfrm>
                  <a:off x="5982521" y="6224650"/>
                  <a:ext cx="511920" cy="49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7">
            <p14:nvContentPartPr>
              <p14:cNvPr id="233" name="Ink 232">
                <a:extLst>
                  <a:ext uri="{FF2B5EF4-FFF2-40B4-BE49-F238E27FC236}">
                    <a16:creationId xmlns:a16="http://schemas.microsoft.com/office/drawing/2014/main" id="{B2A64688-76C3-FE48-BB72-B7FAC880A5E6}"/>
                  </a:ext>
                </a:extLst>
              </p14:cNvPr>
              <p14:cNvContentPartPr/>
              <p14:nvPr/>
            </p14:nvContentPartPr>
            <p14:xfrm>
              <a:off x="1119960" y="7023584"/>
              <a:ext cx="42840" cy="122040"/>
            </p14:xfrm>
          </p:contentPart>
        </mc:Choice>
        <mc:Fallback xmlns="">
          <p:pic>
            <p:nvPicPr>
              <p:cNvPr id="233" name="Ink 232">
                <a:extLst>
                  <a:ext uri="{FF2B5EF4-FFF2-40B4-BE49-F238E27FC236}">
                    <a16:creationId xmlns:a16="http://schemas.microsoft.com/office/drawing/2014/main" id="{B2A64688-76C3-FE48-BB72-B7FAC880A5E6}"/>
                  </a:ext>
                </a:extLst>
              </p:cNvPr>
              <p:cNvPicPr/>
              <p:nvPr/>
            </p:nvPicPr>
            <p:blipFill>
              <a:blip r:embed="rId148"/>
              <a:stretch>
                <a:fillRect/>
              </a:stretch>
            </p:blipFill>
            <p:spPr>
              <a:xfrm>
                <a:off x="1104480" y="7008058"/>
                <a:ext cx="73440" cy="152731"/>
              </a:xfrm>
              <a:prstGeom prst="rect">
                <a:avLst/>
              </a:prstGeom>
            </p:spPr>
          </p:pic>
        </mc:Fallback>
      </mc:AlternateContent>
      <p:grpSp>
        <p:nvGrpSpPr>
          <p:cNvPr id="286" name="Group 285">
            <a:extLst>
              <a:ext uri="{FF2B5EF4-FFF2-40B4-BE49-F238E27FC236}">
                <a16:creationId xmlns:a16="http://schemas.microsoft.com/office/drawing/2014/main" id="{D3233890-F56F-7148-A6FC-F7F0F48937D6}"/>
              </a:ext>
            </a:extLst>
          </p:cNvPr>
          <p:cNvGrpSpPr/>
          <p:nvPr/>
        </p:nvGrpSpPr>
        <p:grpSpPr>
          <a:xfrm>
            <a:off x="636480" y="6521681"/>
            <a:ext cx="5293932" cy="703503"/>
            <a:chOff x="636480" y="6521681"/>
            <a:chExt cx="5293932" cy="703503"/>
          </a:xfrm>
        </p:grpSpPr>
        <mc:AlternateContent xmlns:mc="http://schemas.openxmlformats.org/markup-compatibility/2006" xmlns:p14="http://schemas.microsoft.com/office/powerpoint/2010/main">
          <mc:Choice Requires="p14">
            <p:contentPart p14:bwMode="auto" r:id="rId149">
              <p14:nvContentPartPr>
                <p14:cNvPr id="148" name="Ink 147">
                  <a:extLst>
                    <a:ext uri="{FF2B5EF4-FFF2-40B4-BE49-F238E27FC236}">
                      <a16:creationId xmlns:a16="http://schemas.microsoft.com/office/drawing/2014/main" id="{4FC68EF4-818A-2549-B463-41154CAE26F2}"/>
                    </a:ext>
                  </a:extLst>
                </p14:cNvPr>
                <p14:cNvContentPartPr/>
                <p14:nvPr/>
              </p14:nvContentPartPr>
              <p14:xfrm>
                <a:off x="650520" y="6836681"/>
                <a:ext cx="77040" cy="5760"/>
              </p14:xfrm>
            </p:contentPart>
          </mc:Choice>
          <mc:Fallback xmlns="">
            <p:pic>
              <p:nvPicPr>
                <p:cNvPr id="148" name="Ink 147">
                  <a:extLst>
                    <a:ext uri="{FF2B5EF4-FFF2-40B4-BE49-F238E27FC236}">
                      <a16:creationId xmlns:a16="http://schemas.microsoft.com/office/drawing/2014/main" id="{4FC68EF4-818A-2549-B463-41154CAE26F2}"/>
                    </a:ext>
                  </a:extLst>
                </p:cNvPr>
                <p:cNvPicPr/>
                <p:nvPr/>
              </p:nvPicPr>
              <p:blipFill>
                <a:blip r:embed="rId150"/>
                <a:stretch>
                  <a:fillRect/>
                </a:stretch>
              </p:blipFill>
              <p:spPr>
                <a:xfrm>
                  <a:off x="630000" y="6816161"/>
                  <a:ext cx="117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9" name="Ink 148">
                  <a:extLst>
                    <a:ext uri="{FF2B5EF4-FFF2-40B4-BE49-F238E27FC236}">
                      <a16:creationId xmlns:a16="http://schemas.microsoft.com/office/drawing/2014/main" id="{9B38A38B-CE1F-6542-AE5D-56E8DD7862AC}"/>
                    </a:ext>
                  </a:extLst>
                </p14:cNvPr>
                <p14:cNvContentPartPr/>
                <p14:nvPr/>
              </p14:nvContentPartPr>
              <p14:xfrm>
                <a:off x="636480" y="6848921"/>
                <a:ext cx="83160" cy="120240"/>
              </p14:xfrm>
            </p:contentPart>
          </mc:Choice>
          <mc:Fallback xmlns="">
            <p:pic>
              <p:nvPicPr>
                <p:cNvPr id="149" name="Ink 148">
                  <a:extLst>
                    <a:ext uri="{FF2B5EF4-FFF2-40B4-BE49-F238E27FC236}">
                      <a16:creationId xmlns:a16="http://schemas.microsoft.com/office/drawing/2014/main" id="{9B38A38B-CE1F-6542-AE5D-56E8DD7862AC}"/>
                    </a:ext>
                  </a:extLst>
                </p:cNvPr>
                <p:cNvPicPr/>
                <p:nvPr/>
              </p:nvPicPr>
              <p:blipFill>
                <a:blip r:embed="rId152"/>
                <a:stretch>
                  <a:fillRect/>
                </a:stretch>
              </p:blipFill>
              <p:spPr>
                <a:xfrm>
                  <a:off x="615960" y="6828401"/>
                  <a:ext cx="123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50" name="Ink 149">
                  <a:extLst>
                    <a:ext uri="{FF2B5EF4-FFF2-40B4-BE49-F238E27FC236}">
                      <a16:creationId xmlns:a16="http://schemas.microsoft.com/office/drawing/2014/main" id="{3FAC566A-0D60-8347-81A7-133421FB5F3A}"/>
                    </a:ext>
                  </a:extLst>
                </p14:cNvPr>
                <p14:cNvContentPartPr/>
                <p14:nvPr/>
              </p14:nvContentPartPr>
              <p14:xfrm>
                <a:off x="643680" y="6903641"/>
                <a:ext cx="97200" cy="12600"/>
              </p14:xfrm>
            </p:contentPart>
          </mc:Choice>
          <mc:Fallback xmlns="">
            <p:pic>
              <p:nvPicPr>
                <p:cNvPr id="150" name="Ink 149">
                  <a:extLst>
                    <a:ext uri="{FF2B5EF4-FFF2-40B4-BE49-F238E27FC236}">
                      <a16:creationId xmlns:a16="http://schemas.microsoft.com/office/drawing/2014/main" id="{3FAC566A-0D60-8347-81A7-133421FB5F3A}"/>
                    </a:ext>
                  </a:extLst>
                </p:cNvPr>
                <p:cNvPicPr/>
                <p:nvPr/>
              </p:nvPicPr>
              <p:blipFill>
                <a:blip r:embed="rId154"/>
                <a:stretch>
                  <a:fillRect/>
                </a:stretch>
              </p:blipFill>
              <p:spPr>
                <a:xfrm>
                  <a:off x="623236" y="6883121"/>
                  <a:ext cx="13773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1" name="Ink 150">
                  <a:extLst>
                    <a:ext uri="{FF2B5EF4-FFF2-40B4-BE49-F238E27FC236}">
                      <a16:creationId xmlns:a16="http://schemas.microsoft.com/office/drawing/2014/main" id="{95E3334A-6F11-0B4F-9D7A-EBAC6A833679}"/>
                    </a:ext>
                  </a:extLst>
                </p14:cNvPr>
                <p14:cNvContentPartPr/>
                <p14:nvPr/>
              </p14:nvContentPartPr>
              <p14:xfrm>
                <a:off x="745920" y="6887081"/>
                <a:ext cx="69120" cy="68040"/>
              </p14:xfrm>
            </p:contentPart>
          </mc:Choice>
          <mc:Fallback xmlns="">
            <p:pic>
              <p:nvPicPr>
                <p:cNvPr id="151" name="Ink 150">
                  <a:extLst>
                    <a:ext uri="{FF2B5EF4-FFF2-40B4-BE49-F238E27FC236}">
                      <a16:creationId xmlns:a16="http://schemas.microsoft.com/office/drawing/2014/main" id="{95E3334A-6F11-0B4F-9D7A-EBAC6A833679}"/>
                    </a:ext>
                  </a:extLst>
                </p:cNvPr>
                <p:cNvPicPr/>
                <p:nvPr/>
              </p:nvPicPr>
              <p:blipFill>
                <a:blip r:embed="rId156"/>
                <a:stretch>
                  <a:fillRect/>
                </a:stretch>
              </p:blipFill>
              <p:spPr>
                <a:xfrm>
                  <a:off x="725400" y="6866561"/>
                  <a:ext cx="109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52" name="Ink 151">
                  <a:extLst>
                    <a:ext uri="{FF2B5EF4-FFF2-40B4-BE49-F238E27FC236}">
                      <a16:creationId xmlns:a16="http://schemas.microsoft.com/office/drawing/2014/main" id="{2528AD8E-2491-6C45-99EE-A877FD974CD8}"/>
                    </a:ext>
                  </a:extLst>
                </p14:cNvPr>
                <p14:cNvContentPartPr/>
                <p14:nvPr/>
              </p14:nvContentPartPr>
              <p14:xfrm>
                <a:off x="834120" y="6898241"/>
                <a:ext cx="3960" cy="64080"/>
              </p14:xfrm>
            </p:contentPart>
          </mc:Choice>
          <mc:Fallback xmlns="">
            <p:pic>
              <p:nvPicPr>
                <p:cNvPr id="152" name="Ink 151">
                  <a:extLst>
                    <a:ext uri="{FF2B5EF4-FFF2-40B4-BE49-F238E27FC236}">
                      <a16:creationId xmlns:a16="http://schemas.microsoft.com/office/drawing/2014/main" id="{2528AD8E-2491-6C45-99EE-A877FD974CD8}"/>
                    </a:ext>
                  </a:extLst>
                </p:cNvPr>
                <p:cNvPicPr/>
                <p:nvPr/>
              </p:nvPicPr>
              <p:blipFill>
                <a:blip r:embed="rId158"/>
                <a:stretch>
                  <a:fillRect/>
                </a:stretch>
              </p:blipFill>
              <p:spPr>
                <a:xfrm>
                  <a:off x="811548" y="6877721"/>
                  <a:ext cx="48708"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3" name="Ink 152">
                  <a:extLst>
                    <a:ext uri="{FF2B5EF4-FFF2-40B4-BE49-F238E27FC236}">
                      <a16:creationId xmlns:a16="http://schemas.microsoft.com/office/drawing/2014/main" id="{1736E82C-4FEF-8A4E-8601-9E455E7F3E9F}"/>
                    </a:ext>
                  </a:extLst>
                </p14:cNvPr>
                <p14:cNvContentPartPr/>
                <p14:nvPr/>
              </p14:nvContentPartPr>
              <p14:xfrm>
                <a:off x="837720" y="6854321"/>
                <a:ext cx="16200" cy="17640"/>
              </p14:xfrm>
            </p:contentPart>
          </mc:Choice>
          <mc:Fallback xmlns="">
            <p:pic>
              <p:nvPicPr>
                <p:cNvPr id="153" name="Ink 152">
                  <a:extLst>
                    <a:ext uri="{FF2B5EF4-FFF2-40B4-BE49-F238E27FC236}">
                      <a16:creationId xmlns:a16="http://schemas.microsoft.com/office/drawing/2014/main" id="{1736E82C-4FEF-8A4E-8601-9E455E7F3E9F}"/>
                    </a:ext>
                  </a:extLst>
                </p:cNvPr>
                <p:cNvPicPr/>
                <p:nvPr/>
              </p:nvPicPr>
              <p:blipFill>
                <a:blip r:embed="rId160"/>
                <a:stretch>
                  <a:fillRect/>
                </a:stretch>
              </p:blipFill>
              <p:spPr>
                <a:xfrm>
                  <a:off x="817200" y="6833801"/>
                  <a:ext cx="56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4" name="Ink 153">
                  <a:extLst>
                    <a:ext uri="{FF2B5EF4-FFF2-40B4-BE49-F238E27FC236}">
                      <a16:creationId xmlns:a16="http://schemas.microsoft.com/office/drawing/2014/main" id="{A7E6DF63-DE55-E84D-AD53-E657B557279A}"/>
                    </a:ext>
                  </a:extLst>
                </p14:cNvPr>
                <p14:cNvContentPartPr/>
                <p14:nvPr/>
              </p14:nvContentPartPr>
              <p14:xfrm>
                <a:off x="887040" y="6884561"/>
                <a:ext cx="67320" cy="74160"/>
              </p14:xfrm>
            </p:contentPart>
          </mc:Choice>
          <mc:Fallback xmlns="">
            <p:pic>
              <p:nvPicPr>
                <p:cNvPr id="154" name="Ink 153">
                  <a:extLst>
                    <a:ext uri="{FF2B5EF4-FFF2-40B4-BE49-F238E27FC236}">
                      <a16:creationId xmlns:a16="http://schemas.microsoft.com/office/drawing/2014/main" id="{A7E6DF63-DE55-E84D-AD53-E657B557279A}"/>
                    </a:ext>
                  </a:extLst>
                </p:cNvPr>
                <p:cNvPicPr/>
                <p:nvPr/>
              </p:nvPicPr>
              <p:blipFill>
                <a:blip r:embed="rId162"/>
                <a:stretch>
                  <a:fillRect/>
                </a:stretch>
              </p:blipFill>
              <p:spPr>
                <a:xfrm>
                  <a:off x="866520" y="6864140"/>
                  <a:ext cx="108000" cy="114643"/>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56" name="Ink 155">
                  <a:extLst>
                    <a:ext uri="{FF2B5EF4-FFF2-40B4-BE49-F238E27FC236}">
                      <a16:creationId xmlns:a16="http://schemas.microsoft.com/office/drawing/2014/main" id="{F38131C8-9871-354D-8CEA-2B6BB9358250}"/>
                    </a:ext>
                  </a:extLst>
                </p14:cNvPr>
                <p14:cNvContentPartPr/>
                <p14:nvPr/>
              </p14:nvContentPartPr>
              <p14:xfrm>
                <a:off x="1022760" y="6865481"/>
                <a:ext cx="33840" cy="85320"/>
              </p14:xfrm>
            </p:contentPart>
          </mc:Choice>
          <mc:Fallback xmlns="">
            <p:pic>
              <p:nvPicPr>
                <p:cNvPr id="156" name="Ink 155">
                  <a:extLst>
                    <a:ext uri="{FF2B5EF4-FFF2-40B4-BE49-F238E27FC236}">
                      <a16:creationId xmlns:a16="http://schemas.microsoft.com/office/drawing/2014/main" id="{F38131C8-9871-354D-8CEA-2B6BB9358250}"/>
                    </a:ext>
                  </a:extLst>
                </p:cNvPr>
                <p:cNvPicPr/>
                <p:nvPr/>
              </p:nvPicPr>
              <p:blipFill>
                <a:blip r:embed="rId164"/>
                <a:stretch>
                  <a:fillRect/>
                </a:stretch>
              </p:blipFill>
              <p:spPr>
                <a:xfrm>
                  <a:off x="1002019" y="6844961"/>
                  <a:ext cx="74957"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57" name="Ink 156">
                  <a:extLst>
                    <a:ext uri="{FF2B5EF4-FFF2-40B4-BE49-F238E27FC236}">
                      <a16:creationId xmlns:a16="http://schemas.microsoft.com/office/drawing/2014/main" id="{E548352A-C8AD-3543-B02A-0BB9CB529A83}"/>
                    </a:ext>
                  </a:extLst>
                </p14:cNvPr>
                <p14:cNvContentPartPr/>
                <p14:nvPr/>
              </p14:nvContentPartPr>
              <p14:xfrm>
                <a:off x="955800" y="6769001"/>
                <a:ext cx="65520" cy="101520"/>
              </p14:xfrm>
            </p:contentPart>
          </mc:Choice>
          <mc:Fallback xmlns="">
            <p:pic>
              <p:nvPicPr>
                <p:cNvPr id="157" name="Ink 156">
                  <a:extLst>
                    <a:ext uri="{FF2B5EF4-FFF2-40B4-BE49-F238E27FC236}">
                      <a16:creationId xmlns:a16="http://schemas.microsoft.com/office/drawing/2014/main" id="{E548352A-C8AD-3543-B02A-0BB9CB529A83}"/>
                    </a:ext>
                  </a:extLst>
                </p:cNvPr>
                <p:cNvPicPr/>
                <p:nvPr/>
              </p:nvPicPr>
              <p:blipFill>
                <a:blip r:embed="rId166"/>
                <a:stretch>
                  <a:fillRect/>
                </a:stretch>
              </p:blipFill>
              <p:spPr>
                <a:xfrm>
                  <a:off x="935280" y="6748554"/>
                  <a:ext cx="106200" cy="14205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8" name="Ink 157">
                  <a:extLst>
                    <a:ext uri="{FF2B5EF4-FFF2-40B4-BE49-F238E27FC236}">
                      <a16:creationId xmlns:a16="http://schemas.microsoft.com/office/drawing/2014/main" id="{12698453-0E6F-524A-A4E5-10469C4AD13A}"/>
                    </a:ext>
                  </a:extLst>
                </p14:cNvPr>
                <p14:cNvContentPartPr/>
                <p14:nvPr/>
              </p14:nvContentPartPr>
              <p14:xfrm>
                <a:off x="1170360" y="6854321"/>
                <a:ext cx="87480" cy="19800"/>
              </p14:xfrm>
            </p:contentPart>
          </mc:Choice>
          <mc:Fallback xmlns="">
            <p:pic>
              <p:nvPicPr>
                <p:cNvPr id="158" name="Ink 157">
                  <a:extLst>
                    <a:ext uri="{FF2B5EF4-FFF2-40B4-BE49-F238E27FC236}">
                      <a16:creationId xmlns:a16="http://schemas.microsoft.com/office/drawing/2014/main" id="{12698453-0E6F-524A-A4E5-10469C4AD13A}"/>
                    </a:ext>
                  </a:extLst>
                </p:cNvPr>
                <p:cNvPicPr/>
                <p:nvPr/>
              </p:nvPicPr>
              <p:blipFill>
                <a:blip r:embed="rId168"/>
                <a:stretch>
                  <a:fillRect/>
                </a:stretch>
              </p:blipFill>
              <p:spPr>
                <a:xfrm>
                  <a:off x="1149840" y="6833801"/>
                  <a:ext cx="128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9" name="Ink 158">
                  <a:extLst>
                    <a:ext uri="{FF2B5EF4-FFF2-40B4-BE49-F238E27FC236}">
                      <a16:creationId xmlns:a16="http://schemas.microsoft.com/office/drawing/2014/main" id="{B9859ADD-1248-D94A-8481-E194930F8E80}"/>
                    </a:ext>
                  </a:extLst>
                </p14:cNvPr>
                <p14:cNvContentPartPr/>
                <p14:nvPr/>
              </p14:nvContentPartPr>
              <p14:xfrm>
                <a:off x="1208160" y="6789161"/>
                <a:ext cx="23400" cy="203040"/>
              </p14:xfrm>
            </p:contentPart>
          </mc:Choice>
          <mc:Fallback xmlns="">
            <p:pic>
              <p:nvPicPr>
                <p:cNvPr id="159" name="Ink 158">
                  <a:extLst>
                    <a:ext uri="{FF2B5EF4-FFF2-40B4-BE49-F238E27FC236}">
                      <a16:creationId xmlns:a16="http://schemas.microsoft.com/office/drawing/2014/main" id="{B9859ADD-1248-D94A-8481-E194930F8E80}"/>
                    </a:ext>
                  </a:extLst>
                </p:cNvPr>
                <p:cNvPicPr/>
                <p:nvPr/>
              </p:nvPicPr>
              <p:blipFill>
                <a:blip r:embed="rId170"/>
                <a:stretch>
                  <a:fillRect/>
                </a:stretch>
              </p:blipFill>
              <p:spPr>
                <a:xfrm>
                  <a:off x="1187640" y="6768677"/>
                  <a:ext cx="64080" cy="243648"/>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0" name="Ink 159">
                  <a:extLst>
                    <a:ext uri="{FF2B5EF4-FFF2-40B4-BE49-F238E27FC236}">
                      <a16:creationId xmlns:a16="http://schemas.microsoft.com/office/drawing/2014/main" id="{5E5EA078-59DA-8C4E-B22F-0C1529B91026}"/>
                    </a:ext>
                  </a:extLst>
                </p14:cNvPr>
                <p14:cNvContentPartPr/>
                <p14:nvPr/>
              </p14:nvContentPartPr>
              <p14:xfrm>
                <a:off x="1253880" y="6879161"/>
                <a:ext cx="97200" cy="65520"/>
              </p14:xfrm>
            </p:contentPart>
          </mc:Choice>
          <mc:Fallback xmlns="">
            <p:pic>
              <p:nvPicPr>
                <p:cNvPr id="160" name="Ink 159">
                  <a:extLst>
                    <a:ext uri="{FF2B5EF4-FFF2-40B4-BE49-F238E27FC236}">
                      <a16:creationId xmlns:a16="http://schemas.microsoft.com/office/drawing/2014/main" id="{5E5EA078-59DA-8C4E-B22F-0C1529B91026}"/>
                    </a:ext>
                  </a:extLst>
                </p:cNvPr>
                <p:cNvPicPr/>
                <p:nvPr/>
              </p:nvPicPr>
              <p:blipFill>
                <a:blip r:embed="rId172"/>
                <a:stretch>
                  <a:fillRect/>
                </a:stretch>
              </p:blipFill>
              <p:spPr>
                <a:xfrm>
                  <a:off x="1233360" y="6858641"/>
                  <a:ext cx="137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1" name="Ink 160">
                  <a:extLst>
                    <a:ext uri="{FF2B5EF4-FFF2-40B4-BE49-F238E27FC236}">
                      <a16:creationId xmlns:a16="http://schemas.microsoft.com/office/drawing/2014/main" id="{4AD79DC6-3C86-3D42-9B2F-5AA6E8B5C164}"/>
                    </a:ext>
                  </a:extLst>
                </p14:cNvPr>
                <p14:cNvContentPartPr/>
                <p14:nvPr/>
              </p14:nvContentPartPr>
              <p14:xfrm>
                <a:off x="1393200" y="6881321"/>
                <a:ext cx="49680" cy="60120"/>
              </p14:xfrm>
            </p:contentPart>
          </mc:Choice>
          <mc:Fallback xmlns="">
            <p:pic>
              <p:nvPicPr>
                <p:cNvPr id="161" name="Ink 160">
                  <a:extLst>
                    <a:ext uri="{FF2B5EF4-FFF2-40B4-BE49-F238E27FC236}">
                      <a16:creationId xmlns:a16="http://schemas.microsoft.com/office/drawing/2014/main" id="{4AD79DC6-3C86-3D42-9B2F-5AA6E8B5C164}"/>
                    </a:ext>
                  </a:extLst>
                </p:cNvPr>
                <p:cNvPicPr/>
                <p:nvPr/>
              </p:nvPicPr>
              <p:blipFill>
                <a:blip r:embed="rId174"/>
                <a:stretch>
                  <a:fillRect/>
                </a:stretch>
              </p:blipFill>
              <p:spPr>
                <a:xfrm>
                  <a:off x="1372680" y="6860801"/>
                  <a:ext cx="90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2" name="Ink 161">
                  <a:extLst>
                    <a:ext uri="{FF2B5EF4-FFF2-40B4-BE49-F238E27FC236}">
                      <a16:creationId xmlns:a16="http://schemas.microsoft.com/office/drawing/2014/main" id="{398E1427-D9C3-284D-9456-DA095BA52F88}"/>
                    </a:ext>
                  </a:extLst>
                </p14:cNvPr>
                <p14:cNvContentPartPr/>
                <p14:nvPr/>
              </p14:nvContentPartPr>
              <p14:xfrm>
                <a:off x="1451520" y="6778721"/>
                <a:ext cx="69120" cy="160560"/>
              </p14:xfrm>
            </p:contentPart>
          </mc:Choice>
          <mc:Fallback xmlns="">
            <p:pic>
              <p:nvPicPr>
                <p:cNvPr id="162" name="Ink 161">
                  <a:extLst>
                    <a:ext uri="{FF2B5EF4-FFF2-40B4-BE49-F238E27FC236}">
                      <a16:creationId xmlns:a16="http://schemas.microsoft.com/office/drawing/2014/main" id="{398E1427-D9C3-284D-9456-DA095BA52F88}"/>
                    </a:ext>
                  </a:extLst>
                </p:cNvPr>
                <p:cNvPicPr/>
                <p:nvPr/>
              </p:nvPicPr>
              <p:blipFill>
                <a:blip r:embed="rId176"/>
                <a:stretch>
                  <a:fillRect/>
                </a:stretch>
              </p:blipFill>
              <p:spPr>
                <a:xfrm>
                  <a:off x="1431106" y="6758201"/>
                  <a:ext cx="109589"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3" name="Ink 162">
                  <a:extLst>
                    <a:ext uri="{FF2B5EF4-FFF2-40B4-BE49-F238E27FC236}">
                      <a16:creationId xmlns:a16="http://schemas.microsoft.com/office/drawing/2014/main" id="{EE29A1AC-9E1F-EE4F-B482-3BA6567BCFC5}"/>
                    </a:ext>
                  </a:extLst>
                </p14:cNvPr>
                <p14:cNvContentPartPr/>
                <p14:nvPr/>
              </p14:nvContentPartPr>
              <p14:xfrm>
                <a:off x="1543320" y="6896801"/>
                <a:ext cx="99000" cy="49320"/>
              </p14:xfrm>
            </p:contentPart>
          </mc:Choice>
          <mc:Fallback xmlns="">
            <p:pic>
              <p:nvPicPr>
                <p:cNvPr id="163" name="Ink 162">
                  <a:extLst>
                    <a:ext uri="{FF2B5EF4-FFF2-40B4-BE49-F238E27FC236}">
                      <a16:creationId xmlns:a16="http://schemas.microsoft.com/office/drawing/2014/main" id="{EE29A1AC-9E1F-EE4F-B482-3BA6567BCFC5}"/>
                    </a:ext>
                  </a:extLst>
                </p:cNvPr>
                <p:cNvPicPr/>
                <p:nvPr/>
              </p:nvPicPr>
              <p:blipFill>
                <a:blip r:embed="rId178"/>
                <a:stretch>
                  <a:fillRect/>
                </a:stretch>
              </p:blipFill>
              <p:spPr>
                <a:xfrm>
                  <a:off x="1522874" y="6876281"/>
                  <a:ext cx="139533"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4" name="Ink 163">
                  <a:extLst>
                    <a:ext uri="{FF2B5EF4-FFF2-40B4-BE49-F238E27FC236}">
                      <a16:creationId xmlns:a16="http://schemas.microsoft.com/office/drawing/2014/main" id="{5B4FF779-CAEE-CE40-BE2F-C23F302DA160}"/>
                    </a:ext>
                  </a:extLst>
                </p14:cNvPr>
                <p14:cNvContentPartPr/>
                <p14:nvPr/>
              </p14:nvContentPartPr>
              <p14:xfrm>
                <a:off x="1656000" y="6915881"/>
                <a:ext cx="3960" cy="33840"/>
              </p14:xfrm>
            </p:contentPart>
          </mc:Choice>
          <mc:Fallback xmlns="">
            <p:pic>
              <p:nvPicPr>
                <p:cNvPr id="164" name="Ink 163">
                  <a:extLst>
                    <a:ext uri="{FF2B5EF4-FFF2-40B4-BE49-F238E27FC236}">
                      <a16:creationId xmlns:a16="http://schemas.microsoft.com/office/drawing/2014/main" id="{5B4FF779-CAEE-CE40-BE2F-C23F302DA160}"/>
                    </a:ext>
                  </a:extLst>
                </p:cNvPr>
                <p:cNvPicPr/>
                <p:nvPr/>
              </p:nvPicPr>
              <p:blipFill>
                <a:blip r:embed="rId180"/>
                <a:stretch>
                  <a:fillRect/>
                </a:stretch>
              </p:blipFill>
              <p:spPr>
                <a:xfrm>
                  <a:off x="1640520" y="6900401"/>
                  <a:ext cx="34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5" name="Ink 164">
                  <a:extLst>
                    <a:ext uri="{FF2B5EF4-FFF2-40B4-BE49-F238E27FC236}">
                      <a16:creationId xmlns:a16="http://schemas.microsoft.com/office/drawing/2014/main" id="{B770BE34-8C56-7A41-A21C-77D1CB5613DE}"/>
                    </a:ext>
                  </a:extLst>
                </p14:cNvPr>
                <p14:cNvContentPartPr/>
                <p14:nvPr/>
              </p14:nvContentPartPr>
              <p14:xfrm>
                <a:off x="1644120" y="6856121"/>
                <a:ext cx="17640" cy="10800"/>
              </p14:xfrm>
            </p:contentPart>
          </mc:Choice>
          <mc:Fallback xmlns="">
            <p:pic>
              <p:nvPicPr>
                <p:cNvPr id="165" name="Ink 164">
                  <a:extLst>
                    <a:ext uri="{FF2B5EF4-FFF2-40B4-BE49-F238E27FC236}">
                      <a16:creationId xmlns:a16="http://schemas.microsoft.com/office/drawing/2014/main" id="{B770BE34-8C56-7A41-A21C-77D1CB5613DE}"/>
                    </a:ext>
                  </a:extLst>
                </p:cNvPr>
                <p:cNvPicPr/>
                <p:nvPr/>
              </p:nvPicPr>
              <p:blipFill>
                <a:blip r:embed="rId182"/>
                <a:stretch>
                  <a:fillRect/>
                </a:stretch>
              </p:blipFill>
              <p:spPr>
                <a:xfrm>
                  <a:off x="1628950" y="6841140"/>
                  <a:ext cx="47628" cy="40413"/>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6" name="Ink 165">
                  <a:extLst>
                    <a:ext uri="{FF2B5EF4-FFF2-40B4-BE49-F238E27FC236}">
                      <a16:creationId xmlns:a16="http://schemas.microsoft.com/office/drawing/2014/main" id="{CD7C1CE7-8666-034F-89B1-78446C7F7AE0}"/>
                    </a:ext>
                  </a:extLst>
                </p14:cNvPr>
                <p14:cNvContentPartPr/>
                <p14:nvPr/>
              </p14:nvContentPartPr>
              <p14:xfrm>
                <a:off x="1702080" y="6882401"/>
                <a:ext cx="70560" cy="65520"/>
              </p14:xfrm>
            </p:contentPart>
          </mc:Choice>
          <mc:Fallback xmlns="">
            <p:pic>
              <p:nvPicPr>
                <p:cNvPr id="166" name="Ink 165">
                  <a:extLst>
                    <a:ext uri="{FF2B5EF4-FFF2-40B4-BE49-F238E27FC236}">
                      <a16:creationId xmlns:a16="http://schemas.microsoft.com/office/drawing/2014/main" id="{CD7C1CE7-8666-034F-89B1-78446C7F7AE0}"/>
                    </a:ext>
                  </a:extLst>
                </p:cNvPr>
                <p:cNvPicPr/>
                <p:nvPr/>
              </p:nvPicPr>
              <p:blipFill>
                <a:blip r:embed="rId184"/>
                <a:stretch>
                  <a:fillRect/>
                </a:stretch>
              </p:blipFill>
              <p:spPr>
                <a:xfrm>
                  <a:off x="1686600" y="6866921"/>
                  <a:ext cx="101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7" name="Ink 166">
                  <a:extLst>
                    <a:ext uri="{FF2B5EF4-FFF2-40B4-BE49-F238E27FC236}">
                      <a16:creationId xmlns:a16="http://schemas.microsoft.com/office/drawing/2014/main" id="{B9D4C2B2-E088-F34B-B80B-28ECCCE4500C}"/>
                    </a:ext>
                  </a:extLst>
                </p14:cNvPr>
                <p14:cNvContentPartPr/>
                <p14:nvPr/>
              </p14:nvContentPartPr>
              <p14:xfrm>
                <a:off x="1790280" y="6808601"/>
                <a:ext cx="146520" cy="145080"/>
              </p14:xfrm>
            </p:contentPart>
          </mc:Choice>
          <mc:Fallback xmlns="">
            <p:pic>
              <p:nvPicPr>
                <p:cNvPr id="167" name="Ink 166">
                  <a:extLst>
                    <a:ext uri="{FF2B5EF4-FFF2-40B4-BE49-F238E27FC236}">
                      <a16:creationId xmlns:a16="http://schemas.microsoft.com/office/drawing/2014/main" id="{B9D4C2B2-E088-F34B-B80B-28ECCCE4500C}"/>
                    </a:ext>
                  </a:extLst>
                </p:cNvPr>
                <p:cNvPicPr/>
                <p:nvPr/>
              </p:nvPicPr>
              <p:blipFill>
                <a:blip r:embed="rId186"/>
                <a:stretch>
                  <a:fillRect/>
                </a:stretch>
              </p:blipFill>
              <p:spPr>
                <a:xfrm>
                  <a:off x="1774800" y="6793121"/>
                  <a:ext cx="177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9" name="Ink 168">
                  <a:extLst>
                    <a:ext uri="{FF2B5EF4-FFF2-40B4-BE49-F238E27FC236}">
                      <a16:creationId xmlns:a16="http://schemas.microsoft.com/office/drawing/2014/main" id="{4368C641-585D-334B-96A8-CF9FD21EFF49}"/>
                    </a:ext>
                  </a:extLst>
                </p14:cNvPr>
                <p14:cNvContentPartPr/>
                <p14:nvPr/>
              </p14:nvContentPartPr>
              <p14:xfrm>
                <a:off x="1983244" y="6885424"/>
                <a:ext cx="108720" cy="61200"/>
              </p14:xfrm>
            </p:contentPart>
          </mc:Choice>
          <mc:Fallback xmlns="">
            <p:pic>
              <p:nvPicPr>
                <p:cNvPr id="169" name="Ink 168">
                  <a:extLst>
                    <a:ext uri="{FF2B5EF4-FFF2-40B4-BE49-F238E27FC236}">
                      <a16:creationId xmlns:a16="http://schemas.microsoft.com/office/drawing/2014/main" id="{4368C641-585D-334B-96A8-CF9FD21EFF49}"/>
                    </a:ext>
                  </a:extLst>
                </p:cNvPr>
                <p:cNvPicPr/>
                <p:nvPr/>
              </p:nvPicPr>
              <p:blipFill>
                <a:blip r:embed="rId188"/>
                <a:stretch>
                  <a:fillRect/>
                </a:stretch>
              </p:blipFill>
              <p:spPr>
                <a:xfrm>
                  <a:off x="1967764" y="6869944"/>
                  <a:ext cx="139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0" name="Ink 169">
                  <a:extLst>
                    <a:ext uri="{FF2B5EF4-FFF2-40B4-BE49-F238E27FC236}">
                      <a16:creationId xmlns:a16="http://schemas.microsoft.com/office/drawing/2014/main" id="{B4A797F2-2FFB-D249-9062-17B6ABD99E90}"/>
                    </a:ext>
                  </a:extLst>
                </p14:cNvPr>
                <p14:cNvContentPartPr/>
                <p14:nvPr/>
              </p14:nvContentPartPr>
              <p14:xfrm>
                <a:off x="2079364" y="6889024"/>
                <a:ext cx="53280" cy="43200"/>
              </p14:xfrm>
            </p:contentPart>
          </mc:Choice>
          <mc:Fallback xmlns="">
            <p:pic>
              <p:nvPicPr>
                <p:cNvPr id="170" name="Ink 169">
                  <a:extLst>
                    <a:ext uri="{FF2B5EF4-FFF2-40B4-BE49-F238E27FC236}">
                      <a16:creationId xmlns:a16="http://schemas.microsoft.com/office/drawing/2014/main" id="{B4A797F2-2FFB-D249-9062-17B6ABD99E90}"/>
                    </a:ext>
                  </a:extLst>
                </p:cNvPr>
                <p:cNvPicPr/>
                <p:nvPr/>
              </p:nvPicPr>
              <p:blipFill>
                <a:blip r:embed="rId190"/>
                <a:stretch>
                  <a:fillRect/>
                </a:stretch>
              </p:blipFill>
              <p:spPr>
                <a:xfrm>
                  <a:off x="2063884" y="6873544"/>
                  <a:ext cx="83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1" name="Ink 170">
                  <a:extLst>
                    <a:ext uri="{FF2B5EF4-FFF2-40B4-BE49-F238E27FC236}">
                      <a16:creationId xmlns:a16="http://schemas.microsoft.com/office/drawing/2014/main" id="{23867087-2A72-E044-966D-24459E82AF7C}"/>
                    </a:ext>
                  </a:extLst>
                </p14:cNvPr>
                <p14:cNvContentPartPr/>
                <p14:nvPr/>
              </p14:nvContentPartPr>
              <p14:xfrm>
                <a:off x="2066404" y="6881464"/>
                <a:ext cx="66240" cy="57960"/>
              </p14:xfrm>
            </p:contentPart>
          </mc:Choice>
          <mc:Fallback xmlns="">
            <p:pic>
              <p:nvPicPr>
                <p:cNvPr id="171" name="Ink 170">
                  <a:extLst>
                    <a:ext uri="{FF2B5EF4-FFF2-40B4-BE49-F238E27FC236}">
                      <a16:creationId xmlns:a16="http://schemas.microsoft.com/office/drawing/2014/main" id="{23867087-2A72-E044-966D-24459E82AF7C}"/>
                    </a:ext>
                  </a:extLst>
                </p:cNvPr>
                <p:cNvPicPr/>
                <p:nvPr/>
              </p:nvPicPr>
              <p:blipFill>
                <a:blip r:embed="rId192"/>
                <a:stretch>
                  <a:fillRect/>
                </a:stretch>
              </p:blipFill>
              <p:spPr>
                <a:xfrm>
                  <a:off x="2050924" y="6865984"/>
                  <a:ext cx="96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2" name="Ink 171">
                  <a:extLst>
                    <a:ext uri="{FF2B5EF4-FFF2-40B4-BE49-F238E27FC236}">
                      <a16:creationId xmlns:a16="http://schemas.microsoft.com/office/drawing/2014/main" id="{8E2BCFAF-95D9-9343-9404-4C4103C91D49}"/>
                    </a:ext>
                  </a:extLst>
                </p14:cNvPr>
                <p14:cNvContentPartPr/>
                <p14:nvPr/>
              </p14:nvContentPartPr>
              <p14:xfrm>
                <a:off x="2146324" y="6874624"/>
                <a:ext cx="51480" cy="171000"/>
              </p14:xfrm>
            </p:contentPart>
          </mc:Choice>
          <mc:Fallback xmlns="">
            <p:pic>
              <p:nvPicPr>
                <p:cNvPr id="172" name="Ink 171">
                  <a:extLst>
                    <a:ext uri="{FF2B5EF4-FFF2-40B4-BE49-F238E27FC236}">
                      <a16:creationId xmlns:a16="http://schemas.microsoft.com/office/drawing/2014/main" id="{8E2BCFAF-95D9-9343-9404-4C4103C91D49}"/>
                    </a:ext>
                  </a:extLst>
                </p:cNvPr>
                <p:cNvPicPr/>
                <p:nvPr/>
              </p:nvPicPr>
              <p:blipFill>
                <a:blip r:embed="rId194"/>
                <a:stretch>
                  <a:fillRect/>
                </a:stretch>
              </p:blipFill>
              <p:spPr>
                <a:xfrm>
                  <a:off x="2130844" y="6859144"/>
                  <a:ext cx="82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3" name="Ink 172">
                  <a:extLst>
                    <a:ext uri="{FF2B5EF4-FFF2-40B4-BE49-F238E27FC236}">
                      <a16:creationId xmlns:a16="http://schemas.microsoft.com/office/drawing/2014/main" id="{A898DB63-6A6F-EB4D-AD62-0095BED9ADD8}"/>
                    </a:ext>
                  </a:extLst>
                </p14:cNvPr>
                <p14:cNvContentPartPr/>
                <p14:nvPr/>
              </p14:nvContentPartPr>
              <p14:xfrm>
                <a:off x="2199244" y="6881104"/>
                <a:ext cx="78120" cy="72360"/>
              </p14:xfrm>
            </p:contentPart>
          </mc:Choice>
          <mc:Fallback xmlns="">
            <p:pic>
              <p:nvPicPr>
                <p:cNvPr id="173" name="Ink 172">
                  <a:extLst>
                    <a:ext uri="{FF2B5EF4-FFF2-40B4-BE49-F238E27FC236}">
                      <a16:creationId xmlns:a16="http://schemas.microsoft.com/office/drawing/2014/main" id="{A898DB63-6A6F-EB4D-AD62-0095BED9ADD8}"/>
                    </a:ext>
                  </a:extLst>
                </p:cNvPr>
                <p:cNvPicPr/>
                <p:nvPr/>
              </p:nvPicPr>
              <p:blipFill>
                <a:blip r:embed="rId196"/>
                <a:stretch>
                  <a:fillRect/>
                </a:stretch>
              </p:blipFill>
              <p:spPr>
                <a:xfrm>
                  <a:off x="2183692" y="6865624"/>
                  <a:ext cx="108862"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 name="Ink 173">
                  <a:extLst>
                    <a:ext uri="{FF2B5EF4-FFF2-40B4-BE49-F238E27FC236}">
                      <a16:creationId xmlns:a16="http://schemas.microsoft.com/office/drawing/2014/main" id="{1B005725-8FC2-6145-A161-40B749E12650}"/>
                    </a:ext>
                  </a:extLst>
                </p14:cNvPr>
                <p14:cNvContentPartPr/>
                <p14:nvPr/>
              </p14:nvContentPartPr>
              <p14:xfrm>
                <a:off x="2278804" y="6889744"/>
                <a:ext cx="51480" cy="60840"/>
              </p14:xfrm>
            </p:contentPart>
          </mc:Choice>
          <mc:Fallback xmlns="">
            <p:pic>
              <p:nvPicPr>
                <p:cNvPr id="174" name="Ink 173">
                  <a:extLst>
                    <a:ext uri="{FF2B5EF4-FFF2-40B4-BE49-F238E27FC236}">
                      <a16:creationId xmlns:a16="http://schemas.microsoft.com/office/drawing/2014/main" id="{1B005725-8FC2-6145-A161-40B749E12650}"/>
                    </a:ext>
                  </a:extLst>
                </p:cNvPr>
                <p:cNvPicPr/>
                <p:nvPr/>
              </p:nvPicPr>
              <p:blipFill>
                <a:blip r:embed="rId198"/>
                <a:stretch>
                  <a:fillRect/>
                </a:stretch>
              </p:blipFill>
              <p:spPr>
                <a:xfrm>
                  <a:off x="2263324" y="6874264"/>
                  <a:ext cx="82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5" name="Ink 174">
                  <a:extLst>
                    <a:ext uri="{FF2B5EF4-FFF2-40B4-BE49-F238E27FC236}">
                      <a16:creationId xmlns:a16="http://schemas.microsoft.com/office/drawing/2014/main" id="{1ABB38D9-108F-E746-AAB0-93598E97135E}"/>
                    </a:ext>
                  </a:extLst>
                </p14:cNvPr>
                <p14:cNvContentPartPr/>
                <p14:nvPr/>
              </p14:nvContentPartPr>
              <p14:xfrm>
                <a:off x="2354764" y="6817744"/>
                <a:ext cx="15120" cy="142560"/>
              </p14:xfrm>
            </p:contentPart>
          </mc:Choice>
          <mc:Fallback xmlns="">
            <p:pic>
              <p:nvPicPr>
                <p:cNvPr id="175" name="Ink 174">
                  <a:extLst>
                    <a:ext uri="{FF2B5EF4-FFF2-40B4-BE49-F238E27FC236}">
                      <a16:creationId xmlns:a16="http://schemas.microsoft.com/office/drawing/2014/main" id="{1ABB38D9-108F-E746-AAB0-93598E97135E}"/>
                    </a:ext>
                  </a:extLst>
                </p:cNvPr>
                <p:cNvPicPr/>
                <p:nvPr/>
              </p:nvPicPr>
              <p:blipFill>
                <a:blip r:embed="rId200"/>
                <a:stretch>
                  <a:fillRect/>
                </a:stretch>
              </p:blipFill>
              <p:spPr>
                <a:xfrm>
                  <a:off x="2339284" y="6802225"/>
                  <a:ext cx="45720" cy="173237"/>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6" name="Ink 175">
                  <a:extLst>
                    <a:ext uri="{FF2B5EF4-FFF2-40B4-BE49-F238E27FC236}">
                      <a16:creationId xmlns:a16="http://schemas.microsoft.com/office/drawing/2014/main" id="{0BE0BCFF-B2E9-0D48-AC26-82D7D3ABAA7A}"/>
                    </a:ext>
                  </a:extLst>
                </p14:cNvPr>
                <p14:cNvContentPartPr/>
                <p14:nvPr/>
              </p14:nvContentPartPr>
              <p14:xfrm>
                <a:off x="2318764" y="6873544"/>
                <a:ext cx="62640" cy="3960"/>
              </p14:xfrm>
            </p:contentPart>
          </mc:Choice>
          <mc:Fallback xmlns="">
            <p:pic>
              <p:nvPicPr>
                <p:cNvPr id="176" name="Ink 175">
                  <a:extLst>
                    <a:ext uri="{FF2B5EF4-FFF2-40B4-BE49-F238E27FC236}">
                      <a16:creationId xmlns:a16="http://schemas.microsoft.com/office/drawing/2014/main" id="{0BE0BCFF-B2E9-0D48-AC26-82D7D3ABAA7A}"/>
                    </a:ext>
                  </a:extLst>
                </p:cNvPr>
                <p:cNvPicPr/>
                <p:nvPr/>
              </p:nvPicPr>
              <p:blipFill>
                <a:blip r:embed="rId202"/>
                <a:stretch>
                  <a:fillRect/>
                </a:stretch>
              </p:blipFill>
              <p:spPr>
                <a:xfrm>
                  <a:off x="2303372" y="6858064"/>
                  <a:ext cx="93065"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7" name="Ink 176">
                  <a:extLst>
                    <a:ext uri="{FF2B5EF4-FFF2-40B4-BE49-F238E27FC236}">
                      <a16:creationId xmlns:a16="http://schemas.microsoft.com/office/drawing/2014/main" id="{4D55D6FC-EC4F-A644-9B7D-FF5284FCF20A}"/>
                    </a:ext>
                  </a:extLst>
                </p14:cNvPr>
                <p14:cNvContentPartPr/>
                <p14:nvPr/>
              </p14:nvContentPartPr>
              <p14:xfrm>
                <a:off x="2402284" y="6896584"/>
                <a:ext cx="9000" cy="43560"/>
              </p14:xfrm>
            </p:contentPart>
          </mc:Choice>
          <mc:Fallback xmlns="">
            <p:pic>
              <p:nvPicPr>
                <p:cNvPr id="177" name="Ink 176">
                  <a:extLst>
                    <a:ext uri="{FF2B5EF4-FFF2-40B4-BE49-F238E27FC236}">
                      <a16:creationId xmlns:a16="http://schemas.microsoft.com/office/drawing/2014/main" id="{4D55D6FC-EC4F-A644-9B7D-FF5284FCF20A}"/>
                    </a:ext>
                  </a:extLst>
                </p:cNvPr>
                <p:cNvPicPr/>
                <p:nvPr/>
              </p:nvPicPr>
              <p:blipFill>
                <a:blip r:embed="rId204"/>
                <a:stretch>
                  <a:fillRect/>
                </a:stretch>
              </p:blipFill>
              <p:spPr>
                <a:xfrm>
                  <a:off x="2382553" y="6875893"/>
                  <a:ext cx="48115" cy="84579"/>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8" name="Ink 177">
                  <a:extLst>
                    <a:ext uri="{FF2B5EF4-FFF2-40B4-BE49-F238E27FC236}">
                      <a16:creationId xmlns:a16="http://schemas.microsoft.com/office/drawing/2014/main" id="{5B4AF30F-04C8-E045-8FE5-142CCC2C9246}"/>
                    </a:ext>
                  </a:extLst>
                </p14:cNvPr>
                <p14:cNvContentPartPr/>
                <p14:nvPr/>
              </p14:nvContentPartPr>
              <p14:xfrm>
                <a:off x="2397964" y="6858784"/>
                <a:ext cx="8280" cy="10080"/>
              </p14:xfrm>
            </p:contentPart>
          </mc:Choice>
          <mc:Fallback xmlns="">
            <p:pic>
              <p:nvPicPr>
                <p:cNvPr id="178" name="Ink 177">
                  <a:extLst>
                    <a:ext uri="{FF2B5EF4-FFF2-40B4-BE49-F238E27FC236}">
                      <a16:creationId xmlns:a16="http://schemas.microsoft.com/office/drawing/2014/main" id="{5B4AF30F-04C8-E045-8FE5-142CCC2C9246}"/>
                    </a:ext>
                  </a:extLst>
                </p:cNvPr>
                <p:cNvPicPr/>
                <p:nvPr/>
              </p:nvPicPr>
              <p:blipFill>
                <a:blip r:embed="rId206"/>
                <a:stretch>
                  <a:fillRect/>
                </a:stretch>
              </p:blipFill>
              <p:spPr>
                <a:xfrm>
                  <a:off x="2377444" y="6837504"/>
                  <a:ext cx="48960" cy="52267"/>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9" name="Ink 178">
                  <a:extLst>
                    <a:ext uri="{FF2B5EF4-FFF2-40B4-BE49-F238E27FC236}">
                      <a16:creationId xmlns:a16="http://schemas.microsoft.com/office/drawing/2014/main" id="{CF6DDB83-F990-4F48-8DC1-B164663CD98E}"/>
                    </a:ext>
                  </a:extLst>
                </p14:cNvPr>
                <p14:cNvContentPartPr/>
                <p14:nvPr/>
              </p14:nvContentPartPr>
              <p14:xfrm>
                <a:off x="2442964" y="6859144"/>
                <a:ext cx="30240" cy="83160"/>
              </p14:xfrm>
            </p:contentPart>
          </mc:Choice>
          <mc:Fallback xmlns="">
            <p:pic>
              <p:nvPicPr>
                <p:cNvPr id="179" name="Ink 178">
                  <a:extLst>
                    <a:ext uri="{FF2B5EF4-FFF2-40B4-BE49-F238E27FC236}">
                      <a16:creationId xmlns:a16="http://schemas.microsoft.com/office/drawing/2014/main" id="{CF6DDB83-F990-4F48-8DC1-B164663CD98E}"/>
                    </a:ext>
                  </a:extLst>
                </p:cNvPr>
                <p:cNvPicPr/>
                <p:nvPr/>
              </p:nvPicPr>
              <p:blipFill>
                <a:blip r:embed="rId208"/>
                <a:stretch>
                  <a:fillRect/>
                </a:stretch>
              </p:blipFill>
              <p:spPr>
                <a:xfrm>
                  <a:off x="2427484" y="6843664"/>
                  <a:ext cx="60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0" name="Ink 179">
                  <a:extLst>
                    <a:ext uri="{FF2B5EF4-FFF2-40B4-BE49-F238E27FC236}">
                      <a16:creationId xmlns:a16="http://schemas.microsoft.com/office/drawing/2014/main" id="{1B5A3049-13E7-B445-9131-D16C4EF4A225}"/>
                    </a:ext>
                  </a:extLst>
                </p14:cNvPr>
                <p14:cNvContentPartPr/>
                <p14:nvPr/>
              </p14:nvContentPartPr>
              <p14:xfrm>
                <a:off x="2486884" y="6875704"/>
                <a:ext cx="86760" cy="60120"/>
              </p14:xfrm>
            </p:contentPart>
          </mc:Choice>
          <mc:Fallback xmlns="">
            <p:pic>
              <p:nvPicPr>
                <p:cNvPr id="180" name="Ink 179">
                  <a:extLst>
                    <a:ext uri="{FF2B5EF4-FFF2-40B4-BE49-F238E27FC236}">
                      <a16:creationId xmlns:a16="http://schemas.microsoft.com/office/drawing/2014/main" id="{1B5A3049-13E7-B445-9131-D16C4EF4A225}"/>
                    </a:ext>
                  </a:extLst>
                </p:cNvPr>
                <p:cNvPicPr/>
                <p:nvPr/>
              </p:nvPicPr>
              <p:blipFill>
                <a:blip r:embed="rId210"/>
                <a:stretch>
                  <a:fillRect/>
                </a:stretch>
              </p:blipFill>
              <p:spPr>
                <a:xfrm>
                  <a:off x="2471404" y="6860224"/>
                  <a:ext cx="117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 name="Ink 137">
                  <a:extLst>
                    <a:ext uri="{FF2B5EF4-FFF2-40B4-BE49-F238E27FC236}">
                      <a16:creationId xmlns:a16="http://schemas.microsoft.com/office/drawing/2014/main" id="{3BF3AF66-8072-6743-99A3-1A265CE5BED0}"/>
                    </a:ext>
                  </a:extLst>
                </p14:cNvPr>
                <p14:cNvContentPartPr/>
                <p14:nvPr/>
              </p14:nvContentPartPr>
              <p14:xfrm>
                <a:off x="5570147" y="6521681"/>
                <a:ext cx="114840" cy="167040"/>
              </p14:xfrm>
            </p:contentPart>
          </mc:Choice>
          <mc:Fallback xmlns="">
            <p:pic>
              <p:nvPicPr>
                <p:cNvPr id="138" name="Ink 137">
                  <a:extLst>
                    <a:ext uri="{FF2B5EF4-FFF2-40B4-BE49-F238E27FC236}">
                      <a16:creationId xmlns:a16="http://schemas.microsoft.com/office/drawing/2014/main" id="{3BF3AF66-8072-6743-99A3-1A265CE5BED0}"/>
                    </a:ext>
                  </a:extLst>
                </p:cNvPr>
                <p:cNvPicPr/>
                <p:nvPr/>
              </p:nvPicPr>
              <p:blipFill>
                <a:blip r:embed="rId212"/>
                <a:stretch>
                  <a:fillRect/>
                </a:stretch>
              </p:blipFill>
              <p:spPr>
                <a:xfrm>
                  <a:off x="5549627" y="6501161"/>
                  <a:ext cx="155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9" name="Ink 138">
                  <a:extLst>
                    <a:ext uri="{FF2B5EF4-FFF2-40B4-BE49-F238E27FC236}">
                      <a16:creationId xmlns:a16="http://schemas.microsoft.com/office/drawing/2014/main" id="{74F94547-4C6A-344F-B247-2B31D983BB94}"/>
                    </a:ext>
                  </a:extLst>
                </p14:cNvPr>
                <p14:cNvContentPartPr/>
                <p14:nvPr/>
              </p14:nvContentPartPr>
              <p14:xfrm>
                <a:off x="5723867" y="6619601"/>
                <a:ext cx="38880" cy="51480"/>
              </p14:xfrm>
            </p:contentPart>
          </mc:Choice>
          <mc:Fallback xmlns="">
            <p:pic>
              <p:nvPicPr>
                <p:cNvPr id="139" name="Ink 138">
                  <a:extLst>
                    <a:ext uri="{FF2B5EF4-FFF2-40B4-BE49-F238E27FC236}">
                      <a16:creationId xmlns:a16="http://schemas.microsoft.com/office/drawing/2014/main" id="{74F94547-4C6A-344F-B247-2B31D983BB94}"/>
                    </a:ext>
                  </a:extLst>
                </p:cNvPr>
                <p:cNvPicPr/>
                <p:nvPr/>
              </p:nvPicPr>
              <p:blipFill>
                <a:blip r:embed="rId214"/>
                <a:stretch>
                  <a:fillRect/>
                </a:stretch>
              </p:blipFill>
              <p:spPr>
                <a:xfrm>
                  <a:off x="5708387" y="6604121"/>
                  <a:ext cx="69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0" name="Ink 139">
                  <a:extLst>
                    <a:ext uri="{FF2B5EF4-FFF2-40B4-BE49-F238E27FC236}">
                      <a16:creationId xmlns:a16="http://schemas.microsoft.com/office/drawing/2014/main" id="{B88DC27E-77DD-E44E-8436-148D757D2376}"/>
                    </a:ext>
                  </a:extLst>
                </p14:cNvPr>
                <p14:cNvContentPartPr/>
                <p14:nvPr/>
              </p14:nvContentPartPr>
              <p14:xfrm>
                <a:off x="5795867" y="6563081"/>
                <a:ext cx="90360" cy="113400"/>
              </p14:xfrm>
            </p:contentPart>
          </mc:Choice>
          <mc:Fallback xmlns="">
            <p:pic>
              <p:nvPicPr>
                <p:cNvPr id="140" name="Ink 139">
                  <a:extLst>
                    <a:ext uri="{FF2B5EF4-FFF2-40B4-BE49-F238E27FC236}">
                      <a16:creationId xmlns:a16="http://schemas.microsoft.com/office/drawing/2014/main" id="{B88DC27E-77DD-E44E-8436-148D757D2376}"/>
                    </a:ext>
                  </a:extLst>
                </p:cNvPr>
                <p:cNvPicPr/>
                <p:nvPr/>
              </p:nvPicPr>
              <p:blipFill>
                <a:blip r:embed="rId216"/>
                <a:stretch>
                  <a:fillRect/>
                </a:stretch>
              </p:blipFill>
              <p:spPr>
                <a:xfrm>
                  <a:off x="5780387" y="6547601"/>
                  <a:ext cx="120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0" name="Ink 109">
                  <a:extLst>
                    <a:ext uri="{FF2B5EF4-FFF2-40B4-BE49-F238E27FC236}">
                      <a16:creationId xmlns:a16="http://schemas.microsoft.com/office/drawing/2014/main" id="{ADA43256-8951-8141-87BA-A0162C416E71}"/>
                    </a:ext>
                  </a:extLst>
                </p14:cNvPr>
                <p14:cNvContentPartPr/>
                <p14:nvPr/>
              </p14:nvContentPartPr>
              <p14:xfrm>
                <a:off x="4265147" y="6592241"/>
                <a:ext cx="59400" cy="138960"/>
              </p14:xfrm>
            </p:contentPart>
          </mc:Choice>
          <mc:Fallback xmlns="">
            <p:pic>
              <p:nvPicPr>
                <p:cNvPr id="110" name="Ink 109">
                  <a:extLst>
                    <a:ext uri="{FF2B5EF4-FFF2-40B4-BE49-F238E27FC236}">
                      <a16:creationId xmlns:a16="http://schemas.microsoft.com/office/drawing/2014/main" id="{ADA43256-8951-8141-87BA-A0162C416E71}"/>
                    </a:ext>
                  </a:extLst>
                </p:cNvPr>
                <p:cNvPicPr/>
                <p:nvPr/>
              </p:nvPicPr>
              <p:blipFill>
                <a:blip r:embed="rId218"/>
                <a:stretch>
                  <a:fillRect/>
                </a:stretch>
              </p:blipFill>
              <p:spPr>
                <a:xfrm>
                  <a:off x="4249667" y="6576721"/>
                  <a:ext cx="90000" cy="169639"/>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1" name="Ink 110">
                  <a:extLst>
                    <a:ext uri="{FF2B5EF4-FFF2-40B4-BE49-F238E27FC236}">
                      <a16:creationId xmlns:a16="http://schemas.microsoft.com/office/drawing/2014/main" id="{B2868FE7-54ED-814E-8B1D-BE09FC93BB86}"/>
                    </a:ext>
                  </a:extLst>
                </p14:cNvPr>
                <p14:cNvContentPartPr/>
                <p14:nvPr/>
              </p14:nvContentPartPr>
              <p14:xfrm>
                <a:off x="4326707" y="6660281"/>
                <a:ext cx="53280" cy="69120"/>
              </p14:xfrm>
            </p:contentPart>
          </mc:Choice>
          <mc:Fallback xmlns="">
            <p:pic>
              <p:nvPicPr>
                <p:cNvPr id="111" name="Ink 110">
                  <a:extLst>
                    <a:ext uri="{FF2B5EF4-FFF2-40B4-BE49-F238E27FC236}">
                      <a16:creationId xmlns:a16="http://schemas.microsoft.com/office/drawing/2014/main" id="{B2868FE7-54ED-814E-8B1D-BE09FC93BB86}"/>
                    </a:ext>
                  </a:extLst>
                </p:cNvPr>
                <p:cNvPicPr/>
                <p:nvPr/>
              </p:nvPicPr>
              <p:blipFill>
                <a:blip r:embed="rId220"/>
                <a:stretch>
                  <a:fillRect/>
                </a:stretch>
              </p:blipFill>
              <p:spPr>
                <a:xfrm>
                  <a:off x="4306187" y="6639761"/>
                  <a:ext cx="93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2" name="Ink 111">
                  <a:extLst>
                    <a:ext uri="{FF2B5EF4-FFF2-40B4-BE49-F238E27FC236}">
                      <a16:creationId xmlns:a16="http://schemas.microsoft.com/office/drawing/2014/main" id="{53765357-D8EA-9D43-A1F1-21242294D53E}"/>
                    </a:ext>
                  </a:extLst>
                </p14:cNvPr>
                <p14:cNvContentPartPr/>
                <p14:nvPr/>
              </p14:nvContentPartPr>
              <p14:xfrm>
                <a:off x="4388627" y="6655241"/>
                <a:ext cx="70560" cy="60120"/>
              </p14:xfrm>
            </p:contentPart>
          </mc:Choice>
          <mc:Fallback xmlns="">
            <p:pic>
              <p:nvPicPr>
                <p:cNvPr id="112" name="Ink 111">
                  <a:extLst>
                    <a:ext uri="{FF2B5EF4-FFF2-40B4-BE49-F238E27FC236}">
                      <a16:creationId xmlns:a16="http://schemas.microsoft.com/office/drawing/2014/main" id="{53765357-D8EA-9D43-A1F1-21242294D53E}"/>
                    </a:ext>
                  </a:extLst>
                </p:cNvPr>
                <p:cNvPicPr/>
                <p:nvPr/>
              </p:nvPicPr>
              <p:blipFill>
                <a:blip r:embed="rId222"/>
                <a:stretch>
                  <a:fillRect/>
                </a:stretch>
              </p:blipFill>
              <p:spPr>
                <a:xfrm>
                  <a:off x="4368107" y="6634721"/>
                  <a:ext cx="111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3" name="Ink 112">
                  <a:extLst>
                    <a:ext uri="{FF2B5EF4-FFF2-40B4-BE49-F238E27FC236}">
                      <a16:creationId xmlns:a16="http://schemas.microsoft.com/office/drawing/2014/main" id="{4833A086-D25B-3C43-AF47-8A04B014B458}"/>
                    </a:ext>
                  </a:extLst>
                </p14:cNvPr>
                <p14:cNvContentPartPr/>
                <p14:nvPr/>
              </p14:nvContentPartPr>
              <p14:xfrm>
                <a:off x="4467827" y="6575681"/>
                <a:ext cx="9000" cy="127440"/>
              </p14:xfrm>
            </p:contentPart>
          </mc:Choice>
          <mc:Fallback xmlns="">
            <p:pic>
              <p:nvPicPr>
                <p:cNvPr id="113" name="Ink 112">
                  <a:extLst>
                    <a:ext uri="{FF2B5EF4-FFF2-40B4-BE49-F238E27FC236}">
                      <a16:creationId xmlns:a16="http://schemas.microsoft.com/office/drawing/2014/main" id="{4833A086-D25B-3C43-AF47-8A04B014B458}"/>
                    </a:ext>
                  </a:extLst>
                </p:cNvPr>
                <p:cNvPicPr/>
                <p:nvPr/>
              </p:nvPicPr>
              <p:blipFill>
                <a:blip r:embed="rId224"/>
                <a:stretch>
                  <a:fillRect/>
                </a:stretch>
              </p:blipFill>
              <p:spPr>
                <a:xfrm>
                  <a:off x="4452942" y="6560201"/>
                  <a:ext cx="38423"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4" name="Ink 113">
                  <a:extLst>
                    <a:ext uri="{FF2B5EF4-FFF2-40B4-BE49-F238E27FC236}">
                      <a16:creationId xmlns:a16="http://schemas.microsoft.com/office/drawing/2014/main" id="{8F095C1B-C1CD-814A-AFCA-8986D5BC8933}"/>
                    </a:ext>
                  </a:extLst>
                </p14:cNvPr>
                <p14:cNvContentPartPr/>
                <p14:nvPr/>
              </p14:nvContentPartPr>
              <p14:xfrm>
                <a:off x="4474667" y="6643721"/>
                <a:ext cx="55080" cy="78480"/>
              </p14:xfrm>
            </p:contentPart>
          </mc:Choice>
          <mc:Fallback xmlns="">
            <p:pic>
              <p:nvPicPr>
                <p:cNvPr id="114" name="Ink 113">
                  <a:extLst>
                    <a:ext uri="{FF2B5EF4-FFF2-40B4-BE49-F238E27FC236}">
                      <a16:creationId xmlns:a16="http://schemas.microsoft.com/office/drawing/2014/main" id="{8F095C1B-C1CD-814A-AFCA-8986D5BC8933}"/>
                    </a:ext>
                  </a:extLst>
                </p:cNvPr>
                <p:cNvPicPr/>
                <p:nvPr/>
              </p:nvPicPr>
              <p:blipFill>
                <a:blip r:embed="rId226"/>
                <a:stretch>
                  <a:fillRect/>
                </a:stretch>
              </p:blipFill>
              <p:spPr>
                <a:xfrm>
                  <a:off x="4459187" y="6628241"/>
                  <a:ext cx="85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5" name="Ink 114">
                  <a:extLst>
                    <a:ext uri="{FF2B5EF4-FFF2-40B4-BE49-F238E27FC236}">
                      <a16:creationId xmlns:a16="http://schemas.microsoft.com/office/drawing/2014/main" id="{8DC14D04-C7F4-A04D-B98B-E8DFC1421DCB}"/>
                    </a:ext>
                  </a:extLst>
                </p14:cNvPr>
                <p14:cNvContentPartPr/>
                <p14:nvPr/>
              </p14:nvContentPartPr>
              <p14:xfrm>
                <a:off x="4540187" y="6674321"/>
                <a:ext cx="7560" cy="47880"/>
              </p14:xfrm>
            </p:contentPart>
          </mc:Choice>
          <mc:Fallback xmlns="">
            <p:pic>
              <p:nvPicPr>
                <p:cNvPr id="115" name="Ink 114">
                  <a:extLst>
                    <a:ext uri="{FF2B5EF4-FFF2-40B4-BE49-F238E27FC236}">
                      <a16:creationId xmlns:a16="http://schemas.microsoft.com/office/drawing/2014/main" id="{8DC14D04-C7F4-A04D-B98B-E8DFC1421DCB}"/>
                    </a:ext>
                  </a:extLst>
                </p:cNvPr>
                <p:cNvPicPr/>
                <p:nvPr/>
              </p:nvPicPr>
              <p:blipFill>
                <a:blip r:embed="rId228"/>
                <a:stretch>
                  <a:fillRect/>
                </a:stretch>
              </p:blipFill>
              <p:spPr>
                <a:xfrm>
                  <a:off x="4524707" y="6658841"/>
                  <a:ext cx="38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6" name="Ink 115">
                  <a:extLst>
                    <a:ext uri="{FF2B5EF4-FFF2-40B4-BE49-F238E27FC236}">
                      <a16:creationId xmlns:a16="http://schemas.microsoft.com/office/drawing/2014/main" id="{427BEB4E-1992-7D4B-BA86-10C727055444}"/>
                    </a:ext>
                  </a:extLst>
                </p14:cNvPr>
                <p14:cNvContentPartPr/>
                <p14:nvPr/>
              </p14:nvContentPartPr>
              <p14:xfrm>
                <a:off x="4540187" y="6635081"/>
                <a:ext cx="10800" cy="15120"/>
              </p14:xfrm>
            </p:contentPart>
          </mc:Choice>
          <mc:Fallback xmlns="">
            <p:pic>
              <p:nvPicPr>
                <p:cNvPr id="116" name="Ink 115">
                  <a:extLst>
                    <a:ext uri="{FF2B5EF4-FFF2-40B4-BE49-F238E27FC236}">
                      <a16:creationId xmlns:a16="http://schemas.microsoft.com/office/drawing/2014/main" id="{427BEB4E-1992-7D4B-BA86-10C727055444}"/>
                    </a:ext>
                  </a:extLst>
                </p:cNvPr>
                <p:cNvPicPr/>
                <p:nvPr/>
              </p:nvPicPr>
              <p:blipFill>
                <a:blip r:embed="rId230"/>
                <a:stretch>
                  <a:fillRect/>
                </a:stretch>
              </p:blipFill>
              <p:spPr>
                <a:xfrm>
                  <a:off x="4525206" y="6619601"/>
                  <a:ext cx="40413"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7" name="Ink 116">
                  <a:extLst>
                    <a:ext uri="{FF2B5EF4-FFF2-40B4-BE49-F238E27FC236}">
                      <a16:creationId xmlns:a16="http://schemas.microsoft.com/office/drawing/2014/main" id="{5B6CD0AA-AF97-984E-BAA0-632CE69DA876}"/>
                    </a:ext>
                  </a:extLst>
                </p14:cNvPr>
                <p14:cNvContentPartPr/>
                <p14:nvPr/>
              </p14:nvContentPartPr>
              <p14:xfrm>
                <a:off x="4573667" y="6658481"/>
                <a:ext cx="30240" cy="49680"/>
              </p14:xfrm>
            </p:contentPart>
          </mc:Choice>
          <mc:Fallback xmlns="">
            <p:pic>
              <p:nvPicPr>
                <p:cNvPr id="117" name="Ink 116">
                  <a:extLst>
                    <a:ext uri="{FF2B5EF4-FFF2-40B4-BE49-F238E27FC236}">
                      <a16:creationId xmlns:a16="http://schemas.microsoft.com/office/drawing/2014/main" id="{5B6CD0AA-AF97-984E-BAA0-632CE69DA876}"/>
                    </a:ext>
                  </a:extLst>
                </p:cNvPr>
                <p:cNvPicPr/>
                <p:nvPr/>
              </p:nvPicPr>
              <p:blipFill>
                <a:blip r:embed="rId232"/>
                <a:stretch>
                  <a:fillRect/>
                </a:stretch>
              </p:blipFill>
              <p:spPr>
                <a:xfrm>
                  <a:off x="4558369" y="6643001"/>
                  <a:ext cx="60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8" name="Ink 117">
                  <a:extLst>
                    <a:ext uri="{FF2B5EF4-FFF2-40B4-BE49-F238E27FC236}">
                      <a16:creationId xmlns:a16="http://schemas.microsoft.com/office/drawing/2014/main" id="{2FA5ED65-107A-5E40-B720-A26D0B3346AE}"/>
                    </a:ext>
                  </a:extLst>
                </p14:cNvPr>
                <p14:cNvContentPartPr/>
                <p14:nvPr/>
              </p14:nvContentPartPr>
              <p14:xfrm>
                <a:off x="4622987" y="6656321"/>
                <a:ext cx="51480" cy="177120"/>
              </p14:xfrm>
            </p:contentPart>
          </mc:Choice>
          <mc:Fallback xmlns="">
            <p:pic>
              <p:nvPicPr>
                <p:cNvPr id="118" name="Ink 117">
                  <a:extLst>
                    <a:ext uri="{FF2B5EF4-FFF2-40B4-BE49-F238E27FC236}">
                      <a16:creationId xmlns:a16="http://schemas.microsoft.com/office/drawing/2014/main" id="{2FA5ED65-107A-5E40-B720-A26D0B3346AE}"/>
                    </a:ext>
                  </a:extLst>
                </p:cNvPr>
                <p:cNvPicPr/>
                <p:nvPr/>
              </p:nvPicPr>
              <p:blipFill>
                <a:blip r:embed="rId234"/>
                <a:stretch>
                  <a:fillRect/>
                </a:stretch>
              </p:blipFill>
              <p:spPr>
                <a:xfrm>
                  <a:off x="4607614" y="6640841"/>
                  <a:ext cx="81868"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0" name="Ink 119">
                  <a:extLst>
                    <a:ext uri="{FF2B5EF4-FFF2-40B4-BE49-F238E27FC236}">
                      <a16:creationId xmlns:a16="http://schemas.microsoft.com/office/drawing/2014/main" id="{BBE110C3-1B75-DB41-846B-E7E53CC57558}"/>
                    </a:ext>
                  </a:extLst>
                </p14:cNvPr>
                <p14:cNvContentPartPr/>
                <p14:nvPr/>
              </p14:nvContentPartPr>
              <p14:xfrm>
                <a:off x="4746467" y="6699161"/>
                <a:ext cx="360" cy="9000"/>
              </p14:xfrm>
            </p:contentPart>
          </mc:Choice>
          <mc:Fallback xmlns="">
            <p:pic>
              <p:nvPicPr>
                <p:cNvPr id="120" name="Ink 119">
                  <a:extLst>
                    <a:ext uri="{FF2B5EF4-FFF2-40B4-BE49-F238E27FC236}">
                      <a16:creationId xmlns:a16="http://schemas.microsoft.com/office/drawing/2014/main" id="{BBE110C3-1B75-DB41-846B-E7E53CC57558}"/>
                    </a:ext>
                  </a:extLst>
                </p:cNvPr>
                <p:cNvPicPr/>
                <p:nvPr/>
              </p:nvPicPr>
              <p:blipFill>
                <a:blip r:embed="rId236"/>
                <a:stretch>
                  <a:fillRect/>
                </a:stretch>
              </p:blipFill>
              <p:spPr>
                <a:xfrm>
                  <a:off x="4730987" y="6684276"/>
                  <a:ext cx="30960" cy="38423"/>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1" name="Ink 120">
                  <a:extLst>
                    <a:ext uri="{FF2B5EF4-FFF2-40B4-BE49-F238E27FC236}">
                      <a16:creationId xmlns:a16="http://schemas.microsoft.com/office/drawing/2014/main" id="{8439390A-C70E-9C43-980F-FEB0CC6267A7}"/>
                    </a:ext>
                  </a:extLst>
                </p14:cNvPr>
                <p14:cNvContentPartPr/>
                <p14:nvPr/>
              </p14:nvContentPartPr>
              <p14:xfrm>
                <a:off x="4737467" y="6645161"/>
                <a:ext cx="78120" cy="69840"/>
              </p14:xfrm>
            </p:contentPart>
          </mc:Choice>
          <mc:Fallback xmlns="">
            <p:pic>
              <p:nvPicPr>
                <p:cNvPr id="121" name="Ink 120">
                  <a:extLst>
                    <a:ext uri="{FF2B5EF4-FFF2-40B4-BE49-F238E27FC236}">
                      <a16:creationId xmlns:a16="http://schemas.microsoft.com/office/drawing/2014/main" id="{8439390A-C70E-9C43-980F-FEB0CC6267A7}"/>
                    </a:ext>
                  </a:extLst>
                </p:cNvPr>
                <p:cNvPicPr/>
                <p:nvPr/>
              </p:nvPicPr>
              <p:blipFill>
                <a:blip r:embed="rId238"/>
                <a:stretch>
                  <a:fillRect/>
                </a:stretch>
              </p:blipFill>
              <p:spPr>
                <a:xfrm>
                  <a:off x="4721987" y="6629681"/>
                  <a:ext cx="108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2" name="Ink 121">
                  <a:extLst>
                    <a:ext uri="{FF2B5EF4-FFF2-40B4-BE49-F238E27FC236}">
                      <a16:creationId xmlns:a16="http://schemas.microsoft.com/office/drawing/2014/main" id="{D1380F2A-CC7E-B745-98D3-92E676D634D0}"/>
                    </a:ext>
                  </a:extLst>
                </p14:cNvPr>
                <p14:cNvContentPartPr/>
                <p14:nvPr/>
              </p14:nvContentPartPr>
              <p14:xfrm>
                <a:off x="4832867" y="6647681"/>
                <a:ext cx="51480" cy="71280"/>
              </p14:xfrm>
            </p:contentPart>
          </mc:Choice>
          <mc:Fallback xmlns="">
            <p:pic>
              <p:nvPicPr>
                <p:cNvPr id="122" name="Ink 121">
                  <a:extLst>
                    <a:ext uri="{FF2B5EF4-FFF2-40B4-BE49-F238E27FC236}">
                      <a16:creationId xmlns:a16="http://schemas.microsoft.com/office/drawing/2014/main" id="{D1380F2A-CC7E-B745-98D3-92E676D634D0}"/>
                    </a:ext>
                  </a:extLst>
                </p:cNvPr>
                <p:cNvPicPr/>
                <p:nvPr/>
              </p:nvPicPr>
              <p:blipFill>
                <a:blip r:embed="rId240"/>
                <a:stretch>
                  <a:fillRect/>
                </a:stretch>
              </p:blipFill>
              <p:spPr>
                <a:xfrm>
                  <a:off x="4817387" y="6632201"/>
                  <a:ext cx="82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3" name="Ink 122">
                  <a:extLst>
                    <a:ext uri="{FF2B5EF4-FFF2-40B4-BE49-F238E27FC236}">
                      <a16:creationId xmlns:a16="http://schemas.microsoft.com/office/drawing/2014/main" id="{A74AC784-E1E7-9245-A622-ED50112C29C6}"/>
                    </a:ext>
                  </a:extLst>
                </p14:cNvPr>
                <p14:cNvContentPartPr/>
                <p14:nvPr/>
              </p14:nvContentPartPr>
              <p14:xfrm>
                <a:off x="4907027" y="6651281"/>
                <a:ext cx="46080" cy="50760"/>
              </p14:xfrm>
            </p:contentPart>
          </mc:Choice>
          <mc:Fallback xmlns="">
            <p:pic>
              <p:nvPicPr>
                <p:cNvPr id="123" name="Ink 122">
                  <a:extLst>
                    <a:ext uri="{FF2B5EF4-FFF2-40B4-BE49-F238E27FC236}">
                      <a16:creationId xmlns:a16="http://schemas.microsoft.com/office/drawing/2014/main" id="{A74AC784-E1E7-9245-A622-ED50112C29C6}"/>
                    </a:ext>
                  </a:extLst>
                </p:cNvPr>
                <p:cNvPicPr/>
                <p:nvPr/>
              </p:nvPicPr>
              <p:blipFill>
                <a:blip r:embed="rId242"/>
                <a:stretch>
                  <a:fillRect/>
                </a:stretch>
              </p:blipFill>
              <p:spPr>
                <a:xfrm>
                  <a:off x="4891547" y="6635801"/>
                  <a:ext cx="76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4" name="Ink 123">
                  <a:extLst>
                    <a:ext uri="{FF2B5EF4-FFF2-40B4-BE49-F238E27FC236}">
                      <a16:creationId xmlns:a16="http://schemas.microsoft.com/office/drawing/2014/main" id="{B8330C61-AC88-DF42-95DA-48BB04839D54}"/>
                    </a:ext>
                  </a:extLst>
                </p14:cNvPr>
                <p14:cNvContentPartPr/>
                <p14:nvPr/>
              </p14:nvContentPartPr>
              <p14:xfrm>
                <a:off x="4950947" y="6546161"/>
                <a:ext cx="14400" cy="163080"/>
              </p14:xfrm>
            </p:contentPart>
          </mc:Choice>
          <mc:Fallback xmlns="">
            <p:pic>
              <p:nvPicPr>
                <p:cNvPr id="124" name="Ink 123">
                  <a:extLst>
                    <a:ext uri="{FF2B5EF4-FFF2-40B4-BE49-F238E27FC236}">
                      <a16:creationId xmlns:a16="http://schemas.microsoft.com/office/drawing/2014/main" id="{B8330C61-AC88-DF42-95DA-48BB04839D54}"/>
                    </a:ext>
                  </a:extLst>
                </p:cNvPr>
                <p:cNvPicPr/>
                <p:nvPr/>
              </p:nvPicPr>
              <p:blipFill>
                <a:blip r:embed="rId244"/>
                <a:stretch>
                  <a:fillRect/>
                </a:stretch>
              </p:blipFill>
              <p:spPr>
                <a:xfrm>
                  <a:off x="4935467" y="6530647"/>
                  <a:ext cx="45000" cy="193748"/>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5" name="Ink 124">
                  <a:extLst>
                    <a:ext uri="{FF2B5EF4-FFF2-40B4-BE49-F238E27FC236}">
                      <a16:creationId xmlns:a16="http://schemas.microsoft.com/office/drawing/2014/main" id="{46489DAD-796B-AC4F-AE23-F035D6C9D7D5}"/>
                    </a:ext>
                  </a:extLst>
                </p14:cNvPr>
                <p14:cNvContentPartPr/>
                <p14:nvPr/>
              </p14:nvContentPartPr>
              <p14:xfrm>
                <a:off x="4969307" y="6646961"/>
                <a:ext cx="63000" cy="54000"/>
              </p14:xfrm>
            </p:contentPart>
          </mc:Choice>
          <mc:Fallback xmlns="">
            <p:pic>
              <p:nvPicPr>
                <p:cNvPr id="125" name="Ink 124">
                  <a:extLst>
                    <a:ext uri="{FF2B5EF4-FFF2-40B4-BE49-F238E27FC236}">
                      <a16:creationId xmlns:a16="http://schemas.microsoft.com/office/drawing/2014/main" id="{46489DAD-796B-AC4F-AE23-F035D6C9D7D5}"/>
                    </a:ext>
                  </a:extLst>
                </p:cNvPr>
                <p:cNvPicPr/>
                <p:nvPr/>
              </p:nvPicPr>
              <p:blipFill>
                <a:blip r:embed="rId246"/>
                <a:stretch>
                  <a:fillRect/>
                </a:stretch>
              </p:blipFill>
              <p:spPr>
                <a:xfrm>
                  <a:off x="4953827" y="6631481"/>
                  <a:ext cx="93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6" name="Ink 125">
                  <a:extLst>
                    <a:ext uri="{FF2B5EF4-FFF2-40B4-BE49-F238E27FC236}">
                      <a16:creationId xmlns:a16="http://schemas.microsoft.com/office/drawing/2014/main" id="{9460A2D6-A24B-6D4F-8974-40AE91BA53EB}"/>
                    </a:ext>
                  </a:extLst>
                </p14:cNvPr>
                <p14:cNvContentPartPr/>
                <p14:nvPr/>
              </p14:nvContentPartPr>
              <p14:xfrm>
                <a:off x="5058587" y="6632921"/>
                <a:ext cx="35640" cy="64080"/>
              </p14:xfrm>
            </p:contentPart>
          </mc:Choice>
          <mc:Fallback xmlns="">
            <p:pic>
              <p:nvPicPr>
                <p:cNvPr id="126" name="Ink 125">
                  <a:extLst>
                    <a:ext uri="{FF2B5EF4-FFF2-40B4-BE49-F238E27FC236}">
                      <a16:creationId xmlns:a16="http://schemas.microsoft.com/office/drawing/2014/main" id="{9460A2D6-A24B-6D4F-8974-40AE91BA53EB}"/>
                    </a:ext>
                  </a:extLst>
                </p:cNvPr>
                <p:cNvPicPr/>
                <p:nvPr/>
              </p:nvPicPr>
              <p:blipFill>
                <a:blip r:embed="rId248"/>
                <a:stretch>
                  <a:fillRect/>
                </a:stretch>
              </p:blipFill>
              <p:spPr>
                <a:xfrm>
                  <a:off x="5043107" y="6617527"/>
                  <a:ext cx="66240" cy="94509"/>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7" name="Ink 126">
                  <a:extLst>
                    <a:ext uri="{FF2B5EF4-FFF2-40B4-BE49-F238E27FC236}">
                      <a16:creationId xmlns:a16="http://schemas.microsoft.com/office/drawing/2014/main" id="{21A78483-EA8A-6240-9870-970C0BAF4826}"/>
                    </a:ext>
                  </a:extLst>
                </p14:cNvPr>
                <p14:cNvContentPartPr/>
                <p14:nvPr/>
              </p14:nvContentPartPr>
              <p14:xfrm>
                <a:off x="5104667" y="6625361"/>
                <a:ext cx="43560" cy="65160"/>
              </p14:xfrm>
            </p:contentPart>
          </mc:Choice>
          <mc:Fallback xmlns="">
            <p:pic>
              <p:nvPicPr>
                <p:cNvPr id="127" name="Ink 126">
                  <a:extLst>
                    <a:ext uri="{FF2B5EF4-FFF2-40B4-BE49-F238E27FC236}">
                      <a16:creationId xmlns:a16="http://schemas.microsoft.com/office/drawing/2014/main" id="{21A78483-EA8A-6240-9870-970C0BAF4826}"/>
                    </a:ext>
                  </a:extLst>
                </p:cNvPr>
                <p:cNvPicPr/>
                <p:nvPr/>
              </p:nvPicPr>
              <p:blipFill>
                <a:blip r:embed="rId250"/>
                <a:stretch>
                  <a:fillRect/>
                </a:stretch>
              </p:blipFill>
              <p:spPr>
                <a:xfrm>
                  <a:off x="5089058" y="6609795"/>
                  <a:ext cx="74415" cy="9593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8" name="Ink 127">
                  <a:extLst>
                    <a:ext uri="{FF2B5EF4-FFF2-40B4-BE49-F238E27FC236}">
                      <a16:creationId xmlns:a16="http://schemas.microsoft.com/office/drawing/2014/main" id="{9176D541-897B-E245-91FB-FA0D0011BBC6}"/>
                    </a:ext>
                  </a:extLst>
                </p14:cNvPr>
                <p14:cNvContentPartPr/>
                <p14:nvPr/>
              </p14:nvContentPartPr>
              <p14:xfrm>
                <a:off x="5157587" y="6543641"/>
                <a:ext cx="28440" cy="160920"/>
              </p14:xfrm>
            </p:contentPart>
          </mc:Choice>
          <mc:Fallback xmlns="">
            <p:pic>
              <p:nvPicPr>
                <p:cNvPr id="128" name="Ink 127">
                  <a:extLst>
                    <a:ext uri="{FF2B5EF4-FFF2-40B4-BE49-F238E27FC236}">
                      <a16:creationId xmlns:a16="http://schemas.microsoft.com/office/drawing/2014/main" id="{9176D541-897B-E245-91FB-FA0D0011BBC6}"/>
                    </a:ext>
                  </a:extLst>
                </p:cNvPr>
                <p:cNvPicPr/>
                <p:nvPr/>
              </p:nvPicPr>
              <p:blipFill>
                <a:blip r:embed="rId252"/>
                <a:stretch>
                  <a:fillRect/>
                </a:stretch>
              </p:blipFill>
              <p:spPr>
                <a:xfrm>
                  <a:off x="5142107" y="6528161"/>
                  <a:ext cx="59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9" name="Ink 128">
                  <a:extLst>
                    <a:ext uri="{FF2B5EF4-FFF2-40B4-BE49-F238E27FC236}">
                      <a16:creationId xmlns:a16="http://schemas.microsoft.com/office/drawing/2014/main" id="{B62B37F1-E4AB-6142-B313-E6BDE0E7E18E}"/>
                    </a:ext>
                  </a:extLst>
                </p14:cNvPr>
                <p14:cNvContentPartPr/>
                <p14:nvPr/>
              </p14:nvContentPartPr>
              <p14:xfrm>
                <a:off x="5101067" y="6598721"/>
                <a:ext cx="123840" cy="12600"/>
              </p14:xfrm>
            </p:contentPart>
          </mc:Choice>
          <mc:Fallback xmlns="">
            <p:pic>
              <p:nvPicPr>
                <p:cNvPr id="129" name="Ink 128">
                  <a:extLst>
                    <a:ext uri="{FF2B5EF4-FFF2-40B4-BE49-F238E27FC236}">
                      <a16:creationId xmlns:a16="http://schemas.microsoft.com/office/drawing/2014/main" id="{B62B37F1-E4AB-6142-B313-E6BDE0E7E18E}"/>
                    </a:ext>
                  </a:extLst>
                </p:cNvPr>
                <p:cNvPicPr/>
                <p:nvPr/>
              </p:nvPicPr>
              <p:blipFill>
                <a:blip r:embed="rId254"/>
                <a:stretch>
                  <a:fillRect/>
                </a:stretch>
              </p:blipFill>
              <p:spPr>
                <a:xfrm>
                  <a:off x="5085587" y="6582786"/>
                  <a:ext cx="154440" cy="441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0" name="Ink 129">
                  <a:extLst>
                    <a:ext uri="{FF2B5EF4-FFF2-40B4-BE49-F238E27FC236}">
                      <a16:creationId xmlns:a16="http://schemas.microsoft.com/office/drawing/2014/main" id="{A1BFDB09-3A25-0348-B388-B7D8AF1572DB}"/>
                    </a:ext>
                  </a:extLst>
                </p14:cNvPr>
                <p14:cNvContentPartPr/>
                <p14:nvPr/>
              </p14:nvContentPartPr>
              <p14:xfrm>
                <a:off x="5182067" y="6628601"/>
                <a:ext cx="70920" cy="63720"/>
              </p14:xfrm>
            </p:contentPart>
          </mc:Choice>
          <mc:Fallback xmlns="">
            <p:pic>
              <p:nvPicPr>
                <p:cNvPr id="130" name="Ink 129">
                  <a:extLst>
                    <a:ext uri="{FF2B5EF4-FFF2-40B4-BE49-F238E27FC236}">
                      <a16:creationId xmlns:a16="http://schemas.microsoft.com/office/drawing/2014/main" id="{A1BFDB09-3A25-0348-B388-B7D8AF1572DB}"/>
                    </a:ext>
                  </a:extLst>
                </p:cNvPr>
                <p:cNvPicPr/>
                <p:nvPr/>
              </p:nvPicPr>
              <p:blipFill>
                <a:blip r:embed="rId256"/>
                <a:stretch>
                  <a:fillRect/>
                </a:stretch>
              </p:blipFill>
              <p:spPr>
                <a:xfrm>
                  <a:off x="5166587" y="6613121"/>
                  <a:ext cx="101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1" name="Ink 130">
                  <a:extLst>
                    <a:ext uri="{FF2B5EF4-FFF2-40B4-BE49-F238E27FC236}">
                      <a16:creationId xmlns:a16="http://schemas.microsoft.com/office/drawing/2014/main" id="{89F3D09F-8876-9A4C-80EE-268937656962}"/>
                    </a:ext>
                  </a:extLst>
                </p14:cNvPr>
                <p14:cNvContentPartPr/>
                <p14:nvPr/>
              </p14:nvContentPartPr>
              <p14:xfrm>
                <a:off x="5256227" y="6648761"/>
                <a:ext cx="56880" cy="44280"/>
              </p14:xfrm>
            </p:contentPart>
          </mc:Choice>
          <mc:Fallback xmlns="">
            <p:pic>
              <p:nvPicPr>
                <p:cNvPr id="131" name="Ink 130">
                  <a:extLst>
                    <a:ext uri="{FF2B5EF4-FFF2-40B4-BE49-F238E27FC236}">
                      <a16:creationId xmlns:a16="http://schemas.microsoft.com/office/drawing/2014/main" id="{89F3D09F-8876-9A4C-80EE-268937656962}"/>
                    </a:ext>
                  </a:extLst>
                </p:cNvPr>
                <p:cNvPicPr/>
                <p:nvPr/>
              </p:nvPicPr>
              <p:blipFill>
                <a:blip r:embed="rId258"/>
                <a:stretch>
                  <a:fillRect/>
                </a:stretch>
              </p:blipFill>
              <p:spPr>
                <a:xfrm>
                  <a:off x="5240747" y="6633281"/>
                  <a:ext cx="87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2" name="Ink 131">
                  <a:extLst>
                    <a:ext uri="{FF2B5EF4-FFF2-40B4-BE49-F238E27FC236}">
                      <a16:creationId xmlns:a16="http://schemas.microsoft.com/office/drawing/2014/main" id="{6032C7F3-C756-894B-842B-1D9143F7F80C}"/>
                    </a:ext>
                  </a:extLst>
                </p14:cNvPr>
                <p14:cNvContentPartPr/>
                <p14:nvPr/>
              </p14:nvContentPartPr>
              <p14:xfrm>
                <a:off x="5317067" y="6573161"/>
                <a:ext cx="110880" cy="119160"/>
              </p14:xfrm>
            </p:contentPart>
          </mc:Choice>
          <mc:Fallback xmlns="">
            <p:pic>
              <p:nvPicPr>
                <p:cNvPr id="132" name="Ink 131">
                  <a:extLst>
                    <a:ext uri="{FF2B5EF4-FFF2-40B4-BE49-F238E27FC236}">
                      <a16:creationId xmlns:a16="http://schemas.microsoft.com/office/drawing/2014/main" id="{6032C7F3-C756-894B-842B-1D9143F7F80C}"/>
                    </a:ext>
                  </a:extLst>
                </p:cNvPr>
                <p:cNvPicPr/>
                <p:nvPr/>
              </p:nvPicPr>
              <p:blipFill>
                <a:blip r:embed="rId260"/>
                <a:stretch>
                  <a:fillRect/>
                </a:stretch>
              </p:blipFill>
              <p:spPr>
                <a:xfrm>
                  <a:off x="5301587" y="6557681"/>
                  <a:ext cx="141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3" name="Ink 132">
                  <a:extLst>
                    <a:ext uri="{FF2B5EF4-FFF2-40B4-BE49-F238E27FC236}">
                      <a16:creationId xmlns:a16="http://schemas.microsoft.com/office/drawing/2014/main" id="{2023C65D-819F-4B4C-826C-ABC0C9EAA66C}"/>
                    </a:ext>
                  </a:extLst>
                </p14:cNvPr>
                <p14:cNvContentPartPr/>
                <p14:nvPr/>
              </p14:nvContentPartPr>
              <p14:xfrm>
                <a:off x="5405987" y="6631481"/>
                <a:ext cx="7560" cy="43200"/>
              </p14:xfrm>
            </p:contentPart>
          </mc:Choice>
          <mc:Fallback xmlns="">
            <p:pic>
              <p:nvPicPr>
                <p:cNvPr id="133" name="Ink 132">
                  <a:extLst>
                    <a:ext uri="{FF2B5EF4-FFF2-40B4-BE49-F238E27FC236}">
                      <a16:creationId xmlns:a16="http://schemas.microsoft.com/office/drawing/2014/main" id="{2023C65D-819F-4B4C-826C-ABC0C9EAA66C}"/>
                    </a:ext>
                  </a:extLst>
                </p:cNvPr>
                <p:cNvPicPr/>
                <p:nvPr/>
              </p:nvPicPr>
              <p:blipFill>
                <a:blip r:embed="rId262"/>
                <a:stretch>
                  <a:fillRect/>
                </a:stretch>
              </p:blipFill>
              <p:spPr>
                <a:xfrm>
                  <a:off x="5390507" y="6616001"/>
                  <a:ext cx="38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4" name="Ink 133">
                  <a:extLst>
                    <a:ext uri="{FF2B5EF4-FFF2-40B4-BE49-F238E27FC236}">
                      <a16:creationId xmlns:a16="http://schemas.microsoft.com/office/drawing/2014/main" id="{5D716BC1-B1FE-3544-A5F0-5139042B2C7D}"/>
                    </a:ext>
                  </a:extLst>
                </p14:cNvPr>
                <p14:cNvContentPartPr/>
                <p14:nvPr/>
              </p14:nvContentPartPr>
              <p14:xfrm>
                <a:off x="5414987" y="6605561"/>
                <a:ext cx="23040" cy="7560"/>
              </p14:xfrm>
            </p:contentPart>
          </mc:Choice>
          <mc:Fallback xmlns="">
            <p:pic>
              <p:nvPicPr>
                <p:cNvPr id="134" name="Ink 133">
                  <a:extLst>
                    <a:ext uri="{FF2B5EF4-FFF2-40B4-BE49-F238E27FC236}">
                      <a16:creationId xmlns:a16="http://schemas.microsoft.com/office/drawing/2014/main" id="{5D716BC1-B1FE-3544-A5F0-5139042B2C7D}"/>
                    </a:ext>
                  </a:extLst>
                </p:cNvPr>
                <p:cNvPicPr/>
                <p:nvPr/>
              </p:nvPicPr>
              <p:blipFill>
                <a:blip r:embed="rId264"/>
                <a:stretch>
                  <a:fillRect/>
                </a:stretch>
              </p:blipFill>
              <p:spPr>
                <a:xfrm>
                  <a:off x="5399507" y="6589307"/>
                  <a:ext cx="53640" cy="3969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5" name="Ink 134">
                  <a:extLst>
                    <a:ext uri="{FF2B5EF4-FFF2-40B4-BE49-F238E27FC236}">
                      <a16:creationId xmlns:a16="http://schemas.microsoft.com/office/drawing/2014/main" id="{73BC6944-6C66-4847-80F1-5E497D51A011}"/>
                    </a:ext>
                  </a:extLst>
                </p14:cNvPr>
                <p14:cNvContentPartPr/>
                <p14:nvPr/>
              </p14:nvContentPartPr>
              <p14:xfrm>
                <a:off x="5455667" y="6633281"/>
                <a:ext cx="49680" cy="41400"/>
              </p14:xfrm>
            </p:contentPart>
          </mc:Choice>
          <mc:Fallback xmlns="">
            <p:pic>
              <p:nvPicPr>
                <p:cNvPr id="135" name="Ink 134">
                  <a:extLst>
                    <a:ext uri="{FF2B5EF4-FFF2-40B4-BE49-F238E27FC236}">
                      <a16:creationId xmlns:a16="http://schemas.microsoft.com/office/drawing/2014/main" id="{73BC6944-6C66-4847-80F1-5E497D51A011}"/>
                    </a:ext>
                  </a:extLst>
                </p:cNvPr>
                <p:cNvPicPr/>
                <p:nvPr/>
              </p:nvPicPr>
              <p:blipFill>
                <a:blip r:embed="rId266"/>
                <a:stretch>
                  <a:fillRect/>
                </a:stretch>
              </p:blipFill>
              <p:spPr>
                <a:xfrm>
                  <a:off x="5440187" y="6617801"/>
                  <a:ext cx="80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6" name="Ink 135">
                  <a:extLst>
                    <a:ext uri="{FF2B5EF4-FFF2-40B4-BE49-F238E27FC236}">
                      <a16:creationId xmlns:a16="http://schemas.microsoft.com/office/drawing/2014/main" id="{73D3F4E6-B636-3F4E-9881-735898C2AE9E}"/>
                    </a:ext>
                  </a:extLst>
                </p14:cNvPr>
                <p14:cNvContentPartPr/>
                <p14:nvPr/>
              </p14:nvContentPartPr>
              <p14:xfrm>
                <a:off x="5503187" y="6618881"/>
                <a:ext cx="53280" cy="173880"/>
              </p14:xfrm>
            </p:contentPart>
          </mc:Choice>
          <mc:Fallback xmlns="">
            <p:pic>
              <p:nvPicPr>
                <p:cNvPr id="136" name="Ink 135">
                  <a:extLst>
                    <a:ext uri="{FF2B5EF4-FFF2-40B4-BE49-F238E27FC236}">
                      <a16:creationId xmlns:a16="http://schemas.microsoft.com/office/drawing/2014/main" id="{73D3F4E6-B636-3F4E-9881-735898C2AE9E}"/>
                    </a:ext>
                  </a:extLst>
                </p:cNvPr>
                <p:cNvPicPr/>
                <p:nvPr/>
              </p:nvPicPr>
              <p:blipFill>
                <a:blip r:embed="rId268"/>
                <a:stretch>
                  <a:fillRect/>
                </a:stretch>
              </p:blipFill>
              <p:spPr>
                <a:xfrm>
                  <a:off x="5487707" y="6603369"/>
                  <a:ext cx="83880" cy="204543"/>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2" name="Ink 181">
                  <a:extLst>
                    <a:ext uri="{FF2B5EF4-FFF2-40B4-BE49-F238E27FC236}">
                      <a16:creationId xmlns:a16="http://schemas.microsoft.com/office/drawing/2014/main" id="{C0B378C3-4EB3-F347-99DD-4D3ED4055244}"/>
                    </a:ext>
                  </a:extLst>
                </p14:cNvPr>
                <p14:cNvContentPartPr/>
                <p14:nvPr/>
              </p14:nvContentPartPr>
              <p14:xfrm>
                <a:off x="2657884" y="6898384"/>
                <a:ext cx="7560" cy="58680"/>
              </p14:xfrm>
            </p:contentPart>
          </mc:Choice>
          <mc:Fallback xmlns="">
            <p:pic>
              <p:nvPicPr>
                <p:cNvPr id="182" name="Ink 181">
                  <a:extLst>
                    <a:ext uri="{FF2B5EF4-FFF2-40B4-BE49-F238E27FC236}">
                      <a16:creationId xmlns:a16="http://schemas.microsoft.com/office/drawing/2014/main" id="{C0B378C3-4EB3-F347-99DD-4D3ED4055244}"/>
                    </a:ext>
                  </a:extLst>
                </p:cNvPr>
                <p:cNvPicPr/>
                <p:nvPr/>
              </p:nvPicPr>
              <p:blipFill>
                <a:blip r:embed="rId270"/>
                <a:stretch>
                  <a:fillRect/>
                </a:stretch>
              </p:blipFill>
              <p:spPr>
                <a:xfrm>
                  <a:off x="2641630" y="6882808"/>
                  <a:ext cx="39690" cy="89469"/>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3" name="Ink 182">
                  <a:extLst>
                    <a:ext uri="{FF2B5EF4-FFF2-40B4-BE49-F238E27FC236}">
                      <a16:creationId xmlns:a16="http://schemas.microsoft.com/office/drawing/2014/main" id="{C779478F-2708-0B4F-BA10-7BCC41447A96}"/>
                    </a:ext>
                  </a:extLst>
                </p14:cNvPr>
                <p14:cNvContentPartPr/>
                <p14:nvPr/>
              </p14:nvContentPartPr>
              <p14:xfrm>
                <a:off x="2646004" y="6852664"/>
                <a:ext cx="23040" cy="21240"/>
              </p14:xfrm>
            </p:contentPart>
          </mc:Choice>
          <mc:Fallback xmlns="">
            <p:pic>
              <p:nvPicPr>
                <p:cNvPr id="183" name="Ink 182">
                  <a:extLst>
                    <a:ext uri="{FF2B5EF4-FFF2-40B4-BE49-F238E27FC236}">
                      <a16:creationId xmlns:a16="http://schemas.microsoft.com/office/drawing/2014/main" id="{C779478F-2708-0B4F-BA10-7BCC41447A96}"/>
                    </a:ext>
                  </a:extLst>
                </p:cNvPr>
                <p:cNvPicPr/>
                <p:nvPr/>
              </p:nvPicPr>
              <p:blipFill>
                <a:blip r:embed="rId272"/>
                <a:stretch>
                  <a:fillRect/>
                </a:stretch>
              </p:blipFill>
              <p:spPr>
                <a:xfrm>
                  <a:off x="2630524" y="6837184"/>
                  <a:ext cx="53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4" name="Ink 183">
                  <a:extLst>
                    <a:ext uri="{FF2B5EF4-FFF2-40B4-BE49-F238E27FC236}">
                      <a16:creationId xmlns:a16="http://schemas.microsoft.com/office/drawing/2014/main" id="{6141879C-7C78-6744-BFA7-A4CB605BB201}"/>
                    </a:ext>
                  </a:extLst>
                </p14:cNvPr>
                <p14:cNvContentPartPr/>
                <p14:nvPr/>
              </p14:nvContentPartPr>
              <p14:xfrm>
                <a:off x="2694964" y="6877144"/>
                <a:ext cx="49680" cy="71640"/>
              </p14:xfrm>
            </p:contentPart>
          </mc:Choice>
          <mc:Fallback xmlns="">
            <p:pic>
              <p:nvPicPr>
                <p:cNvPr id="184" name="Ink 183">
                  <a:extLst>
                    <a:ext uri="{FF2B5EF4-FFF2-40B4-BE49-F238E27FC236}">
                      <a16:creationId xmlns:a16="http://schemas.microsoft.com/office/drawing/2014/main" id="{6141879C-7C78-6744-BFA7-A4CB605BB201}"/>
                    </a:ext>
                  </a:extLst>
                </p:cNvPr>
                <p:cNvPicPr/>
                <p:nvPr/>
              </p:nvPicPr>
              <p:blipFill>
                <a:blip r:embed="rId274"/>
                <a:stretch>
                  <a:fillRect/>
                </a:stretch>
              </p:blipFill>
              <p:spPr>
                <a:xfrm>
                  <a:off x="2679484" y="6861586"/>
                  <a:ext cx="80280" cy="102395"/>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5" name="Ink 184">
                  <a:extLst>
                    <a:ext uri="{FF2B5EF4-FFF2-40B4-BE49-F238E27FC236}">
                      <a16:creationId xmlns:a16="http://schemas.microsoft.com/office/drawing/2014/main" id="{978F3506-DDDF-F349-800E-12977493BD61}"/>
                    </a:ext>
                  </a:extLst>
                </p14:cNvPr>
                <p14:cNvContentPartPr/>
                <p14:nvPr/>
              </p14:nvContentPartPr>
              <p14:xfrm>
                <a:off x="2755444" y="6854464"/>
                <a:ext cx="63360" cy="7560"/>
              </p14:xfrm>
            </p:contentPart>
          </mc:Choice>
          <mc:Fallback xmlns="">
            <p:pic>
              <p:nvPicPr>
                <p:cNvPr id="185" name="Ink 184">
                  <a:extLst>
                    <a:ext uri="{FF2B5EF4-FFF2-40B4-BE49-F238E27FC236}">
                      <a16:creationId xmlns:a16="http://schemas.microsoft.com/office/drawing/2014/main" id="{978F3506-DDDF-F349-800E-12977493BD61}"/>
                    </a:ext>
                  </a:extLst>
                </p:cNvPr>
                <p:cNvPicPr/>
                <p:nvPr/>
              </p:nvPicPr>
              <p:blipFill>
                <a:blip r:embed="rId276"/>
                <a:stretch>
                  <a:fillRect/>
                </a:stretch>
              </p:blipFill>
              <p:spPr>
                <a:xfrm>
                  <a:off x="2740051" y="6838984"/>
                  <a:ext cx="93787"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6" name="Ink 185">
                  <a:extLst>
                    <a:ext uri="{FF2B5EF4-FFF2-40B4-BE49-F238E27FC236}">
                      <a16:creationId xmlns:a16="http://schemas.microsoft.com/office/drawing/2014/main" id="{E03DFEFD-00BE-4C4A-B0CB-A0B73E7CDED0}"/>
                    </a:ext>
                  </a:extLst>
                </p14:cNvPr>
                <p14:cNvContentPartPr/>
                <p14:nvPr/>
              </p14:nvContentPartPr>
              <p14:xfrm>
                <a:off x="2781364" y="6787504"/>
                <a:ext cx="39240" cy="182880"/>
              </p14:xfrm>
            </p:contentPart>
          </mc:Choice>
          <mc:Fallback xmlns="">
            <p:pic>
              <p:nvPicPr>
                <p:cNvPr id="186" name="Ink 185">
                  <a:extLst>
                    <a:ext uri="{FF2B5EF4-FFF2-40B4-BE49-F238E27FC236}">
                      <a16:creationId xmlns:a16="http://schemas.microsoft.com/office/drawing/2014/main" id="{E03DFEFD-00BE-4C4A-B0CB-A0B73E7CDED0}"/>
                    </a:ext>
                  </a:extLst>
                </p:cNvPr>
                <p:cNvPicPr/>
                <p:nvPr/>
              </p:nvPicPr>
              <p:blipFill>
                <a:blip r:embed="rId278"/>
                <a:stretch>
                  <a:fillRect/>
                </a:stretch>
              </p:blipFill>
              <p:spPr>
                <a:xfrm>
                  <a:off x="2765884" y="6772024"/>
                  <a:ext cx="69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7" name="Ink 186">
                  <a:extLst>
                    <a:ext uri="{FF2B5EF4-FFF2-40B4-BE49-F238E27FC236}">
                      <a16:creationId xmlns:a16="http://schemas.microsoft.com/office/drawing/2014/main" id="{63DCD51B-3CF5-B644-B512-D5BAA9C2A5DF}"/>
                    </a:ext>
                  </a:extLst>
                </p14:cNvPr>
                <p14:cNvContentPartPr/>
                <p14:nvPr/>
              </p14:nvContentPartPr>
              <p14:xfrm>
                <a:off x="2845084" y="6777424"/>
                <a:ext cx="12240" cy="181080"/>
              </p14:xfrm>
            </p:contentPart>
          </mc:Choice>
          <mc:Fallback xmlns="">
            <p:pic>
              <p:nvPicPr>
                <p:cNvPr id="187" name="Ink 186">
                  <a:extLst>
                    <a:ext uri="{FF2B5EF4-FFF2-40B4-BE49-F238E27FC236}">
                      <a16:creationId xmlns:a16="http://schemas.microsoft.com/office/drawing/2014/main" id="{63DCD51B-3CF5-B644-B512-D5BAA9C2A5DF}"/>
                    </a:ext>
                  </a:extLst>
                </p:cNvPr>
                <p:cNvPicPr/>
                <p:nvPr/>
              </p:nvPicPr>
              <p:blipFill>
                <a:blip r:embed="rId280"/>
                <a:stretch>
                  <a:fillRect/>
                </a:stretch>
              </p:blipFill>
              <p:spPr>
                <a:xfrm>
                  <a:off x="2824564" y="6756904"/>
                  <a:ext cx="52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8" name="Ink 187">
                  <a:extLst>
                    <a:ext uri="{FF2B5EF4-FFF2-40B4-BE49-F238E27FC236}">
                      <a16:creationId xmlns:a16="http://schemas.microsoft.com/office/drawing/2014/main" id="{F51AE834-449C-6B4B-A0AE-7EB420A7B5E5}"/>
                    </a:ext>
                  </a:extLst>
                </p14:cNvPr>
                <p14:cNvContentPartPr/>
                <p14:nvPr/>
              </p14:nvContentPartPr>
              <p14:xfrm>
                <a:off x="2894404" y="6880744"/>
                <a:ext cx="100800" cy="79560"/>
              </p14:xfrm>
            </p:contentPart>
          </mc:Choice>
          <mc:Fallback xmlns="">
            <p:pic>
              <p:nvPicPr>
                <p:cNvPr id="188" name="Ink 187">
                  <a:extLst>
                    <a:ext uri="{FF2B5EF4-FFF2-40B4-BE49-F238E27FC236}">
                      <a16:creationId xmlns:a16="http://schemas.microsoft.com/office/drawing/2014/main" id="{F51AE834-449C-6B4B-A0AE-7EB420A7B5E5}"/>
                    </a:ext>
                  </a:extLst>
                </p:cNvPr>
                <p:cNvPicPr/>
                <p:nvPr/>
              </p:nvPicPr>
              <p:blipFill>
                <a:blip r:embed="rId282"/>
                <a:stretch>
                  <a:fillRect/>
                </a:stretch>
              </p:blipFill>
              <p:spPr>
                <a:xfrm>
                  <a:off x="2878979" y="6865264"/>
                  <a:ext cx="131291"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0" name="Ink 189">
                  <a:extLst>
                    <a:ext uri="{FF2B5EF4-FFF2-40B4-BE49-F238E27FC236}">
                      <a16:creationId xmlns:a16="http://schemas.microsoft.com/office/drawing/2014/main" id="{DA946D95-59D5-BF4B-9C94-7A654179E354}"/>
                    </a:ext>
                  </a:extLst>
                </p14:cNvPr>
                <p14:cNvContentPartPr/>
                <p14:nvPr/>
              </p14:nvContentPartPr>
              <p14:xfrm>
                <a:off x="2993044" y="6882184"/>
                <a:ext cx="63720" cy="64080"/>
              </p14:xfrm>
            </p:contentPart>
          </mc:Choice>
          <mc:Fallback xmlns="">
            <p:pic>
              <p:nvPicPr>
                <p:cNvPr id="190" name="Ink 189">
                  <a:extLst>
                    <a:ext uri="{FF2B5EF4-FFF2-40B4-BE49-F238E27FC236}">
                      <a16:creationId xmlns:a16="http://schemas.microsoft.com/office/drawing/2014/main" id="{DA946D95-59D5-BF4B-9C94-7A654179E354}"/>
                    </a:ext>
                  </a:extLst>
                </p:cNvPr>
                <p:cNvPicPr/>
                <p:nvPr/>
              </p:nvPicPr>
              <p:blipFill>
                <a:blip r:embed="rId284"/>
                <a:stretch>
                  <a:fillRect/>
                </a:stretch>
              </p:blipFill>
              <p:spPr>
                <a:xfrm>
                  <a:off x="2977564" y="6866704"/>
                  <a:ext cx="94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1" name="Ink 190">
                  <a:extLst>
                    <a:ext uri="{FF2B5EF4-FFF2-40B4-BE49-F238E27FC236}">
                      <a16:creationId xmlns:a16="http://schemas.microsoft.com/office/drawing/2014/main" id="{686DA5BD-6D73-FE4C-B120-91C74CFA4144}"/>
                    </a:ext>
                  </a:extLst>
                </p14:cNvPr>
                <p14:cNvContentPartPr/>
                <p14:nvPr/>
              </p14:nvContentPartPr>
              <p14:xfrm>
                <a:off x="3056404" y="6901984"/>
                <a:ext cx="147240" cy="58320"/>
              </p14:xfrm>
            </p:contentPart>
          </mc:Choice>
          <mc:Fallback xmlns="">
            <p:pic>
              <p:nvPicPr>
                <p:cNvPr id="191" name="Ink 190">
                  <a:extLst>
                    <a:ext uri="{FF2B5EF4-FFF2-40B4-BE49-F238E27FC236}">
                      <a16:creationId xmlns:a16="http://schemas.microsoft.com/office/drawing/2014/main" id="{686DA5BD-6D73-FE4C-B120-91C74CFA4144}"/>
                    </a:ext>
                  </a:extLst>
                </p:cNvPr>
                <p:cNvPicPr/>
                <p:nvPr/>
              </p:nvPicPr>
              <p:blipFill>
                <a:blip r:embed="rId286"/>
                <a:stretch>
                  <a:fillRect/>
                </a:stretch>
              </p:blipFill>
              <p:spPr>
                <a:xfrm>
                  <a:off x="3040924" y="6886504"/>
                  <a:ext cx="177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2" name="Ink 191">
                  <a:extLst>
                    <a:ext uri="{FF2B5EF4-FFF2-40B4-BE49-F238E27FC236}">
                      <a16:creationId xmlns:a16="http://schemas.microsoft.com/office/drawing/2014/main" id="{5AB43F30-F8C7-9A4D-81F0-C3295CAA62E0}"/>
                    </a:ext>
                  </a:extLst>
                </p14:cNvPr>
                <p14:cNvContentPartPr/>
                <p14:nvPr/>
              </p14:nvContentPartPr>
              <p14:xfrm>
                <a:off x="3164404" y="6908104"/>
                <a:ext cx="102600" cy="57960"/>
              </p14:xfrm>
            </p:contentPart>
          </mc:Choice>
          <mc:Fallback xmlns="">
            <p:pic>
              <p:nvPicPr>
                <p:cNvPr id="192" name="Ink 191">
                  <a:extLst>
                    <a:ext uri="{FF2B5EF4-FFF2-40B4-BE49-F238E27FC236}">
                      <a16:creationId xmlns:a16="http://schemas.microsoft.com/office/drawing/2014/main" id="{5AB43F30-F8C7-9A4D-81F0-C3295CAA62E0}"/>
                    </a:ext>
                  </a:extLst>
                </p:cNvPr>
                <p:cNvPicPr/>
                <p:nvPr/>
              </p:nvPicPr>
              <p:blipFill>
                <a:blip r:embed="rId288"/>
                <a:stretch>
                  <a:fillRect/>
                </a:stretch>
              </p:blipFill>
              <p:spPr>
                <a:xfrm>
                  <a:off x="3148924" y="6892624"/>
                  <a:ext cx="133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4" name="Ink 193">
                  <a:extLst>
                    <a:ext uri="{FF2B5EF4-FFF2-40B4-BE49-F238E27FC236}">
                      <a16:creationId xmlns:a16="http://schemas.microsoft.com/office/drawing/2014/main" id="{B4F14818-0E7A-344E-90CC-1F99D5908EE8}"/>
                    </a:ext>
                  </a:extLst>
                </p14:cNvPr>
                <p14:cNvContentPartPr/>
                <p14:nvPr/>
              </p14:nvContentPartPr>
              <p14:xfrm>
                <a:off x="3344110" y="6815510"/>
                <a:ext cx="41040" cy="135360"/>
              </p14:xfrm>
            </p:contentPart>
          </mc:Choice>
          <mc:Fallback xmlns="">
            <p:pic>
              <p:nvPicPr>
                <p:cNvPr id="194" name="Ink 193">
                  <a:extLst>
                    <a:ext uri="{FF2B5EF4-FFF2-40B4-BE49-F238E27FC236}">
                      <a16:creationId xmlns:a16="http://schemas.microsoft.com/office/drawing/2014/main" id="{B4F14818-0E7A-344E-90CC-1F99D5908EE8}"/>
                    </a:ext>
                  </a:extLst>
                </p:cNvPr>
                <p:cNvPicPr/>
                <p:nvPr/>
              </p:nvPicPr>
              <p:blipFill>
                <a:blip r:embed="rId290"/>
                <a:stretch>
                  <a:fillRect/>
                </a:stretch>
              </p:blipFill>
              <p:spPr>
                <a:xfrm>
                  <a:off x="3323408" y="6795044"/>
                  <a:ext cx="82080" cy="175932"/>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5" name="Ink 194">
                  <a:extLst>
                    <a:ext uri="{FF2B5EF4-FFF2-40B4-BE49-F238E27FC236}">
                      <a16:creationId xmlns:a16="http://schemas.microsoft.com/office/drawing/2014/main" id="{C6F14705-8607-FC41-AC1E-F070D71A8919}"/>
                    </a:ext>
                  </a:extLst>
                </p14:cNvPr>
                <p14:cNvContentPartPr/>
                <p14:nvPr/>
              </p14:nvContentPartPr>
              <p14:xfrm>
                <a:off x="3273910" y="6857990"/>
                <a:ext cx="153360" cy="25200"/>
              </p14:xfrm>
            </p:contentPart>
          </mc:Choice>
          <mc:Fallback xmlns="">
            <p:pic>
              <p:nvPicPr>
                <p:cNvPr id="195" name="Ink 194">
                  <a:extLst>
                    <a:ext uri="{FF2B5EF4-FFF2-40B4-BE49-F238E27FC236}">
                      <a16:creationId xmlns:a16="http://schemas.microsoft.com/office/drawing/2014/main" id="{C6F14705-8607-FC41-AC1E-F070D71A8919}"/>
                    </a:ext>
                  </a:extLst>
                </p:cNvPr>
                <p:cNvPicPr/>
                <p:nvPr/>
              </p:nvPicPr>
              <p:blipFill>
                <a:blip r:embed="rId292"/>
                <a:stretch>
                  <a:fillRect/>
                </a:stretch>
              </p:blipFill>
              <p:spPr>
                <a:xfrm>
                  <a:off x="3258430" y="6842510"/>
                  <a:ext cx="183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6" name="Ink 195">
                  <a:extLst>
                    <a:ext uri="{FF2B5EF4-FFF2-40B4-BE49-F238E27FC236}">
                      <a16:creationId xmlns:a16="http://schemas.microsoft.com/office/drawing/2014/main" id="{D382FAAC-E277-894D-B781-B16A6D70B135}"/>
                    </a:ext>
                  </a:extLst>
                </p14:cNvPr>
                <p14:cNvContentPartPr/>
                <p14:nvPr/>
              </p14:nvContentPartPr>
              <p14:xfrm>
                <a:off x="3423670" y="6755390"/>
                <a:ext cx="78120" cy="196200"/>
              </p14:xfrm>
            </p:contentPart>
          </mc:Choice>
          <mc:Fallback xmlns="">
            <p:pic>
              <p:nvPicPr>
                <p:cNvPr id="196" name="Ink 195">
                  <a:extLst>
                    <a:ext uri="{FF2B5EF4-FFF2-40B4-BE49-F238E27FC236}">
                      <a16:creationId xmlns:a16="http://schemas.microsoft.com/office/drawing/2014/main" id="{D382FAAC-E277-894D-B781-B16A6D70B135}"/>
                    </a:ext>
                  </a:extLst>
                </p:cNvPr>
                <p:cNvPicPr/>
                <p:nvPr/>
              </p:nvPicPr>
              <p:blipFill>
                <a:blip r:embed="rId294"/>
                <a:stretch>
                  <a:fillRect/>
                </a:stretch>
              </p:blipFill>
              <p:spPr>
                <a:xfrm>
                  <a:off x="3408190" y="6739938"/>
                  <a:ext cx="108720" cy="226744"/>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7" name="Ink 196">
                  <a:extLst>
                    <a:ext uri="{FF2B5EF4-FFF2-40B4-BE49-F238E27FC236}">
                      <a16:creationId xmlns:a16="http://schemas.microsoft.com/office/drawing/2014/main" id="{8C59C6C6-1648-F44C-A19E-5708B98079E6}"/>
                    </a:ext>
                  </a:extLst>
                </p14:cNvPr>
                <p14:cNvContentPartPr/>
                <p14:nvPr/>
              </p14:nvContentPartPr>
              <p14:xfrm>
                <a:off x="3514390" y="6881030"/>
                <a:ext cx="64800" cy="51480"/>
              </p14:xfrm>
            </p:contentPart>
          </mc:Choice>
          <mc:Fallback xmlns="">
            <p:pic>
              <p:nvPicPr>
                <p:cNvPr id="197" name="Ink 196">
                  <a:extLst>
                    <a:ext uri="{FF2B5EF4-FFF2-40B4-BE49-F238E27FC236}">
                      <a16:creationId xmlns:a16="http://schemas.microsoft.com/office/drawing/2014/main" id="{8C59C6C6-1648-F44C-A19E-5708B98079E6}"/>
                    </a:ext>
                  </a:extLst>
                </p:cNvPr>
                <p:cNvPicPr/>
                <p:nvPr/>
              </p:nvPicPr>
              <p:blipFill>
                <a:blip r:embed="rId296"/>
                <a:stretch>
                  <a:fillRect/>
                </a:stretch>
              </p:blipFill>
              <p:spPr>
                <a:xfrm>
                  <a:off x="3498910" y="6865550"/>
                  <a:ext cx="95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8" name="Ink 197">
                  <a:extLst>
                    <a:ext uri="{FF2B5EF4-FFF2-40B4-BE49-F238E27FC236}">
                      <a16:creationId xmlns:a16="http://schemas.microsoft.com/office/drawing/2014/main" id="{38716072-B7D0-E342-8406-C95ED858FCF3}"/>
                    </a:ext>
                  </a:extLst>
                </p14:cNvPr>
                <p14:cNvContentPartPr/>
                <p14:nvPr/>
              </p14:nvContentPartPr>
              <p14:xfrm>
                <a:off x="3647590" y="6894710"/>
                <a:ext cx="7560" cy="51840"/>
              </p14:xfrm>
            </p:contentPart>
          </mc:Choice>
          <mc:Fallback xmlns="">
            <p:pic>
              <p:nvPicPr>
                <p:cNvPr id="198" name="Ink 197">
                  <a:extLst>
                    <a:ext uri="{FF2B5EF4-FFF2-40B4-BE49-F238E27FC236}">
                      <a16:creationId xmlns:a16="http://schemas.microsoft.com/office/drawing/2014/main" id="{38716072-B7D0-E342-8406-C95ED858FCF3}"/>
                    </a:ext>
                  </a:extLst>
                </p:cNvPr>
                <p:cNvPicPr/>
                <p:nvPr/>
              </p:nvPicPr>
              <p:blipFill>
                <a:blip r:embed="rId298"/>
                <a:stretch>
                  <a:fillRect/>
                </a:stretch>
              </p:blipFill>
              <p:spPr>
                <a:xfrm>
                  <a:off x="3627070" y="6874190"/>
                  <a:ext cx="48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9" name="Ink 198">
                  <a:extLst>
                    <a:ext uri="{FF2B5EF4-FFF2-40B4-BE49-F238E27FC236}">
                      <a16:creationId xmlns:a16="http://schemas.microsoft.com/office/drawing/2014/main" id="{21AB5719-9DAD-1048-8184-5963E9C81F36}"/>
                    </a:ext>
                  </a:extLst>
                </p14:cNvPr>
                <p14:cNvContentPartPr/>
                <p14:nvPr/>
              </p14:nvContentPartPr>
              <p14:xfrm>
                <a:off x="3629950" y="6887870"/>
                <a:ext cx="7560" cy="12600"/>
              </p14:xfrm>
            </p:contentPart>
          </mc:Choice>
          <mc:Fallback xmlns="">
            <p:pic>
              <p:nvPicPr>
                <p:cNvPr id="199" name="Ink 198">
                  <a:extLst>
                    <a:ext uri="{FF2B5EF4-FFF2-40B4-BE49-F238E27FC236}">
                      <a16:creationId xmlns:a16="http://schemas.microsoft.com/office/drawing/2014/main" id="{21AB5719-9DAD-1048-8184-5963E9C81F36}"/>
                    </a:ext>
                  </a:extLst>
                </p:cNvPr>
                <p:cNvPicPr/>
                <p:nvPr/>
              </p:nvPicPr>
              <p:blipFill>
                <a:blip r:embed="rId300"/>
                <a:stretch>
                  <a:fillRect/>
                </a:stretch>
              </p:blipFill>
              <p:spPr>
                <a:xfrm>
                  <a:off x="3609430" y="6867920"/>
                  <a:ext cx="48240" cy="5215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0" name="Ink 199">
                  <a:extLst>
                    <a:ext uri="{FF2B5EF4-FFF2-40B4-BE49-F238E27FC236}">
                      <a16:creationId xmlns:a16="http://schemas.microsoft.com/office/drawing/2014/main" id="{9CDA3F71-BB07-7F4C-84C1-D7E46EB7893B}"/>
                    </a:ext>
                  </a:extLst>
                </p14:cNvPr>
                <p14:cNvContentPartPr/>
                <p14:nvPr/>
              </p14:nvContentPartPr>
              <p14:xfrm>
                <a:off x="3687550" y="6875630"/>
                <a:ext cx="43200" cy="87480"/>
              </p14:xfrm>
            </p:contentPart>
          </mc:Choice>
          <mc:Fallback xmlns="">
            <p:pic>
              <p:nvPicPr>
                <p:cNvPr id="200" name="Ink 199">
                  <a:extLst>
                    <a:ext uri="{FF2B5EF4-FFF2-40B4-BE49-F238E27FC236}">
                      <a16:creationId xmlns:a16="http://schemas.microsoft.com/office/drawing/2014/main" id="{9CDA3F71-BB07-7F4C-84C1-D7E46EB7893B}"/>
                    </a:ext>
                  </a:extLst>
                </p:cNvPr>
                <p:cNvPicPr/>
                <p:nvPr/>
              </p:nvPicPr>
              <p:blipFill>
                <a:blip r:embed="rId302"/>
                <a:stretch>
                  <a:fillRect/>
                </a:stretch>
              </p:blipFill>
              <p:spPr>
                <a:xfrm>
                  <a:off x="3672198" y="6860150"/>
                  <a:ext cx="73547"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1" name="Ink 200">
                  <a:extLst>
                    <a:ext uri="{FF2B5EF4-FFF2-40B4-BE49-F238E27FC236}">
                      <a16:creationId xmlns:a16="http://schemas.microsoft.com/office/drawing/2014/main" id="{BC4A9F19-70DC-7A47-B654-3E2BE8BFC9E0}"/>
                    </a:ext>
                  </a:extLst>
                </p14:cNvPr>
                <p14:cNvContentPartPr/>
                <p14:nvPr/>
              </p14:nvContentPartPr>
              <p14:xfrm>
                <a:off x="3777910" y="6785990"/>
                <a:ext cx="12600" cy="181800"/>
              </p14:xfrm>
            </p:contentPart>
          </mc:Choice>
          <mc:Fallback xmlns="">
            <p:pic>
              <p:nvPicPr>
                <p:cNvPr id="201" name="Ink 200">
                  <a:extLst>
                    <a:ext uri="{FF2B5EF4-FFF2-40B4-BE49-F238E27FC236}">
                      <a16:creationId xmlns:a16="http://schemas.microsoft.com/office/drawing/2014/main" id="{BC4A9F19-70DC-7A47-B654-3E2BE8BFC9E0}"/>
                    </a:ext>
                  </a:extLst>
                </p:cNvPr>
                <p:cNvPicPr/>
                <p:nvPr/>
              </p:nvPicPr>
              <p:blipFill>
                <a:blip r:embed="rId304"/>
                <a:stretch>
                  <a:fillRect/>
                </a:stretch>
              </p:blipFill>
              <p:spPr>
                <a:xfrm>
                  <a:off x="3762430" y="6770510"/>
                  <a:ext cx="43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2" name="Ink 201">
                  <a:extLst>
                    <a:ext uri="{FF2B5EF4-FFF2-40B4-BE49-F238E27FC236}">
                      <a16:creationId xmlns:a16="http://schemas.microsoft.com/office/drawing/2014/main" id="{20049369-F542-6C4B-AC08-86D5224289F6}"/>
                    </a:ext>
                  </a:extLst>
                </p14:cNvPr>
                <p14:cNvContentPartPr/>
                <p14:nvPr/>
              </p14:nvContentPartPr>
              <p14:xfrm>
                <a:off x="3711310" y="6827750"/>
                <a:ext cx="93600" cy="18000"/>
              </p14:xfrm>
            </p:contentPart>
          </mc:Choice>
          <mc:Fallback xmlns="">
            <p:pic>
              <p:nvPicPr>
                <p:cNvPr id="202" name="Ink 201">
                  <a:extLst>
                    <a:ext uri="{FF2B5EF4-FFF2-40B4-BE49-F238E27FC236}">
                      <a16:creationId xmlns:a16="http://schemas.microsoft.com/office/drawing/2014/main" id="{20049369-F542-6C4B-AC08-86D5224289F6}"/>
                    </a:ext>
                  </a:extLst>
                </p:cNvPr>
                <p:cNvPicPr/>
                <p:nvPr/>
              </p:nvPicPr>
              <p:blipFill>
                <a:blip r:embed="rId306"/>
                <a:stretch>
                  <a:fillRect/>
                </a:stretch>
              </p:blipFill>
              <p:spPr>
                <a:xfrm>
                  <a:off x="3690711" y="6807230"/>
                  <a:ext cx="134437"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3" name="Ink 202">
                  <a:extLst>
                    <a:ext uri="{FF2B5EF4-FFF2-40B4-BE49-F238E27FC236}">
                      <a16:creationId xmlns:a16="http://schemas.microsoft.com/office/drawing/2014/main" id="{3D55A366-BC13-0441-AE2F-5DF9DAD12AE2}"/>
                    </a:ext>
                  </a:extLst>
                </p14:cNvPr>
                <p14:cNvContentPartPr/>
                <p14:nvPr/>
              </p14:nvContentPartPr>
              <p14:xfrm>
                <a:off x="3799150" y="6887870"/>
                <a:ext cx="83160" cy="70920"/>
              </p14:xfrm>
            </p:contentPart>
          </mc:Choice>
          <mc:Fallback xmlns="">
            <p:pic>
              <p:nvPicPr>
                <p:cNvPr id="203" name="Ink 202">
                  <a:extLst>
                    <a:ext uri="{FF2B5EF4-FFF2-40B4-BE49-F238E27FC236}">
                      <a16:creationId xmlns:a16="http://schemas.microsoft.com/office/drawing/2014/main" id="{3D55A366-BC13-0441-AE2F-5DF9DAD12AE2}"/>
                    </a:ext>
                  </a:extLst>
                </p:cNvPr>
                <p:cNvPicPr/>
                <p:nvPr/>
              </p:nvPicPr>
              <p:blipFill>
                <a:blip r:embed="rId308"/>
                <a:stretch>
                  <a:fillRect/>
                </a:stretch>
              </p:blipFill>
              <p:spPr>
                <a:xfrm>
                  <a:off x="3778630" y="6867350"/>
                  <a:ext cx="123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4" name="Ink 203">
                  <a:extLst>
                    <a:ext uri="{FF2B5EF4-FFF2-40B4-BE49-F238E27FC236}">
                      <a16:creationId xmlns:a16="http://schemas.microsoft.com/office/drawing/2014/main" id="{5295D768-7A6F-0645-85F0-DCBE3AB5B492}"/>
                    </a:ext>
                  </a:extLst>
                </p14:cNvPr>
                <p14:cNvContentPartPr/>
                <p14:nvPr/>
              </p14:nvContentPartPr>
              <p14:xfrm>
                <a:off x="3901750" y="6896510"/>
                <a:ext cx="47880" cy="159840"/>
              </p14:xfrm>
            </p:contentPart>
          </mc:Choice>
          <mc:Fallback xmlns="">
            <p:pic>
              <p:nvPicPr>
                <p:cNvPr id="204" name="Ink 203">
                  <a:extLst>
                    <a:ext uri="{FF2B5EF4-FFF2-40B4-BE49-F238E27FC236}">
                      <a16:creationId xmlns:a16="http://schemas.microsoft.com/office/drawing/2014/main" id="{5295D768-7A6F-0645-85F0-DCBE3AB5B492}"/>
                    </a:ext>
                  </a:extLst>
                </p:cNvPr>
                <p:cNvPicPr/>
                <p:nvPr/>
              </p:nvPicPr>
              <p:blipFill>
                <a:blip r:embed="rId310"/>
                <a:stretch>
                  <a:fillRect/>
                </a:stretch>
              </p:blipFill>
              <p:spPr>
                <a:xfrm>
                  <a:off x="3881230" y="6875990"/>
                  <a:ext cx="88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5" name="Ink 204">
                  <a:extLst>
                    <a:ext uri="{FF2B5EF4-FFF2-40B4-BE49-F238E27FC236}">
                      <a16:creationId xmlns:a16="http://schemas.microsoft.com/office/drawing/2014/main" id="{CE3DEF7F-A6CF-7D41-93C3-74F9F8513FF3}"/>
                    </a:ext>
                  </a:extLst>
                </p14:cNvPr>
                <p14:cNvContentPartPr/>
                <p14:nvPr/>
              </p14:nvContentPartPr>
              <p14:xfrm>
                <a:off x="3982750" y="6894710"/>
                <a:ext cx="39240" cy="48600"/>
              </p14:xfrm>
            </p:contentPart>
          </mc:Choice>
          <mc:Fallback xmlns="">
            <p:pic>
              <p:nvPicPr>
                <p:cNvPr id="205" name="Ink 204">
                  <a:extLst>
                    <a:ext uri="{FF2B5EF4-FFF2-40B4-BE49-F238E27FC236}">
                      <a16:creationId xmlns:a16="http://schemas.microsoft.com/office/drawing/2014/main" id="{CE3DEF7F-A6CF-7D41-93C3-74F9F8513FF3}"/>
                    </a:ext>
                  </a:extLst>
                </p:cNvPr>
                <p:cNvPicPr/>
                <p:nvPr/>
              </p:nvPicPr>
              <p:blipFill>
                <a:blip r:embed="rId312"/>
                <a:stretch>
                  <a:fillRect/>
                </a:stretch>
              </p:blipFill>
              <p:spPr>
                <a:xfrm>
                  <a:off x="3967270" y="6879230"/>
                  <a:ext cx="69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6" name="Ink 205">
                  <a:extLst>
                    <a:ext uri="{FF2B5EF4-FFF2-40B4-BE49-F238E27FC236}">
                      <a16:creationId xmlns:a16="http://schemas.microsoft.com/office/drawing/2014/main" id="{7CA8ACCE-6C28-3646-8FA2-5413F83DAF49}"/>
                    </a:ext>
                  </a:extLst>
                </p14:cNvPr>
                <p14:cNvContentPartPr/>
                <p14:nvPr/>
              </p14:nvContentPartPr>
              <p14:xfrm>
                <a:off x="4051510" y="6903710"/>
                <a:ext cx="9000" cy="66240"/>
              </p14:xfrm>
            </p:contentPart>
          </mc:Choice>
          <mc:Fallback xmlns="">
            <p:pic>
              <p:nvPicPr>
                <p:cNvPr id="206" name="Ink 205">
                  <a:extLst>
                    <a:ext uri="{FF2B5EF4-FFF2-40B4-BE49-F238E27FC236}">
                      <a16:creationId xmlns:a16="http://schemas.microsoft.com/office/drawing/2014/main" id="{7CA8ACCE-6C28-3646-8FA2-5413F83DAF49}"/>
                    </a:ext>
                  </a:extLst>
                </p:cNvPr>
                <p:cNvPicPr/>
                <p:nvPr/>
              </p:nvPicPr>
              <p:blipFill>
                <a:blip r:embed="rId314"/>
                <a:stretch>
                  <a:fillRect/>
                </a:stretch>
              </p:blipFill>
              <p:spPr>
                <a:xfrm>
                  <a:off x="4036625" y="6888230"/>
                  <a:ext cx="38423"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7" name="Ink 206">
                  <a:extLst>
                    <a:ext uri="{FF2B5EF4-FFF2-40B4-BE49-F238E27FC236}">
                      <a16:creationId xmlns:a16="http://schemas.microsoft.com/office/drawing/2014/main" id="{195090B3-932D-5947-B21E-568CF6CF69D2}"/>
                    </a:ext>
                  </a:extLst>
                </p14:cNvPr>
                <p14:cNvContentPartPr/>
                <p14:nvPr/>
              </p14:nvContentPartPr>
              <p14:xfrm>
                <a:off x="4100830" y="6811550"/>
                <a:ext cx="19440" cy="127800"/>
              </p14:xfrm>
            </p:contentPart>
          </mc:Choice>
          <mc:Fallback xmlns="">
            <p:pic>
              <p:nvPicPr>
                <p:cNvPr id="207" name="Ink 206">
                  <a:extLst>
                    <a:ext uri="{FF2B5EF4-FFF2-40B4-BE49-F238E27FC236}">
                      <a16:creationId xmlns:a16="http://schemas.microsoft.com/office/drawing/2014/main" id="{195090B3-932D-5947-B21E-568CF6CF69D2}"/>
                    </a:ext>
                  </a:extLst>
                </p:cNvPr>
                <p:cNvPicPr/>
                <p:nvPr/>
              </p:nvPicPr>
              <p:blipFill>
                <a:blip r:embed="rId316"/>
                <a:stretch>
                  <a:fillRect/>
                </a:stretch>
              </p:blipFill>
              <p:spPr>
                <a:xfrm>
                  <a:off x="4079923" y="6790972"/>
                  <a:ext cx="60888" cy="168595"/>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8" name="Ink 207">
                  <a:extLst>
                    <a:ext uri="{FF2B5EF4-FFF2-40B4-BE49-F238E27FC236}">
                      <a16:creationId xmlns:a16="http://schemas.microsoft.com/office/drawing/2014/main" id="{189F26ED-90CB-774D-92F9-219B1B74E78B}"/>
                    </a:ext>
                  </a:extLst>
                </p14:cNvPr>
                <p14:cNvContentPartPr/>
                <p14:nvPr/>
              </p14:nvContentPartPr>
              <p14:xfrm>
                <a:off x="4012630" y="6872030"/>
                <a:ext cx="137880" cy="16200"/>
              </p14:xfrm>
            </p:contentPart>
          </mc:Choice>
          <mc:Fallback xmlns="">
            <p:pic>
              <p:nvPicPr>
                <p:cNvPr id="208" name="Ink 207">
                  <a:extLst>
                    <a:ext uri="{FF2B5EF4-FFF2-40B4-BE49-F238E27FC236}">
                      <a16:creationId xmlns:a16="http://schemas.microsoft.com/office/drawing/2014/main" id="{189F26ED-90CB-774D-92F9-219B1B74E78B}"/>
                    </a:ext>
                  </a:extLst>
                </p:cNvPr>
                <p:cNvPicPr/>
                <p:nvPr/>
              </p:nvPicPr>
              <p:blipFill>
                <a:blip r:embed="rId318"/>
                <a:stretch>
                  <a:fillRect/>
                </a:stretch>
              </p:blipFill>
              <p:spPr>
                <a:xfrm>
                  <a:off x="3997150" y="6856550"/>
                  <a:ext cx="168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9" name="Ink 208">
                  <a:extLst>
                    <a:ext uri="{FF2B5EF4-FFF2-40B4-BE49-F238E27FC236}">
                      <a16:creationId xmlns:a16="http://schemas.microsoft.com/office/drawing/2014/main" id="{15DF2CA1-BA68-984B-B498-C91D7E5DE1A5}"/>
                    </a:ext>
                  </a:extLst>
                </p14:cNvPr>
                <p14:cNvContentPartPr/>
                <p14:nvPr/>
              </p14:nvContentPartPr>
              <p14:xfrm>
                <a:off x="4153750" y="6868430"/>
                <a:ext cx="72720" cy="219960"/>
              </p14:xfrm>
            </p:contentPart>
          </mc:Choice>
          <mc:Fallback xmlns="">
            <p:pic>
              <p:nvPicPr>
                <p:cNvPr id="209" name="Ink 208">
                  <a:extLst>
                    <a:ext uri="{FF2B5EF4-FFF2-40B4-BE49-F238E27FC236}">
                      <a16:creationId xmlns:a16="http://schemas.microsoft.com/office/drawing/2014/main" id="{15DF2CA1-BA68-984B-B498-C91D7E5DE1A5}"/>
                    </a:ext>
                  </a:extLst>
                </p:cNvPr>
                <p:cNvPicPr/>
                <p:nvPr/>
              </p:nvPicPr>
              <p:blipFill>
                <a:blip r:embed="rId320"/>
                <a:stretch>
                  <a:fillRect/>
                </a:stretch>
              </p:blipFill>
              <p:spPr>
                <a:xfrm>
                  <a:off x="4138193" y="6852950"/>
                  <a:ext cx="103472"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0" name="Ink 209">
                  <a:extLst>
                    <a:ext uri="{FF2B5EF4-FFF2-40B4-BE49-F238E27FC236}">
                      <a16:creationId xmlns:a16="http://schemas.microsoft.com/office/drawing/2014/main" id="{7D0DAA02-8B4E-D646-9A1D-8442F3A6210A}"/>
                    </a:ext>
                  </a:extLst>
                </p14:cNvPr>
                <p14:cNvContentPartPr/>
                <p14:nvPr/>
              </p14:nvContentPartPr>
              <p14:xfrm>
                <a:off x="4314310" y="6796070"/>
                <a:ext cx="120240" cy="215280"/>
              </p14:xfrm>
            </p:contentPart>
          </mc:Choice>
          <mc:Fallback xmlns="">
            <p:pic>
              <p:nvPicPr>
                <p:cNvPr id="210" name="Ink 209">
                  <a:extLst>
                    <a:ext uri="{FF2B5EF4-FFF2-40B4-BE49-F238E27FC236}">
                      <a16:creationId xmlns:a16="http://schemas.microsoft.com/office/drawing/2014/main" id="{7D0DAA02-8B4E-D646-9A1D-8442F3A6210A}"/>
                    </a:ext>
                  </a:extLst>
                </p:cNvPr>
                <p:cNvPicPr/>
                <p:nvPr/>
              </p:nvPicPr>
              <p:blipFill>
                <a:blip r:embed="rId322"/>
                <a:stretch>
                  <a:fillRect/>
                </a:stretch>
              </p:blipFill>
              <p:spPr>
                <a:xfrm>
                  <a:off x="4298876" y="6780564"/>
                  <a:ext cx="150749" cy="245931"/>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2" name="Ink 211">
                  <a:extLst>
                    <a:ext uri="{FF2B5EF4-FFF2-40B4-BE49-F238E27FC236}">
                      <a16:creationId xmlns:a16="http://schemas.microsoft.com/office/drawing/2014/main" id="{576AB59D-AFD5-1449-812D-03EE93F0DF8D}"/>
                    </a:ext>
                  </a:extLst>
                </p14:cNvPr>
                <p14:cNvContentPartPr/>
                <p14:nvPr/>
              </p14:nvContentPartPr>
              <p14:xfrm>
                <a:off x="4518852" y="6913067"/>
                <a:ext cx="56880" cy="167400"/>
              </p14:xfrm>
            </p:contentPart>
          </mc:Choice>
          <mc:Fallback xmlns="">
            <p:pic>
              <p:nvPicPr>
                <p:cNvPr id="212" name="Ink 211">
                  <a:extLst>
                    <a:ext uri="{FF2B5EF4-FFF2-40B4-BE49-F238E27FC236}">
                      <a16:creationId xmlns:a16="http://schemas.microsoft.com/office/drawing/2014/main" id="{576AB59D-AFD5-1449-812D-03EE93F0DF8D}"/>
                    </a:ext>
                  </a:extLst>
                </p:cNvPr>
                <p:cNvPicPr/>
                <p:nvPr/>
              </p:nvPicPr>
              <p:blipFill>
                <a:blip r:embed="rId324"/>
                <a:stretch>
                  <a:fillRect/>
                </a:stretch>
              </p:blipFill>
              <p:spPr>
                <a:xfrm>
                  <a:off x="4498201" y="6892547"/>
                  <a:ext cx="97819"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3" name="Ink 212">
                  <a:extLst>
                    <a:ext uri="{FF2B5EF4-FFF2-40B4-BE49-F238E27FC236}">
                      <a16:creationId xmlns:a16="http://schemas.microsoft.com/office/drawing/2014/main" id="{B4F345AC-0A11-394F-AE38-3327744D95BE}"/>
                    </a:ext>
                  </a:extLst>
                </p14:cNvPr>
                <p14:cNvContentPartPr/>
                <p14:nvPr/>
              </p14:nvContentPartPr>
              <p14:xfrm>
                <a:off x="4605252" y="6921347"/>
                <a:ext cx="83160" cy="72360"/>
              </p14:xfrm>
            </p:contentPart>
          </mc:Choice>
          <mc:Fallback xmlns="">
            <p:pic>
              <p:nvPicPr>
                <p:cNvPr id="213" name="Ink 212">
                  <a:extLst>
                    <a:ext uri="{FF2B5EF4-FFF2-40B4-BE49-F238E27FC236}">
                      <a16:creationId xmlns:a16="http://schemas.microsoft.com/office/drawing/2014/main" id="{B4F345AC-0A11-394F-AE38-3327744D95BE}"/>
                    </a:ext>
                  </a:extLst>
                </p:cNvPr>
                <p:cNvPicPr/>
                <p:nvPr/>
              </p:nvPicPr>
              <p:blipFill>
                <a:blip r:embed="rId326"/>
                <a:stretch>
                  <a:fillRect/>
                </a:stretch>
              </p:blipFill>
              <p:spPr>
                <a:xfrm>
                  <a:off x="4589772" y="6905944"/>
                  <a:ext cx="113760" cy="102809"/>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4" name="Ink 213">
                  <a:extLst>
                    <a:ext uri="{FF2B5EF4-FFF2-40B4-BE49-F238E27FC236}">
                      <a16:creationId xmlns:a16="http://schemas.microsoft.com/office/drawing/2014/main" id="{83305C00-6DA6-EE47-A2E9-8E15CD723313}"/>
                    </a:ext>
                  </a:extLst>
                </p14:cNvPr>
                <p14:cNvContentPartPr/>
                <p14:nvPr/>
              </p14:nvContentPartPr>
              <p14:xfrm>
                <a:off x="4720092" y="6810467"/>
                <a:ext cx="7560" cy="163440"/>
              </p14:xfrm>
            </p:contentPart>
          </mc:Choice>
          <mc:Fallback xmlns="">
            <p:pic>
              <p:nvPicPr>
                <p:cNvPr id="214" name="Ink 213">
                  <a:extLst>
                    <a:ext uri="{FF2B5EF4-FFF2-40B4-BE49-F238E27FC236}">
                      <a16:creationId xmlns:a16="http://schemas.microsoft.com/office/drawing/2014/main" id="{83305C00-6DA6-EE47-A2E9-8E15CD723313}"/>
                    </a:ext>
                  </a:extLst>
                </p:cNvPr>
                <p:cNvPicPr/>
                <p:nvPr/>
              </p:nvPicPr>
              <p:blipFill>
                <a:blip r:embed="rId328"/>
                <a:stretch>
                  <a:fillRect/>
                </a:stretch>
              </p:blipFill>
              <p:spPr>
                <a:xfrm>
                  <a:off x="4704612" y="6794987"/>
                  <a:ext cx="38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5" name="Ink 214">
                  <a:extLst>
                    <a:ext uri="{FF2B5EF4-FFF2-40B4-BE49-F238E27FC236}">
                      <a16:creationId xmlns:a16="http://schemas.microsoft.com/office/drawing/2014/main" id="{63F739D4-A9FB-314D-9FC1-64A257E5AD62}"/>
                    </a:ext>
                  </a:extLst>
                </p14:cNvPr>
                <p14:cNvContentPartPr/>
                <p14:nvPr/>
              </p14:nvContentPartPr>
              <p14:xfrm>
                <a:off x="4627212" y="6886067"/>
                <a:ext cx="147600" cy="26640"/>
              </p14:xfrm>
            </p:contentPart>
          </mc:Choice>
          <mc:Fallback xmlns="">
            <p:pic>
              <p:nvPicPr>
                <p:cNvPr id="215" name="Ink 214">
                  <a:extLst>
                    <a:ext uri="{FF2B5EF4-FFF2-40B4-BE49-F238E27FC236}">
                      <a16:creationId xmlns:a16="http://schemas.microsoft.com/office/drawing/2014/main" id="{63F739D4-A9FB-314D-9FC1-64A257E5AD62}"/>
                    </a:ext>
                  </a:extLst>
                </p:cNvPr>
                <p:cNvPicPr/>
                <p:nvPr/>
              </p:nvPicPr>
              <p:blipFill>
                <a:blip r:embed="rId330"/>
                <a:stretch>
                  <a:fillRect/>
                </a:stretch>
              </p:blipFill>
              <p:spPr>
                <a:xfrm>
                  <a:off x="4611732" y="6870793"/>
                  <a:ext cx="178200" cy="56832"/>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6" name="Ink 215">
                  <a:extLst>
                    <a:ext uri="{FF2B5EF4-FFF2-40B4-BE49-F238E27FC236}">
                      <a16:creationId xmlns:a16="http://schemas.microsoft.com/office/drawing/2014/main" id="{FC4FED00-C748-0A40-890C-16550737838E}"/>
                    </a:ext>
                  </a:extLst>
                </p14:cNvPr>
                <p14:cNvContentPartPr/>
                <p14:nvPr/>
              </p14:nvContentPartPr>
              <p14:xfrm>
                <a:off x="4753572" y="6802547"/>
                <a:ext cx="16200" cy="171360"/>
              </p14:xfrm>
            </p:contentPart>
          </mc:Choice>
          <mc:Fallback xmlns="">
            <p:pic>
              <p:nvPicPr>
                <p:cNvPr id="216" name="Ink 215">
                  <a:extLst>
                    <a:ext uri="{FF2B5EF4-FFF2-40B4-BE49-F238E27FC236}">
                      <a16:creationId xmlns:a16="http://schemas.microsoft.com/office/drawing/2014/main" id="{FC4FED00-C748-0A40-890C-16550737838E}"/>
                    </a:ext>
                  </a:extLst>
                </p:cNvPr>
                <p:cNvPicPr/>
                <p:nvPr/>
              </p:nvPicPr>
              <p:blipFill>
                <a:blip r:embed="rId332"/>
                <a:stretch>
                  <a:fillRect/>
                </a:stretch>
              </p:blipFill>
              <p:spPr>
                <a:xfrm>
                  <a:off x="4738092" y="6787034"/>
                  <a:ext cx="46800" cy="202024"/>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7" name="Ink 216">
                  <a:extLst>
                    <a:ext uri="{FF2B5EF4-FFF2-40B4-BE49-F238E27FC236}">
                      <a16:creationId xmlns:a16="http://schemas.microsoft.com/office/drawing/2014/main" id="{B67FE587-A1E5-984B-8445-63B5A643A800}"/>
                    </a:ext>
                  </a:extLst>
                </p14:cNvPr>
                <p14:cNvContentPartPr/>
                <p14:nvPr/>
              </p14:nvContentPartPr>
              <p14:xfrm>
                <a:off x="4776252" y="6909467"/>
                <a:ext cx="78120" cy="58320"/>
              </p14:xfrm>
            </p:contentPart>
          </mc:Choice>
          <mc:Fallback xmlns="">
            <p:pic>
              <p:nvPicPr>
                <p:cNvPr id="217" name="Ink 216">
                  <a:extLst>
                    <a:ext uri="{FF2B5EF4-FFF2-40B4-BE49-F238E27FC236}">
                      <a16:creationId xmlns:a16="http://schemas.microsoft.com/office/drawing/2014/main" id="{B67FE587-A1E5-984B-8445-63B5A643A800}"/>
                    </a:ext>
                  </a:extLst>
                </p:cNvPr>
                <p:cNvPicPr/>
                <p:nvPr/>
              </p:nvPicPr>
              <p:blipFill>
                <a:blip r:embed="rId334"/>
                <a:stretch>
                  <a:fillRect/>
                </a:stretch>
              </p:blipFill>
              <p:spPr>
                <a:xfrm>
                  <a:off x="4760843" y="6893987"/>
                  <a:ext cx="1085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8" name="Ink 217">
                  <a:extLst>
                    <a:ext uri="{FF2B5EF4-FFF2-40B4-BE49-F238E27FC236}">
                      <a16:creationId xmlns:a16="http://schemas.microsoft.com/office/drawing/2014/main" id="{52B2F3C3-F2A3-7B46-A947-08E621A05458}"/>
                    </a:ext>
                  </a:extLst>
                </p14:cNvPr>
                <p14:cNvContentPartPr/>
                <p14:nvPr/>
              </p14:nvContentPartPr>
              <p14:xfrm>
                <a:off x="4855812" y="6896507"/>
                <a:ext cx="61920" cy="69840"/>
              </p14:xfrm>
            </p:contentPart>
          </mc:Choice>
          <mc:Fallback xmlns="">
            <p:pic>
              <p:nvPicPr>
                <p:cNvPr id="218" name="Ink 217">
                  <a:extLst>
                    <a:ext uri="{FF2B5EF4-FFF2-40B4-BE49-F238E27FC236}">
                      <a16:creationId xmlns:a16="http://schemas.microsoft.com/office/drawing/2014/main" id="{52B2F3C3-F2A3-7B46-A947-08E621A05458}"/>
                    </a:ext>
                  </a:extLst>
                </p:cNvPr>
                <p:cNvPicPr/>
                <p:nvPr/>
              </p:nvPicPr>
              <p:blipFill>
                <a:blip r:embed="rId336"/>
                <a:stretch>
                  <a:fillRect/>
                </a:stretch>
              </p:blipFill>
              <p:spPr>
                <a:xfrm>
                  <a:off x="4840421" y="6881027"/>
                  <a:ext cx="92343"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9" name="Ink 218">
                  <a:extLst>
                    <a:ext uri="{FF2B5EF4-FFF2-40B4-BE49-F238E27FC236}">
                      <a16:creationId xmlns:a16="http://schemas.microsoft.com/office/drawing/2014/main" id="{3DCF529A-CD87-1842-B714-B78187DD15B4}"/>
                    </a:ext>
                  </a:extLst>
                </p14:cNvPr>
                <p14:cNvContentPartPr/>
                <p14:nvPr/>
              </p14:nvContentPartPr>
              <p14:xfrm>
                <a:off x="4928172" y="6910907"/>
                <a:ext cx="102600" cy="74520"/>
              </p14:xfrm>
            </p:contentPart>
          </mc:Choice>
          <mc:Fallback xmlns="">
            <p:pic>
              <p:nvPicPr>
                <p:cNvPr id="219" name="Ink 218">
                  <a:extLst>
                    <a:ext uri="{FF2B5EF4-FFF2-40B4-BE49-F238E27FC236}">
                      <a16:creationId xmlns:a16="http://schemas.microsoft.com/office/drawing/2014/main" id="{3DCF529A-CD87-1842-B714-B78187DD15B4}"/>
                    </a:ext>
                  </a:extLst>
                </p:cNvPr>
                <p:cNvPicPr/>
                <p:nvPr/>
              </p:nvPicPr>
              <p:blipFill>
                <a:blip r:embed="rId338"/>
                <a:stretch>
                  <a:fillRect/>
                </a:stretch>
              </p:blipFill>
              <p:spPr>
                <a:xfrm>
                  <a:off x="4912746" y="6895427"/>
                  <a:ext cx="133093"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0" name="Ink 219">
                  <a:extLst>
                    <a:ext uri="{FF2B5EF4-FFF2-40B4-BE49-F238E27FC236}">
                      <a16:creationId xmlns:a16="http://schemas.microsoft.com/office/drawing/2014/main" id="{7D6DE045-9D7D-9048-9D52-4BADB7AFA383}"/>
                    </a:ext>
                  </a:extLst>
                </p14:cNvPr>
                <p14:cNvContentPartPr/>
                <p14:nvPr/>
              </p14:nvContentPartPr>
              <p14:xfrm>
                <a:off x="5002332" y="6864467"/>
                <a:ext cx="21600" cy="52200"/>
              </p14:xfrm>
            </p:contentPart>
          </mc:Choice>
          <mc:Fallback xmlns="">
            <p:pic>
              <p:nvPicPr>
                <p:cNvPr id="220" name="Ink 219">
                  <a:extLst>
                    <a:ext uri="{FF2B5EF4-FFF2-40B4-BE49-F238E27FC236}">
                      <a16:creationId xmlns:a16="http://schemas.microsoft.com/office/drawing/2014/main" id="{7D6DE045-9D7D-9048-9D52-4BADB7AFA383}"/>
                    </a:ext>
                  </a:extLst>
                </p:cNvPr>
                <p:cNvPicPr/>
                <p:nvPr/>
              </p:nvPicPr>
              <p:blipFill>
                <a:blip r:embed="rId340"/>
                <a:stretch>
                  <a:fillRect/>
                </a:stretch>
              </p:blipFill>
              <p:spPr>
                <a:xfrm>
                  <a:off x="4986852" y="6848987"/>
                  <a:ext cx="52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1" name="Ink 220">
                  <a:extLst>
                    <a:ext uri="{FF2B5EF4-FFF2-40B4-BE49-F238E27FC236}">
                      <a16:creationId xmlns:a16="http://schemas.microsoft.com/office/drawing/2014/main" id="{5D8790F9-2E27-1B4D-A492-E70D1B1531DF}"/>
                    </a:ext>
                  </a:extLst>
                </p14:cNvPr>
                <p14:cNvContentPartPr/>
                <p14:nvPr/>
              </p14:nvContentPartPr>
              <p14:xfrm>
                <a:off x="5051652" y="6893627"/>
                <a:ext cx="114840" cy="179640"/>
              </p14:xfrm>
            </p:contentPart>
          </mc:Choice>
          <mc:Fallback xmlns="">
            <p:pic>
              <p:nvPicPr>
                <p:cNvPr id="221" name="Ink 220">
                  <a:extLst>
                    <a:ext uri="{FF2B5EF4-FFF2-40B4-BE49-F238E27FC236}">
                      <a16:creationId xmlns:a16="http://schemas.microsoft.com/office/drawing/2014/main" id="{5D8790F9-2E27-1B4D-A492-E70D1B1531DF}"/>
                    </a:ext>
                  </a:extLst>
                </p:cNvPr>
                <p:cNvPicPr/>
                <p:nvPr/>
              </p:nvPicPr>
              <p:blipFill>
                <a:blip r:embed="rId342"/>
                <a:stretch>
                  <a:fillRect/>
                </a:stretch>
              </p:blipFill>
              <p:spPr>
                <a:xfrm>
                  <a:off x="5036220" y="6878147"/>
                  <a:ext cx="145344"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3" name="Ink 222">
                  <a:extLst>
                    <a:ext uri="{FF2B5EF4-FFF2-40B4-BE49-F238E27FC236}">
                      <a16:creationId xmlns:a16="http://schemas.microsoft.com/office/drawing/2014/main" id="{7E63DB93-9683-F947-B1FC-3D172AF9CC19}"/>
                    </a:ext>
                  </a:extLst>
                </p14:cNvPr>
                <p14:cNvContentPartPr/>
                <p14:nvPr/>
              </p14:nvContentPartPr>
              <p14:xfrm>
                <a:off x="5270172" y="6881027"/>
                <a:ext cx="100800" cy="82800"/>
              </p14:xfrm>
            </p:contentPart>
          </mc:Choice>
          <mc:Fallback xmlns="">
            <p:pic>
              <p:nvPicPr>
                <p:cNvPr id="223" name="Ink 222">
                  <a:extLst>
                    <a:ext uri="{FF2B5EF4-FFF2-40B4-BE49-F238E27FC236}">
                      <a16:creationId xmlns:a16="http://schemas.microsoft.com/office/drawing/2014/main" id="{7E63DB93-9683-F947-B1FC-3D172AF9CC19}"/>
                    </a:ext>
                  </a:extLst>
                </p:cNvPr>
                <p:cNvPicPr/>
                <p:nvPr/>
              </p:nvPicPr>
              <p:blipFill>
                <a:blip r:embed="rId344"/>
                <a:stretch>
                  <a:fillRect/>
                </a:stretch>
              </p:blipFill>
              <p:spPr>
                <a:xfrm>
                  <a:off x="5254692" y="6865479"/>
                  <a:ext cx="131400" cy="113534"/>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4" name="Ink 223">
                  <a:extLst>
                    <a:ext uri="{FF2B5EF4-FFF2-40B4-BE49-F238E27FC236}">
                      <a16:creationId xmlns:a16="http://schemas.microsoft.com/office/drawing/2014/main" id="{1DFC5229-AF6F-4240-A4A1-919AC17A0748}"/>
                    </a:ext>
                  </a:extLst>
                </p14:cNvPr>
                <p14:cNvContentPartPr/>
                <p14:nvPr/>
              </p14:nvContentPartPr>
              <p14:xfrm>
                <a:off x="5374212" y="6799307"/>
                <a:ext cx="53280" cy="157680"/>
              </p14:xfrm>
            </p:contentPart>
          </mc:Choice>
          <mc:Fallback xmlns="">
            <p:pic>
              <p:nvPicPr>
                <p:cNvPr id="224" name="Ink 223">
                  <a:extLst>
                    <a:ext uri="{FF2B5EF4-FFF2-40B4-BE49-F238E27FC236}">
                      <a16:creationId xmlns:a16="http://schemas.microsoft.com/office/drawing/2014/main" id="{1DFC5229-AF6F-4240-A4A1-919AC17A0748}"/>
                    </a:ext>
                  </a:extLst>
                </p:cNvPr>
                <p:cNvPicPr/>
                <p:nvPr/>
              </p:nvPicPr>
              <p:blipFill>
                <a:blip r:embed="rId346"/>
                <a:stretch>
                  <a:fillRect/>
                </a:stretch>
              </p:blipFill>
              <p:spPr>
                <a:xfrm>
                  <a:off x="5353692" y="6778787"/>
                  <a:ext cx="93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5" name="Ink 224">
                  <a:extLst>
                    <a:ext uri="{FF2B5EF4-FFF2-40B4-BE49-F238E27FC236}">
                      <a16:creationId xmlns:a16="http://schemas.microsoft.com/office/drawing/2014/main" id="{3A1DFDD5-84E5-7945-8DC2-06D7D55C3634}"/>
                    </a:ext>
                  </a:extLst>
                </p14:cNvPr>
                <p14:cNvContentPartPr/>
                <p14:nvPr/>
              </p14:nvContentPartPr>
              <p14:xfrm>
                <a:off x="5448372" y="6868427"/>
                <a:ext cx="52920" cy="78120"/>
              </p14:xfrm>
            </p:contentPart>
          </mc:Choice>
          <mc:Fallback xmlns="">
            <p:pic>
              <p:nvPicPr>
                <p:cNvPr id="225" name="Ink 224">
                  <a:extLst>
                    <a:ext uri="{FF2B5EF4-FFF2-40B4-BE49-F238E27FC236}">
                      <a16:creationId xmlns:a16="http://schemas.microsoft.com/office/drawing/2014/main" id="{3A1DFDD5-84E5-7945-8DC2-06D7D55C3634}"/>
                    </a:ext>
                  </a:extLst>
                </p:cNvPr>
                <p:cNvPicPr/>
                <p:nvPr/>
              </p:nvPicPr>
              <p:blipFill>
                <a:blip r:embed="rId348"/>
                <a:stretch>
                  <a:fillRect/>
                </a:stretch>
              </p:blipFill>
              <p:spPr>
                <a:xfrm>
                  <a:off x="5432892" y="6852947"/>
                  <a:ext cx="83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6" name="Ink 225">
                  <a:extLst>
                    <a:ext uri="{FF2B5EF4-FFF2-40B4-BE49-F238E27FC236}">
                      <a16:creationId xmlns:a16="http://schemas.microsoft.com/office/drawing/2014/main" id="{E45CEEE4-4C6D-534D-9661-650AC4DF0D42}"/>
                    </a:ext>
                  </a:extLst>
                </p14:cNvPr>
                <p14:cNvContentPartPr/>
                <p14:nvPr/>
              </p14:nvContentPartPr>
              <p14:xfrm>
                <a:off x="5538372" y="6841787"/>
                <a:ext cx="58680" cy="84960"/>
              </p14:xfrm>
            </p:contentPart>
          </mc:Choice>
          <mc:Fallback xmlns="">
            <p:pic>
              <p:nvPicPr>
                <p:cNvPr id="226" name="Ink 225">
                  <a:extLst>
                    <a:ext uri="{FF2B5EF4-FFF2-40B4-BE49-F238E27FC236}">
                      <a16:creationId xmlns:a16="http://schemas.microsoft.com/office/drawing/2014/main" id="{E45CEEE4-4C6D-534D-9661-650AC4DF0D42}"/>
                    </a:ext>
                  </a:extLst>
                </p:cNvPr>
                <p:cNvPicPr/>
                <p:nvPr/>
              </p:nvPicPr>
              <p:blipFill>
                <a:blip r:embed="rId350"/>
                <a:stretch>
                  <a:fillRect/>
                </a:stretch>
              </p:blipFill>
              <p:spPr>
                <a:xfrm>
                  <a:off x="5522796" y="6826307"/>
                  <a:ext cx="89469"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7" name="Ink 226">
                  <a:extLst>
                    <a:ext uri="{FF2B5EF4-FFF2-40B4-BE49-F238E27FC236}">
                      <a16:creationId xmlns:a16="http://schemas.microsoft.com/office/drawing/2014/main" id="{DBA454F0-0ABB-A147-8C52-925FFDFE5F39}"/>
                    </a:ext>
                  </a:extLst>
                </p14:cNvPr>
                <p14:cNvContentPartPr/>
                <p14:nvPr/>
              </p14:nvContentPartPr>
              <p14:xfrm>
                <a:off x="5619732" y="6872387"/>
                <a:ext cx="102600" cy="74160"/>
              </p14:xfrm>
            </p:contentPart>
          </mc:Choice>
          <mc:Fallback xmlns="">
            <p:pic>
              <p:nvPicPr>
                <p:cNvPr id="227" name="Ink 226">
                  <a:extLst>
                    <a:ext uri="{FF2B5EF4-FFF2-40B4-BE49-F238E27FC236}">
                      <a16:creationId xmlns:a16="http://schemas.microsoft.com/office/drawing/2014/main" id="{DBA454F0-0ABB-A147-8C52-925FFDFE5F39}"/>
                    </a:ext>
                  </a:extLst>
                </p:cNvPr>
                <p:cNvPicPr/>
                <p:nvPr/>
              </p:nvPicPr>
              <p:blipFill>
                <a:blip r:embed="rId352"/>
                <a:stretch>
                  <a:fillRect/>
                </a:stretch>
              </p:blipFill>
              <p:spPr>
                <a:xfrm>
                  <a:off x="5604252" y="6856907"/>
                  <a:ext cx="133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8" name="Ink 227">
                  <a:extLst>
                    <a:ext uri="{FF2B5EF4-FFF2-40B4-BE49-F238E27FC236}">
                      <a16:creationId xmlns:a16="http://schemas.microsoft.com/office/drawing/2014/main" id="{F85AC58D-5E22-7C41-AA15-4E213B6506F6}"/>
                    </a:ext>
                  </a:extLst>
                </p14:cNvPr>
                <p14:cNvContentPartPr/>
                <p14:nvPr/>
              </p14:nvContentPartPr>
              <p14:xfrm>
                <a:off x="5759052" y="6801467"/>
                <a:ext cx="171360" cy="128880"/>
              </p14:xfrm>
            </p:contentPart>
          </mc:Choice>
          <mc:Fallback xmlns="">
            <p:pic>
              <p:nvPicPr>
                <p:cNvPr id="228" name="Ink 227">
                  <a:extLst>
                    <a:ext uri="{FF2B5EF4-FFF2-40B4-BE49-F238E27FC236}">
                      <a16:creationId xmlns:a16="http://schemas.microsoft.com/office/drawing/2014/main" id="{F85AC58D-5E22-7C41-AA15-4E213B6506F6}"/>
                    </a:ext>
                  </a:extLst>
                </p:cNvPr>
                <p:cNvPicPr/>
                <p:nvPr/>
              </p:nvPicPr>
              <p:blipFill>
                <a:blip r:embed="rId354"/>
                <a:stretch>
                  <a:fillRect/>
                </a:stretch>
              </p:blipFill>
              <p:spPr>
                <a:xfrm>
                  <a:off x="5743572" y="6785987"/>
                  <a:ext cx="201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0" name="Ink 229">
                  <a:extLst>
                    <a:ext uri="{FF2B5EF4-FFF2-40B4-BE49-F238E27FC236}">
                      <a16:creationId xmlns:a16="http://schemas.microsoft.com/office/drawing/2014/main" id="{EED6B448-6639-464F-8EC4-BD98B3AC5791}"/>
                    </a:ext>
                  </a:extLst>
                </p14:cNvPr>
                <p14:cNvContentPartPr/>
                <p14:nvPr/>
              </p14:nvContentPartPr>
              <p14:xfrm>
                <a:off x="654260" y="7062323"/>
                <a:ext cx="222480" cy="93600"/>
              </p14:xfrm>
            </p:contentPart>
          </mc:Choice>
          <mc:Fallback xmlns="">
            <p:pic>
              <p:nvPicPr>
                <p:cNvPr id="230" name="Ink 229">
                  <a:extLst>
                    <a:ext uri="{FF2B5EF4-FFF2-40B4-BE49-F238E27FC236}">
                      <a16:creationId xmlns:a16="http://schemas.microsoft.com/office/drawing/2014/main" id="{EED6B448-6639-464F-8EC4-BD98B3AC5791}"/>
                    </a:ext>
                  </a:extLst>
                </p:cNvPr>
                <p:cNvPicPr/>
                <p:nvPr/>
              </p:nvPicPr>
              <p:blipFill>
                <a:blip r:embed="rId356"/>
                <a:stretch>
                  <a:fillRect/>
                </a:stretch>
              </p:blipFill>
              <p:spPr>
                <a:xfrm>
                  <a:off x="638805" y="7046843"/>
                  <a:ext cx="253031"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1" name="Ink 230">
                  <a:extLst>
                    <a:ext uri="{FF2B5EF4-FFF2-40B4-BE49-F238E27FC236}">
                      <a16:creationId xmlns:a16="http://schemas.microsoft.com/office/drawing/2014/main" id="{90744026-8573-3D45-8760-FC34B09737FA}"/>
                    </a:ext>
                  </a:extLst>
                </p14:cNvPr>
                <p14:cNvContentPartPr/>
                <p14:nvPr/>
              </p14:nvContentPartPr>
              <p14:xfrm>
                <a:off x="892220" y="7045403"/>
                <a:ext cx="134280" cy="107280"/>
              </p14:xfrm>
            </p:contentPart>
          </mc:Choice>
          <mc:Fallback xmlns="">
            <p:pic>
              <p:nvPicPr>
                <p:cNvPr id="231" name="Ink 230">
                  <a:extLst>
                    <a:ext uri="{FF2B5EF4-FFF2-40B4-BE49-F238E27FC236}">
                      <a16:creationId xmlns:a16="http://schemas.microsoft.com/office/drawing/2014/main" id="{90744026-8573-3D45-8760-FC34B09737FA}"/>
                    </a:ext>
                  </a:extLst>
                </p:cNvPr>
                <p:cNvPicPr/>
                <p:nvPr/>
              </p:nvPicPr>
              <p:blipFill>
                <a:blip r:embed="rId358"/>
                <a:stretch>
                  <a:fillRect/>
                </a:stretch>
              </p:blipFill>
              <p:spPr>
                <a:xfrm>
                  <a:off x="876740" y="7029923"/>
                  <a:ext cx="164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8" name="Ink 237">
                  <a:extLst>
                    <a:ext uri="{FF2B5EF4-FFF2-40B4-BE49-F238E27FC236}">
                      <a16:creationId xmlns:a16="http://schemas.microsoft.com/office/drawing/2014/main" id="{8F20D69E-8264-0F4B-9A19-9EF8FE30362D}"/>
                    </a:ext>
                  </a:extLst>
                </p14:cNvPr>
                <p14:cNvContentPartPr/>
                <p14:nvPr/>
              </p14:nvContentPartPr>
              <p14:xfrm>
                <a:off x="1195560" y="7078304"/>
                <a:ext cx="78120" cy="65520"/>
              </p14:xfrm>
            </p:contentPart>
          </mc:Choice>
          <mc:Fallback xmlns="">
            <p:pic>
              <p:nvPicPr>
                <p:cNvPr id="238" name="Ink 237">
                  <a:extLst>
                    <a:ext uri="{FF2B5EF4-FFF2-40B4-BE49-F238E27FC236}">
                      <a16:creationId xmlns:a16="http://schemas.microsoft.com/office/drawing/2014/main" id="{8F20D69E-8264-0F4B-9A19-9EF8FE30362D}"/>
                    </a:ext>
                  </a:extLst>
                </p:cNvPr>
                <p:cNvPicPr/>
                <p:nvPr/>
              </p:nvPicPr>
              <p:blipFill>
                <a:blip r:embed="rId360"/>
                <a:stretch>
                  <a:fillRect/>
                </a:stretch>
              </p:blipFill>
              <p:spPr>
                <a:xfrm>
                  <a:off x="1180080" y="7062824"/>
                  <a:ext cx="10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9" name="Ink 238">
                  <a:extLst>
                    <a:ext uri="{FF2B5EF4-FFF2-40B4-BE49-F238E27FC236}">
                      <a16:creationId xmlns:a16="http://schemas.microsoft.com/office/drawing/2014/main" id="{6CD90406-A6AB-1142-B7B5-4F58BF087B94}"/>
                    </a:ext>
                  </a:extLst>
                </p14:cNvPr>
                <p14:cNvContentPartPr/>
                <p14:nvPr/>
              </p14:nvContentPartPr>
              <p14:xfrm>
                <a:off x="1281240" y="7087304"/>
                <a:ext cx="47160" cy="19440"/>
              </p14:xfrm>
            </p:contentPart>
          </mc:Choice>
          <mc:Fallback xmlns="">
            <p:pic>
              <p:nvPicPr>
                <p:cNvPr id="239" name="Ink 238">
                  <a:extLst>
                    <a:ext uri="{FF2B5EF4-FFF2-40B4-BE49-F238E27FC236}">
                      <a16:creationId xmlns:a16="http://schemas.microsoft.com/office/drawing/2014/main" id="{6CD90406-A6AB-1142-B7B5-4F58BF087B94}"/>
                    </a:ext>
                  </a:extLst>
                </p:cNvPr>
                <p:cNvPicPr/>
                <p:nvPr/>
              </p:nvPicPr>
              <p:blipFill>
                <a:blip r:embed="rId362"/>
                <a:stretch>
                  <a:fillRect/>
                </a:stretch>
              </p:blipFill>
              <p:spPr>
                <a:xfrm>
                  <a:off x="1265641" y="7071824"/>
                  <a:ext cx="77995"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8" name="Ink 257">
                  <a:extLst>
                    <a:ext uri="{FF2B5EF4-FFF2-40B4-BE49-F238E27FC236}">
                      <a16:creationId xmlns:a16="http://schemas.microsoft.com/office/drawing/2014/main" id="{B66F8C4D-78C2-C246-9273-5900DD9FA385}"/>
                    </a:ext>
                  </a:extLst>
                </p14:cNvPr>
                <p14:cNvContentPartPr/>
                <p14:nvPr/>
              </p14:nvContentPartPr>
              <p14:xfrm>
                <a:off x="1278720" y="7055984"/>
                <a:ext cx="77400" cy="169200"/>
              </p14:xfrm>
            </p:contentPart>
          </mc:Choice>
          <mc:Fallback xmlns="">
            <p:pic>
              <p:nvPicPr>
                <p:cNvPr id="258" name="Ink 257">
                  <a:extLst>
                    <a:ext uri="{FF2B5EF4-FFF2-40B4-BE49-F238E27FC236}">
                      <a16:creationId xmlns:a16="http://schemas.microsoft.com/office/drawing/2014/main" id="{B66F8C4D-78C2-C246-9273-5900DD9FA385}"/>
                    </a:ext>
                  </a:extLst>
                </p:cNvPr>
                <p:cNvPicPr/>
                <p:nvPr/>
              </p:nvPicPr>
              <p:blipFill>
                <a:blip r:embed="rId364"/>
                <a:stretch>
                  <a:fillRect/>
                </a:stretch>
              </p:blipFill>
              <p:spPr>
                <a:xfrm>
                  <a:off x="1263240" y="7040504"/>
                  <a:ext cx="108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9" name="Ink 258">
                  <a:extLst>
                    <a:ext uri="{FF2B5EF4-FFF2-40B4-BE49-F238E27FC236}">
                      <a16:creationId xmlns:a16="http://schemas.microsoft.com/office/drawing/2014/main" id="{D173F951-D4C6-634C-BE18-3EEFB7BC001A}"/>
                    </a:ext>
                  </a:extLst>
                </p14:cNvPr>
                <p14:cNvContentPartPr/>
                <p14:nvPr/>
              </p14:nvContentPartPr>
              <p14:xfrm>
                <a:off x="1370520" y="7073984"/>
                <a:ext cx="46800" cy="47160"/>
              </p14:xfrm>
            </p:contentPart>
          </mc:Choice>
          <mc:Fallback xmlns="">
            <p:pic>
              <p:nvPicPr>
                <p:cNvPr id="259" name="Ink 258">
                  <a:extLst>
                    <a:ext uri="{FF2B5EF4-FFF2-40B4-BE49-F238E27FC236}">
                      <a16:creationId xmlns:a16="http://schemas.microsoft.com/office/drawing/2014/main" id="{D173F951-D4C6-634C-BE18-3EEFB7BC001A}"/>
                    </a:ext>
                  </a:extLst>
                </p:cNvPr>
                <p:cNvPicPr/>
                <p:nvPr/>
              </p:nvPicPr>
              <p:blipFill>
                <a:blip r:embed="rId366"/>
                <a:stretch>
                  <a:fillRect/>
                </a:stretch>
              </p:blipFill>
              <p:spPr>
                <a:xfrm>
                  <a:off x="1355040" y="7058385"/>
                  <a:ext cx="77400" cy="77995"/>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0" name="Ink 259">
                  <a:extLst>
                    <a:ext uri="{FF2B5EF4-FFF2-40B4-BE49-F238E27FC236}">
                      <a16:creationId xmlns:a16="http://schemas.microsoft.com/office/drawing/2014/main" id="{44D88566-AAC5-2044-B6F5-415454FCD365}"/>
                    </a:ext>
                  </a:extLst>
                </p14:cNvPr>
                <p14:cNvContentPartPr/>
                <p14:nvPr/>
              </p14:nvContentPartPr>
              <p14:xfrm>
                <a:off x="1442520" y="7067864"/>
                <a:ext cx="49680" cy="70920"/>
              </p14:xfrm>
            </p:contentPart>
          </mc:Choice>
          <mc:Fallback xmlns="">
            <p:pic>
              <p:nvPicPr>
                <p:cNvPr id="260" name="Ink 259">
                  <a:extLst>
                    <a:ext uri="{FF2B5EF4-FFF2-40B4-BE49-F238E27FC236}">
                      <a16:creationId xmlns:a16="http://schemas.microsoft.com/office/drawing/2014/main" id="{44D88566-AAC5-2044-B6F5-415454FCD365}"/>
                    </a:ext>
                  </a:extLst>
                </p:cNvPr>
                <p:cNvPicPr/>
                <p:nvPr/>
              </p:nvPicPr>
              <p:blipFill>
                <a:blip r:embed="rId368"/>
                <a:stretch>
                  <a:fillRect/>
                </a:stretch>
              </p:blipFill>
              <p:spPr>
                <a:xfrm>
                  <a:off x="1427040" y="7052384"/>
                  <a:ext cx="80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1" name="Ink 260">
                  <a:extLst>
                    <a:ext uri="{FF2B5EF4-FFF2-40B4-BE49-F238E27FC236}">
                      <a16:creationId xmlns:a16="http://schemas.microsoft.com/office/drawing/2014/main" id="{CBC6A8FB-F12B-8F40-AED9-9F70B35C5492}"/>
                    </a:ext>
                  </a:extLst>
                </p14:cNvPr>
                <p14:cNvContentPartPr/>
                <p14:nvPr/>
              </p14:nvContentPartPr>
              <p14:xfrm>
                <a:off x="1506240" y="7007024"/>
                <a:ext cx="70560" cy="128880"/>
              </p14:xfrm>
            </p:contentPart>
          </mc:Choice>
          <mc:Fallback xmlns="">
            <p:pic>
              <p:nvPicPr>
                <p:cNvPr id="261" name="Ink 260">
                  <a:extLst>
                    <a:ext uri="{FF2B5EF4-FFF2-40B4-BE49-F238E27FC236}">
                      <a16:creationId xmlns:a16="http://schemas.microsoft.com/office/drawing/2014/main" id="{CBC6A8FB-F12B-8F40-AED9-9F70B35C5492}"/>
                    </a:ext>
                  </a:extLst>
                </p:cNvPr>
                <p:cNvPicPr/>
                <p:nvPr/>
              </p:nvPicPr>
              <p:blipFill>
                <a:blip r:embed="rId370"/>
                <a:stretch>
                  <a:fillRect/>
                </a:stretch>
              </p:blipFill>
              <p:spPr>
                <a:xfrm>
                  <a:off x="1490760" y="6991544"/>
                  <a:ext cx="101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2" name="Ink 261">
                  <a:extLst>
                    <a:ext uri="{FF2B5EF4-FFF2-40B4-BE49-F238E27FC236}">
                      <a16:creationId xmlns:a16="http://schemas.microsoft.com/office/drawing/2014/main" id="{4E9ADFAC-077F-6D4A-BB4E-7BB52C43F01F}"/>
                    </a:ext>
                  </a:extLst>
                </p14:cNvPr>
                <p14:cNvContentPartPr/>
                <p14:nvPr/>
              </p14:nvContentPartPr>
              <p14:xfrm>
                <a:off x="1724760" y="7012064"/>
                <a:ext cx="19800" cy="114840"/>
              </p14:xfrm>
            </p:contentPart>
          </mc:Choice>
          <mc:Fallback xmlns="">
            <p:pic>
              <p:nvPicPr>
                <p:cNvPr id="262" name="Ink 261">
                  <a:extLst>
                    <a:ext uri="{FF2B5EF4-FFF2-40B4-BE49-F238E27FC236}">
                      <a16:creationId xmlns:a16="http://schemas.microsoft.com/office/drawing/2014/main" id="{4E9ADFAC-077F-6D4A-BB4E-7BB52C43F01F}"/>
                    </a:ext>
                  </a:extLst>
                </p:cNvPr>
                <p:cNvPicPr/>
                <p:nvPr/>
              </p:nvPicPr>
              <p:blipFill>
                <a:blip r:embed="rId372"/>
                <a:stretch>
                  <a:fillRect/>
                </a:stretch>
              </p:blipFill>
              <p:spPr>
                <a:xfrm>
                  <a:off x="1709280" y="6996632"/>
                  <a:ext cx="50400" cy="145344"/>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3" name="Ink 262">
                  <a:extLst>
                    <a:ext uri="{FF2B5EF4-FFF2-40B4-BE49-F238E27FC236}">
                      <a16:creationId xmlns:a16="http://schemas.microsoft.com/office/drawing/2014/main" id="{C5B17A4D-F34B-9E47-8E48-93F87FB05AEB}"/>
                    </a:ext>
                  </a:extLst>
                </p14:cNvPr>
                <p14:cNvContentPartPr/>
                <p14:nvPr/>
              </p14:nvContentPartPr>
              <p14:xfrm>
                <a:off x="1772640" y="7088744"/>
                <a:ext cx="7560" cy="37440"/>
              </p14:xfrm>
            </p:contentPart>
          </mc:Choice>
          <mc:Fallback xmlns="">
            <p:pic>
              <p:nvPicPr>
                <p:cNvPr id="263" name="Ink 262">
                  <a:extLst>
                    <a:ext uri="{FF2B5EF4-FFF2-40B4-BE49-F238E27FC236}">
                      <a16:creationId xmlns:a16="http://schemas.microsoft.com/office/drawing/2014/main" id="{C5B17A4D-F34B-9E47-8E48-93F87FB05AEB}"/>
                    </a:ext>
                  </a:extLst>
                </p:cNvPr>
                <p:cNvPicPr/>
                <p:nvPr/>
              </p:nvPicPr>
              <p:blipFill>
                <a:blip r:embed="rId374"/>
                <a:stretch>
                  <a:fillRect/>
                </a:stretch>
              </p:blipFill>
              <p:spPr>
                <a:xfrm>
                  <a:off x="1757160" y="7073264"/>
                  <a:ext cx="38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4" name="Ink 263">
                  <a:extLst>
                    <a:ext uri="{FF2B5EF4-FFF2-40B4-BE49-F238E27FC236}">
                      <a16:creationId xmlns:a16="http://schemas.microsoft.com/office/drawing/2014/main" id="{25403081-2329-AB43-8FEA-29A62D3086D5}"/>
                    </a:ext>
                  </a:extLst>
                </p14:cNvPr>
                <p14:cNvContentPartPr/>
                <p14:nvPr/>
              </p14:nvContentPartPr>
              <p14:xfrm>
                <a:off x="1790280" y="7046624"/>
                <a:ext cx="12600" cy="16200"/>
              </p14:xfrm>
            </p:contentPart>
          </mc:Choice>
          <mc:Fallback xmlns="">
            <p:pic>
              <p:nvPicPr>
                <p:cNvPr id="264" name="Ink 263">
                  <a:extLst>
                    <a:ext uri="{FF2B5EF4-FFF2-40B4-BE49-F238E27FC236}">
                      <a16:creationId xmlns:a16="http://schemas.microsoft.com/office/drawing/2014/main" id="{25403081-2329-AB43-8FEA-29A62D3086D5}"/>
                    </a:ext>
                  </a:extLst>
                </p:cNvPr>
                <p:cNvPicPr/>
                <p:nvPr/>
              </p:nvPicPr>
              <p:blipFill>
                <a:blip r:embed="rId376"/>
                <a:stretch>
                  <a:fillRect/>
                </a:stretch>
              </p:blipFill>
              <p:spPr>
                <a:xfrm>
                  <a:off x="1774800" y="7031144"/>
                  <a:ext cx="43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5" name="Ink 264">
                  <a:extLst>
                    <a:ext uri="{FF2B5EF4-FFF2-40B4-BE49-F238E27FC236}">
                      <a16:creationId xmlns:a16="http://schemas.microsoft.com/office/drawing/2014/main" id="{3474A143-060E-0447-8024-7EF274EB29B1}"/>
                    </a:ext>
                  </a:extLst>
                </p14:cNvPr>
                <p14:cNvContentPartPr/>
                <p14:nvPr/>
              </p14:nvContentPartPr>
              <p14:xfrm>
                <a:off x="1823760" y="7008824"/>
                <a:ext cx="21600" cy="124560"/>
              </p14:xfrm>
            </p:contentPart>
          </mc:Choice>
          <mc:Fallback xmlns="">
            <p:pic>
              <p:nvPicPr>
                <p:cNvPr id="265" name="Ink 264">
                  <a:extLst>
                    <a:ext uri="{FF2B5EF4-FFF2-40B4-BE49-F238E27FC236}">
                      <a16:creationId xmlns:a16="http://schemas.microsoft.com/office/drawing/2014/main" id="{3474A143-060E-0447-8024-7EF274EB29B1}"/>
                    </a:ext>
                  </a:extLst>
                </p:cNvPr>
                <p:cNvPicPr/>
                <p:nvPr/>
              </p:nvPicPr>
              <p:blipFill>
                <a:blip r:embed="rId378"/>
                <a:stretch>
                  <a:fillRect/>
                </a:stretch>
              </p:blipFill>
              <p:spPr>
                <a:xfrm>
                  <a:off x="1808280" y="6993299"/>
                  <a:ext cx="52200" cy="155249"/>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6" name="Ink 265">
                  <a:extLst>
                    <a:ext uri="{FF2B5EF4-FFF2-40B4-BE49-F238E27FC236}">
                      <a16:creationId xmlns:a16="http://schemas.microsoft.com/office/drawing/2014/main" id="{24A4630E-903F-8C46-88F3-AC60AF401EE9}"/>
                    </a:ext>
                  </a:extLst>
                </p14:cNvPr>
                <p14:cNvContentPartPr/>
                <p14:nvPr/>
              </p14:nvContentPartPr>
              <p14:xfrm>
                <a:off x="1794960" y="7076504"/>
                <a:ext cx="76680" cy="14400"/>
              </p14:xfrm>
            </p:contentPart>
          </mc:Choice>
          <mc:Fallback xmlns="">
            <p:pic>
              <p:nvPicPr>
                <p:cNvPr id="266" name="Ink 265">
                  <a:extLst>
                    <a:ext uri="{FF2B5EF4-FFF2-40B4-BE49-F238E27FC236}">
                      <a16:creationId xmlns:a16="http://schemas.microsoft.com/office/drawing/2014/main" id="{24A4630E-903F-8C46-88F3-AC60AF401EE9}"/>
                    </a:ext>
                  </a:extLst>
                </p:cNvPr>
                <p:cNvPicPr/>
                <p:nvPr/>
              </p:nvPicPr>
              <p:blipFill>
                <a:blip r:embed="rId380"/>
                <a:stretch>
                  <a:fillRect/>
                </a:stretch>
              </p:blipFill>
              <p:spPr>
                <a:xfrm>
                  <a:off x="1779552" y="7061024"/>
                  <a:ext cx="107137"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7" name="Ink 266">
                  <a:extLst>
                    <a:ext uri="{FF2B5EF4-FFF2-40B4-BE49-F238E27FC236}">
                      <a16:creationId xmlns:a16="http://schemas.microsoft.com/office/drawing/2014/main" id="{0F2DFB39-8610-8F42-AB86-36AAD1CAD510}"/>
                    </a:ext>
                  </a:extLst>
                </p14:cNvPr>
                <p14:cNvContentPartPr/>
                <p14:nvPr/>
              </p14:nvContentPartPr>
              <p14:xfrm>
                <a:off x="1871280" y="6991544"/>
                <a:ext cx="118440" cy="132120"/>
              </p14:xfrm>
            </p:contentPart>
          </mc:Choice>
          <mc:Fallback xmlns="">
            <p:pic>
              <p:nvPicPr>
                <p:cNvPr id="267" name="Ink 266">
                  <a:extLst>
                    <a:ext uri="{FF2B5EF4-FFF2-40B4-BE49-F238E27FC236}">
                      <a16:creationId xmlns:a16="http://schemas.microsoft.com/office/drawing/2014/main" id="{0F2DFB39-8610-8F42-AB86-36AAD1CAD510}"/>
                    </a:ext>
                  </a:extLst>
                </p:cNvPr>
                <p:cNvPicPr/>
                <p:nvPr/>
              </p:nvPicPr>
              <p:blipFill>
                <a:blip r:embed="rId382"/>
                <a:stretch>
                  <a:fillRect/>
                </a:stretch>
              </p:blipFill>
              <p:spPr>
                <a:xfrm>
                  <a:off x="1855753" y="6976064"/>
                  <a:ext cx="149133"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9" name="Ink 268">
                  <a:extLst>
                    <a:ext uri="{FF2B5EF4-FFF2-40B4-BE49-F238E27FC236}">
                      <a16:creationId xmlns:a16="http://schemas.microsoft.com/office/drawing/2014/main" id="{63846B01-DE5C-924A-8BAE-3DE2957C8D5C}"/>
                    </a:ext>
                  </a:extLst>
                </p14:cNvPr>
                <p14:cNvContentPartPr/>
                <p14:nvPr/>
              </p14:nvContentPartPr>
              <p14:xfrm>
                <a:off x="2077560" y="7041584"/>
                <a:ext cx="145080" cy="70560"/>
              </p14:xfrm>
            </p:contentPart>
          </mc:Choice>
          <mc:Fallback xmlns="">
            <p:pic>
              <p:nvPicPr>
                <p:cNvPr id="269" name="Ink 268">
                  <a:extLst>
                    <a:ext uri="{FF2B5EF4-FFF2-40B4-BE49-F238E27FC236}">
                      <a16:creationId xmlns:a16="http://schemas.microsoft.com/office/drawing/2014/main" id="{63846B01-DE5C-924A-8BAE-3DE2957C8D5C}"/>
                    </a:ext>
                  </a:extLst>
                </p:cNvPr>
                <p:cNvPicPr/>
                <p:nvPr/>
              </p:nvPicPr>
              <p:blipFill>
                <a:blip r:embed="rId384"/>
                <a:stretch>
                  <a:fillRect/>
                </a:stretch>
              </p:blipFill>
              <p:spPr>
                <a:xfrm>
                  <a:off x="2062080" y="7026104"/>
                  <a:ext cx="175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0" name="Ink 269">
                  <a:extLst>
                    <a:ext uri="{FF2B5EF4-FFF2-40B4-BE49-F238E27FC236}">
                      <a16:creationId xmlns:a16="http://schemas.microsoft.com/office/drawing/2014/main" id="{41E7D2E0-25BE-634D-B97F-9BE8827E0DC1}"/>
                    </a:ext>
                  </a:extLst>
                </p14:cNvPr>
                <p14:cNvContentPartPr/>
                <p14:nvPr/>
              </p14:nvContentPartPr>
              <p14:xfrm>
                <a:off x="2243520" y="7067864"/>
                <a:ext cx="37080" cy="41040"/>
              </p14:xfrm>
            </p:contentPart>
          </mc:Choice>
          <mc:Fallback xmlns="">
            <p:pic>
              <p:nvPicPr>
                <p:cNvPr id="270" name="Ink 269">
                  <a:extLst>
                    <a:ext uri="{FF2B5EF4-FFF2-40B4-BE49-F238E27FC236}">
                      <a16:creationId xmlns:a16="http://schemas.microsoft.com/office/drawing/2014/main" id="{41E7D2E0-25BE-634D-B97F-9BE8827E0DC1}"/>
                    </a:ext>
                  </a:extLst>
                </p:cNvPr>
                <p:cNvPicPr/>
                <p:nvPr/>
              </p:nvPicPr>
              <p:blipFill>
                <a:blip r:embed="rId386"/>
                <a:stretch>
                  <a:fillRect/>
                </a:stretch>
              </p:blipFill>
              <p:spPr>
                <a:xfrm>
                  <a:off x="2228040" y="7052384"/>
                  <a:ext cx="67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1" name="Ink 270">
                  <a:extLst>
                    <a:ext uri="{FF2B5EF4-FFF2-40B4-BE49-F238E27FC236}">
                      <a16:creationId xmlns:a16="http://schemas.microsoft.com/office/drawing/2014/main" id="{EF8ABCA9-FFFC-B347-8A67-B147F78020F9}"/>
                    </a:ext>
                  </a:extLst>
                </p14:cNvPr>
                <p14:cNvContentPartPr/>
                <p14:nvPr/>
              </p14:nvContentPartPr>
              <p14:xfrm>
                <a:off x="2296440" y="7003784"/>
                <a:ext cx="219240" cy="118800"/>
              </p14:xfrm>
            </p:contentPart>
          </mc:Choice>
          <mc:Fallback xmlns="">
            <p:pic>
              <p:nvPicPr>
                <p:cNvPr id="271" name="Ink 270">
                  <a:extLst>
                    <a:ext uri="{FF2B5EF4-FFF2-40B4-BE49-F238E27FC236}">
                      <a16:creationId xmlns:a16="http://schemas.microsoft.com/office/drawing/2014/main" id="{EF8ABCA9-FFFC-B347-8A67-B147F78020F9}"/>
                    </a:ext>
                  </a:extLst>
                </p:cNvPr>
                <p:cNvPicPr/>
                <p:nvPr/>
              </p:nvPicPr>
              <p:blipFill>
                <a:blip r:embed="rId388"/>
                <a:stretch>
                  <a:fillRect/>
                </a:stretch>
              </p:blipFill>
              <p:spPr>
                <a:xfrm>
                  <a:off x="2280960" y="6988304"/>
                  <a:ext cx="249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2" name="Ink 271">
                  <a:extLst>
                    <a:ext uri="{FF2B5EF4-FFF2-40B4-BE49-F238E27FC236}">
                      <a16:creationId xmlns:a16="http://schemas.microsoft.com/office/drawing/2014/main" id="{BA613D95-49E5-964B-A208-AC42C4B8E816}"/>
                    </a:ext>
                  </a:extLst>
                </p14:cNvPr>
                <p14:cNvContentPartPr/>
                <p14:nvPr/>
              </p14:nvContentPartPr>
              <p14:xfrm>
                <a:off x="2481480" y="7073984"/>
                <a:ext cx="72720" cy="45360"/>
              </p14:xfrm>
            </p:contentPart>
          </mc:Choice>
          <mc:Fallback xmlns="">
            <p:pic>
              <p:nvPicPr>
                <p:cNvPr id="272" name="Ink 271">
                  <a:extLst>
                    <a:ext uri="{FF2B5EF4-FFF2-40B4-BE49-F238E27FC236}">
                      <a16:creationId xmlns:a16="http://schemas.microsoft.com/office/drawing/2014/main" id="{BA613D95-49E5-964B-A208-AC42C4B8E816}"/>
                    </a:ext>
                  </a:extLst>
                </p:cNvPr>
                <p:cNvPicPr/>
                <p:nvPr/>
              </p:nvPicPr>
              <p:blipFill>
                <a:blip r:embed="rId390"/>
                <a:stretch>
                  <a:fillRect/>
                </a:stretch>
              </p:blipFill>
              <p:spPr>
                <a:xfrm>
                  <a:off x="2466000" y="7058380"/>
                  <a:ext cx="103320" cy="76205"/>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4" name="Ink 273">
                  <a:extLst>
                    <a:ext uri="{FF2B5EF4-FFF2-40B4-BE49-F238E27FC236}">
                      <a16:creationId xmlns:a16="http://schemas.microsoft.com/office/drawing/2014/main" id="{9414C6D0-F1EF-CB46-AAF7-86BCEF426C52}"/>
                    </a:ext>
                  </a:extLst>
                </p14:cNvPr>
                <p14:cNvContentPartPr/>
                <p14:nvPr/>
              </p14:nvContentPartPr>
              <p14:xfrm>
                <a:off x="2639129" y="7027303"/>
                <a:ext cx="28800" cy="20160"/>
              </p14:xfrm>
            </p:contentPart>
          </mc:Choice>
          <mc:Fallback xmlns="">
            <p:pic>
              <p:nvPicPr>
                <p:cNvPr id="274" name="Ink 273">
                  <a:extLst>
                    <a:ext uri="{FF2B5EF4-FFF2-40B4-BE49-F238E27FC236}">
                      <a16:creationId xmlns:a16="http://schemas.microsoft.com/office/drawing/2014/main" id="{9414C6D0-F1EF-CB46-AAF7-86BCEF426C52}"/>
                    </a:ext>
                  </a:extLst>
                </p:cNvPr>
                <p:cNvPicPr/>
                <p:nvPr/>
              </p:nvPicPr>
              <p:blipFill>
                <a:blip r:embed="rId392"/>
                <a:stretch>
                  <a:fillRect/>
                </a:stretch>
              </p:blipFill>
              <p:spPr>
                <a:xfrm>
                  <a:off x="2618349" y="7006783"/>
                  <a:ext cx="69995"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5" name="Ink 274">
                  <a:extLst>
                    <a:ext uri="{FF2B5EF4-FFF2-40B4-BE49-F238E27FC236}">
                      <a16:creationId xmlns:a16="http://schemas.microsoft.com/office/drawing/2014/main" id="{1B64028D-5882-4846-A1F0-447F50651968}"/>
                    </a:ext>
                  </a:extLst>
                </p14:cNvPr>
                <p14:cNvContentPartPr/>
                <p14:nvPr/>
              </p14:nvContentPartPr>
              <p14:xfrm>
                <a:off x="2647769" y="7078423"/>
                <a:ext cx="5760" cy="43920"/>
              </p14:xfrm>
            </p:contentPart>
          </mc:Choice>
          <mc:Fallback xmlns="">
            <p:pic>
              <p:nvPicPr>
                <p:cNvPr id="275" name="Ink 274">
                  <a:extLst>
                    <a:ext uri="{FF2B5EF4-FFF2-40B4-BE49-F238E27FC236}">
                      <a16:creationId xmlns:a16="http://schemas.microsoft.com/office/drawing/2014/main" id="{1B64028D-5882-4846-A1F0-447F50651968}"/>
                    </a:ext>
                  </a:extLst>
                </p:cNvPr>
                <p:cNvPicPr/>
                <p:nvPr/>
              </p:nvPicPr>
              <p:blipFill>
                <a:blip r:embed="rId394"/>
                <a:stretch>
                  <a:fillRect/>
                </a:stretch>
              </p:blipFill>
              <p:spPr>
                <a:xfrm>
                  <a:off x="2627249" y="7057903"/>
                  <a:ext cx="46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81" name="Ink 280">
                  <a:extLst>
                    <a:ext uri="{FF2B5EF4-FFF2-40B4-BE49-F238E27FC236}">
                      <a16:creationId xmlns:a16="http://schemas.microsoft.com/office/drawing/2014/main" id="{9B095FF6-B198-B54D-AE50-A958DEAAFC35}"/>
                    </a:ext>
                  </a:extLst>
                </p14:cNvPr>
                <p14:cNvContentPartPr/>
                <p14:nvPr/>
              </p14:nvContentPartPr>
              <p14:xfrm>
                <a:off x="2694967" y="7050583"/>
                <a:ext cx="58680" cy="74880"/>
              </p14:xfrm>
            </p:contentPart>
          </mc:Choice>
          <mc:Fallback xmlns="">
            <p:pic>
              <p:nvPicPr>
                <p:cNvPr id="281" name="Ink 280">
                  <a:extLst>
                    <a:ext uri="{FF2B5EF4-FFF2-40B4-BE49-F238E27FC236}">
                      <a16:creationId xmlns:a16="http://schemas.microsoft.com/office/drawing/2014/main" id="{9B095FF6-B198-B54D-AE50-A958DEAAFC35}"/>
                    </a:ext>
                  </a:extLst>
                </p:cNvPr>
                <p:cNvPicPr/>
                <p:nvPr/>
              </p:nvPicPr>
              <p:blipFill>
                <a:blip r:embed="rId396"/>
                <a:stretch>
                  <a:fillRect/>
                </a:stretch>
              </p:blipFill>
              <p:spPr>
                <a:xfrm>
                  <a:off x="2674320" y="7030063"/>
                  <a:ext cx="99611"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83" name="Ink 282">
                  <a:extLst>
                    <a:ext uri="{FF2B5EF4-FFF2-40B4-BE49-F238E27FC236}">
                      <a16:creationId xmlns:a16="http://schemas.microsoft.com/office/drawing/2014/main" id="{A4BA48BB-62C3-2C42-A1A5-111096D4B8D3}"/>
                    </a:ext>
                  </a:extLst>
                </p14:cNvPr>
                <p14:cNvContentPartPr/>
                <p14:nvPr/>
              </p14:nvContentPartPr>
              <p14:xfrm>
                <a:off x="2870287" y="7013143"/>
                <a:ext cx="76680" cy="116640"/>
              </p14:xfrm>
            </p:contentPart>
          </mc:Choice>
          <mc:Fallback xmlns="">
            <p:pic>
              <p:nvPicPr>
                <p:cNvPr id="283" name="Ink 282">
                  <a:extLst>
                    <a:ext uri="{FF2B5EF4-FFF2-40B4-BE49-F238E27FC236}">
                      <a16:creationId xmlns:a16="http://schemas.microsoft.com/office/drawing/2014/main" id="{A4BA48BB-62C3-2C42-A1A5-111096D4B8D3}"/>
                    </a:ext>
                  </a:extLst>
                </p:cNvPr>
                <p:cNvPicPr/>
                <p:nvPr/>
              </p:nvPicPr>
              <p:blipFill>
                <a:blip r:embed="rId398"/>
                <a:stretch>
                  <a:fillRect/>
                </a:stretch>
              </p:blipFill>
              <p:spPr>
                <a:xfrm>
                  <a:off x="2849767" y="6992686"/>
                  <a:ext cx="117360" cy="157195"/>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85" name="Ink 284">
                  <a:extLst>
                    <a:ext uri="{FF2B5EF4-FFF2-40B4-BE49-F238E27FC236}">
                      <a16:creationId xmlns:a16="http://schemas.microsoft.com/office/drawing/2014/main" id="{20E5B2A3-C78F-8245-9AB1-49B1C06A96D3}"/>
                    </a:ext>
                  </a:extLst>
                </p14:cNvPr>
                <p14:cNvContentPartPr/>
                <p14:nvPr/>
              </p14:nvContentPartPr>
              <p14:xfrm>
                <a:off x="3000247" y="7018183"/>
                <a:ext cx="111600" cy="97200"/>
              </p14:xfrm>
            </p:contentPart>
          </mc:Choice>
          <mc:Fallback xmlns="">
            <p:pic>
              <p:nvPicPr>
                <p:cNvPr id="285" name="Ink 284">
                  <a:extLst>
                    <a:ext uri="{FF2B5EF4-FFF2-40B4-BE49-F238E27FC236}">
                      <a16:creationId xmlns:a16="http://schemas.microsoft.com/office/drawing/2014/main" id="{20E5B2A3-C78F-8245-9AB1-49B1C06A96D3}"/>
                    </a:ext>
                  </a:extLst>
                </p:cNvPr>
                <p:cNvPicPr/>
                <p:nvPr/>
              </p:nvPicPr>
              <p:blipFill>
                <a:blip r:embed="rId400"/>
                <a:stretch>
                  <a:fillRect/>
                </a:stretch>
              </p:blipFill>
              <p:spPr>
                <a:xfrm>
                  <a:off x="2979727" y="6997663"/>
                  <a:ext cx="152280" cy="137880"/>
                </a:xfrm>
                <a:prstGeom prst="rect">
                  <a:avLst/>
                </a:prstGeom>
              </p:spPr>
            </p:pic>
          </mc:Fallback>
        </mc:AlternateContent>
      </p:grpSp>
      <p:grpSp>
        <p:nvGrpSpPr>
          <p:cNvPr id="144" name="Group 143">
            <a:extLst>
              <a:ext uri="{FF2B5EF4-FFF2-40B4-BE49-F238E27FC236}">
                <a16:creationId xmlns:a16="http://schemas.microsoft.com/office/drawing/2014/main" id="{EF8C62CB-9C75-FE46-996B-AA9A348E72F3}"/>
              </a:ext>
            </a:extLst>
          </p:cNvPr>
          <p:cNvGrpSpPr/>
          <p:nvPr/>
        </p:nvGrpSpPr>
        <p:grpSpPr>
          <a:xfrm>
            <a:off x="3202956" y="7002267"/>
            <a:ext cx="714600" cy="208440"/>
            <a:chOff x="3202956" y="7002267"/>
            <a:chExt cx="714600" cy="208440"/>
          </a:xfrm>
        </p:grpSpPr>
        <mc:AlternateContent xmlns:mc="http://schemas.openxmlformats.org/markup-compatibility/2006" xmlns:p14="http://schemas.microsoft.com/office/powerpoint/2010/main">
          <mc:Choice Requires="p14">
            <p:contentPart p14:bwMode="auto" r:id="rId401">
              <p14:nvContentPartPr>
                <p14:cNvPr id="7" name="Ink 6">
                  <a:extLst>
                    <a:ext uri="{FF2B5EF4-FFF2-40B4-BE49-F238E27FC236}">
                      <a16:creationId xmlns:a16="http://schemas.microsoft.com/office/drawing/2014/main" id="{DCC45F59-0AAD-C349-93AE-FBE0E664B799}"/>
                    </a:ext>
                  </a:extLst>
                </p14:cNvPr>
                <p14:cNvContentPartPr/>
                <p14:nvPr/>
              </p14:nvContentPartPr>
              <p14:xfrm>
                <a:off x="3202956" y="7037907"/>
                <a:ext cx="76320" cy="56880"/>
              </p14:xfrm>
            </p:contentPart>
          </mc:Choice>
          <mc:Fallback xmlns="">
            <p:pic>
              <p:nvPicPr>
                <p:cNvPr id="7" name="Ink 6">
                  <a:extLst>
                    <a:ext uri="{FF2B5EF4-FFF2-40B4-BE49-F238E27FC236}">
                      <a16:creationId xmlns:a16="http://schemas.microsoft.com/office/drawing/2014/main" id="{DCC45F59-0AAD-C349-93AE-FBE0E664B799}"/>
                    </a:ext>
                  </a:extLst>
                </p:cNvPr>
                <p:cNvPicPr/>
                <p:nvPr/>
              </p:nvPicPr>
              <p:blipFill>
                <a:blip r:embed="rId402"/>
                <a:stretch>
                  <a:fillRect/>
                </a:stretch>
              </p:blipFill>
              <p:spPr>
                <a:xfrm>
                  <a:off x="3192467" y="7027467"/>
                  <a:ext cx="96576"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6" name="Ink 35">
                  <a:extLst>
                    <a:ext uri="{FF2B5EF4-FFF2-40B4-BE49-F238E27FC236}">
                      <a16:creationId xmlns:a16="http://schemas.microsoft.com/office/drawing/2014/main" id="{71C72A2C-DA54-3B4F-A8A9-742ED8E354B2}"/>
                    </a:ext>
                  </a:extLst>
                </p14:cNvPr>
                <p14:cNvContentPartPr/>
                <p14:nvPr/>
              </p14:nvContentPartPr>
              <p14:xfrm>
                <a:off x="3294756" y="7037907"/>
                <a:ext cx="79560" cy="51480"/>
              </p14:xfrm>
            </p:contentPart>
          </mc:Choice>
          <mc:Fallback xmlns="">
            <p:pic>
              <p:nvPicPr>
                <p:cNvPr id="36" name="Ink 35">
                  <a:extLst>
                    <a:ext uri="{FF2B5EF4-FFF2-40B4-BE49-F238E27FC236}">
                      <a16:creationId xmlns:a16="http://schemas.microsoft.com/office/drawing/2014/main" id="{71C72A2C-DA54-3B4F-A8A9-742ED8E354B2}"/>
                    </a:ext>
                  </a:extLst>
                </p:cNvPr>
                <p:cNvPicPr/>
                <p:nvPr/>
              </p:nvPicPr>
              <p:blipFill>
                <a:blip r:embed="rId404"/>
                <a:stretch>
                  <a:fillRect/>
                </a:stretch>
              </p:blipFill>
              <p:spPr>
                <a:xfrm>
                  <a:off x="3287196" y="7030347"/>
                  <a:ext cx="94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9" name="Ink 38">
                  <a:extLst>
                    <a:ext uri="{FF2B5EF4-FFF2-40B4-BE49-F238E27FC236}">
                      <a16:creationId xmlns:a16="http://schemas.microsoft.com/office/drawing/2014/main" id="{BBE7F29C-AA81-3E4A-A8CB-89491C2DB12A}"/>
                    </a:ext>
                  </a:extLst>
                </p14:cNvPr>
                <p14:cNvContentPartPr/>
                <p14:nvPr/>
              </p14:nvContentPartPr>
              <p14:xfrm>
                <a:off x="3347676" y="7042947"/>
                <a:ext cx="61920" cy="167760"/>
              </p14:xfrm>
            </p:contentPart>
          </mc:Choice>
          <mc:Fallback xmlns="">
            <p:pic>
              <p:nvPicPr>
                <p:cNvPr id="39" name="Ink 38">
                  <a:extLst>
                    <a:ext uri="{FF2B5EF4-FFF2-40B4-BE49-F238E27FC236}">
                      <a16:creationId xmlns:a16="http://schemas.microsoft.com/office/drawing/2014/main" id="{BBE7F29C-AA81-3E4A-A8CB-89491C2DB12A}"/>
                    </a:ext>
                  </a:extLst>
                </p:cNvPr>
                <p:cNvPicPr/>
                <p:nvPr/>
              </p:nvPicPr>
              <p:blipFill>
                <a:blip r:embed="rId406"/>
                <a:stretch>
                  <a:fillRect/>
                </a:stretch>
              </p:blipFill>
              <p:spPr>
                <a:xfrm>
                  <a:off x="3340116" y="7035387"/>
                  <a:ext cx="77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57" name="Ink 56">
                  <a:extLst>
                    <a:ext uri="{FF2B5EF4-FFF2-40B4-BE49-F238E27FC236}">
                      <a16:creationId xmlns:a16="http://schemas.microsoft.com/office/drawing/2014/main" id="{4AB31C7B-E517-0641-9567-86D18BBF9EE4}"/>
                    </a:ext>
                  </a:extLst>
                </p14:cNvPr>
                <p14:cNvContentPartPr/>
                <p14:nvPr/>
              </p14:nvContentPartPr>
              <p14:xfrm>
                <a:off x="3430476" y="7055547"/>
                <a:ext cx="72720" cy="58680"/>
              </p14:xfrm>
            </p:contentPart>
          </mc:Choice>
          <mc:Fallback xmlns="">
            <p:pic>
              <p:nvPicPr>
                <p:cNvPr id="57" name="Ink 56">
                  <a:extLst>
                    <a:ext uri="{FF2B5EF4-FFF2-40B4-BE49-F238E27FC236}">
                      <a16:creationId xmlns:a16="http://schemas.microsoft.com/office/drawing/2014/main" id="{4AB31C7B-E517-0641-9567-86D18BBF9EE4}"/>
                    </a:ext>
                  </a:extLst>
                </p:cNvPr>
                <p:cNvPicPr/>
                <p:nvPr/>
              </p:nvPicPr>
              <p:blipFill>
                <a:blip r:embed="rId408"/>
                <a:stretch>
                  <a:fillRect/>
                </a:stretch>
              </p:blipFill>
              <p:spPr>
                <a:xfrm>
                  <a:off x="3422916" y="7047987"/>
                  <a:ext cx="87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59" name="Ink 58">
                  <a:extLst>
                    <a:ext uri="{FF2B5EF4-FFF2-40B4-BE49-F238E27FC236}">
                      <a16:creationId xmlns:a16="http://schemas.microsoft.com/office/drawing/2014/main" id="{71401ECD-0809-4547-B82F-3FC1FCFACCBC}"/>
                    </a:ext>
                  </a:extLst>
                </p14:cNvPr>
                <p14:cNvContentPartPr/>
                <p14:nvPr/>
              </p14:nvContentPartPr>
              <p14:xfrm>
                <a:off x="3502836" y="7051947"/>
                <a:ext cx="76320" cy="56880"/>
              </p14:xfrm>
            </p:contentPart>
          </mc:Choice>
          <mc:Fallback xmlns="">
            <p:pic>
              <p:nvPicPr>
                <p:cNvPr id="59" name="Ink 58">
                  <a:extLst>
                    <a:ext uri="{FF2B5EF4-FFF2-40B4-BE49-F238E27FC236}">
                      <a16:creationId xmlns:a16="http://schemas.microsoft.com/office/drawing/2014/main" id="{71401ECD-0809-4547-B82F-3FC1FCFACCBC}"/>
                    </a:ext>
                  </a:extLst>
                </p:cNvPr>
                <p:cNvPicPr/>
                <p:nvPr/>
              </p:nvPicPr>
              <p:blipFill>
                <a:blip r:embed="rId410"/>
                <a:stretch>
                  <a:fillRect/>
                </a:stretch>
              </p:blipFill>
              <p:spPr>
                <a:xfrm>
                  <a:off x="3495240" y="7044387"/>
                  <a:ext cx="91512"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67" name="Ink 66">
                  <a:extLst>
                    <a:ext uri="{FF2B5EF4-FFF2-40B4-BE49-F238E27FC236}">
                      <a16:creationId xmlns:a16="http://schemas.microsoft.com/office/drawing/2014/main" id="{81166775-8510-E04F-A0CB-B093545FA2BF}"/>
                    </a:ext>
                  </a:extLst>
                </p14:cNvPr>
                <p14:cNvContentPartPr/>
                <p14:nvPr/>
              </p14:nvContentPartPr>
              <p14:xfrm>
                <a:off x="3578796" y="7050147"/>
                <a:ext cx="12600" cy="25200"/>
              </p14:xfrm>
            </p:contentPart>
          </mc:Choice>
          <mc:Fallback xmlns="">
            <p:pic>
              <p:nvPicPr>
                <p:cNvPr id="67" name="Ink 66">
                  <a:extLst>
                    <a:ext uri="{FF2B5EF4-FFF2-40B4-BE49-F238E27FC236}">
                      <a16:creationId xmlns:a16="http://schemas.microsoft.com/office/drawing/2014/main" id="{81166775-8510-E04F-A0CB-B093545FA2BF}"/>
                    </a:ext>
                  </a:extLst>
                </p:cNvPr>
                <p:cNvPicPr/>
                <p:nvPr/>
              </p:nvPicPr>
              <p:blipFill>
                <a:blip r:embed="rId412"/>
                <a:stretch>
                  <a:fillRect/>
                </a:stretch>
              </p:blipFill>
              <p:spPr>
                <a:xfrm>
                  <a:off x="3571446" y="7042587"/>
                  <a:ext cx="273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97" name="Ink 96">
                  <a:extLst>
                    <a:ext uri="{FF2B5EF4-FFF2-40B4-BE49-F238E27FC236}">
                      <a16:creationId xmlns:a16="http://schemas.microsoft.com/office/drawing/2014/main" id="{5AB0786B-27E7-B049-BC76-853DFAE0DF6B}"/>
                    </a:ext>
                  </a:extLst>
                </p14:cNvPr>
                <p14:cNvContentPartPr/>
                <p14:nvPr/>
              </p14:nvContentPartPr>
              <p14:xfrm>
                <a:off x="3568716" y="7053747"/>
                <a:ext cx="63360" cy="132480"/>
              </p14:xfrm>
            </p:contentPart>
          </mc:Choice>
          <mc:Fallback xmlns="">
            <p:pic>
              <p:nvPicPr>
                <p:cNvPr id="97" name="Ink 96">
                  <a:extLst>
                    <a:ext uri="{FF2B5EF4-FFF2-40B4-BE49-F238E27FC236}">
                      <a16:creationId xmlns:a16="http://schemas.microsoft.com/office/drawing/2014/main" id="{5AB0786B-27E7-B049-BC76-853DFAE0DF6B}"/>
                    </a:ext>
                  </a:extLst>
                </p:cNvPr>
                <p:cNvPicPr/>
                <p:nvPr/>
              </p:nvPicPr>
              <p:blipFill>
                <a:blip r:embed="rId414"/>
                <a:stretch>
                  <a:fillRect/>
                </a:stretch>
              </p:blipFill>
              <p:spPr>
                <a:xfrm>
                  <a:off x="3561156" y="7046187"/>
                  <a:ext cx="78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19" name="Ink 118">
                  <a:extLst>
                    <a:ext uri="{FF2B5EF4-FFF2-40B4-BE49-F238E27FC236}">
                      <a16:creationId xmlns:a16="http://schemas.microsoft.com/office/drawing/2014/main" id="{A26EF0BA-4F63-1C47-AD26-46122F21CD7D}"/>
                    </a:ext>
                  </a:extLst>
                </p14:cNvPr>
                <p14:cNvContentPartPr/>
                <p14:nvPr/>
              </p14:nvContentPartPr>
              <p14:xfrm>
                <a:off x="3647556" y="7002267"/>
                <a:ext cx="82440" cy="119880"/>
              </p14:xfrm>
            </p:contentPart>
          </mc:Choice>
          <mc:Fallback xmlns="">
            <p:pic>
              <p:nvPicPr>
                <p:cNvPr id="119" name="Ink 118">
                  <a:extLst>
                    <a:ext uri="{FF2B5EF4-FFF2-40B4-BE49-F238E27FC236}">
                      <a16:creationId xmlns:a16="http://schemas.microsoft.com/office/drawing/2014/main" id="{A26EF0BA-4F63-1C47-AD26-46122F21CD7D}"/>
                    </a:ext>
                  </a:extLst>
                </p:cNvPr>
                <p:cNvPicPr/>
                <p:nvPr/>
              </p:nvPicPr>
              <p:blipFill>
                <a:blip r:embed="rId416"/>
                <a:stretch>
                  <a:fillRect/>
                </a:stretch>
              </p:blipFill>
              <p:spPr>
                <a:xfrm>
                  <a:off x="3639996" y="6994707"/>
                  <a:ext cx="97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37" name="Ink 136">
                  <a:extLst>
                    <a:ext uri="{FF2B5EF4-FFF2-40B4-BE49-F238E27FC236}">
                      <a16:creationId xmlns:a16="http://schemas.microsoft.com/office/drawing/2014/main" id="{DA13E863-CBCB-E048-97D4-70B813E88A13}"/>
                    </a:ext>
                  </a:extLst>
                </p14:cNvPr>
                <p14:cNvContentPartPr/>
                <p14:nvPr/>
              </p14:nvContentPartPr>
              <p14:xfrm>
                <a:off x="3673836" y="7041147"/>
                <a:ext cx="65880" cy="18000"/>
              </p14:xfrm>
            </p:contentPart>
          </mc:Choice>
          <mc:Fallback xmlns="">
            <p:pic>
              <p:nvPicPr>
                <p:cNvPr id="137" name="Ink 136">
                  <a:extLst>
                    <a:ext uri="{FF2B5EF4-FFF2-40B4-BE49-F238E27FC236}">
                      <a16:creationId xmlns:a16="http://schemas.microsoft.com/office/drawing/2014/main" id="{DA13E863-CBCB-E048-97D4-70B813E88A13}"/>
                    </a:ext>
                  </a:extLst>
                </p:cNvPr>
                <p:cNvPicPr/>
                <p:nvPr/>
              </p:nvPicPr>
              <p:blipFill>
                <a:blip r:embed="rId418"/>
                <a:stretch>
                  <a:fillRect/>
                </a:stretch>
              </p:blipFill>
              <p:spPr>
                <a:xfrm>
                  <a:off x="3666276" y="7033587"/>
                  <a:ext cx="81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41" name="Ink 140">
                  <a:extLst>
                    <a:ext uri="{FF2B5EF4-FFF2-40B4-BE49-F238E27FC236}">
                      <a16:creationId xmlns:a16="http://schemas.microsoft.com/office/drawing/2014/main" id="{E4C1F175-1A28-124E-A4BE-2A1455547A4D}"/>
                    </a:ext>
                  </a:extLst>
                </p14:cNvPr>
                <p14:cNvContentPartPr/>
                <p14:nvPr/>
              </p14:nvContentPartPr>
              <p14:xfrm>
                <a:off x="3758796" y="7067787"/>
                <a:ext cx="9000" cy="57960"/>
              </p14:xfrm>
            </p:contentPart>
          </mc:Choice>
          <mc:Fallback xmlns="">
            <p:pic>
              <p:nvPicPr>
                <p:cNvPr id="141" name="Ink 140">
                  <a:extLst>
                    <a:ext uri="{FF2B5EF4-FFF2-40B4-BE49-F238E27FC236}">
                      <a16:creationId xmlns:a16="http://schemas.microsoft.com/office/drawing/2014/main" id="{E4C1F175-1A28-124E-A4BE-2A1455547A4D}"/>
                    </a:ext>
                  </a:extLst>
                </p:cNvPr>
                <p:cNvPicPr/>
                <p:nvPr/>
              </p:nvPicPr>
              <p:blipFill>
                <a:blip r:embed="rId420"/>
                <a:stretch>
                  <a:fillRect/>
                </a:stretch>
              </p:blipFill>
              <p:spPr>
                <a:xfrm>
                  <a:off x="3751527" y="7060227"/>
                  <a:ext cx="23538"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42" name="Ink 141">
                  <a:extLst>
                    <a:ext uri="{FF2B5EF4-FFF2-40B4-BE49-F238E27FC236}">
                      <a16:creationId xmlns:a16="http://schemas.microsoft.com/office/drawing/2014/main" id="{429F76B7-C785-A349-8CBE-FD9EB22B0EAE}"/>
                    </a:ext>
                  </a:extLst>
                </p14:cNvPr>
                <p14:cNvContentPartPr/>
                <p14:nvPr/>
              </p14:nvContentPartPr>
              <p14:xfrm>
                <a:off x="3760596" y="7043667"/>
                <a:ext cx="21240" cy="11880"/>
              </p14:xfrm>
            </p:contentPart>
          </mc:Choice>
          <mc:Fallback xmlns="">
            <p:pic>
              <p:nvPicPr>
                <p:cNvPr id="142" name="Ink 141">
                  <a:extLst>
                    <a:ext uri="{FF2B5EF4-FFF2-40B4-BE49-F238E27FC236}">
                      <a16:creationId xmlns:a16="http://schemas.microsoft.com/office/drawing/2014/main" id="{429F76B7-C785-A349-8CBE-FD9EB22B0EAE}"/>
                    </a:ext>
                  </a:extLst>
                </p:cNvPr>
                <p:cNvPicPr/>
                <p:nvPr/>
              </p:nvPicPr>
              <p:blipFill>
                <a:blip r:embed="rId422"/>
                <a:stretch>
                  <a:fillRect/>
                </a:stretch>
              </p:blipFill>
              <p:spPr>
                <a:xfrm>
                  <a:off x="3753036" y="7036107"/>
                  <a:ext cx="36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43" name="Ink 142">
                  <a:extLst>
                    <a:ext uri="{FF2B5EF4-FFF2-40B4-BE49-F238E27FC236}">
                      <a16:creationId xmlns:a16="http://schemas.microsoft.com/office/drawing/2014/main" id="{0611E188-7EDA-3247-B83A-B75712073F30}"/>
                    </a:ext>
                  </a:extLst>
                </p14:cNvPr>
                <p14:cNvContentPartPr/>
                <p14:nvPr/>
              </p14:nvContentPartPr>
              <p14:xfrm>
                <a:off x="3781476" y="7058787"/>
                <a:ext cx="136080" cy="83160"/>
              </p14:xfrm>
            </p:contentPart>
          </mc:Choice>
          <mc:Fallback xmlns="">
            <p:pic>
              <p:nvPicPr>
                <p:cNvPr id="143" name="Ink 142">
                  <a:extLst>
                    <a:ext uri="{FF2B5EF4-FFF2-40B4-BE49-F238E27FC236}">
                      <a16:creationId xmlns:a16="http://schemas.microsoft.com/office/drawing/2014/main" id="{0611E188-7EDA-3247-B83A-B75712073F30}"/>
                    </a:ext>
                  </a:extLst>
                </p:cNvPr>
                <p:cNvPicPr/>
                <p:nvPr/>
              </p:nvPicPr>
              <p:blipFill>
                <a:blip r:embed="rId424"/>
                <a:stretch>
                  <a:fillRect/>
                </a:stretch>
              </p:blipFill>
              <p:spPr>
                <a:xfrm>
                  <a:off x="3773916" y="7051227"/>
                  <a:ext cx="151200" cy="98280"/>
                </a:xfrm>
                <a:prstGeom prst="rect">
                  <a:avLst/>
                </a:prstGeom>
              </p:spPr>
            </p:pic>
          </mc:Fallback>
        </mc:AlternateContent>
      </p:grpSp>
    </p:spTree>
    <p:extLst>
      <p:ext uri="{BB962C8B-B14F-4D97-AF65-F5344CB8AC3E}">
        <p14:creationId xmlns:p14="http://schemas.microsoft.com/office/powerpoint/2010/main" val="336862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Eric Panning</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249686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t>
            </a:r>
            <a:r>
              <a:rPr lang="en-US" sz="3600" dirty="0" err="1"/>
              <a:t>Fangyun</a:t>
            </a:r>
            <a:r>
              <a:rPr lang="en-US" sz="3600" dirty="0"/>
              <a:t> Richter</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55EAFEF6-EED4-134D-A612-8295F631E45B}"/>
              </a:ext>
            </a:extLst>
          </p:cNvPr>
          <p:cNvGrpSpPr/>
          <p:nvPr/>
        </p:nvGrpSpPr>
        <p:grpSpPr>
          <a:xfrm>
            <a:off x="529147" y="1592938"/>
            <a:ext cx="204840" cy="233280"/>
            <a:chOff x="529147" y="1592938"/>
            <a:chExt cx="204840" cy="2332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FDE203E-8AA8-E344-ABC0-656FAE727494}"/>
                    </a:ext>
                  </a:extLst>
                </p14:cNvPr>
                <p14:cNvContentPartPr/>
                <p14:nvPr/>
              </p14:nvContentPartPr>
              <p14:xfrm>
                <a:off x="529147" y="1592938"/>
                <a:ext cx="198000" cy="233280"/>
              </p14:xfrm>
            </p:contentPart>
          </mc:Choice>
          <mc:Fallback xmlns="">
            <p:pic>
              <p:nvPicPr>
                <p:cNvPr id="2" name="Ink 1">
                  <a:extLst>
                    <a:ext uri="{FF2B5EF4-FFF2-40B4-BE49-F238E27FC236}">
                      <a16:creationId xmlns:a16="http://schemas.microsoft.com/office/drawing/2014/main" id="{7FDE203E-8AA8-E344-ABC0-656FAE727494}"/>
                    </a:ext>
                  </a:extLst>
                </p:cNvPr>
                <p:cNvPicPr/>
                <p:nvPr/>
              </p:nvPicPr>
              <p:blipFill>
                <a:blip r:embed="rId4"/>
                <a:stretch>
                  <a:fillRect/>
                </a:stretch>
              </p:blipFill>
              <p:spPr>
                <a:xfrm>
                  <a:off x="513667" y="1577434"/>
                  <a:ext cx="228600" cy="26392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0A3347F-9E8A-F347-A6DF-63892DAE5870}"/>
                    </a:ext>
                  </a:extLst>
                </p14:cNvPr>
                <p14:cNvContentPartPr/>
                <p14:nvPr/>
              </p14:nvContentPartPr>
              <p14:xfrm>
                <a:off x="571267" y="1592938"/>
                <a:ext cx="162720" cy="226080"/>
              </p14:xfrm>
            </p:contentPart>
          </mc:Choice>
          <mc:Fallback xmlns="">
            <p:pic>
              <p:nvPicPr>
                <p:cNvPr id="5" name="Ink 4">
                  <a:extLst>
                    <a:ext uri="{FF2B5EF4-FFF2-40B4-BE49-F238E27FC236}">
                      <a16:creationId xmlns:a16="http://schemas.microsoft.com/office/drawing/2014/main" id="{20A3347F-9E8A-F347-A6DF-63892DAE5870}"/>
                    </a:ext>
                  </a:extLst>
                </p:cNvPr>
                <p:cNvPicPr/>
                <p:nvPr/>
              </p:nvPicPr>
              <p:blipFill>
                <a:blip r:embed="rId6"/>
                <a:stretch>
                  <a:fillRect/>
                </a:stretch>
              </p:blipFill>
              <p:spPr>
                <a:xfrm>
                  <a:off x="555753" y="1577458"/>
                  <a:ext cx="193388" cy="256680"/>
                </a:xfrm>
                <a:prstGeom prst="rect">
                  <a:avLst/>
                </a:prstGeom>
              </p:spPr>
            </p:pic>
          </mc:Fallback>
        </mc:AlternateContent>
      </p:grpSp>
      <p:grpSp>
        <p:nvGrpSpPr>
          <p:cNvPr id="32" name="Group 31">
            <a:extLst>
              <a:ext uri="{FF2B5EF4-FFF2-40B4-BE49-F238E27FC236}">
                <a16:creationId xmlns:a16="http://schemas.microsoft.com/office/drawing/2014/main" id="{E8B3ADAE-7137-D246-9F2F-87A74EAE753C}"/>
              </a:ext>
            </a:extLst>
          </p:cNvPr>
          <p:cNvGrpSpPr/>
          <p:nvPr/>
        </p:nvGrpSpPr>
        <p:grpSpPr>
          <a:xfrm>
            <a:off x="529867" y="2009098"/>
            <a:ext cx="218160" cy="240120"/>
            <a:chOff x="529867" y="2009098"/>
            <a:chExt cx="218160" cy="240120"/>
          </a:xfrm>
        </p:grpSpPr>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89359DB9-EE9D-ED41-8F96-94C581C61A3E}"/>
                    </a:ext>
                  </a:extLst>
                </p14:cNvPr>
                <p14:cNvContentPartPr/>
                <p14:nvPr/>
              </p14:nvContentPartPr>
              <p14:xfrm>
                <a:off x="529867" y="2009098"/>
                <a:ext cx="190080" cy="216000"/>
              </p14:xfrm>
            </p:contentPart>
          </mc:Choice>
          <mc:Fallback xmlns="">
            <p:pic>
              <p:nvPicPr>
                <p:cNvPr id="25" name="Ink 24">
                  <a:extLst>
                    <a:ext uri="{FF2B5EF4-FFF2-40B4-BE49-F238E27FC236}">
                      <a16:creationId xmlns:a16="http://schemas.microsoft.com/office/drawing/2014/main" id="{89359DB9-EE9D-ED41-8F96-94C581C61A3E}"/>
                    </a:ext>
                  </a:extLst>
                </p:cNvPr>
                <p:cNvPicPr/>
                <p:nvPr/>
              </p:nvPicPr>
              <p:blipFill>
                <a:blip r:embed="rId8"/>
                <a:stretch>
                  <a:fillRect/>
                </a:stretch>
              </p:blipFill>
              <p:spPr>
                <a:xfrm>
                  <a:off x="514387" y="1993618"/>
                  <a:ext cx="2206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5882D21A-30B0-9941-AD04-ACC2246EADE8}"/>
                    </a:ext>
                  </a:extLst>
                </p14:cNvPr>
                <p14:cNvContentPartPr/>
                <p14:nvPr/>
              </p14:nvContentPartPr>
              <p14:xfrm>
                <a:off x="543187" y="2044378"/>
                <a:ext cx="204840" cy="204840"/>
              </p14:xfrm>
            </p:contentPart>
          </mc:Choice>
          <mc:Fallback xmlns="">
            <p:pic>
              <p:nvPicPr>
                <p:cNvPr id="29" name="Ink 28">
                  <a:extLst>
                    <a:ext uri="{FF2B5EF4-FFF2-40B4-BE49-F238E27FC236}">
                      <a16:creationId xmlns:a16="http://schemas.microsoft.com/office/drawing/2014/main" id="{5882D21A-30B0-9941-AD04-ACC2246EADE8}"/>
                    </a:ext>
                  </a:extLst>
                </p:cNvPr>
                <p:cNvPicPr/>
                <p:nvPr/>
              </p:nvPicPr>
              <p:blipFill>
                <a:blip r:embed="rId10"/>
                <a:stretch>
                  <a:fillRect/>
                </a:stretch>
              </p:blipFill>
              <p:spPr>
                <a:xfrm>
                  <a:off x="527734" y="2028898"/>
                  <a:ext cx="235386" cy="235440"/>
                </a:xfrm>
                <a:prstGeom prst="rect">
                  <a:avLst/>
                </a:prstGeom>
              </p:spPr>
            </p:pic>
          </mc:Fallback>
        </mc:AlternateContent>
      </p:grpSp>
      <p:grpSp>
        <p:nvGrpSpPr>
          <p:cNvPr id="35" name="Group 34">
            <a:extLst>
              <a:ext uri="{FF2B5EF4-FFF2-40B4-BE49-F238E27FC236}">
                <a16:creationId xmlns:a16="http://schemas.microsoft.com/office/drawing/2014/main" id="{4B67EBA6-BCC6-B743-B507-00F457E7C8F8}"/>
              </a:ext>
            </a:extLst>
          </p:cNvPr>
          <p:cNvGrpSpPr/>
          <p:nvPr/>
        </p:nvGrpSpPr>
        <p:grpSpPr>
          <a:xfrm>
            <a:off x="500707" y="2834578"/>
            <a:ext cx="247320" cy="345960"/>
            <a:chOff x="500707" y="2834578"/>
            <a:chExt cx="247320" cy="345960"/>
          </a:xfrm>
        </p:grpSpPr>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A7B855A7-0667-5643-B2B8-741E00FC4AEB}"/>
                    </a:ext>
                  </a:extLst>
                </p14:cNvPr>
                <p14:cNvContentPartPr/>
                <p14:nvPr/>
              </p14:nvContentPartPr>
              <p14:xfrm>
                <a:off x="500707" y="2834578"/>
                <a:ext cx="247320" cy="345960"/>
              </p14:xfrm>
            </p:contentPart>
          </mc:Choice>
          <mc:Fallback xmlns="">
            <p:pic>
              <p:nvPicPr>
                <p:cNvPr id="33" name="Ink 32">
                  <a:extLst>
                    <a:ext uri="{FF2B5EF4-FFF2-40B4-BE49-F238E27FC236}">
                      <a16:creationId xmlns:a16="http://schemas.microsoft.com/office/drawing/2014/main" id="{A7B855A7-0667-5643-B2B8-741E00FC4AEB}"/>
                    </a:ext>
                  </a:extLst>
                </p:cNvPr>
                <p:cNvPicPr/>
                <p:nvPr/>
              </p:nvPicPr>
              <p:blipFill>
                <a:blip r:embed="rId12"/>
                <a:stretch>
                  <a:fillRect/>
                </a:stretch>
              </p:blipFill>
              <p:spPr>
                <a:xfrm>
                  <a:off x="485227" y="2819098"/>
                  <a:ext cx="2779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0AA41A0C-9903-B045-8F93-96FC0BBC064E}"/>
                    </a:ext>
                  </a:extLst>
                </p14:cNvPr>
                <p14:cNvContentPartPr/>
                <p14:nvPr/>
              </p14:nvContentPartPr>
              <p14:xfrm>
                <a:off x="578467" y="2891818"/>
                <a:ext cx="169560" cy="246600"/>
              </p14:xfrm>
            </p:contentPart>
          </mc:Choice>
          <mc:Fallback xmlns="">
            <p:pic>
              <p:nvPicPr>
                <p:cNvPr id="34" name="Ink 33">
                  <a:extLst>
                    <a:ext uri="{FF2B5EF4-FFF2-40B4-BE49-F238E27FC236}">
                      <a16:creationId xmlns:a16="http://schemas.microsoft.com/office/drawing/2014/main" id="{0AA41A0C-9903-B045-8F93-96FC0BBC064E}"/>
                    </a:ext>
                  </a:extLst>
                </p:cNvPr>
                <p:cNvPicPr/>
                <p:nvPr/>
              </p:nvPicPr>
              <p:blipFill>
                <a:blip r:embed="rId14"/>
                <a:stretch>
                  <a:fillRect/>
                </a:stretch>
              </p:blipFill>
              <p:spPr>
                <a:xfrm>
                  <a:off x="563020" y="2876338"/>
                  <a:ext cx="200095" cy="277200"/>
                </a:xfrm>
                <a:prstGeom prst="rect">
                  <a:avLst/>
                </a:prstGeom>
              </p:spPr>
            </p:pic>
          </mc:Fallback>
        </mc:AlternateContent>
      </p:grpSp>
      <p:grpSp>
        <p:nvGrpSpPr>
          <p:cNvPr id="38" name="Group 37">
            <a:extLst>
              <a:ext uri="{FF2B5EF4-FFF2-40B4-BE49-F238E27FC236}">
                <a16:creationId xmlns:a16="http://schemas.microsoft.com/office/drawing/2014/main" id="{D99CD753-BAA1-3F4B-A68E-5A0B2ACB56B8}"/>
              </a:ext>
            </a:extLst>
          </p:cNvPr>
          <p:cNvGrpSpPr/>
          <p:nvPr/>
        </p:nvGrpSpPr>
        <p:grpSpPr>
          <a:xfrm>
            <a:off x="561187" y="3491578"/>
            <a:ext cx="222120" cy="296280"/>
            <a:chOff x="561187" y="3491578"/>
            <a:chExt cx="222120" cy="296280"/>
          </a:xfrm>
        </p:grpSpPr>
        <mc:AlternateContent xmlns:mc="http://schemas.openxmlformats.org/markup-compatibility/2006" xmlns:p14="http://schemas.microsoft.com/office/powerpoint/2010/main">
          <mc:Choice Requires="p14">
            <p:contentPart p14:bwMode="auto" r:id="rId15">
              <p14:nvContentPartPr>
                <p14:cNvPr id="36" name="Ink 35">
                  <a:extLst>
                    <a:ext uri="{FF2B5EF4-FFF2-40B4-BE49-F238E27FC236}">
                      <a16:creationId xmlns:a16="http://schemas.microsoft.com/office/drawing/2014/main" id="{0CBABE10-2358-704D-9443-F0AE8530E307}"/>
                    </a:ext>
                  </a:extLst>
                </p14:cNvPr>
                <p14:cNvContentPartPr/>
                <p14:nvPr/>
              </p14:nvContentPartPr>
              <p14:xfrm>
                <a:off x="561187" y="3491578"/>
                <a:ext cx="165600" cy="247320"/>
              </p14:xfrm>
            </p:contentPart>
          </mc:Choice>
          <mc:Fallback xmlns="">
            <p:pic>
              <p:nvPicPr>
                <p:cNvPr id="36" name="Ink 35">
                  <a:extLst>
                    <a:ext uri="{FF2B5EF4-FFF2-40B4-BE49-F238E27FC236}">
                      <a16:creationId xmlns:a16="http://schemas.microsoft.com/office/drawing/2014/main" id="{0CBABE10-2358-704D-9443-F0AE8530E307}"/>
                    </a:ext>
                  </a:extLst>
                </p:cNvPr>
                <p:cNvPicPr/>
                <p:nvPr/>
              </p:nvPicPr>
              <p:blipFill>
                <a:blip r:embed="rId16"/>
                <a:stretch>
                  <a:fillRect/>
                </a:stretch>
              </p:blipFill>
              <p:spPr>
                <a:xfrm>
                  <a:off x="545741" y="3476098"/>
                  <a:ext cx="196134"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64F7627D-BF56-3A47-9AA1-CF87A33CF179}"/>
                    </a:ext>
                  </a:extLst>
                </p14:cNvPr>
                <p14:cNvContentPartPr/>
                <p14:nvPr/>
              </p14:nvContentPartPr>
              <p14:xfrm>
                <a:off x="571267" y="3533338"/>
                <a:ext cx="212040" cy="254520"/>
              </p14:xfrm>
            </p:contentPart>
          </mc:Choice>
          <mc:Fallback xmlns="">
            <p:pic>
              <p:nvPicPr>
                <p:cNvPr id="37" name="Ink 36">
                  <a:extLst>
                    <a:ext uri="{FF2B5EF4-FFF2-40B4-BE49-F238E27FC236}">
                      <a16:creationId xmlns:a16="http://schemas.microsoft.com/office/drawing/2014/main" id="{64F7627D-BF56-3A47-9AA1-CF87A33CF179}"/>
                    </a:ext>
                  </a:extLst>
                </p:cNvPr>
                <p:cNvPicPr/>
                <p:nvPr/>
              </p:nvPicPr>
              <p:blipFill>
                <a:blip r:embed="rId18"/>
                <a:stretch>
                  <a:fillRect/>
                </a:stretch>
              </p:blipFill>
              <p:spPr>
                <a:xfrm>
                  <a:off x="555787" y="3517858"/>
                  <a:ext cx="242640" cy="28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39" name="Ink 38">
                <a:extLst>
                  <a:ext uri="{FF2B5EF4-FFF2-40B4-BE49-F238E27FC236}">
                    <a16:creationId xmlns:a16="http://schemas.microsoft.com/office/drawing/2014/main" id="{2195963F-041E-2343-950D-A6CBFD4F0B3B}"/>
                  </a:ext>
                </a:extLst>
              </p14:cNvPr>
              <p14:cNvContentPartPr/>
              <p14:nvPr/>
            </p14:nvContentPartPr>
            <p14:xfrm>
              <a:off x="2998387" y="4782178"/>
              <a:ext cx="254520" cy="373680"/>
            </p14:xfrm>
          </p:contentPart>
        </mc:Choice>
        <mc:Fallback xmlns="">
          <p:pic>
            <p:nvPicPr>
              <p:cNvPr id="39" name="Ink 38">
                <a:extLst>
                  <a:ext uri="{FF2B5EF4-FFF2-40B4-BE49-F238E27FC236}">
                    <a16:creationId xmlns:a16="http://schemas.microsoft.com/office/drawing/2014/main" id="{2195963F-041E-2343-950D-A6CBFD4F0B3B}"/>
                  </a:ext>
                </a:extLst>
              </p:cNvPr>
              <p:cNvPicPr/>
              <p:nvPr/>
            </p:nvPicPr>
            <p:blipFill>
              <a:blip r:embed="rId20"/>
              <a:stretch>
                <a:fillRect/>
              </a:stretch>
            </p:blipFill>
            <p:spPr>
              <a:xfrm>
                <a:off x="2982885" y="4766698"/>
                <a:ext cx="285163" cy="404280"/>
              </a:xfrm>
              <a:prstGeom prst="rect">
                <a:avLst/>
              </a:prstGeom>
            </p:spPr>
          </p:pic>
        </mc:Fallback>
      </mc:AlternateContent>
      <p:grpSp>
        <p:nvGrpSpPr>
          <p:cNvPr id="42" name="Group 41">
            <a:extLst>
              <a:ext uri="{FF2B5EF4-FFF2-40B4-BE49-F238E27FC236}">
                <a16:creationId xmlns:a16="http://schemas.microsoft.com/office/drawing/2014/main" id="{B71F47B4-2091-6D45-B109-0CC9C6CDDCCD}"/>
              </a:ext>
            </a:extLst>
          </p:cNvPr>
          <p:cNvGrpSpPr/>
          <p:nvPr/>
        </p:nvGrpSpPr>
        <p:grpSpPr>
          <a:xfrm>
            <a:off x="578467" y="6200218"/>
            <a:ext cx="253440" cy="459000"/>
            <a:chOff x="578467" y="6200218"/>
            <a:chExt cx="253440" cy="459000"/>
          </a:xfrm>
        </p:grpSpPr>
        <mc:AlternateContent xmlns:mc="http://schemas.openxmlformats.org/markup-compatibility/2006" xmlns:p14="http://schemas.microsoft.com/office/powerpoint/2010/main">
          <mc:Choice Requires="p14">
            <p:contentPart p14:bwMode="auto" r:id="rId21">
              <p14:nvContentPartPr>
                <p14:cNvPr id="40" name="Ink 39">
                  <a:extLst>
                    <a:ext uri="{FF2B5EF4-FFF2-40B4-BE49-F238E27FC236}">
                      <a16:creationId xmlns:a16="http://schemas.microsoft.com/office/drawing/2014/main" id="{E1F370FF-3D2C-8B4A-B38F-4BD45D7674C0}"/>
                    </a:ext>
                  </a:extLst>
                </p14:cNvPr>
                <p14:cNvContentPartPr/>
                <p14:nvPr/>
              </p14:nvContentPartPr>
              <p14:xfrm>
                <a:off x="599707" y="6602338"/>
                <a:ext cx="14400" cy="56880"/>
              </p14:xfrm>
            </p:contentPart>
          </mc:Choice>
          <mc:Fallback xmlns="">
            <p:pic>
              <p:nvPicPr>
                <p:cNvPr id="40" name="Ink 39">
                  <a:extLst>
                    <a:ext uri="{FF2B5EF4-FFF2-40B4-BE49-F238E27FC236}">
                      <a16:creationId xmlns:a16="http://schemas.microsoft.com/office/drawing/2014/main" id="{E1F370FF-3D2C-8B4A-B38F-4BD45D7674C0}"/>
                    </a:ext>
                  </a:extLst>
                </p:cNvPr>
                <p:cNvPicPr/>
                <p:nvPr/>
              </p:nvPicPr>
              <p:blipFill>
                <a:blip r:embed="rId22"/>
                <a:stretch>
                  <a:fillRect/>
                </a:stretch>
              </p:blipFill>
              <p:spPr>
                <a:xfrm>
                  <a:off x="584227" y="6586759"/>
                  <a:ext cx="45000" cy="8767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 name="Ink 40">
                  <a:extLst>
                    <a:ext uri="{FF2B5EF4-FFF2-40B4-BE49-F238E27FC236}">
                      <a16:creationId xmlns:a16="http://schemas.microsoft.com/office/drawing/2014/main" id="{795CB66F-C57E-B84F-9D81-36C070A0CEBB}"/>
                    </a:ext>
                  </a:extLst>
                </p14:cNvPr>
                <p14:cNvContentPartPr/>
                <p14:nvPr/>
              </p14:nvContentPartPr>
              <p14:xfrm>
                <a:off x="578467" y="6200218"/>
                <a:ext cx="253440" cy="345240"/>
              </p14:xfrm>
            </p:contentPart>
          </mc:Choice>
          <mc:Fallback xmlns="">
            <p:pic>
              <p:nvPicPr>
                <p:cNvPr id="41" name="Ink 40">
                  <a:extLst>
                    <a:ext uri="{FF2B5EF4-FFF2-40B4-BE49-F238E27FC236}">
                      <a16:creationId xmlns:a16="http://schemas.microsoft.com/office/drawing/2014/main" id="{795CB66F-C57E-B84F-9D81-36C070A0CEBB}"/>
                    </a:ext>
                  </a:extLst>
                </p:cNvPr>
                <p:cNvPicPr/>
                <p:nvPr/>
              </p:nvPicPr>
              <p:blipFill>
                <a:blip r:embed="rId24"/>
                <a:stretch>
                  <a:fillRect/>
                </a:stretch>
              </p:blipFill>
              <p:spPr>
                <a:xfrm>
                  <a:off x="563009" y="6184738"/>
                  <a:ext cx="283997" cy="375840"/>
                </a:xfrm>
                <a:prstGeom prst="rect">
                  <a:avLst/>
                </a:prstGeom>
              </p:spPr>
            </p:pic>
          </mc:Fallback>
        </mc:AlternateContent>
      </p:grpSp>
      <p:grpSp>
        <p:nvGrpSpPr>
          <p:cNvPr id="45" name="Group 44">
            <a:extLst>
              <a:ext uri="{FF2B5EF4-FFF2-40B4-BE49-F238E27FC236}">
                <a16:creationId xmlns:a16="http://schemas.microsoft.com/office/drawing/2014/main" id="{EE3FDAF6-6599-0844-8B19-82BB8562C444}"/>
              </a:ext>
            </a:extLst>
          </p:cNvPr>
          <p:cNvGrpSpPr/>
          <p:nvPr/>
        </p:nvGrpSpPr>
        <p:grpSpPr>
          <a:xfrm>
            <a:off x="4360267" y="2531458"/>
            <a:ext cx="176760" cy="254520"/>
            <a:chOff x="4360267" y="2531458"/>
            <a:chExt cx="176760" cy="254520"/>
          </a:xfrm>
        </p:grpSpPr>
        <mc:AlternateContent xmlns:mc="http://schemas.openxmlformats.org/markup-compatibility/2006" xmlns:p14="http://schemas.microsoft.com/office/powerpoint/2010/main">
          <mc:Choice Requires="p14">
            <p:contentPart p14:bwMode="auto" r:id="rId25">
              <p14:nvContentPartPr>
                <p14:cNvPr id="43" name="Ink 42">
                  <a:extLst>
                    <a:ext uri="{FF2B5EF4-FFF2-40B4-BE49-F238E27FC236}">
                      <a16:creationId xmlns:a16="http://schemas.microsoft.com/office/drawing/2014/main" id="{5197FB06-12A3-634E-9DF4-A026C98D2AE9}"/>
                    </a:ext>
                  </a:extLst>
                </p14:cNvPr>
                <p14:cNvContentPartPr/>
                <p14:nvPr/>
              </p14:nvContentPartPr>
              <p14:xfrm>
                <a:off x="4367827" y="2531458"/>
                <a:ext cx="162000" cy="254520"/>
              </p14:xfrm>
            </p:contentPart>
          </mc:Choice>
          <mc:Fallback xmlns="">
            <p:pic>
              <p:nvPicPr>
                <p:cNvPr id="43" name="Ink 42">
                  <a:extLst>
                    <a:ext uri="{FF2B5EF4-FFF2-40B4-BE49-F238E27FC236}">
                      <a16:creationId xmlns:a16="http://schemas.microsoft.com/office/drawing/2014/main" id="{5197FB06-12A3-634E-9DF4-A026C98D2AE9}"/>
                    </a:ext>
                  </a:extLst>
                </p:cNvPr>
                <p:cNvPicPr/>
                <p:nvPr/>
              </p:nvPicPr>
              <p:blipFill>
                <a:blip r:embed="rId26"/>
                <a:stretch>
                  <a:fillRect/>
                </a:stretch>
              </p:blipFill>
              <p:spPr>
                <a:xfrm>
                  <a:off x="4352347" y="2515978"/>
                  <a:ext cx="1926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Ink 43">
                  <a:extLst>
                    <a:ext uri="{FF2B5EF4-FFF2-40B4-BE49-F238E27FC236}">
                      <a16:creationId xmlns:a16="http://schemas.microsoft.com/office/drawing/2014/main" id="{71B1F0E9-2096-DE40-A0F2-0CBE8497B698}"/>
                    </a:ext>
                  </a:extLst>
                </p14:cNvPr>
                <p14:cNvContentPartPr/>
                <p14:nvPr/>
              </p14:nvContentPartPr>
              <p14:xfrm>
                <a:off x="4360267" y="2616058"/>
                <a:ext cx="176760" cy="120240"/>
              </p14:xfrm>
            </p:contentPart>
          </mc:Choice>
          <mc:Fallback xmlns="">
            <p:pic>
              <p:nvPicPr>
                <p:cNvPr id="44" name="Ink 43">
                  <a:extLst>
                    <a:ext uri="{FF2B5EF4-FFF2-40B4-BE49-F238E27FC236}">
                      <a16:creationId xmlns:a16="http://schemas.microsoft.com/office/drawing/2014/main" id="{71B1F0E9-2096-DE40-A0F2-0CBE8497B698}"/>
                    </a:ext>
                  </a:extLst>
                </p:cNvPr>
                <p:cNvPicPr/>
                <p:nvPr/>
              </p:nvPicPr>
              <p:blipFill>
                <a:blip r:embed="rId28"/>
                <a:stretch>
                  <a:fillRect/>
                </a:stretch>
              </p:blipFill>
              <p:spPr>
                <a:xfrm>
                  <a:off x="4344787" y="2600624"/>
                  <a:ext cx="207360" cy="150749"/>
                </a:xfrm>
                <a:prstGeom prst="rect">
                  <a:avLst/>
                </a:prstGeom>
              </p:spPr>
            </p:pic>
          </mc:Fallback>
        </mc:AlternateContent>
      </p:grpSp>
      <p:grpSp>
        <p:nvGrpSpPr>
          <p:cNvPr id="48" name="Group 47">
            <a:extLst>
              <a:ext uri="{FF2B5EF4-FFF2-40B4-BE49-F238E27FC236}">
                <a16:creationId xmlns:a16="http://schemas.microsoft.com/office/drawing/2014/main" id="{E11549ED-CB0F-8D4E-B0E0-C16CB8190B75}"/>
              </a:ext>
            </a:extLst>
          </p:cNvPr>
          <p:cNvGrpSpPr/>
          <p:nvPr/>
        </p:nvGrpSpPr>
        <p:grpSpPr>
          <a:xfrm>
            <a:off x="4269187" y="3370978"/>
            <a:ext cx="281880" cy="259920"/>
            <a:chOff x="4269187" y="3370978"/>
            <a:chExt cx="281880" cy="259920"/>
          </a:xfrm>
        </p:grpSpPr>
        <mc:AlternateContent xmlns:mc="http://schemas.openxmlformats.org/markup-compatibility/2006" xmlns:p14="http://schemas.microsoft.com/office/powerpoint/2010/main">
          <mc:Choice Requires="p14">
            <p:contentPart p14:bwMode="auto" r:id="rId29">
              <p14:nvContentPartPr>
                <p14:cNvPr id="46" name="Ink 45">
                  <a:extLst>
                    <a:ext uri="{FF2B5EF4-FFF2-40B4-BE49-F238E27FC236}">
                      <a16:creationId xmlns:a16="http://schemas.microsoft.com/office/drawing/2014/main" id="{990B61CB-F4E4-094B-989F-F202980B33D5}"/>
                    </a:ext>
                  </a:extLst>
                </p14:cNvPr>
                <p14:cNvContentPartPr/>
                <p14:nvPr/>
              </p14:nvContentPartPr>
              <p14:xfrm>
                <a:off x="4269187" y="3413458"/>
                <a:ext cx="218160" cy="217440"/>
              </p14:xfrm>
            </p:contentPart>
          </mc:Choice>
          <mc:Fallback xmlns="">
            <p:pic>
              <p:nvPicPr>
                <p:cNvPr id="46" name="Ink 45">
                  <a:extLst>
                    <a:ext uri="{FF2B5EF4-FFF2-40B4-BE49-F238E27FC236}">
                      <a16:creationId xmlns:a16="http://schemas.microsoft.com/office/drawing/2014/main" id="{990B61CB-F4E4-094B-989F-F202980B33D5}"/>
                    </a:ext>
                  </a:extLst>
                </p:cNvPr>
                <p:cNvPicPr/>
                <p:nvPr/>
              </p:nvPicPr>
              <p:blipFill>
                <a:blip r:embed="rId30"/>
                <a:stretch>
                  <a:fillRect/>
                </a:stretch>
              </p:blipFill>
              <p:spPr>
                <a:xfrm>
                  <a:off x="4253707" y="3397978"/>
                  <a:ext cx="2487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7" name="Ink 46">
                  <a:extLst>
                    <a:ext uri="{FF2B5EF4-FFF2-40B4-BE49-F238E27FC236}">
                      <a16:creationId xmlns:a16="http://schemas.microsoft.com/office/drawing/2014/main" id="{249B24B1-57A1-1848-A820-6DCA1F92EEF1}"/>
                    </a:ext>
                  </a:extLst>
                </p14:cNvPr>
                <p14:cNvContentPartPr/>
                <p14:nvPr/>
              </p14:nvContentPartPr>
              <p14:xfrm>
                <a:off x="4367107" y="3370978"/>
                <a:ext cx="183960" cy="253440"/>
              </p14:xfrm>
            </p:contentPart>
          </mc:Choice>
          <mc:Fallback xmlns="">
            <p:pic>
              <p:nvPicPr>
                <p:cNvPr id="47" name="Ink 46">
                  <a:extLst>
                    <a:ext uri="{FF2B5EF4-FFF2-40B4-BE49-F238E27FC236}">
                      <a16:creationId xmlns:a16="http://schemas.microsoft.com/office/drawing/2014/main" id="{249B24B1-57A1-1848-A820-6DCA1F92EEF1}"/>
                    </a:ext>
                  </a:extLst>
                </p:cNvPr>
                <p:cNvPicPr/>
                <p:nvPr/>
              </p:nvPicPr>
              <p:blipFill>
                <a:blip r:embed="rId32"/>
                <a:stretch>
                  <a:fillRect/>
                </a:stretch>
              </p:blipFill>
              <p:spPr>
                <a:xfrm>
                  <a:off x="4351597" y="3355520"/>
                  <a:ext cx="214620" cy="283997"/>
                </a:xfrm>
                <a:prstGeom prst="rect">
                  <a:avLst/>
                </a:prstGeom>
              </p:spPr>
            </p:pic>
          </mc:Fallback>
        </mc:AlternateContent>
      </p:grpSp>
      <p:grpSp>
        <p:nvGrpSpPr>
          <p:cNvPr id="51" name="Group 50">
            <a:extLst>
              <a:ext uri="{FF2B5EF4-FFF2-40B4-BE49-F238E27FC236}">
                <a16:creationId xmlns:a16="http://schemas.microsoft.com/office/drawing/2014/main" id="{2680731E-C9F6-9F43-A01F-E8A5FB6421CA}"/>
              </a:ext>
            </a:extLst>
          </p:cNvPr>
          <p:cNvGrpSpPr/>
          <p:nvPr/>
        </p:nvGrpSpPr>
        <p:grpSpPr>
          <a:xfrm>
            <a:off x="4335067" y="3999538"/>
            <a:ext cx="258120" cy="281880"/>
            <a:chOff x="4335067" y="3999538"/>
            <a:chExt cx="258120" cy="281880"/>
          </a:xfrm>
        </p:grpSpPr>
        <mc:AlternateContent xmlns:mc="http://schemas.openxmlformats.org/markup-compatibility/2006" xmlns:p14="http://schemas.microsoft.com/office/powerpoint/2010/main">
          <mc:Choice Requires="p14">
            <p:contentPart p14:bwMode="auto" r:id="rId33">
              <p14:nvContentPartPr>
                <p14:cNvPr id="49" name="Ink 48">
                  <a:extLst>
                    <a:ext uri="{FF2B5EF4-FFF2-40B4-BE49-F238E27FC236}">
                      <a16:creationId xmlns:a16="http://schemas.microsoft.com/office/drawing/2014/main" id="{2858B7DB-13A7-4349-A811-C0D88206C428}"/>
                    </a:ext>
                  </a:extLst>
                </p14:cNvPr>
                <p14:cNvContentPartPr/>
                <p14:nvPr/>
              </p14:nvContentPartPr>
              <p14:xfrm>
                <a:off x="4335067" y="3999538"/>
                <a:ext cx="254520" cy="281880"/>
              </p14:xfrm>
            </p:contentPart>
          </mc:Choice>
          <mc:Fallback xmlns="">
            <p:pic>
              <p:nvPicPr>
                <p:cNvPr id="49" name="Ink 48">
                  <a:extLst>
                    <a:ext uri="{FF2B5EF4-FFF2-40B4-BE49-F238E27FC236}">
                      <a16:creationId xmlns:a16="http://schemas.microsoft.com/office/drawing/2014/main" id="{2858B7DB-13A7-4349-A811-C0D88206C428}"/>
                    </a:ext>
                  </a:extLst>
                </p:cNvPr>
                <p:cNvPicPr/>
                <p:nvPr/>
              </p:nvPicPr>
              <p:blipFill>
                <a:blip r:embed="rId34"/>
                <a:stretch>
                  <a:fillRect/>
                </a:stretch>
              </p:blipFill>
              <p:spPr>
                <a:xfrm>
                  <a:off x="4319565" y="3984058"/>
                  <a:ext cx="285163"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Ink 49">
                  <a:extLst>
                    <a:ext uri="{FF2B5EF4-FFF2-40B4-BE49-F238E27FC236}">
                      <a16:creationId xmlns:a16="http://schemas.microsoft.com/office/drawing/2014/main" id="{D59F4C5B-9151-1542-A35F-D0A35E484E31}"/>
                    </a:ext>
                  </a:extLst>
                </p14:cNvPr>
                <p14:cNvContentPartPr/>
                <p14:nvPr/>
              </p14:nvContentPartPr>
              <p14:xfrm>
                <a:off x="4375027" y="4048138"/>
                <a:ext cx="218160" cy="183960"/>
              </p14:xfrm>
            </p:contentPart>
          </mc:Choice>
          <mc:Fallback xmlns="">
            <p:pic>
              <p:nvPicPr>
                <p:cNvPr id="50" name="Ink 49">
                  <a:extLst>
                    <a:ext uri="{FF2B5EF4-FFF2-40B4-BE49-F238E27FC236}">
                      <a16:creationId xmlns:a16="http://schemas.microsoft.com/office/drawing/2014/main" id="{D59F4C5B-9151-1542-A35F-D0A35E484E31}"/>
                    </a:ext>
                  </a:extLst>
                </p:cNvPr>
                <p:cNvPicPr/>
                <p:nvPr/>
              </p:nvPicPr>
              <p:blipFill>
                <a:blip r:embed="rId36"/>
                <a:stretch>
                  <a:fillRect/>
                </a:stretch>
              </p:blipFill>
              <p:spPr>
                <a:xfrm>
                  <a:off x="4359547" y="4032658"/>
                  <a:ext cx="248760" cy="21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52" name="Ink 51">
                <a:extLst>
                  <a:ext uri="{FF2B5EF4-FFF2-40B4-BE49-F238E27FC236}">
                    <a16:creationId xmlns:a16="http://schemas.microsoft.com/office/drawing/2014/main" id="{4424140B-F073-7E4D-BD3E-ABBA24012134}"/>
                  </a:ext>
                </a:extLst>
              </p14:cNvPr>
              <p14:cNvContentPartPr/>
              <p14:nvPr/>
            </p14:nvContentPartPr>
            <p14:xfrm>
              <a:off x="6001867" y="4803418"/>
              <a:ext cx="362520" cy="389160"/>
            </p14:xfrm>
          </p:contentPart>
        </mc:Choice>
        <mc:Fallback xmlns="">
          <p:pic>
            <p:nvPicPr>
              <p:cNvPr id="52" name="Ink 51">
                <a:extLst>
                  <a:ext uri="{FF2B5EF4-FFF2-40B4-BE49-F238E27FC236}">
                    <a16:creationId xmlns:a16="http://schemas.microsoft.com/office/drawing/2014/main" id="{4424140B-F073-7E4D-BD3E-ABBA24012134}"/>
                  </a:ext>
                </a:extLst>
              </p:cNvPr>
              <p:cNvPicPr/>
              <p:nvPr/>
            </p:nvPicPr>
            <p:blipFill>
              <a:blip r:embed="rId38"/>
              <a:stretch>
                <a:fillRect/>
              </a:stretch>
            </p:blipFill>
            <p:spPr>
              <a:xfrm>
                <a:off x="5986387" y="4787938"/>
                <a:ext cx="393120" cy="419760"/>
              </a:xfrm>
              <a:prstGeom prst="rect">
                <a:avLst/>
              </a:prstGeom>
            </p:spPr>
          </p:pic>
        </mc:Fallback>
      </mc:AlternateContent>
      <p:grpSp>
        <p:nvGrpSpPr>
          <p:cNvPr id="55" name="Group 54">
            <a:extLst>
              <a:ext uri="{FF2B5EF4-FFF2-40B4-BE49-F238E27FC236}">
                <a16:creationId xmlns:a16="http://schemas.microsoft.com/office/drawing/2014/main" id="{2592CE94-4842-1740-BAC4-F8FCAC6EA361}"/>
              </a:ext>
            </a:extLst>
          </p:cNvPr>
          <p:cNvGrpSpPr/>
          <p:nvPr/>
        </p:nvGrpSpPr>
        <p:grpSpPr>
          <a:xfrm>
            <a:off x="4472947" y="5868658"/>
            <a:ext cx="261360" cy="367200"/>
            <a:chOff x="4472947" y="5868658"/>
            <a:chExt cx="261360" cy="367200"/>
          </a:xfrm>
        </p:grpSpPr>
        <mc:AlternateContent xmlns:mc="http://schemas.openxmlformats.org/markup-compatibility/2006" xmlns:p14="http://schemas.microsoft.com/office/powerpoint/2010/main">
          <mc:Choice Requires="p14">
            <p:contentPart p14:bwMode="auto" r:id="rId39">
              <p14:nvContentPartPr>
                <p14:cNvPr id="53" name="Ink 52">
                  <a:extLst>
                    <a:ext uri="{FF2B5EF4-FFF2-40B4-BE49-F238E27FC236}">
                      <a16:creationId xmlns:a16="http://schemas.microsoft.com/office/drawing/2014/main" id="{2C131F90-5893-374D-8D9B-E535DDDC9005}"/>
                    </a:ext>
                  </a:extLst>
                </p14:cNvPr>
                <p14:cNvContentPartPr/>
                <p14:nvPr/>
              </p14:nvContentPartPr>
              <p14:xfrm>
                <a:off x="4564747" y="6214258"/>
                <a:ext cx="14400" cy="21600"/>
              </p14:xfrm>
            </p:contentPart>
          </mc:Choice>
          <mc:Fallback xmlns="">
            <p:pic>
              <p:nvPicPr>
                <p:cNvPr id="53" name="Ink 52">
                  <a:extLst>
                    <a:ext uri="{FF2B5EF4-FFF2-40B4-BE49-F238E27FC236}">
                      <a16:creationId xmlns:a16="http://schemas.microsoft.com/office/drawing/2014/main" id="{2C131F90-5893-374D-8D9B-E535DDDC9005}"/>
                    </a:ext>
                  </a:extLst>
                </p:cNvPr>
                <p:cNvPicPr/>
                <p:nvPr/>
              </p:nvPicPr>
              <p:blipFill>
                <a:blip r:embed="rId40"/>
                <a:stretch>
                  <a:fillRect/>
                </a:stretch>
              </p:blipFill>
              <p:spPr>
                <a:xfrm>
                  <a:off x="4549267" y="6198778"/>
                  <a:ext cx="45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Ink 53">
                  <a:extLst>
                    <a:ext uri="{FF2B5EF4-FFF2-40B4-BE49-F238E27FC236}">
                      <a16:creationId xmlns:a16="http://schemas.microsoft.com/office/drawing/2014/main" id="{97F8C15E-9A01-E84F-9F3D-0A3A89677563}"/>
                    </a:ext>
                  </a:extLst>
                </p14:cNvPr>
                <p14:cNvContentPartPr/>
                <p14:nvPr/>
              </p14:nvContentPartPr>
              <p14:xfrm>
                <a:off x="4472947" y="5868658"/>
                <a:ext cx="261360" cy="351720"/>
              </p14:xfrm>
            </p:contentPart>
          </mc:Choice>
          <mc:Fallback xmlns="">
            <p:pic>
              <p:nvPicPr>
                <p:cNvPr id="54" name="Ink 53">
                  <a:extLst>
                    <a:ext uri="{FF2B5EF4-FFF2-40B4-BE49-F238E27FC236}">
                      <a16:creationId xmlns:a16="http://schemas.microsoft.com/office/drawing/2014/main" id="{97F8C15E-9A01-E84F-9F3D-0A3A89677563}"/>
                    </a:ext>
                  </a:extLst>
                </p:cNvPr>
                <p:cNvPicPr/>
                <p:nvPr/>
              </p:nvPicPr>
              <p:blipFill>
                <a:blip r:embed="rId42"/>
                <a:stretch>
                  <a:fillRect/>
                </a:stretch>
              </p:blipFill>
              <p:spPr>
                <a:xfrm>
                  <a:off x="4457467" y="5853178"/>
                  <a:ext cx="291960" cy="38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56" name="Ink 55">
                <a:extLst>
                  <a:ext uri="{FF2B5EF4-FFF2-40B4-BE49-F238E27FC236}">
                    <a16:creationId xmlns:a16="http://schemas.microsoft.com/office/drawing/2014/main" id="{D2190781-3E95-794D-9CA2-1FE2A4B9C22B}"/>
                  </a:ext>
                </a:extLst>
              </p14:cNvPr>
              <p14:cNvContentPartPr/>
              <p14:nvPr/>
            </p14:nvContentPartPr>
            <p14:xfrm>
              <a:off x="8206147" y="5819338"/>
              <a:ext cx="373680" cy="461160"/>
            </p14:xfrm>
          </p:contentPart>
        </mc:Choice>
        <mc:Fallback xmlns="">
          <p:pic>
            <p:nvPicPr>
              <p:cNvPr id="56" name="Ink 55">
                <a:extLst>
                  <a:ext uri="{FF2B5EF4-FFF2-40B4-BE49-F238E27FC236}">
                    <a16:creationId xmlns:a16="http://schemas.microsoft.com/office/drawing/2014/main" id="{D2190781-3E95-794D-9CA2-1FE2A4B9C22B}"/>
                  </a:ext>
                </a:extLst>
              </p:cNvPr>
              <p:cNvPicPr/>
              <p:nvPr/>
            </p:nvPicPr>
            <p:blipFill>
              <a:blip r:embed="rId44"/>
              <a:stretch>
                <a:fillRect/>
              </a:stretch>
            </p:blipFill>
            <p:spPr>
              <a:xfrm>
                <a:off x="8190652" y="5803870"/>
                <a:ext cx="404310" cy="491736"/>
              </a:xfrm>
              <a:prstGeom prst="rect">
                <a:avLst/>
              </a:prstGeom>
            </p:spPr>
          </p:pic>
        </mc:Fallback>
      </mc:AlternateContent>
      <p:grpSp>
        <p:nvGrpSpPr>
          <p:cNvPr id="59" name="Group 58">
            <a:extLst>
              <a:ext uri="{FF2B5EF4-FFF2-40B4-BE49-F238E27FC236}">
                <a16:creationId xmlns:a16="http://schemas.microsoft.com/office/drawing/2014/main" id="{BE118985-D586-6541-9D54-AE86BB58DE26}"/>
              </a:ext>
            </a:extLst>
          </p:cNvPr>
          <p:cNvGrpSpPr/>
          <p:nvPr/>
        </p:nvGrpSpPr>
        <p:grpSpPr>
          <a:xfrm>
            <a:off x="8297227" y="1575658"/>
            <a:ext cx="155520" cy="299160"/>
            <a:chOff x="8297227" y="1575658"/>
            <a:chExt cx="155520" cy="299160"/>
          </a:xfrm>
        </p:grpSpPr>
        <mc:AlternateContent xmlns:mc="http://schemas.openxmlformats.org/markup-compatibility/2006" xmlns:p14="http://schemas.microsoft.com/office/powerpoint/2010/main">
          <mc:Choice Requires="p14">
            <p:contentPart p14:bwMode="auto" r:id="rId45">
              <p14:nvContentPartPr>
                <p14:cNvPr id="57" name="Ink 56">
                  <a:extLst>
                    <a:ext uri="{FF2B5EF4-FFF2-40B4-BE49-F238E27FC236}">
                      <a16:creationId xmlns:a16="http://schemas.microsoft.com/office/drawing/2014/main" id="{2BDF1CCE-1FFC-C547-91AE-84780B3C36A0}"/>
                    </a:ext>
                  </a:extLst>
                </p14:cNvPr>
                <p14:cNvContentPartPr/>
                <p14:nvPr/>
              </p14:nvContentPartPr>
              <p14:xfrm>
                <a:off x="8297227" y="1575658"/>
                <a:ext cx="134280" cy="299160"/>
              </p14:xfrm>
            </p:contentPart>
          </mc:Choice>
          <mc:Fallback xmlns="">
            <p:pic>
              <p:nvPicPr>
                <p:cNvPr id="57" name="Ink 56">
                  <a:extLst>
                    <a:ext uri="{FF2B5EF4-FFF2-40B4-BE49-F238E27FC236}">
                      <a16:creationId xmlns:a16="http://schemas.microsoft.com/office/drawing/2014/main" id="{2BDF1CCE-1FFC-C547-91AE-84780B3C36A0}"/>
                    </a:ext>
                  </a:extLst>
                </p:cNvPr>
                <p:cNvPicPr/>
                <p:nvPr/>
              </p:nvPicPr>
              <p:blipFill>
                <a:blip r:embed="rId46"/>
                <a:stretch>
                  <a:fillRect/>
                </a:stretch>
              </p:blipFill>
              <p:spPr>
                <a:xfrm>
                  <a:off x="8281788" y="1560159"/>
                  <a:ext cx="164798" cy="32979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Ink 57">
                  <a:extLst>
                    <a:ext uri="{FF2B5EF4-FFF2-40B4-BE49-F238E27FC236}">
                      <a16:creationId xmlns:a16="http://schemas.microsoft.com/office/drawing/2014/main" id="{CA9AE089-7EE8-8143-B865-FEB283E2654B}"/>
                    </a:ext>
                  </a:extLst>
                </p14:cNvPr>
                <p14:cNvContentPartPr/>
                <p14:nvPr/>
              </p14:nvContentPartPr>
              <p14:xfrm>
                <a:off x="8313787" y="1606978"/>
                <a:ext cx="138960" cy="204840"/>
              </p14:xfrm>
            </p:contentPart>
          </mc:Choice>
          <mc:Fallback xmlns="">
            <p:pic>
              <p:nvPicPr>
                <p:cNvPr id="58" name="Ink 57">
                  <a:extLst>
                    <a:ext uri="{FF2B5EF4-FFF2-40B4-BE49-F238E27FC236}">
                      <a16:creationId xmlns:a16="http://schemas.microsoft.com/office/drawing/2014/main" id="{CA9AE089-7EE8-8143-B865-FEB283E2654B}"/>
                    </a:ext>
                  </a:extLst>
                </p:cNvPr>
                <p:cNvPicPr/>
                <p:nvPr/>
              </p:nvPicPr>
              <p:blipFill>
                <a:blip r:embed="rId48"/>
                <a:stretch>
                  <a:fillRect/>
                </a:stretch>
              </p:blipFill>
              <p:spPr>
                <a:xfrm>
                  <a:off x="8298307" y="1591498"/>
                  <a:ext cx="169560" cy="235440"/>
                </a:xfrm>
                <a:prstGeom prst="rect">
                  <a:avLst/>
                </a:prstGeom>
              </p:spPr>
            </p:pic>
          </mc:Fallback>
        </mc:AlternateContent>
      </p:grpSp>
      <p:grpSp>
        <p:nvGrpSpPr>
          <p:cNvPr id="62" name="Group 61">
            <a:extLst>
              <a:ext uri="{FF2B5EF4-FFF2-40B4-BE49-F238E27FC236}">
                <a16:creationId xmlns:a16="http://schemas.microsoft.com/office/drawing/2014/main" id="{0D43E14F-A878-4A40-A3DB-1B5433EBBBFD}"/>
              </a:ext>
            </a:extLst>
          </p:cNvPr>
          <p:cNvGrpSpPr/>
          <p:nvPr/>
        </p:nvGrpSpPr>
        <p:grpSpPr>
          <a:xfrm>
            <a:off x="8226667" y="3639178"/>
            <a:ext cx="218880" cy="254160"/>
            <a:chOff x="8226667" y="3639178"/>
            <a:chExt cx="218880" cy="254160"/>
          </a:xfrm>
        </p:grpSpPr>
        <mc:AlternateContent xmlns:mc="http://schemas.openxmlformats.org/markup-compatibility/2006" xmlns:p14="http://schemas.microsoft.com/office/powerpoint/2010/main">
          <mc:Choice Requires="p14">
            <p:contentPart p14:bwMode="auto" r:id="rId49">
              <p14:nvContentPartPr>
                <p14:cNvPr id="60" name="Ink 59">
                  <a:extLst>
                    <a:ext uri="{FF2B5EF4-FFF2-40B4-BE49-F238E27FC236}">
                      <a16:creationId xmlns:a16="http://schemas.microsoft.com/office/drawing/2014/main" id="{F5072B7A-A97E-6A41-A9E4-9D3E26FE7000}"/>
                    </a:ext>
                  </a:extLst>
                </p14:cNvPr>
                <p14:cNvContentPartPr/>
                <p14:nvPr/>
              </p14:nvContentPartPr>
              <p14:xfrm>
                <a:off x="8226667" y="3653218"/>
                <a:ext cx="176760" cy="240120"/>
              </p14:xfrm>
            </p:contentPart>
          </mc:Choice>
          <mc:Fallback xmlns="">
            <p:pic>
              <p:nvPicPr>
                <p:cNvPr id="60" name="Ink 59">
                  <a:extLst>
                    <a:ext uri="{FF2B5EF4-FFF2-40B4-BE49-F238E27FC236}">
                      <a16:creationId xmlns:a16="http://schemas.microsoft.com/office/drawing/2014/main" id="{F5072B7A-A97E-6A41-A9E4-9D3E26FE7000}"/>
                    </a:ext>
                  </a:extLst>
                </p:cNvPr>
                <p:cNvPicPr/>
                <p:nvPr/>
              </p:nvPicPr>
              <p:blipFill>
                <a:blip r:embed="rId50"/>
                <a:stretch>
                  <a:fillRect/>
                </a:stretch>
              </p:blipFill>
              <p:spPr>
                <a:xfrm>
                  <a:off x="8211187" y="3637761"/>
                  <a:ext cx="207360" cy="27067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Ink 60">
                  <a:extLst>
                    <a:ext uri="{FF2B5EF4-FFF2-40B4-BE49-F238E27FC236}">
                      <a16:creationId xmlns:a16="http://schemas.microsoft.com/office/drawing/2014/main" id="{2C93BF67-F2C8-5240-96DE-C6CFC9F24CD4}"/>
                    </a:ext>
                  </a:extLst>
                </p14:cNvPr>
                <p14:cNvContentPartPr/>
                <p14:nvPr/>
              </p14:nvContentPartPr>
              <p14:xfrm>
                <a:off x="8275987" y="3639178"/>
                <a:ext cx="169560" cy="176760"/>
              </p14:xfrm>
            </p:contentPart>
          </mc:Choice>
          <mc:Fallback xmlns="">
            <p:pic>
              <p:nvPicPr>
                <p:cNvPr id="61" name="Ink 60">
                  <a:extLst>
                    <a:ext uri="{FF2B5EF4-FFF2-40B4-BE49-F238E27FC236}">
                      <a16:creationId xmlns:a16="http://schemas.microsoft.com/office/drawing/2014/main" id="{2C93BF67-F2C8-5240-96DE-C6CFC9F24CD4}"/>
                    </a:ext>
                  </a:extLst>
                </p:cNvPr>
                <p:cNvPicPr/>
                <p:nvPr/>
              </p:nvPicPr>
              <p:blipFill>
                <a:blip r:embed="rId52"/>
                <a:stretch>
                  <a:fillRect/>
                </a:stretch>
              </p:blipFill>
              <p:spPr>
                <a:xfrm>
                  <a:off x="8255467" y="3618658"/>
                  <a:ext cx="210240" cy="217440"/>
                </a:xfrm>
                <a:prstGeom prst="rect">
                  <a:avLst/>
                </a:prstGeom>
              </p:spPr>
            </p:pic>
          </mc:Fallback>
        </mc:AlternateContent>
      </p:grpSp>
      <p:grpSp>
        <p:nvGrpSpPr>
          <p:cNvPr id="100" name="Group 99">
            <a:extLst>
              <a:ext uri="{FF2B5EF4-FFF2-40B4-BE49-F238E27FC236}">
                <a16:creationId xmlns:a16="http://schemas.microsoft.com/office/drawing/2014/main" id="{95F93DEC-F122-0749-8233-112B50850F27}"/>
              </a:ext>
            </a:extLst>
          </p:cNvPr>
          <p:cNvGrpSpPr/>
          <p:nvPr/>
        </p:nvGrpSpPr>
        <p:grpSpPr>
          <a:xfrm>
            <a:off x="2375834" y="6396044"/>
            <a:ext cx="1788840" cy="230760"/>
            <a:chOff x="2375834" y="6396044"/>
            <a:chExt cx="1788840" cy="230760"/>
          </a:xfrm>
        </p:grpSpPr>
        <mc:AlternateContent xmlns:mc="http://schemas.openxmlformats.org/markup-compatibility/2006" xmlns:p14="http://schemas.microsoft.com/office/powerpoint/2010/main">
          <mc:Choice Requires="p14">
            <p:contentPart p14:bwMode="auto" r:id="rId53">
              <p14:nvContentPartPr>
                <p14:cNvPr id="63" name="Ink 62">
                  <a:extLst>
                    <a:ext uri="{FF2B5EF4-FFF2-40B4-BE49-F238E27FC236}">
                      <a16:creationId xmlns:a16="http://schemas.microsoft.com/office/drawing/2014/main" id="{D0095FB6-CFB9-F843-8E42-67BE468902D9}"/>
                    </a:ext>
                  </a:extLst>
                </p14:cNvPr>
                <p14:cNvContentPartPr/>
                <p14:nvPr/>
              </p14:nvContentPartPr>
              <p14:xfrm>
                <a:off x="2375834" y="6480284"/>
                <a:ext cx="61920" cy="68400"/>
              </p14:xfrm>
            </p:contentPart>
          </mc:Choice>
          <mc:Fallback xmlns="">
            <p:pic>
              <p:nvPicPr>
                <p:cNvPr id="63" name="Ink 62">
                  <a:extLst>
                    <a:ext uri="{FF2B5EF4-FFF2-40B4-BE49-F238E27FC236}">
                      <a16:creationId xmlns:a16="http://schemas.microsoft.com/office/drawing/2014/main" id="{D0095FB6-CFB9-F843-8E42-67BE468902D9}"/>
                    </a:ext>
                  </a:extLst>
                </p:cNvPr>
                <p:cNvPicPr/>
                <p:nvPr/>
              </p:nvPicPr>
              <p:blipFill>
                <a:blip r:embed="rId54"/>
                <a:stretch>
                  <a:fillRect/>
                </a:stretch>
              </p:blipFill>
              <p:spPr>
                <a:xfrm>
                  <a:off x="2360443" y="6464804"/>
                  <a:ext cx="92343"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4" name="Ink 63">
                  <a:extLst>
                    <a:ext uri="{FF2B5EF4-FFF2-40B4-BE49-F238E27FC236}">
                      <a16:creationId xmlns:a16="http://schemas.microsoft.com/office/drawing/2014/main" id="{EE65461B-3269-6E41-B565-BCDBA3713618}"/>
                    </a:ext>
                  </a:extLst>
                </p14:cNvPr>
                <p14:cNvContentPartPr/>
                <p14:nvPr/>
              </p14:nvContentPartPr>
              <p14:xfrm>
                <a:off x="2446394" y="6421244"/>
                <a:ext cx="33840" cy="131760"/>
              </p14:xfrm>
            </p:contentPart>
          </mc:Choice>
          <mc:Fallback xmlns="">
            <p:pic>
              <p:nvPicPr>
                <p:cNvPr id="64" name="Ink 63">
                  <a:extLst>
                    <a:ext uri="{FF2B5EF4-FFF2-40B4-BE49-F238E27FC236}">
                      <a16:creationId xmlns:a16="http://schemas.microsoft.com/office/drawing/2014/main" id="{EE65461B-3269-6E41-B565-BCDBA3713618}"/>
                    </a:ext>
                  </a:extLst>
                </p:cNvPr>
                <p:cNvPicPr/>
                <p:nvPr/>
              </p:nvPicPr>
              <p:blipFill>
                <a:blip r:embed="rId56"/>
                <a:stretch>
                  <a:fillRect/>
                </a:stretch>
              </p:blipFill>
              <p:spPr>
                <a:xfrm>
                  <a:off x="2430914" y="6405764"/>
                  <a:ext cx="64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5" name="Ink 64">
                  <a:extLst>
                    <a:ext uri="{FF2B5EF4-FFF2-40B4-BE49-F238E27FC236}">
                      <a16:creationId xmlns:a16="http://schemas.microsoft.com/office/drawing/2014/main" id="{6317FCDC-1B4C-154D-AF7E-C70A497A76EA}"/>
                    </a:ext>
                  </a:extLst>
                </p14:cNvPr>
                <p14:cNvContentPartPr/>
                <p14:nvPr/>
              </p14:nvContentPartPr>
              <p14:xfrm>
                <a:off x="2499314" y="6411884"/>
                <a:ext cx="10800" cy="123840"/>
              </p14:xfrm>
            </p:contentPart>
          </mc:Choice>
          <mc:Fallback xmlns="">
            <p:pic>
              <p:nvPicPr>
                <p:cNvPr id="65" name="Ink 64">
                  <a:extLst>
                    <a:ext uri="{FF2B5EF4-FFF2-40B4-BE49-F238E27FC236}">
                      <a16:creationId xmlns:a16="http://schemas.microsoft.com/office/drawing/2014/main" id="{6317FCDC-1B4C-154D-AF7E-C70A497A76EA}"/>
                    </a:ext>
                  </a:extLst>
                </p:cNvPr>
                <p:cNvPicPr/>
                <p:nvPr/>
              </p:nvPicPr>
              <p:blipFill>
                <a:blip r:embed="rId58"/>
                <a:stretch>
                  <a:fillRect/>
                </a:stretch>
              </p:blipFill>
              <p:spPr>
                <a:xfrm>
                  <a:off x="2484333" y="6396404"/>
                  <a:ext cx="40413"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6" name="Ink 65">
                  <a:extLst>
                    <a:ext uri="{FF2B5EF4-FFF2-40B4-BE49-F238E27FC236}">
                      <a16:creationId xmlns:a16="http://schemas.microsoft.com/office/drawing/2014/main" id="{8FDCA8CE-9FDA-144F-B7C5-B779462F7F32}"/>
                    </a:ext>
                  </a:extLst>
                </p14:cNvPr>
                <p14:cNvContentPartPr/>
                <p14:nvPr/>
              </p14:nvContentPartPr>
              <p14:xfrm>
                <a:off x="2527394" y="6477764"/>
                <a:ext cx="70920" cy="54000"/>
              </p14:xfrm>
            </p:contentPart>
          </mc:Choice>
          <mc:Fallback xmlns="">
            <p:pic>
              <p:nvPicPr>
                <p:cNvPr id="66" name="Ink 65">
                  <a:extLst>
                    <a:ext uri="{FF2B5EF4-FFF2-40B4-BE49-F238E27FC236}">
                      <a16:creationId xmlns:a16="http://schemas.microsoft.com/office/drawing/2014/main" id="{8FDCA8CE-9FDA-144F-B7C5-B779462F7F32}"/>
                    </a:ext>
                  </a:extLst>
                </p:cNvPr>
                <p:cNvPicPr/>
                <p:nvPr/>
              </p:nvPicPr>
              <p:blipFill>
                <a:blip r:embed="rId60"/>
                <a:stretch>
                  <a:fillRect/>
                </a:stretch>
              </p:blipFill>
              <p:spPr>
                <a:xfrm>
                  <a:off x="2511914" y="6462284"/>
                  <a:ext cx="101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7" name="Ink 66">
                  <a:extLst>
                    <a:ext uri="{FF2B5EF4-FFF2-40B4-BE49-F238E27FC236}">
                      <a16:creationId xmlns:a16="http://schemas.microsoft.com/office/drawing/2014/main" id="{001F51DE-2B7D-9B4A-B226-C1E368A2FCD7}"/>
                    </a:ext>
                  </a:extLst>
                </p14:cNvPr>
                <p14:cNvContentPartPr/>
                <p14:nvPr/>
              </p14:nvContentPartPr>
              <p14:xfrm>
                <a:off x="2614874" y="6462644"/>
                <a:ext cx="69840" cy="21600"/>
              </p14:xfrm>
            </p:contentPart>
          </mc:Choice>
          <mc:Fallback xmlns="">
            <p:pic>
              <p:nvPicPr>
                <p:cNvPr id="67" name="Ink 66">
                  <a:extLst>
                    <a:ext uri="{FF2B5EF4-FFF2-40B4-BE49-F238E27FC236}">
                      <a16:creationId xmlns:a16="http://schemas.microsoft.com/office/drawing/2014/main" id="{001F51DE-2B7D-9B4A-B226-C1E368A2FCD7}"/>
                    </a:ext>
                  </a:extLst>
                </p:cNvPr>
                <p:cNvPicPr/>
                <p:nvPr/>
              </p:nvPicPr>
              <p:blipFill>
                <a:blip r:embed="rId62"/>
                <a:stretch>
                  <a:fillRect/>
                </a:stretch>
              </p:blipFill>
              <p:spPr>
                <a:xfrm>
                  <a:off x="2599394" y="6446902"/>
                  <a:ext cx="100440" cy="52719"/>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8" name="Ink 67">
                  <a:extLst>
                    <a:ext uri="{FF2B5EF4-FFF2-40B4-BE49-F238E27FC236}">
                      <a16:creationId xmlns:a16="http://schemas.microsoft.com/office/drawing/2014/main" id="{1266C174-A93D-0B49-9AB5-99E545F1119B}"/>
                    </a:ext>
                  </a:extLst>
                </p14:cNvPr>
                <p14:cNvContentPartPr/>
                <p14:nvPr/>
              </p14:nvContentPartPr>
              <p14:xfrm>
                <a:off x="2647274" y="6429164"/>
                <a:ext cx="10800" cy="105120"/>
              </p14:xfrm>
            </p:contentPart>
          </mc:Choice>
          <mc:Fallback xmlns="">
            <p:pic>
              <p:nvPicPr>
                <p:cNvPr id="68" name="Ink 67">
                  <a:extLst>
                    <a:ext uri="{FF2B5EF4-FFF2-40B4-BE49-F238E27FC236}">
                      <a16:creationId xmlns:a16="http://schemas.microsoft.com/office/drawing/2014/main" id="{1266C174-A93D-0B49-9AB5-99E545F1119B}"/>
                    </a:ext>
                  </a:extLst>
                </p:cNvPr>
                <p:cNvPicPr/>
                <p:nvPr/>
              </p:nvPicPr>
              <p:blipFill>
                <a:blip r:embed="rId64"/>
                <a:stretch>
                  <a:fillRect/>
                </a:stretch>
              </p:blipFill>
              <p:spPr>
                <a:xfrm>
                  <a:off x="2631794" y="6413684"/>
                  <a:ext cx="41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9" name="Ink 68">
                  <a:extLst>
                    <a:ext uri="{FF2B5EF4-FFF2-40B4-BE49-F238E27FC236}">
                      <a16:creationId xmlns:a16="http://schemas.microsoft.com/office/drawing/2014/main" id="{C096003A-96A6-FB4C-B342-85C8C3D84C51}"/>
                    </a:ext>
                  </a:extLst>
                </p14:cNvPr>
                <p14:cNvContentPartPr/>
                <p14:nvPr/>
              </p14:nvContentPartPr>
              <p14:xfrm>
                <a:off x="2677514" y="6494324"/>
                <a:ext cx="37080" cy="37080"/>
              </p14:xfrm>
            </p:contentPart>
          </mc:Choice>
          <mc:Fallback xmlns="">
            <p:pic>
              <p:nvPicPr>
                <p:cNvPr id="69" name="Ink 68">
                  <a:extLst>
                    <a:ext uri="{FF2B5EF4-FFF2-40B4-BE49-F238E27FC236}">
                      <a16:creationId xmlns:a16="http://schemas.microsoft.com/office/drawing/2014/main" id="{C096003A-96A6-FB4C-B342-85C8C3D84C51}"/>
                    </a:ext>
                  </a:extLst>
                </p:cNvPr>
                <p:cNvPicPr/>
                <p:nvPr/>
              </p:nvPicPr>
              <p:blipFill>
                <a:blip r:embed="rId66"/>
                <a:stretch>
                  <a:fillRect/>
                </a:stretch>
              </p:blipFill>
              <p:spPr>
                <a:xfrm>
                  <a:off x="2662034" y="6478844"/>
                  <a:ext cx="67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1" name="Ink 70">
                  <a:extLst>
                    <a:ext uri="{FF2B5EF4-FFF2-40B4-BE49-F238E27FC236}">
                      <a16:creationId xmlns:a16="http://schemas.microsoft.com/office/drawing/2014/main" id="{B000D05A-DDAE-DB42-AA6D-911765DAA5BB}"/>
                    </a:ext>
                  </a:extLst>
                </p14:cNvPr>
                <p14:cNvContentPartPr/>
                <p14:nvPr/>
              </p14:nvContentPartPr>
              <p14:xfrm>
                <a:off x="2779034" y="6438164"/>
                <a:ext cx="45000" cy="88560"/>
              </p14:xfrm>
            </p:contentPart>
          </mc:Choice>
          <mc:Fallback xmlns="">
            <p:pic>
              <p:nvPicPr>
                <p:cNvPr id="71" name="Ink 70">
                  <a:extLst>
                    <a:ext uri="{FF2B5EF4-FFF2-40B4-BE49-F238E27FC236}">
                      <a16:creationId xmlns:a16="http://schemas.microsoft.com/office/drawing/2014/main" id="{B000D05A-DDAE-DB42-AA6D-911765DAA5BB}"/>
                    </a:ext>
                  </a:extLst>
                </p:cNvPr>
                <p:cNvPicPr/>
                <p:nvPr/>
              </p:nvPicPr>
              <p:blipFill>
                <a:blip r:embed="rId68"/>
                <a:stretch>
                  <a:fillRect/>
                </a:stretch>
              </p:blipFill>
              <p:spPr>
                <a:xfrm>
                  <a:off x="2763554" y="6422684"/>
                  <a:ext cx="75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2" name="Ink 71">
                  <a:extLst>
                    <a:ext uri="{FF2B5EF4-FFF2-40B4-BE49-F238E27FC236}">
                      <a16:creationId xmlns:a16="http://schemas.microsoft.com/office/drawing/2014/main" id="{956EE60D-6CBE-2C43-B51B-3C638C6B7D9D}"/>
                    </a:ext>
                  </a:extLst>
                </p14:cNvPr>
                <p14:cNvContentPartPr/>
                <p14:nvPr/>
              </p14:nvContentPartPr>
              <p14:xfrm>
                <a:off x="2834474" y="6489284"/>
                <a:ext cx="30240" cy="21600"/>
              </p14:xfrm>
            </p:contentPart>
          </mc:Choice>
          <mc:Fallback xmlns="">
            <p:pic>
              <p:nvPicPr>
                <p:cNvPr id="72" name="Ink 71">
                  <a:extLst>
                    <a:ext uri="{FF2B5EF4-FFF2-40B4-BE49-F238E27FC236}">
                      <a16:creationId xmlns:a16="http://schemas.microsoft.com/office/drawing/2014/main" id="{956EE60D-6CBE-2C43-B51B-3C638C6B7D9D}"/>
                    </a:ext>
                  </a:extLst>
                </p:cNvPr>
                <p:cNvPicPr/>
                <p:nvPr/>
              </p:nvPicPr>
              <p:blipFill>
                <a:blip r:embed="rId70"/>
                <a:stretch>
                  <a:fillRect/>
                </a:stretch>
              </p:blipFill>
              <p:spPr>
                <a:xfrm>
                  <a:off x="2819176" y="6473804"/>
                  <a:ext cx="60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3" name="Ink 72">
                  <a:extLst>
                    <a:ext uri="{FF2B5EF4-FFF2-40B4-BE49-F238E27FC236}">
                      <a16:creationId xmlns:a16="http://schemas.microsoft.com/office/drawing/2014/main" id="{DC98B78F-A8C2-6B40-8141-3D7F286218C1}"/>
                    </a:ext>
                  </a:extLst>
                </p14:cNvPr>
                <p14:cNvContentPartPr/>
                <p14:nvPr/>
              </p14:nvContentPartPr>
              <p14:xfrm>
                <a:off x="2839514" y="6457244"/>
                <a:ext cx="33840" cy="169560"/>
              </p14:xfrm>
            </p:contentPart>
          </mc:Choice>
          <mc:Fallback xmlns="">
            <p:pic>
              <p:nvPicPr>
                <p:cNvPr id="73" name="Ink 72">
                  <a:extLst>
                    <a:ext uri="{FF2B5EF4-FFF2-40B4-BE49-F238E27FC236}">
                      <a16:creationId xmlns:a16="http://schemas.microsoft.com/office/drawing/2014/main" id="{DC98B78F-A8C2-6B40-8141-3D7F286218C1}"/>
                    </a:ext>
                  </a:extLst>
                </p:cNvPr>
                <p:cNvPicPr/>
                <p:nvPr/>
              </p:nvPicPr>
              <p:blipFill>
                <a:blip r:embed="rId72"/>
                <a:stretch>
                  <a:fillRect/>
                </a:stretch>
              </p:blipFill>
              <p:spPr>
                <a:xfrm>
                  <a:off x="2824034" y="6441764"/>
                  <a:ext cx="64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4" name="Ink 73">
                  <a:extLst>
                    <a:ext uri="{FF2B5EF4-FFF2-40B4-BE49-F238E27FC236}">
                      <a16:creationId xmlns:a16="http://schemas.microsoft.com/office/drawing/2014/main" id="{82151C0B-D27A-2E41-A185-FA9F9AFCBB11}"/>
                    </a:ext>
                  </a:extLst>
                </p14:cNvPr>
                <p14:cNvContentPartPr/>
                <p14:nvPr/>
              </p14:nvContentPartPr>
              <p14:xfrm>
                <a:off x="2896034" y="6466244"/>
                <a:ext cx="37440" cy="55080"/>
              </p14:xfrm>
            </p:contentPart>
          </mc:Choice>
          <mc:Fallback xmlns="">
            <p:pic>
              <p:nvPicPr>
                <p:cNvPr id="74" name="Ink 73">
                  <a:extLst>
                    <a:ext uri="{FF2B5EF4-FFF2-40B4-BE49-F238E27FC236}">
                      <a16:creationId xmlns:a16="http://schemas.microsoft.com/office/drawing/2014/main" id="{82151C0B-D27A-2E41-A185-FA9F9AFCBB11}"/>
                    </a:ext>
                  </a:extLst>
                </p:cNvPr>
                <p:cNvPicPr/>
                <p:nvPr/>
              </p:nvPicPr>
              <p:blipFill>
                <a:blip r:embed="rId74"/>
                <a:stretch>
                  <a:fillRect/>
                </a:stretch>
              </p:blipFill>
              <p:spPr>
                <a:xfrm>
                  <a:off x="2880554" y="6450865"/>
                  <a:ext cx="68040" cy="85481"/>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6" name="Ink 75">
                  <a:extLst>
                    <a:ext uri="{FF2B5EF4-FFF2-40B4-BE49-F238E27FC236}">
                      <a16:creationId xmlns:a16="http://schemas.microsoft.com/office/drawing/2014/main" id="{4966ED51-458B-614F-AC4E-8E1A9215B709}"/>
                    </a:ext>
                  </a:extLst>
                </p14:cNvPr>
                <p14:cNvContentPartPr/>
                <p14:nvPr/>
              </p14:nvContentPartPr>
              <p14:xfrm>
                <a:off x="2950754" y="6466244"/>
                <a:ext cx="41040" cy="5760"/>
              </p14:xfrm>
            </p:contentPart>
          </mc:Choice>
          <mc:Fallback xmlns="">
            <p:pic>
              <p:nvPicPr>
                <p:cNvPr id="76" name="Ink 75">
                  <a:extLst>
                    <a:ext uri="{FF2B5EF4-FFF2-40B4-BE49-F238E27FC236}">
                      <a16:creationId xmlns:a16="http://schemas.microsoft.com/office/drawing/2014/main" id="{4966ED51-458B-614F-AC4E-8E1A9215B709}"/>
                    </a:ext>
                  </a:extLst>
                </p:cNvPr>
                <p:cNvPicPr/>
                <p:nvPr/>
              </p:nvPicPr>
              <p:blipFill>
                <a:blip r:embed="rId76"/>
                <a:stretch>
                  <a:fillRect/>
                </a:stretch>
              </p:blipFill>
              <p:spPr>
                <a:xfrm>
                  <a:off x="2935137" y="6450764"/>
                  <a:ext cx="71911"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7" name="Ink 76">
                  <a:extLst>
                    <a:ext uri="{FF2B5EF4-FFF2-40B4-BE49-F238E27FC236}">
                      <a16:creationId xmlns:a16="http://schemas.microsoft.com/office/drawing/2014/main" id="{77824DC0-30BD-6846-B614-5A7AA33CDA22}"/>
                    </a:ext>
                  </a:extLst>
                </p14:cNvPr>
                <p14:cNvContentPartPr/>
                <p14:nvPr/>
              </p14:nvContentPartPr>
              <p14:xfrm>
                <a:off x="2961554" y="6421964"/>
                <a:ext cx="7560" cy="83160"/>
              </p14:xfrm>
            </p:contentPart>
          </mc:Choice>
          <mc:Fallback xmlns="">
            <p:pic>
              <p:nvPicPr>
                <p:cNvPr id="77" name="Ink 76">
                  <a:extLst>
                    <a:ext uri="{FF2B5EF4-FFF2-40B4-BE49-F238E27FC236}">
                      <a16:creationId xmlns:a16="http://schemas.microsoft.com/office/drawing/2014/main" id="{77824DC0-30BD-6846-B614-5A7AA33CDA22}"/>
                    </a:ext>
                  </a:extLst>
                </p:cNvPr>
                <p:cNvPicPr/>
                <p:nvPr/>
              </p:nvPicPr>
              <p:blipFill>
                <a:blip r:embed="rId78"/>
                <a:stretch>
                  <a:fillRect/>
                </a:stretch>
              </p:blipFill>
              <p:spPr>
                <a:xfrm>
                  <a:off x="2946074" y="6406484"/>
                  <a:ext cx="38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8" name="Ink 77">
                  <a:extLst>
                    <a:ext uri="{FF2B5EF4-FFF2-40B4-BE49-F238E27FC236}">
                      <a16:creationId xmlns:a16="http://schemas.microsoft.com/office/drawing/2014/main" id="{BAB7AB38-9765-B641-8AB5-F278A102246C}"/>
                    </a:ext>
                  </a:extLst>
                </p14:cNvPr>
                <p14:cNvContentPartPr/>
                <p14:nvPr/>
              </p14:nvContentPartPr>
              <p14:xfrm>
                <a:off x="2996834" y="6396044"/>
                <a:ext cx="37440" cy="118440"/>
              </p14:xfrm>
            </p:contentPart>
          </mc:Choice>
          <mc:Fallback xmlns="">
            <p:pic>
              <p:nvPicPr>
                <p:cNvPr id="78" name="Ink 77">
                  <a:extLst>
                    <a:ext uri="{FF2B5EF4-FFF2-40B4-BE49-F238E27FC236}">
                      <a16:creationId xmlns:a16="http://schemas.microsoft.com/office/drawing/2014/main" id="{BAB7AB38-9765-B641-8AB5-F278A102246C}"/>
                    </a:ext>
                  </a:extLst>
                </p:cNvPr>
                <p:cNvPicPr/>
                <p:nvPr/>
              </p:nvPicPr>
              <p:blipFill>
                <a:blip r:embed="rId80"/>
                <a:stretch>
                  <a:fillRect/>
                </a:stretch>
              </p:blipFill>
              <p:spPr>
                <a:xfrm>
                  <a:off x="2981354" y="6380564"/>
                  <a:ext cx="68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9" name="Ink 78">
                  <a:extLst>
                    <a:ext uri="{FF2B5EF4-FFF2-40B4-BE49-F238E27FC236}">
                      <a16:creationId xmlns:a16="http://schemas.microsoft.com/office/drawing/2014/main" id="{9E7D2940-D072-6A46-915E-4ADA95FD038E}"/>
                    </a:ext>
                  </a:extLst>
                </p14:cNvPr>
                <p14:cNvContentPartPr/>
                <p14:nvPr/>
              </p14:nvContentPartPr>
              <p14:xfrm>
                <a:off x="3061274" y="6451484"/>
                <a:ext cx="34560" cy="55800"/>
              </p14:xfrm>
            </p:contentPart>
          </mc:Choice>
          <mc:Fallback xmlns="">
            <p:pic>
              <p:nvPicPr>
                <p:cNvPr id="79" name="Ink 78">
                  <a:extLst>
                    <a:ext uri="{FF2B5EF4-FFF2-40B4-BE49-F238E27FC236}">
                      <a16:creationId xmlns:a16="http://schemas.microsoft.com/office/drawing/2014/main" id="{9E7D2940-D072-6A46-915E-4ADA95FD038E}"/>
                    </a:ext>
                  </a:extLst>
                </p:cNvPr>
                <p:cNvPicPr/>
                <p:nvPr/>
              </p:nvPicPr>
              <p:blipFill>
                <a:blip r:embed="rId82"/>
                <a:stretch>
                  <a:fillRect/>
                </a:stretch>
              </p:blipFill>
              <p:spPr>
                <a:xfrm>
                  <a:off x="3045631" y="6436004"/>
                  <a:ext cx="65482"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0" name="Ink 79">
                  <a:extLst>
                    <a:ext uri="{FF2B5EF4-FFF2-40B4-BE49-F238E27FC236}">
                      <a16:creationId xmlns:a16="http://schemas.microsoft.com/office/drawing/2014/main" id="{85FD98E0-90EF-5A47-A5F0-505BFD48EEB3}"/>
                    </a:ext>
                  </a:extLst>
                </p14:cNvPr>
                <p14:cNvContentPartPr/>
                <p14:nvPr/>
              </p14:nvContentPartPr>
              <p14:xfrm>
                <a:off x="3114914" y="6439604"/>
                <a:ext cx="30240" cy="72720"/>
              </p14:xfrm>
            </p:contentPart>
          </mc:Choice>
          <mc:Fallback xmlns="">
            <p:pic>
              <p:nvPicPr>
                <p:cNvPr id="80" name="Ink 79">
                  <a:extLst>
                    <a:ext uri="{FF2B5EF4-FFF2-40B4-BE49-F238E27FC236}">
                      <a16:creationId xmlns:a16="http://schemas.microsoft.com/office/drawing/2014/main" id="{85FD98E0-90EF-5A47-A5F0-505BFD48EEB3}"/>
                    </a:ext>
                  </a:extLst>
                </p:cNvPr>
                <p:cNvPicPr/>
                <p:nvPr/>
              </p:nvPicPr>
              <p:blipFill>
                <a:blip r:embed="rId84"/>
                <a:stretch>
                  <a:fillRect/>
                </a:stretch>
              </p:blipFill>
              <p:spPr>
                <a:xfrm>
                  <a:off x="3099434" y="6424124"/>
                  <a:ext cx="60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1" name="Ink 80">
                  <a:extLst>
                    <a:ext uri="{FF2B5EF4-FFF2-40B4-BE49-F238E27FC236}">
                      <a16:creationId xmlns:a16="http://schemas.microsoft.com/office/drawing/2014/main" id="{AA11783A-129B-1E47-B3AC-344CF41C9EC4}"/>
                    </a:ext>
                  </a:extLst>
                </p14:cNvPr>
                <p14:cNvContentPartPr/>
                <p14:nvPr/>
              </p14:nvContentPartPr>
              <p14:xfrm>
                <a:off x="3162434" y="6497924"/>
                <a:ext cx="2160" cy="19800"/>
              </p14:xfrm>
            </p:contentPart>
          </mc:Choice>
          <mc:Fallback xmlns="">
            <p:pic>
              <p:nvPicPr>
                <p:cNvPr id="81" name="Ink 80">
                  <a:extLst>
                    <a:ext uri="{FF2B5EF4-FFF2-40B4-BE49-F238E27FC236}">
                      <a16:creationId xmlns:a16="http://schemas.microsoft.com/office/drawing/2014/main" id="{AA11783A-129B-1E47-B3AC-344CF41C9EC4}"/>
                    </a:ext>
                  </a:extLst>
                </p:cNvPr>
                <p:cNvPicPr/>
                <p:nvPr/>
              </p:nvPicPr>
              <p:blipFill>
                <a:blip r:embed="rId86"/>
                <a:stretch>
                  <a:fillRect/>
                </a:stretch>
              </p:blipFill>
              <p:spPr>
                <a:xfrm>
                  <a:off x="3146954" y="6482444"/>
                  <a:ext cx="32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2" name="Ink 81">
                  <a:extLst>
                    <a:ext uri="{FF2B5EF4-FFF2-40B4-BE49-F238E27FC236}">
                      <a16:creationId xmlns:a16="http://schemas.microsoft.com/office/drawing/2014/main" id="{152A6203-DEFD-A448-95F6-79AB7E7FE685}"/>
                    </a:ext>
                  </a:extLst>
                </p14:cNvPr>
                <p14:cNvContentPartPr/>
                <p14:nvPr/>
              </p14:nvContentPartPr>
              <p14:xfrm>
                <a:off x="3167834" y="6443204"/>
                <a:ext cx="10800" cy="9000"/>
              </p14:xfrm>
            </p:contentPart>
          </mc:Choice>
          <mc:Fallback xmlns="">
            <p:pic>
              <p:nvPicPr>
                <p:cNvPr id="82" name="Ink 81">
                  <a:extLst>
                    <a:ext uri="{FF2B5EF4-FFF2-40B4-BE49-F238E27FC236}">
                      <a16:creationId xmlns:a16="http://schemas.microsoft.com/office/drawing/2014/main" id="{152A6203-DEFD-A448-95F6-79AB7E7FE685}"/>
                    </a:ext>
                  </a:extLst>
                </p:cNvPr>
                <p:cNvPicPr/>
                <p:nvPr/>
              </p:nvPicPr>
              <p:blipFill>
                <a:blip r:embed="rId88"/>
                <a:stretch>
                  <a:fillRect/>
                </a:stretch>
              </p:blipFill>
              <p:spPr>
                <a:xfrm>
                  <a:off x="3152853" y="6427724"/>
                  <a:ext cx="40413"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3" name="Ink 82">
                  <a:extLst>
                    <a:ext uri="{FF2B5EF4-FFF2-40B4-BE49-F238E27FC236}">
                      <a16:creationId xmlns:a16="http://schemas.microsoft.com/office/drawing/2014/main" id="{6FFE9462-DD18-A943-9135-4A8BD3667BA2}"/>
                    </a:ext>
                  </a:extLst>
                </p14:cNvPr>
                <p14:cNvContentPartPr/>
                <p14:nvPr/>
              </p14:nvContentPartPr>
              <p14:xfrm>
                <a:off x="3181874" y="6466244"/>
                <a:ext cx="47160" cy="126360"/>
              </p14:xfrm>
            </p:contentPart>
          </mc:Choice>
          <mc:Fallback xmlns="">
            <p:pic>
              <p:nvPicPr>
                <p:cNvPr id="83" name="Ink 82">
                  <a:extLst>
                    <a:ext uri="{FF2B5EF4-FFF2-40B4-BE49-F238E27FC236}">
                      <a16:creationId xmlns:a16="http://schemas.microsoft.com/office/drawing/2014/main" id="{6FFE9462-DD18-A943-9135-4A8BD3667BA2}"/>
                    </a:ext>
                  </a:extLst>
                </p:cNvPr>
                <p:cNvPicPr/>
                <p:nvPr/>
              </p:nvPicPr>
              <p:blipFill>
                <a:blip r:embed="rId90"/>
                <a:stretch>
                  <a:fillRect/>
                </a:stretch>
              </p:blipFill>
              <p:spPr>
                <a:xfrm>
                  <a:off x="3166394" y="6450808"/>
                  <a:ext cx="77760" cy="156873"/>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4" name="Ink 83">
                  <a:extLst>
                    <a:ext uri="{FF2B5EF4-FFF2-40B4-BE49-F238E27FC236}">
                      <a16:creationId xmlns:a16="http://schemas.microsoft.com/office/drawing/2014/main" id="{15B114DE-CAFC-8643-AE5D-B8C645D1D5E8}"/>
                    </a:ext>
                  </a:extLst>
                </p14:cNvPr>
                <p14:cNvContentPartPr/>
                <p14:nvPr/>
              </p14:nvContentPartPr>
              <p14:xfrm>
                <a:off x="3249194" y="6459404"/>
                <a:ext cx="69120" cy="56520"/>
              </p14:xfrm>
            </p:contentPart>
          </mc:Choice>
          <mc:Fallback xmlns="">
            <p:pic>
              <p:nvPicPr>
                <p:cNvPr id="84" name="Ink 83">
                  <a:extLst>
                    <a:ext uri="{FF2B5EF4-FFF2-40B4-BE49-F238E27FC236}">
                      <a16:creationId xmlns:a16="http://schemas.microsoft.com/office/drawing/2014/main" id="{15B114DE-CAFC-8643-AE5D-B8C645D1D5E8}"/>
                    </a:ext>
                  </a:extLst>
                </p:cNvPr>
                <p:cNvPicPr/>
                <p:nvPr/>
              </p:nvPicPr>
              <p:blipFill>
                <a:blip r:embed="rId92"/>
                <a:stretch>
                  <a:fillRect/>
                </a:stretch>
              </p:blipFill>
              <p:spPr>
                <a:xfrm>
                  <a:off x="3233714" y="6444022"/>
                  <a:ext cx="99720" cy="8692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6" name="Ink 85">
                  <a:extLst>
                    <a:ext uri="{FF2B5EF4-FFF2-40B4-BE49-F238E27FC236}">
                      <a16:creationId xmlns:a16="http://schemas.microsoft.com/office/drawing/2014/main" id="{ABF45F33-E0DF-9241-9F6C-F3558F6DE4C7}"/>
                    </a:ext>
                  </a:extLst>
                </p14:cNvPr>
                <p14:cNvContentPartPr/>
                <p14:nvPr/>
              </p14:nvContentPartPr>
              <p14:xfrm>
                <a:off x="3372314" y="6432044"/>
                <a:ext cx="47880" cy="87480"/>
              </p14:xfrm>
            </p:contentPart>
          </mc:Choice>
          <mc:Fallback xmlns="">
            <p:pic>
              <p:nvPicPr>
                <p:cNvPr id="86" name="Ink 85">
                  <a:extLst>
                    <a:ext uri="{FF2B5EF4-FFF2-40B4-BE49-F238E27FC236}">
                      <a16:creationId xmlns:a16="http://schemas.microsoft.com/office/drawing/2014/main" id="{ABF45F33-E0DF-9241-9F6C-F3558F6DE4C7}"/>
                    </a:ext>
                  </a:extLst>
                </p:cNvPr>
                <p:cNvPicPr/>
                <p:nvPr/>
              </p:nvPicPr>
              <p:blipFill>
                <a:blip r:embed="rId94"/>
                <a:stretch>
                  <a:fillRect/>
                </a:stretch>
              </p:blipFill>
              <p:spPr>
                <a:xfrm>
                  <a:off x="3356834" y="6416564"/>
                  <a:ext cx="78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7" name="Ink 86">
                  <a:extLst>
                    <a:ext uri="{FF2B5EF4-FFF2-40B4-BE49-F238E27FC236}">
                      <a16:creationId xmlns:a16="http://schemas.microsoft.com/office/drawing/2014/main" id="{2AF0B88F-02DF-F848-82F3-4E705DB6F941}"/>
                    </a:ext>
                  </a:extLst>
                </p14:cNvPr>
                <p14:cNvContentPartPr/>
                <p14:nvPr/>
              </p14:nvContentPartPr>
              <p14:xfrm>
                <a:off x="3442874" y="6399644"/>
                <a:ext cx="7560" cy="138600"/>
              </p14:xfrm>
            </p:contentPart>
          </mc:Choice>
          <mc:Fallback xmlns="">
            <p:pic>
              <p:nvPicPr>
                <p:cNvPr id="87" name="Ink 86">
                  <a:extLst>
                    <a:ext uri="{FF2B5EF4-FFF2-40B4-BE49-F238E27FC236}">
                      <a16:creationId xmlns:a16="http://schemas.microsoft.com/office/drawing/2014/main" id="{2AF0B88F-02DF-F848-82F3-4E705DB6F941}"/>
                    </a:ext>
                  </a:extLst>
                </p:cNvPr>
                <p:cNvPicPr/>
                <p:nvPr/>
              </p:nvPicPr>
              <p:blipFill>
                <a:blip r:embed="rId96"/>
                <a:stretch>
                  <a:fillRect/>
                </a:stretch>
              </p:blipFill>
              <p:spPr>
                <a:xfrm>
                  <a:off x="3426620" y="6384164"/>
                  <a:ext cx="3969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8" name="Ink 87">
                  <a:extLst>
                    <a:ext uri="{FF2B5EF4-FFF2-40B4-BE49-F238E27FC236}">
                      <a16:creationId xmlns:a16="http://schemas.microsoft.com/office/drawing/2014/main" id="{B2F655AF-3973-5949-A7B1-C7CD604EBB07}"/>
                    </a:ext>
                  </a:extLst>
                </p14:cNvPr>
                <p14:cNvContentPartPr/>
                <p14:nvPr/>
              </p14:nvContentPartPr>
              <p14:xfrm>
                <a:off x="3484634" y="6468044"/>
                <a:ext cx="59400" cy="49320"/>
              </p14:xfrm>
            </p:contentPart>
          </mc:Choice>
          <mc:Fallback xmlns="">
            <p:pic>
              <p:nvPicPr>
                <p:cNvPr id="88" name="Ink 87">
                  <a:extLst>
                    <a:ext uri="{FF2B5EF4-FFF2-40B4-BE49-F238E27FC236}">
                      <a16:creationId xmlns:a16="http://schemas.microsoft.com/office/drawing/2014/main" id="{B2F655AF-3973-5949-A7B1-C7CD604EBB07}"/>
                    </a:ext>
                  </a:extLst>
                </p:cNvPr>
                <p:cNvPicPr/>
                <p:nvPr/>
              </p:nvPicPr>
              <p:blipFill>
                <a:blip r:embed="rId98"/>
                <a:stretch>
                  <a:fillRect/>
                </a:stretch>
              </p:blipFill>
              <p:spPr>
                <a:xfrm>
                  <a:off x="3469154" y="6452564"/>
                  <a:ext cx="90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9" name="Ink 88">
                  <a:extLst>
                    <a:ext uri="{FF2B5EF4-FFF2-40B4-BE49-F238E27FC236}">
                      <a16:creationId xmlns:a16="http://schemas.microsoft.com/office/drawing/2014/main" id="{8FC8EF83-3302-594B-831C-B8A62478B582}"/>
                    </a:ext>
                  </a:extLst>
                </p14:cNvPr>
                <p14:cNvContentPartPr/>
                <p14:nvPr/>
              </p14:nvContentPartPr>
              <p14:xfrm>
                <a:off x="3559514" y="6448964"/>
                <a:ext cx="34920" cy="65160"/>
              </p14:xfrm>
            </p:contentPart>
          </mc:Choice>
          <mc:Fallback xmlns="">
            <p:pic>
              <p:nvPicPr>
                <p:cNvPr id="89" name="Ink 88">
                  <a:extLst>
                    <a:ext uri="{FF2B5EF4-FFF2-40B4-BE49-F238E27FC236}">
                      <a16:creationId xmlns:a16="http://schemas.microsoft.com/office/drawing/2014/main" id="{8FC8EF83-3302-594B-831C-B8A62478B582}"/>
                    </a:ext>
                  </a:extLst>
                </p:cNvPr>
                <p:cNvPicPr/>
                <p:nvPr/>
              </p:nvPicPr>
              <p:blipFill>
                <a:blip r:embed="rId100"/>
                <a:stretch>
                  <a:fillRect/>
                </a:stretch>
              </p:blipFill>
              <p:spPr>
                <a:xfrm>
                  <a:off x="3544034" y="6433398"/>
                  <a:ext cx="65520" cy="9593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0" name="Ink 89">
                  <a:extLst>
                    <a:ext uri="{FF2B5EF4-FFF2-40B4-BE49-F238E27FC236}">
                      <a16:creationId xmlns:a16="http://schemas.microsoft.com/office/drawing/2014/main" id="{1A29A850-116F-DC4A-9EF1-53855C388A92}"/>
                    </a:ext>
                  </a:extLst>
                </p14:cNvPr>
                <p14:cNvContentPartPr/>
                <p14:nvPr/>
              </p14:nvContentPartPr>
              <p14:xfrm>
                <a:off x="3603434" y="6454724"/>
                <a:ext cx="32400" cy="73440"/>
              </p14:xfrm>
            </p:contentPart>
          </mc:Choice>
          <mc:Fallback xmlns="">
            <p:pic>
              <p:nvPicPr>
                <p:cNvPr id="90" name="Ink 89">
                  <a:extLst>
                    <a:ext uri="{FF2B5EF4-FFF2-40B4-BE49-F238E27FC236}">
                      <a16:creationId xmlns:a16="http://schemas.microsoft.com/office/drawing/2014/main" id="{1A29A850-116F-DC4A-9EF1-53855C388A92}"/>
                    </a:ext>
                  </a:extLst>
                </p:cNvPr>
                <p:cNvPicPr/>
                <p:nvPr/>
              </p:nvPicPr>
              <p:blipFill>
                <a:blip r:embed="rId102"/>
                <a:stretch>
                  <a:fillRect/>
                </a:stretch>
              </p:blipFill>
              <p:spPr>
                <a:xfrm>
                  <a:off x="3587954" y="6439244"/>
                  <a:ext cx="63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2" name="Ink 91">
                  <a:extLst>
                    <a:ext uri="{FF2B5EF4-FFF2-40B4-BE49-F238E27FC236}">
                      <a16:creationId xmlns:a16="http://schemas.microsoft.com/office/drawing/2014/main" id="{A37447CB-71D1-C241-86A9-F4E2ECA38E00}"/>
                    </a:ext>
                  </a:extLst>
                </p14:cNvPr>
                <p14:cNvContentPartPr/>
                <p14:nvPr/>
              </p14:nvContentPartPr>
              <p14:xfrm>
                <a:off x="3711794" y="6441764"/>
                <a:ext cx="55080" cy="81000"/>
              </p14:xfrm>
            </p:contentPart>
          </mc:Choice>
          <mc:Fallback xmlns="">
            <p:pic>
              <p:nvPicPr>
                <p:cNvPr id="92" name="Ink 91">
                  <a:extLst>
                    <a:ext uri="{FF2B5EF4-FFF2-40B4-BE49-F238E27FC236}">
                      <a16:creationId xmlns:a16="http://schemas.microsoft.com/office/drawing/2014/main" id="{A37447CB-71D1-C241-86A9-F4E2ECA38E00}"/>
                    </a:ext>
                  </a:extLst>
                </p:cNvPr>
                <p:cNvPicPr/>
                <p:nvPr/>
              </p:nvPicPr>
              <p:blipFill>
                <a:blip r:embed="rId104"/>
                <a:stretch>
                  <a:fillRect/>
                </a:stretch>
              </p:blipFill>
              <p:spPr>
                <a:xfrm>
                  <a:off x="3696314" y="6426352"/>
                  <a:ext cx="85680" cy="11146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3" name="Ink 92">
                  <a:extLst>
                    <a:ext uri="{FF2B5EF4-FFF2-40B4-BE49-F238E27FC236}">
                      <a16:creationId xmlns:a16="http://schemas.microsoft.com/office/drawing/2014/main" id="{54A40093-80EE-5749-BEA1-679E84188E01}"/>
                    </a:ext>
                  </a:extLst>
                </p14:cNvPr>
                <p14:cNvContentPartPr/>
                <p14:nvPr/>
              </p14:nvContentPartPr>
              <p14:xfrm>
                <a:off x="3784154" y="6489284"/>
                <a:ext cx="40680" cy="28440"/>
              </p14:xfrm>
            </p:contentPart>
          </mc:Choice>
          <mc:Fallback xmlns="">
            <p:pic>
              <p:nvPicPr>
                <p:cNvPr id="93" name="Ink 92">
                  <a:extLst>
                    <a:ext uri="{FF2B5EF4-FFF2-40B4-BE49-F238E27FC236}">
                      <a16:creationId xmlns:a16="http://schemas.microsoft.com/office/drawing/2014/main" id="{54A40093-80EE-5749-BEA1-679E84188E01}"/>
                    </a:ext>
                  </a:extLst>
                </p:cNvPr>
                <p:cNvPicPr/>
                <p:nvPr/>
              </p:nvPicPr>
              <p:blipFill>
                <a:blip r:embed="rId106"/>
                <a:stretch>
                  <a:fillRect/>
                </a:stretch>
              </p:blipFill>
              <p:spPr>
                <a:xfrm>
                  <a:off x="3768810" y="6473804"/>
                  <a:ext cx="71012"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4" name="Ink 93">
                  <a:extLst>
                    <a:ext uri="{FF2B5EF4-FFF2-40B4-BE49-F238E27FC236}">
                      <a16:creationId xmlns:a16="http://schemas.microsoft.com/office/drawing/2014/main" id="{1E55661A-86CB-F149-96CD-CDB16ADDC599}"/>
                    </a:ext>
                  </a:extLst>
                </p14:cNvPr>
                <p14:cNvContentPartPr/>
                <p14:nvPr/>
              </p14:nvContentPartPr>
              <p14:xfrm>
                <a:off x="3850394" y="6421964"/>
                <a:ext cx="14400" cy="105480"/>
              </p14:xfrm>
            </p:contentPart>
          </mc:Choice>
          <mc:Fallback xmlns="">
            <p:pic>
              <p:nvPicPr>
                <p:cNvPr id="94" name="Ink 93">
                  <a:extLst>
                    <a:ext uri="{FF2B5EF4-FFF2-40B4-BE49-F238E27FC236}">
                      <a16:creationId xmlns:a16="http://schemas.microsoft.com/office/drawing/2014/main" id="{1E55661A-86CB-F149-96CD-CDB16ADDC599}"/>
                    </a:ext>
                  </a:extLst>
                </p:cNvPr>
                <p:cNvPicPr/>
                <p:nvPr/>
              </p:nvPicPr>
              <p:blipFill>
                <a:blip r:embed="rId108"/>
                <a:stretch>
                  <a:fillRect/>
                </a:stretch>
              </p:blipFill>
              <p:spPr>
                <a:xfrm>
                  <a:off x="3835292" y="6406484"/>
                  <a:ext cx="44254"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5" name="Ink 94">
                  <a:extLst>
                    <a:ext uri="{FF2B5EF4-FFF2-40B4-BE49-F238E27FC236}">
                      <a16:creationId xmlns:a16="http://schemas.microsoft.com/office/drawing/2014/main" id="{8AA57BC1-0DFE-584D-AE35-804FA73CFE0D}"/>
                    </a:ext>
                  </a:extLst>
                </p14:cNvPr>
                <p14:cNvContentPartPr/>
                <p14:nvPr/>
              </p14:nvContentPartPr>
              <p14:xfrm>
                <a:off x="3880274" y="6421244"/>
                <a:ext cx="107640" cy="115920"/>
              </p14:xfrm>
            </p:contentPart>
          </mc:Choice>
          <mc:Fallback xmlns="">
            <p:pic>
              <p:nvPicPr>
                <p:cNvPr id="95" name="Ink 94">
                  <a:extLst>
                    <a:ext uri="{FF2B5EF4-FFF2-40B4-BE49-F238E27FC236}">
                      <a16:creationId xmlns:a16="http://schemas.microsoft.com/office/drawing/2014/main" id="{8AA57BC1-0DFE-584D-AE35-804FA73CFE0D}"/>
                    </a:ext>
                  </a:extLst>
                </p:cNvPr>
                <p:cNvPicPr/>
                <p:nvPr/>
              </p:nvPicPr>
              <p:blipFill>
                <a:blip r:embed="rId110"/>
                <a:stretch>
                  <a:fillRect/>
                </a:stretch>
              </p:blipFill>
              <p:spPr>
                <a:xfrm>
                  <a:off x="3864794" y="6405764"/>
                  <a:ext cx="138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6" name="Ink 95">
                  <a:extLst>
                    <a:ext uri="{FF2B5EF4-FFF2-40B4-BE49-F238E27FC236}">
                      <a16:creationId xmlns:a16="http://schemas.microsoft.com/office/drawing/2014/main" id="{FF6B36FF-B957-4A40-A3C0-A181C09B74C7}"/>
                    </a:ext>
                  </a:extLst>
                </p14:cNvPr>
                <p14:cNvContentPartPr/>
                <p14:nvPr/>
              </p14:nvContentPartPr>
              <p14:xfrm>
                <a:off x="3938594" y="6475964"/>
                <a:ext cx="61920" cy="8280"/>
              </p14:xfrm>
            </p:contentPart>
          </mc:Choice>
          <mc:Fallback xmlns="">
            <p:pic>
              <p:nvPicPr>
                <p:cNvPr id="96" name="Ink 95">
                  <a:extLst>
                    <a:ext uri="{FF2B5EF4-FFF2-40B4-BE49-F238E27FC236}">
                      <a16:creationId xmlns:a16="http://schemas.microsoft.com/office/drawing/2014/main" id="{FF6B36FF-B957-4A40-A3C0-A181C09B74C7}"/>
                    </a:ext>
                  </a:extLst>
                </p:cNvPr>
                <p:cNvPicPr/>
                <p:nvPr/>
              </p:nvPicPr>
              <p:blipFill>
                <a:blip r:embed="rId112"/>
                <a:stretch>
                  <a:fillRect/>
                </a:stretch>
              </p:blipFill>
              <p:spPr>
                <a:xfrm>
                  <a:off x="3923203" y="6459780"/>
                  <a:ext cx="92343" cy="40271"/>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7" name="Ink 96">
                  <a:extLst>
                    <a:ext uri="{FF2B5EF4-FFF2-40B4-BE49-F238E27FC236}">
                      <a16:creationId xmlns:a16="http://schemas.microsoft.com/office/drawing/2014/main" id="{C8A38A14-8320-E24B-9528-11DC5BD212E9}"/>
                    </a:ext>
                  </a:extLst>
                </p14:cNvPr>
                <p14:cNvContentPartPr/>
                <p14:nvPr/>
              </p14:nvContentPartPr>
              <p14:xfrm>
                <a:off x="4026794" y="6478484"/>
                <a:ext cx="9000" cy="38880"/>
              </p14:xfrm>
            </p:contentPart>
          </mc:Choice>
          <mc:Fallback xmlns="">
            <p:pic>
              <p:nvPicPr>
                <p:cNvPr id="97" name="Ink 96">
                  <a:extLst>
                    <a:ext uri="{FF2B5EF4-FFF2-40B4-BE49-F238E27FC236}">
                      <a16:creationId xmlns:a16="http://schemas.microsoft.com/office/drawing/2014/main" id="{C8A38A14-8320-E24B-9528-11DC5BD212E9}"/>
                    </a:ext>
                  </a:extLst>
                </p:cNvPr>
                <p:cNvPicPr/>
                <p:nvPr/>
              </p:nvPicPr>
              <p:blipFill>
                <a:blip r:embed="rId114"/>
                <a:stretch>
                  <a:fillRect/>
                </a:stretch>
              </p:blipFill>
              <p:spPr>
                <a:xfrm>
                  <a:off x="4011314" y="6463004"/>
                  <a:ext cx="39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8" name="Ink 97">
                  <a:extLst>
                    <a:ext uri="{FF2B5EF4-FFF2-40B4-BE49-F238E27FC236}">
                      <a16:creationId xmlns:a16="http://schemas.microsoft.com/office/drawing/2014/main" id="{746C9FE6-DD74-2C45-BB55-79F841F8812F}"/>
                    </a:ext>
                  </a:extLst>
                </p14:cNvPr>
                <p14:cNvContentPartPr/>
                <p14:nvPr/>
              </p14:nvContentPartPr>
              <p14:xfrm>
                <a:off x="4026794" y="6447524"/>
                <a:ext cx="18000" cy="11880"/>
              </p14:xfrm>
            </p:contentPart>
          </mc:Choice>
          <mc:Fallback xmlns="">
            <p:pic>
              <p:nvPicPr>
                <p:cNvPr id="98" name="Ink 97">
                  <a:extLst>
                    <a:ext uri="{FF2B5EF4-FFF2-40B4-BE49-F238E27FC236}">
                      <a16:creationId xmlns:a16="http://schemas.microsoft.com/office/drawing/2014/main" id="{746C9FE6-DD74-2C45-BB55-79F841F8812F}"/>
                    </a:ext>
                  </a:extLst>
                </p:cNvPr>
                <p:cNvPicPr/>
                <p:nvPr/>
              </p:nvPicPr>
              <p:blipFill>
                <a:blip r:embed="rId116"/>
                <a:stretch>
                  <a:fillRect/>
                </a:stretch>
              </p:blipFill>
              <p:spPr>
                <a:xfrm>
                  <a:off x="4011314" y="6432044"/>
                  <a:ext cx="48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9" name="Ink 98">
                  <a:extLst>
                    <a:ext uri="{FF2B5EF4-FFF2-40B4-BE49-F238E27FC236}">
                      <a16:creationId xmlns:a16="http://schemas.microsoft.com/office/drawing/2014/main" id="{B21A9F50-A18F-854B-9494-0BAF2C8C840B}"/>
                    </a:ext>
                  </a:extLst>
                </p14:cNvPr>
                <p14:cNvContentPartPr/>
                <p14:nvPr/>
              </p14:nvContentPartPr>
              <p14:xfrm>
                <a:off x="4058474" y="6464444"/>
                <a:ext cx="106200" cy="59400"/>
              </p14:xfrm>
            </p:contentPart>
          </mc:Choice>
          <mc:Fallback xmlns="">
            <p:pic>
              <p:nvPicPr>
                <p:cNvPr id="99" name="Ink 98">
                  <a:extLst>
                    <a:ext uri="{FF2B5EF4-FFF2-40B4-BE49-F238E27FC236}">
                      <a16:creationId xmlns:a16="http://schemas.microsoft.com/office/drawing/2014/main" id="{B21A9F50-A18F-854B-9494-0BAF2C8C840B}"/>
                    </a:ext>
                  </a:extLst>
                </p:cNvPr>
                <p:cNvPicPr/>
                <p:nvPr/>
              </p:nvPicPr>
              <p:blipFill>
                <a:blip r:embed="rId118"/>
                <a:stretch>
                  <a:fillRect/>
                </a:stretch>
              </p:blipFill>
              <p:spPr>
                <a:xfrm>
                  <a:off x="4042994" y="6448964"/>
                  <a:ext cx="136800" cy="90000"/>
                </a:xfrm>
                <a:prstGeom prst="rect">
                  <a:avLst/>
                </a:prstGeom>
              </p:spPr>
            </p:pic>
          </mc:Fallback>
        </mc:AlternateContent>
      </p:grpSp>
      <p:grpSp>
        <p:nvGrpSpPr>
          <p:cNvPr id="122" name="Group 121">
            <a:extLst>
              <a:ext uri="{FF2B5EF4-FFF2-40B4-BE49-F238E27FC236}">
                <a16:creationId xmlns:a16="http://schemas.microsoft.com/office/drawing/2014/main" id="{A50D23FD-B69D-E844-8F3A-5B568A75DF6B}"/>
              </a:ext>
            </a:extLst>
          </p:cNvPr>
          <p:cNvGrpSpPr/>
          <p:nvPr/>
        </p:nvGrpSpPr>
        <p:grpSpPr>
          <a:xfrm>
            <a:off x="4194671" y="6397484"/>
            <a:ext cx="414360" cy="116640"/>
            <a:chOff x="4194671" y="6397484"/>
            <a:chExt cx="414360" cy="116640"/>
          </a:xfrm>
        </p:grpSpPr>
        <mc:AlternateContent xmlns:mc="http://schemas.openxmlformats.org/markup-compatibility/2006" xmlns:p14="http://schemas.microsoft.com/office/powerpoint/2010/main">
          <mc:Choice Requires="p14">
            <p:contentPart p14:bwMode="auto" r:id="rId119">
              <p14:nvContentPartPr>
                <p14:cNvPr id="101" name="Ink 100">
                  <a:extLst>
                    <a:ext uri="{FF2B5EF4-FFF2-40B4-BE49-F238E27FC236}">
                      <a16:creationId xmlns:a16="http://schemas.microsoft.com/office/drawing/2014/main" id="{7EE791B6-7206-7943-B408-1907DE87E780}"/>
                    </a:ext>
                  </a:extLst>
                </p14:cNvPr>
                <p14:cNvContentPartPr/>
                <p14:nvPr/>
              </p14:nvContentPartPr>
              <p14:xfrm>
                <a:off x="4257671" y="6397484"/>
                <a:ext cx="76320" cy="106920"/>
              </p14:xfrm>
            </p:contentPart>
          </mc:Choice>
          <mc:Fallback xmlns="">
            <p:pic>
              <p:nvPicPr>
                <p:cNvPr id="101" name="Ink 100">
                  <a:extLst>
                    <a:ext uri="{FF2B5EF4-FFF2-40B4-BE49-F238E27FC236}">
                      <a16:creationId xmlns:a16="http://schemas.microsoft.com/office/drawing/2014/main" id="{7EE791B6-7206-7943-B408-1907DE87E780}"/>
                    </a:ext>
                  </a:extLst>
                </p:cNvPr>
                <p:cNvPicPr/>
                <p:nvPr/>
              </p:nvPicPr>
              <p:blipFill>
                <a:blip r:embed="rId120"/>
                <a:stretch>
                  <a:fillRect/>
                </a:stretch>
              </p:blipFill>
              <p:spPr>
                <a:xfrm>
                  <a:off x="4242191" y="6382056"/>
                  <a:ext cx="106920" cy="13741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2" name="Ink 101">
                  <a:extLst>
                    <a:ext uri="{FF2B5EF4-FFF2-40B4-BE49-F238E27FC236}">
                      <a16:creationId xmlns:a16="http://schemas.microsoft.com/office/drawing/2014/main" id="{A88FCFFC-6EAD-8142-BB9F-8C931CB6BB44}"/>
                    </a:ext>
                  </a:extLst>
                </p14:cNvPr>
                <p14:cNvContentPartPr/>
                <p14:nvPr/>
              </p14:nvContentPartPr>
              <p14:xfrm>
                <a:off x="4194671" y="6449324"/>
                <a:ext cx="134280" cy="10080"/>
              </p14:xfrm>
            </p:contentPart>
          </mc:Choice>
          <mc:Fallback xmlns="">
            <p:pic>
              <p:nvPicPr>
                <p:cNvPr id="102" name="Ink 101">
                  <a:extLst>
                    <a:ext uri="{FF2B5EF4-FFF2-40B4-BE49-F238E27FC236}">
                      <a16:creationId xmlns:a16="http://schemas.microsoft.com/office/drawing/2014/main" id="{A88FCFFC-6EAD-8142-BB9F-8C931CB6BB44}"/>
                    </a:ext>
                  </a:extLst>
                </p:cNvPr>
                <p:cNvPicPr/>
                <p:nvPr/>
              </p:nvPicPr>
              <p:blipFill>
                <a:blip r:embed="rId122"/>
                <a:stretch>
                  <a:fillRect/>
                </a:stretch>
              </p:blipFill>
              <p:spPr>
                <a:xfrm>
                  <a:off x="4179191" y="6433844"/>
                  <a:ext cx="164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0" name="Ink 119">
                  <a:extLst>
                    <a:ext uri="{FF2B5EF4-FFF2-40B4-BE49-F238E27FC236}">
                      <a16:creationId xmlns:a16="http://schemas.microsoft.com/office/drawing/2014/main" id="{70F7AEE4-EBCA-784F-8FCA-2E2EB294905B}"/>
                    </a:ext>
                  </a:extLst>
                </p14:cNvPr>
                <p14:cNvContentPartPr/>
                <p14:nvPr/>
              </p14:nvContentPartPr>
              <p14:xfrm>
                <a:off x="4340831" y="6452204"/>
                <a:ext cx="120240" cy="61200"/>
              </p14:xfrm>
            </p:contentPart>
          </mc:Choice>
          <mc:Fallback xmlns="">
            <p:pic>
              <p:nvPicPr>
                <p:cNvPr id="120" name="Ink 119">
                  <a:extLst>
                    <a:ext uri="{FF2B5EF4-FFF2-40B4-BE49-F238E27FC236}">
                      <a16:creationId xmlns:a16="http://schemas.microsoft.com/office/drawing/2014/main" id="{70F7AEE4-EBCA-784F-8FCA-2E2EB294905B}"/>
                    </a:ext>
                  </a:extLst>
                </p:cNvPr>
                <p:cNvPicPr/>
                <p:nvPr/>
              </p:nvPicPr>
              <p:blipFill>
                <a:blip r:embed="rId124"/>
                <a:stretch>
                  <a:fillRect/>
                </a:stretch>
              </p:blipFill>
              <p:spPr>
                <a:xfrm>
                  <a:off x="4325351" y="6436724"/>
                  <a:ext cx="150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1" name="Ink 120">
                  <a:extLst>
                    <a:ext uri="{FF2B5EF4-FFF2-40B4-BE49-F238E27FC236}">
                      <a16:creationId xmlns:a16="http://schemas.microsoft.com/office/drawing/2014/main" id="{078ACBCC-F75D-CB4C-B21E-ABC12076B8DE}"/>
                    </a:ext>
                  </a:extLst>
                </p14:cNvPr>
                <p14:cNvContentPartPr/>
                <p14:nvPr/>
              </p14:nvContentPartPr>
              <p14:xfrm>
                <a:off x="4511831" y="6452564"/>
                <a:ext cx="97200" cy="61560"/>
              </p14:xfrm>
            </p:contentPart>
          </mc:Choice>
          <mc:Fallback xmlns="">
            <p:pic>
              <p:nvPicPr>
                <p:cNvPr id="121" name="Ink 120">
                  <a:extLst>
                    <a:ext uri="{FF2B5EF4-FFF2-40B4-BE49-F238E27FC236}">
                      <a16:creationId xmlns:a16="http://schemas.microsoft.com/office/drawing/2014/main" id="{078ACBCC-F75D-CB4C-B21E-ABC12076B8DE}"/>
                    </a:ext>
                  </a:extLst>
                </p:cNvPr>
                <p:cNvPicPr/>
                <p:nvPr/>
              </p:nvPicPr>
              <p:blipFill>
                <a:blip r:embed="rId126"/>
                <a:stretch>
                  <a:fillRect/>
                </a:stretch>
              </p:blipFill>
              <p:spPr>
                <a:xfrm>
                  <a:off x="4496351" y="6437174"/>
                  <a:ext cx="127800" cy="9198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123" name="Ink 122">
                <a:extLst>
                  <a:ext uri="{FF2B5EF4-FFF2-40B4-BE49-F238E27FC236}">
                    <a16:creationId xmlns:a16="http://schemas.microsoft.com/office/drawing/2014/main" id="{19117E43-F78D-F242-A7B6-E853D2C78C8C}"/>
                  </a:ext>
                </a:extLst>
              </p14:cNvPr>
              <p14:cNvContentPartPr/>
              <p14:nvPr/>
            </p14:nvContentPartPr>
            <p14:xfrm>
              <a:off x="4778231" y="6492524"/>
              <a:ext cx="17280" cy="14400"/>
            </p14:xfrm>
          </p:contentPart>
        </mc:Choice>
        <mc:Fallback xmlns="">
          <p:pic>
            <p:nvPicPr>
              <p:cNvPr id="123" name="Ink 122">
                <a:extLst>
                  <a:ext uri="{FF2B5EF4-FFF2-40B4-BE49-F238E27FC236}">
                    <a16:creationId xmlns:a16="http://schemas.microsoft.com/office/drawing/2014/main" id="{19117E43-F78D-F242-A7B6-E853D2C78C8C}"/>
                  </a:ext>
                </a:extLst>
              </p:cNvPr>
              <p:cNvPicPr/>
              <p:nvPr/>
            </p:nvPicPr>
            <p:blipFill>
              <a:blip r:embed="rId128"/>
              <a:stretch>
                <a:fillRect/>
              </a:stretch>
            </p:blipFill>
            <p:spPr>
              <a:xfrm>
                <a:off x="4762751" y="6477044"/>
                <a:ext cx="47880" cy="45000"/>
              </a:xfrm>
              <a:prstGeom prst="rect">
                <a:avLst/>
              </a:prstGeom>
            </p:spPr>
          </p:pic>
        </mc:Fallback>
      </mc:AlternateContent>
      <p:grpSp>
        <p:nvGrpSpPr>
          <p:cNvPr id="151" name="Group 150">
            <a:extLst>
              <a:ext uri="{FF2B5EF4-FFF2-40B4-BE49-F238E27FC236}">
                <a16:creationId xmlns:a16="http://schemas.microsoft.com/office/drawing/2014/main" id="{82B39B49-72D6-244D-B887-10A8B370ACB3}"/>
              </a:ext>
            </a:extLst>
          </p:cNvPr>
          <p:cNvGrpSpPr/>
          <p:nvPr/>
        </p:nvGrpSpPr>
        <p:grpSpPr>
          <a:xfrm>
            <a:off x="4713791" y="6394964"/>
            <a:ext cx="1145880" cy="523440"/>
            <a:chOff x="4713791" y="6394964"/>
            <a:chExt cx="1145880" cy="523440"/>
          </a:xfrm>
        </p:grpSpPr>
        <mc:AlternateContent xmlns:mc="http://schemas.openxmlformats.org/markup-compatibility/2006" xmlns:p14="http://schemas.microsoft.com/office/powerpoint/2010/main">
          <mc:Choice Requires="p14">
            <p:contentPart p14:bwMode="auto" r:id="rId129">
              <p14:nvContentPartPr>
                <p14:cNvPr id="129" name="Ink 128">
                  <a:extLst>
                    <a:ext uri="{FF2B5EF4-FFF2-40B4-BE49-F238E27FC236}">
                      <a16:creationId xmlns:a16="http://schemas.microsoft.com/office/drawing/2014/main" id="{3C08C798-8ED0-C047-A11F-F532EAE6FC48}"/>
                    </a:ext>
                  </a:extLst>
                </p14:cNvPr>
                <p14:cNvContentPartPr/>
                <p14:nvPr/>
              </p14:nvContentPartPr>
              <p14:xfrm>
                <a:off x="4713791" y="6463004"/>
                <a:ext cx="107280" cy="81360"/>
              </p14:xfrm>
            </p:contentPart>
          </mc:Choice>
          <mc:Fallback xmlns="">
            <p:pic>
              <p:nvPicPr>
                <p:cNvPr id="129" name="Ink 128">
                  <a:extLst>
                    <a:ext uri="{FF2B5EF4-FFF2-40B4-BE49-F238E27FC236}">
                      <a16:creationId xmlns:a16="http://schemas.microsoft.com/office/drawing/2014/main" id="{3C08C798-8ED0-C047-A11F-F532EAE6FC48}"/>
                    </a:ext>
                  </a:extLst>
                </p:cNvPr>
                <p:cNvPicPr/>
                <p:nvPr/>
              </p:nvPicPr>
              <p:blipFill>
                <a:blip r:embed="rId130"/>
                <a:stretch>
                  <a:fillRect/>
                </a:stretch>
              </p:blipFill>
              <p:spPr>
                <a:xfrm>
                  <a:off x="4698311" y="6447524"/>
                  <a:ext cx="137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0" name="Ink 129">
                  <a:extLst>
                    <a:ext uri="{FF2B5EF4-FFF2-40B4-BE49-F238E27FC236}">
                      <a16:creationId xmlns:a16="http://schemas.microsoft.com/office/drawing/2014/main" id="{66B2ED80-38AA-D14F-A030-8C575B653DA0}"/>
                    </a:ext>
                  </a:extLst>
                </p14:cNvPr>
                <p14:cNvContentPartPr/>
                <p14:nvPr/>
              </p14:nvContentPartPr>
              <p14:xfrm>
                <a:off x="4884071" y="6454364"/>
                <a:ext cx="51480" cy="81000"/>
              </p14:xfrm>
            </p:contentPart>
          </mc:Choice>
          <mc:Fallback xmlns="">
            <p:pic>
              <p:nvPicPr>
                <p:cNvPr id="130" name="Ink 129">
                  <a:extLst>
                    <a:ext uri="{FF2B5EF4-FFF2-40B4-BE49-F238E27FC236}">
                      <a16:creationId xmlns:a16="http://schemas.microsoft.com/office/drawing/2014/main" id="{66B2ED80-38AA-D14F-A030-8C575B653DA0}"/>
                    </a:ext>
                  </a:extLst>
                </p:cNvPr>
                <p:cNvPicPr/>
                <p:nvPr/>
              </p:nvPicPr>
              <p:blipFill>
                <a:blip r:embed="rId132"/>
                <a:stretch>
                  <a:fillRect/>
                </a:stretch>
              </p:blipFill>
              <p:spPr>
                <a:xfrm>
                  <a:off x="4868482" y="6438952"/>
                  <a:ext cx="82295" cy="111465"/>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1" name="Ink 130">
                  <a:extLst>
                    <a:ext uri="{FF2B5EF4-FFF2-40B4-BE49-F238E27FC236}">
                      <a16:creationId xmlns:a16="http://schemas.microsoft.com/office/drawing/2014/main" id="{BE5B123D-2CE2-994B-AE11-170619DD8C26}"/>
                    </a:ext>
                  </a:extLst>
                </p14:cNvPr>
                <p14:cNvContentPartPr/>
                <p14:nvPr/>
              </p14:nvContentPartPr>
              <p14:xfrm>
                <a:off x="4951031" y="6471284"/>
                <a:ext cx="76320" cy="71280"/>
              </p14:xfrm>
            </p:contentPart>
          </mc:Choice>
          <mc:Fallback xmlns="">
            <p:pic>
              <p:nvPicPr>
                <p:cNvPr id="131" name="Ink 130">
                  <a:extLst>
                    <a:ext uri="{FF2B5EF4-FFF2-40B4-BE49-F238E27FC236}">
                      <a16:creationId xmlns:a16="http://schemas.microsoft.com/office/drawing/2014/main" id="{BE5B123D-2CE2-994B-AE11-170619DD8C26}"/>
                    </a:ext>
                  </a:extLst>
                </p:cNvPr>
                <p:cNvPicPr/>
                <p:nvPr/>
              </p:nvPicPr>
              <p:blipFill>
                <a:blip r:embed="rId134"/>
                <a:stretch>
                  <a:fillRect/>
                </a:stretch>
              </p:blipFill>
              <p:spPr>
                <a:xfrm>
                  <a:off x="4935478" y="6455725"/>
                  <a:ext cx="107065" cy="102035"/>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2" name="Ink 131">
                  <a:extLst>
                    <a:ext uri="{FF2B5EF4-FFF2-40B4-BE49-F238E27FC236}">
                      <a16:creationId xmlns:a16="http://schemas.microsoft.com/office/drawing/2014/main" id="{1569D98E-4330-9243-9239-E299469A5155}"/>
                    </a:ext>
                  </a:extLst>
                </p14:cNvPr>
                <p14:cNvContentPartPr/>
                <p14:nvPr/>
              </p14:nvContentPartPr>
              <p14:xfrm>
                <a:off x="5032031" y="6452204"/>
                <a:ext cx="35640" cy="104040"/>
              </p14:xfrm>
            </p:contentPart>
          </mc:Choice>
          <mc:Fallback xmlns="">
            <p:pic>
              <p:nvPicPr>
                <p:cNvPr id="132" name="Ink 131">
                  <a:extLst>
                    <a:ext uri="{FF2B5EF4-FFF2-40B4-BE49-F238E27FC236}">
                      <a16:creationId xmlns:a16="http://schemas.microsoft.com/office/drawing/2014/main" id="{1569D98E-4330-9243-9239-E299469A5155}"/>
                    </a:ext>
                  </a:extLst>
                </p:cNvPr>
                <p:cNvPicPr/>
                <p:nvPr/>
              </p:nvPicPr>
              <p:blipFill>
                <a:blip r:embed="rId136"/>
                <a:stretch>
                  <a:fillRect/>
                </a:stretch>
              </p:blipFill>
              <p:spPr>
                <a:xfrm>
                  <a:off x="5016551" y="6436724"/>
                  <a:ext cx="66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3" name="Ink 132">
                  <a:extLst>
                    <a:ext uri="{FF2B5EF4-FFF2-40B4-BE49-F238E27FC236}">
                      <a16:creationId xmlns:a16="http://schemas.microsoft.com/office/drawing/2014/main" id="{14A0BF7C-ED82-424D-9340-6969CF5D8ADD}"/>
                    </a:ext>
                  </a:extLst>
                </p14:cNvPr>
                <p14:cNvContentPartPr/>
                <p14:nvPr/>
              </p14:nvContentPartPr>
              <p14:xfrm>
                <a:off x="5079911" y="6465164"/>
                <a:ext cx="70920" cy="77400"/>
              </p14:xfrm>
            </p:contentPart>
          </mc:Choice>
          <mc:Fallback xmlns="">
            <p:pic>
              <p:nvPicPr>
                <p:cNvPr id="133" name="Ink 132">
                  <a:extLst>
                    <a:ext uri="{FF2B5EF4-FFF2-40B4-BE49-F238E27FC236}">
                      <a16:creationId xmlns:a16="http://schemas.microsoft.com/office/drawing/2014/main" id="{14A0BF7C-ED82-424D-9340-6969CF5D8ADD}"/>
                    </a:ext>
                  </a:extLst>
                </p:cNvPr>
                <p:cNvPicPr/>
                <p:nvPr/>
              </p:nvPicPr>
              <p:blipFill>
                <a:blip r:embed="rId138"/>
                <a:stretch>
                  <a:fillRect/>
                </a:stretch>
              </p:blipFill>
              <p:spPr>
                <a:xfrm>
                  <a:off x="5064431" y="6449684"/>
                  <a:ext cx="101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4" name="Ink 133">
                  <a:extLst>
                    <a:ext uri="{FF2B5EF4-FFF2-40B4-BE49-F238E27FC236}">
                      <a16:creationId xmlns:a16="http://schemas.microsoft.com/office/drawing/2014/main" id="{A4B9F6C7-BA1A-5740-A912-E6333FD09FFC}"/>
                    </a:ext>
                  </a:extLst>
                </p14:cNvPr>
                <p14:cNvContentPartPr/>
                <p14:nvPr/>
              </p14:nvContentPartPr>
              <p14:xfrm>
                <a:off x="5194391" y="6394964"/>
                <a:ext cx="129240" cy="223560"/>
              </p14:xfrm>
            </p:contentPart>
          </mc:Choice>
          <mc:Fallback xmlns="">
            <p:pic>
              <p:nvPicPr>
                <p:cNvPr id="134" name="Ink 133">
                  <a:extLst>
                    <a:ext uri="{FF2B5EF4-FFF2-40B4-BE49-F238E27FC236}">
                      <a16:creationId xmlns:a16="http://schemas.microsoft.com/office/drawing/2014/main" id="{A4B9F6C7-BA1A-5740-A912-E6333FD09FFC}"/>
                    </a:ext>
                  </a:extLst>
                </p:cNvPr>
                <p:cNvPicPr/>
                <p:nvPr/>
              </p:nvPicPr>
              <p:blipFill>
                <a:blip r:embed="rId140"/>
                <a:stretch>
                  <a:fillRect/>
                </a:stretch>
              </p:blipFill>
              <p:spPr>
                <a:xfrm>
                  <a:off x="5178868" y="6379484"/>
                  <a:ext cx="159925"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5" name="Ink 134">
                  <a:extLst>
                    <a:ext uri="{FF2B5EF4-FFF2-40B4-BE49-F238E27FC236}">
                      <a16:creationId xmlns:a16="http://schemas.microsoft.com/office/drawing/2014/main" id="{FB9569AB-959C-7D40-BC1F-7F8CB279A6E1}"/>
                    </a:ext>
                  </a:extLst>
                </p14:cNvPr>
                <p14:cNvContentPartPr/>
                <p14:nvPr/>
              </p14:nvContentPartPr>
              <p14:xfrm>
                <a:off x="5388431" y="6439604"/>
                <a:ext cx="23400" cy="144360"/>
              </p14:xfrm>
            </p:contentPart>
          </mc:Choice>
          <mc:Fallback xmlns="">
            <p:pic>
              <p:nvPicPr>
                <p:cNvPr id="135" name="Ink 134">
                  <a:extLst>
                    <a:ext uri="{FF2B5EF4-FFF2-40B4-BE49-F238E27FC236}">
                      <a16:creationId xmlns:a16="http://schemas.microsoft.com/office/drawing/2014/main" id="{FB9569AB-959C-7D40-BC1F-7F8CB279A6E1}"/>
                    </a:ext>
                  </a:extLst>
                </p:cNvPr>
                <p:cNvPicPr/>
                <p:nvPr/>
              </p:nvPicPr>
              <p:blipFill>
                <a:blip r:embed="rId142"/>
                <a:stretch>
                  <a:fillRect/>
                </a:stretch>
              </p:blipFill>
              <p:spPr>
                <a:xfrm>
                  <a:off x="5372709" y="6424124"/>
                  <a:ext cx="54478"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6" name="Ink 135">
                  <a:extLst>
                    <a:ext uri="{FF2B5EF4-FFF2-40B4-BE49-F238E27FC236}">
                      <a16:creationId xmlns:a16="http://schemas.microsoft.com/office/drawing/2014/main" id="{E76D12D0-80FB-EF48-B5CB-B72604D78D4A}"/>
                    </a:ext>
                  </a:extLst>
                </p14:cNvPr>
                <p14:cNvContentPartPr/>
                <p14:nvPr/>
              </p14:nvContentPartPr>
              <p14:xfrm>
                <a:off x="5390231" y="6416924"/>
                <a:ext cx="63720" cy="102600"/>
              </p14:xfrm>
            </p:contentPart>
          </mc:Choice>
          <mc:Fallback xmlns="">
            <p:pic>
              <p:nvPicPr>
                <p:cNvPr id="136" name="Ink 135">
                  <a:extLst>
                    <a:ext uri="{FF2B5EF4-FFF2-40B4-BE49-F238E27FC236}">
                      <a16:creationId xmlns:a16="http://schemas.microsoft.com/office/drawing/2014/main" id="{E76D12D0-80FB-EF48-B5CB-B72604D78D4A}"/>
                    </a:ext>
                  </a:extLst>
                </p:cNvPr>
                <p:cNvPicPr/>
                <p:nvPr/>
              </p:nvPicPr>
              <p:blipFill>
                <a:blip r:embed="rId144"/>
                <a:stretch>
                  <a:fillRect/>
                </a:stretch>
              </p:blipFill>
              <p:spPr>
                <a:xfrm>
                  <a:off x="5374663" y="6401389"/>
                  <a:ext cx="94494" cy="133308"/>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7" name="Ink 136">
                  <a:extLst>
                    <a:ext uri="{FF2B5EF4-FFF2-40B4-BE49-F238E27FC236}">
                      <a16:creationId xmlns:a16="http://schemas.microsoft.com/office/drawing/2014/main" id="{1CE545D8-6B85-B849-8B92-F40A62699D12}"/>
                    </a:ext>
                  </a:extLst>
                </p14:cNvPr>
                <p14:cNvContentPartPr/>
                <p14:nvPr/>
              </p14:nvContentPartPr>
              <p14:xfrm>
                <a:off x="5458991" y="6464444"/>
                <a:ext cx="77760" cy="57960"/>
              </p14:xfrm>
            </p:contentPart>
          </mc:Choice>
          <mc:Fallback xmlns="">
            <p:pic>
              <p:nvPicPr>
                <p:cNvPr id="137" name="Ink 136">
                  <a:extLst>
                    <a:ext uri="{FF2B5EF4-FFF2-40B4-BE49-F238E27FC236}">
                      <a16:creationId xmlns:a16="http://schemas.microsoft.com/office/drawing/2014/main" id="{1CE545D8-6B85-B849-8B92-F40A62699D12}"/>
                    </a:ext>
                  </a:extLst>
                </p:cNvPr>
                <p:cNvPicPr/>
                <p:nvPr/>
              </p:nvPicPr>
              <p:blipFill>
                <a:blip r:embed="rId146"/>
                <a:stretch>
                  <a:fillRect/>
                </a:stretch>
              </p:blipFill>
              <p:spPr>
                <a:xfrm>
                  <a:off x="5443511" y="6448867"/>
                  <a:ext cx="108360" cy="88751"/>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8" name="Ink 137">
                  <a:extLst>
                    <a:ext uri="{FF2B5EF4-FFF2-40B4-BE49-F238E27FC236}">
                      <a16:creationId xmlns:a16="http://schemas.microsoft.com/office/drawing/2014/main" id="{FB538F93-D7A3-8948-8854-78C994D21A5C}"/>
                    </a:ext>
                  </a:extLst>
                </p14:cNvPr>
                <p14:cNvContentPartPr/>
                <p14:nvPr/>
              </p14:nvContentPartPr>
              <p14:xfrm>
                <a:off x="5565911" y="6401084"/>
                <a:ext cx="39600" cy="122040"/>
              </p14:xfrm>
            </p:contentPart>
          </mc:Choice>
          <mc:Fallback xmlns="">
            <p:pic>
              <p:nvPicPr>
                <p:cNvPr id="138" name="Ink 137">
                  <a:extLst>
                    <a:ext uri="{FF2B5EF4-FFF2-40B4-BE49-F238E27FC236}">
                      <a16:creationId xmlns:a16="http://schemas.microsoft.com/office/drawing/2014/main" id="{FB538F93-D7A3-8948-8854-78C994D21A5C}"/>
                    </a:ext>
                  </a:extLst>
                </p:cNvPr>
                <p:cNvPicPr/>
                <p:nvPr/>
              </p:nvPicPr>
              <p:blipFill>
                <a:blip r:embed="rId148"/>
                <a:stretch>
                  <a:fillRect/>
                </a:stretch>
              </p:blipFill>
              <p:spPr>
                <a:xfrm>
                  <a:off x="5550570" y="6385604"/>
                  <a:ext cx="69924"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9" name="Ink 138">
                  <a:extLst>
                    <a:ext uri="{FF2B5EF4-FFF2-40B4-BE49-F238E27FC236}">
                      <a16:creationId xmlns:a16="http://schemas.microsoft.com/office/drawing/2014/main" id="{AEC7BCDE-AFF8-404D-AA96-3757C45491E5}"/>
                    </a:ext>
                  </a:extLst>
                </p14:cNvPr>
                <p14:cNvContentPartPr/>
                <p14:nvPr/>
              </p14:nvContentPartPr>
              <p14:xfrm>
                <a:off x="5640791" y="6413324"/>
                <a:ext cx="12600" cy="109800"/>
              </p14:xfrm>
            </p:contentPart>
          </mc:Choice>
          <mc:Fallback xmlns="">
            <p:pic>
              <p:nvPicPr>
                <p:cNvPr id="139" name="Ink 138">
                  <a:extLst>
                    <a:ext uri="{FF2B5EF4-FFF2-40B4-BE49-F238E27FC236}">
                      <a16:creationId xmlns:a16="http://schemas.microsoft.com/office/drawing/2014/main" id="{AEC7BCDE-AFF8-404D-AA96-3757C45491E5}"/>
                    </a:ext>
                  </a:extLst>
                </p:cNvPr>
                <p:cNvPicPr/>
                <p:nvPr/>
              </p:nvPicPr>
              <p:blipFill>
                <a:blip r:embed="rId150"/>
                <a:stretch>
                  <a:fillRect/>
                </a:stretch>
              </p:blipFill>
              <p:spPr>
                <a:xfrm>
                  <a:off x="5625741" y="6397844"/>
                  <a:ext cx="4235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0" name="Ink 139">
                  <a:extLst>
                    <a:ext uri="{FF2B5EF4-FFF2-40B4-BE49-F238E27FC236}">
                      <a16:creationId xmlns:a16="http://schemas.microsoft.com/office/drawing/2014/main" id="{16F31BE7-22F2-8446-A01F-9D731911B67F}"/>
                    </a:ext>
                  </a:extLst>
                </p14:cNvPr>
                <p14:cNvContentPartPr/>
                <p14:nvPr/>
              </p14:nvContentPartPr>
              <p14:xfrm>
                <a:off x="5654831" y="6474884"/>
                <a:ext cx="204840" cy="47880"/>
              </p14:xfrm>
            </p:contentPart>
          </mc:Choice>
          <mc:Fallback xmlns="">
            <p:pic>
              <p:nvPicPr>
                <p:cNvPr id="140" name="Ink 139">
                  <a:extLst>
                    <a:ext uri="{FF2B5EF4-FFF2-40B4-BE49-F238E27FC236}">
                      <a16:creationId xmlns:a16="http://schemas.microsoft.com/office/drawing/2014/main" id="{16F31BE7-22F2-8446-A01F-9D731911B67F}"/>
                    </a:ext>
                  </a:extLst>
                </p:cNvPr>
                <p:cNvPicPr/>
                <p:nvPr/>
              </p:nvPicPr>
              <p:blipFill>
                <a:blip r:embed="rId152"/>
                <a:stretch>
                  <a:fillRect/>
                </a:stretch>
              </p:blipFill>
              <p:spPr>
                <a:xfrm>
                  <a:off x="5639351" y="6459404"/>
                  <a:ext cx="235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1" name="Ink 140">
                  <a:extLst>
                    <a:ext uri="{FF2B5EF4-FFF2-40B4-BE49-F238E27FC236}">
                      <a16:creationId xmlns:a16="http://schemas.microsoft.com/office/drawing/2014/main" id="{6230A82A-F5BF-D04C-9650-7FD58AFC922C}"/>
                    </a:ext>
                  </a:extLst>
                </p14:cNvPr>
                <p14:cNvContentPartPr/>
                <p14:nvPr/>
              </p14:nvContentPartPr>
              <p14:xfrm>
                <a:off x="4840871" y="6661724"/>
                <a:ext cx="90360" cy="109800"/>
              </p14:xfrm>
            </p:contentPart>
          </mc:Choice>
          <mc:Fallback xmlns="">
            <p:pic>
              <p:nvPicPr>
                <p:cNvPr id="141" name="Ink 140">
                  <a:extLst>
                    <a:ext uri="{FF2B5EF4-FFF2-40B4-BE49-F238E27FC236}">
                      <a16:creationId xmlns:a16="http://schemas.microsoft.com/office/drawing/2014/main" id="{6230A82A-F5BF-D04C-9650-7FD58AFC922C}"/>
                    </a:ext>
                  </a:extLst>
                </p:cNvPr>
                <p:cNvPicPr/>
                <p:nvPr/>
              </p:nvPicPr>
              <p:blipFill>
                <a:blip r:embed="rId154"/>
                <a:stretch>
                  <a:fillRect/>
                </a:stretch>
              </p:blipFill>
              <p:spPr>
                <a:xfrm>
                  <a:off x="4820351" y="6641271"/>
                  <a:ext cx="131040" cy="150347"/>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2" name="Ink 141">
                  <a:extLst>
                    <a:ext uri="{FF2B5EF4-FFF2-40B4-BE49-F238E27FC236}">
                      <a16:creationId xmlns:a16="http://schemas.microsoft.com/office/drawing/2014/main" id="{5C5C5975-D635-E848-9955-CF7FF9478709}"/>
                    </a:ext>
                  </a:extLst>
                </p14:cNvPr>
                <p14:cNvContentPartPr/>
                <p14:nvPr/>
              </p14:nvContentPartPr>
              <p14:xfrm>
                <a:off x="4961471" y="6706004"/>
                <a:ext cx="56520" cy="54720"/>
              </p14:xfrm>
            </p:contentPart>
          </mc:Choice>
          <mc:Fallback xmlns="">
            <p:pic>
              <p:nvPicPr>
                <p:cNvPr id="142" name="Ink 141">
                  <a:extLst>
                    <a:ext uri="{FF2B5EF4-FFF2-40B4-BE49-F238E27FC236}">
                      <a16:creationId xmlns:a16="http://schemas.microsoft.com/office/drawing/2014/main" id="{5C5C5975-D635-E848-9955-CF7FF9478709}"/>
                    </a:ext>
                  </a:extLst>
                </p:cNvPr>
                <p:cNvPicPr/>
                <p:nvPr/>
              </p:nvPicPr>
              <p:blipFill>
                <a:blip r:embed="rId156"/>
                <a:stretch>
                  <a:fillRect/>
                </a:stretch>
              </p:blipFill>
              <p:spPr>
                <a:xfrm>
                  <a:off x="4940951" y="6685484"/>
                  <a:ext cx="97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3" name="Ink 142">
                  <a:extLst>
                    <a:ext uri="{FF2B5EF4-FFF2-40B4-BE49-F238E27FC236}">
                      <a16:creationId xmlns:a16="http://schemas.microsoft.com/office/drawing/2014/main" id="{1F173D86-99F2-E541-B283-2D367E49FDD8}"/>
                    </a:ext>
                  </a:extLst>
                </p14:cNvPr>
                <p14:cNvContentPartPr/>
                <p14:nvPr/>
              </p14:nvContentPartPr>
              <p14:xfrm>
                <a:off x="5069111" y="6627164"/>
                <a:ext cx="12600" cy="142920"/>
              </p14:xfrm>
            </p:contentPart>
          </mc:Choice>
          <mc:Fallback xmlns="">
            <p:pic>
              <p:nvPicPr>
                <p:cNvPr id="143" name="Ink 142">
                  <a:extLst>
                    <a:ext uri="{FF2B5EF4-FFF2-40B4-BE49-F238E27FC236}">
                      <a16:creationId xmlns:a16="http://schemas.microsoft.com/office/drawing/2014/main" id="{1F173D86-99F2-E541-B283-2D367E49FDD8}"/>
                    </a:ext>
                  </a:extLst>
                </p:cNvPr>
                <p:cNvPicPr/>
                <p:nvPr/>
              </p:nvPicPr>
              <p:blipFill>
                <a:blip r:embed="rId158"/>
                <a:stretch>
                  <a:fillRect/>
                </a:stretch>
              </p:blipFill>
              <p:spPr>
                <a:xfrm>
                  <a:off x="5048591" y="6606644"/>
                  <a:ext cx="53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4" name="Ink 143">
                  <a:extLst>
                    <a:ext uri="{FF2B5EF4-FFF2-40B4-BE49-F238E27FC236}">
                      <a16:creationId xmlns:a16="http://schemas.microsoft.com/office/drawing/2014/main" id="{A8B9F9DD-EF35-2D42-88FE-40DDA93D5805}"/>
                    </a:ext>
                  </a:extLst>
                </p14:cNvPr>
                <p14:cNvContentPartPr/>
                <p14:nvPr/>
              </p14:nvContentPartPr>
              <p14:xfrm>
                <a:off x="5132831" y="6703484"/>
                <a:ext cx="65520" cy="45360"/>
              </p14:xfrm>
            </p:contentPart>
          </mc:Choice>
          <mc:Fallback xmlns="">
            <p:pic>
              <p:nvPicPr>
                <p:cNvPr id="144" name="Ink 143">
                  <a:extLst>
                    <a:ext uri="{FF2B5EF4-FFF2-40B4-BE49-F238E27FC236}">
                      <a16:creationId xmlns:a16="http://schemas.microsoft.com/office/drawing/2014/main" id="{A8B9F9DD-EF35-2D42-88FE-40DDA93D5805}"/>
                    </a:ext>
                  </a:extLst>
                </p:cNvPr>
                <p:cNvPicPr/>
                <p:nvPr/>
              </p:nvPicPr>
              <p:blipFill>
                <a:blip r:embed="rId160"/>
                <a:stretch>
                  <a:fillRect/>
                </a:stretch>
              </p:blipFill>
              <p:spPr>
                <a:xfrm>
                  <a:off x="5117351" y="6688004"/>
                  <a:ext cx="96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5" name="Ink 144">
                  <a:extLst>
                    <a:ext uri="{FF2B5EF4-FFF2-40B4-BE49-F238E27FC236}">
                      <a16:creationId xmlns:a16="http://schemas.microsoft.com/office/drawing/2014/main" id="{82430D5E-1EFB-2347-941E-80E9945E2796}"/>
                    </a:ext>
                  </a:extLst>
                </p14:cNvPr>
                <p14:cNvContentPartPr/>
                <p14:nvPr/>
              </p14:nvContentPartPr>
              <p14:xfrm>
                <a:off x="5252711" y="6706004"/>
                <a:ext cx="15480" cy="46080"/>
              </p14:xfrm>
            </p:contentPart>
          </mc:Choice>
          <mc:Fallback xmlns="">
            <p:pic>
              <p:nvPicPr>
                <p:cNvPr id="145" name="Ink 144">
                  <a:extLst>
                    <a:ext uri="{FF2B5EF4-FFF2-40B4-BE49-F238E27FC236}">
                      <a16:creationId xmlns:a16="http://schemas.microsoft.com/office/drawing/2014/main" id="{82430D5E-1EFB-2347-941E-80E9945E2796}"/>
                    </a:ext>
                  </a:extLst>
                </p:cNvPr>
                <p:cNvPicPr/>
                <p:nvPr/>
              </p:nvPicPr>
              <p:blipFill>
                <a:blip r:embed="rId162"/>
                <a:stretch>
                  <a:fillRect/>
                </a:stretch>
              </p:blipFill>
              <p:spPr>
                <a:xfrm>
                  <a:off x="5237231" y="6690524"/>
                  <a:ext cx="46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6" name="Ink 145">
                  <a:extLst>
                    <a:ext uri="{FF2B5EF4-FFF2-40B4-BE49-F238E27FC236}">
                      <a16:creationId xmlns:a16="http://schemas.microsoft.com/office/drawing/2014/main" id="{BE293194-3BAA-C843-A6C8-AF92E7BA7B4A}"/>
                    </a:ext>
                  </a:extLst>
                </p14:cNvPr>
                <p14:cNvContentPartPr/>
                <p14:nvPr/>
              </p14:nvContentPartPr>
              <p14:xfrm>
                <a:off x="5252711" y="6653084"/>
                <a:ext cx="5760" cy="12600"/>
              </p14:xfrm>
            </p:contentPart>
          </mc:Choice>
          <mc:Fallback xmlns="">
            <p:pic>
              <p:nvPicPr>
                <p:cNvPr id="146" name="Ink 145">
                  <a:extLst>
                    <a:ext uri="{FF2B5EF4-FFF2-40B4-BE49-F238E27FC236}">
                      <a16:creationId xmlns:a16="http://schemas.microsoft.com/office/drawing/2014/main" id="{BE293194-3BAA-C843-A6C8-AF92E7BA7B4A}"/>
                    </a:ext>
                  </a:extLst>
                </p:cNvPr>
                <p:cNvPicPr/>
                <p:nvPr/>
              </p:nvPicPr>
              <p:blipFill>
                <a:blip r:embed="rId164"/>
                <a:stretch>
                  <a:fillRect/>
                </a:stretch>
              </p:blipFill>
              <p:spPr>
                <a:xfrm>
                  <a:off x="5237231" y="6637604"/>
                  <a:ext cx="36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7" name="Ink 146">
                  <a:extLst>
                    <a:ext uri="{FF2B5EF4-FFF2-40B4-BE49-F238E27FC236}">
                      <a16:creationId xmlns:a16="http://schemas.microsoft.com/office/drawing/2014/main" id="{3346D161-49EE-014A-A7FF-4A8A8596961E}"/>
                    </a:ext>
                  </a:extLst>
                </p14:cNvPr>
                <p14:cNvContentPartPr/>
                <p14:nvPr/>
              </p14:nvContentPartPr>
              <p14:xfrm>
                <a:off x="5303831" y="6676124"/>
                <a:ext cx="86760" cy="84960"/>
              </p14:xfrm>
            </p:contentPart>
          </mc:Choice>
          <mc:Fallback xmlns="">
            <p:pic>
              <p:nvPicPr>
                <p:cNvPr id="147" name="Ink 146">
                  <a:extLst>
                    <a:ext uri="{FF2B5EF4-FFF2-40B4-BE49-F238E27FC236}">
                      <a16:creationId xmlns:a16="http://schemas.microsoft.com/office/drawing/2014/main" id="{3346D161-49EE-014A-A7FF-4A8A8596961E}"/>
                    </a:ext>
                  </a:extLst>
                </p:cNvPr>
                <p:cNvPicPr/>
                <p:nvPr/>
              </p:nvPicPr>
              <p:blipFill>
                <a:blip r:embed="rId166"/>
                <a:stretch>
                  <a:fillRect/>
                </a:stretch>
              </p:blipFill>
              <p:spPr>
                <a:xfrm>
                  <a:off x="5288351" y="6660644"/>
                  <a:ext cx="117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8" name="Ink 147">
                  <a:extLst>
                    <a:ext uri="{FF2B5EF4-FFF2-40B4-BE49-F238E27FC236}">
                      <a16:creationId xmlns:a16="http://schemas.microsoft.com/office/drawing/2014/main" id="{BE4686A5-9022-0742-BB1E-E9852877DB11}"/>
                    </a:ext>
                  </a:extLst>
                </p14:cNvPr>
                <p14:cNvContentPartPr/>
                <p14:nvPr/>
              </p14:nvContentPartPr>
              <p14:xfrm>
                <a:off x="5410031" y="6670724"/>
                <a:ext cx="127080" cy="247680"/>
              </p14:xfrm>
            </p:contentPart>
          </mc:Choice>
          <mc:Fallback xmlns="">
            <p:pic>
              <p:nvPicPr>
                <p:cNvPr id="148" name="Ink 147">
                  <a:extLst>
                    <a:ext uri="{FF2B5EF4-FFF2-40B4-BE49-F238E27FC236}">
                      <a16:creationId xmlns:a16="http://schemas.microsoft.com/office/drawing/2014/main" id="{BE4686A5-9022-0742-BB1E-E9852877DB11}"/>
                    </a:ext>
                  </a:extLst>
                </p:cNvPr>
                <p:cNvPicPr/>
                <p:nvPr/>
              </p:nvPicPr>
              <p:blipFill>
                <a:blip r:embed="rId168"/>
                <a:stretch>
                  <a:fillRect/>
                </a:stretch>
              </p:blipFill>
              <p:spPr>
                <a:xfrm>
                  <a:off x="5394551" y="6655244"/>
                  <a:ext cx="1576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9" name="Ink 148">
                  <a:extLst>
                    <a:ext uri="{FF2B5EF4-FFF2-40B4-BE49-F238E27FC236}">
                      <a16:creationId xmlns:a16="http://schemas.microsoft.com/office/drawing/2014/main" id="{4A216263-C71E-F145-AC9F-F6FF33364367}"/>
                    </a:ext>
                  </a:extLst>
                </p14:cNvPr>
                <p14:cNvContentPartPr/>
                <p14:nvPr/>
              </p14:nvContentPartPr>
              <p14:xfrm>
                <a:off x="5629991" y="6621404"/>
                <a:ext cx="23400" cy="99000"/>
              </p14:xfrm>
            </p:contentPart>
          </mc:Choice>
          <mc:Fallback xmlns="">
            <p:pic>
              <p:nvPicPr>
                <p:cNvPr id="149" name="Ink 148">
                  <a:extLst>
                    <a:ext uri="{FF2B5EF4-FFF2-40B4-BE49-F238E27FC236}">
                      <a16:creationId xmlns:a16="http://schemas.microsoft.com/office/drawing/2014/main" id="{4A216263-C71E-F145-AC9F-F6FF33364367}"/>
                    </a:ext>
                  </a:extLst>
                </p:cNvPr>
                <p:cNvPicPr/>
                <p:nvPr/>
              </p:nvPicPr>
              <p:blipFill>
                <a:blip r:embed="rId170"/>
                <a:stretch>
                  <a:fillRect/>
                </a:stretch>
              </p:blipFill>
              <p:spPr>
                <a:xfrm>
                  <a:off x="5609471" y="6600884"/>
                  <a:ext cx="64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0" name="Ink 149">
                  <a:extLst>
                    <a:ext uri="{FF2B5EF4-FFF2-40B4-BE49-F238E27FC236}">
                      <a16:creationId xmlns:a16="http://schemas.microsoft.com/office/drawing/2014/main" id="{76A487BB-AB2D-9C46-A7F0-DB7390EDCA30}"/>
                    </a:ext>
                  </a:extLst>
                </p14:cNvPr>
                <p14:cNvContentPartPr/>
                <p14:nvPr/>
              </p14:nvContentPartPr>
              <p14:xfrm>
                <a:off x="5619551" y="6759284"/>
                <a:ext cx="2160" cy="10800"/>
              </p14:xfrm>
            </p:contentPart>
          </mc:Choice>
          <mc:Fallback xmlns="">
            <p:pic>
              <p:nvPicPr>
                <p:cNvPr id="150" name="Ink 149">
                  <a:extLst>
                    <a:ext uri="{FF2B5EF4-FFF2-40B4-BE49-F238E27FC236}">
                      <a16:creationId xmlns:a16="http://schemas.microsoft.com/office/drawing/2014/main" id="{76A487BB-AB2D-9C46-A7F0-DB7390EDCA30}"/>
                    </a:ext>
                  </a:extLst>
                </p:cNvPr>
                <p:cNvPicPr/>
                <p:nvPr/>
              </p:nvPicPr>
              <p:blipFill>
                <a:blip r:embed="rId172"/>
                <a:stretch>
                  <a:fillRect/>
                </a:stretch>
              </p:blipFill>
              <p:spPr>
                <a:xfrm>
                  <a:off x="5600975" y="6743804"/>
                  <a:ext cx="38880" cy="41400"/>
                </a:xfrm>
                <a:prstGeom prst="rect">
                  <a:avLst/>
                </a:prstGeom>
              </p:spPr>
            </p:pic>
          </mc:Fallback>
        </mc:AlternateContent>
      </p:grpSp>
    </p:spTree>
    <p:extLst>
      <p:ext uri="{BB962C8B-B14F-4D97-AF65-F5344CB8AC3E}">
        <p14:creationId xmlns:p14="http://schemas.microsoft.com/office/powerpoint/2010/main" val="103754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t>
            </a:r>
            <a:r>
              <a:rPr lang="en-US" sz="3600" dirty="0" err="1"/>
              <a:t>Fangyun</a:t>
            </a:r>
            <a:r>
              <a:rPr lang="en-US" sz="3600" dirty="0"/>
              <a:t> Richter</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208983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Hsiang Jen Huang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extLst>
              <p:ext uri="{D42A27DB-BD31-4B8C-83A1-F6EECF244321}">
                <p14:modId xmlns:p14="http://schemas.microsoft.com/office/powerpoint/2010/main" val="357660698"/>
              </p:ext>
            </p:extLst>
          </p:nvPr>
        </p:nvGraphicFramePr>
        <p:xfrm>
          <a:off x="463470" y="5947972"/>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6EF64C1F-9156-114A-9B67-0B1DE6E444C7}"/>
              </a:ext>
            </a:extLst>
          </p:cNvPr>
          <p:cNvGrpSpPr/>
          <p:nvPr/>
        </p:nvGrpSpPr>
        <p:grpSpPr>
          <a:xfrm>
            <a:off x="596067" y="2877427"/>
            <a:ext cx="141480" cy="191880"/>
            <a:chOff x="596067" y="2877427"/>
            <a:chExt cx="141480" cy="1918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2E49E1E-E30E-8B46-AE2C-C651E8FCC64C}"/>
                    </a:ext>
                  </a:extLst>
                </p14:cNvPr>
                <p14:cNvContentPartPr/>
                <p14:nvPr/>
              </p14:nvContentPartPr>
              <p14:xfrm>
                <a:off x="596067" y="2891107"/>
                <a:ext cx="109440" cy="147600"/>
              </p14:xfrm>
            </p:contentPart>
          </mc:Choice>
          <mc:Fallback xmlns="">
            <p:pic>
              <p:nvPicPr>
                <p:cNvPr id="2" name="Ink 1">
                  <a:extLst>
                    <a:ext uri="{FF2B5EF4-FFF2-40B4-BE49-F238E27FC236}">
                      <a16:creationId xmlns:a16="http://schemas.microsoft.com/office/drawing/2014/main" id="{B2E49E1E-E30E-8B46-AE2C-C651E8FCC64C}"/>
                    </a:ext>
                  </a:extLst>
                </p:cNvPr>
                <p:cNvPicPr/>
                <p:nvPr/>
              </p:nvPicPr>
              <p:blipFill>
                <a:blip r:embed="rId4"/>
                <a:stretch>
                  <a:fillRect/>
                </a:stretch>
              </p:blipFill>
              <p:spPr>
                <a:xfrm>
                  <a:off x="585627" y="2880667"/>
                  <a:ext cx="129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89EF8FA-E1F1-684E-8263-7B71DD749B94}"/>
                    </a:ext>
                  </a:extLst>
                </p14:cNvPr>
                <p14:cNvContentPartPr/>
                <p14:nvPr/>
              </p14:nvContentPartPr>
              <p14:xfrm>
                <a:off x="603987" y="2877427"/>
                <a:ext cx="133560" cy="191880"/>
              </p14:xfrm>
            </p:contentPart>
          </mc:Choice>
          <mc:Fallback xmlns="">
            <p:pic>
              <p:nvPicPr>
                <p:cNvPr id="5" name="Ink 4">
                  <a:extLst>
                    <a:ext uri="{FF2B5EF4-FFF2-40B4-BE49-F238E27FC236}">
                      <a16:creationId xmlns:a16="http://schemas.microsoft.com/office/drawing/2014/main" id="{F89EF8FA-E1F1-684E-8263-7B71DD749B94}"/>
                    </a:ext>
                  </a:extLst>
                </p:cNvPr>
                <p:cNvPicPr/>
                <p:nvPr/>
              </p:nvPicPr>
              <p:blipFill>
                <a:blip r:embed="rId6"/>
                <a:stretch>
                  <a:fillRect/>
                </a:stretch>
              </p:blipFill>
              <p:spPr>
                <a:xfrm>
                  <a:off x="596407" y="2869867"/>
                  <a:ext cx="148721" cy="207000"/>
                </a:xfrm>
                <a:prstGeom prst="rect">
                  <a:avLst/>
                </a:prstGeom>
              </p:spPr>
            </p:pic>
          </mc:Fallback>
        </mc:AlternateContent>
      </p:grpSp>
      <p:grpSp>
        <p:nvGrpSpPr>
          <p:cNvPr id="32" name="Group 31">
            <a:extLst>
              <a:ext uri="{FF2B5EF4-FFF2-40B4-BE49-F238E27FC236}">
                <a16:creationId xmlns:a16="http://schemas.microsoft.com/office/drawing/2014/main" id="{E293FBFE-C228-E842-B5B5-DA2FAE73A4D2}"/>
              </a:ext>
            </a:extLst>
          </p:cNvPr>
          <p:cNvGrpSpPr/>
          <p:nvPr/>
        </p:nvGrpSpPr>
        <p:grpSpPr>
          <a:xfrm>
            <a:off x="4368261" y="3351400"/>
            <a:ext cx="190080" cy="244800"/>
            <a:chOff x="4368261" y="3351400"/>
            <a:chExt cx="190080" cy="244800"/>
          </a:xfrm>
        </p:grpSpPr>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463E7828-A12C-E943-82D3-6FDE47DA89BA}"/>
                    </a:ext>
                  </a:extLst>
                </p14:cNvPr>
                <p14:cNvContentPartPr/>
                <p14:nvPr/>
              </p14:nvContentPartPr>
              <p14:xfrm>
                <a:off x="4368261" y="3351400"/>
                <a:ext cx="173520" cy="244800"/>
              </p14:xfrm>
            </p:contentPart>
          </mc:Choice>
          <mc:Fallback xmlns="">
            <p:pic>
              <p:nvPicPr>
                <p:cNvPr id="25" name="Ink 24">
                  <a:extLst>
                    <a:ext uri="{FF2B5EF4-FFF2-40B4-BE49-F238E27FC236}">
                      <a16:creationId xmlns:a16="http://schemas.microsoft.com/office/drawing/2014/main" id="{463E7828-A12C-E943-82D3-6FDE47DA89BA}"/>
                    </a:ext>
                  </a:extLst>
                </p:cNvPr>
                <p:cNvPicPr/>
                <p:nvPr/>
              </p:nvPicPr>
              <p:blipFill>
                <a:blip r:embed="rId8"/>
                <a:stretch>
                  <a:fillRect/>
                </a:stretch>
              </p:blipFill>
              <p:spPr>
                <a:xfrm>
                  <a:off x="4360701" y="3343840"/>
                  <a:ext cx="1886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583D8A5C-6733-B44B-8117-3930227EB78F}"/>
                    </a:ext>
                  </a:extLst>
                </p14:cNvPr>
                <p14:cNvContentPartPr/>
                <p14:nvPr/>
              </p14:nvContentPartPr>
              <p14:xfrm>
                <a:off x="4390221" y="3369400"/>
                <a:ext cx="168120" cy="221400"/>
              </p14:xfrm>
            </p:contentPart>
          </mc:Choice>
          <mc:Fallback xmlns="">
            <p:pic>
              <p:nvPicPr>
                <p:cNvPr id="29" name="Ink 28">
                  <a:extLst>
                    <a:ext uri="{FF2B5EF4-FFF2-40B4-BE49-F238E27FC236}">
                      <a16:creationId xmlns:a16="http://schemas.microsoft.com/office/drawing/2014/main" id="{583D8A5C-6733-B44B-8117-3930227EB78F}"/>
                    </a:ext>
                  </a:extLst>
                </p:cNvPr>
                <p:cNvPicPr/>
                <p:nvPr/>
              </p:nvPicPr>
              <p:blipFill>
                <a:blip r:embed="rId10"/>
                <a:stretch>
                  <a:fillRect/>
                </a:stretch>
              </p:blipFill>
              <p:spPr>
                <a:xfrm>
                  <a:off x="4382661" y="3361840"/>
                  <a:ext cx="183240" cy="236520"/>
                </a:xfrm>
                <a:prstGeom prst="rect">
                  <a:avLst/>
                </a:prstGeom>
              </p:spPr>
            </p:pic>
          </mc:Fallback>
        </mc:AlternateContent>
      </p:grpSp>
      <p:grpSp>
        <p:nvGrpSpPr>
          <p:cNvPr id="35" name="Group 34">
            <a:extLst>
              <a:ext uri="{FF2B5EF4-FFF2-40B4-BE49-F238E27FC236}">
                <a16:creationId xmlns:a16="http://schemas.microsoft.com/office/drawing/2014/main" id="{3938F5C1-4089-C840-ADCD-07F4C3D0B1AC}"/>
              </a:ext>
            </a:extLst>
          </p:cNvPr>
          <p:cNvGrpSpPr/>
          <p:nvPr/>
        </p:nvGrpSpPr>
        <p:grpSpPr>
          <a:xfrm>
            <a:off x="4349181" y="4448680"/>
            <a:ext cx="247320" cy="320760"/>
            <a:chOff x="4349181" y="4448680"/>
            <a:chExt cx="247320" cy="320760"/>
          </a:xfrm>
        </p:grpSpPr>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FD39D339-632D-EC43-B5F0-A01F87ACC7EC}"/>
                    </a:ext>
                  </a:extLst>
                </p14:cNvPr>
                <p14:cNvContentPartPr/>
                <p14:nvPr/>
              </p14:nvContentPartPr>
              <p14:xfrm>
                <a:off x="4349181" y="4448680"/>
                <a:ext cx="247320" cy="320760"/>
              </p14:xfrm>
            </p:contentPart>
          </mc:Choice>
          <mc:Fallback xmlns="">
            <p:pic>
              <p:nvPicPr>
                <p:cNvPr id="33" name="Ink 32">
                  <a:extLst>
                    <a:ext uri="{FF2B5EF4-FFF2-40B4-BE49-F238E27FC236}">
                      <a16:creationId xmlns:a16="http://schemas.microsoft.com/office/drawing/2014/main" id="{FD39D339-632D-EC43-B5F0-A01F87ACC7EC}"/>
                    </a:ext>
                  </a:extLst>
                </p:cNvPr>
                <p:cNvPicPr/>
                <p:nvPr/>
              </p:nvPicPr>
              <p:blipFill>
                <a:blip r:embed="rId12"/>
                <a:stretch>
                  <a:fillRect/>
                </a:stretch>
              </p:blipFill>
              <p:spPr>
                <a:xfrm>
                  <a:off x="4341621" y="4441128"/>
                  <a:ext cx="262440" cy="3358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F65FED7D-2E88-F042-AF48-7CFD5F009B7E}"/>
                    </a:ext>
                  </a:extLst>
                </p14:cNvPr>
                <p14:cNvContentPartPr/>
                <p14:nvPr/>
              </p14:nvContentPartPr>
              <p14:xfrm>
                <a:off x="4378701" y="4471000"/>
                <a:ext cx="201240" cy="214560"/>
              </p14:xfrm>
            </p:contentPart>
          </mc:Choice>
          <mc:Fallback xmlns="">
            <p:pic>
              <p:nvPicPr>
                <p:cNvPr id="34" name="Ink 33">
                  <a:extLst>
                    <a:ext uri="{FF2B5EF4-FFF2-40B4-BE49-F238E27FC236}">
                      <a16:creationId xmlns:a16="http://schemas.microsoft.com/office/drawing/2014/main" id="{F65FED7D-2E88-F042-AF48-7CFD5F009B7E}"/>
                    </a:ext>
                  </a:extLst>
                </p:cNvPr>
                <p:cNvPicPr/>
                <p:nvPr/>
              </p:nvPicPr>
              <p:blipFill>
                <a:blip r:embed="rId14"/>
                <a:stretch>
                  <a:fillRect/>
                </a:stretch>
              </p:blipFill>
              <p:spPr>
                <a:xfrm>
                  <a:off x="4371154" y="4463453"/>
                  <a:ext cx="216333" cy="22965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36" name="Ink 35">
                <a:extLst>
                  <a:ext uri="{FF2B5EF4-FFF2-40B4-BE49-F238E27FC236}">
                    <a16:creationId xmlns:a16="http://schemas.microsoft.com/office/drawing/2014/main" id="{0860BD67-1A54-A94F-A688-0B7B7DA5CDC7}"/>
                  </a:ext>
                </a:extLst>
              </p14:cNvPr>
              <p14:cNvContentPartPr/>
              <p14:nvPr/>
            </p14:nvContentPartPr>
            <p14:xfrm>
              <a:off x="5948661" y="4764400"/>
              <a:ext cx="369720" cy="447480"/>
            </p14:xfrm>
          </p:contentPart>
        </mc:Choice>
        <mc:Fallback xmlns="">
          <p:pic>
            <p:nvPicPr>
              <p:cNvPr id="36" name="Ink 35">
                <a:extLst>
                  <a:ext uri="{FF2B5EF4-FFF2-40B4-BE49-F238E27FC236}">
                    <a16:creationId xmlns:a16="http://schemas.microsoft.com/office/drawing/2014/main" id="{0860BD67-1A54-A94F-A688-0B7B7DA5CDC7}"/>
                  </a:ext>
                </a:extLst>
              </p:cNvPr>
              <p:cNvPicPr/>
              <p:nvPr/>
            </p:nvPicPr>
            <p:blipFill>
              <a:blip r:embed="rId16"/>
              <a:stretch>
                <a:fillRect/>
              </a:stretch>
            </p:blipFill>
            <p:spPr>
              <a:xfrm>
                <a:off x="5941101" y="4756846"/>
                <a:ext cx="384840" cy="46258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9C0C53F5-034D-9544-96FF-E19743A4418C}"/>
                  </a:ext>
                </a:extLst>
              </p14:cNvPr>
              <p14:cNvContentPartPr/>
              <p14:nvPr/>
            </p14:nvContentPartPr>
            <p14:xfrm>
              <a:off x="2254341" y="4725880"/>
              <a:ext cx="385920" cy="505440"/>
            </p14:xfrm>
          </p:contentPart>
        </mc:Choice>
        <mc:Fallback xmlns="">
          <p:pic>
            <p:nvPicPr>
              <p:cNvPr id="37" name="Ink 36">
                <a:extLst>
                  <a:ext uri="{FF2B5EF4-FFF2-40B4-BE49-F238E27FC236}">
                    <a16:creationId xmlns:a16="http://schemas.microsoft.com/office/drawing/2014/main" id="{9C0C53F5-034D-9544-96FF-E19743A4418C}"/>
                  </a:ext>
                </a:extLst>
              </p:cNvPr>
              <p:cNvPicPr/>
              <p:nvPr/>
            </p:nvPicPr>
            <p:blipFill>
              <a:blip r:embed="rId18"/>
              <a:stretch>
                <a:fillRect/>
              </a:stretch>
            </p:blipFill>
            <p:spPr>
              <a:xfrm>
                <a:off x="2246781" y="4718325"/>
                <a:ext cx="401040" cy="520549"/>
              </a:xfrm>
              <a:prstGeom prst="rect">
                <a:avLst/>
              </a:prstGeom>
            </p:spPr>
          </p:pic>
        </mc:Fallback>
      </mc:AlternateContent>
      <p:grpSp>
        <p:nvGrpSpPr>
          <p:cNvPr id="40" name="Group 39">
            <a:extLst>
              <a:ext uri="{FF2B5EF4-FFF2-40B4-BE49-F238E27FC236}">
                <a16:creationId xmlns:a16="http://schemas.microsoft.com/office/drawing/2014/main" id="{7FCC4E11-092F-6541-BDBE-E639D10FE82A}"/>
              </a:ext>
            </a:extLst>
          </p:cNvPr>
          <p:cNvGrpSpPr/>
          <p:nvPr/>
        </p:nvGrpSpPr>
        <p:grpSpPr>
          <a:xfrm>
            <a:off x="8284701" y="1536640"/>
            <a:ext cx="190440" cy="304920"/>
            <a:chOff x="8284701" y="1536640"/>
            <a:chExt cx="190440" cy="304920"/>
          </a:xfrm>
        </p:grpSpPr>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61D79AE7-BA8A-FE40-B743-A0C06C7A42A5}"/>
                    </a:ext>
                  </a:extLst>
                </p14:cNvPr>
                <p14:cNvContentPartPr/>
                <p14:nvPr/>
              </p14:nvContentPartPr>
              <p14:xfrm>
                <a:off x="8284701" y="1536640"/>
                <a:ext cx="190440" cy="261000"/>
              </p14:xfrm>
            </p:contentPart>
          </mc:Choice>
          <mc:Fallback xmlns="">
            <p:pic>
              <p:nvPicPr>
                <p:cNvPr id="38" name="Ink 37">
                  <a:extLst>
                    <a:ext uri="{FF2B5EF4-FFF2-40B4-BE49-F238E27FC236}">
                      <a16:creationId xmlns:a16="http://schemas.microsoft.com/office/drawing/2014/main" id="{61D79AE7-BA8A-FE40-B743-A0C06C7A42A5}"/>
                    </a:ext>
                  </a:extLst>
                </p:cNvPr>
                <p:cNvPicPr/>
                <p:nvPr/>
              </p:nvPicPr>
              <p:blipFill>
                <a:blip r:embed="rId20"/>
                <a:stretch>
                  <a:fillRect/>
                </a:stretch>
              </p:blipFill>
              <p:spPr>
                <a:xfrm>
                  <a:off x="8277141" y="1529080"/>
                  <a:ext cx="2055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Ink 38">
                  <a:extLst>
                    <a:ext uri="{FF2B5EF4-FFF2-40B4-BE49-F238E27FC236}">
                      <a16:creationId xmlns:a16="http://schemas.microsoft.com/office/drawing/2014/main" id="{4874524E-E415-3143-868D-97F3506FC430}"/>
                    </a:ext>
                  </a:extLst>
                </p14:cNvPr>
                <p14:cNvContentPartPr/>
                <p14:nvPr/>
              </p14:nvContentPartPr>
              <p14:xfrm>
                <a:off x="8306661" y="1564000"/>
                <a:ext cx="152640" cy="277560"/>
              </p14:xfrm>
            </p:contentPart>
          </mc:Choice>
          <mc:Fallback xmlns="">
            <p:pic>
              <p:nvPicPr>
                <p:cNvPr id="39" name="Ink 38">
                  <a:extLst>
                    <a:ext uri="{FF2B5EF4-FFF2-40B4-BE49-F238E27FC236}">
                      <a16:creationId xmlns:a16="http://schemas.microsoft.com/office/drawing/2014/main" id="{4874524E-E415-3143-868D-97F3506FC430}"/>
                    </a:ext>
                  </a:extLst>
                </p:cNvPr>
                <p:cNvPicPr/>
                <p:nvPr/>
              </p:nvPicPr>
              <p:blipFill>
                <a:blip r:embed="rId22"/>
                <a:stretch>
                  <a:fillRect/>
                </a:stretch>
              </p:blipFill>
              <p:spPr>
                <a:xfrm>
                  <a:off x="8296221" y="1553560"/>
                  <a:ext cx="172800" cy="29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41" name="Ink 40">
                <a:extLst>
                  <a:ext uri="{FF2B5EF4-FFF2-40B4-BE49-F238E27FC236}">
                    <a16:creationId xmlns:a16="http://schemas.microsoft.com/office/drawing/2014/main" id="{961AC0D5-252D-5942-BAD7-85881E940D8B}"/>
                  </a:ext>
                </a:extLst>
              </p14:cNvPr>
              <p14:cNvContentPartPr/>
              <p14:nvPr/>
            </p14:nvContentPartPr>
            <p14:xfrm>
              <a:off x="9732981" y="4737040"/>
              <a:ext cx="356040" cy="456120"/>
            </p14:xfrm>
          </p:contentPart>
        </mc:Choice>
        <mc:Fallback xmlns="">
          <p:pic>
            <p:nvPicPr>
              <p:cNvPr id="41" name="Ink 40">
                <a:extLst>
                  <a:ext uri="{FF2B5EF4-FFF2-40B4-BE49-F238E27FC236}">
                    <a16:creationId xmlns:a16="http://schemas.microsoft.com/office/drawing/2014/main" id="{961AC0D5-252D-5942-BAD7-85881E940D8B}"/>
                  </a:ext>
                </a:extLst>
              </p:cNvPr>
              <p:cNvPicPr/>
              <p:nvPr/>
            </p:nvPicPr>
            <p:blipFill>
              <a:blip r:embed="rId24"/>
              <a:stretch>
                <a:fillRect/>
              </a:stretch>
            </p:blipFill>
            <p:spPr>
              <a:xfrm>
                <a:off x="9725421" y="4729480"/>
                <a:ext cx="3711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2" name="Ink 41">
                <a:extLst>
                  <a:ext uri="{FF2B5EF4-FFF2-40B4-BE49-F238E27FC236}">
                    <a16:creationId xmlns:a16="http://schemas.microsoft.com/office/drawing/2014/main" id="{EE416BA4-7F57-E84C-A20C-BFEA851E01B2}"/>
                  </a:ext>
                </a:extLst>
              </p14:cNvPr>
              <p14:cNvContentPartPr/>
              <p14:nvPr/>
            </p14:nvContentPartPr>
            <p14:xfrm>
              <a:off x="4522267" y="5896738"/>
              <a:ext cx="367200" cy="408960"/>
            </p14:xfrm>
          </p:contentPart>
        </mc:Choice>
        <mc:Fallback xmlns="">
          <p:pic>
            <p:nvPicPr>
              <p:cNvPr id="42" name="Ink 41">
                <a:extLst>
                  <a:ext uri="{FF2B5EF4-FFF2-40B4-BE49-F238E27FC236}">
                    <a16:creationId xmlns:a16="http://schemas.microsoft.com/office/drawing/2014/main" id="{EE416BA4-7F57-E84C-A20C-BFEA851E01B2}"/>
                  </a:ext>
                </a:extLst>
              </p:cNvPr>
              <p:cNvPicPr/>
              <p:nvPr/>
            </p:nvPicPr>
            <p:blipFill>
              <a:blip r:embed="rId26"/>
              <a:stretch>
                <a:fillRect/>
              </a:stretch>
            </p:blipFill>
            <p:spPr>
              <a:xfrm>
                <a:off x="4514707" y="5889171"/>
                <a:ext cx="382320" cy="42409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 name="Ink 42">
                <a:extLst>
                  <a:ext uri="{FF2B5EF4-FFF2-40B4-BE49-F238E27FC236}">
                    <a16:creationId xmlns:a16="http://schemas.microsoft.com/office/drawing/2014/main" id="{AFD563F6-8905-5740-BFFF-5DC584C4B263}"/>
                  </a:ext>
                </a:extLst>
              </p14:cNvPr>
              <p14:cNvContentPartPr/>
              <p14:nvPr/>
            </p14:nvContentPartPr>
            <p14:xfrm>
              <a:off x="6599827" y="5882698"/>
              <a:ext cx="455760" cy="387720"/>
            </p14:xfrm>
          </p:contentPart>
        </mc:Choice>
        <mc:Fallback xmlns="">
          <p:pic>
            <p:nvPicPr>
              <p:cNvPr id="43" name="Ink 42">
                <a:extLst>
                  <a:ext uri="{FF2B5EF4-FFF2-40B4-BE49-F238E27FC236}">
                    <a16:creationId xmlns:a16="http://schemas.microsoft.com/office/drawing/2014/main" id="{AFD563F6-8905-5740-BFFF-5DC584C4B263}"/>
                  </a:ext>
                </a:extLst>
              </p:cNvPr>
              <p:cNvPicPr/>
              <p:nvPr/>
            </p:nvPicPr>
            <p:blipFill>
              <a:blip r:embed="rId28"/>
              <a:stretch>
                <a:fillRect/>
              </a:stretch>
            </p:blipFill>
            <p:spPr>
              <a:xfrm>
                <a:off x="6592267" y="5875131"/>
                <a:ext cx="470880" cy="40285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Ink 43">
                <a:extLst>
                  <a:ext uri="{FF2B5EF4-FFF2-40B4-BE49-F238E27FC236}">
                    <a16:creationId xmlns:a16="http://schemas.microsoft.com/office/drawing/2014/main" id="{F0868F73-9280-6341-9B8A-2870AFEE1671}"/>
                  </a:ext>
                </a:extLst>
              </p14:cNvPr>
              <p14:cNvContentPartPr/>
              <p14:nvPr/>
            </p14:nvContentPartPr>
            <p14:xfrm>
              <a:off x="585307" y="6228298"/>
              <a:ext cx="296640" cy="325080"/>
            </p14:xfrm>
          </p:contentPart>
        </mc:Choice>
        <mc:Fallback xmlns="">
          <p:pic>
            <p:nvPicPr>
              <p:cNvPr id="44" name="Ink 43">
                <a:extLst>
                  <a:ext uri="{FF2B5EF4-FFF2-40B4-BE49-F238E27FC236}">
                    <a16:creationId xmlns:a16="http://schemas.microsoft.com/office/drawing/2014/main" id="{F0868F73-9280-6341-9B8A-2870AFEE1671}"/>
                  </a:ext>
                </a:extLst>
              </p:cNvPr>
              <p:cNvPicPr/>
              <p:nvPr/>
            </p:nvPicPr>
            <p:blipFill>
              <a:blip r:embed="rId30"/>
              <a:stretch>
                <a:fillRect/>
              </a:stretch>
            </p:blipFill>
            <p:spPr>
              <a:xfrm>
                <a:off x="577747" y="6220738"/>
                <a:ext cx="311760" cy="340200"/>
              </a:xfrm>
              <a:prstGeom prst="rect">
                <a:avLst/>
              </a:prstGeom>
            </p:spPr>
          </p:pic>
        </mc:Fallback>
      </mc:AlternateContent>
      <p:grpSp>
        <p:nvGrpSpPr>
          <p:cNvPr id="47" name="Group 46">
            <a:extLst>
              <a:ext uri="{FF2B5EF4-FFF2-40B4-BE49-F238E27FC236}">
                <a16:creationId xmlns:a16="http://schemas.microsoft.com/office/drawing/2014/main" id="{3FA0E4F3-1A86-A040-A73E-C1B660C0FA2F}"/>
              </a:ext>
            </a:extLst>
          </p:cNvPr>
          <p:cNvGrpSpPr/>
          <p:nvPr/>
        </p:nvGrpSpPr>
        <p:grpSpPr>
          <a:xfrm>
            <a:off x="8254747" y="3589858"/>
            <a:ext cx="288720" cy="321840"/>
            <a:chOff x="8254747" y="3589858"/>
            <a:chExt cx="288720" cy="321840"/>
          </a:xfrm>
        </p:grpSpPr>
        <mc:AlternateContent xmlns:mc="http://schemas.openxmlformats.org/markup-compatibility/2006" xmlns:p14="http://schemas.microsoft.com/office/powerpoint/2010/main">
          <mc:Choice Requires="p14">
            <p:contentPart p14:bwMode="auto" r:id="rId31">
              <p14:nvContentPartPr>
                <p14:cNvPr id="45" name="Ink 44">
                  <a:extLst>
                    <a:ext uri="{FF2B5EF4-FFF2-40B4-BE49-F238E27FC236}">
                      <a16:creationId xmlns:a16="http://schemas.microsoft.com/office/drawing/2014/main" id="{BACFBB3A-4D24-2A41-AF45-241E037ADB9C}"/>
                    </a:ext>
                  </a:extLst>
                </p14:cNvPr>
                <p14:cNvContentPartPr/>
                <p14:nvPr/>
              </p14:nvContentPartPr>
              <p14:xfrm>
                <a:off x="8254747" y="3589858"/>
                <a:ext cx="288720" cy="321840"/>
              </p14:xfrm>
            </p:contentPart>
          </mc:Choice>
          <mc:Fallback xmlns="">
            <p:pic>
              <p:nvPicPr>
                <p:cNvPr id="45" name="Ink 44">
                  <a:extLst>
                    <a:ext uri="{FF2B5EF4-FFF2-40B4-BE49-F238E27FC236}">
                      <a16:creationId xmlns:a16="http://schemas.microsoft.com/office/drawing/2014/main" id="{BACFBB3A-4D24-2A41-AF45-241E037ADB9C}"/>
                    </a:ext>
                  </a:extLst>
                </p:cNvPr>
                <p:cNvPicPr/>
                <p:nvPr/>
              </p:nvPicPr>
              <p:blipFill>
                <a:blip r:embed="rId32"/>
                <a:stretch>
                  <a:fillRect/>
                </a:stretch>
              </p:blipFill>
              <p:spPr>
                <a:xfrm>
                  <a:off x="8247187" y="3582298"/>
                  <a:ext cx="30384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 name="Ink 45">
                  <a:extLst>
                    <a:ext uri="{FF2B5EF4-FFF2-40B4-BE49-F238E27FC236}">
                      <a16:creationId xmlns:a16="http://schemas.microsoft.com/office/drawing/2014/main" id="{D5542FCC-C399-8F44-9A8C-5043C02A7FFF}"/>
                    </a:ext>
                  </a:extLst>
                </p14:cNvPr>
                <p14:cNvContentPartPr/>
                <p14:nvPr/>
              </p14:nvContentPartPr>
              <p14:xfrm>
                <a:off x="8261947" y="3661138"/>
                <a:ext cx="204840" cy="197280"/>
              </p14:xfrm>
            </p:contentPart>
          </mc:Choice>
          <mc:Fallback xmlns="">
            <p:pic>
              <p:nvPicPr>
                <p:cNvPr id="46" name="Ink 45">
                  <a:extLst>
                    <a:ext uri="{FF2B5EF4-FFF2-40B4-BE49-F238E27FC236}">
                      <a16:creationId xmlns:a16="http://schemas.microsoft.com/office/drawing/2014/main" id="{D5542FCC-C399-8F44-9A8C-5043C02A7FFF}"/>
                    </a:ext>
                  </a:extLst>
                </p:cNvPr>
                <p:cNvPicPr/>
                <p:nvPr/>
              </p:nvPicPr>
              <p:blipFill>
                <a:blip r:embed="rId34"/>
                <a:stretch>
                  <a:fillRect/>
                </a:stretch>
              </p:blipFill>
              <p:spPr>
                <a:xfrm>
                  <a:off x="8254400" y="3653578"/>
                  <a:ext cx="219933" cy="212400"/>
                </a:xfrm>
                <a:prstGeom prst="rect">
                  <a:avLst/>
                </a:prstGeom>
              </p:spPr>
            </p:pic>
          </mc:Fallback>
        </mc:AlternateContent>
      </p:grpSp>
      <p:grpSp>
        <p:nvGrpSpPr>
          <p:cNvPr id="158" name="Group 157">
            <a:extLst>
              <a:ext uri="{FF2B5EF4-FFF2-40B4-BE49-F238E27FC236}">
                <a16:creationId xmlns:a16="http://schemas.microsoft.com/office/drawing/2014/main" id="{481A1CF6-EA0C-464D-9038-BEC8601FC407}"/>
              </a:ext>
            </a:extLst>
          </p:cNvPr>
          <p:cNvGrpSpPr/>
          <p:nvPr/>
        </p:nvGrpSpPr>
        <p:grpSpPr>
          <a:xfrm>
            <a:off x="2432221" y="6322964"/>
            <a:ext cx="3692283" cy="600480"/>
            <a:chOff x="2432221" y="6322964"/>
            <a:chExt cx="3692283" cy="600480"/>
          </a:xfrm>
        </p:grpSpPr>
        <mc:AlternateContent xmlns:mc="http://schemas.openxmlformats.org/markup-compatibility/2006" xmlns:p14="http://schemas.microsoft.com/office/powerpoint/2010/main">
          <mc:Choice Requires="p14">
            <p:contentPart p14:bwMode="auto" r:id="rId35">
              <p14:nvContentPartPr>
                <p14:cNvPr id="48" name="Ink 47">
                  <a:extLst>
                    <a:ext uri="{FF2B5EF4-FFF2-40B4-BE49-F238E27FC236}">
                      <a16:creationId xmlns:a16="http://schemas.microsoft.com/office/drawing/2014/main" id="{88B78B54-B0B6-C14C-8A1B-770263F19879}"/>
                    </a:ext>
                  </a:extLst>
                </p14:cNvPr>
                <p14:cNvContentPartPr/>
                <p14:nvPr/>
              </p14:nvContentPartPr>
              <p14:xfrm>
                <a:off x="2432221" y="6430964"/>
                <a:ext cx="67320" cy="109440"/>
              </p14:xfrm>
            </p:contentPart>
          </mc:Choice>
          <mc:Fallback xmlns="">
            <p:pic>
              <p:nvPicPr>
                <p:cNvPr id="48" name="Ink 47">
                  <a:extLst>
                    <a:ext uri="{FF2B5EF4-FFF2-40B4-BE49-F238E27FC236}">
                      <a16:creationId xmlns:a16="http://schemas.microsoft.com/office/drawing/2014/main" id="{88B78B54-B0B6-C14C-8A1B-770263F19879}"/>
                    </a:ext>
                  </a:extLst>
                </p:cNvPr>
                <p:cNvPicPr/>
                <p:nvPr/>
              </p:nvPicPr>
              <p:blipFill>
                <a:blip r:embed="rId36"/>
                <a:stretch>
                  <a:fillRect/>
                </a:stretch>
              </p:blipFill>
              <p:spPr>
                <a:xfrm>
                  <a:off x="2424661" y="6423429"/>
                  <a:ext cx="82440" cy="12451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Ink 48">
                  <a:extLst>
                    <a:ext uri="{FF2B5EF4-FFF2-40B4-BE49-F238E27FC236}">
                      <a16:creationId xmlns:a16="http://schemas.microsoft.com/office/drawing/2014/main" id="{E5D07457-7D40-E642-9784-9F6C9F9CCB23}"/>
                    </a:ext>
                  </a:extLst>
                </p14:cNvPr>
                <p14:cNvContentPartPr/>
                <p14:nvPr/>
              </p14:nvContentPartPr>
              <p14:xfrm>
                <a:off x="2500981" y="6385964"/>
                <a:ext cx="14400" cy="178200"/>
              </p14:xfrm>
            </p:contentPart>
          </mc:Choice>
          <mc:Fallback xmlns="">
            <p:pic>
              <p:nvPicPr>
                <p:cNvPr id="49" name="Ink 48">
                  <a:extLst>
                    <a:ext uri="{FF2B5EF4-FFF2-40B4-BE49-F238E27FC236}">
                      <a16:creationId xmlns:a16="http://schemas.microsoft.com/office/drawing/2014/main" id="{E5D07457-7D40-E642-9784-9F6C9F9CCB23}"/>
                    </a:ext>
                  </a:extLst>
                </p:cNvPr>
                <p:cNvPicPr/>
                <p:nvPr/>
              </p:nvPicPr>
              <p:blipFill>
                <a:blip r:embed="rId38"/>
                <a:stretch>
                  <a:fillRect/>
                </a:stretch>
              </p:blipFill>
              <p:spPr>
                <a:xfrm>
                  <a:off x="2493421" y="6378404"/>
                  <a:ext cx="29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Ink 49">
                  <a:extLst>
                    <a:ext uri="{FF2B5EF4-FFF2-40B4-BE49-F238E27FC236}">
                      <a16:creationId xmlns:a16="http://schemas.microsoft.com/office/drawing/2014/main" id="{EFADC497-054D-C64F-A130-E2DB69C95990}"/>
                    </a:ext>
                  </a:extLst>
                </p14:cNvPr>
                <p14:cNvContentPartPr/>
                <p14:nvPr/>
              </p14:nvContentPartPr>
              <p14:xfrm>
                <a:off x="2446981" y="6460844"/>
                <a:ext cx="101880" cy="28440"/>
              </p14:xfrm>
            </p:contentPart>
          </mc:Choice>
          <mc:Fallback xmlns="">
            <p:pic>
              <p:nvPicPr>
                <p:cNvPr id="50" name="Ink 49">
                  <a:extLst>
                    <a:ext uri="{FF2B5EF4-FFF2-40B4-BE49-F238E27FC236}">
                      <a16:creationId xmlns:a16="http://schemas.microsoft.com/office/drawing/2014/main" id="{EFADC497-054D-C64F-A130-E2DB69C95990}"/>
                    </a:ext>
                  </a:extLst>
                </p:cNvPr>
                <p:cNvPicPr/>
                <p:nvPr/>
              </p:nvPicPr>
              <p:blipFill>
                <a:blip r:embed="rId40"/>
                <a:stretch>
                  <a:fillRect/>
                </a:stretch>
              </p:blipFill>
              <p:spPr>
                <a:xfrm>
                  <a:off x="2439421" y="6453284"/>
                  <a:ext cx="117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Ink 50">
                  <a:extLst>
                    <a:ext uri="{FF2B5EF4-FFF2-40B4-BE49-F238E27FC236}">
                      <a16:creationId xmlns:a16="http://schemas.microsoft.com/office/drawing/2014/main" id="{570B8C4F-2A1A-2749-A478-34BE15BB9825}"/>
                    </a:ext>
                  </a:extLst>
                </p14:cNvPr>
                <p14:cNvContentPartPr/>
                <p14:nvPr/>
              </p14:nvContentPartPr>
              <p14:xfrm>
                <a:off x="2530861" y="6466604"/>
                <a:ext cx="60480" cy="77400"/>
              </p14:xfrm>
            </p:contentPart>
          </mc:Choice>
          <mc:Fallback xmlns="">
            <p:pic>
              <p:nvPicPr>
                <p:cNvPr id="51" name="Ink 50">
                  <a:extLst>
                    <a:ext uri="{FF2B5EF4-FFF2-40B4-BE49-F238E27FC236}">
                      <a16:creationId xmlns:a16="http://schemas.microsoft.com/office/drawing/2014/main" id="{570B8C4F-2A1A-2749-A478-34BE15BB9825}"/>
                    </a:ext>
                  </a:extLst>
                </p:cNvPr>
                <p:cNvPicPr/>
                <p:nvPr/>
              </p:nvPicPr>
              <p:blipFill>
                <a:blip r:embed="rId42"/>
                <a:stretch>
                  <a:fillRect/>
                </a:stretch>
              </p:blipFill>
              <p:spPr>
                <a:xfrm>
                  <a:off x="2523256" y="6459079"/>
                  <a:ext cx="75691" cy="9245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Ink 51">
                  <a:extLst>
                    <a:ext uri="{FF2B5EF4-FFF2-40B4-BE49-F238E27FC236}">
                      <a16:creationId xmlns:a16="http://schemas.microsoft.com/office/drawing/2014/main" id="{F4BC8473-7441-8946-B8FA-DFA048673F34}"/>
                    </a:ext>
                  </a:extLst>
                </p14:cNvPr>
                <p14:cNvContentPartPr/>
                <p14:nvPr/>
              </p14:nvContentPartPr>
              <p14:xfrm>
                <a:off x="2576941" y="6474884"/>
                <a:ext cx="28440" cy="51480"/>
              </p14:xfrm>
            </p:contentPart>
          </mc:Choice>
          <mc:Fallback xmlns="">
            <p:pic>
              <p:nvPicPr>
                <p:cNvPr id="52" name="Ink 51">
                  <a:extLst>
                    <a:ext uri="{FF2B5EF4-FFF2-40B4-BE49-F238E27FC236}">
                      <a16:creationId xmlns:a16="http://schemas.microsoft.com/office/drawing/2014/main" id="{F4BC8473-7441-8946-B8FA-DFA048673F34}"/>
                    </a:ext>
                  </a:extLst>
                </p:cNvPr>
                <p:cNvPicPr/>
                <p:nvPr/>
              </p:nvPicPr>
              <p:blipFill>
                <a:blip r:embed="rId44"/>
                <a:stretch>
                  <a:fillRect/>
                </a:stretch>
              </p:blipFill>
              <p:spPr>
                <a:xfrm>
                  <a:off x="2569475" y="6467324"/>
                  <a:ext cx="43371"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Ink 52">
                  <a:extLst>
                    <a:ext uri="{FF2B5EF4-FFF2-40B4-BE49-F238E27FC236}">
                      <a16:creationId xmlns:a16="http://schemas.microsoft.com/office/drawing/2014/main" id="{F33DF98D-8148-2F41-943A-38450F3630AA}"/>
                    </a:ext>
                  </a:extLst>
                </p14:cNvPr>
                <p14:cNvContentPartPr/>
                <p14:nvPr/>
              </p14:nvContentPartPr>
              <p14:xfrm>
                <a:off x="2622661" y="6474884"/>
                <a:ext cx="25200" cy="65520"/>
              </p14:xfrm>
            </p:contentPart>
          </mc:Choice>
          <mc:Fallback xmlns="">
            <p:pic>
              <p:nvPicPr>
                <p:cNvPr id="53" name="Ink 52">
                  <a:extLst>
                    <a:ext uri="{FF2B5EF4-FFF2-40B4-BE49-F238E27FC236}">
                      <a16:creationId xmlns:a16="http://schemas.microsoft.com/office/drawing/2014/main" id="{F33DF98D-8148-2F41-943A-38450F3630AA}"/>
                    </a:ext>
                  </a:extLst>
                </p:cNvPr>
                <p:cNvPicPr/>
                <p:nvPr/>
              </p:nvPicPr>
              <p:blipFill>
                <a:blip r:embed="rId46"/>
                <a:stretch>
                  <a:fillRect/>
                </a:stretch>
              </p:blipFill>
              <p:spPr>
                <a:xfrm>
                  <a:off x="2614991" y="6467324"/>
                  <a:ext cx="40539"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Ink 53">
                  <a:extLst>
                    <a:ext uri="{FF2B5EF4-FFF2-40B4-BE49-F238E27FC236}">
                      <a16:creationId xmlns:a16="http://schemas.microsoft.com/office/drawing/2014/main" id="{6503CFD0-6AC2-4B4C-9179-2B0E1B8A175C}"/>
                    </a:ext>
                  </a:extLst>
                </p14:cNvPr>
                <p14:cNvContentPartPr/>
                <p14:nvPr/>
              </p14:nvContentPartPr>
              <p14:xfrm>
                <a:off x="2643901" y="6482084"/>
                <a:ext cx="55080" cy="165600"/>
              </p14:xfrm>
            </p:contentPart>
          </mc:Choice>
          <mc:Fallback xmlns="">
            <p:pic>
              <p:nvPicPr>
                <p:cNvPr id="54" name="Ink 53">
                  <a:extLst>
                    <a:ext uri="{FF2B5EF4-FFF2-40B4-BE49-F238E27FC236}">
                      <a16:creationId xmlns:a16="http://schemas.microsoft.com/office/drawing/2014/main" id="{6503CFD0-6AC2-4B4C-9179-2B0E1B8A175C}"/>
                    </a:ext>
                  </a:extLst>
                </p:cNvPr>
                <p:cNvPicPr/>
                <p:nvPr/>
              </p:nvPicPr>
              <p:blipFill>
                <a:blip r:embed="rId48"/>
                <a:stretch>
                  <a:fillRect/>
                </a:stretch>
              </p:blipFill>
              <p:spPr>
                <a:xfrm>
                  <a:off x="2636341" y="6474540"/>
                  <a:ext cx="70200" cy="180687"/>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6" name="Ink 55">
                  <a:extLst>
                    <a:ext uri="{FF2B5EF4-FFF2-40B4-BE49-F238E27FC236}">
                      <a16:creationId xmlns:a16="http://schemas.microsoft.com/office/drawing/2014/main" id="{A1807186-A242-AB4B-B7AF-D7FC24DA8268}"/>
                    </a:ext>
                  </a:extLst>
                </p14:cNvPr>
                <p14:cNvContentPartPr/>
                <p14:nvPr/>
              </p14:nvContentPartPr>
              <p14:xfrm>
                <a:off x="2742541" y="6391004"/>
                <a:ext cx="30240" cy="153000"/>
              </p14:xfrm>
            </p:contentPart>
          </mc:Choice>
          <mc:Fallback xmlns="">
            <p:pic>
              <p:nvPicPr>
                <p:cNvPr id="56" name="Ink 55">
                  <a:extLst>
                    <a:ext uri="{FF2B5EF4-FFF2-40B4-BE49-F238E27FC236}">
                      <a16:creationId xmlns:a16="http://schemas.microsoft.com/office/drawing/2014/main" id="{A1807186-A242-AB4B-B7AF-D7FC24DA8268}"/>
                    </a:ext>
                  </a:extLst>
                </p:cNvPr>
                <p:cNvPicPr/>
                <p:nvPr/>
              </p:nvPicPr>
              <p:blipFill>
                <a:blip r:embed="rId50"/>
                <a:stretch>
                  <a:fillRect/>
                </a:stretch>
              </p:blipFill>
              <p:spPr>
                <a:xfrm>
                  <a:off x="2734981" y="6383444"/>
                  <a:ext cx="45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7" name="Ink 56">
                  <a:extLst>
                    <a:ext uri="{FF2B5EF4-FFF2-40B4-BE49-F238E27FC236}">
                      <a16:creationId xmlns:a16="http://schemas.microsoft.com/office/drawing/2014/main" id="{D90F7110-2150-CB40-8C8C-D343A20B3198}"/>
                    </a:ext>
                  </a:extLst>
                </p14:cNvPr>
                <p14:cNvContentPartPr/>
                <p14:nvPr/>
              </p14:nvContentPartPr>
              <p14:xfrm>
                <a:off x="2771701" y="6459044"/>
                <a:ext cx="61200" cy="63720"/>
              </p14:xfrm>
            </p:contentPart>
          </mc:Choice>
          <mc:Fallback xmlns="">
            <p:pic>
              <p:nvPicPr>
                <p:cNvPr id="57" name="Ink 56">
                  <a:extLst>
                    <a:ext uri="{FF2B5EF4-FFF2-40B4-BE49-F238E27FC236}">
                      <a16:creationId xmlns:a16="http://schemas.microsoft.com/office/drawing/2014/main" id="{D90F7110-2150-CB40-8C8C-D343A20B3198}"/>
                    </a:ext>
                  </a:extLst>
                </p:cNvPr>
                <p:cNvPicPr/>
                <p:nvPr/>
              </p:nvPicPr>
              <p:blipFill>
                <a:blip r:embed="rId52"/>
                <a:stretch>
                  <a:fillRect/>
                </a:stretch>
              </p:blipFill>
              <p:spPr>
                <a:xfrm>
                  <a:off x="2764141" y="6451484"/>
                  <a:ext cx="76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Ink 57">
                  <a:extLst>
                    <a:ext uri="{FF2B5EF4-FFF2-40B4-BE49-F238E27FC236}">
                      <a16:creationId xmlns:a16="http://schemas.microsoft.com/office/drawing/2014/main" id="{83F6B278-3C73-5044-85B1-D9C1234E9407}"/>
                    </a:ext>
                  </a:extLst>
                </p14:cNvPr>
                <p14:cNvContentPartPr/>
                <p14:nvPr/>
              </p14:nvContentPartPr>
              <p14:xfrm>
                <a:off x="2823901" y="6469844"/>
                <a:ext cx="49680" cy="47880"/>
              </p14:xfrm>
            </p:contentPart>
          </mc:Choice>
          <mc:Fallback xmlns="">
            <p:pic>
              <p:nvPicPr>
                <p:cNvPr id="58" name="Ink 57">
                  <a:extLst>
                    <a:ext uri="{FF2B5EF4-FFF2-40B4-BE49-F238E27FC236}">
                      <a16:creationId xmlns:a16="http://schemas.microsoft.com/office/drawing/2014/main" id="{83F6B278-3C73-5044-85B1-D9C1234E9407}"/>
                    </a:ext>
                  </a:extLst>
                </p:cNvPr>
                <p:cNvPicPr/>
                <p:nvPr/>
              </p:nvPicPr>
              <p:blipFill>
                <a:blip r:embed="rId54"/>
                <a:stretch>
                  <a:fillRect/>
                </a:stretch>
              </p:blipFill>
              <p:spPr>
                <a:xfrm>
                  <a:off x="2816341" y="6462340"/>
                  <a:ext cx="64800" cy="6288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BA108ECA-6B12-A642-A838-0B94EA76A6D3}"/>
                    </a:ext>
                  </a:extLst>
                </p14:cNvPr>
                <p14:cNvContentPartPr/>
                <p14:nvPr/>
              </p14:nvContentPartPr>
              <p14:xfrm>
                <a:off x="2875021" y="6388844"/>
                <a:ext cx="54720" cy="128520"/>
              </p14:xfrm>
            </p:contentPart>
          </mc:Choice>
          <mc:Fallback xmlns="">
            <p:pic>
              <p:nvPicPr>
                <p:cNvPr id="60" name="Ink 59">
                  <a:extLst>
                    <a:ext uri="{FF2B5EF4-FFF2-40B4-BE49-F238E27FC236}">
                      <a16:creationId xmlns:a16="http://schemas.microsoft.com/office/drawing/2014/main" id="{BA108ECA-6B12-A642-A838-0B94EA76A6D3}"/>
                    </a:ext>
                  </a:extLst>
                </p:cNvPr>
                <p:cNvPicPr/>
                <p:nvPr/>
              </p:nvPicPr>
              <p:blipFill>
                <a:blip r:embed="rId56"/>
                <a:stretch>
                  <a:fillRect/>
                </a:stretch>
              </p:blipFill>
              <p:spPr>
                <a:xfrm>
                  <a:off x="2867461" y="6381284"/>
                  <a:ext cx="69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 name="Ink 60">
                  <a:extLst>
                    <a:ext uri="{FF2B5EF4-FFF2-40B4-BE49-F238E27FC236}">
                      <a16:creationId xmlns:a16="http://schemas.microsoft.com/office/drawing/2014/main" id="{074553E9-275A-4346-9BEE-B771677D3189}"/>
                    </a:ext>
                  </a:extLst>
                </p14:cNvPr>
                <p14:cNvContentPartPr/>
                <p14:nvPr/>
              </p14:nvContentPartPr>
              <p14:xfrm>
                <a:off x="2924701" y="6469844"/>
                <a:ext cx="42480" cy="37440"/>
              </p14:xfrm>
            </p:contentPart>
          </mc:Choice>
          <mc:Fallback xmlns="">
            <p:pic>
              <p:nvPicPr>
                <p:cNvPr id="61" name="Ink 60">
                  <a:extLst>
                    <a:ext uri="{FF2B5EF4-FFF2-40B4-BE49-F238E27FC236}">
                      <a16:creationId xmlns:a16="http://schemas.microsoft.com/office/drawing/2014/main" id="{074553E9-275A-4346-9BEE-B771677D3189}"/>
                    </a:ext>
                  </a:extLst>
                </p:cNvPr>
                <p:cNvPicPr/>
                <p:nvPr/>
              </p:nvPicPr>
              <p:blipFill>
                <a:blip r:embed="rId58"/>
                <a:stretch>
                  <a:fillRect/>
                </a:stretch>
              </p:blipFill>
              <p:spPr>
                <a:xfrm>
                  <a:off x="2917141" y="6462284"/>
                  <a:ext cx="57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2" name="Ink 61">
                  <a:extLst>
                    <a:ext uri="{FF2B5EF4-FFF2-40B4-BE49-F238E27FC236}">
                      <a16:creationId xmlns:a16="http://schemas.microsoft.com/office/drawing/2014/main" id="{33D11F0F-9F40-6646-B571-FA5524165218}"/>
                    </a:ext>
                  </a:extLst>
                </p14:cNvPr>
                <p14:cNvContentPartPr/>
                <p14:nvPr/>
              </p14:nvContentPartPr>
              <p14:xfrm>
                <a:off x="2968621" y="6465164"/>
                <a:ext cx="35640" cy="61920"/>
              </p14:xfrm>
            </p:contentPart>
          </mc:Choice>
          <mc:Fallback xmlns="">
            <p:pic>
              <p:nvPicPr>
                <p:cNvPr id="62" name="Ink 61">
                  <a:extLst>
                    <a:ext uri="{FF2B5EF4-FFF2-40B4-BE49-F238E27FC236}">
                      <a16:creationId xmlns:a16="http://schemas.microsoft.com/office/drawing/2014/main" id="{33D11F0F-9F40-6646-B571-FA5524165218}"/>
                    </a:ext>
                  </a:extLst>
                </p:cNvPr>
                <p:cNvPicPr/>
                <p:nvPr/>
              </p:nvPicPr>
              <p:blipFill>
                <a:blip r:embed="rId60"/>
                <a:stretch>
                  <a:fillRect/>
                </a:stretch>
              </p:blipFill>
              <p:spPr>
                <a:xfrm>
                  <a:off x="2961061" y="6457604"/>
                  <a:ext cx="50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3" name="Ink 62">
                  <a:extLst>
                    <a:ext uri="{FF2B5EF4-FFF2-40B4-BE49-F238E27FC236}">
                      <a16:creationId xmlns:a16="http://schemas.microsoft.com/office/drawing/2014/main" id="{6D99FA2F-E0E1-F54F-B829-ECDC9E513C22}"/>
                    </a:ext>
                  </a:extLst>
                </p14:cNvPr>
                <p14:cNvContentPartPr/>
                <p14:nvPr/>
              </p14:nvContentPartPr>
              <p14:xfrm>
                <a:off x="3019741" y="6452204"/>
                <a:ext cx="42840" cy="61560"/>
              </p14:xfrm>
            </p:contentPart>
          </mc:Choice>
          <mc:Fallback xmlns="">
            <p:pic>
              <p:nvPicPr>
                <p:cNvPr id="63" name="Ink 62">
                  <a:extLst>
                    <a:ext uri="{FF2B5EF4-FFF2-40B4-BE49-F238E27FC236}">
                      <a16:creationId xmlns:a16="http://schemas.microsoft.com/office/drawing/2014/main" id="{6D99FA2F-E0E1-F54F-B829-ECDC9E513C22}"/>
                    </a:ext>
                  </a:extLst>
                </p:cNvPr>
                <p:cNvPicPr/>
                <p:nvPr/>
              </p:nvPicPr>
              <p:blipFill>
                <a:blip r:embed="rId62"/>
                <a:stretch>
                  <a:fillRect/>
                </a:stretch>
              </p:blipFill>
              <p:spPr>
                <a:xfrm>
                  <a:off x="3012181" y="6444644"/>
                  <a:ext cx="57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Ink 63">
                  <a:extLst>
                    <a:ext uri="{FF2B5EF4-FFF2-40B4-BE49-F238E27FC236}">
                      <a16:creationId xmlns:a16="http://schemas.microsoft.com/office/drawing/2014/main" id="{E5630827-A413-C24D-9C5C-4A39EE170BA7}"/>
                    </a:ext>
                  </a:extLst>
                </p14:cNvPr>
                <p14:cNvContentPartPr/>
                <p14:nvPr/>
              </p14:nvContentPartPr>
              <p14:xfrm>
                <a:off x="3051421" y="6385604"/>
                <a:ext cx="51480" cy="126720"/>
              </p14:xfrm>
            </p:contentPart>
          </mc:Choice>
          <mc:Fallback xmlns="">
            <p:pic>
              <p:nvPicPr>
                <p:cNvPr id="64" name="Ink 63">
                  <a:extLst>
                    <a:ext uri="{FF2B5EF4-FFF2-40B4-BE49-F238E27FC236}">
                      <a16:creationId xmlns:a16="http://schemas.microsoft.com/office/drawing/2014/main" id="{E5630827-A413-C24D-9C5C-4A39EE170BA7}"/>
                    </a:ext>
                  </a:extLst>
                </p:cNvPr>
                <p:cNvPicPr/>
                <p:nvPr/>
              </p:nvPicPr>
              <p:blipFill>
                <a:blip r:embed="rId64"/>
                <a:stretch>
                  <a:fillRect/>
                </a:stretch>
              </p:blipFill>
              <p:spPr>
                <a:xfrm>
                  <a:off x="3043861" y="6378044"/>
                  <a:ext cx="66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Ink 64">
                  <a:extLst>
                    <a:ext uri="{FF2B5EF4-FFF2-40B4-BE49-F238E27FC236}">
                      <a16:creationId xmlns:a16="http://schemas.microsoft.com/office/drawing/2014/main" id="{3231F5CF-F2BB-724F-8B49-EFA9E3558373}"/>
                    </a:ext>
                  </a:extLst>
                </p14:cNvPr>
                <p14:cNvContentPartPr/>
                <p14:nvPr/>
              </p14:nvContentPartPr>
              <p14:xfrm>
                <a:off x="3109381" y="6450404"/>
                <a:ext cx="5760" cy="21240"/>
              </p14:xfrm>
            </p:contentPart>
          </mc:Choice>
          <mc:Fallback xmlns="">
            <p:pic>
              <p:nvPicPr>
                <p:cNvPr id="65" name="Ink 64">
                  <a:extLst>
                    <a:ext uri="{FF2B5EF4-FFF2-40B4-BE49-F238E27FC236}">
                      <a16:creationId xmlns:a16="http://schemas.microsoft.com/office/drawing/2014/main" id="{3231F5CF-F2BB-724F-8B49-EFA9E3558373}"/>
                    </a:ext>
                  </a:extLst>
                </p:cNvPr>
                <p:cNvPicPr/>
                <p:nvPr/>
              </p:nvPicPr>
              <p:blipFill>
                <a:blip r:embed="rId66"/>
                <a:stretch>
                  <a:fillRect/>
                </a:stretch>
              </p:blipFill>
              <p:spPr>
                <a:xfrm>
                  <a:off x="3101821" y="6442844"/>
                  <a:ext cx="20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id="{BD2E2F30-5D6A-964C-9772-43EB17EF5EEE}"/>
                    </a:ext>
                  </a:extLst>
                </p14:cNvPr>
                <p14:cNvContentPartPr/>
                <p14:nvPr/>
              </p14:nvContentPartPr>
              <p14:xfrm>
                <a:off x="3088501" y="6464444"/>
                <a:ext cx="60480" cy="170640"/>
              </p14:xfrm>
            </p:contentPart>
          </mc:Choice>
          <mc:Fallback xmlns="">
            <p:pic>
              <p:nvPicPr>
                <p:cNvPr id="66" name="Ink 65">
                  <a:extLst>
                    <a:ext uri="{FF2B5EF4-FFF2-40B4-BE49-F238E27FC236}">
                      <a16:creationId xmlns:a16="http://schemas.microsoft.com/office/drawing/2014/main" id="{BD2E2F30-5D6A-964C-9772-43EB17EF5EEE}"/>
                    </a:ext>
                  </a:extLst>
                </p:cNvPr>
                <p:cNvPicPr/>
                <p:nvPr/>
              </p:nvPicPr>
              <p:blipFill>
                <a:blip r:embed="rId68"/>
                <a:stretch>
                  <a:fillRect/>
                </a:stretch>
              </p:blipFill>
              <p:spPr>
                <a:xfrm>
                  <a:off x="3080941" y="6456884"/>
                  <a:ext cx="75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Ink 67">
                  <a:extLst>
                    <a:ext uri="{FF2B5EF4-FFF2-40B4-BE49-F238E27FC236}">
                      <a16:creationId xmlns:a16="http://schemas.microsoft.com/office/drawing/2014/main" id="{EC7914F6-3350-8248-AA94-5949422A6105}"/>
                    </a:ext>
                  </a:extLst>
                </p14:cNvPr>
                <p14:cNvContentPartPr/>
                <p14:nvPr/>
              </p14:nvContentPartPr>
              <p14:xfrm>
                <a:off x="3208381" y="6460844"/>
                <a:ext cx="92160" cy="167760"/>
              </p14:xfrm>
            </p:contentPart>
          </mc:Choice>
          <mc:Fallback xmlns="">
            <p:pic>
              <p:nvPicPr>
                <p:cNvPr id="68" name="Ink 67">
                  <a:extLst>
                    <a:ext uri="{FF2B5EF4-FFF2-40B4-BE49-F238E27FC236}">
                      <a16:creationId xmlns:a16="http://schemas.microsoft.com/office/drawing/2014/main" id="{EC7914F6-3350-8248-AA94-5949422A6105}"/>
                    </a:ext>
                  </a:extLst>
                </p:cNvPr>
                <p:cNvPicPr/>
                <p:nvPr/>
              </p:nvPicPr>
              <p:blipFill>
                <a:blip r:embed="rId70"/>
                <a:stretch>
                  <a:fillRect/>
                </a:stretch>
              </p:blipFill>
              <p:spPr>
                <a:xfrm>
                  <a:off x="3200821" y="6453284"/>
                  <a:ext cx="107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9" name="Ink 68">
                  <a:extLst>
                    <a:ext uri="{FF2B5EF4-FFF2-40B4-BE49-F238E27FC236}">
                      <a16:creationId xmlns:a16="http://schemas.microsoft.com/office/drawing/2014/main" id="{451C52CA-0FE5-5E4B-94B4-CABEB9CDC129}"/>
                    </a:ext>
                  </a:extLst>
                </p14:cNvPr>
                <p14:cNvContentPartPr/>
                <p14:nvPr/>
              </p14:nvContentPartPr>
              <p14:xfrm>
                <a:off x="3310621" y="6452924"/>
                <a:ext cx="53280" cy="40320"/>
              </p14:xfrm>
            </p:contentPart>
          </mc:Choice>
          <mc:Fallback xmlns="">
            <p:pic>
              <p:nvPicPr>
                <p:cNvPr id="69" name="Ink 68">
                  <a:extLst>
                    <a:ext uri="{FF2B5EF4-FFF2-40B4-BE49-F238E27FC236}">
                      <a16:creationId xmlns:a16="http://schemas.microsoft.com/office/drawing/2014/main" id="{451C52CA-0FE5-5E4B-94B4-CABEB9CDC129}"/>
                    </a:ext>
                  </a:extLst>
                </p:cNvPr>
                <p:cNvPicPr/>
                <p:nvPr/>
              </p:nvPicPr>
              <p:blipFill>
                <a:blip r:embed="rId72"/>
                <a:stretch>
                  <a:fillRect/>
                </a:stretch>
              </p:blipFill>
              <p:spPr>
                <a:xfrm>
                  <a:off x="3303061" y="6445364"/>
                  <a:ext cx="68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Ink 70">
                  <a:extLst>
                    <a:ext uri="{FF2B5EF4-FFF2-40B4-BE49-F238E27FC236}">
                      <a16:creationId xmlns:a16="http://schemas.microsoft.com/office/drawing/2014/main" id="{793FF79F-873D-7440-B583-37F853963D5A}"/>
                    </a:ext>
                  </a:extLst>
                </p14:cNvPr>
                <p14:cNvContentPartPr/>
                <p14:nvPr/>
              </p14:nvContentPartPr>
              <p14:xfrm>
                <a:off x="3356341" y="6406124"/>
                <a:ext cx="125640" cy="93600"/>
              </p14:xfrm>
            </p:contentPart>
          </mc:Choice>
          <mc:Fallback xmlns="">
            <p:pic>
              <p:nvPicPr>
                <p:cNvPr id="71" name="Ink 70">
                  <a:extLst>
                    <a:ext uri="{FF2B5EF4-FFF2-40B4-BE49-F238E27FC236}">
                      <a16:creationId xmlns:a16="http://schemas.microsoft.com/office/drawing/2014/main" id="{793FF79F-873D-7440-B583-37F853963D5A}"/>
                    </a:ext>
                  </a:extLst>
                </p:cNvPr>
                <p:cNvPicPr/>
                <p:nvPr/>
              </p:nvPicPr>
              <p:blipFill>
                <a:blip r:embed="rId74"/>
                <a:stretch>
                  <a:fillRect/>
                </a:stretch>
              </p:blipFill>
              <p:spPr>
                <a:xfrm>
                  <a:off x="3348781" y="6398564"/>
                  <a:ext cx="140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Ink 71">
                  <a:extLst>
                    <a:ext uri="{FF2B5EF4-FFF2-40B4-BE49-F238E27FC236}">
                      <a16:creationId xmlns:a16="http://schemas.microsoft.com/office/drawing/2014/main" id="{4BC04CE7-27A6-B044-9155-4FAE30A9D16A}"/>
                    </a:ext>
                  </a:extLst>
                </p14:cNvPr>
                <p14:cNvContentPartPr/>
                <p14:nvPr/>
              </p14:nvContentPartPr>
              <p14:xfrm>
                <a:off x="3468661" y="6462644"/>
                <a:ext cx="18720" cy="7560"/>
              </p14:xfrm>
            </p:contentPart>
          </mc:Choice>
          <mc:Fallback xmlns="">
            <p:pic>
              <p:nvPicPr>
                <p:cNvPr id="72" name="Ink 71">
                  <a:extLst>
                    <a:ext uri="{FF2B5EF4-FFF2-40B4-BE49-F238E27FC236}">
                      <a16:creationId xmlns:a16="http://schemas.microsoft.com/office/drawing/2014/main" id="{4BC04CE7-27A6-B044-9155-4FAE30A9D16A}"/>
                    </a:ext>
                  </a:extLst>
                </p:cNvPr>
                <p:cNvPicPr/>
                <p:nvPr/>
              </p:nvPicPr>
              <p:blipFill>
                <a:blip r:embed="rId76"/>
                <a:stretch>
                  <a:fillRect/>
                </a:stretch>
              </p:blipFill>
              <p:spPr>
                <a:xfrm>
                  <a:off x="3461244" y="6454706"/>
                  <a:ext cx="33555" cy="2343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Ink 72">
                  <a:extLst>
                    <a:ext uri="{FF2B5EF4-FFF2-40B4-BE49-F238E27FC236}">
                      <a16:creationId xmlns:a16="http://schemas.microsoft.com/office/drawing/2014/main" id="{EA0A8371-1475-194B-8465-4FF001CDA671}"/>
                    </a:ext>
                  </a:extLst>
                </p14:cNvPr>
                <p14:cNvContentPartPr/>
                <p14:nvPr/>
              </p14:nvContentPartPr>
              <p14:xfrm>
                <a:off x="3496021" y="6373364"/>
                <a:ext cx="33840" cy="114120"/>
              </p14:xfrm>
            </p:contentPart>
          </mc:Choice>
          <mc:Fallback xmlns="">
            <p:pic>
              <p:nvPicPr>
                <p:cNvPr id="73" name="Ink 72">
                  <a:extLst>
                    <a:ext uri="{FF2B5EF4-FFF2-40B4-BE49-F238E27FC236}">
                      <a16:creationId xmlns:a16="http://schemas.microsoft.com/office/drawing/2014/main" id="{EA0A8371-1475-194B-8465-4FF001CDA671}"/>
                    </a:ext>
                  </a:extLst>
                </p:cNvPr>
                <p:cNvPicPr/>
                <p:nvPr/>
              </p:nvPicPr>
              <p:blipFill>
                <a:blip r:embed="rId78"/>
                <a:stretch>
                  <a:fillRect/>
                </a:stretch>
              </p:blipFill>
              <p:spPr>
                <a:xfrm>
                  <a:off x="3488461" y="6365804"/>
                  <a:ext cx="48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Ink 73">
                  <a:extLst>
                    <a:ext uri="{FF2B5EF4-FFF2-40B4-BE49-F238E27FC236}">
                      <a16:creationId xmlns:a16="http://schemas.microsoft.com/office/drawing/2014/main" id="{EF31C4B9-60CC-EE4E-A74D-EA287A621942}"/>
                    </a:ext>
                  </a:extLst>
                </p14:cNvPr>
                <p14:cNvContentPartPr/>
                <p14:nvPr/>
              </p14:nvContentPartPr>
              <p14:xfrm>
                <a:off x="3467581" y="6445004"/>
                <a:ext cx="113040" cy="169560"/>
              </p14:xfrm>
            </p:contentPart>
          </mc:Choice>
          <mc:Fallback xmlns="">
            <p:pic>
              <p:nvPicPr>
                <p:cNvPr id="74" name="Ink 73">
                  <a:extLst>
                    <a:ext uri="{FF2B5EF4-FFF2-40B4-BE49-F238E27FC236}">
                      <a16:creationId xmlns:a16="http://schemas.microsoft.com/office/drawing/2014/main" id="{EF31C4B9-60CC-EE4E-A74D-EA287A621942}"/>
                    </a:ext>
                  </a:extLst>
                </p:cNvPr>
                <p:cNvPicPr/>
                <p:nvPr/>
              </p:nvPicPr>
              <p:blipFill>
                <a:blip r:embed="rId80"/>
                <a:stretch>
                  <a:fillRect/>
                </a:stretch>
              </p:blipFill>
              <p:spPr>
                <a:xfrm>
                  <a:off x="3460021" y="6437444"/>
                  <a:ext cx="128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6" name="Ink 75">
                  <a:extLst>
                    <a:ext uri="{FF2B5EF4-FFF2-40B4-BE49-F238E27FC236}">
                      <a16:creationId xmlns:a16="http://schemas.microsoft.com/office/drawing/2014/main" id="{E4760A70-19C2-7D47-8F44-0D39FBFE96F4}"/>
                    </a:ext>
                  </a:extLst>
                </p14:cNvPr>
                <p14:cNvContentPartPr/>
                <p14:nvPr/>
              </p14:nvContentPartPr>
              <p14:xfrm>
                <a:off x="3618421" y="6464444"/>
                <a:ext cx="110520" cy="7560"/>
              </p14:xfrm>
            </p:contentPart>
          </mc:Choice>
          <mc:Fallback xmlns="">
            <p:pic>
              <p:nvPicPr>
                <p:cNvPr id="76" name="Ink 75">
                  <a:extLst>
                    <a:ext uri="{FF2B5EF4-FFF2-40B4-BE49-F238E27FC236}">
                      <a16:creationId xmlns:a16="http://schemas.microsoft.com/office/drawing/2014/main" id="{E4760A70-19C2-7D47-8F44-0D39FBFE96F4}"/>
                    </a:ext>
                  </a:extLst>
                </p:cNvPr>
                <p:cNvPicPr/>
                <p:nvPr/>
              </p:nvPicPr>
              <p:blipFill>
                <a:blip r:embed="rId82"/>
                <a:stretch>
                  <a:fillRect/>
                </a:stretch>
              </p:blipFill>
              <p:spPr>
                <a:xfrm>
                  <a:off x="3610861" y="6456506"/>
                  <a:ext cx="125640" cy="23436"/>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7" name="Ink 76">
                  <a:extLst>
                    <a:ext uri="{FF2B5EF4-FFF2-40B4-BE49-F238E27FC236}">
                      <a16:creationId xmlns:a16="http://schemas.microsoft.com/office/drawing/2014/main" id="{1A803B80-C912-4B44-89D1-7DB874D486AF}"/>
                    </a:ext>
                  </a:extLst>
                </p14:cNvPr>
                <p14:cNvContentPartPr/>
                <p14:nvPr/>
              </p14:nvContentPartPr>
              <p14:xfrm>
                <a:off x="3697981" y="6448604"/>
                <a:ext cx="52200" cy="47880"/>
              </p14:xfrm>
            </p:contentPart>
          </mc:Choice>
          <mc:Fallback xmlns="">
            <p:pic>
              <p:nvPicPr>
                <p:cNvPr id="77" name="Ink 76">
                  <a:extLst>
                    <a:ext uri="{FF2B5EF4-FFF2-40B4-BE49-F238E27FC236}">
                      <a16:creationId xmlns:a16="http://schemas.microsoft.com/office/drawing/2014/main" id="{1A803B80-C912-4B44-89D1-7DB874D486AF}"/>
                    </a:ext>
                  </a:extLst>
                </p:cNvPr>
                <p:cNvPicPr/>
                <p:nvPr/>
              </p:nvPicPr>
              <p:blipFill>
                <a:blip r:embed="rId84"/>
                <a:stretch>
                  <a:fillRect/>
                </a:stretch>
              </p:blipFill>
              <p:spPr>
                <a:xfrm>
                  <a:off x="3690421" y="6441100"/>
                  <a:ext cx="67320" cy="6288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9" name="Ink 78">
                  <a:extLst>
                    <a:ext uri="{FF2B5EF4-FFF2-40B4-BE49-F238E27FC236}">
                      <a16:creationId xmlns:a16="http://schemas.microsoft.com/office/drawing/2014/main" id="{D8DF6B52-61A3-5945-9199-71CA37D3589C}"/>
                    </a:ext>
                  </a:extLst>
                </p14:cNvPr>
                <p14:cNvContentPartPr/>
                <p14:nvPr/>
              </p14:nvContentPartPr>
              <p14:xfrm>
                <a:off x="3818709" y="6434564"/>
                <a:ext cx="19800" cy="14400"/>
              </p14:xfrm>
            </p:contentPart>
          </mc:Choice>
          <mc:Fallback xmlns="">
            <p:pic>
              <p:nvPicPr>
                <p:cNvPr id="79" name="Ink 78">
                  <a:extLst>
                    <a:ext uri="{FF2B5EF4-FFF2-40B4-BE49-F238E27FC236}">
                      <a16:creationId xmlns:a16="http://schemas.microsoft.com/office/drawing/2014/main" id="{D8DF6B52-61A3-5945-9199-71CA37D3589C}"/>
                    </a:ext>
                  </a:extLst>
                </p:cNvPr>
                <p:cNvPicPr/>
                <p:nvPr/>
              </p:nvPicPr>
              <p:blipFill>
                <a:blip r:embed="rId86"/>
                <a:stretch>
                  <a:fillRect/>
                </a:stretch>
              </p:blipFill>
              <p:spPr>
                <a:xfrm>
                  <a:off x="3808269" y="6423856"/>
                  <a:ext cx="39960" cy="35077"/>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0" name="Ink 79">
                  <a:extLst>
                    <a:ext uri="{FF2B5EF4-FFF2-40B4-BE49-F238E27FC236}">
                      <a16:creationId xmlns:a16="http://schemas.microsoft.com/office/drawing/2014/main" id="{6349CB00-E20A-9244-AC18-62ABFF95C8C4}"/>
                    </a:ext>
                  </a:extLst>
                </p14:cNvPr>
                <p14:cNvContentPartPr/>
                <p14:nvPr/>
              </p14:nvContentPartPr>
              <p14:xfrm>
                <a:off x="3878469" y="6430964"/>
                <a:ext cx="5760" cy="10800"/>
              </p14:xfrm>
            </p:contentPart>
          </mc:Choice>
          <mc:Fallback xmlns="">
            <p:pic>
              <p:nvPicPr>
                <p:cNvPr id="80" name="Ink 79">
                  <a:extLst>
                    <a:ext uri="{FF2B5EF4-FFF2-40B4-BE49-F238E27FC236}">
                      <a16:creationId xmlns:a16="http://schemas.microsoft.com/office/drawing/2014/main" id="{6349CB00-E20A-9244-AC18-62ABFF95C8C4}"/>
                    </a:ext>
                  </a:extLst>
                </p:cNvPr>
                <p:cNvPicPr/>
                <p:nvPr/>
              </p:nvPicPr>
              <p:blipFill>
                <a:blip r:embed="rId88"/>
                <a:stretch>
                  <a:fillRect/>
                </a:stretch>
              </p:blipFill>
              <p:spPr>
                <a:xfrm>
                  <a:off x="3868029" y="6420861"/>
                  <a:ext cx="25920" cy="3031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1" name="Ink 80">
                  <a:extLst>
                    <a:ext uri="{FF2B5EF4-FFF2-40B4-BE49-F238E27FC236}">
                      <a16:creationId xmlns:a16="http://schemas.microsoft.com/office/drawing/2014/main" id="{82FBFD69-A7B6-E948-BF34-528D9383C2CA}"/>
                    </a:ext>
                  </a:extLst>
                </p14:cNvPr>
                <p14:cNvContentPartPr/>
                <p14:nvPr/>
              </p14:nvContentPartPr>
              <p14:xfrm>
                <a:off x="3797829" y="6493964"/>
                <a:ext cx="17640" cy="52200"/>
              </p14:xfrm>
            </p:contentPart>
          </mc:Choice>
          <mc:Fallback xmlns="">
            <p:pic>
              <p:nvPicPr>
                <p:cNvPr id="81" name="Ink 80">
                  <a:extLst>
                    <a:ext uri="{FF2B5EF4-FFF2-40B4-BE49-F238E27FC236}">
                      <a16:creationId xmlns:a16="http://schemas.microsoft.com/office/drawing/2014/main" id="{82FBFD69-A7B6-E948-BF34-528D9383C2CA}"/>
                    </a:ext>
                  </a:extLst>
                </p:cNvPr>
                <p:cNvPicPr/>
                <p:nvPr/>
              </p:nvPicPr>
              <p:blipFill>
                <a:blip r:embed="rId90"/>
                <a:stretch>
                  <a:fillRect/>
                </a:stretch>
              </p:blipFill>
              <p:spPr>
                <a:xfrm>
                  <a:off x="3787598" y="6483524"/>
                  <a:ext cx="37397"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2" name="Ink 81">
                  <a:extLst>
                    <a:ext uri="{FF2B5EF4-FFF2-40B4-BE49-F238E27FC236}">
                      <a16:creationId xmlns:a16="http://schemas.microsoft.com/office/drawing/2014/main" id="{62B0365A-84AB-8649-85A1-C4C7DC1AB9CF}"/>
                    </a:ext>
                  </a:extLst>
                </p14:cNvPr>
                <p14:cNvContentPartPr/>
                <p14:nvPr/>
              </p14:nvContentPartPr>
              <p14:xfrm>
                <a:off x="3846789" y="6448964"/>
                <a:ext cx="44280" cy="93600"/>
              </p14:xfrm>
            </p:contentPart>
          </mc:Choice>
          <mc:Fallback xmlns="">
            <p:pic>
              <p:nvPicPr>
                <p:cNvPr id="82" name="Ink 81">
                  <a:extLst>
                    <a:ext uri="{FF2B5EF4-FFF2-40B4-BE49-F238E27FC236}">
                      <a16:creationId xmlns:a16="http://schemas.microsoft.com/office/drawing/2014/main" id="{62B0365A-84AB-8649-85A1-C4C7DC1AB9CF}"/>
                    </a:ext>
                  </a:extLst>
                </p:cNvPr>
                <p:cNvPicPr/>
                <p:nvPr/>
              </p:nvPicPr>
              <p:blipFill>
                <a:blip r:embed="rId92"/>
                <a:stretch>
                  <a:fillRect/>
                </a:stretch>
              </p:blipFill>
              <p:spPr>
                <a:xfrm>
                  <a:off x="3836349" y="6438524"/>
                  <a:ext cx="64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4" name="Ink 83">
                  <a:extLst>
                    <a:ext uri="{FF2B5EF4-FFF2-40B4-BE49-F238E27FC236}">
                      <a16:creationId xmlns:a16="http://schemas.microsoft.com/office/drawing/2014/main" id="{C85E80E2-0869-B349-B183-28F82393012B}"/>
                    </a:ext>
                  </a:extLst>
                </p14:cNvPr>
                <p14:cNvContentPartPr/>
                <p14:nvPr/>
              </p14:nvContentPartPr>
              <p14:xfrm>
                <a:off x="3979269" y="6424124"/>
                <a:ext cx="99000" cy="102240"/>
              </p14:xfrm>
            </p:contentPart>
          </mc:Choice>
          <mc:Fallback xmlns="">
            <p:pic>
              <p:nvPicPr>
                <p:cNvPr id="84" name="Ink 83">
                  <a:extLst>
                    <a:ext uri="{FF2B5EF4-FFF2-40B4-BE49-F238E27FC236}">
                      <a16:creationId xmlns:a16="http://schemas.microsoft.com/office/drawing/2014/main" id="{C85E80E2-0869-B349-B183-28F82393012B}"/>
                    </a:ext>
                  </a:extLst>
                </p:cNvPr>
                <p:cNvPicPr/>
                <p:nvPr/>
              </p:nvPicPr>
              <p:blipFill>
                <a:blip r:embed="rId94"/>
                <a:stretch>
                  <a:fillRect/>
                </a:stretch>
              </p:blipFill>
              <p:spPr>
                <a:xfrm>
                  <a:off x="3968829" y="6413684"/>
                  <a:ext cx="119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6" name="Ink 85">
                  <a:extLst>
                    <a:ext uri="{FF2B5EF4-FFF2-40B4-BE49-F238E27FC236}">
                      <a16:creationId xmlns:a16="http://schemas.microsoft.com/office/drawing/2014/main" id="{73597709-0E12-2841-98F8-036F44915468}"/>
                    </a:ext>
                  </a:extLst>
                </p14:cNvPr>
                <p14:cNvContentPartPr/>
                <p14:nvPr/>
              </p14:nvContentPartPr>
              <p14:xfrm>
                <a:off x="4095549" y="6431684"/>
                <a:ext cx="69120" cy="87840"/>
              </p14:xfrm>
            </p:contentPart>
          </mc:Choice>
          <mc:Fallback xmlns="">
            <p:pic>
              <p:nvPicPr>
                <p:cNvPr id="86" name="Ink 85">
                  <a:extLst>
                    <a:ext uri="{FF2B5EF4-FFF2-40B4-BE49-F238E27FC236}">
                      <a16:creationId xmlns:a16="http://schemas.microsoft.com/office/drawing/2014/main" id="{73597709-0E12-2841-98F8-036F44915468}"/>
                    </a:ext>
                  </a:extLst>
                </p:cNvPr>
                <p:cNvPicPr/>
                <p:nvPr/>
              </p:nvPicPr>
              <p:blipFill>
                <a:blip r:embed="rId96"/>
                <a:stretch>
                  <a:fillRect/>
                </a:stretch>
              </p:blipFill>
              <p:spPr>
                <a:xfrm>
                  <a:off x="4087989" y="6424093"/>
                  <a:ext cx="84240" cy="103022"/>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7" name="Ink 86">
                  <a:extLst>
                    <a:ext uri="{FF2B5EF4-FFF2-40B4-BE49-F238E27FC236}">
                      <a16:creationId xmlns:a16="http://schemas.microsoft.com/office/drawing/2014/main" id="{7B198CC2-90A6-9845-98CF-17F64303BAB0}"/>
                    </a:ext>
                  </a:extLst>
                </p14:cNvPr>
                <p14:cNvContentPartPr/>
                <p14:nvPr/>
              </p14:nvContentPartPr>
              <p14:xfrm>
                <a:off x="4148469" y="6434564"/>
                <a:ext cx="65520" cy="91080"/>
              </p14:xfrm>
            </p:contentPart>
          </mc:Choice>
          <mc:Fallback xmlns="">
            <p:pic>
              <p:nvPicPr>
                <p:cNvPr id="87" name="Ink 86">
                  <a:extLst>
                    <a:ext uri="{FF2B5EF4-FFF2-40B4-BE49-F238E27FC236}">
                      <a16:creationId xmlns:a16="http://schemas.microsoft.com/office/drawing/2014/main" id="{7B198CC2-90A6-9845-98CF-17F64303BAB0}"/>
                    </a:ext>
                  </a:extLst>
                </p:cNvPr>
                <p:cNvPicPr/>
                <p:nvPr/>
              </p:nvPicPr>
              <p:blipFill>
                <a:blip r:embed="rId98"/>
                <a:stretch>
                  <a:fillRect/>
                </a:stretch>
              </p:blipFill>
              <p:spPr>
                <a:xfrm>
                  <a:off x="4140909" y="6427004"/>
                  <a:ext cx="80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9" name="Ink 88">
                  <a:extLst>
                    <a:ext uri="{FF2B5EF4-FFF2-40B4-BE49-F238E27FC236}">
                      <a16:creationId xmlns:a16="http://schemas.microsoft.com/office/drawing/2014/main" id="{45E528BC-1EE9-D94C-918E-E330B2F8F43C}"/>
                    </a:ext>
                  </a:extLst>
                </p14:cNvPr>
                <p14:cNvContentPartPr/>
                <p14:nvPr/>
              </p14:nvContentPartPr>
              <p14:xfrm>
                <a:off x="4285269" y="6441404"/>
                <a:ext cx="81360" cy="7560"/>
              </p14:xfrm>
            </p:contentPart>
          </mc:Choice>
          <mc:Fallback xmlns="">
            <p:pic>
              <p:nvPicPr>
                <p:cNvPr id="89" name="Ink 88">
                  <a:extLst>
                    <a:ext uri="{FF2B5EF4-FFF2-40B4-BE49-F238E27FC236}">
                      <a16:creationId xmlns:a16="http://schemas.microsoft.com/office/drawing/2014/main" id="{45E528BC-1EE9-D94C-918E-E330B2F8F43C}"/>
                    </a:ext>
                  </a:extLst>
                </p:cNvPr>
                <p:cNvPicPr/>
                <p:nvPr/>
              </p:nvPicPr>
              <p:blipFill>
                <a:blip r:embed="rId100"/>
                <a:stretch>
                  <a:fillRect/>
                </a:stretch>
              </p:blipFill>
              <p:spPr>
                <a:xfrm>
                  <a:off x="4274783" y="6430442"/>
                  <a:ext cx="101610" cy="28728"/>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0" name="Ink 89">
                  <a:extLst>
                    <a:ext uri="{FF2B5EF4-FFF2-40B4-BE49-F238E27FC236}">
                      <a16:creationId xmlns:a16="http://schemas.microsoft.com/office/drawing/2014/main" id="{6094DE75-C20D-6B48-A847-F7E2D0C738D8}"/>
                    </a:ext>
                  </a:extLst>
                </p14:cNvPr>
                <p14:cNvContentPartPr/>
                <p14:nvPr/>
              </p14:nvContentPartPr>
              <p14:xfrm>
                <a:off x="4309029" y="6392444"/>
                <a:ext cx="44280" cy="128880"/>
              </p14:xfrm>
            </p:contentPart>
          </mc:Choice>
          <mc:Fallback xmlns="">
            <p:pic>
              <p:nvPicPr>
                <p:cNvPr id="90" name="Ink 89">
                  <a:extLst>
                    <a:ext uri="{FF2B5EF4-FFF2-40B4-BE49-F238E27FC236}">
                      <a16:creationId xmlns:a16="http://schemas.microsoft.com/office/drawing/2014/main" id="{6094DE75-C20D-6B48-A847-F7E2D0C738D8}"/>
                    </a:ext>
                  </a:extLst>
                </p:cNvPr>
                <p:cNvPicPr/>
                <p:nvPr/>
              </p:nvPicPr>
              <p:blipFill>
                <a:blip r:embed="rId102"/>
                <a:stretch>
                  <a:fillRect/>
                </a:stretch>
              </p:blipFill>
              <p:spPr>
                <a:xfrm>
                  <a:off x="4298673" y="6381975"/>
                  <a:ext cx="64277" cy="149096"/>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1" name="Ink 90">
                  <a:extLst>
                    <a:ext uri="{FF2B5EF4-FFF2-40B4-BE49-F238E27FC236}">
                      <a16:creationId xmlns:a16="http://schemas.microsoft.com/office/drawing/2014/main" id="{5B3441D6-735A-3345-BCFD-D56A43F42EEA}"/>
                    </a:ext>
                  </a:extLst>
                </p14:cNvPr>
                <p14:cNvContentPartPr/>
                <p14:nvPr/>
              </p14:nvContentPartPr>
              <p14:xfrm>
                <a:off x="4360149" y="6438164"/>
                <a:ext cx="60480" cy="71640"/>
              </p14:xfrm>
            </p:contentPart>
          </mc:Choice>
          <mc:Fallback xmlns="">
            <p:pic>
              <p:nvPicPr>
                <p:cNvPr id="91" name="Ink 90">
                  <a:extLst>
                    <a:ext uri="{FF2B5EF4-FFF2-40B4-BE49-F238E27FC236}">
                      <a16:creationId xmlns:a16="http://schemas.microsoft.com/office/drawing/2014/main" id="{5B3441D6-735A-3345-BCFD-D56A43F42EEA}"/>
                    </a:ext>
                  </a:extLst>
                </p:cNvPr>
                <p:cNvPicPr/>
                <p:nvPr/>
              </p:nvPicPr>
              <p:blipFill>
                <a:blip r:embed="rId104"/>
                <a:stretch>
                  <a:fillRect/>
                </a:stretch>
              </p:blipFill>
              <p:spPr>
                <a:xfrm>
                  <a:off x="4349646" y="6427724"/>
                  <a:ext cx="80761"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2" name="Ink 91">
                  <a:extLst>
                    <a:ext uri="{FF2B5EF4-FFF2-40B4-BE49-F238E27FC236}">
                      <a16:creationId xmlns:a16="http://schemas.microsoft.com/office/drawing/2014/main" id="{BB36ADF2-4F0B-7D4B-9DEB-FD4B665EACDB}"/>
                    </a:ext>
                  </a:extLst>
                </p14:cNvPr>
                <p14:cNvContentPartPr/>
                <p14:nvPr/>
              </p14:nvContentPartPr>
              <p14:xfrm>
                <a:off x="4409829" y="6446084"/>
                <a:ext cx="46080" cy="50400"/>
              </p14:xfrm>
            </p:contentPart>
          </mc:Choice>
          <mc:Fallback xmlns="">
            <p:pic>
              <p:nvPicPr>
                <p:cNvPr id="92" name="Ink 91">
                  <a:extLst>
                    <a:ext uri="{FF2B5EF4-FFF2-40B4-BE49-F238E27FC236}">
                      <a16:creationId xmlns:a16="http://schemas.microsoft.com/office/drawing/2014/main" id="{BB36ADF2-4F0B-7D4B-9DEB-FD4B665EACDB}"/>
                    </a:ext>
                  </a:extLst>
                </p:cNvPr>
                <p:cNvPicPr/>
                <p:nvPr/>
              </p:nvPicPr>
              <p:blipFill>
                <a:blip r:embed="rId106"/>
                <a:stretch>
                  <a:fillRect/>
                </a:stretch>
              </p:blipFill>
              <p:spPr>
                <a:xfrm>
                  <a:off x="4399389" y="6435718"/>
                  <a:ext cx="66240" cy="7041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3" name="Ink 92">
                  <a:extLst>
                    <a:ext uri="{FF2B5EF4-FFF2-40B4-BE49-F238E27FC236}">
                      <a16:creationId xmlns:a16="http://schemas.microsoft.com/office/drawing/2014/main" id="{604B2F3E-EE9C-CB48-BCFC-1AD14CF2F244}"/>
                    </a:ext>
                  </a:extLst>
                </p14:cNvPr>
                <p14:cNvContentPartPr/>
                <p14:nvPr/>
              </p14:nvContentPartPr>
              <p14:xfrm>
                <a:off x="4467789" y="6445004"/>
                <a:ext cx="60120" cy="55080"/>
              </p14:xfrm>
            </p:contentPart>
          </mc:Choice>
          <mc:Fallback xmlns="">
            <p:pic>
              <p:nvPicPr>
                <p:cNvPr id="93" name="Ink 92">
                  <a:extLst>
                    <a:ext uri="{FF2B5EF4-FFF2-40B4-BE49-F238E27FC236}">
                      <a16:creationId xmlns:a16="http://schemas.microsoft.com/office/drawing/2014/main" id="{604B2F3E-EE9C-CB48-BCFC-1AD14CF2F244}"/>
                    </a:ext>
                  </a:extLst>
                </p:cNvPr>
                <p:cNvPicPr/>
                <p:nvPr/>
              </p:nvPicPr>
              <p:blipFill>
                <a:blip r:embed="rId108"/>
                <a:stretch>
                  <a:fillRect/>
                </a:stretch>
              </p:blipFill>
              <p:spPr>
                <a:xfrm>
                  <a:off x="4457349" y="6434564"/>
                  <a:ext cx="80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4" name="Ink 93">
                  <a:extLst>
                    <a:ext uri="{FF2B5EF4-FFF2-40B4-BE49-F238E27FC236}">
                      <a16:creationId xmlns:a16="http://schemas.microsoft.com/office/drawing/2014/main" id="{25C0E55C-87D1-A54E-AD38-49CDAB8141B1}"/>
                    </a:ext>
                  </a:extLst>
                </p14:cNvPr>
                <p14:cNvContentPartPr/>
                <p14:nvPr/>
              </p14:nvContentPartPr>
              <p14:xfrm>
                <a:off x="4508829" y="6367604"/>
                <a:ext cx="97920" cy="157320"/>
              </p14:xfrm>
            </p:contentPart>
          </mc:Choice>
          <mc:Fallback xmlns="">
            <p:pic>
              <p:nvPicPr>
                <p:cNvPr id="94" name="Ink 93">
                  <a:extLst>
                    <a:ext uri="{FF2B5EF4-FFF2-40B4-BE49-F238E27FC236}">
                      <a16:creationId xmlns:a16="http://schemas.microsoft.com/office/drawing/2014/main" id="{25C0E55C-87D1-A54E-AD38-49CDAB8141B1}"/>
                    </a:ext>
                  </a:extLst>
                </p:cNvPr>
                <p:cNvPicPr/>
                <p:nvPr/>
              </p:nvPicPr>
              <p:blipFill>
                <a:blip r:embed="rId110"/>
                <a:stretch>
                  <a:fillRect/>
                </a:stretch>
              </p:blipFill>
              <p:spPr>
                <a:xfrm>
                  <a:off x="4498389" y="6357140"/>
                  <a:ext cx="118080" cy="177526"/>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6" name="Ink 95">
                  <a:extLst>
                    <a:ext uri="{FF2B5EF4-FFF2-40B4-BE49-F238E27FC236}">
                      <a16:creationId xmlns:a16="http://schemas.microsoft.com/office/drawing/2014/main" id="{4F137E2E-317D-5E44-94D9-3AE0178B6264}"/>
                    </a:ext>
                  </a:extLst>
                </p14:cNvPr>
                <p14:cNvContentPartPr/>
                <p14:nvPr/>
              </p14:nvContentPartPr>
              <p14:xfrm>
                <a:off x="4702509" y="6433484"/>
                <a:ext cx="131040" cy="91080"/>
              </p14:xfrm>
            </p:contentPart>
          </mc:Choice>
          <mc:Fallback xmlns="">
            <p:pic>
              <p:nvPicPr>
                <p:cNvPr id="96" name="Ink 95">
                  <a:extLst>
                    <a:ext uri="{FF2B5EF4-FFF2-40B4-BE49-F238E27FC236}">
                      <a16:creationId xmlns:a16="http://schemas.microsoft.com/office/drawing/2014/main" id="{4F137E2E-317D-5E44-94D9-3AE0178B6264}"/>
                    </a:ext>
                  </a:extLst>
                </p:cNvPr>
                <p:cNvPicPr/>
                <p:nvPr/>
              </p:nvPicPr>
              <p:blipFill>
                <a:blip r:embed="rId112"/>
                <a:stretch>
                  <a:fillRect/>
                </a:stretch>
              </p:blipFill>
              <p:spPr>
                <a:xfrm>
                  <a:off x="4692069" y="6423044"/>
                  <a:ext cx="151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7" name="Ink 96">
                  <a:extLst>
                    <a:ext uri="{FF2B5EF4-FFF2-40B4-BE49-F238E27FC236}">
                      <a16:creationId xmlns:a16="http://schemas.microsoft.com/office/drawing/2014/main" id="{2DA398D1-6258-CC49-9B0F-B35B60FD2D0D}"/>
                    </a:ext>
                  </a:extLst>
                </p14:cNvPr>
                <p14:cNvContentPartPr/>
                <p14:nvPr/>
              </p14:nvContentPartPr>
              <p14:xfrm>
                <a:off x="4845789" y="6452204"/>
                <a:ext cx="33480" cy="44280"/>
              </p14:xfrm>
            </p:contentPart>
          </mc:Choice>
          <mc:Fallback xmlns="">
            <p:pic>
              <p:nvPicPr>
                <p:cNvPr id="97" name="Ink 96">
                  <a:extLst>
                    <a:ext uri="{FF2B5EF4-FFF2-40B4-BE49-F238E27FC236}">
                      <a16:creationId xmlns:a16="http://schemas.microsoft.com/office/drawing/2014/main" id="{2DA398D1-6258-CC49-9B0F-B35B60FD2D0D}"/>
                    </a:ext>
                  </a:extLst>
                </p:cNvPr>
                <p:cNvPicPr/>
                <p:nvPr/>
              </p:nvPicPr>
              <p:blipFill>
                <a:blip r:embed="rId114"/>
                <a:stretch>
                  <a:fillRect/>
                </a:stretch>
              </p:blipFill>
              <p:spPr>
                <a:xfrm>
                  <a:off x="4835349" y="6441848"/>
                  <a:ext cx="53640" cy="6427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8" name="Ink 97">
                  <a:extLst>
                    <a:ext uri="{FF2B5EF4-FFF2-40B4-BE49-F238E27FC236}">
                      <a16:creationId xmlns:a16="http://schemas.microsoft.com/office/drawing/2014/main" id="{715CF68C-415D-0A41-93CB-8E252947DF07}"/>
                    </a:ext>
                  </a:extLst>
                </p14:cNvPr>
                <p14:cNvContentPartPr/>
                <p14:nvPr/>
              </p14:nvContentPartPr>
              <p14:xfrm>
                <a:off x="4899789" y="6421964"/>
                <a:ext cx="63720" cy="61200"/>
              </p14:xfrm>
            </p:contentPart>
          </mc:Choice>
          <mc:Fallback xmlns="">
            <p:pic>
              <p:nvPicPr>
                <p:cNvPr id="98" name="Ink 97">
                  <a:extLst>
                    <a:ext uri="{FF2B5EF4-FFF2-40B4-BE49-F238E27FC236}">
                      <a16:creationId xmlns:a16="http://schemas.microsoft.com/office/drawing/2014/main" id="{715CF68C-415D-0A41-93CB-8E252947DF07}"/>
                    </a:ext>
                  </a:extLst>
                </p:cNvPr>
                <p:cNvPicPr/>
                <p:nvPr/>
              </p:nvPicPr>
              <p:blipFill>
                <a:blip r:embed="rId116"/>
                <a:stretch>
                  <a:fillRect/>
                </a:stretch>
              </p:blipFill>
              <p:spPr>
                <a:xfrm>
                  <a:off x="4892229" y="6414404"/>
                  <a:ext cx="78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9" name="Ink 98">
                  <a:extLst>
                    <a:ext uri="{FF2B5EF4-FFF2-40B4-BE49-F238E27FC236}">
                      <a16:creationId xmlns:a16="http://schemas.microsoft.com/office/drawing/2014/main" id="{3F8B6426-0381-B242-8F58-19F3381772A2}"/>
                    </a:ext>
                  </a:extLst>
                </p14:cNvPr>
                <p14:cNvContentPartPr/>
                <p14:nvPr/>
              </p14:nvContentPartPr>
              <p14:xfrm>
                <a:off x="4945869" y="6438524"/>
                <a:ext cx="44280" cy="65160"/>
              </p14:xfrm>
            </p:contentPart>
          </mc:Choice>
          <mc:Fallback xmlns="">
            <p:pic>
              <p:nvPicPr>
                <p:cNvPr id="99" name="Ink 98">
                  <a:extLst>
                    <a:ext uri="{FF2B5EF4-FFF2-40B4-BE49-F238E27FC236}">
                      <a16:creationId xmlns:a16="http://schemas.microsoft.com/office/drawing/2014/main" id="{3F8B6426-0381-B242-8F58-19F3381772A2}"/>
                    </a:ext>
                  </a:extLst>
                </p:cNvPr>
                <p:cNvPicPr/>
                <p:nvPr/>
              </p:nvPicPr>
              <p:blipFill>
                <a:blip r:embed="rId118"/>
                <a:stretch>
                  <a:fillRect/>
                </a:stretch>
              </p:blipFill>
              <p:spPr>
                <a:xfrm>
                  <a:off x="4935513" y="6428084"/>
                  <a:ext cx="64277"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0" name="Ink 99">
                  <a:extLst>
                    <a:ext uri="{FF2B5EF4-FFF2-40B4-BE49-F238E27FC236}">
                      <a16:creationId xmlns:a16="http://schemas.microsoft.com/office/drawing/2014/main" id="{4E25B231-5FC2-CD40-B4FC-F8B06E3491A6}"/>
                    </a:ext>
                  </a:extLst>
                </p14:cNvPr>
                <p14:cNvContentPartPr/>
                <p14:nvPr/>
              </p14:nvContentPartPr>
              <p14:xfrm>
                <a:off x="5085189" y="6397484"/>
                <a:ext cx="56520" cy="97200"/>
              </p14:xfrm>
            </p:contentPart>
          </mc:Choice>
          <mc:Fallback xmlns="">
            <p:pic>
              <p:nvPicPr>
                <p:cNvPr id="100" name="Ink 99">
                  <a:extLst>
                    <a:ext uri="{FF2B5EF4-FFF2-40B4-BE49-F238E27FC236}">
                      <a16:creationId xmlns:a16="http://schemas.microsoft.com/office/drawing/2014/main" id="{4E25B231-5FC2-CD40-B4FC-F8B06E3491A6}"/>
                    </a:ext>
                  </a:extLst>
                </p:cNvPr>
                <p:cNvPicPr/>
                <p:nvPr/>
              </p:nvPicPr>
              <p:blipFill>
                <a:blip r:embed="rId120"/>
                <a:stretch>
                  <a:fillRect/>
                </a:stretch>
              </p:blipFill>
              <p:spPr>
                <a:xfrm>
                  <a:off x="5077629" y="6389924"/>
                  <a:ext cx="71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1" name="Ink 100">
                  <a:extLst>
                    <a:ext uri="{FF2B5EF4-FFF2-40B4-BE49-F238E27FC236}">
                      <a16:creationId xmlns:a16="http://schemas.microsoft.com/office/drawing/2014/main" id="{3E87D7E9-EE09-5648-92D6-B54CFFE02E61}"/>
                    </a:ext>
                  </a:extLst>
                </p14:cNvPr>
                <p14:cNvContentPartPr/>
                <p14:nvPr/>
              </p14:nvContentPartPr>
              <p14:xfrm>
                <a:off x="5146749" y="6438164"/>
                <a:ext cx="86760" cy="44280"/>
              </p14:xfrm>
            </p:contentPart>
          </mc:Choice>
          <mc:Fallback xmlns="">
            <p:pic>
              <p:nvPicPr>
                <p:cNvPr id="101" name="Ink 100">
                  <a:extLst>
                    <a:ext uri="{FF2B5EF4-FFF2-40B4-BE49-F238E27FC236}">
                      <a16:creationId xmlns:a16="http://schemas.microsoft.com/office/drawing/2014/main" id="{3E87D7E9-EE09-5648-92D6-B54CFFE02E61}"/>
                    </a:ext>
                  </a:extLst>
                </p:cNvPr>
                <p:cNvPicPr/>
                <p:nvPr/>
              </p:nvPicPr>
              <p:blipFill>
                <a:blip r:embed="rId122"/>
                <a:stretch>
                  <a:fillRect/>
                </a:stretch>
              </p:blipFill>
              <p:spPr>
                <a:xfrm>
                  <a:off x="5139189" y="6430665"/>
                  <a:ext cx="101880" cy="5927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 name="Ink 101">
                  <a:extLst>
                    <a:ext uri="{FF2B5EF4-FFF2-40B4-BE49-F238E27FC236}">
                      <a16:creationId xmlns:a16="http://schemas.microsoft.com/office/drawing/2014/main" id="{BBFB1720-58CA-004B-88A8-4BEA2751F4BC}"/>
                    </a:ext>
                  </a:extLst>
                </p14:cNvPr>
                <p14:cNvContentPartPr/>
                <p14:nvPr/>
              </p14:nvContentPartPr>
              <p14:xfrm>
                <a:off x="5242149" y="6448604"/>
                <a:ext cx="9000" cy="10800"/>
              </p14:xfrm>
            </p:contentPart>
          </mc:Choice>
          <mc:Fallback xmlns="">
            <p:pic>
              <p:nvPicPr>
                <p:cNvPr id="102" name="Ink 101">
                  <a:extLst>
                    <a:ext uri="{FF2B5EF4-FFF2-40B4-BE49-F238E27FC236}">
                      <a16:creationId xmlns:a16="http://schemas.microsoft.com/office/drawing/2014/main" id="{BBFB1720-58CA-004B-88A8-4BEA2751F4BC}"/>
                    </a:ext>
                  </a:extLst>
                </p:cNvPr>
                <p:cNvPicPr/>
                <p:nvPr/>
              </p:nvPicPr>
              <p:blipFill>
                <a:blip r:embed="rId124"/>
                <a:stretch>
                  <a:fillRect/>
                </a:stretch>
              </p:blipFill>
              <p:spPr>
                <a:xfrm>
                  <a:off x="5234880" y="6441044"/>
                  <a:ext cx="23538"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 name="Ink 102">
                  <a:extLst>
                    <a:ext uri="{FF2B5EF4-FFF2-40B4-BE49-F238E27FC236}">
                      <a16:creationId xmlns:a16="http://schemas.microsoft.com/office/drawing/2014/main" id="{B4A09B18-2251-D440-AC81-F5B0AB9B7F51}"/>
                    </a:ext>
                  </a:extLst>
                </p14:cNvPr>
                <p14:cNvContentPartPr/>
                <p14:nvPr/>
              </p14:nvContentPartPr>
              <p14:xfrm>
                <a:off x="5245749" y="6322964"/>
                <a:ext cx="66240" cy="164160"/>
              </p14:xfrm>
            </p:contentPart>
          </mc:Choice>
          <mc:Fallback xmlns="">
            <p:pic>
              <p:nvPicPr>
                <p:cNvPr id="103" name="Ink 102">
                  <a:extLst>
                    <a:ext uri="{FF2B5EF4-FFF2-40B4-BE49-F238E27FC236}">
                      <a16:creationId xmlns:a16="http://schemas.microsoft.com/office/drawing/2014/main" id="{B4A09B18-2251-D440-AC81-F5B0AB9B7F51}"/>
                    </a:ext>
                  </a:extLst>
                </p:cNvPr>
                <p:cNvPicPr/>
                <p:nvPr/>
              </p:nvPicPr>
              <p:blipFill>
                <a:blip r:embed="rId126"/>
                <a:stretch>
                  <a:fillRect/>
                </a:stretch>
              </p:blipFill>
              <p:spPr>
                <a:xfrm>
                  <a:off x="5238230" y="6315387"/>
                  <a:ext cx="81278" cy="179313"/>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4" name="Ink 103">
                  <a:extLst>
                    <a:ext uri="{FF2B5EF4-FFF2-40B4-BE49-F238E27FC236}">
                      <a16:creationId xmlns:a16="http://schemas.microsoft.com/office/drawing/2014/main" id="{B865B104-D7F4-E84A-AD73-1A84769866BD}"/>
                    </a:ext>
                  </a:extLst>
                </p14:cNvPr>
                <p14:cNvContentPartPr/>
                <p14:nvPr/>
              </p14:nvContentPartPr>
              <p14:xfrm>
                <a:off x="5203269" y="6392084"/>
                <a:ext cx="122400" cy="9000"/>
              </p14:xfrm>
            </p:contentPart>
          </mc:Choice>
          <mc:Fallback xmlns="">
            <p:pic>
              <p:nvPicPr>
                <p:cNvPr id="104" name="Ink 103">
                  <a:extLst>
                    <a:ext uri="{FF2B5EF4-FFF2-40B4-BE49-F238E27FC236}">
                      <a16:creationId xmlns:a16="http://schemas.microsoft.com/office/drawing/2014/main" id="{B865B104-D7F4-E84A-AD73-1A84769866BD}"/>
                    </a:ext>
                  </a:extLst>
                </p:cNvPr>
                <p:cNvPicPr/>
                <p:nvPr/>
              </p:nvPicPr>
              <p:blipFill>
                <a:blip r:embed="rId128"/>
                <a:stretch>
                  <a:fillRect/>
                </a:stretch>
              </p:blipFill>
              <p:spPr>
                <a:xfrm>
                  <a:off x="5195709" y="6384524"/>
                  <a:ext cx="137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5" name="Ink 104">
                  <a:extLst>
                    <a:ext uri="{FF2B5EF4-FFF2-40B4-BE49-F238E27FC236}">
                      <a16:creationId xmlns:a16="http://schemas.microsoft.com/office/drawing/2014/main" id="{A5D83E21-DBCE-D543-812B-3785DE86D638}"/>
                    </a:ext>
                  </a:extLst>
                </p14:cNvPr>
                <p14:cNvContentPartPr/>
                <p14:nvPr/>
              </p14:nvContentPartPr>
              <p14:xfrm>
                <a:off x="5277429" y="6425564"/>
                <a:ext cx="79560" cy="50400"/>
              </p14:xfrm>
            </p:contentPart>
          </mc:Choice>
          <mc:Fallback xmlns="">
            <p:pic>
              <p:nvPicPr>
                <p:cNvPr id="105" name="Ink 104">
                  <a:extLst>
                    <a:ext uri="{FF2B5EF4-FFF2-40B4-BE49-F238E27FC236}">
                      <a16:creationId xmlns:a16="http://schemas.microsoft.com/office/drawing/2014/main" id="{A5D83E21-DBCE-D543-812B-3785DE86D638}"/>
                    </a:ext>
                  </a:extLst>
                </p:cNvPr>
                <p:cNvPicPr/>
                <p:nvPr/>
              </p:nvPicPr>
              <p:blipFill>
                <a:blip r:embed="rId130"/>
                <a:stretch>
                  <a:fillRect/>
                </a:stretch>
              </p:blipFill>
              <p:spPr>
                <a:xfrm>
                  <a:off x="5267036" y="6415124"/>
                  <a:ext cx="99629"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6" name="Ink 105">
                  <a:extLst>
                    <a:ext uri="{FF2B5EF4-FFF2-40B4-BE49-F238E27FC236}">
                      <a16:creationId xmlns:a16="http://schemas.microsoft.com/office/drawing/2014/main" id="{B33BEA22-8A14-2A4D-B3A2-01AFDBB9C5B5}"/>
                    </a:ext>
                  </a:extLst>
                </p14:cNvPr>
                <p14:cNvContentPartPr/>
                <p14:nvPr/>
              </p14:nvContentPartPr>
              <p14:xfrm>
                <a:off x="5362029" y="6366524"/>
                <a:ext cx="56520" cy="100080"/>
              </p14:xfrm>
            </p:contentPart>
          </mc:Choice>
          <mc:Fallback xmlns="">
            <p:pic>
              <p:nvPicPr>
                <p:cNvPr id="106" name="Ink 105">
                  <a:extLst>
                    <a:ext uri="{FF2B5EF4-FFF2-40B4-BE49-F238E27FC236}">
                      <a16:creationId xmlns:a16="http://schemas.microsoft.com/office/drawing/2014/main" id="{B33BEA22-8A14-2A4D-B3A2-01AFDBB9C5B5}"/>
                    </a:ext>
                  </a:extLst>
                </p:cNvPr>
                <p:cNvPicPr/>
                <p:nvPr/>
              </p:nvPicPr>
              <p:blipFill>
                <a:blip r:embed="rId132"/>
                <a:stretch>
                  <a:fillRect/>
                </a:stretch>
              </p:blipFill>
              <p:spPr>
                <a:xfrm>
                  <a:off x="5354469" y="6358964"/>
                  <a:ext cx="71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0" name="Ink 109">
                  <a:extLst>
                    <a:ext uri="{FF2B5EF4-FFF2-40B4-BE49-F238E27FC236}">
                      <a16:creationId xmlns:a16="http://schemas.microsoft.com/office/drawing/2014/main" id="{0D99F308-89FA-6749-8559-8132C94137F4}"/>
                    </a:ext>
                  </a:extLst>
                </p14:cNvPr>
                <p14:cNvContentPartPr/>
                <p14:nvPr/>
              </p14:nvContentPartPr>
              <p14:xfrm>
                <a:off x="5434384" y="6420524"/>
                <a:ext cx="54720" cy="58680"/>
              </p14:xfrm>
            </p:contentPart>
          </mc:Choice>
          <mc:Fallback xmlns="">
            <p:pic>
              <p:nvPicPr>
                <p:cNvPr id="110" name="Ink 109">
                  <a:extLst>
                    <a:ext uri="{FF2B5EF4-FFF2-40B4-BE49-F238E27FC236}">
                      <a16:creationId xmlns:a16="http://schemas.microsoft.com/office/drawing/2014/main" id="{0D99F308-89FA-6749-8559-8132C94137F4}"/>
                    </a:ext>
                  </a:extLst>
                </p:cNvPr>
                <p:cNvPicPr/>
                <p:nvPr/>
              </p:nvPicPr>
              <p:blipFill>
                <a:blip r:embed="rId134"/>
                <a:stretch>
                  <a:fillRect/>
                </a:stretch>
              </p:blipFill>
              <p:spPr>
                <a:xfrm>
                  <a:off x="5426873" y="6412964"/>
                  <a:ext cx="69741"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1" name="Ink 110">
                  <a:extLst>
                    <a:ext uri="{FF2B5EF4-FFF2-40B4-BE49-F238E27FC236}">
                      <a16:creationId xmlns:a16="http://schemas.microsoft.com/office/drawing/2014/main" id="{CE675D4E-069A-6A40-A1F0-C83B9D761E3A}"/>
                    </a:ext>
                  </a:extLst>
                </p14:cNvPr>
                <p14:cNvContentPartPr/>
                <p14:nvPr/>
              </p14:nvContentPartPr>
              <p14:xfrm>
                <a:off x="5577304" y="6411524"/>
                <a:ext cx="81360" cy="9000"/>
              </p14:xfrm>
            </p:contentPart>
          </mc:Choice>
          <mc:Fallback xmlns="">
            <p:pic>
              <p:nvPicPr>
                <p:cNvPr id="111" name="Ink 110">
                  <a:extLst>
                    <a:ext uri="{FF2B5EF4-FFF2-40B4-BE49-F238E27FC236}">
                      <a16:creationId xmlns:a16="http://schemas.microsoft.com/office/drawing/2014/main" id="{CE675D4E-069A-6A40-A1F0-C83B9D761E3A}"/>
                    </a:ext>
                  </a:extLst>
                </p:cNvPr>
                <p:cNvPicPr/>
                <p:nvPr/>
              </p:nvPicPr>
              <p:blipFill>
                <a:blip r:embed="rId136"/>
                <a:stretch>
                  <a:fillRect/>
                </a:stretch>
              </p:blipFill>
              <p:spPr>
                <a:xfrm>
                  <a:off x="5569744" y="6403964"/>
                  <a:ext cx="96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2" name="Ink 111">
                  <a:extLst>
                    <a:ext uri="{FF2B5EF4-FFF2-40B4-BE49-F238E27FC236}">
                      <a16:creationId xmlns:a16="http://schemas.microsoft.com/office/drawing/2014/main" id="{8A905D30-9C52-434B-9564-7B6DF1E3AE70}"/>
                    </a:ext>
                  </a:extLst>
                </p14:cNvPr>
                <p14:cNvContentPartPr/>
                <p14:nvPr/>
              </p14:nvContentPartPr>
              <p14:xfrm>
                <a:off x="5605384" y="6334124"/>
                <a:ext cx="60480" cy="145800"/>
              </p14:xfrm>
            </p:contentPart>
          </mc:Choice>
          <mc:Fallback xmlns="">
            <p:pic>
              <p:nvPicPr>
                <p:cNvPr id="112" name="Ink 111">
                  <a:extLst>
                    <a:ext uri="{FF2B5EF4-FFF2-40B4-BE49-F238E27FC236}">
                      <a16:creationId xmlns:a16="http://schemas.microsoft.com/office/drawing/2014/main" id="{8A905D30-9C52-434B-9564-7B6DF1E3AE70}"/>
                    </a:ext>
                  </a:extLst>
                </p:cNvPr>
                <p:cNvPicPr/>
                <p:nvPr/>
              </p:nvPicPr>
              <p:blipFill>
                <a:blip r:embed="rId138"/>
                <a:stretch>
                  <a:fillRect/>
                </a:stretch>
              </p:blipFill>
              <p:spPr>
                <a:xfrm>
                  <a:off x="5597779" y="6326564"/>
                  <a:ext cx="75691"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3" name="Ink 112">
                  <a:extLst>
                    <a:ext uri="{FF2B5EF4-FFF2-40B4-BE49-F238E27FC236}">
                      <a16:creationId xmlns:a16="http://schemas.microsoft.com/office/drawing/2014/main" id="{E71C740E-17D3-1845-AD7A-F7F5B4BE86B9}"/>
                    </a:ext>
                  </a:extLst>
                </p14:cNvPr>
                <p14:cNvContentPartPr/>
                <p14:nvPr/>
              </p14:nvContentPartPr>
              <p14:xfrm>
                <a:off x="5647864" y="6421964"/>
                <a:ext cx="28440" cy="30240"/>
              </p14:xfrm>
            </p:contentPart>
          </mc:Choice>
          <mc:Fallback xmlns="">
            <p:pic>
              <p:nvPicPr>
                <p:cNvPr id="113" name="Ink 112">
                  <a:extLst>
                    <a:ext uri="{FF2B5EF4-FFF2-40B4-BE49-F238E27FC236}">
                      <a16:creationId xmlns:a16="http://schemas.microsoft.com/office/drawing/2014/main" id="{E71C740E-17D3-1845-AD7A-F7F5B4BE86B9}"/>
                    </a:ext>
                  </a:extLst>
                </p:cNvPr>
                <p:cNvPicPr/>
                <p:nvPr/>
              </p:nvPicPr>
              <p:blipFill>
                <a:blip r:embed="rId140"/>
                <a:stretch>
                  <a:fillRect/>
                </a:stretch>
              </p:blipFill>
              <p:spPr>
                <a:xfrm>
                  <a:off x="5640398" y="6414404"/>
                  <a:ext cx="43371"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4" name="Ink 113">
                  <a:extLst>
                    <a:ext uri="{FF2B5EF4-FFF2-40B4-BE49-F238E27FC236}">
                      <a16:creationId xmlns:a16="http://schemas.microsoft.com/office/drawing/2014/main" id="{A4D1D944-4A22-4244-9D04-933986B75F98}"/>
                    </a:ext>
                  </a:extLst>
                </p14:cNvPr>
                <p14:cNvContentPartPr/>
                <p14:nvPr/>
              </p14:nvContentPartPr>
              <p14:xfrm>
                <a:off x="5681344" y="6409724"/>
                <a:ext cx="63720" cy="51480"/>
              </p14:xfrm>
            </p:contentPart>
          </mc:Choice>
          <mc:Fallback xmlns="">
            <p:pic>
              <p:nvPicPr>
                <p:cNvPr id="114" name="Ink 113">
                  <a:extLst>
                    <a:ext uri="{FF2B5EF4-FFF2-40B4-BE49-F238E27FC236}">
                      <a16:creationId xmlns:a16="http://schemas.microsoft.com/office/drawing/2014/main" id="{A4D1D944-4A22-4244-9D04-933986B75F98}"/>
                    </a:ext>
                  </a:extLst>
                </p:cNvPr>
                <p:cNvPicPr/>
                <p:nvPr/>
              </p:nvPicPr>
              <p:blipFill>
                <a:blip r:embed="rId142"/>
                <a:stretch>
                  <a:fillRect/>
                </a:stretch>
              </p:blipFill>
              <p:spPr>
                <a:xfrm>
                  <a:off x="5673826" y="6402111"/>
                  <a:ext cx="78755" cy="66706"/>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6" name="Ink 115">
                  <a:extLst>
                    <a:ext uri="{FF2B5EF4-FFF2-40B4-BE49-F238E27FC236}">
                      <a16:creationId xmlns:a16="http://schemas.microsoft.com/office/drawing/2014/main" id="{16FD4B38-7FB0-CA4A-9D20-C5D096534C64}"/>
                    </a:ext>
                  </a:extLst>
                </p14:cNvPr>
                <p14:cNvContentPartPr/>
                <p14:nvPr/>
              </p14:nvContentPartPr>
              <p14:xfrm>
                <a:off x="5785384" y="6335564"/>
                <a:ext cx="123840" cy="128880"/>
              </p14:xfrm>
            </p:contentPart>
          </mc:Choice>
          <mc:Fallback xmlns="">
            <p:pic>
              <p:nvPicPr>
                <p:cNvPr id="116" name="Ink 115">
                  <a:extLst>
                    <a:ext uri="{FF2B5EF4-FFF2-40B4-BE49-F238E27FC236}">
                      <a16:creationId xmlns:a16="http://schemas.microsoft.com/office/drawing/2014/main" id="{16FD4B38-7FB0-CA4A-9D20-C5D096534C64}"/>
                    </a:ext>
                  </a:extLst>
                </p:cNvPr>
                <p:cNvPicPr/>
                <p:nvPr/>
              </p:nvPicPr>
              <p:blipFill>
                <a:blip r:embed="rId144"/>
                <a:stretch>
                  <a:fillRect/>
                </a:stretch>
              </p:blipFill>
              <p:spPr>
                <a:xfrm>
                  <a:off x="5777824" y="6328004"/>
                  <a:ext cx="138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7" name="Ink 116">
                  <a:extLst>
                    <a:ext uri="{FF2B5EF4-FFF2-40B4-BE49-F238E27FC236}">
                      <a16:creationId xmlns:a16="http://schemas.microsoft.com/office/drawing/2014/main" id="{30A69CEF-7C2F-4940-807C-3A14617471B4}"/>
                    </a:ext>
                  </a:extLst>
                </p14:cNvPr>
                <p14:cNvContentPartPr/>
                <p14:nvPr/>
              </p14:nvContentPartPr>
              <p14:xfrm>
                <a:off x="5908864" y="6416924"/>
                <a:ext cx="53280" cy="61920"/>
              </p14:xfrm>
            </p:contentPart>
          </mc:Choice>
          <mc:Fallback xmlns="">
            <p:pic>
              <p:nvPicPr>
                <p:cNvPr id="117" name="Ink 116">
                  <a:extLst>
                    <a:ext uri="{FF2B5EF4-FFF2-40B4-BE49-F238E27FC236}">
                      <a16:creationId xmlns:a16="http://schemas.microsoft.com/office/drawing/2014/main" id="{30A69CEF-7C2F-4940-807C-3A14617471B4}"/>
                    </a:ext>
                  </a:extLst>
                </p:cNvPr>
                <p:cNvPicPr/>
                <p:nvPr/>
              </p:nvPicPr>
              <p:blipFill>
                <a:blip r:embed="rId146"/>
                <a:stretch>
                  <a:fillRect/>
                </a:stretch>
              </p:blipFill>
              <p:spPr>
                <a:xfrm>
                  <a:off x="5901304" y="6409364"/>
                  <a:ext cx="68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8" name="Ink 117">
                  <a:extLst>
                    <a:ext uri="{FF2B5EF4-FFF2-40B4-BE49-F238E27FC236}">
                      <a16:creationId xmlns:a16="http://schemas.microsoft.com/office/drawing/2014/main" id="{4791CDDA-A824-2B49-BCCC-61DC4ABA33AE}"/>
                    </a:ext>
                  </a:extLst>
                </p14:cNvPr>
                <p14:cNvContentPartPr/>
                <p14:nvPr/>
              </p14:nvContentPartPr>
              <p14:xfrm>
                <a:off x="5984824" y="6408284"/>
                <a:ext cx="71280" cy="84600"/>
              </p14:xfrm>
            </p:contentPart>
          </mc:Choice>
          <mc:Fallback xmlns="">
            <p:pic>
              <p:nvPicPr>
                <p:cNvPr id="118" name="Ink 117">
                  <a:extLst>
                    <a:ext uri="{FF2B5EF4-FFF2-40B4-BE49-F238E27FC236}">
                      <a16:creationId xmlns:a16="http://schemas.microsoft.com/office/drawing/2014/main" id="{4791CDDA-A824-2B49-BCCC-61DC4ABA33AE}"/>
                    </a:ext>
                  </a:extLst>
                </p:cNvPr>
                <p:cNvPicPr/>
                <p:nvPr/>
              </p:nvPicPr>
              <p:blipFill>
                <a:blip r:embed="rId148"/>
                <a:stretch>
                  <a:fillRect/>
                </a:stretch>
              </p:blipFill>
              <p:spPr>
                <a:xfrm>
                  <a:off x="5977264" y="6400692"/>
                  <a:ext cx="86400" cy="99785"/>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9" name="Ink 118">
                  <a:extLst>
                    <a:ext uri="{FF2B5EF4-FFF2-40B4-BE49-F238E27FC236}">
                      <a16:creationId xmlns:a16="http://schemas.microsoft.com/office/drawing/2014/main" id="{74754B0D-5DBE-3B4C-8ABC-BD717022AB5D}"/>
                    </a:ext>
                  </a:extLst>
                </p14:cNvPr>
                <p14:cNvContentPartPr/>
                <p14:nvPr/>
              </p14:nvContentPartPr>
              <p14:xfrm>
                <a:off x="4298584" y="6648044"/>
                <a:ext cx="76320" cy="88560"/>
              </p14:xfrm>
            </p:contentPart>
          </mc:Choice>
          <mc:Fallback xmlns="">
            <p:pic>
              <p:nvPicPr>
                <p:cNvPr id="119" name="Ink 118">
                  <a:extLst>
                    <a:ext uri="{FF2B5EF4-FFF2-40B4-BE49-F238E27FC236}">
                      <a16:creationId xmlns:a16="http://schemas.microsoft.com/office/drawing/2014/main" id="{74754B0D-5DBE-3B4C-8ABC-BD717022AB5D}"/>
                    </a:ext>
                  </a:extLst>
                </p:cNvPr>
                <p:cNvPicPr/>
                <p:nvPr/>
              </p:nvPicPr>
              <p:blipFill>
                <a:blip r:embed="rId150"/>
                <a:stretch>
                  <a:fillRect/>
                </a:stretch>
              </p:blipFill>
              <p:spPr>
                <a:xfrm>
                  <a:off x="4291024" y="6640484"/>
                  <a:ext cx="91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0" name="Ink 119">
                  <a:extLst>
                    <a:ext uri="{FF2B5EF4-FFF2-40B4-BE49-F238E27FC236}">
                      <a16:creationId xmlns:a16="http://schemas.microsoft.com/office/drawing/2014/main" id="{B36F0732-F745-DA4A-93B2-54AB3F6BDF92}"/>
                    </a:ext>
                  </a:extLst>
                </p14:cNvPr>
                <p14:cNvContentPartPr/>
                <p14:nvPr/>
              </p14:nvContentPartPr>
              <p14:xfrm>
                <a:off x="4367344" y="6674684"/>
                <a:ext cx="84960" cy="51480"/>
              </p14:xfrm>
            </p:contentPart>
          </mc:Choice>
          <mc:Fallback xmlns="">
            <p:pic>
              <p:nvPicPr>
                <p:cNvPr id="120" name="Ink 119">
                  <a:extLst>
                    <a:ext uri="{FF2B5EF4-FFF2-40B4-BE49-F238E27FC236}">
                      <a16:creationId xmlns:a16="http://schemas.microsoft.com/office/drawing/2014/main" id="{B36F0732-F745-DA4A-93B2-54AB3F6BDF92}"/>
                    </a:ext>
                  </a:extLst>
                </p:cNvPr>
                <p:cNvPicPr/>
                <p:nvPr/>
              </p:nvPicPr>
              <p:blipFill>
                <a:blip r:embed="rId152"/>
                <a:stretch>
                  <a:fillRect/>
                </a:stretch>
              </p:blipFill>
              <p:spPr>
                <a:xfrm>
                  <a:off x="4359784" y="6667124"/>
                  <a:ext cx="100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1" name="Ink 120">
                  <a:extLst>
                    <a:ext uri="{FF2B5EF4-FFF2-40B4-BE49-F238E27FC236}">
                      <a16:creationId xmlns:a16="http://schemas.microsoft.com/office/drawing/2014/main" id="{A76E93B2-3375-FB4F-8C7A-F3B09E3B1787}"/>
                    </a:ext>
                  </a:extLst>
                </p14:cNvPr>
                <p14:cNvContentPartPr/>
                <p14:nvPr/>
              </p14:nvContentPartPr>
              <p14:xfrm>
                <a:off x="4473184" y="6669644"/>
                <a:ext cx="32040" cy="54360"/>
              </p14:xfrm>
            </p:contentPart>
          </mc:Choice>
          <mc:Fallback xmlns="">
            <p:pic>
              <p:nvPicPr>
                <p:cNvPr id="121" name="Ink 120">
                  <a:extLst>
                    <a:ext uri="{FF2B5EF4-FFF2-40B4-BE49-F238E27FC236}">
                      <a16:creationId xmlns:a16="http://schemas.microsoft.com/office/drawing/2014/main" id="{A76E93B2-3375-FB4F-8C7A-F3B09E3B1787}"/>
                    </a:ext>
                  </a:extLst>
                </p:cNvPr>
                <p:cNvPicPr/>
                <p:nvPr/>
              </p:nvPicPr>
              <p:blipFill>
                <a:blip r:embed="rId154"/>
                <a:stretch>
                  <a:fillRect/>
                </a:stretch>
              </p:blipFill>
              <p:spPr>
                <a:xfrm>
                  <a:off x="4465624" y="6662084"/>
                  <a:ext cx="47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2" name="Ink 121">
                  <a:extLst>
                    <a:ext uri="{FF2B5EF4-FFF2-40B4-BE49-F238E27FC236}">
                      <a16:creationId xmlns:a16="http://schemas.microsoft.com/office/drawing/2014/main" id="{702F7CF5-9240-7B40-BE5B-5D3DEE96D1F3}"/>
                    </a:ext>
                  </a:extLst>
                </p14:cNvPr>
                <p14:cNvContentPartPr/>
                <p14:nvPr/>
              </p14:nvContentPartPr>
              <p14:xfrm>
                <a:off x="4522504" y="6642644"/>
                <a:ext cx="56880" cy="73440"/>
              </p14:xfrm>
            </p:contentPart>
          </mc:Choice>
          <mc:Fallback xmlns="">
            <p:pic>
              <p:nvPicPr>
                <p:cNvPr id="122" name="Ink 121">
                  <a:extLst>
                    <a:ext uri="{FF2B5EF4-FFF2-40B4-BE49-F238E27FC236}">
                      <a16:creationId xmlns:a16="http://schemas.microsoft.com/office/drawing/2014/main" id="{702F7CF5-9240-7B40-BE5B-5D3DEE96D1F3}"/>
                    </a:ext>
                  </a:extLst>
                </p:cNvPr>
                <p:cNvPicPr/>
                <p:nvPr/>
              </p:nvPicPr>
              <p:blipFill>
                <a:blip r:embed="rId156"/>
                <a:stretch>
                  <a:fillRect/>
                </a:stretch>
              </p:blipFill>
              <p:spPr>
                <a:xfrm>
                  <a:off x="4514944" y="6635121"/>
                  <a:ext cx="72000" cy="88486"/>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3" name="Ink 122">
                  <a:extLst>
                    <a:ext uri="{FF2B5EF4-FFF2-40B4-BE49-F238E27FC236}">
                      <a16:creationId xmlns:a16="http://schemas.microsoft.com/office/drawing/2014/main" id="{D44C5268-89DA-9842-80BE-7A08E78E9E34}"/>
                    </a:ext>
                  </a:extLst>
                </p14:cNvPr>
                <p14:cNvContentPartPr/>
                <p14:nvPr/>
              </p14:nvContentPartPr>
              <p14:xfrm>
                <a:off x="4571824" y="6665684"/>
                <a:ext cx="78120" cy="63720"/>
              </p14:xfrm>
            </p:contentPart>
          </mc:Choice>
          <mc:Fallback xmlns="">
            <p:pic>
              <p:nvPicPr>
                <p:cNvPr id="123" name="Ink 122">
                  <a:extLst>
                    <a:ext uri="{FF2B5EF4-FFF2-40B4-BE49-F238E27FC236}">
                      <a16:creationId xmlns:a16="http://schemas.microsoft.com/office/drawing/2014/main" id="{D44C5268-89DA-9842-80BE-7A08E78E9E34}"/>
                    </a:ext>
                  </a:extLst>
                </p:cNvPr>
                <p:cNvPicPr/>
                <p:nvPr/>
              </p:nvPicPr>
              <p:blipFill>
                <a:blip r:embed="rId158"/>
                <a:stretch>
                  <a:fillRect/>
                </a:stretch>
              </p:blipFill>
              <p:spPr>
                <a:xfrm>
                  <a:off x="4564264" y="6658124"/>
                  <a:ext cx="93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4" name="Ink 123">
                  <a:extLst>
                    <a:ext uri="{FF2B5EF4-FFF2-40B4-BE49-F238E27FC236}">
                      <a16:creationId xmlns:a16="http://schemas.microsoft.com/office/drawing/2014/main" id="{67C7FE54-31A2-AF40-86FE-3092D7244C64}"/>
                    </a:ext>
                  </a:extLst>
                </p14:cNvPr>
                <p14:cNvContentPartPr/>
                <p14:nvPr/>
              </p14:nvContentPartPr>
              <p14:xfrm>
                <a:off x="4663624" y="6666764"/>
                <a:ext cx="61920" cy="60120"/>
              </p14:xfrm>
            </p:contentPart>
          </mc:Choice>
          <mc:Fallback xmlns="">
            <p:pic>
              <p:nvPicPr>
                <p:cNvPr id="124" name="Ink 123">
                  <a:extLst>
                    <a:ext uri="{FF2B5EF4-FFF2-40B4-BE49-F238E27FC236}">
                      <a16:creationId xmlns:a16="http://schemas.microsoft.com/office/drawing/2014/main" id="{67C7FE54-31A2-AF40-86FE-3092D7244C64}"/>
                    </a:ext>
                  </a:extLst>
                </p:cNvPr>
                <p:cNvPicPr/>
                <p:nvPr/>
              </p:nvPicPr>
              <p:blipFill>
                <a:blip r:embed="rId160"/>
                <a:stretch>
                  <a:fillRect/>
                </a:stretch>
              </p:blipFill>
              <p:spPr>
                <a:xfrm>
                  <a:off x="4656108" y="6659204"/>
                  <a:ext cx="76953"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7" name="Ink 126">
                  <a:extLst>
                    <a:ext uri="{FF2B5EF4-FFF2-40B4-BE49-F238E27FC236}">
                      <a16:creationId xmlns:a16="http://schemas.microsoft.com/office/drawing/2014/main" id="{BF72A214-F940-3B44-A79E-7D2FB4BD446C}"/>
                    </a:ext>
                  </a:extLst>
                </p14:cNvPr>
                <p14:cNvContentPartPr/>
                <p14:nvPr/>
              </p14:nvContentPartPr>
              <p14:xfrm>
                <a:off x="4767664" y="6660284"/>
                <a:ext cx="104400" cy="218880"/>
              </p14:xfrm>
            </p:contentPart>
          </mc:Choice>
          <mc:Fallback xmlns="">
            <p:pic>
              <p:nvPicPr>
                <p:cNvPr id="127" name="Ink 126">
                  <a:extLst>
                    <a:ext uri="{FF2B5EF4-FFF2-40B4-BE49-F238E27FC236}">
                      <a16:creationId xmlns:a16="http://schemas.microsoft.com/office/drawing/2014/main" id="{BF72A214-F940-3B44-A79E-7D2FB4BD446C}"/>
                    </a:ext>
                  </a:extLst>
                </p:cNvPr>
                <p:cNvPicPr/>
                <p:nvPr/>
              </p:nvPicPr>
              <p:blipFill>
                <a:blip r:embed="rId162"/>
                <a:stretch>
                  <a:fillRect/>
                </a:stretch>
              </p:blipFill>
              <p:spPr>
                <a:xfrm>
                  <a:off x="4757188" y="6649844"/>
                  <a:ext cx="12463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8" name="Ink 127">
                  <a:extLst>
                    <a:ext uri="{FF2B5EF4-FFF2-40B4-BE49-F238E27FC236}">
                      <a16:creationId xmlns:a16="http://schemas.microsoft.com/office/drawing/2014/main" id="{B2761B93-355C-AB4C-8BF7-5E7E0F337F2B}"/>
                    </a:ext>
                  </a:extLst>
                </p14:cNvPr>
                <p14:cNvContentPartPr/>
                <p14:nvPr/>
              </p14:nvContentPartPr>
              <p14:xfrm>
                <a:off x="4878904" y="6644444"/>
                <a:ext cx="88200" cy="80640"/>
              </p14:xfrm>
            </p:contentPart>
          </mc:Choice>
          <mc:Fallback xmlns="">
            <p:pic>
              <p:nvPicPr>
                <p:cNvPr id="128" name="Ink 127">
                  <a:extLst>
                    <a:ext uri="{FF2B5EF4-FFF2-40B4-BE49-F238E27FC236}">
                      <a16:creationId xmlns:a16="http://schemas.microsoft.com/office/drawing/2014/main" id="{B2761B93-355C-AB4C-8BF7-5E7E0F337F2B}"/>
                    </a:ext>
                  </a:extLst>
                </p:cNvPr>
                <p:cNvPicPr/>
                <p:nvPr/>
              </p:nvPicPr>
              <p:blipFill>
                <a:blip r:embed="rId164"/>
                <a:stretch>
                  <a:fillRect/>
                </a:stretch>
              </p:blipFill>
              <p:spPr>
                <a:xfrm>
                  <a:off x="4868464" y="6634004"/>
                  <a:ext cx="10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9" name="Ink 128">
                  <a:extLst>
                    <a:ext uri="{FF2B5EF4-FFF2-40B4-BE49-F238E27FC236}">
                      <a16:creationId xmlns:a16="http://schemas.microsoft.com/office/drawing/2014/main" id="{0C7CF8EC-B07B-A149-B396-ED080BF2707E}"/>
                    </a:ext>
                  </a:extLst>
                </p14:cNvPr>
                <p14:cNvContentPartPr/>
                <p14:nvPr/>
              </p14:nvContentPartPr>
              <p14:xfrm>
                <a:off x="4986184" y="6608444"/>
                <a:ext cx="120240" cy="111960"/>
              </p14:xfrm>
            </p:contentPart>
          </mc:Choice>
          <mc:Fallback xmlns="">
            <p:pic>
              <p:nvPicPr>
                <p:cNvPr id="129" name="Ink 128">
                  <a:extLst>
                    <a:ext uri="{FF2B5EF4-FFF2-40B4-BE49-F238E27FC236}">
                      <a16:creationId xmlns:a16="http://schemas.microsoft.com/office/drawing/2014/main" id="{0C7CF8EC-B07B-A149-B396-ED080BF2707E}"/>
                    </a:ext>
                  </a:extLst>
                </p:cNvPr>
                <p:cNvPicPr/>
                <p:nvPr/>
              </p:nvPicPr>
              <p:blipFill>
                <a:blip r:embed="rId166"/>
                <a:stretch>
                  <a:fillRect/>
                </a:stretch>
              </p:blipFill>
              <p:spPr>
                <a:xfrm>
                  <a:off x="4975744" y="6598004"/>
                  <a:ext cx="140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0" name="Ink 129">
                  <a:extLst>
                    <a:ext uri="{FF2B5EF4-FFF2-40B4-BE49-F238E27FC236}">
                      <a16:creationId xmlns:a16="http://schemas.microsoft.com/office/drawing/2014/main" id="{07175309-08D8-F549-A0E4-5AA6E9267900}"/>
                    </a:ext>
                  </a:extLst>
                </p14:cNvPr>
                <p14:cNvContentPartPr/>
                <p14:nvPr/>
              </p14:nvContentPartPr>
              <p14:xfrm>
                <a:off x="5109664" y="6532484"/>
                <a:ext cx="41040" cy="186120"/>
              </p14:xfrm>
            </p:contentPart>
          </mc:Choice>
          <mc:Fallback xmlns="">
            <p:pic>
              <p:nvPicPr>
                <p:cNvPr id="130" name="Ink 129">
                  <a:extLst>
                    <a:ext uri="{FF2B5EF4-FFF2-40B4-BE49-F238E27FC236}">
                      <a16:creationId xmlns:a16="http://schemas.microsoft.com/office/drawing/2014/main" id="{07175309-08D8-F549-A0E4-5AA6E9267900}"/>
                    </a:ext>
                  </a:extLst>
                </p:cNvPr>
                <p:cNvPicPr/>
                <p:nvPr/>
              </p:nvPicPr>
              <p:blipFill>
                <a:blip r:embed="rId168"/>
                <a:stretch>
                  <a:fillRect/>
                </a:stretch>
              </p:blipFill>
              <p:spPr>
                <a:xfrm>
                  <a:off x="5102104" y="6524939"/>
                  <a:ext cx="56160" cy="201211"/>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1" name="Ink 130">
                  <a:extLst>
                    <a:ext uri="{FF2B5EF4-FFF2-40B4-BE49-F238E27FC236}">
                      <a16:creationId xmlns:a16="http://schemas.microsoft.com/office/drawing/2014/main" id="{BC123FE4-27FC-C748-89A4-955F8D728AC1}"/>
                    </a:ext>
                  </a:extLst>
                </p14:cNvPr>
                <p14:cNvContentPartPr/>
                <p14:nvPr/>
              </p14:nvContentPartPr>
              <p14:xfrm>
                <a:off x="5027584" y="6560564"/>
                <a:ext cx="211320" cy="147600"/>
              </p14:xfrm>
            </p:contentPart>
          </mc:Choice>
          <mc:Fallback xmlns="">
            <p:pic>
              <p:nvPicPr>
                <p:cNvPr id="131" name="Ink 130">
                  <a:extLst>
                    <a:ext uri="{FF2B5EF4-FFF2-40B4-BE49-F238E27FC236}">
                      <a16:creationId xmlns:a16="http://schemas.microsoft.com/office/drawing/2014/main" id="{BC123FE4-27FC-C748-89A4-955F8D728AC1}"/>
                    </a:ext>
                  </a:extLst>
                </p:cNvPr>
                <p:cNvPicPr/>
                <p:nvPr/>
              </p:nvPicPr>
              <p:blipFill>
                <a:blip r:embed="rId170"/>
                <a:stretch>
                  <a:fillRect/>
                </a:stretch>
              </p:blipFill>
              <p:spPr>
                <a:xfrm>
                  <a:off x="5017144" y="6550124"/>
                  <a:ext cx="231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2" name="Ink 131">
                  <a:extLst>
                    <a:ext uri="{FF2B5EF4-FFF2-40B4-BE49-F238E27FC236}">
                      <a16:creationId xmlns:a16="http://schemas.microsoft.com/office/drawing/2014/main" id="{F01B28E3-4678-8C4F-B05D-96E4D3A33CEB}"/>
                    </a:ext>
                  </a:extLst>
                </p14:cNvPr>
                <p14:cNvContentPartPr/>
                <p14:nvPr/>
              </p14:nvContentPartPr>
              <p14:xfrm>
                <a:off x="5326744" y="6622124"/>
                <a:ext cx="12600" cy="38520"/>
              </p14:xfrm>
            </p:contentPart>
          </mc:Choice>
          <mc:Fallback xmlns="">
            <p:pic>
              <p:nvPicPr>
                <p:cNvPr id="132" name="Ink 131">
                  <a:extLst>
                    <a:ext uri="{FF2B5EF4-FFF2-40B4-BE49-F238E27FC236}">
                      <a16:creationId xmlns:a16="http://schemas.microsoft.com/office/drawing/2014/main" id="{F01B28E3-4678-8C4F-B05D-96E4D3A33CEB}"/>
                    </a:ext>
                  </a:extLst>
                </p:cNvPr>
                <p:cNvPicPr/>
                <p:nvPr/>
              </p:nvPicPr>
              <p:blipFill>
                <a:blip r:embed="rId172"/>
                <a:stretch>
                  <a:fillRect/>
                </a:stretch>
              </p:blipFill>
              <p:spPr>
                <a:xfrm>
                  <a:off x="5319184" y="6614493"/>
                  <a:ext cx="27720" cy="53783"/>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3" name="Ink 132">
                  <a:extLst>
                    <a:ext uri="{FF2B5EF4-FFF2-40B4-BE49-F238E27FC236}">
                      <a16:creationId xmlns:a16="http://schemas.microsoft.com/office/drawing/2014/main" id="{5440C8C0-1E67-784D-B72D-DC9127289E1E}"/>
                    </a:ext>
                  </a:extLst>
                </p14:cNvPr>
                <p14:cNvContentPartPr/>
                <p14:nvPr/>
              </p14:nvContentPartPr>
              <p14:xfrm>
                <a:off x="5338984" y="6662084"/>
                <a:ext cx="33840" cy="30240"/>
              </p14:xfrm>
            </p:contentPart>
          </mc:Choice>
          <mc:Fallback xmlns="">
            <p:pic>
              <p:nvPicPr>
                <p:cNvPr id="133" name="Ink 132">
                  <a:extLst>
                    <a:ext uri="{FF2B5EF4-FFF2-40B4-BE49-F238E27FC236}">
                      <a16:creationId xmlns:a16="http://schemas.microsoft.com/office/drawing/2014/main" id="{5440C8C0-1E67-784D-B72D-DC9127289E1E}"/>
                    </a:ext>
                  </a:extLst>
                </p:cNvPr>
                <p:cNvPicPr/>
                <p:nvPr/>
              </p:nvPicPr>
              <p:blipFill>
                <a:blip r:embed="rId174"/>
                <a:stretch>
                  <a:fillRect/>
                </a:stretch>
              </p:blipFill>
              <p:spPr>
                <a:xfrm>
                  <a:off x="5331343" y="6654613"/>
                  <a:ext cx="49123" cy="45182"/>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4" name="Ink 133">
                  <a:extLst>
                    <a:ext uri="{FF2B5EF4-FFF2-40B4-BE49-F238E27FC236}">
                      <a16:creationId xmlns:a16="http://schemas.microsoft.com/office/drawing/2014/main" id="{06D4B37B-5E93-6B42-94C4-B68EAAF89BC7}"/>
                    </a:ext>
                  </a:extLst>
                </p14:cNvPr>
                <p14:cNvContentPartPr/>
                <p14:nvPr/>
              </p14:nvContentPartPr>
              <p14:xfrm>
                <a:off x="5316304" y="6582524"/>
                <a:ext cx="134280" cy="150120"/>
              </p14:xfrm>
            </p:contentPart>
          </mc:Choice>
          <mc:Fallback xmlns="">
            <p:pic>
              <p:nvPicPr>
                <p:cNvPr id="134" name="Ink 133">
                  <a:extLst>
                    <a:ext uri="{FF2B5EF4-FFF2-40B4-BE49-F238E27FC236}">
                      <a16:creationId xmlns:a16="http://schemas.microsoft.com/office/drawing/2014/main" id="{06D4B37B-5E93-6B42-94C4-B68EAAF89BC7}"/>
                    </a:ext>
                  </a:extLst>
                </p:cNvPr>
                <p:cNvPicPr/>
                <p:nvPr/>
              </p:nvPicPr>
              <p:blipFill>
                <a:blip r:embed="rId176"/>
                <a:stretch>
                  <a:fillRect/>
                </a:stretch>
              </p:blipFill>
              <p:spPr>
                <a:xfrm>
                  <a:off x="5308744" y="6574964"/>
                  <a:ext cx="149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6" name="Ink 135">
                  <a:extLst>
                    <a:ext uri="{FF2B5EF4-FFF2-40B4-BE49-F238E27FC236}">
                      <a16:creationId xmlns:a16="http://schemas.microsoft.com/office/drawing/2014/main" id="{5E874B78-8A96-A040-8C38-2D0906868863}"/>
                    </a:ext>
                  </a:extLst>
                </p14:cNvPr>
                <p14:cNvContentPartPr/>
                <p14:nvPr/>
              </p14:nvContentPartPr>
              <p14:xfrm>
                <a:off x="5440144" y="6617804"/>
                <a:ext cx="146160" cy="16200"/>
              </p14:xfrm>
            </p:contentPart>
          </mc:Choice>
          <mc:Fallback xmlns="">
            <p:pic>
              <p:nvPicPr>
                <p:cNvPr id="136" name="Ink 135">
                  <a:extLst>
                    <a:ext uri="{FF2B5EF4-FFF2-40B4-BE49-F238E27FC236}">
                      <a16:creationId xmlns:a16="http://schemas.microsoft.com/office/drawing/2014/main" id="{5E874B78-8A96-A040-8C38-2D0906868863}"/>
                    </a:ext>
                  </a:extLst>
                </p:cNvPr>
                <p:cNvPicPr/>
                <p:nvPr/>
              </p:nvPicPr>
              <p:blipFill>
                <a:blip r:embed="rId178"/>
                <a:stretch>
                  <a:fillRect/>
                </a:stretch>
              </p:blipFill>
              <p:spPr>
                <a:xfrm>
                  <a:off x="5429704" y="6607364"/>
                  <a:ext cx="166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7" name="Ink 136">
                  <a:extLst>
                    <a:ext uri="{FF2B5EF4-FFF2-40B4-BE49-F238E27FC236}">
                      <a16:creationId xmlns:a16="http://schemas.microsoft.com/office/drawing/2014/main" id="{19F2B839-C9E1-E548-87D1-7728D0587D3B}"/>
                    </a:ext>
                  </a:extLst>
                </p14:cNvPr>
                <p14:cNvContentPartPr/>
                <p14:nvPr/>
              </p14:nvContentPartPr>
              <p14:xfrm>
                <a:off x="5522584" y="6549044"/>
                <a:ext cx="65520" cy="145080"/>
              </p14:xfrm>
            </p:contentPart>
          </mc:Choice>
          <mc:Fallback xmlns="">
            <p:pic>
              <p:nvPicPr>
                <p:cNvPr id="137" name="Ink 136">
                  <a:extLst>
                    <a:ext uri="{FF2B5EF4-FFF2-40B4-BE49-F238E27FC236}">
                      <a16:creationId xmlns:a16="http://schemas.microsoft.com/office/drawing/2014/main" id="{19F2B839-C9E1-E548-87D1-7728D0587D3B}"/>
                    </a:ext>
                  </a:extLst>
                </p:cNvPr>
                <p:cNvPicPr/>
                <p:nvPr/>
              </p:nvPicPr>
              <p:blipFill>
                <a:blip r:embed="rId180"/>
                <a:stretch>
                  <a:fillRect/>
                </a:stretch>
              </p:blipFill>
              <p:spPr>
                <a:xfrm>
                  <a:off x="5515065" y="6541484"/>
                  <a:ext cx="80557"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8" name="Ink 137">
                  <a:extLst>
                    <a:ext uri="{FF2B5EF4-FFF2-40B4-BE49-F238E27FC236}">
                      <a16:creationId xmlns:a16="http://schemas.microsoft.com/office/drawing/2014/main" id="{574D3D80-2E1C-8847-8D98-58881B3C0C62}"/>
                    </a:ext>
                  </a:extLst>
                </p14:cNvPr>
                <p14:cNvContentPartPr/>
                <p14:nvPr/>
              </p14:nvContentPartPr>
              <p14:xfrm>
                <a:off x="5577304" y="6642644"/>
                <a:ext cx="37080" cy="38880"/>
              </p14:xfrm>
            </p:contentPart>
          </mc:Choice>
          <mc:Fallback xmlns="">
            <p:pic>
              <p:nvPicPr>
                <p:cNvPr id="138" name="Ink 137">
                  <a:extLst>
                    <a:ext uri="{FF2B5EF4-FFF2-40B4-BE49-F238E27FC236}">
                      <a16:creationId xmlns:a16="http://schemas.microsoft.com/office/drawing/2014/main" id="{574D3D80-2E1C-8847-8D98-58881B3C0C62}"/>
                    </a:ext>
                  </a:extLst>
                </p:cNvPr>
                <p:cNvPicPr/>
                <p:nvPr/>
              </p:nvPicPr>
              <p:blipFill>
                <a:blip r:embed="rId182"/>
                <a:stretch>
                  <a:fillRect/>
                </a:stretch>
              </p:blipFill>
              <p:spPr>
                <a:xfrm>
                  <a:off x="5569817" y="6635153"/>
                  <a:ext cx="52055" cy="53861"/>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9" name="Ink 138">
                  <a:extLst>
                    <a:ext uri="{FF2B5EF4-FFF2-40B4-BE49-F238E27FC236}">
                      <a16:creationId xmlns:a16="http://schemas.microsoft.com/office/drawing/2014/main" id="{F7E72295-7A9B-2F45-AE4E-B4059E8C7951}"/>
                    </a:ext>
                  </a:extLst>
                </p14:cNvPr>
                <p14:cNvContentPartPr/>
                <p14:nvPr/>
              </p14:nvContentPartPr>
              <p14:xfrm>
                <a:off x="5626624" y="6625004"/>
                <a:ext cx="51480" cy="60120"/>
              </p14:xfrm>
            </p:contentPart>
          </mc:Choice>
          <mc:Fallback xmlns="">
            <p:pic>
              <p:nvPicPr>
                <p:cNvPr id="139" name="Ink 138">
                  <a:extLst>
                    <a:ext uri="{FF2B5EF4-FFF2-40B4-BE49-F238E27FC236}">
                      <a16:creationId xmlns:a16="http://schemas.microsoft.com/office/drawing/2014/main" id="{F7E72295-7A9B-2F45-AE4E-B4059E8C7951}"/>
                    </a:ext>
                  </a:extLst>
                </p:cNvPr>
                <p:cNvPicPr/>
                <p:nvPr/>
              </p:nvPicPr>
              <p:blipFill>
                <a:blip r:embed="rId184"/>
                <a:stretch>
                  <a:fillRect/>
                </a:stretch>
              </p:blipFill>
              <p:spPr>
                <a:xfrm>
                  <a:off x="5619064" y="6617444"/>
                  <a:ext cx="66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0" name="Ink 139">
                  <a:extLst>
                    <a:ext uri="{FF2B5EF4-FFF2-40B4-BE49-F238E27FC236}">
                      <a16:creationId xmlns:a16="http://schemas.microsoft.com/office/drawing/2014/main" id="{806BEDAF-2EEF-8D4E-9027-E2BE21655689}"/>
                    </a:ext>
                  </a:extLst>
                </p14:cNvPr>
                <p14:cNvContentPartPr/>
                <p14:nvPr/>
              </p14:nvContentPartPr>
              <p14:xfrm>
                <a:off x="5760544" y="6648764"/>
                <a:ext cx="12600" cy="48600"/>
              </p14:xfrm>
            </p:contentPart>
          </mc:Choice>
          <mc:Fallback xmlns="">
            <p:pic>
              <p:nvPicPr>
                <p:cNvPr id="140" name="Ink 139">
                  <a:extLst>
                    <a:ext uri="{FF2B5EF4-FFF2-40B4-BE49-F238E27FC236}">
                      <a16:creationId xmlns:a16="http://schemas.microsoft.com/office/drawing/2014/main" id="{806BEDAF-2EEF-8D4E-9027-E2BE21655689}"/>
                    </a:ext>
                  </a:extLst>
                </p:cNvPr>
                <p:cNvPicPr/>
                <p:nvPr/>
              </p:nvPicPr>
              <p:blipFill>
                <a:blip r:embed="rId186"/>
                <a:stretch>
                  <a:fillRect/>
                </a:stretch>
              </p:blipFill>
              <p:spPr>
                <a:xfrm>
                  <a:off x="5750104" y="6638324"/>
                  <a:ext cx="32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1" name="Ink 140">
                  <a:extLst>
                    <a:ext uri="{FF2B5EF4-FFF2-40B4-BE49-F238E27FC236}">
                      <a16:creationId xmlns:a16="http://schemas.microsoft.com/office/drawing/2014/main" id="{FBE4C677-1FCA-B64A-9150-9D366A3F3A74}"/>
                    </a:ext>
                  </a:extLst>
                </p14:cNvPr>
                <p14:cNvContentPartPr/>
                <p14:nvPr/>
              </p14:nvContentPartPr>
              <p14:xfrm>
                <a:off x="5764144" y="6619604"/>
                <a:ext cx="25200" cy="47880"/>
              </p14:xfrm>
            </p:contentPart>
          </mc:Choice>
          <mc:Fallback xmlns="">
            <p:pic>
              <p:nvPicPr>
                <p:cNvPr id="141" name="Ink 140">
                  <a:extLst>
                    <a:ext uri="{FF2B5EF4-FFF2-40B4-BE49-F238E27FC236}">
                      <a16:creationId xmlns:a16="http://schemas.microsoft.com/office/drawing/2014/main" id="{FBE4C677-1FCA-B64A-9150-9D366A3F3A74}"/>
                    </a:ext>
                  </a:extLst>
                </p:cNvPr>
                <p:cNvPicPr/>
                <p:nvPr/>
              </p:nvPicPr>
              <p:blipFill>
                <a:blip r:embed="rId188"/>
                <a:stretch>
                  <a:fillRect/>
                </a:stretch>
              </p:blipFill>
              <p:spPr>
                <a:xfrm>
                  <a:off x="5753553" y="6609164"/>
                  <a:ext cx="45652"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2" name="Ink 141">
                  <a:extLst>
                    <a:ext uri="{FF2B5EF4-FFF2-40B4-BE49-F238E27FC236}">
                      <a16:creationId xmlns:a16="http://schemas.microsoft.com/office/drawing/2014/main" id="{0A702405-F37E-1B48-B9AB-869E44E3604B}"/>
                    </a:ext>
                  </a:extLst>
                </p14:cNvPr>
                <p14:cNvContentPartPr/>
                <p14:nvPr/>
              </p14:nvContentPartPr>
              <p14:xfrm>
                <a:off x="5792584" y="6623204"/>
                <a:ext cx="61920" cy="77040"/>
              </p14:xfrm>
            </p:contentPart>
          </mc:Choice>
          <mc:Fallback xmlns="">
            <p:pic>
              <p:nvPicPr>
                <p:cNvPr id="142" name="Ink 141">
                  <a:extLst>
                    <a:ext uri="{FF2B5EF4-FFF2-40B4-BE49-F238E27FC236}">
                      <a16:creationId xmlns:a16="http://schemas.microsoft.com/office/drawing/2014/main" id="{0A702405-F37E-1B48-B9AB-869E44E3604B}"/>
                    </a:ext>
                  </a:extLst>
                </p:cNvPr>
                <p:cNvPicPr/>
                <p:nvPr/>
              </p:nvPicPr>
              <p:blipFill>
                <a:blip r:embed="rId190"/>
                <a:stretch>
                  <a:fillRect/>
                </a:stretch>
              </p:blipFill>
              <p:spPr>
                <a:xfrm>
                  <a:off x="5782204" y="6612715"/>
                  <a:ext cx="81963" cy="97295"/>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3" name="Ink 142">
                  <a:extLst>
                    <a:ext uri="{FF2B5EF4-FFF2-40B4-BE49-F238E27FC236}">
                      <a16:creationId xmlns:a16="http://schemas.microsoft.com/office/drawing/2014/main" id="{E4E891B5-7917-CB4B-AD2E-F8DA32622BBD}"/>
                    </a:ext>
                  </a:extLst>
                </p14:cNvPr>
                <p14:cNvContentPartPr/>
                <p14:nvPr/>
              </p14:nvContentPartPr>
              <p14:xfrm>
                <a:off x="5864224" y="6548684"/>
                <a:ext cx="65880" cy="172800"/>
              </p14:xfrm>
            </p:contentPart>
          </mc:Choice>
          <mc:Fallback xmlns="">
            <p:pic>
              <p:nvPicPr>
                <p:cNvPr id="143" name="Ink 142">
                  <a:extLst>
                    <a:ext uri="{FF2B5EF4-FFF2-40B4-BE49-F238E27FC236}">
                      <a16:creationId xmlns:a16="http://schemas.microsoft.com/office/drawing/2014/main" id="{E4E891B5-7917-CB4B-AD2E-F8DA32622BBD}"/>
                    </a:ext>
                  </a:extLst>
                </p:cNvPr>
                <p:cNvPicPr/>
                <p:nvPr/>
              </p:nvPicPr>
              <p:blipFill>
                <a:blip r:embed="rId192"/>
                <a:stretch>
                  <a:fillRect/>
                </a:stretch>
              </p:blipFill>
              <p:spPr>
                <a:xfrm>
                  <a:off x="5856664" y="6541124"/>
                  <a:ext cx="81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4" name="Ink 143">
                  <a:extLst>
                    <a:ext uri="{FF2B5EF4-FFF2-40B4-BE49-F238E27FC236}">
                      <a16:creationId xmlns:a16="http://schemas.microsoft.com/office/drawing/2014/main" id="{172D5ED1-912E-224F-BDB0-719CF5BAB545}"/>
                    </a:ext>
                  </a:extLst>
                </p14:cNvPr>
                <p14:cNvContentPartPr/>
                <p14:nvPr/>
              </p14:nvContentPartPr>
              <p14:xfrm>
                <a:off x="5922904" y="6542564"/>
                <a:ext cx="140760" cy="159840"/>
              </p14:xfrm>
            </p:contentPart>
          </mc:Choice>
          <mc:Fallback xmlns="">
            <p:pic>
              <p:nvPicPr>
                <p:cNvPr id="144" name="Ink 143">
                  <a:extLst>
                    <a:ext uri="{FF2B5EF4-FFF2-40B4-BE49-F238E27FC236}">
                      <a16:creationId xmlns:a16="http://schemas.microsoft.com/office/drawing/2014/main" id="{172D5ED1-912E-224F-BDB0-719CF5BAB545}"/>
                    </a:ext>
                  </a:extLst>
                </p:cNvPr>
                <p:cNvPicPr/>
                <p:nvPr/>
              </p:nvPicPr>
              <p:blipFill>
                <a:blip r:embed="rId194"/>
                <a:stretch>
                  <a:fillRect/>
                </a:stretch>
              </p:blipFill>
              <p:spPr>
                <a:xfrm>
                  <a:off x="5915344" y="6535004"/>
                  <a:ext cx="155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5" name="Ink 144">
                  <a:extLst>
                    <a:ext uri="{FF2B5EF4-FFF2-40B4-BE49-F238E27FC236}">
                      <a16:creationId xmlns:a16="http://schemas.microsoft.com/office/drawing/2014/main" id="{CFBFC3F1-C43E-854E-B74D-871FEBC6937E}"/>
                    </a:ext>
                  </a:extLst>
                </p14:cNvPr>
                <p14:cNvContentPartPr/>
                <p14:nvPr/>
              </p14:nvContentPartPr>
              <p14:xfrm>
                <a:off x="6078064" y="6639404"/>
                <a:ext cx="40680" cy="72360"/>
              </p14:xfrm>
            </p:contentPart>
          </mc:Choice>
          <mc:Fallback xmlns="">
            <p:pic>
              <p:nvPicPr>
                <p:cNvPr id="145" name="Ink 144">
                  <a:extLst>
                    <a:ext uri="{FF2B5EF4-FFF2-40B4-BE49-F238E27FC236}">
                      <a16:creationId xmlns:a16="http://schemas.microsoft.com/office/drawing/2014/main" id="{CFBFC3F1-C43E-854E-B74D-871FEBC6937E}"/>
                    </a:ext>
                  </a:extLst>
                </p:cNvPr>
                <p:cNvPicPr/>
                <p:nvPr/>
              </p:nvPicPr>
              <p:blipFill>
                <a:blip r:embed="rId196"/>
                <a:stretch>
                  <a:fillRect/>
                </a:stretch>
              </p:blipFill>
              <p:spPr>
                <a:xfrm>
                  <a:off x="6070436" y="6631881"/>
                  <a:ext cx="55935" cy="87405"/>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6" name="Ink 145">
                  <a:extLst>
                    <a:ext uri="{FF2B5EF4-FFF2-40B4-BE49-F238E27FC236}">
                      <a16:creationId xmlns:a16="http://schemas.microsoft.com/office/drawing/2014/main" id="{CE596CB2-4706-8B44-87D5-A1070C94769E}"/>
                    </a:ext>
                  </a:extLst>
                </p14:cNvPr>
                <p14:cNvContentPartPr/>
                <p14:nvPr/>
              </p14:nvContentPartPr>
              <p14:xfrm>
                <a:off x="6083464" y="6583604"/>
                <a:ext cx="41040" cy="34560"/>
              </p14:xfrm>
            </p:contentPart>
          </mc:Choice>
          <mc:Fallback xmlns="">
            <p:pic>
              <p:nvPicPr>
                <p:cNvPr id="146" name="Ink 145">
                  <a:extLst>
                    <a:ext uri="{FF2B5EF4-FFF2-40B4-BE49-F238E27FC236}">
                      <a16:creationId xmlns:a16="http://schemas.microsoft.com/office/drawing/2014/main" id="{CE596CB2-4706-8B44-87D5-A1070C94769E}"/>
                    </a:ext>
                  </a:extLst>
                </p:cNvPr>
                <p:cNvPicPr/>
                <p:nvPr/>
              </p:nvPicPr>
              <p:blipFill>
                <a:blip r:embed="rId198"/>
                <a:stretch>
                  <a:fillRect/>
                </a:stretch>
              </p:blipFill>
              <p:spPr>
                <a:xfrm>
                  <a:off x="6075837" y="6576044"/>
                  <a:ext cx="56294"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7" name="Ink 146">
                  <a:extLst>
                    <a:ext uri="{FF2B5EF4-FFF2-40B4-BE49-F238E27FC236}">
                      <a16:creationId xmlns:a16="http://schemas.microsoft.com/office/drawing/2014/main" id="{2AF05B4A-3298-914B-A540-9A8B4CF54C8E}"/>
                    </a:ext>
                  </a:extLst>
                </p14:cNvPr>
                <p14:cNvContentPartPr/>
                <p14:nvPr/>
              </p14:nvContentPartPr>
              <p14:xfrm>
                <a:off x="4887904" y="6833804"/>
                <a:ext cx="35280" cy="72000"/>
              </p14:xfrm>
            </p:contentPart>
          </mc:Choice>
          <mc:Fallback xmlns="">
            <p:pic>
              <p:nvPicPr>
                <p:cNvPr id="147" name="Ink 146">
                  <a:extLst>
                    <a:ext uri="{FF2B5EF4-FFF2-40B4-BE49-F238E27FC236}">
                      <a16:creationId xmlns:a16="http://schemas.microsoft.com/office/drawing/2014/main" id="{2AF05B4A-3298-914B-A540-9A8B4CF54C8E}"/>
                    </a:ext>
                  </a:extLst>
                </p:cNvPr>
                <p:cNvPicPr/>
                <p:nvPr/>
              </p:nvPicPr>
              <p:blipFill>
                <a:blip r:embed="rId200"/>
                <a:stretch>
                  <a:fillRect/>
                </a:stretch>
              </p:blipFill>
              <p:spPr>
                <a:xfrm>
                  <a:off x="4880420" y="6826244"/>
                  <a:ext cx="50247"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8" name="Ink 147">
                  <a:extLst>
                    <a:ext uri="{FF2B5EF4-FFF2-40B4-BE49-F238E27FC236}">
                      <a16:creationId xmlns:a16="http://schemas.microsoft.com/office/drawing/2014/main" id="{6DDF08F8-6FCE-7E42-A231-77180ECD9C5C}"/>
                    </a:ext>
                  </a:extLst>
                </p14:cNvPr>
                <p14:cNvContentPartPr/>
                <p14:nvPr/>
              </p14:nvContentPartPr>
              <p14:xfrm>
                <a:off x="4912384" y="6813644"/>
                <a:ext cx="12600" cy="9000"/>
              </p14:xfrm>
            </p:contentPart>
          </mc:Choice>
          <mc:Fallback xmlns="">
            <p:pic>
              <p:nvPicPr>
                <p:cNvPr id="148" name="Ink 147">
                  <a:extLst>
                    <a:ext uri="{FF2B5EF4-FFF2-40B4-BE49-F238E27FC236}">
                      <a16:creationId xmlns:a16="http://schemas.microsoft.com/office/drawing/2014/main" id="{6DDF08F8-6FCE-7E42-A231-77180ECD9C5C}"/>
                    </a:ext>
                  </a:extLst>
                </p:cNvPr>
                <p:cNvPicPr/>
                <p:nvPr/>
              </p:nvPicPr>
              <p:blipFill>
                <a:blip r:embed="rId202"/>
                <a:stretch>
                  <a:fillRect/>
                </a:stretch>
              </p:blipFill>
              <p:spPr>
                <a:xfrm>
                  <a:off x="4904824" y="6806084"/>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9" name="Ink 148">
                  <a:extLst>
                    <a:ext uri="{FF2B5EF4-FFF2-40B4-BE49-F238E27FC236}">
                      <a16:creationId xmlns:a16="http://schemas.microsoft.com/office/drawing/2014/main" id="{0866E5B4-36C0-7142-BE14-9ABA869638D7}"/>
                    </a:ext>
                  </a:extLst>
                </p14:cNvPr>
                <p14:cNvContentPartPr/>
                <p14:nvPr/>
              </p14:nvContentPartPr>
              <p14:xfrm>
                <a:off x="4942264" y="6852524"/>
                <a:ext cx="61920" cy="57960"/>
              </p14:xfrm>
            </p:contentPart>
          </mc:Choice>
          <mc:Fallback xmlns="">
            <p:pic>
              <p:nvPicPr>
                <p:cNvPr id="149" name="Ink 148">
                  <a:extLst>
                    <a:ext uri="{FF2B5EF4-FFF2-40B4-BE49-F238E27FC236}">
                      <a16:creationId xmlns:a16="http://schemas.microsoft.com/office/drawing/2014/main" id="{0866E5B4-36C0-7142-BE14-9ABA869638D7}"/>
                    </a:ext>
                  </a:extLst>
                </p:cNvPr>
                <p:cNvPicPr/>
                <p:nvPr/>
              </p:nvPicPr>
              <p:blipFill>
                <a:blip r:embed="rId204"/>
                <a:stretch>
                  <a:fillRect/>
                </a:stretch>
              </p:blipFill>
              <p:spPr>
                <a:xfrm>
                  <a:off x="4934748" y="6844964"/>
                  <a:ext cx="76953"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0" name="Ink 149">
                  <a:extLst>
                    <a:ext uri="{FF2B5EF4-FFF2-40B4-BE49-F238E27FC236}">
                      <a16:creationId xmlns:a16="http://schemas.microsoft.com/office/drawing/2014/main" id="{58F09E0D-63A5-5D4A-9E1A-3C0DC0114410}"/>
                    </a:ext>
                  </a:extLst>
                </p14:cNvPr>
                <p14:cNvContentPartPr/>
                <p14:nvPr/>
              </p14:nvContentPartPr>
              <p14:xfrm>
                <a:off x="5014624" y="6762884"/>
                <a:ext cx="84960" cy="145440"/>
              </p14:xfrm>
            </p:contentPart>
          </mc:Choice>
          <mc:Fallback xmlns="">
            <p:pic>
              <p:nvPicPr>
                <p:cNvPr id="150" name="Ink 149">
                  <a:extLst>
                    <a:ext uri="{FF2B5EF4-FFF2-40B4-BE49-F238E27FC236}">
                      <a16:creationId xmlns:a16="http://schemas.microsoft.com/office/drawing/2014/main" id="{58F09E0D-63A5-5D4A-9E1A-3C0DC0114410}"/>
                    </a:ext>
                  </a:extLst>
                </p:cNvPr>
                <p:cNvPicPr/>
                <p:nvPr/>
              </p:nvPicPr>
              <p:blipFill>
                <a:blip r:embed="rId206"/>
                <a:stretch>
                  <a:fillRect/>
                </a:stretch>
              </p:blipFill>
              <p:spPr>
                <a:xfrm>
                  <a:off x="5007032" y="6755324"/>
                  <a:ext cx="100144"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1" name="Ink 150">
                  <a:extLst>
                    <a:ext uri="{FF2B5EF4-FFF2-40B4-BE49-F238E27FC236}">
                      <a16:creationId xmlns:a16="http://schemas.microsoft.com/office/drawing/2014/main" id="{A2DE869C-A9E8-F74D-949F-4417EDE22BB0}"/>
                    </a:ext>
                  </a:extLst>
                </p14:cNvPr>
                <p14:cNvContentPartPr/>
                <p14:nvPr/>
              </p14:nvContentPartPr>
              <p14:xfrm>
                <a:off x="5081584" y="6824444"/>
                <a:ext cx="141480" cy="69840"/>
              </p14:xfrm>
            </p:contentPart>
          </mc:Choice>
          <mc:Fallback xmlns="">
            <p:pic>
              <p:nvPicPr>
                <p:cNvPr id="151" name="Ink 150">
                  <a:extLst>
                    <a:ext uri="{FF2B5EF4-FFF2-40B4-BE49-F238E27FC236}">
                      <a16:creationId xmlns:a16="http://schemas.microsoft.com/office/drawing/2014/main" id="{A2DE869C-A9E8-F74D-949F-4417EDE22BB0}"/>
                    </a:ext>
                  </a:extLst>
                </p:cNvPr>
                <p:cNvPicPr/>
                <p:nvPr/>
              </p:nvPicPr>
              <p:blipFill>
                <a:blip r:embed="rId208"/>
                <a:stretch>
                  <a:fillRect/>
                </a:stretch>
              </p:blipFill>
              <p:spPr>
                <a:xfrm>
                  <a:off x="5074024" y="6816884"/>
                  <a:ext cx="156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2" name="Ink 151">
                  <a:extLst>
                    <a:ext uri="{FF2B5EF4-FFF2-40B4-BE49-F238E27FC236}">
                      <a16:creationId xmlns:a16="http://schemas.microsoft.com/office/drawing/2014/main" id="{B15FCC81-D6A7-5D4B-B5EA-98C8CEF4167F}"/>
                    </a:ext>
                  </a:extLst>
                </p14:cNvPr>
                <p14:cNvContentPartPr/>
                <p14:nvPr/>
              </p14:nvContentPartPr>
              <p14:xfrm>
                <a:off x="5213704" y="6833444"/>
                <a:ext cx="58320" cy="52920"/>
              </p14:xfrm>
            </p:contentPart>
          </mc:Choice>
          <mc:Fallback xmlns="">
            <p:pic>
              <p:nvPicPr>
                <p:cNvPr id="152" name="Ink 151">
                  <a:extLst>
                    <a:ext uri="{FF2B5EF4-FFF2-40B4-BE49-F238E27FC236}">
                      <a16:creationId xmlns:a16="http://schemas.microsoft.com/office/drawing/2014/main" id="{B15FCC81-D6A7-5D4B-B5EA-98C8CEF4167F}"/>
                    </a:ext>
                  </a:extLst>
                </p:cNvPr>
                <p:cNvPicPr/>
                <p:nvPr/>
              </p:nvPicPr>
              <p:blipFill>
                <a:blip r:embed="rId210"/>
                <a:stretch>
                  <a:fillRect/>
                </a:stretch>
              </p:blipFill>
              <p:spPr>
                <a:xfrm>
                  <a:off x="5206144" y="6825884"/>
                  <a:ext cx="73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3" name="Ink 152">
                  <a:extLst>
                    <a:ext uri="{FF2B5EF4-FFF2-40B4-BE49-F238E27FC236}">
                      <a16:creationId xmlns:a16="http://schemas.microsoft.com/office/drawing/2014/main" id="{E586619E-D711-F241-9B6B-65328F80F86A}"/>
                    </a:ext>
                  </a:extLst>
                </p14:cNvPr>
                <p14:cNvContentPartPr/>
                <p14:nvPr/>
              </p14:nvContentPartPr>
              <p14:xfrm>
                <a:off x="5287144" y="6748484"/>
                <a:ext cx="149400" cy="156600"/>
              </p14:xfrm>
            </p:contentPart>
          </mc:Choice>
          <mc:Fallback xmlns="">
            <p:pic>
              <p:nvPicPr>
                <p:cNvPr id="153" name="Ink 152">
                  <a:extLst>
                    <a:ext uri="{FF2B5EF4-FFF2-40B4-BE49-F238E27FC236}">
                      <a16:creationId xmlns:a16="http://schemas.microsoft.com/office/drawing/2014/main" id="{E586619E-D711-F241-9B6B-65328F80F86A}"/>
                    </a:ext>
                  </a:extLst>
                </p:cNvPr>
                <p:cNvPicPr/>
                <p:nvPr/>
              </p:nvPicPr>
              <p:blipFill>
                <a:blip r:embed="rId212"/>
                <a:stretch>
                  <a:fillRect/>
                </a:stretch>
              </p:blipFill>
              <p:spPr>
                <a:xfrm>
                  <a:off x="5279566" y="6740924"/>
                  <a:ext cx="164557"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4" name="Ink 153">
                  <a:extLst>
                    <a:ext uri="{FF2B5EF4-FFF2-40B4-BE49-F238E27FC236}">
                      <a16:creationId xmlns:a16="http://schemas.microsoft.com/office/drawing/2014/main" id="{599EE86E-7480-2C48-A049-012DD3099F97}"/>
                    </a:ext>
                  </a:extLst>
                </p14:cNvPr>
                <p14:cNvContentPartPr/>
                <p14:nvPr/>
              </p14:nvContentPartPr>
              <p14:xfrm>
                <a:off x="5478304" y="6801404"/>
                <a:ext cx="42480" cy="42840"/>
              </p14:xfrm>
            </p:contentPart>
          </mc:Choice>
          <mc:Fallback xmlns="">
            <p:pic>
              <p:nvPicPr>
                <p:cNvPr id="154" name="Ink 153">
                  <a:extLst>
                    <a:ext uri="{FF2B5EF4-FFF2-40B4-BE49-F238E27FC236}">
                      <a16:creationId xmlns:a16="http://schemas.microsoft.com/office/drawing/2014/main" id="{599EE86E-7480-2C48-A049-012DD3099F97}"/>
                    </a:ext>
                  </a:extLst>
                </p:cNvPr>
                <p:cNvPicPr/>
                <p:nvPr/>
              </p:nvPicPr>
              <p:blipFill>
                <a:blip r:embed="rId214"/>
                <a:stretch>
                  <a:fillRect/>
                </a:stretch>
              </p:blipFill>
              <p:spPr>
                <a:xfrm>
                  <a:off x="5470744" y="6793844"/>
                  <a:ext cx="57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5" name="Ink 154">
                  <a:extLst>
                    <a:ext uri="{FF2B5EF4-FFF2-40B4-BE49-F238E27FC236}">
                      <a16:creationId xmlns:a16="http://schemas.microsoft.com/office/drawing/2014/main" id="{8EC47FDF-EA9F-5849-A00F-F8A59289BFB4}"/>
                    </a:ext>
                  </a:extLst>
                </p14:cNvPr>
                <p14:cNvContentPartPr/>
                <p14:nvPr/>
              </p14:nvContentPartPr>
              <p14:xfrm>
                <a:off x="5409904" y="6824444"/>
                <a:ext cx="52920" cy="70920"/>
              </p14:xfrm>
            </p:contentPart>
          </mc:Choice>
          <mc:Fallback xmlns="">
            <p:pic>
              <p:nvPicPr>
                <p:cNvPr id="155" name="Ink 154">
                  <a:extLst>
                    <a:ext uri="{FF2B5EF4-FFF2-40B4-BE49-F238E27FC236}">
                      <a16:creationId xmlns:a16="http://schemas.microsoft.com/office/drawing/2014/main" id="{8EC47FDF-EA9F-5849-A00F-F8A59289BFB4}"/>
                    </a:ext>
                  </a:extLst>
                </p:cNvPr>
                <p:cNvPicPr/>
                <p:nvPr/>
              </p:nvPicPr>
              <p:blipFill>
                <a:blip r:embed="rId216"/>
                <a:stretch>
                  <a:fillRect/>
                </a:stretch>
              </p:blipFill>
              <p:spPr>
                <a:xfrm>
                  <a:off x="5402395" y="6816884"/>
                  <a:ext cx="67938"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6" name="Ink 155">
                  <a:extLst>
                    <a:ext uri="{FF2B5EF4-FFF2-40B4-BE49-F238E27FC236}">
                      <a16:creationId xmlns:a16="http://schemas.microsoft.com/office/drawing/2014/main" id="{171B1F3E-F785-2847-A9B8-1D014DE04547}"/>
                    </a:ext>
                  </a:extLst>
                </p14:cNvPr>
                <p14:cNvContentPartPr/>
                <p14:nvPr/>
              </p14:nvContentPartPr>
              <p14:xfrm>
                <a:off x="5499544" y="6794204"/>
                <a:ext cx="61920" cy="79560"/>
              </p14:xfrm>
            </p:contentPart>
          </mc:Choice>
          <mc:Fallback xmlns="">
            <p:pic>
              <p:nvPicPr>
                <p:cNvPr id="156" name="Ink 155">
                  <a:extLst>
                    <a:ext uri="{FF2B5EF4-FFF2-40B4-BE49-F238E27FC236}">
                      <a16:creationId xmlns:a16="http://schemas.microsoft.com/office/drawing/2014/main" id="{171B1F3E-F785-2847-A9B8-1D014DE04547}"/>
                    </a:ext>
                  </a:extLst>
                </p:cNvPr>
                <p:cNvPicPr/>
                <p:nvPr/>
              </p:nvPicPr>
              <p:blipFill>
                <a:blip r:embed="rId218"/>
                <a:stretch>
                  <a:fillRect/>
                </a:stretch>
              </p:blipFill>
              <p:spPr>
                <a:xfrm>
                  <a:off x="5491984" y="6786644"/>
                  <a:ext cx="77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7" name="Ink 156">
                  <a:extLst>
                    <a:ext uri="{FF2B5EF4-FFF2-40B4-BE49-F238E27FC236}">
                      <a16:creationId xmlns:a16="http://schemas.microsoft.com/office/drawing/2014/main" id="{7F6CE74D-D0A4-044E-9616-0AE2C6BFC272}"/>
                    </a:ext>
                  </a:extLst>
                </p14:cNvPr>
                <p14:cNvContentPartPr/>
                <p14:nvPr/>
              </p14:nvContentPartPr>
              <p14:xfrm>
                <a:off x="5539504" y="6905444"/>
                <a:ext cx="15120" cy="18000"/>
              </p14:xfrm>
            </p:contentPart>
          </mc:Choice>
          <mc:Fallback xmlns="">
            <p:pic>
              <p:nvPicPr>
                <p:cNvPr id="157" name="Ink 156">
                  <a:extLst>
                    <a:ext uri="{FF2B5EF4-FFF2-40B4-BE49-F238E27FC236}">
                      <a16:creationId xmlns:a16="http://schemas.microsoft.com/office/drawing/2014/main" id="{7F6CE74D-D0A4-044E-9616-0AE2C6BFC272}"/>
                    </a:ext>
                  </a:extLst>
                </p:cNvPr>
                <p:cNvPicPr/>
                <p:nvPr/>
              </p:nvPicPr>
              <p:blipFill>
                <a:blip r:embed="rId220"/>
                <a:stretch>
                  <a:fillRect/>
                </a:stretch>
              </p:blipFill>
              <p:spPr>
                <a:xfrm>
                  <a:off x="5531944" y="6897730"/>
                  <a:ext cx="30240" cy="33429"/>
                </a:xfrm>
                <a:prstGeom prst="rect">
                  <a:avLst/>
                </a:prstGeom>
              </p:spPr>
            </p:pic>
          </mc:Fallback>
        </mc:AlternateContent>
      </p:grpSp>
    </p:spTree>
    <p:extLst>
      <p:ext uri="{BB962C8B-B14F-4D97-AF65-F5344CB8AC3E}">
        <p14:creationId xmlns:p14="http://schemas.microsoft.com/office/powerpoint/2010/main" val="180869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Hsiang Jen Huang </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293274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Jeff Hemphill</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3B024DB7-5070-1544-86DE-4CA4AE22039A}"/>
              </a:ext>
            </a:extLst>
          </p:cNvPr>
          <p:cNvGrpSpPr/>
          <p:nvPr/>
        </p:nvGrpSpPr>
        <p:grpSpPr>
          <a:xfrm>
            <a:off x="543187" y="1931698"/>
            <a:ext cx="261360" cy="331920"/>
            <a:chOff x="543187" y="1931698"/>
            <a:chExt cx="261360" cy="33192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1D3477B-B5A6-F54F-9A35-DD2926304680}"/>
                    </a:ext>
                  </a:extLst>
                </p14:cNvPr>
                <p14:cNvContentPartPr/>
                <p14:nvPr/>
              </p14:nvContentPartPr>
              <p14:xfrm>
                <a:off x="543187" y="1931698"/>
                <a:ext cx="240120" cy="331920"/>
              </p14:xfrm>
            </p:contentPart>
          </mc:Choice>
          <mc:Fallback xmlns="">
            <p:pic>
              <p:nvPicPr>
                <p:cNvPr id="2" name="Ink 1">
                  <a:extLst>
                    <a:ext uri="{FF2B5EF4-FFF2-40B4-BE49-F238E27FC236}">
                      <a16:creationId xmlns:a16="http://schemas.microsoft.com/office/drawing/2014/main" id="{21D3477B-B5A6-F54F-9A35-DD2926304680}"/>
                    </a:ext>
                  </a:extLst>
                </p:cNvPr>
                <p:cNvPicPr/>
                <p:nvPr/>
              </p:nvPicPr>
              <p:blipFill>
                <a:blip r:embed="rId4"/>
                <a:stretch>
                  <a:fillRect/>
                </a:stretch>
              </p:blipFill>
              <p:spPr>
                <a:xfrm>
                  <a:off x="535638" y="1924138"/>
                  <a:ext cx="255217"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CF0E0E2-ED5D-0C4D-81B7-60B102ABC5C2}"/>
                    </a:ext>
                  </a:extLst>
                </p14:cNvPr>
                <p14:cNvContentPartPr/>
                <p14:nvPr/>
              </p14:nvContentPartPr>
              <p14:xfrm>
                <a:off x="550027" y="2002258"/>
                <a:ext cx="254520" cy="162720"/>
              </p14:xfrm>
            </p:contentPart>
          </mc:Choice>
          <mc:Fallback xmlns="">
            <p:pic>
              <p:nvPicPr>
                <p:cNvPr id="5" name="Ink 4">
                  <a:extLst>
                    <a:ext uri="{FF2B5EF4-FFF2-40B4-BE49-F238E27FC236}">
                      <a16:creationId xmlns:a16="http://schemas.microsoft.com/office/drawing/2014/main" id="{5CF0E0E2-ED5D-0C4D-81B7-60B102ABC5C2}"/>
                    </a:ext>
                  </a:extLst>
                </p:cNvPr>
                <p:cNvPicPr/>
                <p:nvPr/>
              </p:nvPicPr>
              <p:blipFill>
                <a:blip r:embed="rId6"/>
                <a:stretch>
                  <a:fillRect/>
                </a:stretch>
              </p:blipFill>
              <p:spPr>
                <a:xfrm>
                  <a:off x="542456" y="1994698"/>
                  <a:ext cx="269661" cy="177840"/>
                </a:xfrm>
                <a:prstGeom prst="rect">
                  <a:avLst/>
                </a:prstGeom>
              </p:spPr>
            </p:pic>
          </mc:Fallback>
        </mc:AlternateContent>
      </p:grpSp>
      <p:grpSp>
        <p:nvGrpSpPr>
          <p:cNvPr id="32" name="Group 31">
            <a:extLst>
              <a:ext uri="{FF2B5EF4-FFF2-40B4-BE49-F238E27FC236}">
                <a16:creationId xmlns:a16="http://schemas.microsoft.com/office/drawing/2014/main" id="{42F974D4-EECB-3D4F-9ADA-7F6456EECF8B}"/>
              </a:ext>
            </a:extLst>
          </p:cNvPr>
          <p:cNvGrpSpPr/>
          <p:nvPr/>
        </p:nvGrpSpPr>
        <p:grpSpPr>
          <a:xfrm>
            <a:off x="4353067" y="1776538"/>
            <a:ext cx="219240" cy="261360"/>
            <a:chOff x="4353067" y="1776538"/>
            <a:chExt cx="219240" cy="261360"/>
          </a:xfrm>
        </p:grpSpPr>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7DDC092E-FE2E-6D43-B0B9-1511083357FE}"/>
                    </a:ext>
                  </a:extLst>
                </p14:cNvPr>
                <p14:cNvContentPartPr/>
                <p14:nvPr/>
              </p14:nvContentPartPr>
              <p14:xfrm>
                <a:off x="4353067" y="1776538"/>
                <a:ext cx="219240" cy="261360"/>
              </p14:xfrm>
            </p:contentPart>
          </mc:Choice>
          <mc:Fallback xmlns="">
            <p:pic>
              <p:nvPicPr>
                <p:cNvPr id="25" name="Ink 24">
                  <a:extLst>
                    <a:ext uri="{FF2B5EF4-FFF2-40B4-BE49-F238E27FC236}">
                      <a16:creationId xmlns:a16="http://schemas.microsoft.com/office/drawing/2014/main" id="{7DDC092E-FE2E-6D43-B0B9-1511083357FE}"/>
                    </a:ext>
                  </a:extLst>
                </p:cNvPr>
                <p:cNvPicPr/>
                <p:nvPr/>
              </p:nvPicPr>
              <p:blipFill>
                <a:blip r:embed="rId8"/>
                <a:stretch>
                  <a:fillRect/>
                </a:stretch>
              </p:blipFill>
              <p:spPr>
                <a:xfrm>
                  <a:off x="4345495" y="1768978"/>
                  <a:ext cx="234385"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779FF550-89E1-D44E-ACE5-6B988992C446}"/>
                    </a:ext>
                  </a:extLst>
                </p14:cNvPr>
                <p14:cNvContentPartPr/>
                <p14:nvPr/>
              </p14:nvContentPartPr>
              <p14:xfrm>
                <a:off x="4360267" y="1815778"/>
                <a:ext cx="183960" cy="165600"/>
              </p14:xfrm>
            </p:contentPart>
          </mc:Choice>
          <mc:Fallback xmlns="">
            <p:pic>
              <p:nvPicPr>
                <p:cNvPr id="29" name="Ink 28">
                  <a:extLst>
                    <a:ext uri="{FF2B5EF4-FFF2-40B4-BE49-F238E27FC236}">
                      <a16:creationId xmlns:a16="http://schemas.microsoft.com/office/drawing/2014/main" id="{779FF550-89E1-D44E-ACE5-6B988992C446}"/>
                    </a:ext>
                  </a:extLst>
                </p:cNvPr>
                <p:cNvPicPr/>
                <p:nvPr/>
              </p:nvPicPr>
              <p:blipFill>
                <a:blip r:embed="rId10"/>
                <a:stretch>
                  <a:fillRect/>
                </a:stretch>
              </p:blipFill>
              <p:spPr>
                <a:xfrm>
                  <a:off x="4352707" y="1808234"/>
                  <a:ext cx="199080" cy="180687"/>
                </a:xfrm>
                <a:prstGeom prst="rect">
                  <a:avLst/>
                </a:prstGeom>
              </p:spPr>
            </p:pic>
          </mc:Fallback>
        </mc:AlternateContent>
      </p:grpSp>
      <p:grpSp>
        <p:nvGrpSpPr>
          <p:cNvPr id="35" name="Group 34">
            <a:extLst>
              <a:ext uri="{FF2B5EF4-FFF2-40B4-BE49-F238E27FC236}">
                <a16:creationId xmlns:a16="http://schemas.microsoft.com/office/drawing/2014/main" id="{04B06C62-C632-1242-BC89-44B13779422A}"/>
              </a:ext>
            </a:extLst>
          </p:cNvPr>
          <p:cNvGrpSpPr/>
          <p:nvPr/>
        </p:nvGrpSpPr>
        <p:grpSpPr>
          <a:xfrm>
            <a:off x="4346947" y="3427498"/>
            <a:ext cx="267840" cy="225360"/>
            <a:chOff x="4346947" y="3427498"/>
            <a:chExt cx="267840" cy="225360"/>
          </a:xfrm>
        </p:grpSpPr>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392A1C07-104F-FD40-8347-A7C074ECA311}"/>
                    </a:ext>
                  </a:extLst>
                </p14:cNvPr>
                <p14:cNvContentPartPr/>
                <p14:nvPr/>
              </p14:nvContentPartPr>
              <p14:xfrm>
                <a:off x="4346947" y="3437578"/>
                <a:ext cx="162000" cy="215280"/>
              </p14:xfrm>
            </p:contentPart>
          </mc:Choice>
          <mc:Fallback xmlns="">
            <p:pic>
              <p:nvPicPr>
                <p:cNvPr id="33" name="Ink 32">
                  <a:extLst>
                    <a:ext uri="{FF2B5EF4-FFF2-40B4-BE49-F238E27FC236}">
                      <a16:creationId xmlns:a16="http://schemas.microsoft.com/office/drawing/2014/main" id="{392A1C07-104F-FD40-8347-A7C074ECA311}"/>
                    </a:ext>
                  </a:extLst>
                </p:cNvPr>
                <p:cNvPicPr/>
                <p:nvPr/>
              </p:nvPicPr>
              <p:blipFill>
                <a:blip r:embed="rId12"/>
                <a:stretch>
                  <a:fillRect/>
                </a:stretch>
              </p:blipFill>
              <p:spPr>
                <a:xfrm>
                  <a:off x="4339387" y="3430005"/>
                  <a:ext cx="177120" cy="23042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67166E71-5902-D448-A4F3-76957E4EE6B8}"/>
                    </a:ext>
                  </a:extLst>
                </p14:cNvPr>
                <p14:cNvContentPartPr/>
                <p14:nvPr/>
              </p14:nvContentPartPr>
              <p14:xfrm>
                <a:off x="4360267" y="3427498"/>
                <a:ext cx="254520" cy="148680"/>
              </p14:xfrm>
            </p:contentPart>
          </mc:Choice>
          <mc:Fallback xmlns="">
            <p:pic>
              <p:nvPicPr>
                <p:cNvPr id="34" name="Ink 33">
                  <a:extLst>
                    <a:ext uri="{FF2B5EF4-FFF2-40B4-BE49-F238E27FC236}">
                      <a16:creationId xmlns:a16="http://schemas.microsoft.com/office/drawing/2014/main" id="{67166E71-5902-D448-A4F3-76957E4EE6B8}"/>
                    </a:ext>
                  </a:extLst>
                </p:cNvPr>
                <p:cNvPicPr/>
                <p:nvPr/>
              </p:nvPicPr>
              <p:blipFill>
                <a:blip r:embed="rId14"/>
                <a:stretch>
                  <a:fillRect/>
                </a:stretch>
              </p:blipFill>
              <p:spPr>
                <a:xfrm>
                  <a:off x="4352707" y="3419938"/>
                  <a:ext cx="269640" cy="16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36" name="Ink 35">
                <a:extLst>
                  <a:ext uri="{FF2B5EF4-FFF2-40B4-BE49-F238E27FC236}">
                    <a16:creationId xmlns:a16="http://schemas.microsoft.com/office/drawing/2014/main" id="{DD7065EF-3FDA-5B4A-BC68-690FFC1ABD44}"/>
                  </a:ext>
                </a:extLst>
              </p14:cNvPr>
              <p14:cNvContentPartPr/>
              <p14:nvPr/>
            </p14:nvContentPartPr>
            <p14:xfrm>
              <a:off x="2278747" y="4733578"/>
              <a:ext cx="268560" cy="485640"/>
            </p14:xfrm>
          </p:contentPart>
        </mc:Choice>
        <mc:Fallback xmlns="">
          <p:pic>
            <p:nvPicPr>
              <p:cNvPr id="36" name="Ink 35">
                <a:extLst>
                  <a:ext uri="{FF2B5EF4-FFF2-40B4-BE49-F238E27FC236}">
                    <a16:creationId xmlns:a16="http://schemas.microsoft.com/office/drawing/2014/main" id="{DD7065EF-3FDA-5B4A-BC68-690FFC1ABD44}"/>
                  </a:ext>
                </a:extLst>
              </p:cNvPr>
              <p:cNvPicPr/>
              <p:nvPr/>
            </p:nvPicPr>
            <p:blipFill>
              <a:blip r:embed="rId16"/>
              <a:stretch>
                <a:fillRect/>
              </a:stretch>
            </p:blipFill>
            <p:spPr>
              <a:xfrm>
                <a:off x="2271177" y="4726018"/>
                <a:ext cx="28370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641DBC69-0EB4-3840-AF68-BAA3F916B07C}"/>
                  </a:ext>
                </a:extLst>
              </p14:cNvPr>
              <p14:cNvContentPartPr/>
              <p14:nvPr/>
            </p14:nvContentPartPr>
            <p14:xfrm>
              <a:off x="5982787" y="4852738"/>
              <a:ext cx="381240" cy="436320"/>
            </p14:xfrm>
          </p:contentPart>
        </mc:Choice>
        <mc:Fallback xmlns="">
          <p:pic>
            <p:nvPicPr>
              <p:cNvPr id="37" name="Ink 36">
                <a:extLst>
                  <a:ext uri="{FF2B5EF4-FFF2-40B4-BE49-F238E27FC236}">
                    <a16:creationId xmlns:a16="http://schemas.microsoft.com/office/drawing/2014/main" id="{641DBC69-0EB4-3840-AF68-BAA3F916B07C}"/>
                  </a:ext>
                </a:extLst>
              </p:cNvPr>
              <p:cNvPicPr/>
              <p:nvPr/>
            </p:nvPicPr>
            <p:blipFill>
              <a:blip r:embed="rId18"/>
              <a:stretch>
                <a:fillRect/>
              </a:stretch>
            </p:blipFill>
            <p:spPr>
              <a:xfrm>
                <a:off x="5975227" y="4845178"/>
                <a:ext cx="396360" cy="451440"/>
              </a:xfrm>
              <a:prstGeom prst="rect">
                <a:avLst/>
              </a:prstGeom>
            </p:spPr>
          </p:pic>
        </mc:Fallback>
      </mc:AlternateContent>
      <p:grpSp>
        <p:nvGrpSpPr>
          <p:cNvPr id="40" name="Group 39">
            <a:extLst>
              <a:ext uri="{FF2B5EF4-FFF2-40B4-BE49-F238E27FC236}">
                <a16:creationId xmlns:a16="http://schemas.microsoft.com/office/drawing/2014/main" id="{93D38260-75CA-284C-A1E1-18CDD28185AE}"/>
              </a:ext>
            </a:extLst>
          </p:cNvPr>
          <p:cNvGrpSpPr/>
          <p:nvPr/>
        </p:nvGrpSpPr>
        <p:grpSpPr>
          <a:xfrm>
            <a:off x="8268787" y="4147858"/>
            <a:ext cx="345960" cy="457560"/>
            <a:chOff x="8268787" y="4147858"/>
            <a:chExt cx="345960" cy="457560"/>
          </a:xfrm>
        </p:grpSpPr>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E14D8DC1-E2DE-6E42-8781-D7156C7495E6}"/>
                    </a:ext>
                  </a:extLst>
                </p14:cNvPr>
                <p14:cNvContentPartPr/>
                <p14:nvPr/>
              </p14:nvContentPartPr>
              <p14:xfrm>
                <a:off x="8283187" y="4238938"/>
                <a:ext cx="198000" cy="275400"/>
              </p14:xfrm>
            </p:contentPart>
          </mc:Choice>
          <mc:Fallback xmlns="">
            <p:pic>
              <p:nvPicPr>
                <p:cNvPr id="38" name="Ink 37">
                  <a:extLst>
                    <a:ext uri="{FF2B5EF4-FFF2-40B4-BE49-F238E27FC236}">
                      <a16:creationId xmlns:a16="http://schemas.microsoft.com/office/drawing/2014/main" id="{E14D8DC1-E2DE-6E42-8781-D7156C7495E6}"/>
                    </a:ext>
                  </a:extLst>
                </p:cNvPr>
                <p:cNvPicPr/>
                <p:nvPr/>
              </p:nvPicPr>
              <p:blipFill>
                <a:blip r:embed="rId20"/>
                <a:stretch>
                  <a:fillRect/>
                </a:stretch>
              </p:blipFill>
              <p:spPr>
                <a:xfrm>
                  <a:off x="8275627" y="4231378"/>
                  <a:ext cx="2131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Ink 38">
                  <a:extLst>
                    <a:ext uri="{FF2B5EF4-FFF2-40B4-BE49-F238E27FC236}">
                      <a16:creationId xmlns:a16="http://schemas.microsoft.com/office/drawing/2014/main" id="{5474EA39-9CB8-864E-AB5D-D062455D3E40}"/>
                    </a:ext>
                  </a:extLst>
                </p14:cNvPr>
                <p14:cNvContentPartPr/>
                <p14:nvPr/>
              </p14:nvContentPartPr>
              <p14:xfrm>
                <a:off x="8268787" y="4147858"/>
                <a:ext cx="345960" cy="457560"/>
              </p14:xfrm>
            </p:contentPart>
          </mc:Choice>
          <mc:Fallback xmlns="">
            <p:pic>
              <p:nvPicPr>
                <p:cNvPr id="39" name="Ink 38">
                  <a:extLst>
                    <a:ext uri="{FF2B5EF4-FFF2-40B4-BE49-F238E27FC236}">
                      <a16:creationId xmlns:a16="http://schemas.microsoft.com/office/drawing/2014/main" id="{5474EA39-9CB8-864E-AB5D-D062455D3E40}"/>
                    </a:ext>
                  </a:extLst>
                </p:cNvPr>
                <p:cNvPicPr/>
                <p:nvPr/>
              </p:nvPicPr>
              <p:blipFill>
                <a:blip r:embed="rId22"/>
                <a:stretch>
                  <a:fillRect/>
                </a:stretch>
              </p:blipFill>
              <p:spPr>
                <a:xfrm>
                  <a:off x="8261227" y="4140292"/>
                  <a:ext cx="361080" cy="47269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41" name="Ink 40">
                <a:extLst>
                  <a:ext uri="{FF2B5EF4-FFF2-40B4-BE49-F238E27FC236}">
                    <a16:creationId xmlns:a16="http://schemas.microsoft.com/office/drawing/2014/main" id="{0DC0855B-3C8B-1B4B-B815-3F6D37F1345D}"/>
                  </a:ext>
                </a:extLst>
              </p14:cNvPr>
              <p14:cNvContentPartPr/>
              <p14:nvPr/>
            </p14:nvContentPartPr>
            <p14:xfrm>
              <a:off x="9764587" y="4739698"/>
              <a:ext cx="345960" cy="444240"/>
            </p14:xfrm>
          </p:contentPart>
        </mc:Choice>
        <mc:Fallback xmlns="">
          <p:pic>
            <p:nvPicPr>
              <p:cNvPr id="41" name="Ink 40">
                <a:extLst>
                  <a:ext uri="{FF2B5EF4-FFF2-40B4-BE49-F238E27FC236}">
                    <a16:creationId xmlns:a16="http://schemas.microsoft.com/office/drawing/2014/main" id="{0DC0855B-3C8B-1B4B-B815-3F6D37F1345D}"/>
                  </a:ext>
                </a:extLst>
              </p:cNvPr>
              <p:cNvPicPr/>
              <p:nvPr/>
            </p:nvPicPr>
            <p:blipFill>
              <a:blip r:embed="rId24"/>
              <a:stretch>
                <a:fillRect/>
              </a:stretch>
            </p:blipFill>
            <p:spPr>
              <a:xfrm>
                <a:off x="9757027" y="4732132"/>
                <a:ext cx="361080" cy="45937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2" name="Ink 41">
                <a:extLst>
                  <a:ext uri="{FF2B5EF4-FFF2-40B4-BE49-F238E27FC236}">
                    <a16:creationId xmlns:a16="http://schemas.microsoft.com/office/drawing/2014/main" id="{69D51DF0-F05E-8241-B68F-847DB26ED71D}"/>
                  </a:ext>
                </a:extLst>
              </p14:cNvPr>
              <p14:cNvContentPartPr/>
              <p14:nvPr/>
            </p14:nvContentPartPr>
            <p14:xfrm>
              <a:off x="6723667" y="5883418"/>
              <a:ext cx="331920" cy="456480"/>
            </p14:xfrm>
          </p:contentPart>
        </mc:Choice>
        <mc:Fallback xmlns="">
          <p:pic>
            <p:nvPicPr>
              <p:cNvPr id="42" name="Ink 41">
                <a:extLst>
                  <a:ext uri="{FF2B5EF4-FFF2-40B4-BE49-F238E27FC236}">
                    <a16:creationId xmlns:a16="http://schemas.microsoft.com/office/drawing/2014/main" id="{69D51DF0-F05E-8241-B68F-847DB26ED71D}"/>
                  </a:ext>
                </a:extLst>
              </p:cNvPr>
              <p:cNvPicPr/>
              <p:nvPr/>
            </p:nvPicPr>
            <p:blipFill>
              <a:blip r:embed="rId26"/>
              <a:stretch>
                <a:fillRect/>
              </a:stretch>
            </p:blipFill>
            <p:spPr>
              <a:xfrm>
                <a:off x="6716107" y="5875858"/>
                <a:ext cx="34704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 name="Ink 42">
                <a:extLst>
                  <a:ext uri="{FF2B5EF4-FFF2-40B4-BE49-F238E27FC236}">
                    <a16:creationId xmlns:a16="http://schemas.microsoft.com/office/drawing/2014/main" id="{D0462D2D-8D05-C547-A610-7190F7912EFF}"/>
                  </a:ext>
                </a:extLst>
              </p14:cNvPr>
              <p14:cNvContentPartPr/>
              <p14:nvPr/>
            </p14:nvContentPartPr>
            <p14:xfrm>
              <a:off x="552547" y="6245578"/>
              <a:ext cx="294480" cy="279360"/>
            </p14:xfrm>
          </p:contentPart>
        </mc:Choice>
        <mc:Fallback xmlns="">
          <p:pic>
            <p:nvPicPr>
              <p:cNvPr id="43" name="Ink 42">
                <a:extLst>
                  <a:ext uri="{FF2B5EF4-FFF2-40B4-BE49-F238E27FC236}">
                    <a16:creationId xmlns:a16="http://schemas.microsoft.com/office/drawing/2014/main" id="{D0462D2D-8D05-C547-A610-7190F7912EFF}"/>
                  </a:ext>
                </a:extLst>
              </p:cNvPr>
              <p:cNvPicPr/>
              <p:nvPr/>
            </p:nvPicPr>
            <p:blipFill>
              <a:blip r:embed="rId28"/>
              <a:stretch>
                <a:fillRect/>
              </a:stretch>
            </p:blipFill>
            <p:spPr>
              <a:xfrm>
                <a:off x="544987" y="6238018"/>
                <a:ext cx="309600" cy="294480"/>
              </a:xfrm>
              <a:prstGeom prst="rect">
                <a:avLst/>
              </a:prstGeom>
            </p:spPr>
          </p:pic>
        </mc:Fallback>
      </mc:AlternateContent>
    </p:spTree>
    <p:extLst>
      <p:ext uri="{BB962C8B-B14F-4D97-AF65-F5344CB8AC3E}">
        <p14:creationId xmlns:p14="http://schemas.microsoft.com/office/powerpoint/2010/main" val="224854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Jeff Hemphill</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83030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t>
            </a:r>
            <a:r>
              <a:rPr lang="en-US" sz="3600" dirty="0" err="1"/>
              <a:t>Angada</a:t>
            </a:r>
            <a:r>
              <a:rPr lang="en-US" sz="3600" dirty="0"/>
              <a:t> </a:t>
            </a:r>
            <a:r>
              <a:rPr lang="en-US" sz="3600" dirty="0" err="1"/>
              <a:t>Sachid</a:t>
            </a:r>
            <a:r>
              <a:rPr lang="en-US" sz="3600" dirty="0"/>
              <a:t>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extLst>
              <p:ext uri="{D42A27DB-BD31-4B8C-83A1-F6EECF244321}">
                <p14:modId xmlns:p14="http://schemas.microsoft.com/office/powerpoint/2010/main" val="4227489683"/>
              </p:ext>
            </p:extLst>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extLst>
              <p:ext uri="{D42A27DB-BD31-4B8C-83A1-F6EECF244321}">
                <p14:modId xmlns:p14="http://schemas.microsoft.com/office/powerpoint/2010/main" val="3288523278"/>
              </p:ext>
            </p:extLst>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extLst>
              <p:ext uri="{D42A27DB-BD31-4B8C-83A1-F6EECF244321}">
                <p14:modId xmlns:p14="http://schemas.microsoft.com/office/powerpoint/2010/main" val="523140072"/>
              </p:ext>
            </p:extLst>
          </p:nvPr>
        </p:nvGraphicFramePr>
        <p:xfrm>
          <a:off x="501427" y="6351186"/>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25" name="Group 24">
            <a:extLst>
              <a:ext uri="{FF2B5EF4-FFF2-40B4-BE49-F238E27FC236}">
                <a16:creationId xmlns:a16="http://schemas.microsoft.com/office/drawing/2014/main" id="{09DBF09D-6C75-E244-BD83-6E99E53A63D6}"/>
              </a:ext>
            </a:extLst>
          </p:cNvPr>
          <p:cNvGrpSpPr/>
          <p:nvPr/>
        </p:nvGrpSpPr>
        <p:grpSpPr>
          <a:xfrm>
            <a:off x="548587" y="1522378"/>
            <a:ext cx="185400" cy="250560"/>
            <a:chOff x="548587" y="1522378"/>
            <a:chExt cx="185400" cy="25056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2A714E6-EBAC-7C45-80E9-9F45511D85E6}"/>
                    </a:ext>
                  </a:extLst>
                </p14:cNvPr>
                <p14:cNvContentPartPr/>
                <p14:nvPr/>
              </p14:nvContentPartPr>
              <p14:xfrm>
                <a:off x="548587" y="1522378"/>
                <a:ext cx="178200" cy="250560"/>
              </p14:xfrm>
            </p:contentPart>
          </mc:Choice>
          <mc:Fallback xmlns="">
            <p:pic>
              <p:nvPicPr>
                <p:cNvPr id="5" name="Ink 4">
                  <a:extLst>
                    <a:ext uri="{FF2B5EF4-FFF2-40B4-BE49-F238E27FC236}">
                      <a16:creationId xmlns:a16="http://schemas.microsoft.com/office/drawing/2014/main" id="{F2A714E6-EBAC-7C45-80E9-9F45511D85E6}"/>
                    </a:ext>
                  </a:extLst>
                </p:cNvPr>
                <p:cNvPicPr/>
                <p:nvPr/>
              </p:nvPicPr>
              <p:blipFill>
                <a:blip r:embed="rId4"/>
                <a:stretch>
                  <a:fillRect/>
                </a:stretch>
              </p:blipFill>
              <p:spPr>
                <a:xfrm>
                  <a:off x="533138" y="1506876"/>
                  <a:ext cx="208738" cy="2812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15CC13F-2EF1-7F41-8EFD-81912E8EC081}"/>
                    </a:ext>
                  </a:extLst>
                </p14:cNvPr>
                <p14:cNvContentPartPr/>
                <p14:nvPr/>
              </p14:nvContentPartPr>
              <p14:xfrm>
                <a:off x="550027" y="1544338"/>
                <a:ext cx="183960" cy="204120"/>
              </p14:xfrm>
            </p:contentPart>
          </mc:Choice>
          <mc:Fallback xmlns="">
            <p:pic>
              <p:nvPicPr>
                <p:cNvPr id="7" name="Ink 6">
                  <a:extLst>
                    <a:ext uri="{FF2B5EF4-FFF2-40B4-BE49-F238E27FC236}">
                      <a16:creationId xmlns:a16="http://schemas.microsoft.com/office/drawing/2014/main" id="{115CC13F-2EF1-7F41-8EFD-81912E8EC081}"/>
                    </a:ext>
                  </a:extLst>
                </p:cNvPr>
                <p:cNvPicPr/>
                <p:nvPr/>
              </p:nvPicPr>
              <p:blipFill>
                <a:blip r:embed="rId6"/>
                <a:stretch>
                  <a:fillRect/>
                </a:stretch>
              </p:blipFill>
              <p:spPr>
                <a:xfrm>
                  <a:off x="534517" y="1528858"/>
                  <a:ext cx="214620" cy="234720"/>
                </a:xfrm>
                <a:prstGeom prst="rect">
                  <a:avLst/>
                </a:prstGeom>
              </p:spPr>
            </p:pic>
          </mc:Fallback>
        </mc:AlternateContent>
      </p:grpSp>
      <p:grpSp>
        <p:nvGrpSpPr>
          <p:cNvPr id="33" name="Group 32">
            <a:extLst>
              <a:ext uri="{FF2B5EF4-FFF2-40B4-BE49-F238E27FC236}">
                <a16:creationId xmlns:a16="http://schemas.microsoft.com/office/drawing/2014/main" id="{DEFD72E9-B8E4-1E4D-9887-2D7E8A520C1C}"/>
              </a:ext>
            </a:extLst>
          </p:cNvPr>
          <p:cNvGrpSpPr/>
          <p:nvPr/>
        </p:nvGrpSpPr>
        <p:grpSpPr>
          <a:xfrm>
            <a:off x="501427" y="2460898"/>
            <a:ext cx="274680" cy="289800"/>
            <a:chOff x="501427" y="2460898"/>
            <a:chExt cx="274680" cy="289800"/>
          </a:xfrm>
        </p:grpSpPr>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BBC16B83-C97E-A842-8897-261BE5AEF3C2}"/>
                    </a:ext>
                  </a:extLst>
                </p14:cNvPr>
                <p14:cNvContentPartPr/>
                <p14:nvPr/>
              </p14:nvContentPartPr>
              <p14:xfrm>
                <a:off x="501427" y="2496178"/>
                <a:ext cx="182880" cy="226080"/>
              </p14:xfrm>
            </p:contentPart>
          </mc:Choice>
          <mc:Fallback xmlns="">
            <p:pic>
              <p:nvPicPr>
                <p:cNvPr id="29" name="Ink 28">
                  <a:extLst>
                    <a:ext uri="{FF2B5EF4-FFF2-40B4-BE49-F238E27FC236}">
                      <a16:creationId xmlns:a16="http://schemas.microsoft.com/office/drawing/2014/main" id="{BBC16B83-C97E-A842-8897-261BE5AEF3C2}"/>
                    </a:ext>
                  </a:extLst>
                </p:cNvPr>
                <p:cNvPicPr/>
                <p:nvPr/>
              </p:nvPicPr>
              <p:blipFill>
                <a:blip r:embed="rId8"/>
                <a:stretch>
                  <a:fillRect/>
                </a:stretch>
              </p:blipFill>
              <p:spPr>
                <a:xfrm>
                  <a:off x="485947" y="2480698"/>
                  <a:ext cx="213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a:extLst>
                    <a:ext uri="{FF2B5EF4-FFF2-40B4-BE49-F238E27FC236}">
                      <a16:creationId xmlns:a16="http://schemas.microsoft.com/office/drawing/2014/main" id="{3323A878-8B0E-E545-8622-BC2DF8FF93F5}"/>
                    </a:ext>
                  </a:extLst>
                </p14:cNvPr>
                <p14:cNvContentPartPr/>
                <p14:nvPr/>
              </p14:nvContentPartPr>
              <p14:xfrm>
                <a:off x="606547" y="2460898"/>
                <a:ext cx="169560" cy="289800"/>
              </p14:xfrm>
            </p:contentPart>
          </mc:Choice>
          <mc:Fallback xmlns="">
            <p:pic>
              <p:nvPicPr>
                <p:cNvPr id="32" name="Ink 31">
                  <a:extLst>
                    <a:ext uri="{FF2B5EF4-FFF2-40B4-BE49-F238E27FC236}">
                      <a16:creationId xmlns:a16="http://schemas.microsoft.com/office/drawing/2014/main" id="{3323A878-8B0E-E545-8622-BC2DF8FF93F5}"/>
                    </a:ext>
                  </a:extLst>
                </p:cNvPr>
                <p:cNvPicPr/>
                <p:nvPr/>
              </p:nvPicPr>
              <p:blipFill>
                <a:blip r:embed="rId10"/>
                <a:stretch>
                  <a:fillRect/>
                </a:stretch>
              </p:blipFill>
              <p:spPr>
                <a:xfrm>
                  <a:off x="591067" y="2445418"/>
                  <a:ext cx="200160" cy="320400"/>
                </a:xfrm>
                <a:prstGeom prst="rect">
                  <a:avLst/>
                </a:prstGeom>
              </p:spPr>
            </p:pic>
          </mc:Fallback>
        </mc:AlternateContent>
      </p:grpSp>
      <p:grpSp>
        <p:nvGrpSpPr>
          <p:cNvPr id="36" name="Group 35">
            <a:extLst>
              <a:ext uri="{FF2B5EF4-FFF2-40B4-BE49-F238E27FC236}">
                <a16:creationId xmlns:a16="http://schemas.microsoft.com/office/drawing/2014/main" id="{087D7C8A-B994-DB49-936F-456F84A5D7BC}"/>
              </a:ext>
            </a:extLst>
          </p:cNvPr>
          <p:cNvGrpSpPr/>
          <p:nvPr/>
        </p:nvGrpSpPr>
        <p:grpSpPr>
          <a:xfrm>
            <a:off x="4360262" y="4016818"/>
            <a:ext cx="247320" cy="292680"/>
            <a:chOff x="4360262" y="4016818"/>
            <a:chExt cx="247320" cy="292680"/>
          </a:xfrm>
        </p:grpSpPr>
        <mc:AlternateContent xmlns:mc="http://schemas.openxmlformats.org/markup-compatibility/2006" xmlns:p14="http://schemas.microsoft.com/office/powerpoint/2010/main">
          <mc:Choice Requires="p14">
            <p:contentPart p14:bwMode="auto" r:id="rId11">
              <p14:nvContentPartPr>
                <p14:cNvPr id="34" name="Ink 33">
                  <a:extLst>
                    <a:ext uri="{FF2B5EF4-FFF2-40B4-BE49-F238E27FC236}">
                      <a16:creationId xmlns:a16="http://schemas.microsoft.com/office/drawing/2014/main" id="{0C392A14-1FA1-0F46-8836-9F8992C5201A}"/>
                    </a:ext>
                  </a:extLst>
                </p14:cNvPr>
                <p14:cNvContentPartPr/>
                <p14:nvPr/>
              </p14:nvContentPartPr>
              <p14:xfrm>
                <a:off x="4360262" y="4034818"/>
                <a:ext cx="247320" cy="246600"/>
              </p14:xfrm>
            </p:contentPart>
          </mc:Choice>
          <mc:Fallback xmlns="">
            <p:pic>
              <p:nvPicPr>
                <p:cNvPr id="34" name="Ink 33">
                  <a:extLst>
                    <a:ext uri="{FF2B5EF4-FFF2-40B4-BE49-F238E27FC236}">
                      <a16:creationId xmlns:a16="http://schemas.microsoft.com/office/drawing/2014/main" id="{0C392A14-1FA1-0F46-8836-9F8992C5201A}"/>
                    </a:ext>
                  </a:extLst>
                </p:cNvPr>
                <p:cNvPicPr/>
                <p:nvPr/>
              </p:nvPicPr>
              <p:blipFill>
                <a:blip r:embed="rId12"/>
                <a:stretch>
                  <a:fillRect/>
                </a:stretch>
              </p:blipFill>
              <p:spPr>
                <a:xfrm>
                  <a:off x="4344782" y="4019338"/>
                  <a:ext cx="2779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Ink 34">
                  <a:extLst>
                    <a:ext uri="{FF2B5EF4-FFF2-40B4-BE49-F238E27FC236}">
                      <a16:creationId xmlns:a16="http://schemas.microsoft.com/office/drawing/2014/main" id="{11F4DDC6-1992-2643-B8B5-F881BCE2C376}"/>
                    </a:ext>
                  </a:extLst>
                </p14:cNvPr>
                <p14:cNvContentPartPr/>
                <p14:nvPr/>
              </p14:nvContentPartPr>
              <p14:xfrm>
                <a:off x="4416422" y="4016818"/>
                <a:ext cx="120240" cy="292680"/>
              </p14:xfrm>
            </p:contentPart>
          </mc:Choice>
          <mc:Fallback xmlns="">
            <p:pic>
              <p:nvPicPr>
                <p:cNvPr id="35" name="Ink 34">
                  <a:extLst>
                    <a:ext uri="{FF2B5EF4-FFF2-40B4-BE49-F238E27FC236}">
                      <a16:creationId xmlns:a16="http://schemas.microsoft.com/office/drawing/2014/main" id="{11F4DDC6-1992-2643-B8B5-F881BCE2C376}"/>
                    </a:ext>
                  </a:extLst>
                </p:cNvPr>
                <p:cNvPicPr/>
                <p:nvPr/>
              </p:nvPicPr>
              <p:blipFill>
                <a:blip r:embed="rId14"/>
                <a:stretch>
                  <a:fillRect/>
                </a:stretch>
              </p:blipFill>
              <p:spPr>
                <a:xfrm>
                  <a:off x="4400942" y="4001338"/>
                  <a:ext cx="150840" cy="323280"/>
                </a:xfrm>
                <a:prstGeom prst="rect">
                  <a:avLst/>
                </a:prstGeom>
              </p:spPr>
            </p:pic>
          </mc:Fallback>
        </mc:AlternateContent>
      </p:grpSp>
      <p:grpSp>
        <p:nvGrpSpPr>
          <p:cNvPr id="50" name="Group 49">
            <a:extLst>
              <a:ext uri="{FF2B5EF4-FFF2-40B4-BE49-F238E27FC236}">
                <a16:creationId xmlns:a16="http://schemas.microsoft.com/office/drawing/2014/main" id="{8EA1B96F-C777-A84E-80FC-2B1DE4E7FABE}"/>
              </a:ext>
            </a:extLst>
          </p:cNvPr>
          <p:cNvGrpSpPr/>
          <p:nvPr/>
        </p:nvGrpSpPr>
        <p:grpSpPr>
          <a:xfrm>
            <a:off x="8359058" y="1448973"/>
            <a:ext cx="516600" cy="154800"/>
            <a:chOff x="8359058" y="1448973"/>
            <a:chExt cx="516600" cy="154800"/>
          </a:xfrm>
        </p:grpSpPr>
        <mc:AlternateContent xmlns:mc="http://schemas.openxmlformats.org/markup-compatibility/2006" xmlns:p14="http://schemas.microsoft.com/office/powerpoint/2010/main">
          <mc:Choice Requires="p14">
            <p:contentPart p14:bwMode="auto" r:id="rId15">
              <p14:nvContentPartPr>
                <p14:cNvPr id="40" name="Ink 39">
                  <a:extLst>
                    <a:ext uri="{FF2B5EF4-FFF2-40B4-BE49-F238E27FC236}">
                      <a16:creationId xmlns:a16="http://schemas.microsoft.com/office/drawing/2014/main" id="{2EF2E33F-1F02-204D-BA10-749E2D3DB254}"/>
                    </a:ext>
                  </a:extLst>
                </p14:cNvPr>
                <p14:cNvContentPartPr/>
                <p14:nvPr/>
              </p14:nvContentPartPr>
              <p14:xfrm>
                <a:off x="8469938" y="1522053"/>
                <a:ext cx="3960" cy="7200"/>
              </p14:xfrm>
            </p:contentPart>
          </mc:Choice>
          <mc:Fallback xmlns="">
            <p:pic>
              <p:nvPicPr>
                <p:cNvPr id="40" name="Ink 39">
                  <a:extLst>
                    <a:ext uri="{FF2B5EF4-FFF2-40B4-BE49-F238E27FC236}">
                      <a16:creationId xmlns:a16="http://schemas.microsoft.com/office/drawing/2014/main" id="{2EF2E33F-1F02-204D-BA10-749E2D3DB254}"/>
                    </a:ext>
                  </a:extLst>
                </p:cNvPr>
                <p:cNvPicPr/>
                <p:nvPr/>
              </p:nvPicPr>
              <p:blipFill>
                <a:blip r:embed="rId16"/>
                <a:stretch>
                  <a:fillRect/>
                </a:stretch>
              </p:blipFill>
              <p:spPr>
                <a:xfrm>
                  <a:off x="8454458" y="1506573"/>
                  <a:ext cx="34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598C43D7-1FC6-1641-A585-F0905434EE6D}"/>
                    </a:ext>
                  </a:extLst>
                </p14:cNvPr>
                <p14:cNvContentPartPr/>
                <p14:nvPr/>
              </p14:nvContentPartPr>
              <p14:xfrm>
                <a:off x="8359058" y="1466613"/>
                <a:ext cx="97560" cy="128520"/>
              </p14:xfrm>
            </p:contentPart>
          </mc:Choice>
          <mc:Fallback xmlns="">
            <p:pic>
              <p:nvPicPr>
                <p:cNvPr id="41" name="Ink 40">
                  <a:extLst>
                    <a:ext uri="{FF2B5EF4-FFF2-40B4-BE49-F238E27FC236}">
                      <a16:creationId xmlns:a16="http://schemas.microsoft.com/office/drawing/2014/main" id="{598C43D7-1FC6-1641-A585-F0905434EE6D}"/>
                    </a:ext>
                  </a:extLst>
                </p:cNvPr>
                <p:cNvPicPr/>
                <p:nvPr/>
              </p:nvPicPr>
              <p:blipFill>
                <a:blip r:embed="rId18"/>
                <a:stretch>
                  <a:fillRect/>
                </a:stretch>
              </p:blipFill>
              <p:spPr>
                <a:xfrm>
                  <a:off x="8343578" y="1451133"/>
                  <a:ext cx="128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9D3DE2A2-0E43-8D44-994D-454E4CE0F797}"/>
                    </a:ext>
                  </a:extLst>
                </p14:cNvPr>
                <p14:cNvContentPartPr/>
                <p14:nvPr/>
              </p14:nvContentPartPr>
              <p14:xfrm>
                <a:off x="8459498" y="1518453"/>
                <a:ext cx="72720" cy="69840"/>
              </p14:xfrm>
            </p:contentPart>
          </mc:Choice>
          <mc:Fallback xmlns="">
            <p:pic>
              <p:nvPicPr>
                <p:cNvPr id="42" name="Ink 41">
                  <a:extLst>
                    <a:ext uri="{FF2B5EF4-FFF2-40B4-BE49-F238E27FC236}">
                      <a16:creationId xmlns:a16="http://schemas.microsoft.com/office/drawing/2014/main" id="{9D3DE2A2-0E43-8D44-994D-454E4CE0F797}"/>
                    </a:ext>
                  </a:extLst>
                </p:cNvPr>
                <p:cNvPicPr/>
                <p:nvPr/>
              </p:nvPicPr>
              <p:blipFill>
                <a:blip r:embed="rId20"/>
                <a:stretch>
                  <a:fillRect/>
                </a:stretch>
              </p:blipFill>
              <p:spPr>
                <a:xfrm>
                  <a:off x="8444018" y="1502973"/>
                  <a:ext cx="103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E3D76D7B-16D3-4048-80C3-19FD97D8AD25}"/>
                    </a:ext>
                  </a:extLst>
                </p14:cNvPr>
                <p14:cNvContentPartPr/>
                <p14:nvPr/>
              </p14:nvContentPartPr>
              <p14:xfrm>
                <a:off x="8539058" y="1480293"/>
                <a:ext cx="194400" cy="123480"/>
              </p14:xfrm>
            </p:contentPart>
          </mc:Choice>
          <mc:Fallback xmlns="">
            <p:pic>
              <p:nvPicPr>
                <p:cNvPr id="43" name="Ink 42">
                  <a:extLst>
                    <a:ext uri="{FF2B5EF4-FFF2-40B4-BE49-F238E27FC236}">
                      <a16:creationId xmlns:a16="http://schemas.microsoft.com/office/drawing/2014/main" id="{E3D76D7B-16D3-4048-80C3-19FD97D8AD25}"/>
                    </a:ext>
                  </a:extLst>
                </p:cNvPr>
                <p:cNvPicPr/>
                <p:nvPr/>
              </p:nvPicPr>
              <p:blipFill>
                <a:blip r:embed="rId22"/>
                <a:stretch>
                  <a:fillRect/>
                </a:stretch>
              </p:blipFill>
              <p:spPr>
                <a:xfrm>
                  <a:off x="8523578" y="1464813"/>
                  <a:ext cx="225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08B3BE11-5EB9-284E-807A-3958D8C460FA}"/>
                    </a:ext>
                  </a:extLst>
                </p14:cNvPr>
                <p14:cNvContentPartPr/>
                <p14:nvPr/>
              </p14:nvContentPartPr>
              <p14:xfrm>
                <a:off x="8757578" y="1448973"/>
                <a:ext cx="118080" cy="125280"/>
              </p14:xfrm>
            </p:contentPart>
          </mc:Choice>
          <mc:Fallback xmlns="">
            <p:pic>
              <p:nvPicPr>
                <p:cNvPr id="44" name="Ink 43">
                  <a:extLst>
                    <a:ext uri="{FF2B5EF4-FFF2-40B4-BE49-F238E27FC236}">
                      <a16:creationId xmlns:a16="http://schemas.microsoft.com/office/drawing/2014/main" id="{08B3BE11-5EB9-284E-807A-3958D8C460FA}"/>
                    </a:ext>
                  </a:extLst>
                </p:cNvPr>
                <p:cNvPicPr/>
                <p:nvPr/>
              </p:nvPicPr>
              <p:blipFill>
                <a:blip r:embed="rId24"/>
                <a:stretch>
                  <a:fillRect/>
                </a:stretch>
              </p:blipFill>
              <p:spPr>
                <a:xfrm>
                  <a:off x="8742098" y="1433493"/>
                  <a:ext cx="148680" cy="155880"/>
                </a:xfrm>
                <a:prstGeom prst="rect">
                  <a:avLst/>
                </a:prstGeom>
              </p:spPr>
            </p:pic>
          </mc:Fallback>
        </mc:AlternateContent>
      </p:grpSp>
      <p:grpSp>
        <p:nvGrpSpPr>
          <p:cNvPr id="49" name="Group 48">
            <a:extLst>
              <a:ext uri="{FF2B5EF4-FFF2-40B4-BE49-F238E27FC236}">
                <a16:creationId xmlns:a16="http://schemas.microsoft.com/office/drawing/2014/main" id="{6E0059F1-9BB7-9C4F-9C4A-31714168C7B6}"/>
              </a:ext>
            </a:extLst>
          </p:cNvPr>
          <p:cNvGrpSpPr/>
          <p:nvPr/>
        </p:nvGrpSpPr>
        <p:grpSpPr>
          <a:xfrm>
            <a:off x="8355458" y="1927773"/>
            <a:ext cx="558360" cy="142560"/>
            <a:chOff x="8355458" y="1927773"/>
            <a:chExt cx="558360" cy="142560"/>
          </a:xfrm>
        </p:grpSpPr>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4E49DDD6-49A9-DB41-919D-4E2A5D5176B4}"/>
                    </a:ext>
                  </a:extLst>
                </p14:cNvPr>
                <p14:cNvContentPartPr/>
                <p14:nvPr/>
              </p14:nvContentPartPr>
              <p14:xfrm>
                <a:off x="8355458" y="1927773"/>
                <a:ext cx="71280" cy="120960"/>
              </p14:xfrm>
            </p:contentPart>
          </mc:Choice>
          <mc:Fallback xmlns="">
            <p:pic>
              <p:nvPicPr>
                <p:cNvPr id="45" name="Ink 44">
                  <a:extLst>
                    <a:ext uri="{FF2B5EF4-FFF2-40B4-BE49-F238E27FC236}">
                      <a16:creationId xmlns:a16="http://schemas.microsoft.com/office/drawing/2014/main" id="{4E49DDD6-49A9-DB41-919D-4E2A5D5176B4}"/>
                    </a:ext>
                  </a:extLst>
                </p:cNvPr>
                <p:cNvPicPr/>
                <p:nvPr/>
              </p:nvPicPr>
              <p:blipFill>
                <a:blip r:embed="rId26"/>
                <a:stretch>
                  <a:fillRect/>
                </a:stretch>
              </p:blipFill>
              <p:spPr>
                <a:xfrm>
                  <a:off x="8339978" y="1912293"/>
                  <a:ext cx="101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6" name="Ink 45">
                  <a:extLst>
                    <a:ext uri="{FF2B5EF4-FFF2-40B4-BE49-F238E27FC236}">
                      <a16:creationId xmlns:a16="http://schemas.microsoft.com/office/drawing/2014/main" id="{07F4587B-9554-784C-9983-51D35DA9FF4D}"/>
                    </a:ext>
                  </a:extLst>
                </p14:cNvPr>
                <p14:cNvContentPartPr/>
                <p14:nvPr/>
              </p14:nvContentPartPr>
              <p14:xfrm>
                <a:off x="8459498" y="1972773"/>
                <a:ext cx="76680" cy="52200"/>
              </p14:xfrm>
            </p:contentPart>
          </mc:Choice>
          <mc:Fallback xmlns="">
            <p:pic>
              <p:nvPicPr>
                <p:cNvPr id="46" name="Ink 45">
                  <a:extLst>
                    <a:ext uri="{FF2B5EF4-FFF2-40B4-BE49-F238E27FC236}">
                      <a16:creationId xmlns:a16="http://schemas.microsoft.com/office/drawing/2014/main" id="{07F4587B-9554-784C-9983-51D35DA9FF4D}"/>
                    </a:ext>
                  </a:extLst>
                </p:cNvPr>
                <p:cNvPicPr/>
                <p:nvPr/>
              </p:nvPicPr>
              <p:blipFill>
                <a:blip r:embed="rId28"/>
                <a:stretch>
                  <a:fillRect/>
                </a:stretch>
              </p:blipFill>
              <p:spPr>
                <a:xfrm>
                  <a:off x="8444018" y="1957293"/>
                  <a:ext cx="107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7" name="Ink 46">
                  <a:extLst>
                    <a:ext uri="{FF2B5EF4-FFF2-40B4-BE49-F238E27FC236}">
                      <a16:creationId xmlns:a16="http://schemas.microsoft.com/office/drawing/2014/main" id="{551D9955-934A-1E4E-8043-AD88EF45E605}"/>
                    </a:ext>
                  </a:extLst>
                </p14:cNvPr>
                <p14:cNvContentPartPr/>
                <p14:nvPr/>
              </p14:nvContentPartPr>
              <p14:xfrm>
                <a:off x="8549858" y="1948293"/>
                <a:ext cx="190800" cy="104040"/>
              </p14:xfrm>
            </p:contentPart>
          </mc:Choice>
          <mc:Fallback xmlns="">
            <p:pic>
              <p:nvPicPr>
                <p:cNvPr id="47" name="Ink 46">
                  <a:extLst>
                    <a:ext uri="{FF2B5EF4-FFF2-40B4-BE49-F238E27FC236}">
                      <a16:creationId xmlns:a16="http://schemas.microsoft.com/office/drawing/2014/main" id="{551D9955-934A-1E4E-8043-AD88EF45E605}"/>
                    </a:ext>
                  </a:extLst>
                </p:cNvPr>
                <p:cNvPicPr/>
                <p:nvPr/>
              </p:nvPicPr>
              <p:blipFill>
                <a:blip r:embed="rId30"/>
                <a:stretch>
                  <a:fillRect/>
                </a:stretch>
              </p:blipFill>
              <p:spPr>
                <a:xfrm>
                  <a:off x="8534349" y="1932759"/>
                  <a:ext cx="221458" cy="13474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8" name="Ink 47">
                  <a:extLst>
                    <a:ext uri="{FF2B5EF4-FFF2-40B4-BE49-F238E27FC236}">
                      <a16:creationId xmlns:a16="http://schemas.microsoft.com/office/drawing/2014/main" id="{8A225B87-9FC5-8F47-8C34-45AAFC0D0299}"/>
                    </a:ext>
                  </a:extLst>
                </p14:cNvPr>
                <p14:cNvContentPartPr/>
                <p14:nvPr/>
              </p14:nvContentPartPr>
              <p14:xfrm>
                <a:off x="8768018" y="1934613"/>
                <a:ext cx="145800" cy="135720"/>
              </p14:xfrm>
            </p:contentPart>
          </mc:Choice>
          <mc:Fallback xmlns="">
            <p:pic>
              <p:nvPicPr>
                <p:cNvPr id="48" name="Ink 47">
                  <a:extLst>
                    <a:ext uri="{FF2B5EF4-FFF2-40B4-BE49-F238E27FC236}">
                      <a16:creationId xmlns:a16="http://schemas.microsoft.com/office/drawing/2014/main" id="{8A225B87-9FC5-8F47-8C34-45AAFC0D0299}"/>
                    </a:ext>
                  </a:extLst>
                </p:cNvPr>
                <p:cNvPicPr/>
                <p:nvPr/>
              </p:nvPicPr>
              <p:blipFill>
                <a:blip r:embed="rId32"/>
                <a:stretch>
                  <a:fillRect/>
                </a:stretch>
              </p:blipFill>
              <p:spPr>
                <a:xfrm>
                  <a:off x="8752576" y="1919133"/>
                  <a:ext cx="176325"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52" name="Ink 51">
                <a:extLst>
                  <a:ext uri="{FF2B5EF4-FFF2-40B4-BE49-F238E27FC236}">
                    <a16:creationId xmlns:a16="http://schemas.microsoft.com/office/drawing/2014/main" id="{D08C2A95-FDDA-AE45-916C-DE6326FAEAE2}"/>
                  </a:ext>
                </a:extLst>
              </p14:cNvPr>
              <p14:cNvContentPartPr/>
              <p14:nvPr/>
            </p14:nvContentPartPr>
            <p14:xfrm>
              <a:off x="2248317" y="4821368"/>
              <a:ext cx="335160" cy="347040"/>
            </p14:xfrm>
          </p:contentPart>
        </mc:Choice>
        <mc:Fallback xmlns="">
          <p:pic>
            <p:nvPicPr>
              <p:cNvPr id="52" name="Ink 51">
                <a:extLst>
                  <a:ext uri="{FF2B5EF4-FFF2-40B4-BE49-F238E27FC236}">
                    <a16:creationId xmlns:a16="http://schemas.microsoft.com/office/drawing/2014/main" id="{D08C2A95-FDDA-AE45-916C-DE6326FAEAE2}"/>
                  </a:ext>
                </a:extLst>
              </p:cNvPr>
              <p:cNvPicPr/>
              <p:nvPr/>
            </p:nvPicPr>
            <p:blipFill>
              <a:blip r:embed="rId34"/>
              <a:stretch>
                <a:fillRect/>
              </a:stretch>
            </p:blipFill>
            <p:spPr>
              <a:xfrm>
                <a:off x="2232820" y="4805872"/>
                <a:ext cx="365793" cy="37767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3" name="Ink 52">
                <a:extLst>
                  <a:ext uri="{FF2B5EF4-FFF2-40B4-BE49-F238E27FC236}">
                    <a16:creationId xmlns:a16="http://schemas.microsoft.com/office/drawing/2014/main" id="{F55D6BD7-472B-8F42-A5E8-21BA9FBC9EC6}"/>
                  </a:ext>
                </a:extLst>
              </p14:cNvPr>
              <p14:cNvContentPartPr/>
              <p14:nvPr/>
            </p14:nvContentPartPr>
            <p14:xfrm>
              <a:off x="5973597" y="4796168"/>
              <a:ext cx="429840" cy="357480"/>
            </p14:xfrm>
          </p:contentPart>
        </mc:Choice>
        <mc:Fallback xmlns="">
          <p:pic>
            <p:nvPicPr>
              <p:cNvPr id="53" name="Ink 52">
                <a:extLst>
                  <a:ext uri="{FF2B5EF4-FFF2-40B4-BE49-F238E27FC236}">
                    <a16:creationId xmlns:a16="http://schemas.microsoft.com/office/drawing/2014/main" id="{F55D6BD7-472B-8F42-A5E8-21BA9FBC9EC6}"/>
                  </a:ext>
                </a:extLst>
              </p:cNvPr>
              <p:cNvPicPr/>
              <p:nvPr/>
            </p:nvPicPr>
            <p:blipFill>
              <a:blip r:embed="rId36"/>
              <a:stretch>
                <a:fillRect/>
              </a:stretch>
            </p:blipFill>
            <p:spPr>
              <a:xfrm>
                <a:off x="5958117" y="4780688"/>
                <a:ext cx="46044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4" name="Ink 53">
                <a:extLst>
                  <a:ext uri="{FF2B5EF4-FFF2-40B4-BE49-F238E27FC236}">
                    <a16:creationId xmlns:a16="http://schemas.microsoft.com/office/drawing/2014/main" id="{4C2AFA3E-D015-2F48-8678-DCF17350949A}"/>
                  </a:ext>
                </a:extLst>
              </p14:cNvPr>
              <p14:cNvContentPartPr/>
              <p14:nvPr/>
            </p14:nvContentPartPr>
            <p14:xfrm>
              <a:off x="9730611" y="4777088"/>
              <a:ext cx="398160" cy="259200"/>
            </p14:xfrm>
          </p:contentPart>
        </mc:Choice>
        <mc:Fallback xmlns="">
          <p:pic>
            <p:nvPicPr>
              <p:cNvPr id="54" name="Ink 53">
                <a:extLst>
                  <a:ext uri="{FF2B5EF4-FFF2-40B4-BE49-F238E27FC236}">
                    <a16:creationId xmlns:a16="http://schemas.microsoft.com/office/drawing/2014/main" id="{4C2AFA3E-D015-2F48-8678-DCF17350949A}"/>
                  </a:ext>
                </a:extLst>
              </p:cNvPr>
              <p:cNvPicPr/>
              <p:nvPr/>
            </p:nvPicPr>
            <p:blipFill>
              <a:blip r:embed="rId38"/>
              <a:stretch>
                <a:fillRect/>
              </a:stretch>
            </p:blipFill>
            <p:spPr>
              <a:xfrm>
                <a:off x="9715131" y="4761608"/>
                <a:ext cx="4287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 name="Ink 1">
                <a:extLst>
                  <a:ext uri="{FF2B5EF4-FFF2-40B4-BE49-F238E27FC236}">
                    <a16:creationId xmlns:a16="http://schemas.microsoft.com/office/drawing/2014/main" id="{BB95BD9B-A6FB-B846-871D-97FA2C78F8DB}"/>
                  </a:ext>
                </a:extLst>
              </p14:cNvPr>
              <p14:cNvContentPartPr/>
              <p14:nvPr/>
            </p14:nvContentPartPr>
            <p14:xfrm>
              <a:off x="626040" y="6594732"/>
              <a:ext cx="132480" cy="141120"/>
            </p14:xfrm>
          </p:contentPart>
        </mc:Choice>
        <mc:Fallback xmlns="">
          <p:pic>
            <p:nvPicPr>
              <p:cNvPr id="2" name="Ink 1">
                <a:extLst>
                  <a:ext uri="{FF2B5EF4-FFF2-40B4-BE49-F238E27FC236}">
                    <a16:creationId xmlns:a16="http://schemas.microsoft.com/office/drawing/2014/main" id="{BB95BD9B-A6FB-B846-871D-97FA2C78F8DB}"/>
                  </a:ext>
                </a:extLst>
              </p:cNvPr>
              <p:cNvPicPr/>
              <p:nvPr/>
            </p:nvPicPr>
            <p:blipFill>
              <a:blip r:embed="rId40"/>
              <a:stretch>
                <a:fillRect/>
              </a:stretch>
            </p:blipFill>
            <p:spPr>
              <a:xfrm>
                <a:off x="605520" y="6574212"/>
                <a:ext cx="173160" cy="181800"/>
              </a:xfrm>
              <a:prstGeom prst="rect">
                <a:avLst/>
              </a:prstGeom>
            </p:spPr>
          </p:pic>
        </mc:Fallback>
      </mc:AlternateContent>
      <p:grpSp>
        <p:nvGrpSpPr>
          <p:cNvPr id="61" name="Group 60">
            <a:extLst>
              <a:ext uri="{FF2B5EF4-FFF2-40B4-BE49-F238E27FC236}">
                <a16:creationId xmlns:a16="http://schemas.microsoft.com/office/drawing/2014/main" id="{1E1F39CA-2DAE-C443-A194-4D4A40327E17}"/>
              </a:ext>
            </a:extLst>
          </p:cNvPr>
          <p:cNvGrpSpPr/>
          <p:nvPr/>
        </p:nvGrpSpPr>
        <p:grpSpPr>
          <a:xfrm>
            <a:off x="4296827" y="6499652"/>
            <a:ext cx="399733" cy="272160"/>
            <a:chOff x="4296827" y="6499652"/>
            <a:chExt cx="399733" cy="272160"/>
          </a:xfrm>
        </p:grpSpPr>
        <mc:AlternateContent xmlns:mc="http://schemas.openxmlformats.org/markup-compatibility/2006" xmlns:p14="http://schemas.microsoft.com/office/powerpoint/2010/main">
          <mc:Choice Requires="p14">
            <p:contentPart p14:bwMode="auto" r:id="rId41">
              <p14:nvContentPartPr>
                <p14:cNvPr id="39" name="Ink 38">
                  <a:extLst>
                    <a:ext uri="{FF2B5EF4-FFF2-40B4-BE49-F238E27FC236}">
                      <a16:creationId xmlns:a16="http://schemas.microsoft.com/office/drawing/2014/main" id="{11520563-6A7A-F744-A83D-5E7282C1284C}"/>
                    </a:ext>
                  </a:extLst>
                </p14:cNvPr>
                <p14:cNvContentPartPr/>
                <p14:nvPr/>
              </p14:nvContentPartPr>
              <p14:xfrm>
                <a:off x="4472280" y="6646572"/>
                <a:ext cx="94680" cy="80640"/>
              </p14:xfrm>
            </p:contentPart>
          </mc:Choice>
          <mc:Fallback xmlns="">
            <p:pic>
              <p:nvPicPr>
                <p:cNvPr id="39" name="Ink 38">
                  <a:extLst>
                    <a:ext uri="{FF2B5EF4-FFF2-40B4-BE49-F238E27FC236}">
                      <a16:creationId xmlns:a16="http://schemas.microsoft.com/office/drawing/2014/main" id="{11520563-6A7A-F744-A83D-5E7282C1284C}"/>
                    </a:ext>
                  </a:extLst>
                </p:cNvPr>
                <p:cNvPicPr/>
                <p:nvPr/>
              </p:nvPicPr>
              <p:blipFill>
                <a:blip r:embed="rId42"/>
                <a:stretch>
                  <a:fillRect/>
                </a:stretch>
              </p:blipFill>
              <p:spPr>
                <a:xfrm>
                  <a:off x="4456800" y="6631161"/>
                  <a:ext cx="125280" cy="11110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Ink 50">
                  <a:extLst>
                    <a:ext uri="{FF2B5EF4-FFF2-40B4-BE49-F238E27FC236}">
                      <a16:creationId xmlns:a16="http://schemas.microsoft.com/office/drawing/2014/main" id="{1DA36F44-1C46-C048-913C-A4058CD40ADA}"/>
                    </a:ext>
                  </a:extLst>
                </p14:cNvPr>
                <p14:cNvContentPartPr/>
                <p14:nvPr/>
              </p14:nvContentPartPr>
              <p14:xfrm>
                <a:off x="4547520" y="6621012"/>
                <a:ext cx="149040" cy="126360"/>
              </p14:xfrm>
            </p:contentPart>
          </mc:Choice>
          <mc:Fallback xmlns="">
            <p:pic>
              <p:nvPicPr>
                <p:cNvPr id="51" name="Ink 50">
                  <a:extLst>
                    <a:ext uri="{FF2B5EF4-FFF2-40B4-BE49-F238E27FC236}">
                      <a16:creationId xmlns:a16="http://schemas.microsoft.com/office/drawing/2014/main" id="{1DA36F44-1C46-C048-913C-A4058CD40ADA}"/>
                    </a:ext>
                  </a:extLst>
                </p:cNvPr>
                <p:cNvPicPr/>
                <p:nvPr/>
              </p:nvPicPr>
              <p:blipFill>
                <a:blip r:embed="rId44"/>
                <a:stretch>
                  <a:fillRect/>
                </a:stretch>
              </p:blipFill>
              <p:spPr>
                <a:xfrm>
                  <a:off x="4532040" y="6605576"/>
                  <a:ext cx="179640" cy="15687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9" name="Ink 58">
                  <a:extLst>
                    <a:ext uri="{FF2B5EF4-FFF2-40B4-BE49-F238E27FC236}">
                      <a16:creationId xmlns:a16="http://schemas.microsoft.com/office/drawing/2014/main" id="{644A3D82-29FA-C94A-9543-225A6A906A01}"/>
                    </a:ext>
                  </a:extLst>
                </p14:cNvPr>
                <p14:cNvContentPartPr/>
                <p14:nvPr/>
              </p14:nvContentPartPr>
              <p14:xfrm>
                <a:off x="4296827" y="6499652"/>
                <a:ext cx="84960" cy="272160"/>
              </p14:xfrm>
            </p:contentPart>
          </mc:Choice>
          <mc:Fallback xmlns="">
            <p:pic>
              <p:nvPicPr>
                <p:cNvPr id="59" name="Ink 58">
                  <a:extLst>
                    <a:ext uri="{FF2B5EF4-FFF2-40B4-BE49-F238E27FC236}">
                      <a16:creationId xmlns:a16="http://schemas.microsoft.com/office/drawing/2014/main" id="{644A3D82-29FA-C94A-9543-225A6A906A01}"/>
                    </a:ext>
                  </a:extLst>
                </p:cNvPr>
                <p:cNvPicPr/>
                <p:nvPr/>
              </p:nvPicPr>
              <p:blipFill>
                <a:blip r:embed="rId46"/>
                <a:stretch>
                  <a:fillRect/>
                </a:stretch>
              </p:blipFill>
              <p:spPr>
                <a:xfrm>
                  <a:off x="4276307" y="6479132"/>
                  <a:ext cx="1256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0" name="Ink 59">
                  <a:extLst>
                    <a:ext uri="{FF2B5EF4-FFF2-40B4-BE49-F238E27FC236}">
                      <a16:creationId xmlns:a16="http://schemas.microsoft.com/office/drawing/2014/main" id="{13BFDD9F-BD68-5345-BBCC-44795D3DE1C9}"/>
                    </a:ext>
                  </a:extLst>
                </p14:cNvPr>
                <p14:cNvContentPartPr/>
                <p14:nvPr/>
              </p14:nvContentPartPr>
              <p14:xfrm>
                <a:off x="4377827" y="6637172"/>
                <a:ext cx="69120" cy="84960"/>
              </p14:xfrm>
            </p:contentPart>
          </mc:Choice>
          <mc:Fallback xmlns="">
            <p:pic>
              <p:nvPicPr>
                <p:cNvPr id="60" name="Ink 59">
                  <a:extLst>
                    <a:ext uri="{FF2B5EF4-FFF2-40B4-BE49-F238E27FC236}">
                      <a16:creationId xmlns:a16="http://schemas.microsoft.com/office/drawing/2014/main" id="{13BFDD9F-BD68-5345-BBCC-44795D3DE1C9}"/>
                    </a:ext>
                  </a:extLst>
                </p:cNvPr>
                <p:cNvPicPr/>
                <p:nvPr/>
              </p:nvPicPr>
              <p:blipFill>
                <a:blip r:embed="rId48"/>
                <a:stretch>
                  <a:fillRect/>
                </a:stretch>
              </p:blipFill>
              <p:spPr>
                <a:xfrm>
                  <a:off x="4362266" y="6621692"/>
                  <a:ext cx="99880" cy="115560"/>
                </a:xfrm>
                <a:prstGeom prst="rect">
                  <a:avLst/>
                </a:prstGeom>
              </p:spPr>
            </p:pic>
          </mc:Fallback>
        </mc:AlternateContent>
      </p:grpSp>
      <p:grpSp>
        <p:nvGrpSpPr>
          <p:cNvPr id="75" name="Group 74">
            <a:extLst>
              <a:ext uri="{FF2B5EF4-FFF2-40B4-BE49-F238E27FC236}">
                <a16:creationId xmlns:a16="http://schemas.microsoft.com/office/drawing/2014/main" id="{8FCA76B6-AF1A-9940-BFBD-FA9DEAC1BA4B}"/>
              </a:ext>
            </a:extLst>
          </p:cNvPr>
          <p:cNvGrpSpPr/>
          <p:nvPr/>
        </p:nvGrpSpPr>
        <p:grpSpPr>
          <a:xfrm>
            <a:off x="4776347" y="6471932"/>
            <a:ext cx="982800" cy="259920"/>
            <a:chOff x="4776347" y="6471932"/>
            <a:chExt cx="982800" cy="259920"/>
          </a:xfrm>
        </p:grpSpPr>
        <mc:AlternateContent xmlns:mc="http://schemas.openxmlformats.org/markup-compatibility/2006" xmlns:p14="http://schemas.microsoft.com/office/powerpoint/2010/main">
          <mc:Choice Requires="p14">
            <p:contentPart p14:bwMode="auto" r:id="rId49">
              <p14:nvContentPartPr>
                <p14:cNvPr id="62" name="Ink 61">
                  <a:extLst>
                    <a:ext uri="{FF2B5EF4-FFF2-40B4-BE49-F238E27FC236}">
                      <a16:creationId xmlns:a16="http://schemas.microsoft.com/office/drawing/2014/main" id="{FA2AC276-D08C-5446-BC1F-83CCB777983A}"/>
                    </a:ext>
                  </a:extLst>
                </p14:cNvPr>
                <p14:cNvContentPartPr/>
                <p14:nvPr/>
              </p14:nvContentPartPr>
              <p14:xfrm>
                <a:off x="4776347" y="6627812"/>
                <a:ext cx="69120" cy="104040"/>
              </p14:xfrm>
            </p:contentPart>
          </mc:Choice>
          <mc:Fallback xmlns="">
            <p:pic>
              <p:nvPicPr>
                <p:cNvPr id="62" name="Ink 61">
                  <a:extLst>
                    <a:ext uri="{FF2B5EF4-FFF2-40B4-BE49-F238E27FC236}">
                      <a16:creationId xmlns:a16="http://schemas.microsoft.com/office/drawing/2014/main" id="{FA2AC276-D08C-5446-BC1F-83CCB777983A}"/>
                    </a:ext>
                  </a:extLst>
                </p:cNvPr>
                <p:cNvPicPr/>
                <p:nvPr/>
              </p:nvPicPr>
              <p:blipFill>
                <a:blip r:embed="rId50"/>
                <a:stretch>
                  <a:fillRect/>
                </a:stretch>
              </p:blipFill>
              <p:spPr>
                <a:xfrm>
                  <a:off x="4760867" y="6612332"/>
                  <a:ext cx="99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3" name="Ink 62">
                  <a:extLst>
                    <a:ext uri="{FF2B5EF4-FFF2-40B4-BE49-F238E27FC236}">
                      <a16:creationId xmlns:a16="http://schemas.microsoft.com/office/drawing/2014/main" id="{508B027E-01FB-F64B-9EA1-F019874DDD65}"/>
                    </a:ext>
                  </a:extLst>
                </p14:cNvPr>
                <p14:cNvContentPartPr/>
                <p14:nvPr/>
              </p14:nvContentPartPr>
              <p14:xfrm>
                <a:off x="4875347" y="6642572"/>
                <a:ext cx="37440" cy="61200"/>
              </p14:xfrm>
            </p:contentPart>
          </mc:Choice>
          <mc:Fallback xmlns="">
            <p:pic>
              <p:nvPicPr>
                <p:cNvPr id="63" name="Ink 62">
                  <a:extLst>
                    <a:ext uri="{FF2B5EF4-FFF2-40B4-BE49-F238E27FC236}">
                      <a16:creationId xmlns:a16="http://schemas.microsoft.com/office/drawing/2014/main" id="{508B027E-01FB-F64B-9EA1-F019874DDD65}"/>
                    </a:ext>
                  </a:extLst>
                </p:cNvPr>
                <p:cNvPicPr/>
                <p:nvPr/>
              </p:nvPicPr>
              <p:blipFill>
                <a:blip r:embed="rId52"/>
                <a:stretch>
                  <a:fillRect/>
                </a:stretch>
              </p:blipFill>
              <p:spPr>
                <a:xfrm>
                  <a:off x="4854827" y="6621931"/>
                  <a:ext cx="78120" cy="102121"/>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 name="Ink 63">
                  <a:extLst>
                    <a:ext uri="{FF2B5EF4-FFF2-40B4-BE49-F238E27FC236}">
                      <a16:creationId xmlns:a16="http://schemas.microsoft.com/office/drawing/2014/main" id="{B230F506-6980-2D4E-AF31-900CAFD1AE69}"/>
                    </a:ext>
                  </a:extLst>
                </p14:cNvPr>
                <p14:cNvContentPartPr/>
                <p14:nvPr/>
              </p14:nvContentPartPr>
              <p14:xfrm>
                <a:off x="4947707" y="6501452"/>
                <a:ext cx="12600" cy="205920"/>
              </p14:xfrm>
            </p:contentPart>
          </mc:Choice>
          <mc:Fallback xmlns="">
            <p:pic>
              <p:nvPicPr>
                <p:cNvPr id="64" name="Ink 63">
                  <a:extLst>
                    <a:ext uri="{FF2B5EF4-FFF2-40B4-BE49-F238E27FC236}">
                      <a16:creationId xmlns:a16="http://schemas.microsoft.com/office/drawing/2014/main" id="{B230F506-6980-2D4E-AF31-900CAFD1AE69}"/>
                    </a:ext>
                  </a:extLst>
                </p:cNvPr>
                <p:cNvPicPr/>
                <p:nvPr/>
              </p:nvPicPr>
              <p:blipFill>
                <a:blip r:embed="rId54"/>
                <a:stretch>
                  <a:fillRect/>
                </a:stretch>
              </p:blipFill>
              <p:spPr>
                <a:xfrm>
                  <a:off x="4932227" y="6485972"/>
                  <a:ext cx="432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5" name="Ink 64">
                  <a:extLst>
                    <a:ext uri="{FF2B5EF4-FFF2-40B4-BE49-F238E27FC236}">
                      <a16:creationId xmlns:a16="http://schemas.microsoft.com/office/drawing/2014/main" id="{0690C075-67E6-574B-9EAD-2E1D6DBE0F8A}"/>
                    </a:ext>
                  </a:extLst>
                </p14:cNvPr>
                <p14:cNvContentPartPr/>
                <p14:nvPr/>
              </p14:nvContentPartPr>
              <p14:xfrm>
                <a:off x="4876067" y="6591452"/>
                <a:ext cx="129960" cy="28440"/>
              </p14:xfrm>
            </p:contentPart>
          </mc:Choice>
          <mc:Fallback xmlns="">
            <p:pic>
              <p:nvPicPr>
                <p:cNvPr id="65" name="Ink 64">
                  <a:extLst>
                    <a:ext uri="{FF2B5EF4-FFF2-40B4-BE49-F238E27FC236}">
                      <a16:creationId xmlns:a16="http://schemas.microsoft.com/office/drawing/2014/main" id="{0690C075-67E6-574B-9EAD-2E1D6DBE0F8A}"/>
                    </a:ext>
                  </a:extLst>
                </p:cNvPr>
                <p:cNvPicPr/>
                <p:nvPr/>
              </p:nvPicPr>
              <p:blipFill>
                <a:blip r:embed="rId56"/>
                <a:stretch>
                  <a:fillRect/>
                </a:stretch>
              </p:blipFill>
              <p:spPr>
                <a:xfrm>
                  <a:off x="4855604" y="6570932"/>
                  <a:ext cx="170528"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6" name="Ink 65">
                  <a:extLst>
                    <a:ext uri="{FF2B5EF4-FFF2-40B4-BE49-F238E27FC236}">
                      <a16:creationId xmlns:a16="http://schemas.microsoft.com/office/drawing/2014/main" id="{ECBC0E17-8784-594C-B023-3BEA5771B1A2}"/>
                    </a:ext>
                  </a:extLst>
                </p14:cNvPr>
                <p14:cNvContentPartPr/>
                <p14:nvPr/>
              </p14:nvContentPartPr>
              <p14:xfrm>
                <a:off x="5001347" y="6640052"/>
                <a:ext cx="57600" cy="61200"/>
              </p14:xfrm>
            </p:contentPart>
          </mc:Choice>
          <mc:Fallback xmlns="">
            <p:pic>
              <p:nvPicPr>
                <p:cNvPr id="66" name="Ink 65">
                  <a:extLst>
                    <a:ext uri="{FF2B5EF4-FFF2-40B4-BE49-F238E27FC236}">
                      <a16:creationId xmlns:a16="http://schemas.microsoft.com/office/drawing/2014/main" id="{ECBC0E17-8784-594C-B023-3BEA5771B1A2}"/>
                    </a:ext>
                  </a:extLst>
                </p:cNvPr>
                <p:cNvPicPr/>
                <p:nvPr/>
              </p:nvPicPr>
              <p:blipFill>
                <a:blip r:embed="rId58"/>
                <a:stretch>
                  <a:fillRect/>
                </a:stretch>
              </p:blipFill>
              <p:spPr>
                <a:xfrm>
                  <a:off x="4980827" y="6619411"/>
                  <a:ext cx="98280" cy="10212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7" name="Ink 66">
                  <a:extLst>
                    <a:ext uri="{FF2B5EF4-FFF2-40B4-BE49-F238E27FC236}">
                      <a16:creationId xmlns:a16="http://schemas.microsoft.com/office/drawing/2014/main" id="{8F5EB8C7-262E-1945-AA96-16280AD1CCA8}"/>
                    </a:ext>
                  </a:extLst>
                </p14:cNvPr>
                <p14:cNvContentPartPr/>
                <p14:nvPr/>
              </p14:nvContentPartPr>
              <p14:xfrm>
                <a:off x="5125907" y="6618092"/>
                <a:ext cx="37080" cy="88560"/>
              </p14:xfrm>
            </p:contentPart>
          </mc:Choice>
          <mc:Fallback xmlns="">
            <p:pic>
              <p:nvPicPr>
                <p:cNvPr id="67" name="Ink 66">
                  <a:extLst>
                    <a:ext uri="{FF2B5EF4-FFF2-40B4-BE49-F238E27FC236}">
                      <a16:creationId xmlns:a16="http://schemas.microsoft.com/office/drawing/2014/main" id="{8F5EB8C7-262E-1945-AA96-16280AD1CCA8}"/>
                    </a:ext>
                  </a:extLst>
                </p:cNvPr>
                <p:cNvPicPr/>
                <p:nvPr/>
              </p:nvPicPr>
              <p:blipFill>
                <a:blip r:embed="rId60"/>
                <a:stretch>
                  <a:fillRect/>
                </a:stretch>
              </p:blipFill>
              <p:spPr>
                <a:xfrm>
                  <a:off x="5105584" y="6597572"/>
                  <a:ext cx="77369"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8" name="Ink 67">
                  <a:extLst>
                    <a:ext uri="{FF2B5EF4-FFF2-40B4-BE49-F238E27FC236}">
                      <a16:creationId xmlns:a16="http://schemas.microsoft.com/office/drawing/2014/main" id="{9A022837-5385-6A46-B3C9-7957E3CDB93A}"/>
                    </a:ext>
                  </a:extLst>
                </p14:cNvPr>
                <p14:cNvContentPartPr/>
                <p14:nvPr/>
              </p14:nvContentPartPr>
              <p14:xfrm>
                <a:off x="5092067" y="6529532"/>
                <a:ext cx="44280" cy="81720"/>
              </p14:xfrm>
            </p:contentPart>
          </mc:Choice>
          <mc:Fallback xmlns="">
            <p:pic>
              <p:nvPicPr>
                <p:cNvPr id="68" name="Ink 67">
                  <a:extLst>
                    <a:ext uri="{FF2B5EF4-FFF2-40B4-BE49-F238E27FC236}">
                      <a16:creationId xmlns:a16="http://schemas.microsoft.com/office/drawing/2014/main" id="{9A022837-5385-6A46-B3C9-7957E3CDB93A}"/>
                    </a:ext>
                  </a:extLst>
                </p:cNvPr>
                <p:cNvPicPr/>
                <p:nvPr/>
              </p:nvPicPr>
              <p:blipFill>
                <a:blip r:embed="rId62"/>
                <a:stretch>
                  <a:fillRect/>
                </a:stretch>
              </p:blipFill>
              <p:spPr>
                <a:xfrm>
                  <a:off x="5071547" y="6508921"/>
                  <a:ext cx="84960" cy="1225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 name="Ink 69">
                  <a:extLst>
                    <a:ext uri="{FF2B5EF4-FFF2-40B4-BE49-F238E27FC236}">
                      <a16:creationId xmlns:a16="http://schemas.microsoft.com/office/drawing/2014/main" id="{926D7351-AD50-034F-8040-838B59FBF8CB}"/>
                    </a:ext>
                  </a:extLst>
                </p14:cNvPr>
                <p14:cNvContentPartPr/>
                <p14:nvPr/>
              </p14:nvContentPartPr>
              <p14:xfrm>
                <a:off x="5293307" y="6600092"/>
                <a:ext cx="84960" cy="131760"/>
              </p14:xfrm>
            </p:contentPart>
          </mc:Choice>
          <mc:Fallback xmlns="">
            <p:pic>
              <p:nvPicPr>
                <p:cNvPr id="70" name="Ink 69">
                  <a:extLst>
                    <a:ext uri="{FF2B5EF4-FFF2-40B4-BE49-F238E27FC236}">
                      <a16:creationId xmlns:a16="http://schemas.microsoft.com/office/drawing/2014/main" id="{926D7351-AD50-034F-8040-838B59FBF8CB}"/>
                    </a:ext>
                  </a:extLst>
                </p:cNvPr>
                <p:cNvPicPr/>
                <p:nvPr/>
              </p:nvPicPr>
              <p:blipFill>
                <a:blip r:embed="rId64"/>
                <a:stretch>
                  <a:fillRect/>
                </a:stretch>
              </p:blipFill>
              <p:spPr>
                <a:xfrm>
                  <a:off x="5277892" y="6584612"/>
                  <a:ext cx="115431"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1" name="Ink 70">
                  <a:extLst>
                    <a:ext uri="{FF2B5EF4-FFF2-40B4-BE49-F238E27FC236}">
                      <a16:creationId xmlns:a16="http://schemas.microsoft.com/office/drawing/2014/main" id="{14513973-42A6-B54C-922F-85EC1BFC1886}"/>
                    </a:ext>
                  </a:extLst>
                </p14:cNvPr>
                <p14:cNvContentPartPr/>
                <p14:nvPr/>
              </p14:nvContentPartPr>
              <p14:xfrm>
                <a:off x="5391947" y="6604052"/>
                <a:ext cx="53280" cy="75240"/>
              </p14:xfrm>
            </p:contentPart>
          </mc:Choice>
          <mc:Fallback xmlns="">
            <p:pic>
              <p:nvPicPr>
                <p:cNvPr id="71" name="Ink 70">
                  <a:extLst>
                    <a:ext uri="{FF2B5EF4-FFF2-40B4-BE49-F238E27FC236}">
                      <a16:creationId xmlns:a16="http://schemas.microsoft.com/office/drawing/2014/main" id="{14513973-42A6-B54C-922F-85EC1BFC1886}"/>
                    </a:ext>
                  </a:extLst>
                </p:cNvPr>
                <p:cNvPicPr/>
                <p:nvPr/>
              </p:nvPicPr>
              <p:blipFill>
                <a:blip r:embed="rId66"/>
                <a:stretch>
                  <a:fillRect/>
                </a:stretch>
              </p:blipFill>
              <p:spPr>
                <a:xfrm>
                  <a:off x="5376467" y="6588572"/>
                  <a:ext cx="83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2" name="Ink 71">
                  <a:extLst>
                    <a:ext uri="{FF2B5EF4-FFF2-40B4-BE49-F238E27FC236}">
                      <a16:creationId xmlns:a16="http://schemas.microsoft.com/office/drawing/2014/main" id="{A65B3341-30D1-9544-B5D5-3E9DBE081069}"/>
                    </a:ext>
                  </a:extLst>
                </p14:cNvPr>
                <p14:cNvContentPartPr/>
                <p14:nvPr/>
              </p14:nvContentPartPr>
              <p14:xfrm>
                <a:off x="5458907" y="6623492"/>
                <a:ext cx="63720" cy="47520"/>
              </p14:xfrm>
            </p:contentPart>
          </mc:Choice>
          <mc:Fallback xmlns="">
            <p:pic>
              <p:nvPicPr>
                <p:cNvPr id="72" name="Ink 71">
                  <a:extLst>
                    <a:ext uri="{FF2B5EF4-FFF2-40B4-BE49-F238E27FC236}">
                      <a16:creationId xmlns:a16="http://schemas.microsoft.com/office/drawing/2014/main" id="{A65B3341-30D1-9544-B5D5-3E9DBE081069}"/>
                    </a:ext>
                  </a:extLst>
                </p:cNvPr>
                <p:cNvPicPr/>
                <p:nvPr/>
              </p:nvPicPr>
              <p:blipFill>
                <a:blip r:embed="rId68"/>
                <a:stretch>
                  <a:fillRect/>
                </a:stretch>
              </p:blipFill>
              <p:spPr>
                <a:xfrm>
                  <a:off x="5438387" y="6602972"/>
                  <a:ext cx="104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3" name="Ink 72">
                  <a:extLst>
                    <a:ext uri="{FF2B5EF4-FFF2-40B4-BE49-F238E27FC236}">
                      <a16:creationId xmlns:a16="http://schemas.microsoft.com/office/drawing/2014/main" id="{E4ACAE7E-B7E5-A64F-BC66-0FE0F8242EEB}"/>
                    </a:ext>
                  </a:extLst>
                </p14:cNvPr>
                <p14:cNvContentPartPr/>
                <p14:nvPr/>
              </p14:nvContentPartPr>
              <p14:xfrm>
                <a:off x="5561507" y="6618812"/>
                <a:ext cx="81360" cy="45720"/>
              </p14:xfrm>
            </p:contentPart>
          </mc:Choice>
          <mc:Fallback xmlns="">
            <p:pic>
              <p:nvPicPr>
                <p:cNvPr id="73" name="Ink 72">
                  <a:extLst>
                    <a:ext uri="{FF2B5EF4-FFF2-40B4-BE49-F238E27FC236}">
                      <a16:creationId xmlns:a16="http://schemas.microsoft.com/office/drawing/2014/main" id="{E4ACAE7E-B7E5-A64F-BC66-0FE0F8242EEB}"/>
                    </a:ext>
                  </a:extLst>
                </p:cNvPr>
                <p:cNvPicPr/>
                <p:nvPr/>
              </p:nvPicPr>
              <p:blipFill>
                <a:blip r:embed="rId70"/>
                <a:stretch>
                  <a:fillRect/>
                </a:stretch>
              </p:blipFill>
              <p:spPr>
                <a:xfrm>
                  <a:off x="5545958" y="6603332"/>
                  <a:ext cx="112096"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4" name="Ink 73">
                  <a:extLst>
                    <a:ext uri="{FF2B5EF4-FFF2-40B4-BE49-F238E27FC236}">
                      <a16:creationId xmlns:a16="http://schemas.microsoft.com/office/drawing/2014/main" id="{341F004C-8E0E-6A40-B70C-92FA8868A35A}"/>
                    </a:ext>
                  </a:extLst>
                </p14:cNvPr>
                <p14:cNvContentPartPr/>
                <p14:nvPr/>
              </p14:nvContentPartPr>
              <p14:xfrm>
                <a:off x="5686427" y="6471932"/>
                <a:ext cx="72720" cy="246960"/>
              </p14:xfrm>
            </p:contentPart>
          </mc:Choice>
          <mc:Fallback xmlns="">
            <p:pic>
              <p:nvPicPr>
                <p:cNvPr id="74" name="Ink 73">
                  <a:extLst>
                    <a:ext uri="{FF2B5EF4-FFF2-40B4-BE49-F238E27FC236}">
                      <a16:creationId xmlns:a16="http://schemas.microsoft.com/office/drawing/2014/main" id="{341F004C-8E0E-6A40-B70C-92FA8868A35A}"/>
                    </a:ext>
                  </a:extLst>
                </p:cNvPr>
                <p:cNvPicPr/>
                <p:nvPr/>
              </p:nvPicPr>
              <p:blipFill>
                <a:blip r:embed="rId72"/>
                <a:stretch>
                  <a:fillRect/>
                </a:stretch>
              </p:blipFill>
              <p:spPr>
                <a:xfrm>
                  <a:off x="5670947" y="6456452"/>
                  <a:ext cx="103320" cy="277560"/>
                </a:xfrm>
                <a:prstGeom prst="rect">
                  <a:avLst/>
                </a:prstGeom>
              </p:spPr>
            </p:pic>
          </mc:Fallback>
        </mc:AlternateContent>
      </p:grpSp>
    </p:spTree>
    <p:extLst>
      <p:ext uri="{BB962C8B-B14F-4D97-AF65-F5344CB8AC3E}">
        <p14:creationId xmlns:p14="http://schemas.microsoft.com/office/powerpoint/2010/main" val="35968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t>
            </a:r>
            <a:r>
              <a:rPr lang="en-US" sz="3600" dirty="0" err="1"/>
              <a:t>Jer</a:t>
            </a:r>
            <a:r>
              <a:rPr lang="en-US" sz="3600" dirty="0"/>
              <a:t> Sinnott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1BC4B16D-B354-7849-BBC4-8C22949B8766}"/>
              </a:ext>
            </a:extLst>
          </p:cNvPr>
          <p:cNvGrpSpPr/>
          <p:nvPr/>
        </p:nvGrpSpPr>
        <p:grpSpPr>
          <a:xfrm>
            <a:off x="564427" y="2051578"/>
            <a:ext cx="155520" cy="155520"/>
            <a:chOff x="564427" y="2051578"/>
            <a:chExt cx="155520" cy="15552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42B54DB-016A-F541-9705-ACE0372DC787}"/>
                    </a:ext>
                  </a:extLst>
                </p14:cNvPr>
                <p14:cNvContentPartPr/>
                <p14:nvPr/>
              </p14:nvContentPartPr>
              <p14:xfrm>
                <a:off x="564427" y="2051578"/>
                <a:ext cx="155520" cy="155520"/>
              </p14:xfrm>
            </p:contentPart>
          </mc:Choice>
          <mc:Fallback xmlns="">
            <p:pic>
              <p:nvPicPr>
                <p:cNvPr id="2" name="Ink 1">
                  <a:extLst>
                    <a:ext uri="{FF2B5EF4-FFF2-40B4-BE49-F238E27FC236}">
                      <a16:creationId xmlns:a16="http://schemas.microsoft.com/office/drawing/2014/main" id="{442B54DB-016A-F541-9705-ACE0372DC787}"/>
                    </a:ext>
                  </a:extLst>
                </p:cNvPr>
                <p:cNvPicPr/>
                <p:nvPr/>
              </p:nvPicPr>
              <p:blipFill>
                <a:blip r:embed="rId4"/>
                <a:stretch>
                  <a:fillRect/>
                </a:stretch>
              </p:blipFill>
              <p:spPr>
                <a:xfrm>
                  <a:off x="556867" y="2044035"/>
                  <a:ext cx="170640" cy="1706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DDEA359-8F40-EF44-99C3-BC1EB1C5FD1D}"/>
                    </a:ext>
                  </a:extLst>
                </p14:cNvPr>
                <p14:cNvContentPartPr/>
                <p14:nvPr/>
              </p14:nvContentPartPr>
              <p14:xfrm>
                <a:off x="599707" y="2051578"/>
                <a:ext cx="120240" cy="120240"/>
              </p14:xfrm>
            </p:contentPart>
          </mc:Choice>
          <mc:Fallback xmlns="">
            <p:pic>
              <p:nvPicPr>
                <p:cNvPr id="5" name="Ink 4">
                  <a:extLst>
                    <a:ext uri="{FF2B5EF4-FFF2-40B4-BE49-F238E27FC236}">
                      <a16:creationId xmlns:a16="http://schemas.microsoft.com/office/drawing/2014/main" id="{EDDEA359-8F40-EF44-99C3-BC1EB1C5FD1D}"/>
                    </a:ext>
                  </a:extLst>
                </p:cNvPr>
                <p:cNvPicPr/>
                <p:nvPr/>
              </p:nvPicPr>
              <p:blipFill>
                <a:blip r:embed="rId6"/>
                <a:stretch>
                  <a:fillRect/>
                </a:stretch>
              </p:blipFill>
              <p:spPr>
                <a:xfrm>
                  <a:off x="592147" y="2044041"/>
                  <a:ext cx="135360" cy="13531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9D0E0F6C-A837-2444-8CFD-8771A1CC26B9}"/>
                  </a:ext>
                </a:extLst>
              </p14:cNvPr>
              <p14:cNvContentPartPr/>
              <p14:nvPr/>
            </p14:nvContentPartPr>
            <p14:xfrm>
              <a:off x="521947" y="6538978"/>
              <a:ext cx="268560" cy="219240"/>
            </p14:xfrm>
          </p:contentPart>
        </mc:Choice>
        <mc:Fallback xmlns="">
          <p:pic>
            <p:nvPicPr>
              <p:cNvPr id="25" name="Ink 24">
                <a:extLst>
                  <a:ext uri="{FF2B5EF4-FFF2-40B4-BE49-F238E27FC236}">
                    <a16:creationId xmlns:a16="http://schemas.microsoft.com/office/drawing/2014/main" id="{9D0E0F6C-A837-2444-8CFD-8771A1CC26B9}"/>
                  </a:ext>
                </a:extLst>
              </p:cNvPr>
              <p:cNvPicPr/>
              <p:nvPr/>
            </p:nvPicPr>
            <p:blipFill>
              <a:blip r:embed="rId8"/>
              <a:stretch>
                <a:fillRect/>
              </a:stretch>
            </p:blipFill>
            <p:spPr>
              <a:xfrm>
                <a:off x="514387" y="6531418"/>
                <a:ext cx="2836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2C3BF1CD-8C80-0D40-9E8C-BBF25AF6FF59}"/>
                  </a:ext>
                </a:extLst>
              </p14:cNvPr>
              <p14:cNvContentPartPr/>
              <p14:nvPr/>
            </p14:nvContentPartPr>
            <p14:xfrm>
              <a:off x="2172907" y="4838698"/>
              <a:ext cx="127440" cy="141480"/>
            </p14:xfrm>
          </p:contentPart>
        </mc:Choice>
        <mc:Fallback xmlns="">
          <p:pic>
            <p:nvPicPr>
              <p:cNvPr id="29" name="Ink 28">
                <a:extLst>
                  <a:ext uri="{FF2B5EF4-FFF2-40B4-BE49-F238E27FC236}">
                    <a16:creationId xmlns:a16="http://schemas.microsoft.com/office/drawing/2014/main" id="{2C3BF1CD-8C80-0D40-9E8C-BBF25AF6FF59}"/>
                  </a:ext>
                </a:extLst>
              </p:cNvPr>
              <p:cNvPicPr/>
              <p:nvPr/>
            </p:nvPicPr>
            <p:blipFill>
              <a:blip r:embed="rId10"/>
              <a:stretch>
                <a:fillRect/>
              </a:stretch>
            </p:blipFill>
            <p:spPr>
              <a:xfrm>
                <a:off x="2165326" y="4831138"/>
                <a:ext cx="142603"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673BCEDE-34D9-174D-B8C1-8FA5FEC99520}"/>
                  </a:ext>
                </a:extLst>
              </p14:cNvPr>
              <p14:cNvContentPartPr/>
              <p14:nvPr/>
            </p14:nvContentPartPr>
            <p14:xfrm>
              <a:off x="2278747" y="5071258"/>
              <a:ext cx="42840" cy="78120"/>
            </p14:xfrm>
          </p:contentPart>
        </mc:Choice>
        <mc:Fallback xmlns="">
          <p:pic>
            <p:nvPicPr>
              <p:cNvPr id="32" name="Ink 31">
                <a:extLst>
                  <a:ext uri="{FF2B5EF4-FFF2-40B4-BE49-F238E27FC236}">
                    <a16:creationId xmlns:a16="http://schemas.microsoft.com/office/drawing/2014/main" id="{673BCEDE-34D9-174D-B8C1-8FA5FEC99520}"/>
                  </a:ext>
                </a:extLst>
              </p:cNvPr>
              <p:cNvPicPr/>
              <p:nvPr/>
            </p:nvPicPr>
            <p:blipFill>
              <a:blip r:embed="rId12"/>
              <a:stretch>
                <a:fillRect/>
              </a:stretch>
            </p:blipFill>
            <p:spPr>
              <a:xfrm>
                <a:off x="2271123" y="5063663"/>
                <a:ext cx="58088" cy="93310"/>
              </a:xfrm>
              <a:prstGeom prst="rect">
                <a:avLst/>
              </a:prstGeom>
            </p:spPr>
          </p:pic>
        </mc:Fallback>
      </mc:AlternateContent>
      <p:grpSp>
        <p:nvGrpSpPr>
          <p:cNvPr id="35" name="Group 34">
            <a:extLst>
              <a:ext uri="{FF2B5EF4-FFF2-40B4-BE49-F238E27FC236}">
                <a16:creationId xmlns:a16="http://schemas.microsoft.com/office/drawing/2014/main" id="{8E90FD21-6887-F94A-8907-B8A058864921}"/>
              </a:ext>
            </a:extLst>
          </p:cNvPr>
          <p:cNvGrpSpPr/>
          <p:nvPr/>
        </p:nvGrpSpPr>
        <p:grpSpPr>
          <a:xfrm>
            <a:off x="4345867" y="1811818"/>
            <a:ext cx="229320" cy="198000"/>
            <a:chOff x="4345867" y="1811818"/>
            <a:chExt cx="229320" cy="198000"/>
          </a:xfrm>
        </p:grpSpPr>
        <mc:AlternateContent xmlns:mc="http://schemas.openxmlformats.org/markup-compatibility/2006" xmlns:p14="http://schemas.microsoft.com/office/powerpoint/2010/main">
          <mc:Choice Requires="p14">
            <p:contentPart p14:bwMode="auto" r:id="rId13">
              <p14:nvContentPartPr>
                <p14:cNvPr id="33" name="Ink 32">
                  <a:extLst>
                    <a:ext uri="{FF2B5EF4-FFF2-40B4-BE49-F238E27FC236}">
                      <a16:creationId xmlns:a16="http://schemas.microsoft.com/office/drawing/2014/main" id="{F45DE094-0A1A-044F-B745-6AF79394DD3E}"/>
                    </a:ext>
                  </a:extLst>
                </p14:cNvPr>
                <p14:cNvContentPartPr/>
                <p14:nvPr/>
              </p14:nvContentPartPr>
              <p14:xfrm>
                <a:off x="4345867" y="1811818"/>
                <a:ext cx="229320" cy="198000"/>
              </p14:xfrm>
            </p:contentPart>
          </mc:Choice>
          <mc:Fallback xmlns="">
            <p:pic>
              <p:nvPicPr>
                <p:cNvPr id="33" name="Ink 32">
                  <a:extLst>
                    <a:ext uri="{FF2B5EF4-FFF2-40B4-BE49-F238E27FC236}">
                      <a16:creationId xmlns:a16="http://schemas.microsoft.com/office/drawing/2014/main" id="{F45DE094-0A1A-044F-B745-6AF79394DD3E}"/>
                    </a:ext>
                  </a:extLst>
                </p:cNvPr>
                <p:cNvPicPr/>
                <p:nvPr/>
              </p:nvPicPr>
              <p:blipFill>
                <a:blip r:embed="rId14"/>
                <a:stretch>
                  <a:fillRect/>
                </a:stretch>
              </p:blipFill>
              <p:spPr>
                <a:xfrm>
                  <a:off x="4338307" y="1804258"/>
                  <a:ext cx="244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E0413798-5B37-FA40-9A95-7AE7BB359D52}"/>
                    </a:ext>
                  </a:extLst>
                </p14:cNvPr>
                <p14:cNvContentPartPr/>
                <p14:nvPr/>
              </p14:nvContentPartPr>
              <p14:xfrm>
                <a:off x="4367827" y="1811818"/>
                <a:ext cx="168840" cy="183960"/>
              </p14:xfrm>
            </p:contentPart>
          </mc:Choice>
          <mc:Fallback xmlns="">
            <p:pic>
              <p:nvPicPr>
                <p:cNvPr id="34" name="Ink 33">
                  <a:extLst>
                    <a:ext uri="{FF2B5EF4-FFF2-40B4-BE49-F238E27FC236}">
                      <a16:creationId xmlns:a16="http://schemas.microsoft.com/office/drawing/2014/main" id="{E0413798-5B37-FA40-9A95-7AE7BB359D52}"/>
                    </a:ext>
                  </a:extLst>
                </p:cNvPr>
                <p:cNvPicPr/>
                <p:nvPr/>
              </p:nvPicPr>
              <p:blipFill>
                <a:blip r:embed="rId16"/>
                <a:stretch>
                  <a:fillRect/>
                </a:stretch>
              </p:blipFill>
              <p:spPr>
                <a:xfrm>
                  <a:off x="4357387" y="1801378"/>
                  <a:ext cx="189000" cy="204120"/>
                </a:xfrm>
                <a:prstGeom prst="rect">
                  <a:avLst/>
                </a:prstGeom>
              </p:spPr>
            </p:pic>
          </mc:Fallback>
        </mc:AlternateContent>
      </p:grpSp>
      <p:grpSp>
        <p:nvGrpSpPr>
          <p:cNvPr id="38" name="Group 37">
            <a:extLst>
              <a:ext uri="{FF2B5EF4-FFF2-40B4-BE49-F238E27FC236}">
                <a16:creationId xmlns:a16="http://schemas.microsoft.com/office/drawing/2014/main" id="{F13FC117-9F49-924B-8CCC-23A7BBBEC8A1}"/>
              </a:ext>
            </a:extLst>
          </p:cNvPr>
          <p:cNvGrpSpPr/>
          <p:nvPr/>
        </p:nvGrpSpPr>
        <p:grpSpPr>
          <a:xfrm>
            <a:off x="4339027" y="3388978"/>
            <a:ext cx="261360" cy="292680"/>
            <a:chOff x="4339027" y="3388978"/>
            <a:chExt cx="261360" cy="292680"/>
          </a:xfrm>
        </p:grpSpPr>
        <mc:AlternateContent xmlns:mc="http://schemas.openxmlformats.org/markup-compatibility/2006" xmlns:p14="http://schemas.microsoft.com/office/powerpoint/2010/main">
          <mc:Choice Requires="p14">
            <p:contentPart p14:bwMode="auto" r:id="rId17">
              <p14:nvContentPartPr>
                <p14:cNvPr id="36" name="Ink 35">
                  <a:extLst>
                    <a:ext uri="{FF2B5EF4-FFF2-40B4-BE49-F238E27FC236}">
                      <a16:creationId xmlns:a16="http://schemas.microsoft.com/office/drawing/2014/main" id="{096C4BAB-CBD0-264C-940E-0919CFCE4B67}"/>
                    </a:ext>
                  </a:extLst>
                </p14:cNvPr>
                <p14:cNvContentPartPr/>
                <p14:nvPr/>
              </p14:nvContentPartPr>
              <p14:xfrm>
                <a:off x="4339027" y="3388978"/>
                <a:ext cx="211320" cy="278640"/>
              </p14:xfrm>
            </p:contentPart>
          </mc:Choice>
          <mc:Fallback xmlns="">
            <p:pic>
              <p:nvPicPr>
                <p:cNvPr id="36" name="Ink 35">
                  <a:extLst>
                    <a:ext uri="{FF2B5EF4-FFF2-40B4-BE49-F238E27FC236}">
                      <a16:creationId xmlns:a16="http://schemas.microsoft.com/office/drawing/2014/main" id="{096C4BAB-CBD0-264C-940E-0919CFCE4B67}"/>
                    </a:ext>
                  </a:extLst>
                </p:cNvPr>
                <p:cNvPicPr/>
                <p:nvPr/>
              </p:nvPicPr>
              <p:blipFill>
                <a:blip r:embed="rId18"/>
                <a:stretch>
                  <a:fillRect/>
                </a:stretch>
              </p:blipFill>
              <p:spPr>
                <a:xfrm>
                  <a:off x="4331467" y="3381418"/>
                  <a:ext cx="2264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a:extLst>
                    <a:ext uri="{FF2B5EF4-FFF2-40B4-BE49-F238E27FC236}">
                      <a16:creationId xmlns:a16="http://schemas.microsoft.com/office/drawing/2014/main" id="{E3288278-B0B7-B546-853C-B8B5B02C205C}"/>
                    </a:ext>
                  </a:extLst>
                </p14:cNvPr>
                <p14:cNvContentPartPr/>
                <p14:nvPr/>
              </p14:nvContentPartPr>
              <p14:xfrm>
                <a:off x="4396267" y="3445498"/>
                <a:ext cx="204120" cy="236160"/>
              </p14:xfrm>
            </p:contentPart>
          </mc:Choice>
          <mc:Fallback xmlns="">
            <p:pic>
              <p:nvPicPr>
                <p:cNvPr id="37" name="Ink 36">
                  <a:extLst>
                    <a:ext uri="{FF2B5EF4-FFF2-40B4-BE49-F238E27FC236}">
                      <a16:creationId xmlns:a16="http://schemas.microsoft.com/office/drawing/2014/main" id="{E3288278-B0B7-B546-853C-B8B5B02C205C}"/>
                    </a:ext>
                  </a:extLst>
                </p:cNvPr>
                <p:cNvPicPr/>
                <p:nvPr/>
              </p:nvPicPr>
              <p:blipFill>
                <a:blip r:embed="rId20"/>
                <a:stretch>
                  <a:fillRect/>
                </a:stretch>
              </p:blipFill>
              <p:spPr>
                <a:xfrm>
                  <a:off x="4388720" y="3437950"/>
                  <a:ext cx="219213" cy="25125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9" name="Ink 38">
                <a:extLst>
                  <a:ext uri="{FF2B5EF4-FFF2-40B4-BE49-F238E27FC236}">
                    <a16:creationId xmlns:a16="http://schemas.microsoft.com/office/drawing/2014/main" id="{658EEF63-6115-AB4B-AD90-DF0E7C0EB08B}"/>
                  </a:ext>
                </a:extLst>
              </p14:cNvPr>
              <p14:cNvContentPartPr/>
              <p14:nvPr/>
            </p14:nvContentPartPr>
            <p14:xfrm>
              <a:off x="5982787" y="4774978"/>
              <a:ext cx="317880" cy="450360"/>
            </p14:xfrm>
          </p:contentPart>
        </mc:Choice>
        <mc:Fallback xmlns="">
          <p:pic>
            <p:nvPicPr>
              <p:cNvPr id="39" name="Ink 38">
                <a:extLst>
                  <a:ext uri="{FF2B5EF4-FFF2-40B4-BE49-F238E27FC236}">
                    <a16:creationId xmlns:a16="http://schemas.microsoft.com/office/drawing/2014/main" id="{658EEF63-6115-AB4B-AD90-DF0E7C0EB08B}"/>
                  </a:ext>
                </a:extLst>
              </p:cNvPr>
              <p:cNvPicPr/>
              <p:nvPr/>
            </p:nvPicPr>
            <p:blipFill>
              <a:blip r:embed="rId22"/>
              <a:stretch>
                <a:fillRect/>
              </a:stretch>
            </p:blipFill>
            <p:spPr>
              <a:xfrm>
                <a:off x="5975227" y="4767418"/>
                <a:ext cx="333000" cy="465480"/>
              </a:xfrm>
              <a:prstGeom prst="rect">
                <a:avLst/>
              </a:prstGeom>
            </p:spPr>
          </p:pic>
        </mc:Fallback>
      </mc:AlternateContent>
      <p:grpSp>
        <p:nvGrpSpPr>
          <p:cNvPr id="42" name="Group 41">
            <a:extLst>
              <a:ext uri="{FF2B5EF4-FFF2-40B4-BE49-F238E27FC236}">
                <a16:creationId xmlns:a16="http://schemas.microsoft.com/office/drawing/2014/main" id="{C0CC325D-DA2C-8B44-8C25-019BE77C280D}"/>
              </a:ext>
            </a:extLst>
          </p:cNvPr>
          <p:cNvGrpSpPr/>
          <p:nvPr/>
        </p:nvGrpSpPr>
        <p:grpSpPr>
          <a:xfrm>
            <a:off x="8305147" y="4245778"/>
            <a:ext cx="197280" cy="211320"/>
            <a:chOff x="8305147" y="4245778"/>
            <a:chExt cx="197280" cy="211320"/>
          </a:xfrm>
        </p:grpSpPr>
        <mc:AlternateContent xmlns:mc="http://schemas.openxmlformats.org/markup-compatibility/2006" xmlns:p14="http://schemas.microsoft.com/office/powerpoint/2010/main">
          <mc:Choice Requires="p14">
            <p:contentPart p14:bwMode="auto" r:id="rId23">
              <p14:nvContentPartPr>
                <p14:cNvPr id="40" name="Ink 39">
                  <a:extLst>
                    <a:ext uri="{FF2B5EF4-FFF2-40B4-BE49-F238E27FC236}">
                      <a16:creationId xmlns:a16="http://schemas.microsoft.com/office/drawing/2014/main" id="{9DA1955A-4CA2-D54E-B8EE-3BFB2B5F7551}"/>
                    </a:ext>
                  </a:extLst>
                </p14:cNvPr>
                <p14:cNvContentPartPr/>
                <p14:nvPr/>
              </p14:nvContentPartPr>
              <p14:xfrm>
                <a:off x="8339347" y="4252978"/>
                <a:ext cx="84960" cy="204120"/>
              </p14:xfrm>
            </p:contentPart>
          </mc:Choice>
          <mc:Fallback xmlns="">
            <p:pic>
              <p:nvPicPr>
                <p:cNvPr id="40" name="Ink 39">
                  <a:extLst>
                    <a:ext uri="{FF2B5EF4-FFF2-40B4-BE49-F238E27FC236}">
                      <a16:creationId xmlns:a16="http://schemas.microsoft.com/office/drawing/2014/main" id="{9DA1955A-4CA2-D54E-B8EE-3BFB2B5F7551}"/>
                    </a:ext>
                  </a:extLst>
                </p:cNvPr>
                <p:cNvPicPr/>
                <p:nvPr/>
              </p:nvPicPr>
              <p:blipFill>
                <a:blip r:embed="rId24"/>
                <a:stretch>
                  <a:fillRect/>
                </a:stretch>
              </p:blipFill>
              <p:spPr>
                <a:xfrm>
                  <a:off x="8331787" y="4245418"/>
                  <a:ext cx="1000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Ink 40">
                  <a:extLst>
                    <a:ext uri="{FF2B5EF4-FFF2-40B4-BE49-F238E27FC236}">
                      <a16:creationId xmlns:a16="http://schemas.microsoft.com/office/drawing/2014/main" id="{850587F4-E154-3346-B401-B4172A27BA46}"/>
                    </a:ext>
                  </a:extLst>
                </p14:cNvPr>
                <p14:cNvContentPartPr/>
                <p14:nvPr/>
              </p14:nvContentPartPr>
              <p14:xfrm>
                <a:off x="8305147" y="4245778"/>
                <a:ext cx="197280" cy="148680"/>
              </p14:xfrm>
            </p:contentPart>
          </mc:Choice>
          <mc:Fallback xmlns="">
            <p:pic>
              <p:nvPicPr>
                <p:cNvPr id="41" name="Ink 40">
                  <a:extLst>
                    <a:ext uri="{FF2B5EF4-FFF2-40B4-BE49-F238E27FC236}">
                      <a16:creationId xmlns:a16="http://schemas.microsoft.com/office/drawing/2014/main" id="{850587F4-E154-3346-B401-B4172A27BA46}"/>
                    </a:ext>
                  </a:extLst>
                </p:cNvPr>
                <p:cNvPicPr/>
                <p:nvPr/>
              </p:nvPicPr>
              <p:blipFill>
                <a:blip r:embed="rId26"/>
                <a:stretch>
                  <a:fillRect/>
                </a:stretch>
              </p:blipFill>
              <p:spPr>
                <a:xfrm>
                  <a:off x="8297587" y="4238200"/>
                  <a:ext cx="212400" cy="16383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43" name="Ink 42">
                <a:extLst>
                  <a:ext uri="{FF2B5EF4-FFF2-40B4-BE49-F238E27FC236}">
                    <a16:creationId xmlns:a16="http://schemas.microsoft.com/office/drawing/2014/main" id="{DD208A8B-4D5A-964A-B374-DE22D95BE5BE}"/>
                  </a:ext>
                </a:extLst>
              </p14:cNvPr>
              <p14:cNvContentPartPr/>
              <p14:nvPr/>
            </p14:nvContentPartPr>
            <p14:xfrm>
              <a:off x="9659827" y="4683178"/>
              <a:ext cx="429840" cy="484920"/>
            </p14:xfrm>
          </p:contentPart>
        </mc:Choice>
        <mc:Fallback xmlns="">
          <p:pic>
            <p:nvPicPr>
              <p:cNvPr id="43" name="Ink 42">
                <a:extLst>
                  <a:ext uri="{FF2B5EF4-FFF2-40B4-BE49-F238E27FC236}">
                    <a16:creationId xmlns:a16="http://schemas.microsoft.com/office/drawing/2014/main" id="{DD208A8B-4D5A-964A-B374-DE22D95BE5BE}"/>
                  </a:ext>
                </a:extLst>
              </p:cNvPr>
              <p:cNvPicPr/>
              <p:nvPr/>
            </p:nvPicPr>
            <p:blipFill>
              <a:blip r:embed="rId28"/>
              <a:stretch>
                <a:fillRect/>
              </a:stretch>
            </p:blipFill>
            <p:spPr>
              <a:xfrm>
                <a:off x="9652267" y="4675618"/>
                <a:ext cx="444960" cy="500040"/>
              </a:xfrm>
              <a:prstGeom prst="rect">
                <a:avLst/>
              </a:prstGeom>
            </p:spPr>
          </p:pic>
        </mc:Fallback>
      </mc:AlternateContent>
      <p:grpSp>
        <p:nvGrpSpPr>
          <p:cNvPr id="81" name="Group 80">
            <a:extLst>
              <a:ext uri="{FF2B5EF4-FFF2-40B4-BE49-F238E27FC236}">
                <a16:creationId xmlns:a16="http://schemas.microsoft.com/office/drawing/2014/main" id="{05AE2205-106D-0344-8E16-D19EC9264AAD}"/>
              </a:ext>
            </a:extLst>
          </p:cNvPr>
          <p:cNvGrpSpPr/>
          <p:nvPr/>
        </p:nvGrpSpPr>
        <p:grpSpPr>
          <a:xfrm>
            <a:off x="2381400" y="6397795"/>
            <a:ext cx="1853280" cy="190440"/>
            <a:chOff x="2381400" y="6397795"/>
            <a:chExt cx="1853280" cy="190440"/>
          </a:xfrm>
        </p:grpSpPr>
        <mc:AlternateContent xmlns:mc="http://schemas.openxmlformats.org/markup-compatibility/2006" xmlns:p14="http://schemas.microsoft.com/office/powerpoint/2010/main">
          <mc:Choice Requires="p14">
            <p:contentPart p14:bwMode="auto" r:id="rId29">
              <p14:nvContentPartPr>
                <p14:cNvPr id="44" name="Ink 43">
                  <a:extLst>
                    <a:ext uri="{FF2B5EF4-FFF2-40B4-BE49-F238E27FC236}">
                      <a16:creationId xmlns:a16="http://schemas.microsoft.com/office/drawing/2014/main" id="{C667F743-A228-7D4C-ACC9-F958CCF94BA5}"/>
                    </a:ext>
                  </a:extLst>
                </p14:cNvPr>
                <p14:cNvContentPartPr/>
                <p14:nvPr/>
              </p14:nvContentPartPr>
              <p14:xfrm>
                <a:off x="2426400" y="6517675"/>
                <a:ext cx="9000" cy="3240"/>
              </p14:xfrm>
            </p:contentPart>
          </mc:Choice>
          <mc:Fallback xmlns="">
            <p:pic>
              <p:nvPicPr>
                <p:cNvPr id="44" name="Ink 43">
                  <a:extLst>
                    <a:ext uri="{FF2B5EF4-FFF2-40B4-BE49-F238E27FC236}">
                      <a16:creationId xmlns:a16="http://schemas.microsoft.com/office/drawing/2014/main" id="{C667F743-A228-7D4C-ACC9-F958CCF94BA5}"/>
                    </a:ext>
                  </a:extLst>
                </p:cNvPr>
                <p:cNvPicPr/>
                <p:nvPr/>
              </p:nvPicPr>
              <p:blipFill>
                <a:blip r:embed="rId30"/>
                <a:stretch>
                  <a:fillRect/>
                </a:stretch>
              </p:blipFill>
              <p:spPr>
                <a:xfrm>
                  <a:off x="2418840" y="6510115"/>
                  <a:ext cx="24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 name="Ink 44">
                  <a:extLst>
                    <a:ext uri="{FF2B5EF4-FFF2-40B4-BE49-F238E27FC236}">
                      <a16:creationId xmlns:a16="http://schemas.microsoft.com/office/drawing/2014/main" id="{E220D6A4-902D-E24C-AA58-85FA224FE85C}"/>
                    </a:ext>
                  </a:extLst>
                </p14:cNvPr>
                <p14:cNvContentPartPr/>
                <p14:nvPr/>
              </p14:nvContentPartPr>
              <p14:xfrm>
                <a:off x="2381400" y="6487435"/>
                <a:ext cx="21240" cy="90360"/>
              </p14:xfrm>
            </p:contentPart>
          </mc:Choice>
          <mc:Fallback xmlns="">
            <p:pic>
              <p:nvPicPr>
                <p:cNvPr id="45" name="Ink 44">
                  <a:extLst>
                    <a:ext uri="{FF2B5EF4-FFF2-40B4-BE49-F238E27FC236}">
                      <a16:creationId xmlns:a16="http://schemas.microsoft.com/office/drawing/2014/main" id="{E220D6A4-902D-E24C-AA58-85FA224FE85C}"/>
                    </a:ext>
                  </a:extLst>
                </p:cNvPr>
                <p:cNvPicPr/>
                <p:nvPr/>
              </p:nvPicPr>
              <p:blipFill>
                <a:blip r:embed="rId32"/>
                <a:stretch>
                  <a:fillRect/>
                </a:stretch>
              </p:blipFill>
              <p:spPr>
                <a:xfrm>
                  <a:off x="2373840" y="6479875"/>
                  <a:ext cx="36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 name="Ink 45">
                  <a:extLst>
                    <a:ext uri="{FF2B5EF4-FFF2-40B4-BE49-F238E27FC236}">
                      <a16:creationId xmlns:a16="http://schemas.microsoft.com/office/drawing/2014/main" id="{C8473AE7-A567-594E-BBD3-E3755F181B89}"/>
                    </a:ext>
                  </a:extLst>
                </p14:cNvPr>
                <p14:cNvContentPartPr/>
                <p14:nvPr/>
              </p14:nvContentPartPr>
              <p14:xfrm>
                <a:off x="2393640" y="6431275"/>
                <a:ext cx="21240" cy="36000"/>
              </p14:xfrm>
            </p:contentPart>
          </mc:Choice>
          <mc:Fallback xmlns="">
            <p:pic>
              <p:nvPicPr>
                <p:cNvPr id="46" name="Ink 45">
                  <a:extLst>
                    <a:ext uri="{FF2B5EF4-FFF2-40B4-BE49-F238E27FC236}">
                      <a16:creationId xmlns:a16="http://schemas.microsoft.com/office/drawing/2014/main" id="{C8473AE7-A567-594E-BBD3-E3755F181B89}"/>
                    </a:ext>
                  </a:extLst>
                </p:cNvPr>
                <p:cNvPicPr/>
                <p:nvPr/>
              </p:nvPicPr>
              <p:blipFill>
                <a:blip r:embed="rId34"/>
                <a:stretch>
                  <a:fillRect/>
                </a:stretch>
              </p:blipFill>
              <p:spPr>
                <a:xfrm>
                  <a:off x="2386080" y="6423715"/>
                  <a:ext cx="36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 name="Ink 46">
                  <a:extLst>
                    <a:ext uri="{FF2B5EF4-FFF2-40B4-BE49-F238E27FC236}">
                      <a16:creationId xmlns:a16="http://schemas.microsoft.com/office/drawing/2014/main" id="{A68721DC-4E47-F549-9CAB-D2DFCF4A26C5}"/>
                    </a:ext>
                  </a:extLst>
                </p14:cNvPr>
                <p14:cNvContentPartPr/>
                <p14:nvPr/>
              </p14:nvContentPartPr>
              <p14:xfrm>
                <a:off x="2405520" y="6484555"/>
                <a:ext cx="71640" cy="87120"/>
              </p14:xfrm>
            </p:contentPart>
          </mc:Choice>
          <mc:Fallback xmlns="">
            <p:pic>
              <p:nvPicPr>
                <p:cNvPr id="47" name="Ink 46">
                  <a:extLst>
                    <a:ext uri="{FF2B5EF4-FFF2-40B4-BE49-F238E27FC236}">
                      <a16:creationId xmlns:a16="http://schemas.microsoft.com/office/drawing/2014/main" id="{A68721DC-4E47-F549-9CAB-D2DFCF4A26C5}"/>
                    </a:ext>
                  </a:extLst>
                </p:cNvPr>
                <p:cNvPicPr/>
                <p:nvPr/>
              </p:nvPicPr>
              <p:blipFill>
                <a:blip r:embed="rId36"/>
                <a:stretch>
                  <a:fillRect/>
                </a:stretch>
              </p:blipFill>
              <p:spPr>
                <a:xfrm>
                  <a:off x="2397998" y="6476964"/>
                  <a:ext cx="86684" cy="10230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Ink 47">
                  <a:extLst>
                    <a:ext uri="{FF2B5EF4-FFF2-40B4-BE49-F238E27FC236}">
                      <a16:creationId xmlns:a16="http://schemas.microsoft.com/office/drawing/2014/main" id="{9A928C21-DB9A-7B4B-9CB7-295BB20DF419}"/>
                    </a:ext>
                  </a:extLst>
                </p14:cNvPr>
                <p14:cNvContentPartPr/>
                <p14:nvPr/>
              </p14:nvContentPartPr>
              <p14:xfrm>
                <a:off x="2524680" y="6410035"/>
                <a:ext cx="133560" cy="42120"/>
              </p14:xfrm>
            </p:contentPart>
          </mc:Choice>
          <mc:Fallback xmlns="">
            <p:pic>
              <p:nvPicPr>
                <p:cNvPr id="48" name="Ink 47">
                  <a:extLst>
                    <a:ext uri="{FF2B5EF4-FFF2-40B4-BE49-F238E27FC236}">
                      <a16:creationId xmlns:a16="http://schemas.microsoft.com/office/drawing/2014/main" id="{9A928C21-DB9A-7B4B-9CB7-295BB20DF419}"/>
                    </a:ext>
                  </a:extLst>
                </p:cNvPr>
                <p:cNvPicPr/>
                <p:nvPr/>
              </p:nvPicPr>
              <p:blipFill>
                <a:blip r:embed="rId38"/>
                <a:stretch>
                  <a:fillRect/>
                </a:stretch>
              </p:blipFill>
              <p:spPr>
                <a:xfrm>
                  <a:off x="2517120" y="6402475"/>
                  <a:ext cx="148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Ink 48">
                  <a:extLst>
                    <a:ext uri="{FF2B5EF4-FFF2-40B4-BE49-F238E27FC236}">
                      <a16:creationId xmlns:a16="http://schemas.microsoft.com/office/drawing/2014/main" id="{6BFF1C51-DC6C-DA41-B09F-EC71DB257031}"/>
                    </a:ext>
                  </a:extLst>
                </p14:cNvPr>
                <p14:cNvContentPartPr/>
                <p14:nvPr/>
              </p14:nvContentPartPr>
              <p14:xfrm>
                <a:off x="2536920" y="6428035"/>
                <a:ext cx="78120" cy="155880"/>
              </p14:xfrm>
            </p:contentPart>
          </mc:Choice>
          <mc:Fallback xmlns="">
            <p:pic>
              <p:nvPicPr>
                <p:cNvPr id="49" name="Ink 48">
                  <a:extLst>
                    <a:ext uri="{FF2B5EF4-FFF2-40B4-BE49-F238E27FC236}">
                      <a16:creationId xmlns:a16="http://schemas.microsoft.com/office/drawing/2014/main" id="{6BFF1C51-DC6C-DA41-B09F-EC71DB257031}"/>
                    </a:ext>
                  </a:extLst>
                </p:cNvPr>
                <p:cNvPicPr/>
                <p:nvPr/>
              </p:nvPicPr>
              <p:blipFill>
                <a:blip r:embed="rId40"/>
                <a:stretch>
                  <a:fillRect/>
                </a:stretch>
              </p:blipFill>
              <p:spPr>
                <a:xfrm>
                  <a:off x="2529325" y="6420475"/>
                  <a:ext cx="9331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Ink 49">
                  <a:extLst>
                    <a:ext uri="{FF2B5EF4-FFF2-40B4-BE49-F238E27FC236}">
                      <a16:creationId xmlns:a16="http://schemas.microsoft.com/office/drawing/2014/main" id="{077D3E15-E7A6-6D4B-825C-C60B3853B1CF}"/>
                    </a:ext>
                  </a:extLst>
                </p14:cNvPr>
                <p14:cNvContentPartPr/>
                <p14:nvPr/>
              </p14:nvContentPartPr>
              <p14:xfrm>
                <a:off x="2620800" y="6502555"/>
                <a:ext cx="83880" cy="51120"/>
              </p14:xfrm>
            </p:contentPart>
          </mc:Choice>
          <mc:Fallback xmlns="">
            <p:pic>
              <p:nvPicPr>
                <p:cNvPr id="50" name="Ink 49">
                  <a:extLst>
                    <a:ext uri="{FF2B5EF4-FFF2-40B4-BE49-F238E27FC236}">
                      <a16:creationId xmlns:a16="http://schemas.microsoft.com/office/drawing/2014/main" id="{077D3E15-E7A6-6D4B-825C-C60B3853B1CF}"/>
                    </a:ext>
                  </a:extLst>
                </p:cNvPr>
                <p:cNvPicPr/>
                <p:nvPr/>
              </p:nvPicPr>
              <p:blipFill>
                <a:blip r:embed="rId42"/>
                <a:stretch>
                  <a:fillRect/>
                </a:stretch>
              </p:blipFill>
              <p:spPr>
                <a:xfrm>
                  <a:off x="2613207" y="6494995"/>
                  <a:ext cx="99065"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Ink 50">
                  <a:extLst>
                    <a:ext uri="{FF2B5EF4-FFF2-40B4-BE49-F238E27FC236}">
                      <a16:creationId xmlns:a16="http://schemas.microsoft.com/office/drawing/2014/main" id="{FA040EDD-312A-5B4E-BCF7-1F564DDB618C}"/>
                    </a:ext>
                  </a:extLst>
                </p14:cNvPr>
                <p14:cNvContentPartPr/>
                <p14:nvPr/>
              </p14:nvContentPartPr>
              <p14:xfrm>
                <a:off x="2704320" y="6496435"/>
                <a:ext cx="63000" cy="72000"/>
              </p14:xfrm>
            </p:contentPart>
          </mc:Choice>
          <mc:Fallback xmlns="">
            <p:pic>
              <p:nvPicPr>
                <p:cNvPr id="51" name="Ink 50">
                  <a:extLst>
                    <a:ext uri="{FF2B5EF4-FFF2-40B4-BE49-F238E27FC236}">
                      <a16:creationId xmlns:a16="http://schemas.microsoft.com/office/drawing/2014/main" id="{FA040EDD-312A-5B4E-BCF7-1F564DDB618C}"/>
                    </a:ext>
                  </a:extLst>
                </p:cNvPr>
                <p:cNvPicPr/>
                <p:nvPr/>
              </p:nvPicPr>
              <p:blipFill>
                <a:blip r:embed="rId44"/>
                <a:stretch>
                  <a:fillRect/>
                </a:stretch>
              </p:blipFill>
              <p:spPr>
                <a:xfrm>
                  <a:off x="2696803" y="6488875"/>
                  <a:ext cx="78034"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Ink 52">
                  <a:extLst>
                    <a:ext uri="{FF2B5EF4-FFF2-40B4-BE49-F238E27FC236}">
                      <a16:creationId xmlns:a16="http://schemas.microsoft.com/office/drawing/2014/main" id="{76DA58B6-F5EC-6140-8696-060B3B4D9CFC}"/>
                    </a:ext>
                  </a:extLst>
                </p14:cNvPr>
                <p14:cNvContentPartPr/>
                <p14:nvPr/>
              </p14:nvContentPartPr>
              <p14:xfrm>
                <a:off x="2841840" y="6496435"/>
                <a:ext cx="101880" cy="69120"/>
              </p14:xfrm>
            </p:contentPart>
          </mc:Choice>
          <mc:Fallback xmlns="">
            <p:pic>
              <p:nvPicPr>
                <p:cNvPr id="53" name="Ink 52">
                  <a:extLst>
                    <a:ext uri="{FF2B5EF4-FFF2-40B4-BE49-F238E27FC236}">
                      <a16:creationId xmlns:a16="http://schemas.microsoft.com/office/drawing/2014/main" id="{76DA58B6-F5EC-6140-8696-060B3B4D9CFC}"/>
                    </a:ext>
                  </a:extLst>
                </p:cNvPr>
                <p:cNvPicPr/>
                <p:nvPr/>
              </p:nvPicPr>
              <p:blipFill>
                <a:blip r:embed="rId46"/>
                <a:stretch>
                  <a:fillRect/>
                </a:stretch>
              </p:blipFill>
              <p:spPr>
                <a:xfrm>
                  <a:off x="2834307" y="6488875"/>
                  <a:ext cx="116947"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Ink 53">
                  <a:extLst>
                    <a:ext uri="{FF2B5EF4-FFF2-40B4-BE49-F238E27FC236}">
                      <a16:creationId xmlns:a16="http://schemas.microsoft.com/office/drawing/2014/main" id="{59D23749-A2A6-0543-9426-B53BBC68D92D}"/>
                    </a:ext>
                  </a:extLst>
                </p14:cNvPr>
                <p14:cNvContentPartPr/>
                <p14:nvPr/>
              </p14:nvContentPartPr>
              <p14:xfrm>
                <a:off x="2998440" y="6451795"/>
                <a:ext cx="160560" cy="33120"/>
              </p14:xfrm>
            </p:contentPart>
          </mc:Choice>
          <mc:Fallback xmlns="">
            <p:pic>
              <p:nvPicPr>
                <p:cNvPr id="54" name="Ink 53">
                  <a:extLst>
                    <a:ext uri="{FF2B5EF4-FFF2-40B4-BE49-F238E27FC236}">
                      <a16:creationId xmlns:a16="http://schemas.microsoft.com/office/drawing/2014/main" id="{59D23749-A2A6-0543-9426-B53BBC68D92D}"/>
                    </a:ext>
                  </a:extLst>
                </p:cNvPr>
                <p:cNvPicPr/>
                <p:nvPr/>
              </p:nvPicPr>
              <p:blipFill>
                <a:blip r:embed="rId48"/>
                <a:stretch>
                  <a:fillRect/>
                </a:stretch>
              </p:blipFill>
              <p:spPr>
                <a:xfrm>
                  <a:off x="2990863" y="6444316"/>
                  <a:ext cx="175714" cy="48077"/>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Ink 54">
                  <a:extLst>
                    <a:ext uri="{FF2B5EF4-FFF2-40B4-BE49-F238E27FC236}">
                      <a16:creationId xmlns:a16="http://schemas.microsoft.com/office/drawing/2014/main" id="{AE8C8411-4BFE-3F4E-A760-58252CEEB2FC}"/>
                    </a:ext>
                  </a:extLst>
                </p14:cNvPr>
                <p14:cNvContentPartPr/>
                <p14:nvPr/>
              </p14:nvContentPartPr>
              <p14:xfrm>
                <a:off x="3048480" y="6397795"/>
                <a:ext cx="59760" cy="167400"/>
              </p14:xfrm>
            </p:contentPart>
          </mc:Choice>
          <mc:Fallback xmlns="">
            <p:pic>
              <p:nvPicPr>
                <p:cNvPr id="55" name="Ink 54">
                  <a:extLst>
                    <a:ext uri="{FF2B5EF4-FFF2-40B4-BE49-F238E27FC236}">
                      <a16:creationId xmlns:a16="http://schemas.microsoft.com/office/drawing/2014/main" id="{AE8C8411-4BFE-3F4E-A760-58252CEEB2FC}"/>
                    </a:ext>
                  </a:extLst>
                </p:cNvPr>
                <p:cNvPicPr/>
                <p:nvPr/>
              </p:nvPicPr>
              <p:blipFill>
                <a:blip r:embed="rId50"/>
                <a:stretch>
                  <a:fillRect/>
                </a:stretch>
              </p:blipFill>
              <p:spPr>
                <a:xfrm>
                  <a:off x="3040920" y="6390235"/>
                  <a:ext cx="74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Ink 55">
                  <a:extLst>
                    <a:ext uri="{FF2B5EF4-FFF2-40B4-BE49-F238E27FC236}">
                      <a16:creationId xmlns:a16="http://schemas.microsoft.com/office/drawing/2014/main" id="{D9C35ED9-943F-B24E-B5B2-80BB40FC9EFA}"/>
                    </a:ext>
                  </a:extLst>
                </p14:cNvPr>
                <p14:cNvContentPartPr/>
                <p14:nvPr/>
              </p14:nvContentPartPr>
              <p14:xfrm>
                <a:off x="3080880" y="6514435"/>
                <a:ext cx="63000" cy="51120"/>
              </p14:xfrm>
            </p:contentPart>
          </mc:Choice>
          <mc:Fallback xmlns="">
            <p:pic>
              <p:nvPicPr>
                <p:cNvPr id="56" name="Ink 55">
                  <a:extLst>
                    <a:ext uri="{FF2B5EF4-FFF2-40B4-BE49-F238E27FC236}">
                      <a16:creationId xmlns:a16="http://schemas.microsoft.com/office/drawing/2014/main" id="{D9C35ED9-943F-B24E-B5B2-80BB40FC9EFA}"/>
                    </a:ext>
                  </a:extLst>
                </p:cNvPr>
                <p:cNvPicPr/>
                <p:nvPr/>
              </p:nvPicPr>
              <p:blipFill>
                <a:blip r:embed="rId52"/>
                <a:stretch>
                  <a:fillRect/>
                </a:stretch>
              </p:blipFill>
              <p:spPr>
                <a:xfrm>
                  <a:off x="3073363" y="6506875"/>
                  <a:ext cx="78034"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Ink 56">
                  <a:extLst>
                    <a:ext uri="{FF2B5EF4-FFF2-40B4-BE49-F238E27FC236}">
                      <a16:creationId xmlns:a16="http://schemas.microsoft.com/office/drawing/2014/main" id="{6773A4DE-E5A8-4742-9F7E-456064E3E6D6}"/>
                    </a:ext>
                  </a:extLst>
                </p14:cNvPr>
                <p14:cNvContentPartPr/>
                <p14:nvPr/>
              </p14:nvContentPartPr>
              <p14:xfrm>
                <a:off x="3161520" y="6514435"/>
                <a:ext cx="54000" cy="48240"/>
              </p14:xfrm>
            </p:contentPart>
          </mc:Choice>
          <mc:Fallback xmlns="">
            <p:pic>
              <p:nvPicPr>
                <p:cNvPr id="57" name="Ink 56">
                  <a:extLst>
                    <a:ext uri="{FF2B5EF4-FFF2-40B4-BE49-F238E27FC236}">
                      <a16:creationId xmlns:a16="http://schemas.microsoft.com/office/drawing/2014/main" id="{6773A4DE-E5A8-4742-9F7E-456064E3E6D6}"/>
                    </a:ext>
                  </a:extLst>
                </p:cNvPr>
                <p:cNvPicPr/>
                <p:nvPr/>
              </p:nvPicPr>
              <p:blipFill>
                <a:blip r:embed="rId54"/>
                <a:stretch>
                  <a:fillRect/>
                </a:stretch>
              </p:blipFill>
              <p:spPr>
                <a:xfrm>
                  <a:off x="3153960" y="6506875"/>
                  <a:ext cx="69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8" name="Ink 57">
                  <a:extLst>
                    <a:ext uri="{FF2B5EF4-FFF2-40B4-BE49-F238E27FC236}">
                      <a16:creationId xmlns:a16="http://schemas.microsoft.com/office/drawing/2014/main" id="{0AB56127-1356-904B-8C89-9B1D0B5C0B18}"/>
                    </a:ext>
                  </a:extLst>
                </p14:cNvPr>
                <p14:cNvContentPartPr/>
                <p14:nvPr/>
              </p14:nvContentPartPr>
              <p14:xfrm>
                <a:off x="3209400" y="6401035"/>
                <a:ext cx="87120" cy="167400"/>
              </p14:xfrm>
            </p:contentPart>
          </mc:Choice>
          <mc:Fallback xmlns="">
            <p:pic>
              <p:nvPicPr>
                <p:cNvPr id="58" name="Ink 57">
                  <a:extLst>
                    <a:ext uri="{FF2B5EF4-FFF2-40B4-BE49-F238E27FC236}">
                      <a16:creationId xmlns:a16="http://schemas.microsoft.com/office/drawing/2014/main" id="{0AB56127-1356-904B-8C89-9B1D0B5C0B18}"/>
                    </a:ext>
                  </a:extLst>
                </p:cNvPr>
                <p:cNvPicPr/>
                <p:nvPr/>
              </p:nvPicPr>
              <p:blipFill>
                <a:blip r:embed="rId56"/>
                <a:stretch>
                  <a:fillRect/>
                </a:stretch>
              </p:blipFill>
              <p:spPr>
                <a:xfrm>
                  <a:off x="3201840" y="6393475"/>
                  <a:ext cx="102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Ink 58">
                  <a:extLst>
                    <a:ext uri="{FF2B5EF4-FFF2-40B4-BE49-F238E27FC236}">
                      <a16:creationId xmlns:a16="http://schemas.microsoft.com/office/drawing/2014/main" id="{5C25192B-3526-E24E-8CF0-2563819FAB70}"/>
                    </a:ext>
                  </a:extLst>
                </p14:cNvPr>
                <p14:cNvContentPartPr/>
                <p14:nvPr/>
              </p14:nvContentPartPr>
              <p14:xfrm>
                <a:off x="3278160" y="6511555"/>
                <a:ext cx="110880" cy="70560"/>
              </p14:xfrm>
            </p:contentPart>
          </mc:Choice>
          <mc:Fallback xmlns="">
            <p:pic>
              <p:nvPicPr>
                <p:cNvPr id="59" name="Ink 58">
                  <a:extLst>
                    <a:ext uri="{FF2B5EF4-FFF2-40B4-BE49-F238E27FC236}">
                      <a16:creationId xmlns:a16="http://schemas.microsoft.com/office/drawing/2014/main" id="{5C25192B-3526-E24E-8CF0-2563819FAB70}"/>
                    </a:ext>
                  </a:extLst>
                </p:cNvPr>
                <p:cNvPicPr/>
                <p:nvPr/>
              </p:nvPicPr>
              <p:blipFill>
                <a:blip r:embed="rId58"/>
                <a:stretch>
                  <a:fillRect/>
                </a:stretch>
              </p:blipFill>
              <p:spPr>
                <a:xfrm>
                  <a:off x="3270600" y="6503995"/>
                  <a:ext cx="126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0" name="Ink 59">
                  <a:extLst>
                    <a:ext uri="{FF2B5EF4-FFF2-40B4-BE49-F238E27FC236}">
                      <a16:creationId xmlns:a16="http://schemas.microsoft.com/office/drawing/2014/main" id="{A59127BB-8676-214A-9E00-B1DF254A61B5}"/>
                    </a:ext>
                  </a:extLst>
                </p14:cNvPr>
                <p14:cNvContentPartPr/>
                <p14:nvPr/>
              </p14:nvContentPartPr>
              <p14:xfrm>
                <a:off x="3377160" y="6493555"/>
                <a:ext cx="41760" cy="21240"/>
              </p14:xfrm>
            </p:contentPart>
          </mc:Choice>
          <mc:Fallback xmlns="">
            <p:pic>
              <p:nvPicPr>
                <p:cNvPr id="60" name="Ink 59">
                  <a:extLst>
                    <a:ext uri="{FF2B5EF4-FFF2-40B4-BE49-F238E27FC236}">
                      <a16:creationId xmlns:a16="http://schemas.microsoft.com/office/drawing/2014/main" id="{A59127BB-8676-214A-9E00-B1DF254A61B5}"/>
                    </a:ext>
                  </a:extLst>
                </p:cNvPr>
                <p:cNvPicPr/>
                <p:nvPr/>
              </p:nvPicPr>
              <p:blipFill>
                <a:blip r:embed="rId60"/>
                <a:stretch>
                  <a:fillRect/>
                </a:stretch>
              </p:blipFill>
              <p:spPr>
                <a:xfrm>
                  <a:off x="3369600" y="6485995"/>
                  <a:ext cx="56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Ink 60">
                  <a:extLst>
                    <a:ext uri="{FF2B5EF4-FFF2-40B4-BE49-F238E27FC236}">
                      <a16:creationId xmlns:a16="http://schemas.microsoft.com/office/drawing/2014/main" id="{E44FC40C-AE15-3746-88E5-B8C2215204A6}"/>
                    </a:ext>
                  </a:extLst>
                </p14:cNvPr>
                <p14:cNvContentPartPr/>
                <p14:nvPr/>
              </p14:nvContentPartPr>
              <p14:xfrm>
                <a:off x="3424680" y="6505075"/>
                <a:ext cx="146880" cy="51480"/>
              </p14:xfrm>
            </p:contentPart>
          </mc:Choice>
          <mc:Fallback xmlns="">
            <p:pic>
              <p:nvPicPr>
                <p:cNvPr id="61" name="Ink 60">
                  <a:extLst>
                    <a:ext uri="{FF2B5EF4-FFF2-40B4-BE49-F238E27FC236}">
                      <a16:creationId xmlns:a16="http://schemas.microsoft.com/office/drawing/2014/main" id="{E44FC40C-AE15-3746-88E5-B8C2215204A6}"/>
                    </a:ext>
                  </a:extLst>
                </p:cNvPr>
                <p:cNvPicPr/>
                <p:nvPr/>
              </p:nvPicPr>
              <p:blipFill>
                <a:blip r:embed="rId62"/>
                <a:stretch>
                  <a:fillRect/>
                </a:stretch>
              </p:blipFill>
              <p:spPr>
                <a:xfrm>
                  <a:off x="3417120" y="6497515"/>
                  <a:ext cx="162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3" name="Ink 62">
                  <a:extLst>
                    <a:ext uri="{FF2B5EF4-FFF2-40B4-BE49-F238E27FC236}">
                      <a16:creationId xmlns:a16="http://schemas.microsoft.com/office/drawing/2014/main" id="{8AA57BBC-64E8-9E43-8267-9B513C36AF1C}"/>
                    </a:ext>
                  </a:extLst>
                </p14:cNvPr>
                <p14:cNvContentPartPr/>
                <p14:nvPr/>
              </p14:nvContentPartPr>
              <p14:xfrm>
                <a:off x="3549960" y="6419395"/>
                <a:ext cx="90000" cy="167400"/>
              </p14:xfrm>
            </p:contentPart>
          </mc:Choice>
          <mc:Fallback xmlns="">
            <p:pic>
              <p:nvPicPr>
                <p:cNvPr id="63" name="Ink 62">
                  <a:extLst>
                    <a:ext uri="{FF2B5EF4-FFF2-40B4-BE49-F238E27FC236}">
                      <a16:creationId xmlns:a16="http://schemas.microsoft.com/office/drawing/2014/main" id="{8AA57BBC-64E8-9E43-8267-9B513C36AF1C}"/>
                    </a:ext>
                  </a:extLst>
                </p:cNvPr>
                <p:cNvPicPr/>
                <p:nvPr/>
              </p:nvPicPr>
              <p:blipFill>
                <a:blip r:embed="rId64"/>
                <a:stretch>
                  <a:fillRect/>
                </a:stretch>
              </p:blipFill>
              <p:spPr>
                <a:xfrm>
                  <a:off x="3542400" y="6411835"/>
                  <a:ext cx="105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Ink 64">
                  <a:extLst>
                    <a:ext uri="{FF2B5EF4-FFF2-40B4-BE49-F238E27FC236}">
                      <a16:creationId xmlns:a16="http://schemas.microsoft.com/office/drawing/2014/main" id="{A7762DE0-15B5-0C45-A6B5-7792B4E2D23B}"/>
                    </a:ext>
                  </a:extLst>
                </p14:cNvPr>
                <p14:cNvContentPartPr/>
                <p14:nvPr/>
              </p14:nvContentPartPr>
              <p14:xfrm>
                <a:off x="3690360" y="6466555"/>
                <a:ext cx="92880" cy="27360"/>
              </p14:xfrm>
            </p:contentPart>
          </mc:Choice>
          <mc:Fallback xmlns="">
            <p:pic>
              <p:nvPicPr>
                <p:cNvPr id="65" name="Ink 64">
                  <a:extLst>
                    <a:ext uri="{FF2B5EF4-FFF2-40B4-BE49-F238E27FC236}">
                      <a16:creationId xmlns:a16="http://schemas.microsoft.com/office/drawing/2014/main" id="{A7762DE0-15B5-0C45-A6B5-7792B4E2D23B}"/>
                    </a:ext>
                  </a:extLst>
                </p:cNvPr>
                <p:cNvPicPr/>
                <p:nvPr/>
              </p:nvPicPr>
              <p:blipFill>
                <a:blip r:embed="rId66"/>
                <a:stretch>
                  <a:fillRect/>
                </a:stretch>
              </p:blipFill>
              <p:spPr>
                <a:xfrm>
                  <a:off x="3682800" y="6458995"/>
                  <a:ext cx="108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id="{5DDCB8FC-0B03-EE40-8112-20A2A0F6C6B7}"/>
                    </a:ext>
                  </a:extLst>
                </p14:cNvPr>
                <p14:cNvContentPartPr/>
                <p14:nvPr/>
              </p14:nvContentPartPr>
              <p14:xfrm>
                <a:off x="3714480" y="6406795"/>
                <a:ext cx="45360" cy="181440"/>
              </p14:xfrm>
            </p:contentPart>
          </mc:Choice>
          <mc:Fallback xmlns="">
            <p:pic>
              <p:nvPicPr>
                <p:cNvPr id="66" name="Ink 65">
                  <a:extLst>
                    <a:ext uri="{FF2B5EF4-FFF2-40B4-BE49-F238E27FC236}">
                      <a16:creationId xmlns:a16="http://schemas.microsoft.com/office/drawing/2014/main" id="{5DDCB8FC-0B03-EE40-8112-20A2A0F6C6B7}"/>
                    </a:ext>
                  </a:extLst>
                </p:cNvPr>
                <p:cNvPicPr/>
                <p:nvPr/>
              </p:nvPicPr>
              <p:blipFill>
                <a:blip r:embed="rId68"/>
                <a:stretch>
                  <a:fillRect/>
                </a:stretch>
              </p:blipFill>
              <p:spPr>
                <a:xfrm>
                  <a:off x="3706920" y="6399235"/>
                  <a:ext cx="60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 name="Ink 75">
                  <a:extLst>
                    <a:ext uri="{FF2B5EF4-FFF2-40B4-BE49-F238E27FC236}">
                      <a16:creationId xmlns:a16="http://schemas.microsoft.com/office/drawing/2014/main" id="{E7C77932-96B7-394D-9B68-22D287B5F0DA}"/>
                    </a:ext>
                  </a:extLst>
                </p14:cNvPr>
                <p14:cNvContentPartPr/>
                <p14:nvPr/>
              </p14:nvContentPartPr>
              <p14:xfrm>
                <a:off x="3780000" y="6475555"/>
                <a:ext cx="75240" cy="95760"/>
              </p14:xfrm>
            </p:contentPart>
          </mc:Choice>
          <mc:Fallback xmlns="">
            <p:pic>
              <p:nvPicPr>
                <p:cNvPr id="76" name="Ink 75">
                  <a:extLst>
                    <a:ext uri="{FF2B5EF4-FFF2-40B4-BE49-F238E27FC236}">
                      <a16:creationId xmlns:a16="http://schemas.microsoft.com/office/drawing/2014/main" id="{E7C77932-96B7-394D-9B68-22D287B5F0DA}"/>
                    </a:ext>
                  </a:extLst>
                </p:cNvPr>
                <p:cNvPicPr/>
                <p:nvPr/>
              </p:nvPicPr>
              <p:blipFill>
                <a:blip r:embed="rId70"/>
                <a:stretch>
                  <a:fillRect/>
                </a:stretch>
              </p:blipFill>
              <p:spPr>
                <a:xfrm>
                  <a:off x="3772404" y="6467995"/>
                  <a:ext cx="90433"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7" name="Ink 76">
                  <a:extLst>
                    <a:ext uri="{FF2B5EF4-FFF2-40B4-BE49-F238E27FC236}">
                      <a16:creationId xmlns:a16="http://schemas.microsoft.com/office/drawing/2014/main" id="{156B0B06-C338-2E43-BA26-D42CD248DF93}"/>
                    </a:ext>
                  </a:extLst>
                </p14:cNvPr>
                <p14:cNvContentPartPr/>
                <p14:nvPr/>
              </p14:nvContentPartPr>
              <p14:xfrm>
                <a:off x="3831120" y="6495355"/>
                <a:ext cx="68760" cy="67320"/>
              </p14:xfrm>
            </p:contentPart>
          </mc:Choice>
          <mc:Fallback xmlns="">
            <p:pic>
              <p:nvPicPr>
                <p:cNvPr id="77" name="Ink 76">
                  <a:extLst>
                    <a:ext uri="{FF2B5EF4-FFF2-40B4-BE49-F238E27FC236}">
                      <a16:creationId xmlns:a16="http://schemas.microsoft.com/office/drawing/2014/main" id="{156B0B06-C338-2E43-BA26-D42CD248DF93}"/>
                    </a:ext>
                  </a:extLst>
                </p:cNvPr>
                <p:cNvPicPr/>
                <p:nvPr/>
              </p:nvPicPr>
              <p:blipFill>
                <a:blip r:embed="rId72"/>
                <a:stretch>
                  <a:fillRect/>
                </a:stretch>
              </p:blipFill>
              <p:spPr>
                <a:xfrm>
                  <a:off x="3823560" y="6487835"/>
                  <a:ext cx="83880" cy="82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8" name="Ink 77">
                  <a:extLst>
                    <a:ext uri="{FF2B5EF4-FFF2-40B4-BE49-F238E27FC236}">
                      <a16:creationId xmlns:a16="http://schemas.microsoft.com/office/drawing/2014/main" id="{50E49D66-EDD7-4B4E-B93B-38AD22209713}"/>
                    </a:ext>
                  </a:extLst>
                </p14:cNvPr>
                <p14:cNvContentPartPr/>
                <p14:nvPr/>
              </p14:nvContentPartPr>
              <p14:xfrm>
                <a:off x="3899520" y="6506155"/>
                <a:ext cx="48240" cy="59040"/>
              </p14:xfrm>
            </p:contentPart>
          </mc:Choice>
          <mc:Fallback xmlns="">
            <p:pic>
              <p:nvPicPr>
                <p:cNvPr id="78" name="Ink 77">
                  <a:extLst>
                    <a:ext uri="{FF2B5EF4-FFF2-40B4-BE49-F238E27FC236}">
                      <a16:creationId xmlns:a16="http://schemas.microsoft.com/office/drawing/2014/main" id="{50E49D66-EDD7-4B4E-B93B-38AD22209713}"/>
                    </a:ext>
                  </a:extLst>
                </p:cNvPr>
                <p:cNvPicPr/>
                <p:nvPr/>
              </p:nvPicPr>
              <p:blipFill>
                <a:blip r:embed="rId74"/>
                <a:stretch>
                  <a:fillRect/>
                </a:stretch>
              </p:blipFill>
              <p:spPr>
                <a:xfrm>
                  <a:off x="3891960" y="6498595"/>
                  <a:ext cx="63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9" name="Ink 78">
                  <a:extLst>
                    <a:ext uri="{FF2B5EF4-FFF2-40B4-BE49-F238E27FC236}">
                      <a16:creationId xmlns:a16="http://schemas.microsoft.com/office/drawing/2014/main" id="{8581B168-DAF8-F94E-A029-7AF8A4A7ACFD}"/>
                    </a:ext>
                  </a:extLst>
                </p14:cNvPr>
                <p14:cNvContentPartPr/>
                <p14:nvPr/>
              </p14:nvContentPartPr>
              <p14:xfrm>
                <a:off x="3947400" y="6412915"/>
                <a:ext cx="82440" cy="173520"/>
              </p14:xfrm>
            </p:contentPart>
          </mc:Choice>
          <mc:Fallback xmlns="">
            <p:pic>
              <p:nvPicPr>
                <p:cNvPr id="79" name="Ink 78">
                  <a:extLst>
                    <a:ext uri="{FF2B5EF4-FFF2-40B4-BE49-F238E27FC236}">
                      <a16:creationId xmlns:a16="http://schemas.microsoft.com/office/drawing/2014/main" id="{8581B168-DAF8-F94E-A029-7AF8A4A7ACFD}"/>
                    </a:ext>
                  </a:extLst>
                </p:cNvPr>
                <p:cNvPicPr/>
                <p:nvPr/>
              </p:nvPicPr>
              <p:blipFill>
                <a:blip r:embed="rId76"/>
                <a:stretch>
                  <a:fillRect/>
                </a:stretch>
              </p:blipFill>
              <p:spPr>
                <a:xfrm>
                  <a:off x="3939840" y="6405355"/>
                  <a:ext cx="97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0" name="Ink 79">
                  <a:extLst>
                    <a:ext uri="{FF2B5EF4-FFF2-40B4-BE49-F238E27FC236}">
                      <a16:creationId xmlns:a16="http://schemas.microsoft.com/office/drawing/2014/main" id="{B8C98DB0-3A1F-1B4E-9E86-7F3E762B4BFA}"/>
                    </a:ext>
                  </a:extLst>
                </p14:cNvPr>
                <p14:cNvContentPartPr/>
                <p14:nvPr/>
              </p14:nvContentPartPr>
              <p14:xfrm>
                <a:off x="4102920" y="6490675"/>
                <a:ext cx="131760" cy="78120"/>
              </p14:xfrm>
            </p:contentPart>
          </mc:Choice>
          <mc:Fallback xmlns="">
            <p:pic>
              <p:nvPicPr>
                <p:cNvPr id="80" name="Ink 79">
                  <a:extLst>
                    <a:ext uri="{FF2B5EF4-FFF2-40B4-BE49-F238E27FC236}">
                      <a16:creationId xmlns:a16="http://schemas.microsoft.com/office/drawing/2014/main" id="{B8C98DB0-3A1F-1B4E-9E86-7F3E762B4BFA}"/>
                    </a:ext>
                  </a:extLst>
                </p:cNvPr>
                <p:cNvPicPr/>
                <p:nvPr/>
              </p:nvPicPr>
              <p:blipFill>
                <a:blip r:embed="rId78"/>
                <a:stretch>
                  <a:fillRect/>
                </a:stretch>
              </p:blipFill>
              <p:spPr>
                <a:xfrm>
                  <a:off x="4095381" y="6483115"/>
                  <a:ext cx="146839"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85" name="Ink 84">
                <a:extLst>
                  <a:ext uri="{FF2B5EF4-FFF2-40B4-BE49-F238E27FC236}">
                    <a16:creationId xmlns:a16="http://schemas.microsoft.com/office/drawing/2014/main" id="{F15DA3D7-70B4-C140-B331-643C5C62AADE}"/>
                  </a:ext>
                </a:extLst>
              </p14:cNvPr>
              <p14:cNvContentPartPr/>
              <p14:nvPr/>
            </p14:nvContentPartPr>
            <p14:xfrm>
              <a:off x="4296440" y="6469549"/>
              <a:ext cx="134280" cy="21600"/>
            </p14:xfrm>
          </p:contentPart>
        </mc:Choice>
        <mc:Fallback xmlns="">
          <p:pic>
            <p:nvPicPr>
              <p:cNvPr id="85" name="Ink 84">
                <a:extLst>
                  <a:ext uri="{FF2B5EF4-FFF2-40B4-BE49-F238E27FC236}">
                    <a16:creationId xmlns:a16="http://schemas.microsoft.com/office/drawing/2014/main" id="{F15DA3D7-70B4-C140-B331-643C5C62AADE}"/>
                  </a:ext>
                </a:extLst>
              </p:cNvPr>
              <p:cNvPicPr/>
              <p:nvPr/>
            </p:nvPicPr>
            <p:blipFill>
              <a:blip r:embed="rId80"/>
              <a:stretch>
                <a:fillRect/>
              </a:stretch>
            </p:blipFill>
            <p:spPr>
              <a:xfrm>
                <a:off x="4288880" y="6461989"/>
                <a:ext cx="149400" cy="36720"/>
              </a:xfrm>
              <a:prstGeom prst="rect">
                <a:avLst/>
              </a:prstGeom>
            </p:spPr>
          </p:pic>
        </mc:Fallback>
      </mc:AlternateContent>
      <p:grpSp>
        <p:nvGrpSpPr>
          <p:cNvPr id="133" name="Group 132">
            <a:extLst>
              <a:ext uri="{FF2B5EF4-FFF2-40B4-BE49-F238E27FC236}">
                <a16:creationId xmlns:a16="http://schemas.microsoft.com/office/drawing/2014/main" id="{9BDF3DE4-0069-4740-A46B-91B8AD66B812}"/>
              </a:ext>
            </a:extLst>
          </p:cNvPr>
          <p:cNvGrpSpPr/>
          <p:nvPr/>
        </p:nvGrpSpPr>
        <p:grpSpPr>
          <a:xfrm>
            <a:off x="4290680" y="6365149"/>
            <a:ext cx="1813680" cy="565200"/>
            <a:chOff x="4290680" y="6365149"/>
            <a:chExt cx="1813680" cy="565200"/>
          </a:xfrm>
        </p:grpSpPr>
        <mc:AlternateContent xmlns:mc="http://schemas.openxmlformats.org/markup-compatibility/2006" xmlns:p14="http://schemas.microsoft.com/office/powerpoint/2010/main">
          <mc:Choice Requires="p14">
            <p:contentPart p14:bwMode="auto" r:id="rId81">
              <p14:nvContentPartPr>
                <p14:cNvPr id="86" name="Ink 85">
                  <a:extLst>
                    <a:ext uri="{FF2B5EF4-FFF2-40B4-BE49-F238E27FC236}">
                      <a16:creationId xmlns:a16="http://schemas.microsoft.com/office/drawing/2014/main" id="{0370CA13-7C18-7140-B13D-63597F38850E}"/>
                    </a:ext>
                  </a:extLst>
                </p14:cNvPr>
                <p14:cNvContentPartPr/>
                <p14:nvPr/>
              </p14:nvContentPartPr>
              <p14:xfrm>
                <a:off x="4319480" y="6472429"/>
                <a:ext cx="38160" cy="147960"/>
              </p14:xfrm>
            </p:contentPart>
          </mc:Choice>
          <mc:Fallback xmlns="">
            <p:pic>
              <p:nvPicPr>
                <p:cNvPr id="86" name="Ink 85">
                  <a:extLst>
                    <a:ext uri="{FF2B5EF4-FFF2-40B4-BE49-F238E27FC236}">
                      <a16:creationId xmlns:a16="http://schemas.microsoft.com/office/drawing/2014/main" id="{0370CA13-7C18-7140-B13D-63597F38850E}"/>
                    </a:ext>
                  </a:extLst>
                </p:cNvPr>
                <p:cNvPicPr/>
                <p:nvPr/>
              </p:nvPicPr>
              <p:blipFill>
                <a:blip r:embed="rId82"/>
                <a:stretch>
                  <a:fillRect/>
                </a:stretch>
              </p:blipFill>
              <p:spPr>
                <a:xfrm>
                  <a:off x="4311848" y="6464869"/>
                  <a:ext cx="53424"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7" name="Ink 86">
                  <a:extLst>
                    <a:ext uri="{FF2B5EF4-FFF2-40B4-BE49-F238E27FC236}">
                      <a16:creationId xmlns:a16="http://schemas.microsoft.com/office/drawing/2014/main" id="{2EDA2B1A-9976-2040-8FA5-9EA0145D1691}"/>
                    </a:ext>
                  </a:extLst>
                </p14:cNvPr>
                <p14:cNvContentPartPr/>
                <p14:nvPr/>
              </p14:nvContentPartPr>
              <p14:xfrm>
                <a:off x="4331000" y="6476749"/>
                <a:ext cx="95400" cy="139680"/>
              </p14:xfrm>
            </p:contentPart>
          </mc:Choice>
          <mc:Fallback xmlns="">
            <p:pic>
              <p:nvPicPr>
                <p:cNvPr id="87" name="Ink 86">
                  <a:extLst>
                    <a:ext uri="{FF2B5EF4-FFF2-40B4-BE49-F238E27FC236}">
                      <a16:creationId xmlns:a16="http://schemas.microsoft.com/office/drawing/2014/main" id="{2EDA2B1A-9976-2040-8FA5-9EA0145D1691}"/>
                    </a:ext>
                  </a:extLst>
                </p:cNvPr>
                <p:cNvPicPr/>
                <p:nvPr/>
              </p:nvPicPr>
              <p:blipFill>
                <a:blip r:embed="rId84"/>
                <a:stretch>
                  <a:fillRect/>
                </a:stretch>
              </p:blipFill>
              <p:spPr>
                <a:xfrm>
                  <a:off x="4323440" y="6469189"/>
                  <a:ext cx="110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8" name="Ink 87">
                  <a:extLst>
                    <a:ext uri="{FF2B5EF4-FFF2-40B4-BE49-F238E27FC236}">
                      <a16:creationId xmlns:a16="http://schemas.microsoft.com/office/drawing/2014/main" id="{80D0F129-B219-E248-BB4C-71311C08873A}"/>
                    </a:ext>
                  </a:extLst>
                </p14:cNvPr>
                <p14:cNvContentPartPr/>
                <p14:nvPr/>
              </p14:nvContentPartPr>
              <p14:xfrm>
                <a:off x="4426040" y="6519229"/>
                <a:ext cx="73800" cy="73800"/>
              </p14:xfrm>
            </p:contentPart>
          </mc:Choice>
          <mc:Fallback xmlns="">
            <p:pic>
              <p:nvPicPr>
                <p:cNvPr id="88" name="Ink 87">
                  <a:extLst>
                    <a:ext uri="{FF2B5EF4-FFF2-40B4-BE49-F238E27FC236}">
                      <a16:creationId xmlns:a16="http://schemas.microsoft.com/office/drawing/2014/main" id="{80D0F129-B219-E248-BB4C-71311C08873A}"/>
                    </a:ext>
                  </a:extLst>
                </p:cNvPr>
                <p:cNvPicPr/>
                <p:nvPr/>
              </p:nvPicPr>
              <p:blipFill>
                <a:blip r:embed="rId86"/>
                <a:stretch>
                  <a:fillRect/>
                </a:stretch>
              </p:blipFill>
              <p:spPr>
                <a:xfrm>
                  <a:off x="4418480" y="6511669"/>
                  <a:ext cx="88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9" name="Ink 88">
                  <a:extLst>
                    <a:ext uri="{FF2B5EF4-FFF2-40B4-BE49-F238E27FC236}">
                      <a16:creationId xmlns:a16="http://schemas.microsoft.com/office/drawing/2014/main" id="{41E0D267-BA24-3B42-AE6B-124D78C9D0EE}"/>
                    </a:ext>
                  </a:extLst>
                </p14:cNvPr>
                <p14:cNvContentPartPr/>
                <p14:nvPr/>
              </p14:nvContentPartPr>
              <p14:xfrm>
                <a:off x="4502000" y="6498349"/>
                <a:ext cx="40680" cy="92160"/>
              </p14:xfrm>
            </p:contentPart>
          </mc:Choice>
          <mc:Fallback xmlns="">
            <p:pic>
              <p:nvPicPr>
                <p:cNvPr id="89" name="Ink 88">
                  <a:extLst>
                    <a:ext uri="{FF2B5EF4-FFF2-40B4-BE49-F238E27FC236}">
                      <a16:creationId xmlns:a16="http://schemas.microsoft.com/office/drawing/2014/main" id="{41E0D267-BA24-3B42-AE6B-124D78C9D0EE}"/>
                    </a:ext>
                  </a:extLst>
                </p:cNvPr>
                <p:cNvPicPr/>
                <p:nvPr/>
              </p:nvPicPr>
              <p:blipFill>
                <a:blip r:embed="rId88"/>
                <a:stretch>
                  <a:fillRect/>
                </a:stretch>
              </p:blipFill>
              <p:spPr>
                <a:xfrm>
                  <a:off x="4494440" y="6490789"/>
                  <a:ext cx="55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0" name="Ink 89">
                  <a:extLst>
                    <a:ext uri="{FF2B5EF4-FFF2-40B4-BE49-F238E27FC236}">
                      <a16:creationId xmlns:a16="http://schemas.microsoft.com/office/drawing/2014/main" id="{1C47E2DA-3B82-F342-97B6-DBCBE94E63E0}"/>
                    </a:ext>
                  </a:extLst>
                </p14:cNvPr>
                <p14:cNvContentPartPr/>
                <p14:nvPr/>
              </p14:nvContentPartPr>
              <p14:xfrm>
                <a:off x="4561400" y="6533629"/>
                <a:ext cx="5040" cy="39240"/>
              </p14:xfrm>
            </p:contentPart>
          </mc:Choice>
          <mc:Fallback xmlns="">
            <p:pic>
              <p:nvPicPr>
                <p:cNvPr id="90" name="Ink 89">
                  <a:extLst>
                    <a:ext uri="{FF2B5EF4-FFF2-40B4-BE49-F238E27FC236}">
                      <a16:creationId xmlns:a16="http://schemas.microsoft.com/office/drawing/2014/main" id="{1C47E2DA-3B82-F342-97B6-DBCBE94E63E0}"/>
                    </a:ext>
                  </a:extLst>
                </p:cNvPr>
                <p:cNvPicPr/>
                <p:nvPr/>
              </p:nvPicPr>
              <p:blipFill>
                <a:blip r:embed="rId90"/>
                <a:stretch>
                  <a:fillRect/>
                </a:stretch>
              </p:blipFill>
              <p:spPr>
                <a:xfrm>
                  <a:off x="4554344" y="6526069"/>
                  <a:ext cx="19152"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1" name="Ink 90">
                  <a:extLst>
                    <a:ext uri="{FF2B5EF4-FFF2-40B4-BE49-F238E27FC236}">
                      <a16:creationId xmlns:a16="http://schemas.microsoft.com/office/drawing/2014/main" id="{C34473E6-0EE5-B247-BF47-4173F7E82540}"/>
                    </a:ext>
                  </a:extLst>
                </p14:cNvPr>
                <p14:cNvContentPartPr/>
                <p14:nvPr/>
              </p14:nvContentPartPr>
              <p14:xfrm>
                <a:off x="4559240" y="6486469"/>
                <a:ext cx="14400" cy="9720"/>
              </p14:xfrm>
            </p:contentPart>
          </mc:Choice>
          <mc:Fallback xmlns="">
            <p:pic>
              <p:nvPicPr>
                <p:cNvPr id="91" name="Ink 90">
                  <a:extLst>
                    <a:ext uri="{FF2B5EF4-FFF2-40B4-BE49-F238E27FC236}">
                      <a16:creationId xmlns:a16="http://schemas.microsoft.com/office/drawing/2014/main" id="{C34473E6-0EE5-B247-BF47-4173F7E82540}"/>
                    </a:ext>
                  </a:extLst>
                </p:cNvPr>
                <p:cNvPicPr/>
                <p:nvPr/>
              </p:nvPicPr>
              <p:blipFill>
                <a:blip r:embed="rId92"/>
                <a:stretch>
                  <a:fillRect/>
                </a:stretch>
              </p:blipFill>
              <p:spPr>
                <a:xfrm>
                  <a:off x="4551486" y="6478909"/>
                  <a:ext cx="29908"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2" name="Ink 91">
                  <a:extLst>
                    <a:ext uri="{FF2B5EF4-FFF2-40B4-BE49-F238E27FC236}">
                      <a16:creationId xmlns:a16="http://schemas.microsoft.com/office/drawing/2014/main" id="{4BD2D46B-B0DB-604A-9642-65B1B20B6DA4}"/>
                    </a:ext>
                  </a:extLst>
                </p14:cNvPr>
                <p14:cNvContentPartPr/>
                <p14:nvPr/>
              </p14:nvContentPartPr>
              <p14:xfrm>
                <a:off x="4594520" y="6500509"/>
                <a:ext cx="50040" cy="83520"/>
              </p14:xfrm>
            </p:contentPart>
          </mc:Choice>
          <mc:Fallback xmlns="">
            <p:pic>
              <p:nvPicPr>
                <p:cNvPr id="92" name="Ink 91">
                  <a:extLst>
                    <a:ext uri="{FF2B5EF4-FFF2-40B4-BE49-F238E27FC236}">
                      <a16:creationId xmlns:a16="http://schemas.microsoft.com/office/drawing/2014/main" id="{4BD2D46B-B0DB-604A-9642-65B1B20B6DA4}"/>
                    </a:ext>
                  </a:extLst>
                </p:cNvPr>
                <p:cNvPicPr/>
                <p:nvPr/>
              </p:nvPicPr>
              <p:blipFill>
                <a:blip r:embed="rId94"/>
                <a:stretch>
                  <a:fillRect/>
                </a:stretch>
              </p:blipFill>
              <p:spPr>
                <a:xfrm>
                  <a:off x="4586960" y="6492949"/>
                  <a:ext cx="65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3" name="Ink 92">
                  <a:extLst>
                    <a:ext uri="{FF2B5EF4-FFF2-40B4-BE49-F238E27FC236}">
                      <a16:creationId xmlns:a16="http://schemas.microsoft.com/office/drawing/2014/main" id="{E3178242-CA26-314D-977E-95B381974AB9}"/>
                    </a:ext>
                  </a:extLst>
                </p14:cNvPr>
                <p14:cNvContentPartPr/>
                <p14:nvPr/>
              </p14:nvContentPartPr>
              <p14:xfrm>
                <a:off x="4653920" y="6521749"/>
                <a:ext cx="69120" cy="69120"/>
              </p14:xfrm>
            </p:contentPart>
          </mc:Choice>
          <mc:Fallback xmlns="">
            <p:pic>
              <p:nvPicPr>
                <p:cNvPr id="93" name="Ink 92">
                  <a:extLst>
                    <a:ext uri="{FF2B5EF4-FFF2-40B4-BE49-F238E27FC236}">
                      <a16:creationId xmlns:a16="http://schemas.microsoft.com/office/drawing/2014/main" id="{E3178242-CA26-314D-977E-95B381974AB9}"/>
                    </a:ext>
                  </a:extLst>
                </p:cNvPr>
                <p:cNvPicPr/>
                <p:nvPr/>
              </p:nvPicPr>
              <p:blipFill>
                <a:blip r:embed="rId96"/>
                <a:stretch>
                  <a:fillRect/>
                </a:stretch>
              </p:blipFill>
              <p:spPr>
                <a:xfrm>
                  <a:off x="4646360" y="6514189"/>
                  <a:ext cx="84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4" name="Ink 93">
                  <a:extLst>
                    <a:ext uri="{FF2B5EF4-FFF2-40B4-BE49-F238E27FC236}">
                      <a16:creationId xmlns:a16="http://schemas.microsoft.com/office/drawing/2014/main" id="{59E3D55B-5B83-CD46-B13D-EE0F0E8929CA}"/>
                    </a:ext>
                  </a:extLst>
                </p14:cNvPr>
                <p14:cNvContentPartPr/>
                <p14:nvPr/>
              </p14:nvContentPartPr>
              <p14:xfrm>
                <a:off x="4725200" y="6506629"/>
                <a:ext cx="55080" cy="72360"/>
              </p14:xfrm>
            </p:contentPart>
          </mc:Choice>
          <mc:Fallback xmlns="">
            <p:pic>
              <p:nvPicPr>
                <p:cNvPr id="94" name="Ink 93">
                  <a:extLst>
                    <a:ext uri="{FF2B5EF4-FFF2-40B4-BE49-F238E27FC236}">
                      <a16:creationId xmlns:a16="http://schemas.microsoft.com/office/drawing/2014/main" id="{59E3D55B-5B83-CD46-B13D-EE0F0E8929CA}"/>
                    </a:ext>
                  </a:extLst>
                </p:cNvPr>
                <p:cNvPicPr/>
                <p:nvPr/>
              </p:nvPicPr>
              <p:blipFill>
                <a:blip r:embed="rId98"/>
                <a:stretch>
                  <a:fillRect/>
                </a:stretch>
              </p:blipFill>
              <p:spPr>
                <a:xfrm>
                  <a:off x="4717640" y="6499069"/>
                  <a:ext cx="70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5" name="Ink 94">
                  <a:extLst>
                    <a:ext uri="{FF2B5EF4-FFF2-40B4-BE49-F238E27FC236}">
                      <a16:creationId xmlns:a16="http://schemas.microsoft.com/office/drawing/2014/main" id="{1E5D626E-655E-9245-BA7A-BE89193645BB}"/>
                    </a:ext>
                  </a:extLst>
                </p14:cNvPr>
                <p14:cNvContentPartPr/>
                <p14:nvPr/>
              </p14:nvContentPartPr>
              <p14:xfrm>
                <a:off x="4779560" y="6490789"/>
                <a:ext cx="51480" cy="100080"/>
              </p14:xfrm>
            </p:contentPart>
          </mc:Choice>
          <mc:Fallback xmlns="">
            <p:pic>
              <p:nvPicPr>
                <p:cNvPr id="95" name="Ink 94">
                  <a:extLst>
                    <a:ext uri="{FF2B5EF4-FFF2-40B4-BE49-F238E27FC236}">
                      <a16:creationId xmlns:a16="http://schemas.microsoft.com/office/drawing/2014/main" id="{1E5D626E-655E-9245-BA7A-BE89193645BB}"/>
                    </a:ext>
                  </a:extLst>
                </p:cNvPr>
                <p:cNvPicPr/>
                <p:nvPr/>
              </p:nvPicPr>
              <p:blipFill>
                <a:blip r:embed="rId100"/>
                <a:stretch>
                  <a:fillRect/>
                </a:stretch>
              </p:blipFill>
              <p:spPr>
                <a:xfrm>
                  <a:off x="4772000" y="6483229"/>
                  <a:ext cx="66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7" name="Ink 96">
                  <a:extLst>
                    <a:ext uri="{FF2B5EF4-FFF2-40B4-BE49-F238E27FC236}">
                      <a16:creationId xmlns:a16="http://schemas.microsoft.com/office/drawing/2014/main" id="{74562275-60BE-EB47-95BD-D8C788C5E4D6}"/>
                    </a:ext>
                  </a:extLst>
                </p14:cNvPr>
                <p14:cNvContentPartPr/>
                <p14:nvPr/>
              </p14:nvContentPartPr>
              <p14:xfrm>
                <a:off x="4879280" y="6452269"/>
                <a:ext cx="121320" cy="162000"/>
              </p14:xfrm>
            </p:contentPart>
          </mc:Choice>
          <mc:Fallback xmlns="">
            <p:pic>
              <p:nvPicPr>
                <p:cNvPr id="97" name="Ink 96">
                  <a:extLst>
                    <a:ext uri="{FF2B5EF4-FFF2-40B4-BE49-F238E27FC236}">
                      <a16:creationId xmlns:a16="http://schemas.microsoft.com/office/drawing/2014/main" id="{74562275-60BE-EB47-95BD-D8C788C5E4D6}"/>
                    </a:ext>
                  </a:extLst>
                </p:cNvPr>
                <p:cNvPicPr/>
                <p:nvPr/>
              </p:nvPicPr>
              <p:blipFill>
                <a:blip r:embed="rId102"/>
                <a:stretch>
                  <a:fillRect/>
                </a:stretch>
              </p:blipFill>
              <p:spPr>
                <a:xfrm>
                  <a:off x="4871720" y="6444709"/>
                  <a:ext cx="136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9" name="Ink 98">
                  <a:extLst>
                    <a:ext uri="{FF2B5EF4-FFF2-40B4-BE49-F238E27FC236}">
                      <a16:creationId xmlns:a16="http://schemas.microsoft.com/office/drawing/2014/main" id="{6A981E1C-B164-8D41-9684-D1C4064DEB37}"/>
                    </a:ext>
                  </a:extLst>
                </p14:cNvPr>
                <p14:cNvContentPartPr/>
                <p14:nvPr/>
              </p14:nvContentPartPr>
              <p14:xfrm>
                <a:off x="5000600" y="6509869"/>
                <a:ext cx="66960" cy="214920"/>
              </p14:xfrm>
            </p:contentPart>
          </mc:Choice>
          <mc:Fallback xmlns="">
            <p:pic>
              <p:nvPicPr>
                <p:cNvPr id="99" name="Ink 98">
                  <a:extLst>
                    <a:ext uri="{FF2B5EF4-FFF2-40B4-BE49-F238E27FC236}">
                      <a16:creationId xmlns:a16="http://schemas.microsoft.com/office/drawing/2014/main" id="{6A981E1C-B164-8D41-9684-D1C4064DEB37}"/>
                    </a:ext>
                  </a:extLst>
                </p:cNvPr>
                <p:cNvPicPr/>
                <p:nvPr/>
              </p:nvPicPr>
              <p:blipFill>
                <a:blip r:embed="rId104"/>
                <a:stretch>
                  <a:fillRect/>
                </a:stretch>
              </p:blipFill>
              <p:spPr>
                <a:xfrm>
                  <a:off x="4993040" y="6502309"/>
                  <a:ext cx="820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0" name="Ink 99">
                  <a:extLst>
                    <a:ext uri="{FF2B5EF4-FFF2-40B4-BE49-F238E27FC236}">
                      <a16:creationId xmlns:a16="http://schemas.microsoft.com/office/drawing/2014/main" id="{B9FEAE0C-DF18-D343-BB4E-9D5627ED8F84}"/>
                    </a:ext>
                  </a:extLst>
                </p14:cNvPr>
                <p14:cNvContentPartPr/>
                <p14:nvPr/>
              </p14:nvContentPartPr>
              <p14:xfrm>
                <a:off x="5085920" y="6460909"/>
                <a:ext cx="164160" cy="117360"/>
              </p14:xfrm>
            </p:contentPart>
          </mc:Choice>
          <mc:Fallback xmlns="">
            <p:pic>
              <p:nvPicPr>
                <p:cNvPr id="100" name="Ink 99">
                  <a:extLst>
                    <a:ext uri="{FF2B5EF4-FFF2-40B4-BE49-F238E27FC236}">
                      <a16:creationId xmlns:a16="http://schemas.microsoft.com/office/drawing/2014/main" id="{B9FEAE0C-DF18-D343-BB4E-9D5627ED8F84}"/>
                    </a:ext>
                  </a:extLst>
                </p:cNvPr>
                <p:cNvPicPr/>
                <p:nvPr/>
              </p:nvPicPr>
              <p:blipFill>
                <a:blip r:embed="rId106"/>
                <a:stretch>
                  <a:fillRect/>
                </a:stretch>
              </p:blipFill>
              <p:spPr>
                <a:xfrm>
                  <a:off x="5078360" y="6453349"/>
                  <a:ext cx="179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1" name="Ink 100">
                  <a:extLst>
                    <a:ext uri="{FF2B5EF4-FFF2-40B4-BE49-F238E27FC236}">
                      <a16:creationId xmlns:a16="http://schemas.microsoft.com/office/drawing/2014/main" id="{31D25206-B22A-524A-AC36-9265CD4CE1F6}"/>
                    </a:ext>
                  </a:extLst>
                </p14:cNvPr>
                <p14:cNvContentPartPr/>
                <p14:nvPr/>
              </p14:nvContentPartPr>
              <p14:xfrm>
                <a:off x="5169080" y="6469549"/>
                <a:ext cx="140400" cy="14760"/>
              </p14:xfrm>
            </p:contentPart>
          </mc:Choice>
          <mc:Fallback xmlns="">
            <p:pic>
              <p:nvPicPr>
                <p:cNvPr id="101" name="Ink 100">
                  <a:extLst>
                    <a:ext uri="{FF2B5EF4-FFF2-40B4-BE49-F238E27FC236}">
                      <a16:creationId xmlns:a16="http://schemas.microsoft.com/office/drawing/2014/main" id="{31D25206-B22A-524A-AC36-9265CD4CE1F6}"/>
                    </a:ext>
                  </a:extLst>
                </p:cNvPr>
                <p:cNvPicPr/>
                <p:nvPr/>
              </p:nvPicPr>
              <p:blipFill>
                <a:blip r:embed="rId108"/>
                <a:stretch>
                  <a:fillRect/>
                </a:stretch>
              </p:blipFill>
              <p:spPr>
                <a:xfrm>
                  <a:off x="5161520" y="6461800"/>
                  <a:ext cx="155520" cy="3025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8" name="Ink 107">
                  <a:extLst>
                    <a:ext uri="{FF2B5EF4-FFF2-40B4-BE49-F238E27FC236}">
                      <a16:creationId xmlns:a16="http://schemas.microsoft.com/office/drawing/2014/main" id="{2DFB52B9-D4D4-FE47-918F-5A0E5C1CF11F}"/>
                    </a:ext>
                  </a:extLst>
                </p14:cNvPr>
                <p14:cNvContentPartPr/>
                <p14:nvPr/>
              </p14:nvContentPartPr>
              <p14:xfrm>
                <a:off x="5351600" y="6505189"/>
                <a:ext cx="28800" cy="66960"/>
              </p14:xfrm>
            </p:contentPart>
          </mc:Choice>
          <mc:Fallback xmlns="">
            <p:pic>
              <p:nvPicPr>
                <p:cNvPr id="108" name="Ink 107">
                  <a:extLst>
                    <a:ext uri="{FF2B5EF4-FFF2-40B4-BE49-F238E27FC236}">
                      <a16:creationId xmlns:a16="http://schemas.microsoft.com/office/drawing/2014/main" id="{2DFB52B9-D4D4-FE47-918F-5A0E5C1CF11F}"/>
                    </a:ext>
                  </a:extLst>
                </p:cNvPr>
                <p:cNvPicPr/>
                <p:nvPr/>
              </p:nvPicPr>
              <p:blipFill>
                <a:blip r:embed="rId110"/>
                <a:stretch>
                  <a:fillRect/>
                </a:stretch>
              </p:blipFill>
              <p:spPr>
                <a:xfrm>
                  <a:off x="5344040" y="6497629"/>
                  <a:ext cx="43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9" name="Ink 108">
                  <a:extLst>
                    <a:ext uri="{FF2B5EF4-FFF2-40B4-BE49-F238E27FC236}">
                      <a16:creationId xmlns:a16="http://schemas.microsoft.com/office/drawing/2014/main" id="{ED29C8CF-73E4-0642-B33F-36A058110BFF}"/>
                    </a:ext>
                  </a:extLst>
                </p14:cNvPr>
                <p14:cNvContentPartPr/>
                <p14:nvPr/>
              </p14:nvContentPartPr>
              <p14:xfrm>
                <a:off x="5356280" y="6469909"/>
                <a:ext cx="12240" cy="23760"/>
              </p14:xfrm>
            </p:contentPart>
          </mc:Choice>
          <mc:Fallback xmlns="">
            <p:pic>
              <p:nvPicPr>
                <p:cNvPr id="109" name="Ink 108">
                  <a:extLst>
                    <a:ext uri="{FF2B5EF4-FFF2-40B4-BE49-F238E27FC236}">
                      <a16:creationId xmlns:a16="http://schemas.microsoft.com/office/drawing/2014/main" id="{ED29C8CF-73E4-0642-B33F-36A058110BFF}"/>
                    </a:ext>
                  </a:extLst>
                </p:cNvPr>
                <p:cNvPicPr/>
                <p:nvPr/>
              </p:nvPicPr>
              <p:blipFill>
                <a:blip r:embed="rId112"/>
                <a:stretch>
                  <a:fillRect/>
                </a:stretch>
              </p:blipFill>
              <p:spPr>
                <a:xfrm>
                  <a:off x="5348720" y="6462349"/>
                  <a:ext cx="27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0" name="Ink 109">
                  <a:extLst>
                    <a:ext uri="{FF2B5EF4-FFF2-40B4-BE49-F238E27FC236}">
                      <a16:creationId xmlns:a16="http://schemas.microsoft.com/office/drawing/2014/main" id="{4168A75D-C0CD-F645-8B3E-555023D4FA93}"/>
                    </a:ext>
                  </a:extLst>
                </p14:cNvPr>
                <p14:cNvContentPartPr/>
                <p14:nvPr/>
              </p14:nvContentPartPr>
              <p14:xfrm>
                <a:off x="5408480" y="6495829"/>
                <a:ext cx="52200" cy="73800"/>
              </p14:xfrm>
            </p:contentPart>
          </mc:Choice>
          <mc:Fallback xmlns="">
            <p:pic>
              <p:nvPicPr>
                <p:cNvPr id="110" name="Ink 109">
                  <a:extLst>
                    <a:ext uri="{FF2B5EF4-FFF2-40B4-BE49-F238E27FC236}">
                      <a16:creationId xmlns:a16="http://schemas.microsoft.com/office/drawing/2014/main" id="{4168A75D-C0CD-F645-8B3E-555023D4FA93}"/>
                    </a:ext>
                  </a:extLst>
                </p:cNvPr>
                <p:cNvPicPr/>
                <p:nvPr/>
              </p:nvPicPr>
              <p:blipFill>
                <a:blip r:embed="rId114"/>
                <a:stretch>
                  <a:fillRect/>
                </a:stretch>
              </p:blipFill>
              <p:spPr>
                <a:xfrm>
                  <a:off x="5400920" y="6488269"/>
                  <a:ext cx="67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9" name="Ink 118">
                  <a:extLst>
                    <a:ext uri="{FF2B5EF4-FFF2-40B4-BE49-F238E27FC236}">
                      <a16:creationId xmlns:a16="http://schemas.microsoft.com/office/drawing/2014/main" id="{A3DBE9E7-0440-4741-978E-6ACDBBAA691C}"/>
                    </a:ext>
                  </a:extLst>
                </p14:cNvPr>
                <p14:cNvContentPartPr/>
                <p14:nvPr/>
              </p14:nvContentPartPr>
              <p14:xfrm>
                <a:off x="5506040" y="6422029"/>
                <a:ext cx="126000" cy="38160"/>
              </p14:xfrm>
            </p:contentPart>
          </mc:Choice>
          <mc:Fallback xmlns="">
            <p:pic>
              <p:nvPicPr>
                <p:cNvPr id="119" name="Ink 118">
                  <a:extLst>
                    <a:ext uri="{FF2B5EF4-FFF2-40B4-BE49-F238E27FC236}">
                      <a16:creationId xmlns:a16="http://schemas.microsoft.com/office/drawing/2014/main" id="{A3DBE9E7-0440-4741-978E-6ACDBBAA691C}"/>
                    </a:ext>
                  </a:extLst>
                </p:cNvPr>
                <p:cNvPicPr/>
                <p:nvPr/>
              </p:nvPicPr>
              <p:blipFill>
                <a:blip r:embed="rId116"/>
                <a:stretch>
                  <a:fillRect/>
                </a:stretch>
              </p:blipFill>
              <p:spPr>
                <a:xfrm>
                  <a:off x="5495630" y="6411589"/>
                  <a:ext cx="146103"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0" name="Ink 119">
                  <a:extLst>
                    <a:ext uri="{FF2B5EF4-FFF2-40B4-BE49-F238E27FC236}">
                      <a16:creationId xmlns:a16="http://schemas.microsoft.com/office/drawing/2014/main" id="{A29EB1D7-363B-3A40-B85F-6FC04C3855DC}"/>
                    </a:ext>
                  </a:extLst>
                </p14:cNvPr>
                <p14:cNvContentPartPr/>
                <p14:nvPr/>
              </p14:nvContentPartPr>
              <p14:xfrm>
                <a:off x="5551040" y="6441109"/>
                <a:ext cx="38160" cy="104400"/>
              </p14:xfrm>
            </p:contentPart>
          </mc:Choice>
          <mc:Fallback xmlns="">
            <p:pic>
              <p:nvPicPr>
                <p:cNvPr id="120" name="Ink 119">
                  <a:extLst>
                    <a:ext uri="{FF2B5EF4-FFF2-40B4-BE49-F238E27FC236}">
                      <a16:creationId xmlns:a16="http://schemas.microsoft.com/office/drawing/2014/main" id="{A29EB1D7-363B-3A40-B85F-6FC04C3855DC}"/>
                    </a:ext>
                  </a:extLst>
                </p:cNvPr>
                <p:cNvPicPr/>
                <p:nvPr/>
              </p:nvPicPr>
              <p:blipFill>
                <a:blip r:embed="rId118"/>
                <a:stretch>
                  <a:fillRect/>
                </a:stretch>
              </p:blipFill>
              <p:spPr>
                <a:xfrm>
                  <a:off x="5543480" y="6433575"/>
                  <a:ext cx="53280" cy="119468"/>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1" name="Ink 120">
                  <a:extLst>
                    <a:ext uri="{FF2B5EF4-FFF2-40B4-BE49-F238E27FC236}">
                      <a16:creationId xmlns:a16="http://schemas.microsoft.com/office/drawing/2014/main" id="{6115774A-76AD-1547-B80D-DADF58F19853}"/>
                    </a:ext>
                  </a:extLst>
                </p14:cNvPr>
                <p14:cNvContentPartPr/>
                <p14:nvPr/>
              </p14:nvContentPartPr>
              <p14:xfrm>
                <a:off x="5591360" y="6402949"/>
                <a:ext cx="95400" cy="154800"/>
              </p14:xfrm>
            </p:contentPart>
          </mc:Choice>
          <mc:Fallback xmlns="">
            <p:pic>
              <p:nvPicPr>
                <p:cNvPr id="121" name="Ink 120">
                  <a:extLst>
                    <a:ext uri="{FF2B5EF4-FFF2-40B4-BE49-F238E27FC236}">
                      <a16:creationId xmlns:a16="http://schemas.microsoft.com/office/drawing/2014/main" id="{6115774A-76AD-1547-B80D-DADF58F19853}"/>
                    </a:ext>
                  </a:extLst>
                </p:cNvPr>
                <p:cNvPicPr/>
                <p:nvPr/>
              </p:nvPicPr>
              <p:blipFill>
                <a:blip r:embed="rId120"/>
                <a:stretch>
                  <a:fillRect/>
                </a:stretch>
              </p:blipFill>
              <p:spPr>
                <a:xfrm>
                  <a:off x="5580880" y="6392485"/>
                  <a:ext cx="115636" cy="17500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2" name="Ink 121">
                  <a:extLst>
                    <a:ext uri="{FF2B5EF4-FFF2-40B4-BE49-F238E27FC236}">
                      <a16:creationId xmlns:a16="http://schemas.microsoft.com/office/drawing/2014/main" id="{0215B81D-851E-2446-A527-E7BA8722B70A}"/>
                    </a:ext>
                  </a:extLst>
                </p14:cNvPr>
                <p14:cNvContentPartPr/>
                <p14:nvPr/>
              </p14:nvContentPartPr>
              <p14:xfrm>
                <a:off x="5693600" y="6498709"/>
                <a:ext cx="11160" cy="37800"/>
              </p14:xfrm>
            </p:contentPart>
          </mc:Choice>
          <mc:Fallback xmlns="">
            <p:pic>
              <p:nvPicPr>
                <p:cNvPr id="122" name="Ink 121">
                  <a:extLst>
                    <a:ext uri="{FF2B5EF4-FFF2-40B4-BE49-F238E27FC236}">
                      <a16:creationId xmlns:a16="http://schemas.microsoft.com/office/drawing/2014/main" id="{0215B81D-851E-2446-A527-E7BA8722B70A}"/>
                    </a:ext>
                  </a:extLst>
                </p:cNvPr>
                <p:cNvPicPr/>
                <p:nvPr/>
              </p:nvPicPr>
              <p:blipFill>
                <a:blip r:embed="rId122"/>
                <a:stretch>
                  <a:fillRect/>
                </a:stretch>
              </p:blipFill>
              <p:spPr>
                <a:xfrm>
                  <a:off x="5686040" y="6491149"/>
                  <a:ext cx="26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3" name="Ink 122">
                  <a:extLst>
                    <a:ext uri="{FF2B5EF4-FFF2-40B4-BE49-F238E27FC236}">
                      <a16:creationId xmlns:a16="http://schemas.microsoft.com/office/drawing/2014/main" id="{6D255B92-B3A9-8A46-99F0-460192789F15}"/>
                    </a:ext>
                  </a:extLst>
                </p14:cNvPr>
                <p14:cNvContentPartPr/>
                <p14:nvPr/>
              </p14:nvContentPartPr>
              <p14:xfrm>
                <a:off x="5698640" y="6478909"/>
                <a:ext cx="21240" cy="16920"/>
              </p14:xfrm>
            </p:contentPart>
          </mc:Choice>
          <mc:Fallback xmlns="">
            <p:pic>
              <p:nvPicPr>
                <p:cNvPr id="123" name="Ink 122">
                  <a:extLst>
                    <a:ext uri="{FF2B5EF4-FFF2-40B4-BE49-F238E27FC236}">
                      <a16:creationId xmlns:a16="http://schemas.microsoft.com/office/drawing/2014/main" id="{6D255B92-B3A9-8A46-99F0-460192789F15}"/>
                    </a:ext>
                  </a:extLst>
                </p:cNvPr>
                <p:cNvPicPr/>
                <p:nvPr/>
              </p:nvPicPr>
              <p:blipFill>
                <a:blip r:embed="rId124"/>
                <a:stretch>
                  <a:fillRect/>
                </a:stretch>
              </p:blipFill>
              <p:spPr>
                <a:xfrm>
                  <a:off x="5691080" y="6471349"/>
                  <a:ext cx="36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4" name="Ink 123">
                  <a:extLst>
                    <a:ext uri="{FF2B5EF4-FFF2-40B4-BE49-F238E27FC236}">
                      <a16:creationId xmlns:a16="http://schemas.microsoft.com/office/drawing/2014/main" id="{9AB16C4F-374B-0646-9313-A6063FD58F69}"/>
                    </a:ext>
                  </a:extLst>
                </p14:cNvPr>
                <p14:cNvContentPartPr/>
                <p14:nvPr/>
              </p14:nvContentPartPr>
              <p14:xfrm>
                <a:off x="5740760" y="6490789"/>
                <a:ext cx="52560" cy="61920"/>
              </p14:xfrm>
            </p:contentPart>
          </mc:Choice>
          <mc:Fallback xmlns="">
            <p:pic>
              <p:nvPicPr>
                <p:cNvPr id="124" name="Ink 123">
                  <a:extLst>
                    <a:ext uri="{FF2B5EF4-FFF2-40B4-BE49-F238E27FC236}">
                      <a16:creationId xmlns:a16="http://schemas.microsoft.com/office/drawing/2014/main" id="{9AB16C4F-374B-0646-9313-A6063FD58F69}"/>
                    </a:ext>
                  </a:extLst>
                </p:cNvPr>
                <p:cNvPicPr/>
                <p:nvPr/>
              </p:nvPicPr>
              <p:blipFill>
                <a:blip r:embed="rId126"/>
                <a:stretch>
                  <a:fillRect/>
                </a:stretch>
              </p:blipFill>
              <p:spPr>
                <a:xfrm>
                  <a:off x="5733200" y="6483229"/>
                  <a:ext cx="67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5" name="Ink 124">
                  <a:extLst>
                    <a:ext uri="{FF2B5EF4-FFF2-40B4-BE49-F238E27FC236}">
                      <a16:creationId xmlns:a16="http://schemas.microsoft.com/office/drawing/2014/main" id="{D6E0DB3D-A0D4-824D-8D83-B88CB973C86A}"/>
                    </a:ext>
                  </a:extLst>
                </p14:cNvPr>
                <p14:cNvContentPartPr/>
                <p14:nvPr/>
              </p14:nvContentPartPr>
              <p14:xfrm>
                <a:off x="5819240" y="6431749"/>
                <a:ext cx="81000" cy="12240"/>
              </p14:xfrm>
            </p:contentPart>
          </mc:Choice>
          <mc:Fallback xmlns="">
            <p:pic>
              <p:nvPicPr>
                <p:cNvPr id="125" name="Ink 124">
                  <a:extLst>
                    <a:ext uri="{FF2B5EF4-FFF2-40B4-BE49-F238E27FC236}">
                      <a16:creationId xmlns:a16="http://schemas.microsoft.com/office/drawing/2014/main" id="{D6E0DB3D-A0D4-824D-8D83-B88CB973C86A}"/>
                    </a:ext>
                  </a:extLst>
                </p:cNvPr>
                <p:cNvPicPr/>
                <p:nvPr/>
              </p:nvPicPr>
              <p:blipFill>
                <a:blip r:embed="rId128"/>
                <a:stretch>
                  <a:fillRect/>
                </a:stretch>
              </p:blipFill>
              <p:spPr>
                <a:xfrm>
                  <a:off x="5811680" y="6424189"/>
                  <a:ext cx="96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6" name="Ink 125">
                  <a:extLst>
                    <a:ext uri="{FF2B5EF4-FFF2-40B4-BE49-F238E27FC236}">
                      <a16:creationId xmlns:a16="http://schemas.microsoft.com/office/drawing/2014/main" id="{B8DF31DA-2AC1-C94D-B606-DEEE8DD8FBDD}"/>
                    </a:ext>
                  </a:extLst>
                </p14:cNvPr>
                <p14:cNvContentPartPr/>
                <p14:nvPr/>
              </p14:nvContentPartPr>
              <p14:xfrm>
                <a:off x="5857400" y="6365149"/>
                <a:ext cx="43200" cy="210960"/>
              </p14:xfrm>
            </p:contentPart>
          </mc:Choice>
          <mc:Fallback xmlns="">
            <p:pic>
              <p:nvPicPr>
                <p:cNvPr id="126" name="Ink 125">
                  <a:extLst>
                    <a:ext uri="{FF2B5EF4-FFF2-40B4-BE49-F238E27FC236}">
                      <a16:creationId xmlns:a16="http://schemas.microsoft.com/office/drawing/2014/main" id="{B8DF31DA-2AC1-C94D-B606-DEEE8DD8FBDD}"/>
                    </a:ext>
                  </a:extLst>
                </p:cNvPr>
                <p:cNvPicPr/>
                <p:nvPr/>
              </p:nvPicPr>
              <p:blipFill>
                <a:blip r:embed="rId130"/>
                <a:stretch>
                  <a:fillRect/>
                </a:stretch>
              </p:blipFill>
              <p:spPr>
                <a:xfrm>
                  <a:off x="5849840" y="6357602"/>
                  <a:ext cx="58320" cy="226054"/>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7" name="Ink 126">
                  <a:extLst>
                    <a:ext uri="{FF2B5EF4-FFF2-40B4-BE49-F238E27FC236}">
                      <a16:creationId xmlns:a16="http://schemas.microsoft.com/office/drawing/2014/main" id="{C2DD263B-3C31-AF41-B4C5-E54BF92FABF9}"/>
                    </a:ext>
                  </a:extLst>
                </p14:cNvPr>
                <p14:cNvContentPartPr/>
                <p14:nvPr/>
              </p14:nvContentPartPr>
              <p14:xfrm>
                <a:off x="5909600" y="6495829"/>
                <a:ext cx="5040" cy="30240"/>
              </p14:xfrm>
            </p:contentPart>
          </mc:Choice>
          <mc:Fallback xmlns="">
            <p:pic>
              <p:nvPicPr>
                <p:cNvPr id="127" name="Ink 126">
                  <a:extLst>
                    <a:ext uri="{FF2B5EF4-FFF2-40B4-BE49-F238E27FC236}">
                      <a16:creationId xmlns:a16="http://schemas.microsoft.com/office/drawing/2014/main" id="{C2DD263B-3C31-AF41-B4C5-E54BF92FABF9}"/>
                    </a:ext>
                  </a:extLst>
                </p:cNvPr>
                <p:cNvPicPr/>
                <p:nvPr/>
              </p:nvPicPr>
              <p:blipFill>
                <a:blip r:embed="rId132"/>
                <a:stretch>
                  <a:fillRect/>
                </a:stretch>
              </p:blipFill>
              <p:spPr>
                <a:xfrm>
                  <a:off x="5902040" y="6488269"/>
                  <a:ext cx="20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8" name="Ink 127">
                  <a:extLst>
                    <a:ext uri="{FF2B5EF4-FFF2-40B4-BE49-F238E27FC236}">
                      <a16:creationId xmlns:a16="http://schemas.microsoft.com/office/drawing/2014/main" id="{6BF8BDB7-3053-A947-B74B-702601B0EEE9}"/>
                    </a:ext>
                  </a:extLst>
                </p14:cNvPr>
                <p14:cNvContentPartPr/>
                <p14:nvPr/>
              </p14:nvContentPartPr>
              <p14:xfrm>
                <a:off x="5914280" y="6505189"/>
                <a:ext cx="2880" cy="6480"/>
              </p14:xfrm>
            </p:contentPart>
          </mc:Choice>
          <mc:Fallback xmlns="">
            <p:pic>
              <p:nvPicPr>
                <p:cNvPr id="128" name="Ink 127">
                  <a:extLst>
                    <a:ext uri="{FF2B5EF4-FFF2-40B4-BE49-F238E27FC236}">
                      <a16:creationId xmlns:a16="http://schemas.microsoft.com/office/drawing/2014/main" id="{6BF8BDB7-3053-A947-B74B-702601B0EEE9}"/>
                    </a:ext>
                  </a:extLst>
                </p:cNvPr>
                <p:cNvPicPr/>
                <p:nvPr/>
              </p:nvPicPr>
              <p:blipFill>
                <a:blip r:embed="rId134"/>
                <a:stretch>
                  <a:fillRect/>
                </a:stretch>
              </p:blipFill>
              <p:spPr>
                <a:xfrm>
                  <a:off x="5906720" y="6497629"/>
                  <a:ext cx="18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9" name="Ink 128">
                  <a:extLst>
                    <a:ext uri="{FF2B5EF4-FFF2-40B4-BE49-F238E27FC236}">
                      <a16:creationId xmlns:a16="http://schemas.microsoft.com/office/drawing/2014/main" id="{D9AAAF4D-3FCC-B248-A967-33F9903EC00B}"/>
                    </a:ext>
                  </a:extLst>
                </p14:cNvPr>
                <p14:cNvContentPartPr/>
                <p14:nvPr/>
              </p14:nvContentPartPr>
              <p14:xfrm>
                <a:off x="5954600" y="6370189"/>
                <a:ext cx="149760" cy="166320"/>
              </p14:xfrm>
            </p:contentPart>
          </mc:Choice>
          <mc:Fallback xmlns="">
            <p:pic>
              <p:nvPicPr>
                <p:cNvPr id="129" name="Ink 128">
                  <a:extLst>
                    <a:ext uri="{FF2B5EF4-FFF2-40B4-BE49-F238E27FC236}">
                      <a16:creationId xmlns:a16="http://schemas.microsoft.com/office/drawing/2014/main" id="{D9AAAF4D-3FCC-B248-A967-33F9903EC00B}"/>
                    </a:ext>
                  </a:extLst>
                </p:cNvPr>
                <p:cNvPicPr/>
                <p:nvPr/>
              </p:nvPicPr>
              <p:blipFill>
                <a:blip r:embed="rId136"/>
                <a:stretch>
                  <a:fillRect/>
                </a:stretch>
              </p:blipFill>
              <p:spPr>
                <a:xfrm>
                  <a:off x="5947058" y="6362629"/>
                  <a:ext cx="164844"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0" name="Ink 129">
                  <a:extLst>
                    <a:ext uri="{FF2B5EF4-FFF2-40B4-BE49-F238E27FC236}">
                      <a16:creationId xmlns:a16="http://schemas.microsoft.com/office/drawing/2014/main" id="{78EA12DE-8C1B-DF47-ADBB-EFD937E87591}"/>
                    </a:ext>
                  </a:extLst>
                </p14:cNvPr>
                <p14:cNvContentPartPr/>
                <p14:nvPr/>
              </p14:nvContentPartPr>
              <p14:xfrm>
                <a:off x="4290680" y="6665389"/>
                <a:ext cx="116640" cy="153360"/>
              </p14:xfrm>
            </p:contentPart>
          </mc:Choice>
          <mc:Fallback xmlns="">
            <p:pic>
              <p:nvPicPr>
                <p:cNvPr id="130" name="Ink 129">
                  <a:extLst>
                    <a:ext uri="{FF2B5EF4-FFF2-40B4-BE49-F238E27FC236}">
                      <a16:creationId xmlns:a16="http://schemas.microsoft.com/office/drawing/2014/main" id="{78EA12DE-8C1B-DF47-ADBB-EFD937E87591}"/>
                    </a:ext>
                  </a:extLst>
                </p:cNvPr>
                <p:cNvPicPr/>
                <p:nvPr/>
              </p:nvPicPr>
              <p:blipFill>
                <a:blip r:embed="rId138"/>
                <a:stretch>
                  <a:fillRect/>
                </a:stretch>
              </p:blipFill>
              <p:spPr>
                <a:xfrm>
                  <a:off x="4283120" y="6657829"/>
                  <a:ext cx="131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1" name="Ink 130">
                  <a:extLst>
                    <a:ext uri="{FF2B5EF4-FFF2-40B4-BE49-F238E27FC236}">
                      <a16:creationId xmlns:a16="http://schemas.microsoft.com/office/drawing/2014/main" id="{D10CE6DE-01E8-9F44-B4D1-CEE1ABE8DC2F}"/>
                    </a:ext>
                  </a:extLst>
                </p14:cNvPr>
                <p14:cNvContentPartPr/>
                <p14:nvPr/>
              </p14:nvContentPartPr>
              <p14:xfrm>
                <a:off x="4395080" y="6752509"/>
                <a:ext cx="107280" cy="82800"/>
              </p14:xfrm>
            </p:contentPart>
          </mc:Choice>
          <mc:Fallback xmlns="">
            <p:pic>
              <p:nvPicPr>
                <p:cNvPr id="131" name="Ink 130">
                  <a:extLst>
                    <a:ext uri="{FF2B5EF4-FFF2-40B4-BE49-F238E27FC236}">
                      <a16:creationId xmlns:a16="http://schemas.microsoft.com/office/drawing/2014/main" id="{D10CE6DE-01E8-9F44-B4D1-CEE1ABE8DC2F}"/>
                    </a:ext>
                  </a:extLst>
                </p:cNvPr>
                <p:cNvPicPr/>
                <p:nvPr/>
              </p:nvPicPr>
              <p:blipFill>
                <a:blip r:embed="rId140"/>
                <a:stretch>
                  <a:fillRect/>
                </a:stretch>
              </p:blipFill>
              <p:spPr>
                <a:xfrm>
                  <a:off x="4384640" y="6742069"/>
                  <a:ext cx="127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2" name="Ink 131">
                  <a:extLst>
                    <a:ext uri="{FF2B5EF4-FFF2-40B4-BE49-F238E27FC236}">
                      <a16:creationId xmlns:a16="http://schemas.microsoft.com/office/drawing/2014/main" id="{741FFBBC-BBDC-EB47-AEC6-2861D79B87F5}"/>
                    </a:ext>
                  </a:extLst>
                </p14:cNvPr>
                <p14:cNvContentPartPr/>
                <p14:nvPr/>
              </p14:nvContentPartPr>
              <p14:xfrm>
                <a:off x="4540160" y="6735589"/>
                <a:ext cx="71640" cy="194760"/>
              </p14:xfrm>
            </p:contentPart>
          </mc:Choice>
          <mc:Fallback xmlns="">
            <p:pic>
              <p:nvPicPr>
                <p:cNvPr id="132" name="Ink 131">
                  <a:extLst>
                    <a:ext uri="{FF2B5EF4-FFF2-40B4-BE49-F238E27FC236}">
                      <a16:creationId xmlns:a16="http://schemas.microsoft.com/office/drawing/2014/main" id="{741FFBBC-BBDC-EB47-AEC6-2861D79B87F5}"/>
                    </a:ext>
                  </a:extLst>
                </p:cNvPr>
                <p:cNvPicPr/>
                <p:nvPr/>
              </p:nvPicPr>
              <p:blipFill>
                <a:blip r:embed="rId142"/>
                <a:stretch>
                  <a:fillRect/>
                </a:stretch>
              </p:blipFill>
              <p:spPr>
                <a:xfrm>
                  <a:off x="4532600" y="6728029"/>
                  <a:ext cx="86760" cy="209880"/>
                </a:xfrm>
                <a:prstGeom prst="rect">
                  <a:avLst/>
                </a:prstGeom>
              </p:spPr>
            </p:pic>
          </mc:Fallback>
        </mc:AlternateContent>
      </p:grpSp>
    </p:spTree>
    <p:extLst>
      <p:ext uri="{BB962C8B-B14F-4D97-AF65-F5344CB8AC3E}">
        <p14:creationId xmlns:p14="http://schemas.microsoft.com/office/powerpoint/2010/main" val="35632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t>
            </a:r>
            <a:r>
              <a:rPr lang="en-US" sz="3600" dirty="0" err="1"/>
              <a:t>Jer</a:t>
            </a:r>
            <a:r>
              <a:rPr lang="en-US" sz="3600" dirty="0"/>
              <a:t> Sinnott </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65384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Karthik Subramanian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extLst>
              <p:ext uri="{D42A27DB-BD31-4B8C-83A1-F6EECF244321}">
                <p14:modId xmlns:p14="http://schemas.microsoft.com/office/powerpoint/2010/main" val="2672498041"/>
              </p:ext>
            </p:extLst>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10714E21-21EE-EE44-B8D3-8AED0F7BFE90}"/>
              </a:ext>
            </a:extLst>
          </p:cNvPr>
          <p:cNvGrpSpPr/>
          <p:nvPr/>
        </p:nvGrpSpPr>
        <p:grpSpPr>
          <a:xfrm>
            <a:off x="8261947" y="2686618"/>
            <a:ext cx="240120" cy="261360"/>
            <a:chOff x="8261947" y="2686618"/>
            <a:chExt cx="240120" cy="2613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7C805A2-C956-9D49-9548-704ED617AC97}"/>
                    </a:ext>
                  </a:extLst>
                </p14:cNvPr>
                <p14:cNvContentPartPr/>
                <p14:nvPr/>
              </p14:nvContentPartPr>
              <p14:xfrm>
                <a:off x="8261947" y="2686618"/>
                <a:ext cx="198000" cy="219240"/>
              </p14:xfrm>
            </p:contentPart>
          </mc:Choice>
          <mc:Fallback xmlns="">
            <p:pic>
              <p:nvPicPr>
                <p:cNvPr id="2" name="Ink 1">
                  <a:extLst>
                    <a:ext uri="{FF2B5EF4-FFF2-40B4-BE49-F238E27FC236}">
                      <a16:creationId xmlns:a16="http://schemas.microsoft.com/office/drawing/2014/main" id="{07C805A2-C956-9D49-9548-704ED617AC97}"/>
                    </a:ext>
                  </a:extLst>
                </p:cNvPr>
                <p:cNvPicPr/>
                <p:nvPr/>
              </p:nvPicPr>
              <p:blipFill>
                <a:blip r:embed="rId4"/>
                <a:stretch>
                  <a:fillRect/>
                </a:stretch>
              </p:blipFill>
              <p:spPr>
                <a:xfrm>
                  <a:off x="8251507" y="2676178"/>
                  <a:ext cx="2181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AC74F76-3A1F-164D-BF89-C4B24A335969}"/>
                    </a:ext>
                  </a:extLst>
                </p14:cNvPr>
                <p14:cNvContentPartPr/>
                <p14:nvPr/>
              </p14:nvContentPartPr>
              <p14:xfrm>
                <a:off x="8325307" y="2694538"/>
                <a:ext cx="176760" cy="253440"/>
              </p14:xfrm>
            </p:contentPart>
          </mc:Choice>
          <mc:Fallback xmlns="">
            <p:pic>
              <p:nvPicPr>
                <p:cNvPr id="5" name="Ink 4">
                  <a:extLst>
                    <a:ext uri="{FF2B5EF4-FFF2-40B4-BE49-F238E27FC236}">
                      <a16:creationId xmlns:a16="http://schemas.microsoft.com/office/drawing/2014/main" id="{0AC74F76-3A1F-164D-BF89-C4B24A335969}"/>
                    </a:ext>
                  </a:extLst>
                </p:cNvPr>
                <p:cNvPicPr/>
                <p:nvPr/>
              </p:nvPicPr>
              <p:blipFill>
                <a:blip r:embed="rId6"/>
                <a:stretch>
                  <a:fillRect/>
                </a:stretch>
              </p:blipFill>
              <p:spPr>
                <a:xfrm>
                  <a:off x="8317747" y="2686989"/>
                  <a:ext cx="191880" cy="26853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4E282D07-42AD-2E42-8FC3-6C5C3061B721}"/>
                  </a:ext>
                </a:extLst>
              </p14:cNvPr>
              <p14:cNvContentPartPr/>
              <p14:nvPr/>
            </p14:nvContentPartPr>
            <p14:xfrm>
              <a:off x="4388347" y="3808378"/>
              <a:ext cx="261360" cy="395640"/>
            </p14:xfrm>
          </p:contentPart>
        </mc:Choice>
        <mc:Fallback xmlns="">
          <p:pic>
            <p:nvPicPr>
              <p:cNvPr id="25" name="Ink 24">
                <a:extLst>
                  <a:ext uri="{FF2B5EF4-FFF2-40B4-BE49-F238E27FC236}">
                    <a16:creationId xmlns:a16="http://schemas.microsoft.com/office/drawing/2014/main" id="{4E282D07-42AD-2E42-8FC3-6C5C3061B721}"/>
                  </a:ext>
                </a:extLst>
              </p:cNvPr>
              <p:cNvPicPr/>
              <p:nvPr/>
            </p:nvPicPr>
            <p:blipFill>
              <a:blip r:embed="rId8"/>
              <a:stretch>
                <a:fillRect/>
              </a:stretch>
            </p:blipFill>
            <p:spPr>
              <a:xfrm>
                <a:off x="4380787" y="3800811"/>
                <a:ext cx="276480" cy="4107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7115BCEB-FE69-2E41-B608-8F50EE61E198}"/>
                  </a:ext>
                </a:extLst>
              </p14:cNvPr>
              <p14:cNvContentPartPr/>
              <p14:nvPr/>
            </p14:nvContentPartPr>
            <p14:xfrm>
              <a:off x="4409587" y="4309498"/>
              <a:ext cx="226080" cy="353160"/>
            </p14:xfrm>
          </p:contentPart>
        </mc:Choice>
        <mc:Fallback xmlns="">
          <p:pic>
            <p:nvPicPr>
              <p:cNvPr id="29" name="Ink 28">
                <a:extLst>
                  <a:ext uri="{FF2B5EF4-FFF2-40B4-BE49-F238E27FC236}">
                    <a16:creationId xmlns:a16="http://schemas.microsoft.com/office/drawing/2014/main" id="{7115BCEB-FE69-2E41-B608-8F50EE61E198}"/>
                  </a:ext>
                </a:extLst>
              </p:cNvPr>
              <p:cNvPicPr/>
              <p:nvPr/>
            </p:nvPicPr>
            <p:blipFill>
              <a:blip r:embed="rId10"/>
              <a:stretch>
                <a:fillRect/>
              </a:stretch>
            </p:blipFill>
            <p:spPr>
              <a:xfrm>
                <a:off x="4402039" y="4301938"/>
                <a:ext cx="241176"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9AAA86CC-01D3-F944-9983-2007CC36FCB4}"/>
                  </a:ext>
                </a:extLst>
              </p14:cNvPr>
              <p14:cNvContentPartPr/>
              <p14:nvPr/>
            </p14:nvContentPartPr>
            <p14:xfrm>
              <a:off x="6039307" y="4796218"/>
              <a:ext cx="409680" cy="508320"/>
            </p14:xfrm>
          </p:contentPart>
        </mc:Choice>
        <mc:Fallback xmlns="">
          <p:pic>
            <p:nvPicPr>
              <p:cNvPr id="32" name="Ink 31">
                <a:extLst>
                  <a:ext uri="{FF2B5EF4-FFF2-40B4-BE49-F238E27FC236}">
                    <a16:creationId xmlns:a16="http://schemas.microsoft.com/office/drawing/2014/main" id="{9AAA86CC-01D3-F944-9983-2007CC36FCB4}"/>
                  </a:ext>
                </a:extLst>
              </p:cNvPr>
              <p:cNvPicPr/>
              <p:nvPr/>
            </p:nvPicPr>
            <p:blipFill>
              <a:blip r:embed="rId12"/>
              <a:stretch>
                <a:fillRect/>
              </a:stretch>
            </p:blipFill>
            <p:spPr>
              <a:xfrm>
                <a:off x="6031740" y="4788663"/>
                <a:ext cx="424813" cy="5234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Ink 32">
                <a:extLst>
                  <a:ext uri="{FF2B5EF4-FFF2-40B4-BE49-F238E27FC236}">
                    <a16:creationId xmlns:a16="http://schemas.microsoft.com/office/drawing/2014/main" id="{4A093B4B-EE1E-B041-BEE1-1B0827B4ED8C}"/>
                  </a:ext>
                </a:extLst>
              </p14:cNvPr>
              <p14:cNvContentPartPr/>
              <p14:nvPr/>
            </p14:nvContentPartPr>
            <p14:xfrm>
              <a:off x="9715267" y="4817458"/>
              <a:ext cx="367200" cy="339120"/>
            </p14:xfrm>
          </p:contentPart>
        </mc:Choice>
        <mc:Fallback xmlns="">
          <p:pic>
            <p:nvPicPr>
              <p:cNvPr id="33" name="Ink 32">
                <a:extLst>
                  <a:ext uri="{FF2B5EF4-FFF2-40B4-BE49-F238E27FC236}">
                    <a16:creationId xmlns:a16="http://schemas.microsoft.com/office/drawing/2014/main" id="{4A093B4B-EE1E-B041-BEE1-1B0827B4ED8C}"/>
                  </a:ext>
                </a:extLst>
              </p:cNvPr>
              <p:cNvPicPr/>
              <p:nvPr/>
            </p:nvPicPr>
            <p:blipFill>
              <a:blip r:embed="rId14"/>
              <a:stretch>
                <a:fillRect/>
              </a:stretch>
            </p:blipFill>
            <p:spPr>
              <a:xfrm>
                <a:off x="9707707" y="4809898"/>
                <a:ext cx="3823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3681284B-5533-7144-A594-0E79AF66DA19}"/>
                  </a:ext>
                </a:extLst>
              </p14:cNvPr>
              <p14:cNvContentPartPr/>
              <p14:nvPr/>
            </p14:nvContentPartPr>
            <p14:xfrm>
              <a:off x="1509787" y="4746898"/>
              <a:ext cx="374400" cy="585360"/>
            </p14:xfrm>
          </p:contentPart>
        </mc:Choice>
        <mc:Fallback xmlns="">
          <p:pic>
            <p:nvPicPr>
              <p:cNvPr id="34" name="Ink 33">
                <a:extLst>
                  <a:ext uri="{FF2B5EF4-FFF2-40B4-BE49-F238E27FC236}">
                    <a16:creationId xmlns:a16="http://schemas.microsoft.com/office/drawing/2014/main" id="{3681284B-5533-7144-A594-0E79AF66DA19}"/>
                  </a:ext>
                </a:extLst>
              </p:cNvPr>
              <p:cNvPicPr/>
              <p:nvPr/>
            </p:nvPicPr>
            <p:blipFill>
              <a:blip r:embed="rId16"/>
              <a:stretch>
                <a:fillRect/>
              </a:stretch>
            </p:blipFill>
            <p:spPr>
              <a:xfrm>
                <a:off x="1502227" y="4739338"/>
                <a:ext cx="389520" cy="600480"/>
              </a:xfrm>
              <a:prstGeom prst="rect">
                <a:avLst/>
              </a:prstGeom>
            </p:spPr>
          </p:pic>
        </mc:Fallback>
      </mc:AlternateContent>
      <p:grpSp>
        <p:nvGrpSpPr>
          <p:cNvPr id="37" name="Group 36">
            <a:extLst>
              <a:ext uri="{FF2B5EF4-FFF2-40B4-BE49-F238E27FC236}">
                <a16:creationId xmlns:a16="http://schemas.microsoft.com/office/drawing/2014/main" id="{2AAE91D0-EB88-A94D-A9DA-8FF199AB5FFD}"/>
              </a:ext>
            </a:extLst>
          </p:cNvPr>
          <p:cNvGrpSpPr/>
          <p:nvPr/>
        </p:nvGrpSpPr>
        <p:grpSpPr>
          <a:xfrm>
            <a:off x="6215707" y="6292018"/>
            <a:ext cx="240120" cy="254520"/>
            <a:chOff x="6215707" y="6292018"/>
            <a:chExt cx="240120" cy="254520"/>
          </a:xfrm>
        </p:grpSpPr>
        <mc:AlternateContent xmlns:mc="http://schemas.openxmlformats.org/markup-compatibility/2006" xmlns:p14="http://schemas.microsoft.com/office/powerpoint/2010/main">
          <mc:Choice Requires="p14">
            <p:contentPart p14:bwMode="auto" r:id="rId17">
              <p14:nvContentPartPr>
                <p14:cNvPr id="35" name="Ink 34">
                  <a:extLst>
                    <a:ext uri="{FF2B5EF4-FFF2-40B4-BE49-F238E27FC236}">
                      <a16:creationId xmlns:a16="http://schemas.microsoft.com/office/drawing/2014/main" id="{B22598B9-EAFA-4F42-B4F8-961687533F79}"/>
                    </a:ext>
                  </a:extLst>
                </p14:cNvPr>
                <p14:cNvContentPartPr/>
                <p14:nvPr/>
              </p14:nvContentPartPr>
              <p14:xfrm>
                <a:off x="6293467" y="6510538"/>
                <a:ext cx="35640" cy="14400"/>
              </p14:xfrm>
            </p:contentPart>
          </mc:Choice>
          <mc:Fallback xmlns="">
            <p:pic>
              <p:nvPicPr>
                <p:cNvPr id="35" name="Ink 34">
                  <a:extLst>
                    <a:ext uri="{FF2B5EF4-FFF2-40B4-BE49-F238E27FC236}">
                      <a16:creationId xmlns:a16="http://schemas.microsoft.com/office/drawing/2014/main" id="{B22598B9-EAFA-4F42-B4F8-961687533F79}"/>
                    </a:ext>
                  </a:extLst>
                </p:cNvPr>
                <p:cNvPicPr/>
                <p:nvPr/>
              </p:nvPicPr>
              <p:blipFill>
                <a:blip r:embed="rId18"/>
                <a:stretch>
                  <a:fillRect/>
                </a:stretch>
              </p:blipFill>
              <p:spPr>
                <a:xfrm>
                  <a:off x="6285907" y="6502978"/>
                  <a:ext cx="50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E6CD9395-FFC7-A840-8BC8-A3BA7F95614C}"/>
                    </a:ext>
                  </a:extLst>
                </p14:cNvPr>
                <p14:cNvContentPartPr/>
                <p14:nvPr/>
              </p14:nvContentPartPr>
              <p14:xfrm>
                <a:off x="6215707" y="6292018"/>
                <a:ext cx="240120" cy="254520"/>
              </p14:xfrm>
            </p:contentPart>
          </mc:Choice>
          <mc:Fallback xmlns="">
            <p:pic>
              <p:nvPicPr>
                <p:cNvPr id="36" name="Ink 35">
                  <a:extLst>
                    <a:ext uri="{FF2B5EF4-FFF2-40B4-BE49-F238E27FC236}">
                      <a16:creationId xmlns:a16="http://schemas.microsoft.com/office/drawing/2014/main" id="{E6CD9395-FFC7-A840-8BC8-A3BA7F95614C}"/>
                    </a:ext>
                  </a:extLst>
                </p:cNvPr>
                <p:cNvPicPr/>
                <p:nvPr/>
              </p:nvPicPr>
              <p:blipFill>
                <a:blip r:embed="rId20"/>
                <a:stretch>
                  <a:fillRect/>
                </a:stretch>
              </p:blipFill>
              <p:spPr>
                <a:xfrm>
                  <a:off x="6208147" y="6284458"/>
                  <a:ext cx="255240" cy="26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8" name="Ink 37">
                <a:extLst>
                  <a:ext uri="{FF2B5EF4-FFF2-40B4-BE49-F238E27FC236}">
                    <a16:creationId xmlns:a16="http://schemas.microsoft.com/office/drawing/2014/main" id="{7F472812-7E43-7F4F-8200-B80CBAD72BDE}"/>
                  </a:ext>
                </a:extLst>
              </p14:cNvPr>
              <p14:cNvContentPartPr/>
              <p14:nvPr/>
            </p14:nvContentPartPr>
            <p14:xfrm>
              <a:off x="10505467" y="5892778"/>
              <a:ext cx="331920" cy="367200"/>
            </p14:xfrm>
          </p:contentPart>
        </mc:Choice>
        <mc:Fallback xmlns="">
          <p:pic>
            <p:nvPicPr>
              <p:cNvPr id="38" name="Ink 37">
                <a:extLst>
                  <a:ext uri="{FF2B5EF4-FFF2-40B4-BE49-F238E27FC236}">
                    <a16:creationId xmlns:a16="http://schemas.microsoft.com/office/drawing/2014/main" id="{7F472812-7E43-7F4F-8200-B80CBAD72BDE}"/>
                  </a:ext>
                </a:extLst>
              </p:cNvPr>
              <p:cNvPicPr/>
              <p:nvPr/>
            </p:nvPicPr>
            <p:blipFill>
              <a:blip r:embed="rId22"/>
              <a:stretch>
                <a:fillRect/>
              </a:stretch>
            </p:blipFill>
            <p:spPr>
              <a:xfrm>
                <a:off x="10497907" y="5885218"/>
                <a:ext cx="3470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a:extLst>
                  <a:ext uri="{FF2B5EF4-FFF2-40B4-BE49-F238E27FC236}">
                    <a16:creationId xmlns:a16="http://schemas.microsoft.com/office/drawing/2014/main" id="{CA9BD66C-750A-654E-9506-DC58E1029D25}"/>
                  </a:ext>
                </a:extLst>
              </p14:cNvPr>
              <p14:cNvContentPartPr/>
              <p14:nvPr/>
            </p14:nvContentPartPr>
            <p14:xfrm>
              <a:off x="4522267" y="5892778"/>
              <a:ext cx="240120" cy="343080"/>
            </p14:xfrm>
          </p:contentPart>
        </mc:Choice>
        <mc:Fallback xmlns="">
          <p:pic>
            <p:nvPicPr>
              <p:cNvPr id="39" name="Ink 38">
                <a:extLst>
                  <a:ext uri="{FF2B5EF4-FFF2-40B4-BE49-F238E27FC236}">
                    <a16:creationId xmlns:a16="http://schemas.microsoft.com/office/drawing/2014/main" id="{CA9BD66C-750A-654E-9506-DC58E1029D25}"/>
                  </a:ext>
                </a:extLst>
              </p:cNvPr>
              <p:cNvPicPr/>
              <p:nvPr/>
            </p:nvPicPr>
            <p:blipFill>
              <a:blip r:embed="rId24"/>
              <a:stretch>
                <a:fillRect/>
              </a:stretch>
            </p:blipFill>
            <p:spPr>
              <a:xfrm>
                <a:off x="4514707" y="5885218"/>
                <a:ext cx="255240" cy="358200"/>
              </a:xfrm>
              <a:prstGeom prst="rect">
                <a:avLst/>
              </a:prstGeom>
            </p:spPr>
          </p:pic>
        </mc:Fallback>
      </mc:AlternateContent>
      <p:grpSp>
        <p:nvGrpSpPr>
          <p:cNvPr id="178" name="Group 177">
            <a:extLst>
              <a:ext uri="{FF2B5EF4-FFF2-40B4-BE49-F238E27FC236}">
                <a16:creationId xmlns:a16="http://schemas.microsoft.com/office/drawing/2014/main" id="{2A2343E9-7E34-724E-ACC6-3FD98DAC0726}"/>
              </a:ext>
            </a:extLst>
          </p:cNvPr>
          <p:cNvGrpSpPr/>
          <p:nvPr/>
        </p:nvGrpSpPr>
        <p:grpSpPr>
          <a:xfrm>
            <a:off x="1530227" y="7241398"/>
            <a:ext cx="1214280" cy="284400"/>
            <a:chOff x="1530227" y="7241398"/>
            <a:chExt cx="1214280" cy="284400"/>
          </a:xfrm>
        </p:grpSpPr>
        <p:grpSp>
          <p:nvGrpSpPr>
            <p:cNvPr id="179" name="Group 178">
              <a:extLst>
                <a:ext uri="{FF2B5EF4-FFF2-40B4-BE49-F238E27FC236}">
                  <a16:creationId xmlns:a16="http://schemas.microsoft.com/office/drawing/2014/main" id="{1D2DC65A-032A-AD4F-9A14-3F3F3A72E70C}"/>
                </a:ext>
              </a:extLst>
            </p:cNvPr>
            <p:cNvGrpSpPr/>
            <p:nvPr/>
          </p:nvGrpSpPr>
          <p:grpSpPr>
            <a:xfrm>
              <a:off x="1530227" y="7241398"/>
              <a:ext cx="1214280" cy="284400"/>
              <a:chOff x="1530227" y="7241398"/>
              <a:chExt cx="1214280" cy="284400"/>
            </a:xfrm>
          </p:grpSpPr>
          <mc:AlternateContent xmlns:mc="http://schemas.openxmlformats.org/markup-compatibility/2006" xmlns:p14="http://schemas.microsoft.com/office/powerpoint/2010/main">
            <mc:Choice Requires="p14">
              <p:contentPart p14:bwMode="auto" r:id="rId25">
                <p14:nvContentPartPr>
                  <p14:cNvPr id="169" name="Ink 168">
                    <a:extLst>
                      <a:ext uri="{FF2B5EF4-FFF2-40B4-BE49-F238E27FC236}">
                        <a16:creationId xmlns:a16="http://schemas.microsoft.com/office/drawing/2014/main" id="{E3724F14-868D-2949-A5B8-3D32369C1DEC}"/>
                      </a:ext>
                    </a:extLst>
                  </p14:cNvPr>
                  <p14:cNvContentPartPr/>
                  <p14:nvPr/>
                </p14:nvContentPartPr>
                <p14:xfrm>
                  <a:off x="1530227" y="7242478"/>
                  <a:ext cx="162000" cy="125640"/>
                </p14:xfrm>
              </p:contentPart>
            </mc:Choice>
            <mc:Fallback xmlns="">
              <p:pic>
                <p:nvPicPr>
                  <p:cNvPr id="169" name="Ink 168">
                    <a:extLst>
                      <a:ext uri="{FF2B5EF4-FFF2-40B4-BE49-F238E27FC236}">
                        <a16:creationId xmlns:a16="http://schemas.microsoft.com/office/drawing/2014/main" id="{E3724F14-868D-2949-A5B8-3D32369C1DEC}"/>
                      </a:ext>
                    </a:extLst>
                  </p:cNvPr>
                  <p:cNvPicPr/>
                  <p:nvPr/>
                </p:nvPicPr>
                <p:blipFill>
                  <a:blip r:embed="rId26"/>
                  <a:stretch>
                    <a:fillRect/>
                  </a:stretch>
                </p:blipFill>
                <p:spPr>
                  <a:xfrm>
                    <a:off x="1522667" y="7234918"/>
                    <a:ext cx="177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0" name="Ink 169">
                    <a:extLst>
                      <a:ext uri="{FF2B5EF4-FFF2-40B4-BE49-F238E27FC236}">
                        <a16:creationId xmlns:a16="http://schemas.microsoft.com/office/drawing/2014/main" id="{C0790DEA-D66A-ED41-BC40-C41276B62F8C}"/>
                      </a:ext>
                    </a:extLst>
                  </p14:cNvPr>
                  <p14:cNvContentPartPr/>
                  <p14:nvPr/>
                </p14:nvContentPartPr>
                <p14:xfrm>
                  <a:off x="1678547" y="7241398"/>
                  <a:ext cx="92880" cy="133560"/>
                </p14:xfrm>
              </p:contentPart>
            </mc:Choice>
            <mc:Fallback xmlns="">
              <p:pic>
                <p:nvPicPr>
                  <p:cNvPr id="170" name="Ink 169">
                    <a:extLst>
                      <a:ext uri="{FF2B5EF4-FFF2-40B4-BE49-F238E27FC236}">
                        <a16:creationId xmlns:a16="http://schemas.microsoft.com/office/drawing/2014/main" id="{C0790DEA-D66A-ED41-BC40-C41276B62F8C}"/>
                      </a:ext>
                    </a:extLst>
                  </p:cNvPr>
                  <p:cNvPicPr/>
                  <p:nvPr/>
                </p:nvPicPr>
                <p:blipFill>
                  <a:blip r:embed="rId28"/>
                  <a:stretch>
                    <a:fillRect/>
                  </a:stretch>
                </p:blipFill>
                <p:spPr>
                  <a:xfrm>
                    <a:off x="1668066" y="7230958"/>
                    <a:ext cx="113118"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1" name="Ink 170">
                    <a:extLst>
                      <a:ext uri="{FF2B5EF4-FFF2-40B4-BE49-F238E27FC236}">
                        <a16:creationId xmlns:a16="http://schemas.microsoft.com/office/drawing/2014/main" id="{7EB67F57-0FEC-9C43-A5A9-E8DA01D94005}"/>
                      </a:ext>
                    </a:extLst>
                  </p14:cNvPr>
                  <p14:cNvContentPartPr/>
                  <p14:nvPr/>
                </p14:nvContentPartPr>
                <p14:xfrm>
                  <a:off x="1813907" y="7252918"/>
                  <a:ext cx="66240" cy="118800"/>
                </p14:xfrm>
              </p:contentPart>
            </mc:Choice>
            <mc:Fallback xmlns="">
              <p:pic>
                <p:nvPicPr>
                  <p:cNvPr id="171" name="Ink 170">
                    <a:extLst>
                      <a:ext uri="{FF2B5EF4-FFF2-40B4-BE49-F238E27FC236}">
                        <a16:creationId xmlns:a16="http://schemas.microsoft.com/office/drawing/2014/main" id="{7EB67F57-0FEC-9C43-A5A9-E8DA01D94005}"/>
                      </a:ext>
                    </a:extLst>
                  </p:cNvPr>
                  <p:cNvPicPr/>
                  <p:nvPr/>
                </p:nvPicPr>
                <p:blipFill>
                  <a:blip r:embed="rId30"/>
                  <a:stretch>
                    <a:fillRect/>
                  </a:stretch>
                </p:blipFill>
                <p:spPr>
                  <a:xfrm>
                    <a:off x="1806388" y="7245358"/>
                    <a:ext cx="81278"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2" name="Ink 171">
                    <a:extLst>
                      <a:ext uri="{FF2B5EF4-FFF2-40B4-BE49-F238E27FC236}">
                        <a16:creationId xmlns:a16="http://schemas.microsoft.com/office/drawing/2014/main" id="{B8C5392E-9120-1E44-ACDB-E0FD5BD14921}"/>
                      </a:ext>
                    </a:extLst>
                  </p14:cNvPr>
                  <p14:cNvContentPartPr/>
                  <p14:nvPr/>
                </p14:nvContentPartPr>
                <p14:xfrm>
                  <a:off x="1906067" y="7285318"/>
                  <a:ext cx="95760" cy="96120"/>
                </p14:xfrm>
              </p:contentPart>
            </mc:Choice>
            <mc:Fallback xmlns="">
              <p:pic>
                <p:nvPicPr>
                  <p:cNvPr id="172" name="Ink 171">
                    <a:extLst>
                      <a:ext uri="{FF2B5EF4-FFF2-40B4-BE49-F238E27FC236}">
                        <a16:creationId xmlns:a16="http://schemas.microsoft.com/office/drawing/2014/main" id="{B8C5392E-9120-1E44-ACDB-E0FD5BD14921}"/>
                      </a:ext>
                    </a:extLst>
                  </p:cNvPr>
                  <p:cNvPicPr/>
                  <p:nvPr/>
                </p:nvPicPr>
                <p:blipFill>
                  <a:blip r:embed="rId32"/>
                  <a:stretch>
                    <a:fillRect/>
                  </a:stretch>
                </p:blipFill>
                <p:spPr>
                  <a:xfrm>
                    <a:off x="1898478" y="7277730"/>
                    <a:ext cx="110937" cy="111297"/>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3" name="Ink 172">
                    <a:extLst>
                      <a:ext uri="{FF2B5EF4-FFF2-40B4-BE49-F238E27FC236}">
                        <a16:creationId xmlns:a16="http://schemas.microsoft.com/office/drawing/2014/main" id="{BE0B3D02-C1D1-8B48-A21C-BA43551D3F5C}"/>
                      </a:ext>
                    </a:extLst>
                  </p14:cNvPr>
                  <p14:cNvContentPartPr/>
                  <p14:nvPr/>
                </p14:nvContentPartPr>
                <p14:xfrm>
                  <a:off x="2018387" y="7253278"/>
                  <a:ext cx="195120" cy="135000"/>
                </p14:xfrm>
              </p:contentPart>
            </mc:Choice>
            <mc:Fallback xmlns="">
              <p:pic>
                <p:nvPicPr>
                  <p:cNvPr id="173" name="Ink 172">
                    <a:extLst>
                      <a:ext uri="{FF2B5EF4-FFF2-40B4-BE49-F238E27FC236}">
                        <a16:creationId xmlns:a16="http://schemas.microsoft.com/office/drawing/2014/main" id="{BE0B3D02-C1D1-8B48-A21C-BA43551D3F5C}"/>
                      </a:ext>
                    </a:extLst>
                  </p:cNvPr>
                  <p:cNvPicPr/>
                  <p:nvPr/>
                </p:nvPicPr>
                <p:blipFill>
                  <a:blip r:embed="rId34"/>
                  <a:stretch>
                    <a:fillRect/>
                  </a:stretch>
                </p:blipFill>
                <p:spPr>
                  <a:xfrm>
                    <a:off x="2007947" y="7242838"/>
                    <a:ext cx="215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4" name="Ink 173">
                    <a:extLst>
                      <a:ext uri="{FF2B5EF4-FFF2-40B4-BE49-F238E27FC236}">
                        <a16:creationId xmlns:a16="http://schemas.microsoft.com/office/drawing/2014/main" id="{F7479A5F-3AED-D643-9F0E-D00F1A7742AC}"/>
                      </a:ext>
                    </a:extLst>
                  </p14:cNvPr>
                  <p14:cNvContentPartPr/>
                  <p14:nvPr/>
                </p14:nvContentPartPr>
                <p14:xfrm>
                  <a:off x="2206307" y="7265878"/>
                  <a:ext cx="88920" cy="259920"/>
                </p14:xfrm>
              </p:contentPart>
            </mc:Choice>
            <mc:Fallback xmlns="">
              <p:pic>
                <p:nvPicPr>
                  <p:cNvPr id="174" name="Ink 173">
                    <a:extLst>
                      <a:ext uri="{FF2B5EF4-FFF2-40B4-BE49-F238E27FC236}">
                        <a16:creationId xmlns:a16="http://schemas.microsoft.com/office/drawing/2014/main" id="{F7479A5F-3AED-D643-9F0E-D00F1A7742AC}"/>
                      </a:ext>
                    </a:extLst>
                  </p:cNvPr>
                  <p:cNvPicPr/>
                  <p:nvPr/>
                </p:nvPicPr>
                <p:blipFill>
                  <a:blip r:embed="rId36"/>
                  <a:stretch>
                    <a:fillRect/>
                  </a:stretch>
                </p:blipFill>
                <p:spPr>
                  <a:xfrm>
                    <a:off x="2198747" y="7258308"/>
                    <a:ext cx="104040" cy="27506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5" name="Ink 174">
                    <a:extLst>
                      <a:ext uri="{FF2B5EF4-FFF2-40B4-BE49-F238E27FC236}">
                        <a16:creationId xmlns:a16="http://schemas.microsoft.com/office/drawing/2014/main" id="{332A9819-C25D-AA49-9932-7E1AE2414E66}"/>
                      </a:ext>
                    </a:extLst>
                  </p14:cNvPr>
                  <p14:cNvContentPartPr/>
                  <p14:nvPr/>
                </p14:nvContentPartPr>
                <p14:xfrm>
                  <a:off x="2295227" y="7305478"/>
                  <a:ext cx="221400" cy="88920"/>
                </p14:xfrm>
              </p:contentPart>
            </mc:Choice>
            <mc:Fallback xmlns="">
              <p:pic>
                <p:nvPicPr>
                  <p:cNvPr id="175" name="Ink 174">
                    <a:extLst>
                      <a:ext uri="{FF2B5EF4-FFF2-40B4-BE49-F238E27FC236}">
                        <a16:creationId xmlns:a16="http://schemas.microsoft.com/office/drawing/2014/main" id="{332A9819-C25D-AA49-9932-7E1AE2414E66}"/>
                      </a:ext>
                    </a:extLst>
                  </p:cNvPr>
                  <p:cNvPicPr/>
                  <p:nvPr/>
                </p:nvPicPr>
                <p:blipFill>
                  <a:blip r:embed="rId38"/>
                  <a:stretch>
                    <a:fillRect/>
                  </a:stretch>
                </p:blipFill>
                <p:spPr>
                  <a:xfrm>
                    <a:off x="2287667" y="7297918"/>
                    <a:ext cx="236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6" name="Ink 175">
                    <a:extLst>
                      <a:ext uri="{FF2B5EF4-FFF2-40B4-BE49-F238E27FC236}">
                        <a16:creationId xmlns:a16="http://schemas.microsoft.com/office/drawing/2014/main" id="{D0E7BFBA-C45E-8346-948A-01D7BFE01BD1}"/>
                      </a:ext>
                    </a:extLst>
                  </p14:cNvPr>
                  <p14:cNvContentPartPr/>
                  <p14:nvPr/>
                </p14:nvContentPartPr>
                <p14:xfrm>
                  <a:off x="2559467" y="7293958"/>
                  <a:ext cx="178200" cy="100800"/>
                </p14:xfrm>
              </p:contentPart>
            </mc:Choice>
            <mc:Fallback xmlns="">
              <p:pic>
                <p:nvPicPr>
                  <p:cNvPr id="176" name="Ink 175">
                    <a:extLst>
                      <a:ext uri="{FF2B5EF4-FFF2-40B4-BE49-F238E27FC236}">
                        <a16:creationId xmlns:a16="http://schemas.microsoft.com/office/drawing/2014/main" id="{D0E7BFBA-C45E-8346-948A-01D7BFE01BD1}"/>
                      </a:ext>
                    </a:extLst>
                  </p:cNvPr>
                  <p:cNvPicPr/>
                  <p:nvPr/>
                </p:nvPicPr>
                <p:blipFill>
                  <a:blip r:embed="rId40"/>
                  <a:stretch>
                    <a:fillRect/>
                  </a:stretch>
                </p:blipFill>
                <p:spPr>
                  <a:xfrm>
                    <a:off x="2549027" y="7283518"/>
                    <a:ext cx="198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7" name="Ink 176">
                    <a:extLst>
                      <a:ext uri="{FF2B5EF4-FFF2-40B4-BE49-F238E27FC236}">
                        <a16:creationId xmlns:a16="http://schemas.microsoft.com/office/drawing/2014/main" id="{F8A0B947-95F0-4242-9006-97F9B10B0ABA}"/>
                      </a:ext>
                    </a:extLst>
                  </p14:cNvPr>
                  <p14:cNvContentPartPr/>
                  <p14:nvPr/>
                </p14:nvContentPartPr>
                <p14:xfrm>
                  <a:off x="2727587" y="7274158"/>
                  <a:ext cx="16920" cy="21600"/>
                </p14:xfrm>
              </p:contentPart>
            </mc:Choice>
            <mc:Fallback xmlns="">
              <p:pic>
                <p:nvPicPr>
                  <p:cNvPr id="177" name="Ink 176">
                    <a:extLst>
                      <a:ext uri="{FF2B5EF4-FFF2-40B4-BE49-F238E27FC236}">
                        <a16:creationId xmlns:a16="http://schemas.microsoft.com/office/drawing/2014/main" id="{F8A0B947-95F0-4242-9006-97F9B10B0ABA}"/>
                      </a:ext>
                    </a:extLst>
                  </p:cNvPr>
                  <p:cNvPicPr/>
                  <p:nvPr/>
                </p:nvPicPr>
                <p:blipFill>
                  <a:blip r:embed="rId42"/>
                  <a:stretch>
                    <a:fillRect/>
                  </a:stretch>
                </p:blipFill>
                <p:spPr>
                  <a:xfrm>
                    <a:off x="2720027" y="7266598"/>
                    <a:ext cx="32040" cy="367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3">
            <p14:nvContentPartPr>
              <p14:cNvPr id="306" name="Ink 305">
                <a:extLst>
                  <a:ext uri="{FF2B5EF4-FFF2-40B4-BE49-F238E27FC236}">
                    <a16:creationId xmlns:a16="http://schemas.microsoft.com/office/drawing/2014/main" id="{7E8344AB-2A27-8E44-8675-3AA8699053BF}"/>
                  </a:ext>
                </a:extLst>
              </p14:cNvPr>
              <p14:cNvContentPartPr/>
              <p14:nvPr/>
            </p14:nvContentPartPr>
            <p14:xfrm>
              <a:off x="903600" y="7962550"/>
              <a:ext cx="717480" cy="88920"/>
            </p14:xfrm>
          </p:contentPart>
        </mc:Choice>
        <mc:Fallback xmlns="">
          <p:pic>
            <p:nvPicPr>
              <p:cNvPr id="306" name="Ink 305">
                <a:extLst>
                  <a:ext uri="{FF2B5EF4-FFF2-40B4-BE49-F238E27FC236}">
                    <a16:creationId xmlns:a16="http://schemas.microsoft.com/office/drawing/2014/main" id="{7E8344AB-2A27-8E44-8675-3AA8699053BF}"/>
                  </a:ext>
                </a:extLst>
              </p:cNvPr>
              <p:cNvPicPr/>
              <p:nvPr/>
            </p:nvPicPr>
            <p:blipFill>
              <a:blip r:embed="rId44"/>
              <a:stretch>
                <a:fillRect/>
              </a:stretch>
            </p:blipFill>
            <p:spPr>
              <a:xfrm>
                <a:off x="896044" y="7955020"/>
                <a:ext cx="732592" cy="103979"/>
              </a:xfrm>
              <a:prstGeom prst="rect">
                <a:avLst/>
              </a:prstGeom>
            </p:spPr>
          </p:pic>
        </mc:Fallback>
      </mc:AlternateContent>
      <p:grpSp>
        <p:nvGrpSpPr>
          <p:cNvPr id="419" name="Group 418">
            <a:extLst>
              <a:ext uri="{FF2B5EF4-FFF2-40B4-BE49-F238E27FC236}">
                <a16:creationId xmlns:a16="http://schemas.microsoft.com/office/drawing/2014/main" id="{54B061FD-0C39-B240-A106-5F56C11E0D28}"/>
              </a:ext>
            </a:extLst>
          </p:cNvPr>
          <p:cNvGrpSpPr/>
          <p:nvPr/>
        </p:nvGrpSpPr>
        <p:grpSpPr>
          <a:xfrm>
            <a:off x="832680" y="6779975"/>
            <a:ext cx="10465876" cy="1394436"/>
            <a:chOff x="832680" y="6779975"/>
            <a:chExt cx="10465876" cy="1394436"/>
          </a:xfrm>
        </p:grpSpPr>
        <mc:AlternateContent xmlns:mc="http://schemas.openxmlformats.org/markup-compatibility/2006" xmlns:p14="http://schemas.microsoft.com/office/powerpoint/2010/main">
          <mc:Choice Requires="p14">
            <p:contentPart p14:bwMode="auto" r:id="rId45">
              <p14:nvContentPartPr>
                <p14:cNvPr id="128" name="Ink 127">
                  <a:extLst>
                    <a:ext uri="{FF2B5EF4-FFF2-40B4-BE49-F238E27FC236}">
                      <a16:creationId xmlns:a16="http://schemas.microsoft.com/office/drawing/2014/main" id="{69AAC270-1870-FE49-9CAA-0DD6E2E65400}"/>
                    </a:ext>
                  </a:extLst>
                </p14:cNvPr>
                <p14:cNvContentPartPr/>
                <p14:nvPr/>
              </p14:nvContentPartPr>
              <p14:xfrm>
                <a:off x="7761797" y="6940535"/>
                <a:ext cx="155520" cy="36720"/>
              </p14:xfrm>
            </p:contentPart>
          </mc:Choice>
          <mc:Fallback xmlns="">
            <p:pic>
              <p:nvPicPr>
                <p:cNvPr id="128" name="Ink 127">
                  <a:extLst>
                    <a:ext uri="{FF2B5EF4-FFF2-40B4-BE49-F238E27FC236}">
                      <a16:creationId xmlns:a16="http://schemas.microsoft.com/office/drawing/2014/main" id="{69AAC270-1870-FE49-9CAA-0DD6E2E65400}"/>
                    </a:ext>
                  </a:extLst>
                </p:cNvPr>
                <p:cNvPicPr/>
                <p:nvPr/>
              </p:nvPicPr>
              <p:blipFill>
                <a:blip r:embed="rId46"/>
                <a:stretch>
                  <a:fillRect/>
                </a:stretch>
              </p:blipFill>
              <p:spPr>
                <a:xfrm>
                  <a:off x="7754237" y="6932975"/>
                  <a:ext cx="170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9" name="Ink 128">
                  <a:extLst>
                    <a:ext uri="{FF2B5EF4-FFF2-40B4-BE49-F238E27FC236}">
                      <a16:creationId xmlns:a16="http://schemas.microsoft.com/office/drawing/2014/main" id="{6A527083-6EA0-D94A-9262-BE9ADAF10154}"/>
                    </a:ext>
                  </a:extLst>
                </p14:cNvPr>
                <p14:cNvContentPartPr/>
                <p14:nvPr/>
              </p14:nvContentPartPr>
              <p14:xfrm>
                <a:off x="7840637" y="6861335"/>
                <a:ext cx="36720" cy="174240"/>
              </p14:xfrm>
            </p:contentPart>
          </mc:Choice>
          <mc:Fallback xmlns="">
            <p:pic>
              <p:nvPicPr>
                <p:cNvPr id="129" name="Ink 128">
                  <a:extLst>
                    <a:ext uri="{FF2B5EF4-FFF2-40B4-BE49-F238E27FC236}">
                      <a16:creationId xmlns:a16="http://schemas.microsoft.com/office/drawing/2014/main" id="{6A527083-6EA0-D94A-9262-BE9ADAF10154}"/>
                    </a:ext>
                  </a:extLst>
                </p:cNvPr>
                <p:cNvPicPr/>
                <p:nvPr/>
              </p:nvPicPr>
              <p:blipFill>
                <a:blip r:embed="rId48"/>
                <a:stretch>
                  <a:fillRect/>
                </a:stretch>
              </p:blipFill>
              <p:spPr>
                <a:xfrm>
                  <a:off x="7833077" y="6853775"/>
                  <a:ext cx="51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0" name="Ink 129">
                  <a:extLst>
                    <a:ext uri="{FF2B5EF4-FFF2-40B4-BE49-F238E27FC236}">
                      <a16:creationId xmlns:a16="http://schemas.microsoft.com/office/drawing/2014/main" id="{244C494B-CFFC-9A4C-A461-BB8D25030E32}"/>
                    </a:ext>
                  </a:extLst>
                </p14:cNvPr>
                <p14:cNvContentPartPr/>
                <p14:nvPr/>
              </p14:nvContentPartPr>
              <p14:xfrm>
                <a:off x="7906877" y="6838295"/>
                <a:ext cx="182160" cy="201960"/>
              </p14:xfrm>
            </p:contentPart>
          </mc:Choice>
          <mc:Fallback xmlns="">
            <p:pic>
              <p:nvPicPr>
                <p:cNvPr id="130" name="Ink 129">
                  <a:extLst>
                    <a:ext uri="{FF2B5EF4-FFF2-40B4-BE49-F238E27FC236}">
                      <a16:creationId xmlns:a16="http://schemas.microsoft.com/office/drawing/2014/main" id="{244C494B-CFFC-9A4C-A461-BB8D25030E32}"/>
                    </a:ext>
                  </a:extLst>
                </p:cNvPr>
                <p:cNvPicPr/>
                <p:nvPr/>
              </p:nvPicPr>
              <p:blipFill>
                <a:blip r:embed="rId50"/>
                <a:stretch>
                  <a:fillRect/>
                </a:stretch>
              </p:blipFill>
              <p:spPr>
                <a:xfrm>
                  <a:off x="7899317" y="6830721"/>
                  <a:ext cx="197280" cy="217107"/>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1" name="Ink 130">
                  <a:extLst>
                    <a:ext uri="{FF2B5EF4-FFF2-40B4-BE49-F238E27FC236}">
                      <a16:creationId xmlns:a16="http://schemas.microsoft.com/office/drawing/2014/main" id="{65409A00-3C9D-2C4D-ADC7-C31E617A345B}"/>
                    </a:ext>
                  </a:extLst>
                </p14:cNvPr>
                <p14:cNvContentPartPr/>
                <p14:nvPr/>
              </p14:nvContentPartPr>
              <p14:xfrm>
                <a:off x="8161757" y="6937295"/>
                <a:ext cx="92880" cy="210600"/>
              </p14:xfrm>
            </p:contentPart>
          </mc:Choice>
          <mc:Fallback xmlns="">
            <p:pic>
              <p:nvPicPr>
                <p:cNvPr id="131" name="Ink 130">
                  <a:extLst>
                    <a:ext uri="{FF2B5EF4-FFF2-40B4-BE49-F238E27FC236}">
                      <a16:creationId xmlns:a16="http://schemas.microsoft.com/office/drawing/2014/main" id="{65409A00-3C9D-2C4D-ADC7-C31E617A345B}"/>
                    </a:ext>
                  </a:extLst>
                </p:cNvPr>
                <p:cNvPicPr/>
                <p:nvPr/>
              </p:nvPicPr>
              <p:blipFill>
                <a:blip r:embed="rId52"/>
                <a:stretch>
                  <a:fillRect/>
                </a:stretch>
              </p:blipFill>
              <p:spPr>
                <a:xfrm>
                  <a:off x="8154226" y="6929735"/>
                  <a:ext cx="107942"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2" name="Ink 131">
                  <a:extLst>
                    <a:ext uri="{FF2B5EF4-FFF2-40B4-BE49-F238E27FC236}">
                      <a16:creationId xmlns:a16="http://schemas.microsoft.com/office/drawing/2014/main" id="{D6178E7C-2F0F-DE42-9483-D577AF694632}"/>
                    </a:ext>
                  </a:extLst>
                </p14:cNvPr>
                <p14:cNvContentPartPr/>
                <p14:nvPr/>
              </p14:nvContentPartPr>
              <p14:xfrm>
                <a:off x="8274077" y="6949175"/>
                <a:ext cx="92880" cy="81000"/>
              </p14:xfrm>
            </p:contentPart>
          </mc:Choice>
          <mc:Fallback xmlns="">
            <p:pic>
              <p:nvPicPr>
                <p:cNvPr id="132" name="Ink 131">
                  <a:extLst>
                    <a:ext uri="{FF2B5EF4-FFF2-40B4-BE49-F238E27FC236}">
                      <a16:creationId xmlns:a16="http://schemas.microsoft.com/office/drawing/2014/main" id="{D6178E7C-2F0F-DE42-9483-D577AF694632}"/>
                    </a:ext>
                  </a:extLst>
                </p:cNvPr>
                <p:cNvPicPr/>
                <p:nvPr/>
              </p:nvPicPr>
              <p:blipFill>
                <a:blip r:embed="rId54"/>
                <a:stretch>
                  <a:fillRect/>
                </a:stretch>
              </p:blipFill>
              <p:spPr>
                <a:xfrm>
                  <a:off x="8266517" y="6941615"/>
                  <a:ext cx="108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3" name="Ink 132">
                  <a:extLst>
                    <a:ext uri="{FF2B5EF4-FFF2-40B4-BE49-F238E27FC236}">
                      <a16:creationId xmlns:a16="http://schemas.microsoft.com/office/drawing/2014/main" id="{8A648172-17B5-F743-B285-DA84DA7A69B3}"/>
                    </a:ext>
                  </a:extLst>
                </p14:cNvPr>
                <p14:cNvContentPartPr/>
                <p14:nvPr/>
              </p14:nvContentPartPr>
              <p14:xfrm>
                <a:off x="8363357" y="6964655"/>
                <a:ext cx="43200" cy="82440"/>
              </p14:xfrm>
            </p:contentPart>
          </mc:Choice>
          <mc:Fallback xmlns="">
            <p:pic>
              <p:nvPicPr>
                <p:cNvPr id="133" name="Ink 132">
                  <a:extLst>
                    <a:ext uri="{FF2B5EF4-FFF2-40B4-BE49-F238E27FC236}">
                      <a16:creationId xmlns:a16="http://schemas.microsoft.com/office/drawing/2014/main" id="{8A648172-17B5-F743-B285-DA84DA7A69B3}"/>
                    </a:ext>
                  </a:extLst>
                </p:cNvPr>
                <p:cNvPicPr/>
                <p:nvPr/>
              </p:nvPicPr>
              <p:blipFill>
                <a:blip r:embed="rId56"/>
                <a:stretch>
                  <a:fillRect/>
                </a:stretch>
              </p:blipFill>
              <p:spPr>
                <a:xfrm>
                  <a:off x="8355797" y="6957095"/>
                  <a:ext cx="58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4" name="Ink 133">
                  <a:extLst>
                    <a:ext uri="{FF2B5EF4-FFF2-40B4-BE49-F238E27FC236}">
                      <a16:creationId xmlns:a16="http://schemas.microsoft.com/office/drawing/2014/main" id="{6BB1896C-D814-B44D-AE5B-AFE3BC5B40C8}"/>
                    </a:ext>
                  </a:extLst>
                </p14:cNvPr>
                <p14:cNvContentPartPr/>
                <p14:nvPr/>
              </p14:nvContentPartPr>
              <p14:xfrm>
                <a:off x="8373437" y="6943775"/>
                <a:ext cx="73080" cy="165240"/>
              </p14:xfrm>
            </p:contentPart>
          </mc:Choice>
          <mc:Fallback xmlns="">
            <p:pic>
              <p:nvPicPr>
                <p:cNvPr id="134" name="Ink 133">
                  <a:extLst>
                    <a:ext uri="{FF2B5EF4-FFF2-40B4-BE49-F238E27FC236}">
                      <a16:creationId xmlns:a16="http://schemas.microsoft.com/office/drawing/2014/main" id="{6BB1896C-D814-B44D-AE5B-AFE3BC5B40C8}"/>
                    </a:ext>
                  </a:extLst>
                </p:cNvPr>
                <p:cNvPicPr/>
                <p:nvPr/>
              </p:nvPicPr>
              <p:blipFill>
                <a:blip r:embed="rId58"/>
                <a:stretch>
                  <a:fillRect/>
                </a:stretch>
              </p:blipFill>
              <p:spPr>
                <a:xfrm>
                  <a:off x="8365914" y="6936215"/>
                  <a:ext cx="88126"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5" name="Ink 134">
                  <a:extLst>
                    <a:ext uri="{FF2B5EF4-FFF2-40B4-BE49-F238E27FC236}">
                      <a16:creationId xmlns:a16="http://schemas.microsoft.com/office/drawing/2014/main" id="{747B4C65-FC74-B54E-97D7-3D48B10E0E24}"/>
                    </a:ext>
                  </a:extLst>
                </p14:cNvPr>
                <p14:cNvContentPartPr/>
                <p14:nvPr/>
              </p14:nvContentPartPr>
              <p14:xfrm>
                <a:off x="8416277" y="6904175"/>
                <a:ext cx="43200" cy="39960"/>
              </p14:xfrm>
            </p:contentPart>
          </mc:Choice>
          <mc:Fallback xmlns="">
            <p:pic>
              <p:nvPicPr>
                <p:cNvPr id="135" name="Ink 134">
                  <a:extLst>
                    <a:ext uri="{FF2B5EF4-FFF2-40B4-BE49-F238E27FC236}">
                      <a16:creationId xmlns:a16="http://schemas.microsoft.com/office/drawing/2014/main" id="{747B4C65-FC74-B54E-97D7-3D48B10E0E24}"/>
                    </a:ext>
                  </a:extLst>
                </p:cNvPr>
                <p:cNvPicPr/>
                <p:nvPr/>
              </p:nvPicPr>
              <p:blipFill>
                <a:blip r:embed="rId60"/>
                <a:stretch>
                  <a:fillRect/>
                </a:stretch>
              </p:blipFill>
              <p:spPr>
                <a:xfrm>
                  <a:off x="8408717" y="6896615"/>
                  <a:ext cx="58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6" name="Ink 135">
                  <a:extLst>
                    <a:ext uri="{FF2B5EF4-FFF2-40B4-BE49-F238E27FC236}">
                      <a16:creationId xmlns:a16="http://schemas.microsoft.com/office/drawing/2014/main" id="{06350B4F-29CB-A249-B21C-8EC1B9DA2314}"/>
                    </a:ext>
                  </a:extLst>
                </p14:cNvPr>
                <p14:cNvContentPartPr/>
                <p14:nvPr/>
              </p14:nvContentPartPr>
              <p14:xfrm>
                <a:off x="8492597" y="6957095"/>
                <a:ext cx="69840" cy="59760"/>
              </p14:xfrm>
            </p:contentPart>
          </mc:Choice>
          <mc:Fallback xmlns="">
            <p:pic>
              <p:nvPicPr>
                <p:cNvPr id="136" name="Ink 135">
                  <a:extLst>
                    <a:ext uri="{FF2B5EF4-FFF2-40B4-BE49-F238E27FC236}">
                      <a16:creationId xmlns:a16="http://schemas.microsoft.com/office/drawing/2014/main" id="{06350B4F-29CB-A249-B21C-8EC1B9DA2314}"/>
                    </a:ext>
                  </a:extLst>
                </p:cNvPr>
                <p:cNvPicPr/>
                <p:nvPr/>
              </p:nvPicPr>
              <p:blipFill>
                <a:blip r:embed="rId62"/>
                <a:stretch>
                  <a:fillRect/>
                </a:stretch>
              </p:blipFill>
              <p:spPr>
                <a:xfrm>
                  <a:off x="8485037" y="6949535"/>
                  <a:ext cx="84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7" name="Ink 136">
                  <a:extLst>
                    <a:ext uri="{FF2B5EF4-FFF2-40B4-BE49-F238E27FC236}">
                      <a16:creationId xmlns:a16="http://schemas.microsoft.com/office/drawing/2014/main" id="{4B7433BE-17C5-DC43-A9B8-39B46ED1F4DF}"/>
                    </a:ext>
                  </a:extLst>
                </p14:cNvPr>
                <p14:cNvContentPartPr/>
                <p14:nvPr/>
              </p14:nvContentPartPr>
              <p14:xfrm>
                <a:off x="8575397" y="6964295"/>
                <a:ext cx="83160" cy="79560"/>
              </p14:xfrm>
            </p:contentPart>
          </mc:Choice>
          <mc:Fallback xmlns="">
            <p:pic>
              <p:nvPicPr>
                <p:cNvPr id="137" name="Ink 136">
                  <a:extLst>
                    <a:ext uri="{FF2B5EF4-FFF2-40B4-BE49-F238E27FC236}">
                      <a16:creationId xmlns:a16="http://schemas.microsoft.com/office/drawing/2014/main" id="{4B7433BE-17C5-DC43-A9B8-39B46ED1F4DF}"/>
                    </a:ext>
                  </a:extLst>
                </p:cNvPr>
                <p:cNvPicPr/>
                <p:nvPr/>
              </p:nvPicPr>
              <p:blipFill>
                <a:blip r:embed="rId64"/>
                <a:stretch>
                  <a:fillRect/>
                </a:stretch>
              </p:blipFill>
              <p:spPr>
                <a:xfrm>
                  <a:off x="8567837" y="6956735"/>
                  <a:ext cx="98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8" name="Ink 137">
                  <a:extLst>
                    <a:ext uri="{FF2B5EF4-FFF2-40B4-BE49-F238E27FC236}">
                      <a16:creationId xmlns:a16="http://schemas.microsoft.com/office/drawing/2014/main" id="{F4144BFF-E2FB-D947-9839-01DB4CC31639}"/>
                    </a:ext>
                  </a:extLst>
                </p14:cNvPr>
                <p14:cNvContentPartPr/>
                <p14:nvPr/>
              </p14:nvContentPartPr>
              <p14:xfrm>
                <a:off x="8681237" y="6857735"/>
                <a:ext cx="23400" cy="156240"/>
              </p14:xfrm>
            </p:contentPart>
          </mc:Choice>
          <mc:Fallback xmlns="">
            <p:pic>
              <p:nvPicPr>
                <p:cNvPr id="138" name="Ink 137">
                  <a:extLst>
                    <a:ext uri="{FF2B5EF4-FFF2-40B4-BE49-F238E27FC236}">
                      <a16:creationId xmlns:a16="http://schemas.microsoft.com/office/drawing/2014/main" id="{F4144BFF-E2FB-D947-9839-01DB4CC31639}"/>
                    </a:ext>
                  </a:extLst>
                </p:cNvPr>
                <p:cNvPicPr/>
                <p:nvPr/>
              </p:nvPicPr>
              <p:blipFill>
                <a:blip r:embed="rId66"/>
                <a:stretch>
                  <a:fillRect/>
                </a:stretch>
              </p:blipFill>
              <p:spPr>
                <a:xfrm>
                  <a:off x="8673677" y="6850175"/>
                  <a:ext cx="38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9" name="Ink 138">
                  <a:extLst>
                    <a:ext uri="{FF2B5EF4-FFF2-40B4-BE49-F238E27FC236}">
                      <a16:creationId xmlns:a16="http://schemas.microsoft.com/office/drawing/2014/main" id="{623CC45B-4C45-7C40-BC4E-BF3B7C859783}"/>
                    </a:ext>
                  </a:extLst>
                </p14:cNvPr>
                <p14:cNvContentPartPr/>
                <p14:nvPr/>
              </p14:nvContentPartPr>
              <p14:xfrm>
                <a:off x="8590157" y="6927935"/>
                <a:ext cx="150840" cy="16560"/>
              </p14:xfrm>
            </p:contentPart>
          </mc:Choice>
          <mc:Fallback xmlns="">
            <p:pic>
              <p:nvPicPr>
                <p:cNvPr id="139" name="Ink 138">
                  <a:extLst>
                    <a:ext uri="{FF2B5EF4-FFF2-40B4-BE49-F238E27FC236}">
                      <a16:creationId xmlns:a16="http://schemas.microsoft.com/office/drawing/2014/main" id="{623CC45B-4C45-7C40-BC4E-BF3B7C859783}"/>
                    </a:ext>
                  </a:extLst>
                </p:cNvPr>
                <p:cNvPicPr/>
                <p:nvPr/>
              </p:nvPicPr>
              <p:blipFill>
                <a:blip r:embed="rId68"/>
                <a:stretch>
                  <a:fillRect/>
                </a:stretch>
              </p:blipFill>
              <p:spPr>
                <a:xfrm>
                  <a:off x="8582597" y="6920375"/>
                  <a:ext cx="165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0" name="Ink 139">
                  <a:extLst>
                    <a:ext uri="{FF2B5EF4-FFF2-40B4-BE49-F238E27FC236}">
                      <a16:creationId xmlns:a16="http://schemas.microsoft.com/office/drawing/2014/main" id="{21C4A1AA-F3A5-D545-9C20-959E84847C95}"/>
                    </a:ext>
                  </a:extLst>
                </p14:cNvPr>
                <p14:cNvContentPartPr/>
                <p14:nvPr/>
              </p14:nvContentPartPr>
              <p14:xfrm>
                <a:off x="8757197" y="6997055"/>
                <a:ext cx="43200" cy="69840"/>
              </p14:xfrm>
            </p:contentPart>
          </mc:Choice>
          <mc:Fallback xmlns="">
            <p:pic>
              <p:nvPicPr>
                <p:cNvPr id="140" name="Ink 139">
                  <a:extLst>
                    <a:ext uri="{FF2B5EF4-FFF2-40B4-BE49-F238E27FC236}">
                      <a16:creationId xmlns:a16="http://schemas.microsoft.com/office/drawing/2014/main" id="{21C4A1AA-F3A5-D545-9C20-959E84847C95}"/>
                    </a:ext>
                  </a:extLst>
                </p:cNvPr>
                <p:cNvPicPr/>
                <p:nvPr/>
              </p:nvPicPr>
              <p:blipFill>
                <a:blip r:embed="rId70"/>
                <a:stretch>
                  <a:fillRect/>
                </a:stretch>
              </p:blipFill>
              <p:spPr>
                <a:xfrm>
                  <a:off x="8749699" y="6989495"/>
                  <a:ext cx="58195"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1" name="Ink 140">
                  <a:extLst>
                    <a:ext uri="{FF2B5EF4-FFF2-40B4-BE49-F238E27FC236}">
                      <a16:creationId xmlns:a16="http://schemas.microsoft.com/office/drawing/2014/main" id="{68B4EEF5-83DD-3042-BBC8-673FA556CC7E}"/>
                    </a:ext>
                  </a:extLst>
                </p14:cNvPr>
                <p14:cNvContentPartPr/>
                <p14:nvPr/>
              </p14:nvContentPartPr>
              <p14:xfrm>
                <a:off x="8924237" y="6891215"/>
                <a:ext cx="131400" cy="161640"/>
              </p14:xfrm>
            </p:contentPart>
          </mc:Choice>
          <mc:Fallback xmlns="">
            <p:pic>
              <p:nvPicPr>
                <p:cNvPr id="141" name="Ink 140">
                  <a:extLst>
                    <a:ext uri="{FF2B5EF4-FFF2-40B4-BE49-F238E27FC236}">
                      <a16:creationId xmlns:a16="http://schemas.microsoft.com/office/drawing/2014/main" id="{68B4EEF5-83DD-3042-BBC8-673FA556CC7E}"/>
                    </a:ext>
                  </a:extLst>
                </p:cNvPr>
                <p:cNvPicPr/>
                <p:nvPr/>
              </p:nvPicPr>
              <p:blipFill>
                <a:blip r:embed="rId72"/>
                <a:stretch>
                  <a:fillRect/>
                </a:stretch>
              </p:blipFill>
              <p:spPr>
                <a:xfrm>
                  <a:off x="8916677" y="6883655"/>
                  <a:ext cx="146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2" name="Ink 141">
                  <a:extLst>
                    <a:ext uri="{FF2B5EF4-FFF2-40B4-BE49-F238E27FC236}">
                      <a16:creationId xmlns:a16="http://schemas.microsoft.com/office/drawing/2014/main" id="{2C1D76E9-0246-794B-9EFE-34E9788859AA}"/>
                    </a:ext>
                  </a:extLst>
                </p14:cNvPr>
                <p14:cNvContentPartPr/>
                <p14:nvPr/>
              </p14:nvContentPartPr>
              <p14:xfrm>
                <a:off x="9058157" y="6986975"/>
                <a:ext cx="62640" cy="33480"/>
              </p14:xfrm>
            </p:contentPart>
          </mc:Choice>
          <mc:Fallback xmlns="">
            <p:pic>
              <p:nvPicPr>
                <p:cNvPr id="142" name="Ink 141">
                  <a:extLst>
                    <a:ext uri="{FF2B5EF4-FFF2-40B4-BE49-F238E27FC236}">
                      <a16:creationId xmlns:a16="http://schemas.microsoft.com/office/drawing/2014/main" id="{2C1D76E9-0246-794B-9EFE-34E9788859AA}"/>
                    </a:ext>
                  </a:extLst>
                </p:cNvPr>
                <p:cNvPicPr/>
                <p:nvPr/>
              </p:nvPicPr>
              <p:blipFill>
                <a:blip r:embed="rId74"/>
                <a:stretch>
                  <a:fillRect/>
                </a:stretch>
              </p:blipFill>
              <p:spPr>
                <a:xfrm>
                  <a:off x="9050553" y="6979415"/>
                  <a:ext cx="77847"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3" name="Ink 142">
                  <a:extLst>
                    <a:ext uri="{FF2B5EF4-FFF2-40B4-BE49-F238E27FC236}">
                      <a16:creationId xmlns:a16="http://schemas.microsoft.com/office/drawing/2014/main" id="{1E752BC1-66DC-C342-A688-59ECF8FEF1A5}"/>
                    </a:ext>
                  </a:extLst>
                </p14:cNvPr>
                <p14:cNvContentPartPr/>
                <p14:nvPr/>
              </p14:nvContentPartPr>
              <p14:xfrm>
                <a:off x="9114317" y="6844775"/>
                <a:ext cx="50040" cy="210600"/>
              </p14:xfrm>
            </p:contentPart>
          </mc:Choice>
          <mc:Fallback xmlns="">
            <p:pic>
              <p:nvPicPr>
                <p:cNvPr id="143" name="Ink 142">
                  <a:extLst>
                    <a:ext uri="{FF2B5EF4-FFF2-40B4-BE49-F238E27FC236}">
                      <a16:creationId xmlns:a16="http://schemas.microsoft.com/office/drawing/2014/main" id="{1E752BC1-66DC-C342-A688-59ECF8FEF1A5}"/>
                    </a:ext>
                  </a:extLst>
                </p:cNvPr>
                <p:cNvPicPr/>
                <p:nvPr/>
              </p:nvPicPr>
              <p:blipFill>
                <a:blip r:embed="rId76"/>
                <a:stretch>
                  <a:fillRect/>
                </a:stretch>
              </p:blipFill>
              <p:spPr>
                <a:xfrm>
                  <a:off x="9106757" y="6837215"/>
                  <a:ext cx="65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4" name="Ink 143">
                  <a:extLst>
                    <a:ext uri="{FF2B5EF4-FFF2-40B4-BE49-F238E27FC236}">
                      <a16:creationId xmlns:a16="http://schemas.microsoft.com/office/drawing/2014/main" id="{111809A6-10B0-DD43-9990-8F7F8E3B54C3}"/>
                    </a:ext>
                  </a:extLst>
                </p14:cNvPr>
                <p14:cNvContentPartPr/>
                <p14:nvPr/>
              </p14:nvContentPartPr>
              <p14:xfrm>
                <a:off x="9197117" y="6947375"/>
                <a:ext cx="69840" cy="86400"/>
              </p14:xfrm>
            </p:contentPart>
          </mc:Choice>
          <mc:Fallback xmlns="">
            <p:pic>
              <p:nvPicPr>
                <p:cNvPr id="144" name="Ink 143">
                  <a:extLst>
                    <a:ext uri="{FF2B5EF4-FFF2-40B4-BE49-F238E27FC236}">
                      <a16:creationId xmlns:a16="http://schemas.microsoft.com/office/drawing/2014/main" id="{111809A6-10B0-DD43-9990-8F7F8E3B54C3}"/>
                    </a:ext>
                  </a:extLst>
                </p:cNvPr>
                <p:cNvPicPr/>
                <p:nvPr/>
              </p:nvPicPr>
              <p:blipFill>
                <a:blip r:embed="rId78"/>
                <a:stretch>
                  <a:fillRect/>
                </a:stretch>
              </p:blipFill>
              <p:spPr>
                <a:xfrm>
                  <a:off x="9189557" y="6939815"/>
                  <a:ext cx="84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5" name="Ink 144">
                  <a:extLst>
                    <a:ext uri="{FF2B5EF4-FFF2-40B4-BE49-F238E27FC236}">
                      <a16:creationId xmlns:a16="http://schemas.microsoft.com/office/drawing/2014/main" id="{A2FFDC86-085E-7949-9FE1-9B29D59F05C9}"/>
                    </a:ext>
                  </a:extLst>
                </p14:cNvPr>
                <p14:cNvContentPartPr/>
                <p14:nvPr/>
              </p14:nvContentPartPr>
              <p14:xfrm>
                <a:off x="9289997" y="6970415"/>
                <a:ext cx="10440" cy="66240"/>
              </p14:xfrm>
            </p:contentPart>
          </mc:Choice>
          <mc:Fallback xmlns="">
            <p:pic>
              <p:nvPicPr>
                <p:cNvPr id="145" name="Ink 144">
                  <a:extLst>
                    <a:ext uri="{FF2B5EF4-FFF2-40B4-BE49-F238E27FC236}">
                      <a16:creationId xmlns:a16="http://schemas.microsoft.com/office/drawing/2014/main" id="{A2FFDC86-085E-7949-9FE1-9B29D59F05C9}"/>
                    </a:ext>
                  </a:extLst>
                </p:cNvPr>
                <p:cNvPicPr/>
                <p:nvPr/>
              </p:nvPicPr>
              <p:blipFill>
                <a:blip r:embed="rId80"/>
                <a:stretch>
                  <a:fillRect/>
                </a:stretch>
              </p:blipFill>
              <p:spPr>
                <a:xfrm>
                  <a:off x="9282437" y="6962814"/>
                  <a:ext cx="25560" cy="81443"/>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6" name="Ink 145">
                  <a:extLst>
                    <a:ext uri="{FF2B5EF4-FFF2-40B4-BE49-F238E27FC236}">
                      <a16:creationId xmlns:a16="http://schemas.microsoft.com/office/drawing/2014/main" id="{119E68E3-8D0A-8743-88EC-9F2BF3A1C0C2}"/>
                    </a:ext>
                  </a:extLst>
                </p14:cNvPr>
                <p14:cNvContentPartPr/>
                <p14:nvPr/>
              </p14:nvContentPartPr>
              <p14:xfrm>
                <a:off x="9309797" y="6900935"/>
                <a:ext cx="6840" cy="23400"/>
              </p14:xfrm>
            </p:contentPart>
          </mc:Choice>
          <mc:Fallback xmlns="">
            <p:pic>
              <p:nvPicPr>
                <p:cNvPr id="146" name="Ink 145">
                  <a:extLst>
                    <a:ext uri="{FF2B5EF4-FFF2-40B4-BE49-F238E27FC236}">
                      <a16:creationId xmlns:a16="http://schemas.microsoft.com/office/drawing/2014/main" id="{119E68E3-8D0A-8743-88EC-9F2BF3A1C0C2}"/>
                    </a:ext>
                  </a:extLst>
                </p:cNvPr>
                <p:cNvPicPr/>
                <p:nvPr/>
              </p:nvPicPr>
              <p:blipFill>
                <a:blip r:embed="rId82"/>
                <a:stretch>
                  <a:fillRect/>
                </a:stretch>
              </p:blipFill>
              <p:spPr>
                <a:xfrm>
                  <a:off x="9302615" y="6893375"/>
                  <a:ext cx="21204"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7" name="Ink 146">
                  <a:extLst>
                    <a:ext uri="{FF2B5EF4-FFF2-40B4-BE49-F238E27FC236}">
                      <a16:creationId xmlns:a16="http://schemas.microsoft.com/office/drawing/2014/main" id="{CCA1429C-6F00-0747-880B-0F1A114AC28A}"/>
                    </a:ext>
                  </a:extLst>
                </p14:cNvPr>
                <p14:cNvContentPartPr/>
                <p14:nvPr/>
              </p14:nvContentPartPr>
              <p14:xfrm>
                <a:off x="9342917" y="6937295"/>
                <a:ext cx="119520" cy="288360"/>
              </p14:xfrm>
            </p:contentPart>
          </mc:Choice>
          <mc:Fallback xmlns="">
            <p:pic>
              <p:nvPicPr>
                <p:cNvPr id="147" name="Ink 146">
                  <a:extLst>
                    <a:ext uri="{FF2B5EF4-FFF2-40B4-BE49-F238E27FC236}">
                      <a16:creationId xmlns:a16="http://schemas.microsoft.com/office/drawing/2014/main" id="{CCA1429C-6F00-0747-880B-0F1A114AC28A}"/>
                    </a:ext>
                  </a:extLst>
                </p:cNvPr>
                <p:cNvPicPr/>
                <p:nvPr/>
              </p:nvPicPr>
              <p:blipFill>
                <a:blip r:embed="rId84"/>
                <a:stretch>
                  <a:fillRect/>
                </a:stretch>
              </p:blipFill>
              <p:spPr>
                <a:xfrm>
                  <a:off x="9335357" y="6929726"/>
                  <a:ext cx="134640" cy="303499"/>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9" name="Ink 148">
                  <a:extLst>
                    <a:ext uri="{FF2B5EF4-FFF2-40B4-BE49-F238E27FC236}">
                      <a16:creationId xmlns:a16="http://schemas.microsoft.com/office/drawing/2014/main" id="{B2DDFDC8-711B-9941-A5D8-8DB7DAA25847}"/>
                    </a:ext>
                  </a:extLst>
                </p14:cNvPr>
                <p14:cNvContentPartPr/>
                <p14:nvPr/>
              </p14:nvContentPartPr>
              <p14:xfrm>
                <a:off x="9577637" y="6916055"/>
                <a:ext cx="79920" cy="181800"/>
              </p14:xfrm>
            </p:contentPart>
          </mc:Choice>
          <mc:Fallback xmlns="">
            <p:pic>
              <p:nvPicPr>
                <p:cNvPr id="149" name="Ink 148">
                  <a:extLst>
                    <a:ext uri="{FF2B5EF4-FFF2-40B4-BE49-F238E27FC236}">
                      <a16:creationId xmlns:a16="http://schemas.microsoft.com/office/drawing/2014/main" id="{B2DDFDC8-711B-9941-A5D8-8DB7DAA25847}"/>
                    </a:ext>
                  </a:extLst>
                </p:cNvPr>
                <p:cNvPicPr/>
                <p:nvPr/>
              </p:nvPicPr>
              <p:blipFill>
                <a:blip r:embed="rId86"/>
                <a:stretch>
                  <a:fillRect/>
                </a:stretch>
              </p:blipFill>
              <p:spPr>
                <a:xfrm>
                  <a:off x="9570043" y="6908510"/>
                  <a:ext cx="95108" cy="19689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0" name="Ink 149">
                  <a:extLst>
                    <a:ext uri="{FF2B5EF4-FFF2-40B4-BE49-F238E27FC236}">
                      <a16:creationId xmlns:a16="http://schemas.microsoft.com/office/drawing/2014/main" id="{EBA92766-D45D-104E-907C-EFDC9F8F1681}"/>
                    </a:ext>
                  </a:extLst>
                </p14:cNvPr>
                <p14:cNvContentPartPr/>
                <p14:nvPr/>
              </p14:nvContentPartPr>
              <p14:xfrm>
                <a:off x="9591317" y="6862055"/>
                <a:ext cx="99360" cy="151920"/>
              </p14:xfrm>
            </p:contentPart>
          </mc:Choice>
          <mc:Fallback xmlns="">
            <p:pic>
              <p:nvPicPr>
                <p:cNvPr id="150" name="Ink 149">
                  <a:extLst>
                    <a:ext uri="{FF2B5EF4-FFF2-40B4-BE49-F238E27FC236}">
                      <a16:creationId xmlns:a16="http://schemas.microsoft.com/office/drawing/2014/main" id="{EBA92766-D45D-104E-907C-EFDC9F8F1681}"/>
                    </a:ext>
                  </a:extLst>
                </p:cNvPr>
                <p:cNvPicPr/>
                <p:nvPr/>
              </p:nvPicPr>
              <p:blipFill>
                <a:blip r:embed="rId88"/>
                <a:stretch>
                  <a:fillRect/>
                </a:stretch>
              </p:blipFill>
              <p:spPr>
                <a:xfrm>
                  <a:off x="9583757" y="6854495"/>
                  <a:ext cx="114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1" name="Ink 150">
                  <a:extLst>
                    <a:ext uri="{FF2B5EF4-FFF2-40B4-BE49-F238E27FC236}">
                      <a16:creationId xmlns:a16="http://schemas.microsoft.com/office/drawing/2014/main" id="{A855092E-A040-8040-9056-8483712D0CBE}"/>
                    </a:ext>
                  </a:extLst>
                </p14:cNvPr>
                <p14:cNvContentPartPr/>
                <p14:nvPr/>
              </p14:nvContentPartPr>
              <p14:xfrm>
                <a:off x="9700037" y="6943775"/>
                <a:ext cx="168840" cy="120960"/>
              </p14:xfrm>
            </p:contentPart>
          </mc:Choice>
          <mc:Fallback xmlns="">
            <p:pic>
              <p:nvPicPr>
                <p:cNvPr id="151" name="Ink 150">
                  <a:extLst>
                    <a:ext uri="{FF2B5EF4-FFF2-40B4-BE49-F238E27FC236}">
                      <a16:creationId xmlns:a16="http://schemas.microsoft.com/office/drawing/2014/main" id="{A855092E-A040-8040-9056-8483712D0CBE}"/>
                    </a:ext>
                  </a:extLst>
                </p:cNvPr>
                <p:cNvPicPr/>
                <p:nvPr/>
              </p:nvPicPr>
              <p:blipFill>
                <a:blip r:embed="rId90"/>
                <a:stretch>
                  <a:fillRect/>
                </a:stretch>
              </p:blipFill>
              <p:spPr>
                <a:xfrm>
                  <a:off x="9692461" y="6936215"/>
                  <a:ext cx="183992"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2" name="Ink 151">
                  <a:extLst>
                    <a:ext uri="{FF2B5EF4-FFF2-40B4-BE49-F238E27FC236}">
                      <a16:creationId xmlns:a16="http://schemas.microsoft.com/office/drawing/2014/main" id="{1FABB633-711C-834C-9654-BE99FB5C74C9}"/>
                    </a:ext>
                  </a:extLst>
                </p14:cNvPr>
                <p14:cNvContentPartPr/>
                <p14:nvPr/>
              </p14:nvContentPartPr>
              <p14:xfrm>
                <a:off x="9882197" y="6871415"/>
                <a:ext cx="56520" cy="181440"/>
              </p14:xfrm>
            </p:contentPart>
          </mc:Choice>
          <mc:Fallback xmlns="">
            <p:pic>
              <p:nvPicPr>
                <p:cNvPr id="152" name="Ink 151">
                  <a:extLst>
                    <a:ext uri="{FF2B5EF4-FFF2-40B4-BE49-F238E27FC236}">
                      <a16:creationId xmlns:a16="http://schemas.microsoft.com/office/drawing/2014/main" id="{1FABB633-711C-834C-9654-BE99FB5C74C9}"/>
                    </a:ext>
                  </a:extLst>
                </p:cNvPr>
                <p:cNvPicPr/>
                <p:nvPr/>
              </p:nvPicPr>
              <p:blipFill>
                <a:blip r:embed="rId92"/>
                <a:stretch>
                  <a:fillRect/>
                </a:stretch>
              </p:blipFill>
              <p:spPr>
                <a:xfrm>
                  <a:off x="9874637" y="6863855"/>
                  <a:ext cx="71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3" name="Ink 152">
                  <a:extLst>
                    <a:ext uri="{FF2B5EF4-FFF2-40B4-BE49-F238E27FC236}">
                      <a16:creationId xmlns:a16="http://schemas.microsoft.com/office/drawing/2014/main" id="{C256D3BE-AB2E-5E46-A49A-D1E6866E6C72}"/>
                    </a:ext>
                  </a:extLst>
                </p14:cNvPr>
                <p14:cNvContentPartPr/>
                <p14:nvPr/>
              </p14:nvContentPartPr>
              <p14:xfrm>
                <a:off x="9984437" y="6851255"/>
                <a:ext cx="377640" cy="208440"/>
              </p14:xfrm>
            </p:contentPart>
          </mc:Choice>
          <mc:Fallback xmlns="">
            <p:pic>
              <p:nvPicPr>
                <p:cNvPr id="153" name="Ink 152">
                  <a:extLst>
                    <a:ext uri="{FF2B5EF4-FFF2-40B4-BE49-F238E27FC236}">
                      <a16:creationId xmlns:a16="http://schemas.microsoft.com/office/drawing/2014/main" id="{C256D3BE-AB2E-5E46-A49A-D1E6866E6C72}"/>
                    </a:ext>
                  </a:extLst>
                </p:cNvPr>
                <p:cNvPicPr/>
                <p:nvPr/>
              </p:nvPicPr>
              <p:blipFill>
                <a:blip r:embed="rId94"/>
                <a:stretch>
                  <a:fillRect/>
                </a:stretch>
              </p:blipFill>
              <p:spPr>
                <a:xfrm>
                  <a:off x="9976877" y="6843695"/>
                  <a:ext cx="3927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5" name="Ink 154">
                  <a:extLst>
                    <a:ext uri="{FF2B5EF4-FFF2-40B4-BE49-F238E27FC236}">
                      <a16:creationId xmlns:a16="http://schemas.microsoft.com/office/drawing/2014/main" id="{80BF7D3C-2035-B145-B9E3-342862A874C6}"/>
                    </a:ext>
                  </a:extLst>
                </p14:cNvPr>
                <p14:cNvContentPartPr/>
                <p14:nvPr/>
              </p14:nvContentPartPr>
              <p14:xfrm>
                <a:off x="10388116" y="6914255"/>
                <a:ext cx="111960" cy="126000"/>
              </p14:xfrm>
            </p:contentPart>
          </mc:Choice>
          <mc:Fallback xmlns="">
            <p:pic>
              <p:nvPicPr>
                <p:cNvPr id="155" name="Ink 154">
                  <a:extLst>
                    <a:ext uri="{FF2B5EF4-FFF2-40B4-BE49-F238E27FC236}">
                      <a16:creationId xmlns:a16="http://schemas.microsoft.com/office/drawing/2014/main" id="{80BF7D3C-2035-B145-B9E3-342862A874C6}"/>
                    </a:ext>
                  </a:extLst>
                </p:cNvPr>
                <p:cNvPicPr/>
                <p:nvPr/>
              </p:nvPicPr>
              <p:blipFill>
                <a:blip r:embed="rId96"/>
                <a:stretch>
                  <a:fillRect/>
                </a:stretch>
              </p:blipFill>
              <p:spPr>
                <a:xfrm>
                  <a:off x="10380556" y="6906695"/>
                  <a:ext cx="127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6" name="Ink 155">
                  <a:extLst>
                    <a:ext uri="{FF2B5EF4-FFF2-40B4-BE49-F238E27FC236}">
                      <a16:creationId xmlns:a16="http://schemas.microsoft.com/office/drawing/2014/main" id="{3EFFC9AA-CCEE-6544-8067-815A680508C0}"/>
                    </a:ext>
                  </a:extLst>
                </p14:cNvPr>
                <p14:cNvContentPartPr/>
                <p14:nvPr/>
              </p14:nvContentPartPr>
              <p14:xfrm>
                <a:off x="10417996" y="6858095"/>
                <a:ext cx="198720" cy="211320"/>
              </p14:xfrm>
            </p:contentPart>
          </mc:Choice>
          <mc:Fallback xmlns="">
            <p:pic>
              <p:nvPicPr>
                <p:cNvPr id="156" name="Ink 155">
                  <a:extLst>
                    <a:ext uri="{FF2B5EF4-FFF2-40B4-BE49-F238E27FC236}">
                      <a16:creationId xmlns:a16="http://schemas.microsoft.com/office/drawing/2014/main" id="{3EFFC9AA-CCEE-6544-8067-815A680508C0}"/>
                    </a:ext>
                  </a:extLst>
                </p:cNvPr>
                <p:cNvPicPr/>
                <p:nvPr/>
              </p:nvPicPr>
              <p:blipFill>
                <a:blip r:embed="rId98"/>
                <a:stretch>
                  <a:fillRect/>
                </a:stretch>
              </p:blipFill>
              <p:spPr>
                <a:xfrm>
                  <a:off x="10410436" y="6850535"/>
                  <a:ext cx="213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7" name="Ink 156">
                  <a:extLst>
                    <a:ext uri="{FF2B5EF4-FFF2-40B4-BE49-F238E27FC236}">
                      <a16:creationId xmlns:a16="http://schemas.microsoft.com/office/drawing/2014/main" id="{DF3B38B8-E013-C741-BA0D-9C04608D2376}"/>
                    </a:ext>
                  </a:extLst>
                </p14:cNvPr>
                <p14:cNvContentPartPr/>
                <p14:nvPr/>
              </p14:nvContentPartPr>
              <p14:xfrm>
                <a:off x="10593316" y="6917495"/>
                <a:ext cx="116280" cy="140760"/>
              </p14:xfrm>
            </p:contentPart>
          </mc:Choice>
          <mc:Fallback xmlns="">
            <p:pic>
              <p:nvPicPr>
                <p:cNvPr id="157" name="Ink 156">
                  <a:extLst>
                    <a:ext uri="{FF2B5EF4-FFF2-40B4-BE49-F238E27FC236}">
                      <a16:creationId xmlns:a16="http://schemas.microsoft.com/office/drawing/2014/main" id="{DF3B38B8-E013-C741-BA0D-9C04608D2376}"/>
                    </a:ext>
                  </a:extLst>
                </p:cNvPr>
                <p:cNvPicPr/>
                <p:nvPr/>
              </p:nvPicPr>
              <p:blipFill>
                <a:blip r:embed="rId100"/>
                <a:stretch>
                  <a:fillRect/>
                </a:stretch>
              </p:blipFill>
              <p:spPr>
                <a:xfrm>
                  <a:off x="10585733" y="6909954"/>
                  <a:ext cx="131447" cy="155841"/>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8" name="Ink 157">
                  <a:extLst>
                    <a:ext uri="{FF2B5EF4-FFF2-40B4-BE49-F238E27FC236}">
                      <a16:creationId xmlns:a16="http://schemas.microsoft.com/office/drawing/2014/main" id="{451451F6-EC16-1D4A-AD3D-79D7C937DC77}"/>
                    </a:ext>
                  </a:extLst>
                </p14:cNvPr>
                <p14:cNvContentPartPr/>
                <p14:nvPr/>
              </p14:nvContentPartPr>
              <p14:xfrm>
                <a:off x="10695916" y="6854855"/>
                <a:ext cx="238680" cy="188640"/>
              </p14:xfrm>
            </p:contentPart>
          </mc:Choice>
          <mc:Fallback xmlns="">
            <p:pic>
              <p:nvPicPr>
                <p:cNvPr id="158" name="Ink 157">
                  <a:extLst>
                    <a:ext uri="{FF2B5EF4-FFF2-40B4-BE49-F238E27FC236}">
                      <a16:creationId xmlns:a16="http://schemas.microsoft.com/office/drawing/2014/main" id="{451451F6-EC16-1D4A-AD3D-79D7C937DC77}"/>
                    </a:ext>
                  </a:extLst>
                </p:cNvPr>
                <p:cNvPicPr/>
                <p:nvPr/>
              </p:nvPicPr>
              <p:blipFill>
                <a:blip r:embed="rId102"/>
                <a:stretch>
                  <a:fillRect/>
                </a:stretch>
              </p:blipFill>
              <p:spPr>
                <a:xfrm>
                  <a:off x="10688356" y="6847295"/>
                  <a:ext cx="253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9" name="Ink 158">
                  <a:extLst>
                    <a:ext uri="{FF2B5EF4-FFF2-40B4-BE49-F238E27FC236}">
                      <a16:creationId xmlns:a16="http://schemas.microsoft.com/office/drawing/2014/main" id="{EE0A7215-9B8D-D740-8C77-895CD7C42E89}"/>
                    </a:ext>
                  </a:extLst>
                </p14:cNvPr>
                <p14:cNvContentPartPr/>
                <p14:nvPr/>
              </p14:nvContentPartPr>
              <p14:xfrm>
                <a:off x="10848196" y="6967175"/>
                <a:ext cx="106200" cy="98280"/>
              </p14:xfrm>
            </p:contentPart>
          </mc:Choice>
          <mc:Fallback xmlns="">
            <p:pic>
              <p:nvPicPr>
                <p:cNvPr id="159" name="Ink 158">
                  <a:extLst>
                    <a:ext uri="{FF2B5EF4-FFF2-40B4-BE49-F238E27FC236}">
                      <a16:creationId xmlns:a16="http://schemas.microsoft.com/office/drawing/2014/main" id="{EE0A7215-9B8D-D740-8C77-895CD7C42E89}"/>
                    </a:ext>
                  </a:extLst>
                </p:cNvPr>
                <p:cNvPicPr/>
                <p:nvPr/>
              </p:nvPicPr>
              <p:blipFill>
                <a:blip r:embed="rId104"/>
                <a:stretch>
                  <a:fillRect/>
                </a:stretch>
              </p:blipFill>
              <p:spPr>
                <a:xfrm>
                  <a:off x="10840636" y="6959615"/>
                  <a:ext cx="121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0" name="Ink 159">
                  <a:extLst>
                    <a:ext uri="{FF2B5EF4-FFF2-40B4-BE49-F238E27FC236}">
                      <a16:creationId xmlns:a16="http://schemas.microsoft.com/office/drawing/2014/main" id="{23AC9C6F-29A1-A94A-BD32-660BE20BCA8D}"/>
                    </a:ext>
                  </a:extLst>
                </p14:cNvPr>
                <p14:cNvContentPartPr/>
                <p14:nvPr/>
              </p14:nvContentPartPr>
              <p14:xfrm>
                <a:off x="10943956" y="6832535"/>
                <a:ext cx="56520" cy="189720"/>
              </p14:xfrm>
            </p:contentPart>
          </mc:Choice>
          <mc:Fallback xmlns="">
            <p:pic>
              <p:nvPicPr>
                <p:cNvPr id="160" name="Ink 159">
                  <a:extLst>
                    <a:ext uri="{FF2B5EF4-FFF2-40B4-BE49-F238E27FC236}">
                      <a16:creationId xmlns:a16="http://schemas.microsoft.com/office/drawing/2014/main" id="{23AC9C6F-29A1-A94A-BD32-660BE20BCA8D}"/>
                    </a:ext>
                  </a:extLst>
                </p:cNvPr>
                <p:cNvPicPr/>
                <p:nvPr/>
              </p:nvPicPr>
              <p:blipFill>
                <a:blip r:embed="rId106"/>
                <a:stretch>
                  <a:fillRect/>
                </a:stretch>
              </p:blipFill>
              <p:spPr>
                <a:xfrm>
                  <a:off x="10936396" y="6824961"/>
                  <a:ext cx="71640" cy="204869"/>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1" name="Ink 160">
                  <a:extLst>
                    <a:ext uri="{FF2B5EF4-FFF2-40B4-BE49-F238E27FC236}">
                      <a16:creationId xmlns:a16="http://schemas.microsoft.com/office/drawing/2014/main" id="{3DA7F8C1-61C3-1D46-B7D1-21DF3DFB36EB}"/>
                    </a:ext>
                  </a:extLst>
                </p14:cNvPr>
                <p14:cNvContentPartPr/>
                <p14:nvPr/>
              </p14:nvContentPartPr>
              <p14:xfrm>
                <a:off x="10868356" y="6846575"/>
                <a:ext cx="430200" cy="408240"/>
              </p14:xfrm>
            </p:contentPart>
          </mc:Choice>
          <mc:Fallback xmlns="">
            <p:pic>
              <p:nvPicPr>
                <p:cNvPr id="161" name="Ink 160">
                  <a:extLst>
                    <a:ext uri="{FF2B5EF4-FFF2-40B4-BE49-F238E27FC236}">
                      <a16:creationId xmlns:a16="http://schemas.microsoft.com/office/drawing/2014/main" id="{3DA7F8C1-61C3-1D46-B7D1-21DF3DFB36EB}"/>
                    </a:ext>
                  </a:extLst>
                </p:cNvPr>
                <p:cNvPicPr/>
                <p:nvPr/>
              </p:nvPicPr>
              <p:blipFill>
                <a:blip r:embed="rId108"/>
                <a:stretch>
                  <a:fillRect/>
                </a:stretch>
              </p:blipFill>
              <p:spPr>
                <a:xfrm>
                  <a:off x="10860796" y="6839022"/>
                  <a:ext cx="445320" cy="423347"/>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3" name="Ink 102">
                  <a:extLst>
                    <a:ext uri="{FF2B5EF4-FFF2-40B4-BE49-F238E27FC236}">
                      <a16:creationId xmlns:a16="http://schemas.microsoft.com/office/drawing/2014/main" id="{7AE294A9-959D-5C4B-98CA-55226DF42198}"/>
                    </a:ext>
                  </a:extLst>
                </p14:cNvPr>
                <p14:cNvContentPartPr/>
                <p14:nvPr/>
              </p14:nvContentPartPr>
              <p14:xfrm>
                <a:off x="5703524" y="7019375"/>
                <a:ext cx="39960" cy="67320"/>
              </p14:xfrm>
            </p:contentPart>
          </mc:Choice>
          <mc:Fallback xmlns="">
            <p:pic>
              <p:nvPicPr>
                <p:cNvPr id="103" name="Ink 102">
                  <a:extLst>
                    <a:ext uri="{FF2B5EF4-FFF2-40B4-BE49-F238E27FC236}">
                      <a16:creationId xmlns:a16="http://schemas.microsoft.com/office/drawing/2014/main" id="{7AE294A9-959D-5C4B-98CA-55226DF42198}"/>
                    </a:ext>
                  </a:extLst>
                </p:cNvPr>
                <p:cNvPicPr/>
                <p:nvPr/>
              </p:nvPicPr>
              <p:blipFill>
                <a:blip r:embed="rId110"/>
                <a:stretch>
                  <a:fillRect/>
                </a:stretch>
              </p:blipFill>
              <p:spPr>
                <a:xfrm>
                  <a:off x="5696031" y="7011815"/>
                  <a:ext cx="54945"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4" name="Ink 103">
                  <a:extLst>
                    <a:ext uri="{FF2B5EF4-FFF2-40B4-BE49-F238E27FC236}">
                      <a16:creationId xmlns:a16="http://schemas.microsoft.com/office/drawing/2014/main" id="{8510D3B2-8B79-3045-92DA-D73E13B60BF2}"/>
                    </a:ext>
                  </a:extLst>
                </p14:cNvPr>
                <p14:cNvContentPartPr/>
                <p14:nvPr/>
              </p14:nvContentPartPr>
              <p14:xfrm>
                <a:off x="5872004" y="6917855"/>
                <a:ext cx="96480" cy="132120"/>
              </p14:xfrm>
            </p:contentPart>
          </mc:Choice>
          <mc:Fallback xmlns="">
            <p:pic>
              <p:nvPicPr>
                <p:cNvPr id="104" name="Ink 103">
                  <a:extLst>
                    <a:ext uri="{FF2B5EF4-FFF2-40B4-BE49-F238E27FC236}">
                      <a16:creationId xmlns:a16="http://schemas.microsoft.com/office/drawing/2014/main" id="{8510D3B2-8B79-3045-92DA-D73E13B60BF2}"/>
                    </a:ext>
                  </a:extLst>
                </p:cNvPr>
                <p:cNvPicPr/>
                <p:nvPr/>
              </p:nvPicPr>
              <p:blipFill>
                <a:blip r:embed="rId112"/>
                <a:stretch>
                  <a:fillRect/>
                </a:stretch>
              </p:blipFill>
              <p:spPr>
                <a:xfrm>
                  <a:off x="5864444" y="6910295"/>
                  <a:ext cx="111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8" name="Ink 107">
                  <a:extLst>
                    <a:ext uri="{FF2B5EF4-FFF2-40B4-BE49-F238E27FC236}">
                      <a16:creationId xmlns:a16="http://schemas.microsoft.com/office/drawing/2014/main" id="{7BA016E7-D33F-2A4E-9195-44F59296C0AE}"/>
                    </a:ext>
                  </a:extLst>
                </p14:cNvPr>
                <p14:cNvContentPartPr/>
                <p14:nvPr/>
              </p14:nvContentPartPr>
              <p14:xfrm>
                <a:off x="5971364" y="6917495"/>
                <a:ext cx="92880" cy="20160"/>
              </p14:xfrm>
            </p:contentPart>
          </mc:Choice>
          <mc:Fallback xmlns="">
            <p:pic>
              <p:nvPicPr>
                <p:cNvPr id="108" name="Ink 107">
                  <a:extLst>
                    <a:ext uri="{FF2B5EF4-FFF2-40B4-BE49-F238E27FC236}">
                      <a16:creationId xmlns:a16="http://schemas.microsoft.com/office/drawing/2014/main" id="{7BA016E7-D33F-2A4E-9195-44F59296C0AE}"/>
                    </a:ext>
                  </a:extLst>
                </p:cNvPr>
                <p:cNvPicPr/>
                <p:nvPr/>
              </p:nvPicPr>
              <p:blipFill>
                <a:blip r:embed="rId114"/>
                <a:stretch>
                  <a:fillRect/>
                </a:stretch>
              </p:blipFill>
              <p:spPr>
                <a:xfrm>
                  <a:off x="5963804" y="6910068"/>
                  <a:ext cx="108000" cy="35015"/>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9" name="Ink 108">
                  <a:extLst>
                    <a:ext uri="{FF2B5EF4-FFF2-40B4-BE49-F238E27FC236}">
                      <a16:creationId xmlns:a16="http://schemas.microsoft.com/office/drawing/2014/main" id="{572E92E8-7D31-2140-95BD-1E45C720B9B7}"/>
                    </a:ext>
                  </a:extLst>
                </p14:cNvPr>
                <p14:cNvContentPartPr/>
                <p14:nvPr/>
              </p14:nvContentPartPr>
              <p14:xfrm>
                <a:off x="6017804" y="6858095"/>
                <a:ext cx="59760" cy="182160"/>
              </p14:xfrm>
            </p:contentPart>
          </mc:Choice>
          <mc:Fallback xmlns="">
            <p:pic>
              <p:nvPicPr>
                <p:cNvPr id="109" name="Ink 108">
                  <a:extLst>
                    <a:ext uri="{FF2B5EF4-FFF2-40B4-BE49-F238E27FC236}">
                      <a16:creationId xmlns:a16="http://schemas.microsoft.com/office/drawing/2014/main" id="{572E92E8-7D31-2140-95BD-1E45C720B9B7}"/>
                    </a:ext>
                  </a:extLst>
                </p:cNvPr>
                <p:cNvPicPr/>
                <p:nvPr/>
              </p:nvPicPr>
              <p:blipFill>
                <a:blip r:embed="rId116"/>
                <a:stretch>
                  <a:fillRect/>
                </a:stretch>
              </p:blipFill>
              <p:spPr>
                <a:xfrm>
                  <a:off x="6010244" y="6850535"/>
                  <a:ext cx="74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0" name="Ink 109">
                  <a:extLst>
                    <a:ext uri="{FF2B5EF4-FFF2-40B4-BE49-F238E27FC236}">
                      <a16:creationId xmlns:a16="http://schemas.microsoft.com/office/drawing/2014/main" id="{D6A75807-82C4-8547-A773-2DB6A30283A9}"/>
                    </a:ext>
                  </a:extLst>
                </p14:cNvPr>
                <p14:cNvContentPartPr/>
                <p14:nvPr/>
              </p14:nvContentPartPr>
              <p14:xfrm>
                <a:off x="6090524" y="6861335"/>
                <a:ext cx="119520" cy="63360"/>
              </p14:xfrm>
            </p:contentPart>
          </mc:Choice>
          <mc:Fallback xmlns="">
            <p:pic>
              <p:nvPicPr>
                <p:cNvPr id="110" name="Ink 109">
                  <a:extLst>
                    <a:ext uri="{FF2B5EF4-FFF2-40B4-BE49-F238E27FC236}">
                      <a16:creationId xmlns:a16="http://schemas.microsoft.com/office/drawing/2014/main" id="{D6A75807-82C4-8547-A773-2DB6A30283A9}"/>
                    </a:ext>
                  </a:extLst>
                </p:cNvPr>
                <p:cNvPicPr/>
                <p:nvPr/>
              </p:nvPicPr>
              <p:blipFill>
                <a:blip r:embed="rId118"/>
                <a:stretch>
                  <a:fillRect/>
                </a:stretch>
              </p:blipFill>
              <p:spPr>
                <a:xfrm>
                  <a:off x="6082964" y="6853775"/>
                  <a:ext cx="134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1" name="Ink 110">
                  <a:extLst>
                    <a:ext uri="{FF2B5EF4-FFF2-40B4-BE49-F238E27FC236}">
                      <a16:creationId xmlns:a16="http://schemas.microsoft.com/office/drawing/2014/main" id="{489E13BC-9B11-AE46-9546-F3B0824A191C}"/>
                    </a:ext>
                  </a:extLst>
                </p14:cNvPr>
                <p14:cNvContentPartPr/>
                <p14:nvPr/>
              </p14:nvContentPartPr>
              <p14:xfrm>
                <a:off x="6130124" y="6824975"/>
                <a:ext cx="63360" cy="205560"/>
              </p14:xfrm>
            </p:contentPart>
          </mc:Choice>
          <mc:Fallback xmlns="">
            <p:pic>
              <p:nvPicPr>
                <p:cNvPr id="111" name="Ink 110">
                  <a:extLst>
                    <a:ext uri="{FF2B5EF4-FFF2-40B4-BE49-F238E27FC236}">
                      <a16:creationId xmlns:a16="http://schemas.microsoft.com/office/drawing/2014/main" id="{489E13BC-9B11-AE46-9546-F3B0824A191C}"/>
                    </a:ext>
                  </a:extLst>
                </p:cNvPr>
                <p:cNvPicPr/>
                <p:nvPr/>
              </p:nvPicPr>
              <p:blipFill>
                <a:blip r:embed="rId120"/>
                <a:stretch>
                  <a:fillRect/>
                </a:stretch>
              </p:blipFill>
              <p:spPr>
                <a:xfrm>
                  <a:off x="6122564" y="6817415"/>
                  <a:ext cx="784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2" name="Ink 111">
                  <a:extLst>
                    <a:ext uri="{FF2B5EF4-FFF2-40B4-BE49-F238E27FC236}">
                      <a16:creationId xmlns:a16="http://schemas.microsoft.com/office/drawing/2014/main" id="{8D37675E-DDD5-9447-9234-E1EA84062431}"/>
                    </a:ext>
                  </a:extLst>
                </p14:cNvPr>
                <p14:cNvContentPartPr/>
                <p14:nvPr/>
              </p14:nvContentPartPr>
              <p14:xfrm>
                <a:off x="6163244" y="6931175"/>
                <a:ext cx="119520" cy="63000"/>
              </p14:xfrm>
            </p:contentPart>
          </mc:Choice>
          <mc:Fallback xmlns="">
            <p:pic>
              <p:nvPicPr>
                <p:cNvPr id="112" name="Ink 111">
                  <a:extLst>
                    <a:ext uri="{FF2B5EF4-FFF2-40B4-BE49-F238E27FC236}">
                      <a16:creationId xmlns:a16="http://schemas.microsoft.com/office/drawing/2014/main" id="{8D37675E-DDD5-9447-9234-E1EA84062431}"/>
                    </a:ext>
                  </a:extLst>
                </p:cNvPr>
                <p:cNvPicPr/>
                <p:nvPr/>
              </p:nvPicPr>
              <p:blipFill>
                <a:blip r:embed="rId122"/>
                <a:stretch>
                  <a:fillRect/>
                </a:stretch>
              </p:blipFill>
              <p:spPr>
                <a:xfrm>
                  <a:off x="6155684" y="6923615"/>
                  <a:ext cx="134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3" name="Ink 112">
                  <a:extLst>
                    <a:ext uri="{FF2B5EF4-FFF2-40B4-BE49-F238E27FC236}">
                      <a16:creationId xmlns:a16="http://schemas.microsoft.com/office/drawing/2014/main" id="{85D4A260-C484-D044-A6F8-5087BB53597E}"/>
                    </a:ext>
                  </a:extLst>
                </p14:cNvPr>
                <p14:cNvContentPartPr/>
                <p14:nvPr/>
              </p14:nvContentPartPr>
              <p14:xfrm>
                <a:off x="6315524" y="6947375"/>
                <a:ext cx="73080" cy="73080"/>
              </p14:xfrm>
            </p:contentPart>
          </mc:Choice>
          <mc:Fallback xmlns="">
            <p:pic>
              <p:nvPicPr>
                <p:cNvPr id="113" name="Ink 112">
                  <a:extLst>
                    <a:ext uri="{FF2B5EF4-FFF2-40B4-BE49-F238E27FC236}">
                      <a16:creationId xmlns:a16="http://schemas.microsoft.com/office/drawing/2014/main" id="{85D4A260-C484-D044-A6F8-5087BB53597E}"/>
                    </a:ext>
                  </a:extLst>
                </p:cNvPr>
                <p:cNvPicPr/>
                <p:nvPr/>
              </p:nvPicPr>
              <p:blipFill>
                <a:blip r:embed="rId124"/>
                <a:stretch>
                  <a:fillRect/>
                </a:stretch>
              </p:blipFill>
              <p:spPr>
                <a:xfrm>
                  <a:off x="6307964" y="6939815"/>
                  <a:ext cx="88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 name="Ink 113">
                  <a:extLst>
                    <a:ext uri="{FF2B5EF4-FFF2-40B4-BE49-F238E27FC236}">
                      <a16:creationId xmlns:a16="http://schemas.microsoft.com/office/drawing/2014/main" id="{B469C75B-E86E-4848-8825-9F2265122836}"/>
                    </a:ext>
                  </a:extLst>
                </p14:cNvPr>
                <p14:cNvContentPartPr/>
                <p14:nvPr/>
              </p14:nvContentPartPr>
              <p14:xfrm>
                <a:off x="6428204" y="6835415"/>
                <a:ext cx="20160" cy="191520"/>
              </p14:xfrm>
            </p:contentPart>
          </mc:Choice>
          <mc:Fallback xmlns="">
            <p:pic>
              <p:nvPicPr>
                <p:cNvPr id="114" name="Ink 113">
                  <a:extLst>
                    <a:ext uri="{FF2B5EF4-FFF2-40B4-BE49-F238E27FC236}">
                      <a16:creationId xmlns:a16="http://schemas.microsoft.com/office/drawing/2014/main" id="{B469C75B-E86E-4848-8825-9F2265122836}"/>
                    </a:ext>
                  </a:extLst>
                </p:cNvPr>
                <p:cNvPicPr/>
                <p:nvPr/>
              </p:nvPicPr>
              <p:blipFill>
                <a:blip r:embed="rId126"/>
                <a:stretch>
                  <a:fillRect/>
                </a:stretch>
              </p:blipFill>
              <p:spPr>
                <a:xfrm>
                  <a:off x="6420644" y="6827855"/>
                  <a:ext cx="35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5" name="Ink 114">
                  <a:extLst>
                    <a:ext uri="{FF2B5EF4-FFF2-40B4-BE49-F238E27FC236}">
                      <a16:creationId xmlns:a16="http://schemas.microsoft.com/office/drawing/2014/main" id="{760354E0-720F-2046-9B64-6D7A3B82A384}"/>
                    </a:ext>
                  </a:extLst>
                </p14:cNvPr>
                <p14:cNvContentPartPr/>
                <p14:nvPr/>
              </p14:nvContentPartPr>
              <p14:xfrm>
                <a:off x="6378524" y="6914255"/>
                <a:ext cx="76320" cy="33480"/>
              </p14:xfrm>
            </p:contentPart>
          </mc:Choice>
          <mc:Fallback xmlns="">
            <p:pic>
              <p:nvPicPr>
                <p:cNvPr id="115" name="Ink 114">
                  <a:extLst>
                    <a:ext uri="{FF2B5EF4-FFF2-40B4-BE49-F238E27FC236}">
                      <a16:creationId xmlns:a16="http://schemas.microsoft.com/office/drawing/2014/main" id="{760354E0-720F-2046-9B64-6D7A3B82A384}"/>
                    </a:ext>
                  </a:extLst>
                </p:cNvPr>
                <p:cNvPicPr/>
                <p:nvPr/>
              </p:nvPicPr>
              <p:blipFill>
                <a:blip r:embed="rId128"/>
                <a:stretch>
                  <a:fillRect/>
                </a:stretch>
              </p:blipFill>
              <p:spPr>
                <a:xfrm>
                  <a:off x="6370999" y="6906695"/>
                  <a:ext cx="91369"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6" name="Ink 115">
                  <a:extLst>
                    <a:ext uri="{FF2B5EF4-FFF2-40B4-BE49-F238E27FC236}">
                      <a16:creationId xmlns:a16="http://schemas.microsoft.com/office/drawing/2014/main" id="{05F2C363-DD8A-4C48-83C2-4E182EF54480}"/>
                    </a:ext>
                  </a:extLst>
                </p14:cNvPr>
                <p14:cNvContentPartPr/>
                <p14:nvPr/>
              </p14:nvContentPartPr>
              <p14:xfrm>
                <a:off x="6494084" y="6940535"/>
                <a:ext cx="30240" cy="89640"/>
              </p14:xfrm>
            </p:contentPart>
          </mc:Choice>
          <mc:Fallback xmlns="">
            <p:pic>
              <p:nvPicPr>
                <p:cNvPr id="116" name="Ink 115">
                  <a:extLst>
                    <a:ext uri="{FF2B5EF4-FFF2-40B4-BE49-F238E27FC236}">
                      <a16:creationId xmlns:a16="http://schemas.microsoft.com/office/drawing/2014/main" id="{05F2C363-DD8A-4C48-83C2-4E182EF54480}"/>
                    </a:ext>
                  </a:extLst>
                </p:cNvPr>
                <p:cNvPicPr/>
                <p:nvPr/>
              </p:nvPicPr>
              <p:blipFill>
                <a:blip r:embed="rId130"/>
                <a:stretch>
                  <a:fillRect/>
                </a:stretch>
              </p:blipFill>
              <p:spPr>
                <a:xfrm>
                  <a:off x="6486524" y="6932975"/>
                  <a:ext cx="45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7" name="Ink 116">
                  <a:extLst>
                    <a:ext uri="{FF2B5EF4-FFF2-40B4-BE49-F238E27FC236}">
                      <a16:creationId xmlns:a16="http://schemas.microsoft.com/office/drawing/2014/main" id="{74E89DD8-7578-B94E-BDFF-036A5F0C9FEC}"/>
                    </a:ext>
                  </a:extLst>
                </p14:cNvPr>
                <p14:cNvContentPartPr/>
                <p14:nvPr/>
              </p14:nvContentPartPr>
              <p14:xfrm>
                <a:off x="6523964" y="6895175"/>
                <a:ext cx="6840" cy="39240"/>
              </p14:xfrm>
            </p:contentPart>
          </mc:Choice>
          <mc:Fallback xmlns="">
            <p:pic>
              <p:nvPicPr>
                <p:cNvPr id="117" name="Ink 116">
                  <a:extLst>
                    <a:ext uri="{FF2B5EF4-FFF2-40B4-BE49-F238E27FC236}">
                      <a16:creationId xmlns:a16="http://schemas.microsoft.com/office/drawing/2014/main" id="{74E89DD8-7578-B94E-BDFF-036A5F0C9FEC}"/>
                    </a:ext>
                  </a:extLst>
                </p:cNvPr>
                <p:cNvPicPr/>
                <p:nvPr/>
              </p:nvPicPr>
              <p:blipFill>
                <a:blip r:embed="rId132"/>
                <a:stretch>
                  <a:fillRect/>
                </a:stretch>
              </p:blipFill>
              <p:spPr>
                <a:xfrm>
                  <a:off x="6516404" y="6887615"/>
                  <a:ext cx="21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8" name="Ink 117">
                  <a:extLst>
                    <a:ext uri="{FF2B5EF4-FFF2-40B4-BE49-F238E27FC236}">
                      <a16:creationId xmlns:a16="http://schemas.microsoft.com/office/drawing/2014/main" id="{CA637973-1B37-754F-A31D-8FD8F54DA46E}"/>
                    </a:ext>
                  </a:extLst>
                </p14:cNvPr>
                <p14:cNvContentPartPr/>
                <p14:nvPr/>
              </p14:nvContentPartPr>
              <p14:xfrm>
                <a:off x="6573644" y="6887255"/>
                <a:ext cx="66600" cy="142920"/>
              </p14:xfrm>
            </p:contentPart>
          </mc:Choice>
          <mc:Fallback xmlns="">
            <p:pic>
              <p:nvPicPr>
                <p:cNvPr id="118" name="Ink 117">
                  <a:extLst>
                    <a:ext uri="{FF2B5EF4-FFF2-40B4-BE49-F238E27FC236}">
                      <a16:creationId xmlns:a16="http://schemas.microsoft.com/office/drawing/2014/main" id="{CA637973-1B37-754F-A31D-8FD8F54DA46E}"/>
                    </a:ext>
                  </a:extLst>
                </p:cNvPr>
                <p:cNvPicPr/>
                <p:nvPr/>
              </p:nvPicPr>
              <p:blipFill>
                <a:blip r:embed="rId134"/>
                <a:stretch>
                  <a:fillRect/>
                </a:stretch>
              </p:blipFill>
              <p:spPr>
                <a:xfrm>
                  <a:off x="6566084" y="6879695"/>
                  <a:ext cx="81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9" name="Ink 118">
                  <a:extLst>
                    <a:ext uri="{FF2B5EF4-FFF2-40B4-BE49-F238E27FC236}">
                      <a16:creationId xmlns:a16="http://schemas.microsoft.com/office/drawing/2014/main" id="{6F2977E8-8D67-8E43-85FD-6B2C931C2D03}"/>
                    </a:ext>
                  </a:extLst>
                </p14:cNvPr>
                <p14:cNvContentPartPr/>
                <p14:nvPr/>
              </p14:nvContentPartPr>
              <p14:xfrm>
                <a:off x="6646364" y="6950615"/>
                <a:ext cx="86400" cy="59760"/>
              </p14:xfrm>
            </p:contentPart>
          </mc:Choice>
          <mc:Fallback xmlns="">
            <p:pic>
              <p:nvPicPr>
                <p:cNvPr id="119" name="Ink 118">
                  <a:extLst>
                    <a:ext uri="{FF2B5EF4-FFF2-40B4-BE49-F238E27FC236}">
                      <a16:creationId xmlns:a16="http://schemas.microsoft.com/office/drawing/2014/main" id="{6F2977E8-8D67-8E43-85FD-6B2C931C2D03}"/>
                    </a:ext>
                  </a:extLst>
                </p:cNvPr>
                <p:cNvPicPr/>
                <p:nvPr/>
              </p:nvPicPr>
              <p:blipFill>
                <a:blip r:embed="rId136"/>
                <a:stretch>
                  <a:fillRect/>
                </a:stretch>
              </p:blipFill>
              <p:spPr>
                <a:xfrm>
                  <a:off x="6638804" y="6943100"/>
                  <a:ext cx="101520" cy="74789"/>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0" name="Ink 119">
                  <a:extLst>
                    <a:ext uri="{FF2B5EF4-FFF2-40B4-BE49-F238E27FC236}">
                      <a16:creationId xmlns:a16="http://schemas.microsoft.com/office/drawing/2014/main" id="{692BC53D-199F-5F4E-9BCD-CA2023EDF592}"/>
                    </a:ext>
                  </a:extLst>
                </p14:cNvPr>
                <p14:cNvContentPartPr/>
                <p14:nvPr/>
              </p14:nvContentPartPr>
              <p14:xfrm>
                <a:off x="6762284" y="6823535"/>
                <a:ext cx="149400" cy="342720"/>
              </p14:xfrm>
            </p:contentPart>
          </mc:Choice>
          <mc:Fallback xmlns="">
            <p:pic>
              <p:nvPicPr>
                <p:cNvPr id="120" name="Ink 119">
                  <a:extLst>
                    <a:ext uri="{FF2B5EF4-FFF2-40B4-BE49-F238E27FC236}">
                      <a16:creationId xmlns:a16="http://schemas.microsoft.com/office/drawing/2014/main" id="{692BC53D-199F-5F4E-9BCD-CA2023EDF592}"/>
                    </a:ext>
                  </a:extLst>
                </p:cNvPr>
                <p:cNvPicPr/>
                <p:nvPr/>
              </p:nvPicPr>
              <p:blipFill>
                <a:blip r:embed="rId138"/>
                <a:stretch>
                  <a:fillRect/>
                </a:stretch>
              </p:blipFill>
              <p:spPr>
                <a:xfrm>
                  <a:off x="6754724" y="6815975"/>
                  <a:ext cx="1645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1" name="Ink 120">
                  <a:extLst>
                    <a:ext uri="{FF2B5EF4-FFF2-40B4-BE49-F238E27FC236}">
                      <a16:creationId xmlns:a16="http://schemas.microsoft.com/office/drawing/2014/main" id="{D168540A-2FDF-9A43-8410-83AC69F6E1F3}"/>
                    </a:ext>
                  </a:extLst>
                </p14:cNvPr>
                <p14:cNvContentPartPr/>
                <p14:nvPr/>
              </p14:nvContentPartPr>
              <p14:xfrm>
                <a:off x="7013564" y="6856295"/>
                <a:ext cx="142560" cy="166320"/>
              </p14:xfrm>
            </p:contentPart>
          </mc:Choice>
          <mc:Fallback xmlns="">
            <p:pic>
              <p:nvPicPr>
                <p:cNvPr id="121" name="Ink 120">
                  <a:extLst>
                    <a:ext uri="{FF2B5EF4-FFF2-40B4-BE49-F238E27FC236}">
                      <a16:creationId xmlns:a16="http://schemas.microsoft.com/office/drawing/2014/main" id="{D168540A-2FDF-9A43-8410-83AC69F6E1F3}"/>
                    </a:ext>
                  </a:extLst>
                </p:cNvPr>
                <p:cNvPicPr/>
                <p:nvPr/>
              </p:nvPicPr>
              <p:blipFill>
                <a:blip r:embed="rId140"/>
                <a:stretch>
                  <a:fillRect/>
                </a:stretch>
              </p:blipFill>
              <p:spPr>
                <a:xfrm>
                  <a:off x="7006004" y="6848719"/>
                  <a:ext cx="157680" cy="181473"/>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2" name="Ink 121">
                  <a:extLst>
                    <a:ext uri="{FF2B5EF4-FFF2-40B4-BE49-F238E27FC236}">
                      <a16:creationId xmlns:a16="http://schemas.microsoft.com/office/drawing/2014/main" id="{2660D8AC-92F0-8C46-A440-D35F5C09D528}"/>
                    </a:ext>
                  </a:extLst>
                </p14:cNvPr>
                <p14:cNvContentPartPr/>
                <p14:nvPr/>
              </p14:nvContentPartPr>
              <p14:xfrm>
                <a:off x="7188884" y="6931175"/>
                <a:ext cx="76320" cy="69480"/>
              </p14:xfrm>
            </p:contentPart>
          </mc:Choice>
          <mc:Fallback xmlns="">
            <p:pic>
              <p:nvPicPr>
                <p:cNvPr id="122" name="Ink 121">
                  <a:extLst>
                    <a:ext uri="{FF2B5EF4-FFF2-40B4-BE49-F238E27FC236}">
                      <a16:creationId xmlns:a16="http://schemas.microsoft.com/office/drawing/2014/main" id="{2660D8AC-92F0-8C46-A440-D35F5C09D528}"/>
                    </a:ext>
                  </a:extLst>
                </p:cNvPr>
                <p:cNvPicPr/>
                <p:nvPr/>
              </p:nvPicPr>
              <p:blipFill>
                <a:blip r:embed="rId142"/>
                <a:stretch>
                  <a:fillRect/>
                </a:stretch>
              </p:blipFill>
              <p:spPr>
                <a:xfrm>
                  <a:off x="7181324" y="6923615"/>
                  <a:ext cx="91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3" name="Ink 122">
                  <a:extLst>
                    <a:ext uri="{FF2B5EF4-FFF2-40B4-BE49-F238E27FC236}">
                      <a16:creationId xmlns:a16="http://schemas.microsoft.com/office/drawing/2014/main" id="{93C2D96D-C36A-924E-839A-FF6C689A071A}"/>
                    </a:ext>
                  </a:extLst>
                </p14:cNvPr>
                <p14:cNvContentPartPr/>
                <p14:nvPr/>
              </p14:nvContentPartPr>
              <p14:xfrm>
                <a:off x="7278164" y="6920735"/>
                <a:ext cx="89640" cy="102960"/>
              </p14:xfrm>
            </p:contentPart>
          </mc:Choice>
          <mc:Fallback xmlns="">
            <p:pic>
              <p:nvPicPr>
                <p:cNvPr id="123" name="Ink 122">
                  <a:extLst>
                    <a:ext uri="{FF2B5EF4-FFF2-40B4-BE49-F238E27FC236}">
                      <a16:creationId xmlns:a16="http://schemas.microsoft.com/office/drawing/2014/main" id="{93C2D96D-C36A-924E-839A-FF6C689A071A}"/>
                    </a:ext>
                  </a:extLst>
                </p:cNvPr>
                <p:cNvPicPr/>
                <p:nvPr/>
              </p:nvPicPr>
              <p:blipFill>
                <a:blip r:embed="rId144"/>
                <a:stretch>
                  <a:fillRect/>
                </a:stretch>
              </p:blipFill>
              <p:spPr>
                <a:xfrm>
                  <a:off x="7270604" y="6913175"/>
                  <a:ext cx="104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4" name="Ink 123">
                  <a:extLst>
                    <a:ext uri="{FF2B5EF4-FFF2-40B4-BE49-F238E27FC236}">
                      <a16:creationId xmlns:a16="http://schemas.microsoft.com/office/drawing/2014/main" id="{2C5BC51F-6448-9A45-939D-04BAED86C205}"/>
                    </a:ext>
                  </a:extLst>
                </p14:cNvPr>
                <p14:cNvContentPartPr/>
                <p14:nvPr/>
              </p14:nvContentPartPr>
              <p14:xfrm>
                <a:off x="7420724" y="6923975"/>
                <a:ext cx="69840" cy="99720"/>
              </p14:xfrm>
            </p:contentPart>
          </mc:Choice>
          <mc:Fallback xmlns="">
            <p:pic>
              <p:nvPicPr>
                <p:cNvPr id="124" name="Ink 123">
                  <a:extLst>
                    <a:ext uri="{FF2B5EF4-FFF2-40B4-BE49-F238E27FC236}">
                      <a16:creationId xmlns:a16="http://schemas.microsoft.com/office/drawing/2014/main" id="{2C5BC51F-6448-9A45-939D-04BAED86C205}"/>
                    </a:ext>
                  </a:extLst>
                </p:cNvPr>
                <p:cNvPicPr/>
                <p:nvPr/>
              </p:nvPicPr>
              <p:blipFill>
                <a:blip r:embed="rId146"/>
                <a:stretch>
                  <a:fillRect/>
                </a:stretch>
              </p:blipFill>
              <p:spPr>
                <a:xfrm>
                  <a:off x="7413164" y="6916415"/>
                  <a:ext cx="84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5" name="Ink 124">
                  <a:extLst>
                    <a:ext uri="{FF2B5EF4-FFF2-40B4-BE49-F238E27FC236}">
                      <a16:creationId xmlns:a16="http://schemas.microsoft.com/office/drawing/2014/main" id="{B5314511-9C47-CE44-A75C-ACD4131D4904}"/>
                    </a:ext>
                  </a:extLst>
                </p14:cNvPr>
                <p14:cNvContentPartPr/>
                <p14:nvPr/>
              </p14:nvContentPartPr>
              <p14:xfrm>
                <a:off x="7381124" y="6917855"/>
                <a:ext cx="122400" cy="92160"/>
              </p14:xfrm>
            </p:contentPart>
          </mc:Choice>
          <mc:Fallback xmlns="">
            <p:pic>
              <p:nvPicPr>
                <p:cNvPr id="125" name="Ink 124">
                  <a:extLst>
                    <a:ext uri="{FF2B5EF4-FFF2-40B4-BE49-F238E27FC236}">
                      <a16:creationId xmlns:a16="http://schemas.microsoft.com/office/drawing/2014/main" id="{B5314511-9C47-CE44-A75C-ACD4131D4904}"/>
                    </a:ext>
                  </a:extLst>
                </p:cNvPr>
                <p:cNvPicPr/>
                <p:nvPr/>
              </p:nvPicPr>
              <p:blipFill>
                <a:blip r:embed="rId148"/>
                <a:stretch>
                  <a:fillRect/>
                </a:stretch>
              </p:blipFill>
              <p:spPr>
                <a:xfrm>
                  <a:off x="7373564" y="6910324"/>
                  <a:ext cx="137520" cy="10722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6" name="Ink 125">
                  <a:extLst>
                    <a:ext uri="{FF2B5EF4-FFF2-40B4-BE49-F238E27FC236}">
                      <a16:creationId xmlns:a16="http://schemas.microsoft.com/office/drawing/2014/main" id="{EDB84272-C607-CF40-A693-93A3E470BF76}"/>
                    </a:ext>
                  </a:extLst>
                </p14:cNvPr>
                <p14:cNvContentPartPr/>
                <p14:nvPr/>
              </p14:nvContentPartPr>
              <p14:xfrm>
                <a:off x="7440524" y="6923975"/>
                <a:ext cx="225360" cy="267480"/>
              </p14:xfrm>
            </p:contentPart>
          </mc:Choice>
          <mc:Fallback xmlns="">
            <p:pic>
              <p:nvPicPr>
                <p:cNvPr id="126" name="Ink 125">
                  <a:extLst>
                    <a:ext uri="{FF2B5EF4-FFF2-40B4-BE49-F238E27FC236}">
                      <a16:creationId xmlns:a16="http://schemas.microsoft.com/office/drawing/2014/main" id="{EDB84272-C607-CF40-A693-93A3E470BF76}"/>
                    </a:ext>
                  </a:extLst>
                </p:cNvPr>
                <p:cNvPicPr/>
                <p:nvPr/>
              </p:nvPicPr>
              <p:blipFill>
                <a:blip r:embed="rId150"/>
                <a:stretch>
                  <a:fillRect/>
                </a:stretch>
              </p:blipFill>
              <p:spPr>
                <a:xfrm>
                  <a:off x="7432964" y="6916415"/>
                  <a:ext cx="2404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Ink 89">
                  <a:extLst>
                    <a:ext uri="{FF2B5EF4-FFF2-40B4-BE49-F238E27FC236}">
                      <a16:creationId xmlns:a16="http://schemas.microsoft.com/office/drawing/2014/main" id="{589C7B46-7EC2-9F45-98EF-6EAA55CF4716}"/>
                    </a:ext>
                  </a:extLst>
                </p14:cNvPr>
                <p14:cNvContentPartPr/>
                <p14:nvPr/>
              </p14:nvContentPartPr>
              <p14:xfrm>
                <a:off x="4843382" y="6980495"/>
                <a:ext cx="23400" cy="13680"/>
              </p14:xfrm>
            </p:contentPart>
          </mc:Choice>
          <mc:Fallback xmlns="">
            <p:pic>
              <p:nvPicPr>
                <p:cNvPr id="90" name="Ink 89">
                  <a:extLst>
                    <a:ext uri="{FF2B5EF4-FFF2-40B4-BE49-F238E27FC236}">
                      <a16:creationId xmlns:a16="http://schemas.microsoft.com/office/drawing/2014/main" id="{589C7B46-7EC2-9F45-98EF-6EAA55CF4716}"/>
                    </a:ext>
                  </a:extLst>
                </p:cNvPr>
                <p:cNvPicPr/>
                <p:nvPr/>
              </p:nvPicPr>
              <p:blipFill>
                <a:blip r:embed="rId152"/>
                <a:stretch>
                  <a:fillRect/>
                </a:stretch>
              </p:blipFill>
              <p:spPr>
                <a:xfrm>
                  <a:off x="4835937" y="6972935"/>
                  <a:ext cx="38291"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Ink 90">
                  <a:extLst>
                    <a:ext uri="{FF2B5EF4-FFF2-40B4-BE49-F238E27FC236}">
                      <a16:creationId xmlns:a16="http://schemas.microsoft.com/office/drawing/2014/main" id="{BE8F35AC-7734-A343-88C5-56E744B084CA}"/>
                    </a:ext>
                  </a:extLst>
                </p14:cNvPr>
                <p14:cNvContentPartPr/>
                <p14:nvPr/>
              </p14:nvContentPartPr>
              <p14:xfrm>
                <a:off x="4724942" y="6907415"/>
                <a:ext cx="164880" cy="86400"/>
              </p14:xfrm>
            </p:contentPart>
          </mc:Choice>
          <mc:Fallback xmlns="">
            <p:pic>
              <p:nvPicPr>
                <p:cNvPr id="91" name="Ink 90">
                  <a:extLst>
                    <a:ext uri="{FF2B5EF4-FFF2-40B4-BE49-F238E27FC236}">
                      <a16:creationId xmlns:a16="http://schemas.microsoft.com/office/drawing/2014/main" id="{BE8F35AC-7734-A343-88C5-56E744B084CA}"/>
                    </a:ext>
                  </a:extLst>
                </p:cNvPr>
                <p:cNvPicPr/>
                <p:nvPr/>
              </p:nvPicPr>
              <p:blipFill>
                <a:blip r:embed="rId154"/>
                <a:stretch>
                  <a:fillRect/>
                </a:stretch>
              </p:blipFill>
              <p:spPr>
                <a:xfrm>
                  <a:off x="4717382" y="6899855"/>
                  <a:ext cx="180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Ink 91">
                  <a:extLst>
                    <a:ext uri="{FF2B5EF4-FFF2-40B4-BE49-F238E27FC236}">
                      <a16:creationId xmlns:a16="http://schemas.microsoft.com/office/drawing/2014/main" id="{6AA8FAC7-FBC5-3D47-9E3C-F4DB2542E5C7}"/>
                    </a:ext>
                  </a:extLst>
                </p14:cNvPr>
                <p14:cNvContentPartPr/>
                <p14:nvPr/>
              </p14:nvContentPartPr>
              <p14:xfrm>
                <a:off x="4873262" y="6925055"/>
                <a:ext cx="106200" cy="45720"/>
              </p14:xfrm>
            </p:contentPart>
          </mc:Choice>
          <mc:Fallback xmlns="">
            <p:pic>
              <p:nvPicPr>
                <p:cNvPr id="92" name="Ink 91">
                  <a:extLst>
                    <a:ext uri="{FF2B5EF4-FFF2-40B4-BE49-F238E27FC236}">
                      <a16:creationId xmlns:a16="http://schemas.microsoft.com/office/drawing/2014/main" id="{6AA8FAC7-FBC5-3D47-9E3C-F4DB2542E5C7}"/>
                    </a:ext>
                  </a:extLst>
                </p:cNvPr>
                <p:cNvPicPr/>
                <p:nvPr/>
              </p:nvPicPr>
              <p:blipFill>
                <a:blip r:embed="rId156"/>
                <a:stretch>
                  <a:fillRect/>
                </a:stretch>
              </p:blipFill>
              <p:spPr>
                <a:xfrm>
                  <a:off x="4865702" y="6917495"/>
                  <a:ext cx="121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Ink 92">
                  <a:extLst>
                    <a:ext uri="{FF2B5EF4-FFF2-40B4-BE49-F238E27FC236}">
                      <a16:creationId xmlns:a16="http://schemas.microsoft.com/office/drawing/2014/main" id="{307962F3-3065-1E4B-BAC7-4172BC9200B3}"/>
                    </a:ext>
                  </a:extLst>
                </p14:cNvPr>
                <p14:cNvContentPartPr/>
                <p14:nvPr/>
              </p14:nvContentPartPr>
              <p14:xfrm>
                <a:off x="4889822" y="6912455"/>
                <a:ext cx="92880" cy="98280"/>
              </p14:xfrm>
            </p:contentPart>
          </mc:Choice>
          <mc:Fallback xmlns="">
            <p:pic>
              <p:nvPicPr>
                <p:cNvPr id="93" name="Ink 92">
                  <a:extLst>
                    <a:ext uri="{FF2B5EF4-FFF2-40B4-BE49-F238E27FC236}">
                      <a16:creationId xmlns:a16="http://schemas.microsoft.com/office/drawing/2014/main" id="{307962F3-3065-1E4B-BAC7-4172BC9200B3}"/>
                    </a:ext>
                  </a:extLst>
                </p:cNvPr>
                <p:cNvPicPr/>
                <p:nvPr/>
              </p:nvPicPr>
              <p:blipFill>
                <a:blip r:embed="rId158"/>
                <a:stretch>
                  <a:fillRect/>
                </a:stretch>
              </p:blipFill>
              <p:spPr>
                <a:xfrm>
                  <a:off x="4882262" y="6904895"/>
                  <a:ext cx="108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Ink 93">
                  <a:extLst>
                    <a:ext uri="{FF2B5EF4-FFF2-40B4-BE49-F238E27FC236}">
                      <a16:creationId xmlns:a16="http://schemas.microsoft.com/office/drawing/2014/main" id="{82EED00B-ACB5-E844-AA8F-EDDB628F0501}"/>
                    </a:ext>
                  </a:extLst>
                </p14:cNvPr>
                <p14:cNvContentPartPr/>
                <p14:nvPr/>
              </p14:nvContentPartPr>
              <p14:xfrm>
                <a:off x="4945982" y="6909935"/>
                <a:ext cx="119520" cy="268560"/>
              </p14:xfrm>
            </p:contentPart>
          </mc:Choice>
          <mc:Fallback xmlns="">
            <p:pic>
              <p:nvPicPr>
                <p:cNvPr id="94" name="Ink 93">
                  <a:extLst>
                    <a:ext uri="{FF2B5EF4-FFF2-40B4-BE49-F238E27FC236}">
                      <a16:creationId xmlns:a16="http://schemas.microsoft.com/office/drawing/2014/main" id="{82EED00B-ACB5-E844-AA8F-EDDB628F0501}"/>
                    </a:ext>
                  </a:extLst>
                </p:cNvPr>
                <p:cNvPicPr/>
                <p:nvPr/>
              </p:nvPicPr>
              <p:blipFill>
                <a:blip r:embed="rId160"/>
                <a:stretch>
                  <a:fillRect/>
                </a:stretch>
              </p:blipFill>
              <p:spPr>
                <a:xfrm>
                  <a:off x="4938422" y="6902375"/>
                  <a:ext cx="1346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Ink 94">
                  <a:extLst>
                    <a:ext uri="{FF2B5EF4-FFF2-40B4-BE49-F238E27FC236}">
                      <a16:creationId xmlns:a16="http://schemas.microsoft.com/office/drawing/2014/main" id="{FFF77DD4-9E72-FA44-AF9C-C1B7F9376821}"/>
                    </a:ext>
                  </a:extLst>
                </p14:cNvPr>
                <p14:cNvContentPartPr/>
                <p14:nvPr/>
              </p14:nvContentPartPr>
              <p14:xfrm>
                <a:off x="5058302" y="6907775"/>
                <a:ext cx="132840" cy="69480"/>
              </p14:xfrm>
            </p:contentPart>
          </mc:Choice>
          <mc:Fallback xmlns="">
            <p:pic>
              <p:nvPicPr>
                <p:cNvPr id="95" name="Ink 94">
                  <a:extLst>
                    <a:ext uri="{FF2B5EF4-FFF2-40B4-BE49-F238E27FC236}">
                      <a16:creationId xmlns:a16="http://schemas.microsoft.com/office/drawing/2014/main" id="{FFF77DD4-9E72-FA44-AF9C-C1B7F9376821}"/>
                    </a:ext>
                  </a:extLst>
                </p:cNvPr>
                <p:cNvPicPr/>
                <p:nvPr/>
              </p:nvPicPr>
              <p:blipFill>
                <a:blip r:embed="rId162"/>
                <a:stretch>
                  <a:fillRect/>
                </a:stretch>
              </p:blipFill>
              <p:spPr>
                <a:xfrm>
                  <a:off x="5050721" y="6900215"/>
                  <a:ext cx="148001"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 95">
                  <a:extLst>
                    <a:ext uri="{FF2B5EF4-FFF2-40B4-BE49-F238E27FC236}">
                      <a16:creationId xmlns:a16="http://schemas.microsoft.com/office/drawing/2014/main" id="{B607E1BA-018E-854C-B014-24642B964DBC}"/>
                    </a:ext>
                  </a:extLst>
                </p14:cNvPr>
                <p14:cNvContentPartPr/>
                <p14:nvPr/>
              </p14:nvContentPartPr>
              <p14:xfrm>
                <a:off x="5207342" y="6861335"/>
                <a:ext cx="106200" cy="145080"/>
              </p14:xfrm>
            </p:contentPart>
          </mc:Choice>
          <mc:Fallback xmlns="">
            <p:pic>
              <p:nvPicPr>
                <p:cNvPr id="96" name="Ink 95">
                  <a:extLst>
                    <a:ext uri="{FF2B5EF4-FFF2-40B4-BE49-F238E27FC236}">
                      <a16:creationId xmlns:a16="http://schemas.microsoft.com/office/drawing/2014/main" id="{B607E1BA-018E-854C-B014-24642B964DBC}"/>
                    </a:ext>
                  </a:extLst>
                </p:cNvPr>
                <p:cNvPicPr/>
                <p:nvPr/>
              </p:nvPicPr>
              <p:blipFill>
                <a:blip r:embed="rId164"/>
                <a:stretch>
                  <a:fillRect/>
                </a:stretch>
              </p:blipFill>
              <p:spPr>
                <a:xfrm>
                  <a:off x="5199782" y="6853794"/>
                  <a:ext cx="121320" cy="160163"/>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Ink 96">
                  <a:extLst>
                    <a:ext uri="{FF2B5EF4-FFF2-40B4-BE49-F238E27FC236}">
                      <a16:creationId xmlns:a16="http://schemas.microsoft.com/office/drawing/2014/main" id="{C2E77294-7C39-484B-A2D4-705CA9EAA7D7}"/>
                    </a:ext>
                  </a:extLst>
                </p14:cNvPr>
                <p14:cNvContentPartPr/>
                <p14:nvPr/>
              </p14:nvContentPartPr>
              <p14:xfrm>
                <a:off x="5293382" y="6779975"/>
                <a:ext cx="56520" cy="192240"/>
              </p14:xfrm>
            </p:contentPart>
          </mc:Choice>
          <mc:Fallback xmlns="">
            <p:pic>
              <p:nvPicPr>
                <p:cNvPr id="97" name="Ink 96">
                  <a:extLst>
                    <a:ext uri="{FF2B5EF4-FFF2-40B4-BE49-F238E27FC236}">
                      <a16:creationId xmlns:a16="http://schemas.microsoft.com/office/drawing/2014/main" id="{C2E77294-7C39-484B-A2D4-705CA9EAA7D7}"/>
                    </a:ext>
                  </a:extLst>
                </p:cNvPr>
                <p:cNvPicPr/>
                <p:nvPr/>
              </p:nvPicPr>
              <p:blipFill>
                <a:blip r:embed="rId166"/>
                <a:stretch>
                  <a:fillRect/>
                </a:stretch>
              </p:blipFill>
              <p:spPr>
                <a:xfrm>
                  <a:off x="5285822" y="6772415"/>
                  <a:ext cx="71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Ink 97">
                  <a:extLst>
                    <a:ext uri="{FF2B5EF4-FFF2-40B4-BE49-F238E27FC236}">
                      <a16:creationId xmlns:a16="http://schemas.microsoft.com/office/drawing/2014/main" id="{2389F9E9-E09B-7B46-93CB-EC76E249E034}"/>
                    </a:ext>
                  </a:extLst>
                </p14:cNvPr>
                <p14:cNvContentPartPr/>
                <p14:nvPr/>
              </p14:nvContentPartPr>
              <p14:xfrm>
                <a:off x="5218862" y="6871055"/>
                <a:ext cx="193680" cy="23400"/>
              </p14:xfrm>
            </p:contentPart>
          </mc:Choice>
          <mc:Fallback xmlns="">
            <p:pic>
              <p:nvPicPr>
                <p:cNvPr id="98" name="Ink 97">
                  <a:extLst>
                    <a:ext uri="{FF2B5EF4-FFF2-40B4-BE49-F238E27FC236}">
                      <a16:creationId xmlns:a16="http://schemas.microsoft.com/office/drawing/2014/main" id="{2389F9E9-E09B-7B46-93CB-EC76E249E034}"/>
                    </a:ext>
                  </a:extLst>
                </p:cNvPr>
                <p:cNvPicPr/>
                <p:nvPr/>
              </p:nvPicPr>
              <p:blipFill>
                <a:blip r:embed="rId168"/>
                <a:stretch>
                  <a:fillRect/>
                </a:stretch>
              </p:blipFill>
              <p:spPr>
                <a:xfrm>
                  <a:off x="5211302" y="6863495"/>
                  <a:ext cx="208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Ink 98">
                  <a:extLst>
                    <a:ext uri="{FF2B5EF4-FFF2-40B4-BE49-F238E27FC236}">
                      <a16:creationId xmlns:a16="http://schemas.microsoft.com/office/drawing/2014/main" id="{DB4772AA-17C3-3145-9A3B-9E9CD9BD80E3}"/>
                    </a:ext>
                  </a:extLst>
                </p14:cNvPr>
                <p14:cNvContentPartPr/>
                <p14:nvPr/>
              </p14:nvContentPartPr>
              <p14:xfrm>
                <a:off x="5385902" y="6844775"/>
                <a:ext cx="43200" cy="125640"/>
              </p14:xfrm>
            </p:contentPart>
          </mc:Choice>
          <mc:Fallback xmlns="">
            <p:pic>
              <p:nvPicPr>
                <p:cNvPr id="99" name="Ink 98">
                  <a:extLst>
                    <a:ext uri="{FF2B5EF4-FFF2-40B4-BE49-F238E27FC236}">
                      <a16:creationId xmlns:a16="http://schemas.microsoft.com/office/drawing/2014/main" id="{DB4772AA-17C3-3145-9A3B-9E9CD9BD80E3}"/>
                    </a:ext>
                  </a:extLst>
                </p:cNvPr>
                <p:cNvPicPr/>
                <p:nvPr/>
              </p:nvPicPr>
              <p:blipFill>
                <a:blip r:embed="rId170"/>
                <a:stretch>
                  <a:fillRect/>
                </a:stretch>
              </p:blipFill>
              <p:spPr>
                <a:xfrm>
                  <a:off x="5378342" y="6837215"/>
                  <a:ext cx="58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Ink 99">
                  <a:extLst>
                    <a:ext uri="{FF2B5EF4-FFF2-40B4-BE49-F238E27FC236}">
                      <a16:creationId xmlns:a16="http://schemas.microsoft.com/office/drawing/2014/main" id="{FA077A40-00F7-AC42-A806-E5DBBDDB731D}"/>
                    </a:ext>
                  </a:extLst>
                </p14:cNvPr>
                <p14:cNvContentPartPr/>
                <p14:nvPr/>
              </p14:nvContentPartPr>
              <p14:xfrm>
                <a:off x="5408942" y="6858095"/>
                <a:ext cx="71280" cy="145800"/>
              </p14:xfrm>
            </p:contentPart>
          </mc:Choice>
          <mc:Fallback xmlns="">
            <p:pic>
              <p:nvPicPr>
                <p:cNvPr id="100" name="Ink 99">
                  <a:extLst>
                    <a:ext uri="{FF2B5EF4-FFF2-40B4-BE49-F238E27FC236}">
                      <a16:creationId xmlns:a16="http://schemas.microsoft.com/office/drawing/2014/main" id="{FA077A40-00F7-AC42-A806-E5DBBDDB731D}"/>
                    </a:ext>
                  </a:extLst>
                </p:cNvPr>
                <p:cNvPicPr/>
                <p:nvPr/>
              </p:nvPicPr>
              <p:blipFill>
                <a:blip r:embed="rId172"/>
                <a:stretch>
                  <a:fillRect/>
                </a:stretch>
              </p:blipFill>
              <p:spPr>
                <a:xfrm>
                  <a:off x="5401382" y="6850535"/>
                  <a:ext cx="86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Ink 100">
                  <a:extLst>
                    <a:ext uri="{FF2B5EF4-FFF2-40B4-BE49-F238E27FC236}">
                      <a16:creationId xmlns:a16="http://schemas.microsoft.com/office/drawing/2014/main" id="{1AC89C43-E9B5-8440-B895-8A8AC96706F6}"/>
                    </a:ext>
                  </a:extLst>
                </p14:cNvPr>
                <p14:cNvContentPartPr/>
                <p14:nvPr/>
              </p14:nvContentPartPr>
              <p14:xfrm>
                <a:off x="5511902" y="6927575"/>
                <a:ext cx="119160" cy="83160"/>
              </p14:xfrm>
            </p:contentPart>
          </mc:Choice>
          <mc:Fallback xmlns="">
            <p:pic>
              <p:nvPicPr>
                <p:cNvPr id="101" name="Ink 100">
                  <a:extLst>
                    <a:ext uri="{FF2B5EF4-FFF2-40B4-BE49-F238E27FC236}">
                      <a16:creationId xmlns:a16="http://schemas.microsoft.com/office/drawing/2014/main" id="{1AC89C43-E9B5-8440-B895-8A8AC96706F6}"/>
                    </a:ext>
                  </a:extLst>
                </p:cNvPr>
                <p:cNvPicPr/>
                <p:nvPr/>
              </p:nvPicPr>
              <p:blipFill>
                <a:blip r:embed="rId174"/>
                <a:stretch>
                  <a:fillRect/>
                </a:stretch>
              </p:blipFill>
              <p:spPr>
                <a:xfrm>
                  <a:off x="5504342" y="6920015"/>
                  <a:ext cx="134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3" name="Ink 62">
                  <a:extLst>
                    <a:ext uri="{FF2B5EF4-FFF2-40B4-BE49-F238E27FC236}">
                      <a16:creationId xmlns:a16="http://schemas.microsoft.com/office/drawing/2014/main" id="{E9CA1C50-CE43-7E45-BC8D-24CD44EB8F70}"/>
                    </a:ext>
                  </a:extLst>
                </p14:cNvPr>
                <p14:cNvContentPartPr/>
                <p14:nvPr/>
              </p14:nvContentPartPr>
              <p14:xfrm>
                <a:off x="1809414" y="6956957"/>
                <a:ext cx="33480" cy="98640"/>
              </p14:xfrm>
            </p:contentPart>
          </mc:Choice>
          <mc:Fallback xmlns="">
            <p:pic>
              <p:nvPicPr>
                <p:cNvPr id="63" name="Ink 62">
                  <a:extLst>
                    <a:ext uri="{FF2B5EF4-FFF2-40B4-BE49-F238E27FC236}">
                      <a16:creationId xmlns:a16="http://schemas.microsoft.com/office/drawing/2014/main" id="{E9CA1C50-CE43-7E45-BC8D-24CD44EB8F70}"/>
                    </a:ext>
                  </a:extLst>
                </p:cNvPr>
                <p:cNvPicPr/>
                <p:nvPr/>
              </p:nvPicPr>
              <p:blipFill>
                <a:blip r:embed="rId176"/>
                <a:stretch>
                  <a:fillRect/>
                </a:stretch>
              </p:blipFill>
              <p:spPr>
                <a:xfrm>
                  <a:off x="1801854" y="6949397"/>
                  <a:ext cx="48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4" name="Ink 63">
                  <a:extLst>
                    <a:ext uri="{FF2B5EF4-FFF2-40B4-BE49-F238E27FC236}">
                      <a16:creationId xmlns:a16="http://schemas.microsoft.com/office/drawing/2014/main" id="{078C8A36-A0E4-E94F-B564-00629B8BC645}"/>
                    </a:ext>
                  </a:extLst>
                </p14:cNvPr>
                <p14:cNvContentPartPr/>
                <p14:nvPr/>
              </p14:nvContentPartPr>
              <p14:xfrm>
                <a:off x="1859094" y="6891077"/>
                <a:ext cx="23400" cy="27000"/>
              </p14:xfrm>
            </p:contentPart>
          </mc:Choice>
          <mc:Fallback xmlns="">
            <p:pic>
              <p:nvPicPr>
                <p:cNvPr id="64" name="Ink 63">
                  <a:extLst>
                    <a:ext uri="{FF2B5EF4-FFF2-40B4-BE49-F238E27FC236}">
                      <a16:creationId xmlns:a16="http://schemas.microsoft.com/office/drawing/2014/main" id="{078C8A36-A0E4-E94F-B564-00629B8BC645}"/>
                    </a:ext>
                  </a:extLst>
                </p:cNvPr>
                <p:cNvPicPr/>
                <p:nvPr/>
              </p:nvPicPr>
              <p:blipFill>
                <a:blip r:embed="rId178"/>
                <a:stretch>
                  <a:fillRect/>
                </a:stretch>
              </p:blipFill>
              <p:spPr>
                <a:xfrm>
                  <a:off x="1851534" y="6883517"/>
                  <a:ext cx="38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5" name="Ink 64">
                  <a:extLst>
                    <a:ext uri="{FF2B5EF4-FFF2-40B4-BE49-F238E27FC236}">
                      <a16:creationId xmlns:a16="http://schemas.microsoft.com/office/drawing/2014/main" id="{798CD734-5734-FA4C-A9B5-F1850CD5D30F}"/>
                    </a:ext>
                  </a:extLst>
                </p14:cNvPr>
                <p14:cNvContentPartPr/>
                <p14:nvPr/>
              </p14:nvContentPartPr>
              <p14:xfrm>
                <a:off x="1902294" y="6920957"/>
                <a:ext cx="43200" cy="119520"/>
              </p14:xfrm>
            </p:contentPart>
          </mc:Choice>
          <mc:Fallback xmlns="">
            <p:pic>
              <p:nvPicPr>
                <p:cNvPr id="65" name="Ink 64">
                  <a:extLst>
                    <a:ext uri="{FF2B5EF4-FFF2-40B4-BE49-F238E27FC236}">
                      <a16:creationId xmlns:a16="http://schemas.microsoft.com/office/drawing/2014/main" id="{798CD734-5734-FA4C-A9B5-F1850CD5D30F}"/>
                    </a:ext>
                  </a:extLst>
                </p:cNvPr>
                <p:cNvPicPr/>
                <p:nvPr/>
              </p:nvPicPr>
              <p:blipFill>
                <a:blip r:embed="rId180"/>
                <a:stretch>
                  <a:fillRect/>
                </a:stretch>
              </p:blipFill>
              <p:spPr>
                <a:xfrm>
                  <a:off x="1894796" y="6913397"/>
                  <a:ext cx="58195"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6" name="Ink 65">
                  <a:extLst>
                    <a:ext uri="{FF2B5EF4-FFF2-40B4-BE49-F238E27FC236}">
                      <a16:creationId xmlns:a16="http://schemas.microsoft.com/office/drawing/2014/main" id="{1A663E65-27BC-A64F-BBCD-3BFEF8755955}"/>
                    </a:ext>
                  </a:extLst>
                </p14:cNvPr>
                <p14:cNvContentPartPr/>
                <p14:nvPr/>
              </p14:nvContentPartPr>
              <p14:xfrm>
                <a:off x="2067534" y="6940757"/>
                <a:ext cx="102960" cy="119520"/>
              </p14:xfrm>
            </p:contentPart>
          </mc:Choice>
          <mc:Fallback xmlns="">
            <p:pic>
              <p:nvPicPr>
                <p:cNvPr id="66" name="Ink 65">
                  <a:extLst>
                    <a:ext uri="{FF2B5EF4-FFF2-40B4-BE49-F238E27FC236}">
                      <a16:creationId xmlns:a16="http://schemas.microsoft.com/office/drawing/2014/main" id="{1A663E65-27BC-A64F-BBCD-3BFEF8755955}"/>
                    </a:ext>
                  </a:extLst>
                </p:cNvPr>
                <p:cNvPicPr/>
                <p:nvPr/>
              </p:nvPicPr>
              <p:blipFill>
                <a:blip r:embed="rId182"/>
                <a:stretch>
                  <a:fillRect/>
                </a:stretch>
              </p:blipFill>
              <p:spPr>
                <a:xfrm>
                  <a:off x="2059974" y="6933197"/>
                  <a:ext cx="118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7" name="Ink 66">
                  <a:extLst>
                    <a:ext uri="{FF2B5EF4-FFF2-40B4-BE49-F238E27FC236}">
                      <a16:creationId xmlns:a16="http://schemas.microsoft.com/office/drawing/2014/main" id="{6EAA7A93-3368-6C4C-8E4B-F5B678ECA4ED}"/>
                    </a:ext>
                  </a:extLst>
                </p14:cNvPr>
                <p14:cNvContentPartPr/>
                <p14:nvPr/>
              </p14:nvContentPartPr>
              <p14:xfrm>
                <a:off x="2206494" y="6869837"/>
                <a:ext cx="73080" cy="187200"/>
              </p14:xfrm>
            </p:contentPart>
          </mc:Choice>
          <mc:Fallback xmlns="">
            <p:pic>
              <p:nvPicPr>
                <p:cNvPr id="67" name="Ink 66">
                  <a:extLst>
                    <a:ext uri="{FF2B5EF4-FFF2-40B4-BE49-F238E27FC236}">
                      <a16:creationId xmlns:a16="http://schemas.microsoft.com/office/drawing/2014/main" id="{6EAA7A93-3368-6C4C-8E4B-F5B678ECA4ED}"/>
                    </a:ext>
                  </a:extLst>
                </p:cNvPr>
                <p:cNvPicPr/>
                <p:nvPr/>
              </p:nvPicPr>
              <p:blipFill>
                <a:blip r:embed="rId184"/>
                <a:stretch>
                  <a:fillRect/>
                </a:stretch>
              </p:blipFill>
              <p:spPr>
                <a:xfrm>
                  <a:off x="2198934" y="6862277"/>
                  <a:ext cx="882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8" name="Ink 67">
                  <a:extLst>
                    <a:ext uri="{FF2B5EF4-FFF2-40B4-BE49-F238E27FC236}">
                      <a16:creationId xmlns:a16="http://schemas.microsoft.com/office/drawing/2014/main" id="{B0EA8C0D-2C9B-8440-A675-F65F45F8D5F6}"/>
                    </a:ext>
                  </a:extLst>
                </p14:cNvPr>
                <p14:cNvContentPartPr/>
                <p14:nvPr/>
              </p14:nvContentPartPr>
              <p14:xfrm>
                <a:off x="2305854" y="6853277"/>
                <a:ext cx="189000" cy="190440"/>
              </p14:xfrm>
            </p:contentPart>
          </mc:Choice>
          <mc:Fallback xmlns="">
            <p:pic>
              <p:nvPicPr>
                <p:cNvPr id="68" name="Ink 67">
                  <a:extLst>
                    <a:ext uri="{FF2B5EF4-FFF2-40B4-BE49-F238E27FC236}">
                      <a16:creationId xmlns:a16="http://schemas.microsoft.com/office/drawing/2014/main" id="{B0EA8C0D-2C9B-8440-A675-F65F45F8D5F6}"/>
                    </a:ext>
                  </a:extLst>
                </p:cNvPr>
                <p:cNvPicPr/>
                <p:nvPr/>
              </p:nvPicPr>
              <p:blipFill>
                <a:blip r:embed="rId186"/>
                <a:stretch>
                  <a:fillRect/>
                </a:stretch>
              </p:blipFill>
              <p:spPr>
                <a:xfrm>
                  <a:off x="2298294" y="6845717"/>
                  <a:ext cx="204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9" name="Ink 68">
                  <a:extLst>
                    <a:ext uri="{FF2B5EF4-FFF2-40B4-BE49-F238E27FC236}">
                      <a16:creationId xmlns:a16="http://schemas.microsoft.com/office/drawing/2014/main" id="{37B72B10-9F9E-C348-A3B4-CA21CBE8A8E4}"/>
                    </a:ext>
                  </a:extLst>
                </p14:cNvPr>
                <p14:cNvContentPartPr/>
                <p14:nvPr/>
              </p14:nvContentPartPr>
              <p14:xfrm>
                <a:off x="2494854" y="6963797"/>
                <a:ext cx="178560" cy="33480"/>
              </p14:xfrm>
            </p:contentPart>
          </mc:Choice>
          <mc:Fallback xmlns="">
            <p:pic>
              <p:nvPicPr>
                <p:cNvPr id="69" name="Ink 68">
                  <a:extLst>
                    <a:ext uri="{FF2B5EF4-FFF2-40B4-BE49-F238E27FC236}">
                      <a16:creationId xmlns:a16="http://schemas.microsoft.com/office/drawing/2014/main" id="{37B72B10-9F9E-C348-A3B4-CA21CBE8A8E4}"/>
                    </a:ext>
                  </a:extLst>
                </p:cNvPr>
                <p:cNvPicPr/>
                <p:nvPr/>
              </p:nvPicPr>
              <p:blipFill>
                <a:blip r:embed="rId188"/>
                <a:stretch>
                  <a:fillRect/>
                </a:stretch>
              </p:blipFill>
              <p:spPr>
                <a:xfrm>
                  <a:off x="2487294" y="6956155"/>
                  <a:ext cx="193680" cy="48764"/>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0" name="Ink 69">
                  <a:extLst>
                    <a:ext uri="{FF2B5EF4-FFF2-40B4-BE49-F238E27FC236}">
                      <a16:creationId xmlns:a16="http://schemas.microsoft.com/office/drawing/2014/main" id="{4C326C8F-F37D-9347-8470-F825705A0E3D}"/>
                    </a:ext>
                  </a:extLst>
                </p14:cNvPr>
                <p14:cNvContentPartPr/>
                <p14:nvPr/>
              </p14:nvContentPartPr>
              <p14:xfrm>
                <a:off x="2606814" y="6854357"/>
                <a:ext cx="46800" cy="215280"/>
              </p14:xfrm>
            </p:contentPart>
          </mc:Choice>
          <mc:Fallback xmlns="">
            <p:pic>
              <p:nvPicPr>
                <p:cNvPr id="70" name="Ink 69">
                  <a:extLst>
                    <a:ext uri="{FF2B5EF4-FFF2-40B4-BE49-F238E27FC236}">
                      <a16:creationId xmlns:a16="http://schemas.microsoft.com/office/drawing/2014/main" id="{4C326C8F-F37D-9347-8470-F825705A0E3D}"/>
                    </a:ext>
                  </a:extLst>
                </p:cNvPr>
                <p:cNvPicPr/>
                <p:nvPr/>
              </p:nvPicPr>
              <p:blipFill>
                <a:blip r:embed="rId190"/>
                <a:stretch>
                  <a:fillRect/>
                </a:stretch>
              </p:blipFill>
              <p:spPr>
                <a:xfrm>
                  <a:off x="2596293" y="6843934"/>
                  <a:ext cx="67116" cy="235406"/>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1" name="Ink 70">
                  <a:extLst>
                    <a:ext uri="{FF2B5EF4-FFF2-40B4-BE49-F238E27FC236}">
                      <a16:creationId xmlns:a16="http://schemas.microsoft.com/office/drawing/2014/main" id="{3C1062AE-D4CB-194E-AEBD-E03512218334}"/>
                    </a:ext>
                  </a:extLst>
                </p14:cNvPr>
                <p14:cNvContentPartPr/>
                <p14:nvPr/>
              </p14:nvContentPartPr>
              <p14:xfrm>
                <a:off x="2666574" y="6996917"/>
                <a:ext cx="86040" cy="39960"/>
              </p14:xfrm>
            </p:contentPart>
          </mc:Choice>
          <mc:Fallback xmlns="">
            <p:pic>
              <p:nvPicPr>
                <p:cNvPr id="71" name="Ink 70">
                  <a:extLst>
                    <a:ext uri="{FF2B5EF4-FFF2-40B4-BE49-F238E27FC236}">
                      <a16:creationId xmlns:a16="http://schemas.microsoft.com/office/drawing/2014/main" id="{3C1062AE-D4CB-194E-AEBD-E03512218334}"/>
                    </a:ext>
                  </a:extLst>
                </p:cNvPr>
                <p:cNvPicPr/>
                <p:nvPr/>
              </p:nvPicPr>
              <p:blipFill>
                <a:blip r:embed="rId192"/>
                <a:stretch>
                  <a:fillRect/>
                </a:stretch>
              </p:blipFill>
              <p:spPr>
                <a:xfrm>
                  <a:off x="2659014" y="6989424"/>
                  <a:ext cx="101160" cy="54945"/>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2" name="Ink 71">
                  <a:extLst>
                    <a:ext uri="{FF2B5EF4-FFF2-40B4-BE49-F238E27FC236}">
                      <a16:creationId xmlns:a16="http://schemas.microsoft.com/office/drawing/2014/main" id="{311C9809-104E-5442-87AB-7A4A823FC0FC}"/>
                    </a:ext>
                  </a:extLst>
                </p14:cNvPr>
                <p14:cNvContentPartPr/>
                <p14:nvPr/>
              </p14:nvContentPartPr>
              <p14:xfrm>
                <a:off x="2854854" y="6852197"/>
                <a:ext cx="59760" cy="201240"/>
              </p14:xfrm>
            </p:contentPart>
          </mc:Choice>
          <mc:Fallback xmlns="">
            <p:pic>
              <p:nvPicPr>
                <p:cNvPr id="72" name="Ink 71">
                  <a:extLst>
                    <a:ext uri="{FF2B5EF4-FFF2-40B4-BE49-F238E27FC236}">
                      <a16:creationId xmlns:a16="http://schemas.microsoft.com/office/drawing/2014/main" id="{311C9809-104E-5442-87AB-7A4A823FC0FC}"/>
                    </a:ext>
                  </a:extLst>
                </p:cNvPr>
                <p:cNvPicPr/>
                <p:nvPr/>
              </p:nvPicPr>
              <p:blipFill>
                <a:blip r:embed="rId194"/>
                <a:stretch>
                  <a:fillRect/>
                </a:stretch>
              </p:blipFill>
              <p:spPr>
                <a:xfrm>
                  <a:off x="2847294" y="6844637"/>
                  <a:ext cx="74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3" name="Ink 72">
                  <a:extLst>
                    <a:ext uri="{FF2B5EF4-FFF2-40B4-BE49-F238E27FC236}">
                      <a16:creationId xmlns:a16="http://schemas.microsoft.com/office/drawing/2014/main" id="{3A7455FB-BD5C-4044-A129-5EC25A1A716A}"/>
                    </a:ext>
                  </a:extLst>
                </p14:cNvPr>
                <p14:cNvContentPartPr/>
                <p14:nvPr/>
              </p14:nvContentPartPr>
              <p14:xfrm>
                <a:off x="2911734" y="6951197"/>
                <a:ext cx="105840" cy="75600"/>
              </p14:xfrm>
            </p:contentPart>
          </mc:Choice>
          <mc:Fallback xmlns="">
            <p:pic>
              <p:nvPicPr>
                <p:cNvPr id="73" name="Ink 72">
                  <a:extLst>
                    <a:ext uri="{FF2B5EF4-FFF2-40B4-BE49-F238E27FC236}">
                      <a16:creationId xmlns:a16="http://schemas.microsoft.com/office/drawing/2014/main" id="{3A7455FB-BD5C-4044-A129-5EC25A1A716A}"/>
                    </a:ext>
                  </a:extLst>
                </p:cNvPr>
                <p:cNvPicPr/>
                <p:nvPr/>
              </p:nvPicPr>
              <p:blipFill>
                <a:blip r:embed="rId196"/>
                <a:stretch>
                  <a:fillRect/>
                </a:stretch>
              </p:blipFill>
              <p:spPr>
                <a:xfrm>
                  <a:off x="2904174" y="6943637"/>
                  <a:ext cx="120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4" name="Ink 73">
                  <a:extLst>
                    <a:ext uri="{FF2B5EF4-FFF2-40B4-BE49-F238E27FC236}">
                      <a16:creationId xmlns:a16="http://schemas.microsoft.com/office/drawing/2014/main" id="{3758FB6F-F261-1640-892E-7864138B22E0}"/>
                    </a:ext>
                  </a:extLst>
                </p14:cNvPr>
                <p14:cNvContentPartPr/>
                <p14:nvPr/>
              </p14:nvContentPartPr>
              <p14:xfrm>
                <a:off x="3023694" y="6932837"/>
                <a:ext cx="96480" cy="110160"/>
              </p14:xfrm>
            </p:contentPart>
          </mc:Choice>
          <mc:Fallback xmlns="">
            <p:pic>
              <p:nvPicPr>
                <p:cNvPr id="74" name="Ink 73">
                  <a:extLst>
                    <a:ext uri="{FF2B5EF4-FFF2-40B4-BE49-F238E27FC236}">
                      <a16:creationId xmlns:a16="http://schemas.microsoft.com/office/drawing/2014/main" id="{3758FB6F-F261-1640-892E-7864138B22E0}"/>
                    </a:ext>
                  </a:extLst>
                </p:cNvPr>
                <p:cNvPicPr/>
                <p:nvPr/>
              </p:nvPicPr>
              <p:blipFill>
                <a:blip r:embed="rId198"/>
                <a:stretch>
                  <a:fillRect/>
                </a:stretch>
              </p:blipFill>
              <p:spPr>
                <a:xfrm>
                  <a:off x="3016106" y="6925277"/>
                  <a:ext cx="111657"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5" name="Ink 74">
                  <a:extLst>
                    <a:ext uri="{FF2B5EF4-FFF2-40B4-BE49-F238E27FC236}">
                      <a16:creationId xmlns:a16="http://schemas.microsoft.com/office/drawing/2014/main" id="{DE7416A4-48A8-BF4E-A4C4-640876480617}"/>
                    </a:ext>
                  </a:extLst>
                </p14:cNvPr>
                <p14:cNvContentPartPr/>
                <p14:nvPr/>
              </p14:nvContentPartPr>
              <p14:xfrm>
                <a:off x="3119814" y="6947237"/>
                <a:ext cx="136080" cy="66600"/>
              </p14:xfrm>
            </p:contentPart>
          </mc:Choice>
          <mc:Fallback xmlns="">
            <p:pic>
              <p:nvPicPr>
                <p:cNvPr id="75" name="Ink 74">
                  <a:extLst>
                    <a:ext uri="{FF2B5EF4-FFF2-40B4-BE49-F238E27FC236}">
                      <a16:creationId xmlns:a16="http://schemas.microsoft.com/office/drawing/2014/main" id="{DE7416A4-48A8-BF4E-A4C4-640876480617}"/>
                    </a:ext>
                  </a:extLst>
                </p:cNvPr>
                <p:cNvPicPr/>
                <p:nvPr/>
              </p:nvPicPr>
              <p:blipFill>
                <a:blip r:embed="rId200"/>
                <a:stretch>
                  <a:fillRect/>
                </a:stretch>
              </p:blipFill>
              <p:spPr>
                <a:xfrm>
                  <a:off x="3112254" y="6939636"/>
                  <a:ext cx="151200" cy="81802"/>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6" name="Ink 75">
                  <a:extLst>
                    <a:ext uri="{FF2B5EF4-FFF2-40B4-BE49-F238E27FC236}">
                      <a16:creationId xmlns:a16="http://schemas.microsoft.com/office/drawing/2014/main" id="{3D8B05C1-4C9F-9F46-BED2-DF4323DB8CC0}"/>
                    </a:ext>
                  </a:extLst>
                </p14:cNvPr>
                <p14:cNvContentPartPr/>
                <p14:nvPr/>
              </p14:nvContentPartPr>
              <p14:xfrm>
                <a:off x="3238614" y="6967397"/>
                <a:ext cx="152640" cy="33120"/>
              </p14:xfrm>
            </p:contentPart>
          </mc:Choice>
          <mc:Fallback xmlns="">
            <p:pic>
              <p:nvPicPr>
                <p:cNvPr id="76" name="Ink 75">
                  <a:extLst>
                    <a:ext uri="{FF2B5EF4-FFF2-40B4-BE49-F238E27FC236}">
                      <a16:creationId xmlns:a16="http://schemas.microsoft.com/office/drawing/2014/main" id="{3D8B05C1-4C9F-9F46-BED2-DF4323DB8CC0}"/>
                    </a:ext>
                  </a:extLst>
                </p:cNvPr>
                <p:cNvPicPr/>
                <p:nvPr/>
              </p:nvPicPr>
              <p:blipFill>
                <a:blip r:embed="rId202"/>
                <a:stretch>
                  <a:fillRect/>
                </a:stretch>
              </p:blipFill>
              <p:spPr>
                <a:xfrm>
                  <a:off x="3231054" y="6959837"/>
                  <a:ext cx="167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7" name="Ink 76">
                  <a:extLst>
                    <a:ext uri="{FF2B5EF4-FFF2-40B4-BE49-F238E27FC236}">
                      <a16:creationId xmlns:a16="http://schemas.microsoft.com/office/drawing/2014/main" id="{C73202D8-BD8D-0449-A41E-7AA4F3FB91B9}"/>
                    </a:ext>
                  </a:extLst>
                </p14:cNvPr>
                <p14:cNvContentPartPr/>
                <p14:nvPr/>
              </p14:nvContentPartPr>
              <p14:xfrm>
                <a:off x="3334734" y="6930677"/>
                <a:ext cx="284760" cy="297720"/>
              </p14:xfrm>
            </p:contentPart>
          </mc:Choice>
          <mc:Fallback xmlns="">
            <p:pic>
              <p:nvPicPr>
                <p:cNvPr id="77" name="Ink 76">
                  <a:extLst>
                    <a:ext uri="{FF2B5EF4-FFF2-40B4-BE49-F238E27FC236}">
                      <a16:creationId xmlns:a16="http://schemas.microsoft.com/office/drawing/2014/main" id="{C73202D8-BD8D-0449-A41E-7AA4F3FB91B9}"/>
                    </a:ext>
                  </a:extLst>
                </p:cNvPr>
                <p:cNvPicPr/>
                <p:nvPr/>
              </p:nvPicPr>
              <p:blipFill>
                <a:blip r:embed="rId204"/>
                <a:stretch>
                  <a:fillRect/>
                </a:stretch>
              </p:blipFill>
              <p:spPr>
                <a:xfrm>
                  <a:off x="3327184" y="6923117"/>
                  <a:ext cx="299861"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9" name="Ink 78">
                  <a:extLst>
                    <a:ext uri="{FF2B5EF4-FFF2-40B4-BE49-F238E27FC236}">
                      <a16:creationId xmlns:a16="http://schemas.microsoft.com/office/drawing/2014/main" id="{251C6CEC-7A8F-D64D-B043-79CC0354609F}"/>
                    </a:ext>
                  </a:extLst>
                </p14:cNvPr>
                <p14:cNvContentPartPr/>
                <p14:nvPr/>
              </p14:nvContentPartPr>
              <p14:xfrm>
                <a:off x="3745134" y="6944357"/>
                <a:ext cx="64080" cy="81000"/>
              </p14:xfrm>
            </p:contentPart>
          </mc:Choice>
          <mc:Fallback xmlns="">
            <p:pic>
              <p:nvPicPr>
                <p:cNvPr id="79" name="Ink 78">
                  <a:extLst>
                    <a:ext uri="{FF2B5EF4-FFF2-40B4-BE49-F238E27FC236}">
                      <a16:creationId xmlns:a16="http://schemas.microsoft.com/office/drawing/2014/main" id="{251C6CEC-7A8F-D64D-B043-79CC0354609F}"/>
                    </a:ext>
                  </a:extLst>
                </p:cNvPr>
                <p:cNvPicPr/>
                <p:nvPr/>
              </p:nvPicPr>
              <p:blipFill>
                <a:blip r:embed="rId206"/>
                <a:stretch>
                  <a:fillRect/>
                </a:stretch>
              </p:blipFill>
              <p:spPr>
                <a:xfrm>
                  <a:off x="3737574" y="6936797"/>
                  <a:ext cx="79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0" name="Ink 79">
                  <a:extLst>
                    <a:ext uri="{FF2B5EF4-FFF2-40B4-BE49-F238E27FC236}">
                      <a16:creationId xmlns:a16="http://schemas.microsoft.com/office/drawing/2014/main" id="{8A91A507-ACFC-0E4C-9CFA-9DFD920E806B}"/>
                    </a:ext>
                  </a:extLst>
                </p14:cNvPr>
                <p14:cNvContentPartPr/>
                <p14:nvPr/>
              </p14:nvContentPartPr>
              <p14:xfrm>
                <a:off x="3830814" y="6927797"/>
                <a:ext cx="205560" cy="275040"/>
              </p14:xfrm>
            </p:contentPart>
          </mc:Choice>
          <mc:Fallback xmlns="">
            <p:pic>
              <p:nvPicPr>
                <p:cNvPr id="80" name="Ink 79">
                  <a:extLst>
                    <a:ext uri="{FF2B5EF4-FFF2-40B4-BE49-F238E27FC236}">
                      <a16:creationId xmlns:a16="http://schemas.microsoft.com/office/drawing/2014/main" id="{8A91A507-ACFC-0E4C-9CFA-9DFD920E806B}"/>
                    </a:ext>
                  </a:extLst>
                </p:cNvPr>
                <p:cNvPicPr/>
                <p:nvPr/>
              </p:nvPicPr>
              <p:blipFill>
                <a:blip r:embed="rId208"/>
                <a:stretch>
                  <a:fillRect/>
                </a:stretch>
              </p:blipFill>
              <p:spPr>
                <a:xfrm>
                  <a:off x="3823254" y="6920237"/>
                  <a:ext cx="2206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1" name="Ink 80">
                  <a:extLst>
                    <a:ext uri="{FF2B5EF4-FFF2-40B4-BE49-F238E27FC236}">
                      <a16:creationId xmlns:a16="http://schemas.microsoft.com/office/drawing/2014/main" id="{AB206EAA-D268-1C47-9AD0-BD847AACA250}"/>
                    </a:ext>
                  </a:extLst>
                </p14:cNvPr>
                <p14:cNvContentPartPr/>
                <p14:nvPr/>
              </p14:nvContentPartPr>
              <p14:xfrm>
                <a:off x="4026294" y="6844637"/>
                <a:ext cx="155880" cy="292680"/>
              </p14:xfrm>
            </p:contentPart>
          </mc:Choice>
          <mc:Fallback xmlns="">
            <p:pic>
              <p:nvPicPr>
                <p:cNvPr id="81" name="Ink 80">
                  <a:extLst>
                    <a:ext uri="{FF2B5EF4-FFF2-40B4-BE49-F238E27FC236}">
                      <a16:creationId xmlns:a16="http://schemas.microsoft.com/office/drawing/2014/main" id="{AB206EAA-D268-1C47-9AD0-BD847AACA250}"/>
                    </a:ext>
                  </a:extLst>
                </p:cNvPr>
                <p:cNvPicPr/>
                <p:nvPr/>
              </p:nvPicPr>
              <p:blipFill>
                <a:blip r:embed="rId210"/>
                <a:stretch>
                  <a:fillRect/>
                </a:stretch>
              </p:blipFill>
              <p:spPr>
                <a:xfrm>
                  <a:off x="4018734" y="6837068"/>
                  <a:ext cx="171000" cy="307819"/>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2" name="Ink 81">
                  <a:extLst>
                    <a:ext uri="{FF2B5EF4-FFF2-40B4-BE49-F238E27FC236}">
                      <a16:creationId xmlns:a16="http://schemas.microsoft.com/office/drawing/2014/main" id="{C86C8B6B-BB73-354C-A606-6F2ECEAAB13A}"/>
                    </a:ext>
                  </a:extLst>
                </p14:cNvPr>
                <p14:cNvContentPartPr/>
                <p14:nvPr/>
              </p14:nvContentPartPr>
              <p14:xfrm>
                <a:off x="4181814" y="6945797"/>
                <a:ext cx="16920" cy="64800"/>
              </p14:xfrm>
            </p:contentPart>
          </mc:Choice>
          <mc:Fallback xmlns="">
            <p:pic>
              <p:nvPicPr>
                <p:cNvPr id="82" name="Ink 81">
                  <a:extLst>
                    <a:ext uri="{FF2B5EF4-FFF2-40B4-BE49-F238E27FC236}">
                      <a16:creationId xmlns:a16="http://schemas.microsoft.com/office/drawing/2014/main" id="{C86C8B6B-BB73-354C-A606-6F2ECEAAB13A}"/>
                    </a:ext>
                  </a:extLst>
                </p:cNvPr>
                <p:cNvPicPr/>
                <p:nvPr/>
              </p:nvPicPr>
              <p:blipFill>
                <a:blip r:embed="rId212"/>
                <a:stretch>
                  <a:fillRect/>
                </a:stretch>
              </p:blipFill>
              <p:spPr>
                <a:xfrm>
                  <a:off x="4174254" y="6938237"/>
                  <a:ext cx="32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3" name="Ink 82">
                  <a:extLst>
                    <a:ext uri="{FF2B5EF4-FFF2-40B4-BE49-F238E27FC236}">
                      <a16:creationId xmlns:a16="http://schemas.microsoft.com/office/drawing/2014/main" id="{B130CE72-0B42-C141-B4B6-6C4C3CF09068}"/>
                    </a:ext>
                  </a:extLst>
                </p14:cNvPr>
                <p14:cNvContentPartPr/>
                <p14:nvPr/>
              </p14:nvContentPartPr>
              <p14:xfrm>
                <a:off x="4218174" y="6884237"/>
                <a:ext cx="23400" cy="20160"/>
              </p14:xfrm>
            </p:contentPart>
          </mc:Choice>
          <mc:Fallback xmlns="">
            <p:pic>
              <p:nvPicPr>
                <p:cNvPr id="83" name="Ink 82">
                  <a:extLst>
                    <a:ext uri="{FF2B5EF4-FFF2-40B4-BE49-F238E27FC236}">
                      <a16:creationId xmlns:a16="http://schemas.microsoft.com/office/drawing/2014/main" id="{B130CE72-0B42-C141-B4B6-6C4C3CF09068}"/>
                    </a:ext>
                  </a:extLst>
                </p:cNvPr>
                <p:cNvPicPr/>
                <p:nvPr/>
              </p:nvPicPr>
              <p:blipFill>
                <a:blip r:embed="rId214"/>
                <a:stretch>
                  <a:fillRect/>
                </a:stretch>
              </p:blipFill>
              <p:spPr>
                <a:xfrm>
                  <a:off x="4210614" y="6876677"/>
                  <a:ext cx="38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4" name="Ink 83">
                  <a:extLst>
                    <a:ext uri="{FF2B5EF4-FFF2-40B4-BE49-F238E27FC236}">
                      <a16:creationId xmlns:a16="http://schemas.microsoft.com/office/drawing/2014/main" id="{6794ED68-6D08-184A-9389-0228C87613C7}"/>
                    </a:ext>
                  </a:extLst>
                </p14:cNvPr>
                <p14:cNvContentPartPr/>
                <p14:nvPr/>
              </p14:nvContentPartPr>
              <p14:xfrm>
                <a:off x="4231134" y="6918797"/>
                <a:ext cx="129240" cy="58320"/>
              </p14:xfrm>
            </p:contentPart>
          </mc:Choice>
          <mc:Fallback xmlns="">
            <p:pic>
              <p:nvPicPr>
                <p:cNvPr id="84" name="Ink 83">
                  <a:extLst>
                    <a:ext uri="{FF2B5EF4-FFF2-40B4-BE49-F238E27FC236}">
                      <a16:creationId xmlns:a16="http://schemas.microsoft.com/office/drawing/2014/main" id="{6794ED68-6D08-184A-9389-0228C87613C7}"/>
                    </a:ext>
                  </a:extLst>
                </p:cNvPr>
                <p:cNvPicPr/>
                <p:nvPr/>
              </p:nvPicPr>
              <p:blipFill>
                <a:blip r:embed="rId216"/>
                <a:stretch>
                  <a:fillRect/>
                </a:stretch>
              </p:blipFill>
              <p:spPr>
                <a:xfrm>
                  <a:off x="4223574" y="6911237"/>
                  <a:ext cx="144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5" name="Ink 84">
                  <a:extLst>
                    <a:ext uri="{FF2B5EF4-FFF2-40B4-BE49-F238E27FC236}">
                      <a16:creationId xmlns:a16="http://schemas.microsoft.com/office/drawing/2014/main" id="{3B16E0D8-0465-4C46-8B13-472ECF2F27FE}"/>
                    </a:ext>
                  </a:extLst>
                </p14:cNvPr>
                <p14:cNvContentPartPr/>
                <p14:nvPr/>
              </p14:nvContentPartPr>
              <p14:xfrm>
                <a:off x="4380174" y="6904397"/>
                <a:ext cx="86040" cy="106200"/>
              </p14:xfrm>
            </p:contentPart>
          </mc:Choice>
          <mc:Fallback xmlns="">
            <p:pic>
              <p:nvPicPr>
                <p:cNvPr id="85" name="Ink 84">
                  <a:extLst>
                    <a:ext uri="{FF2B5EF4-FFF2-40B4-BE49-F238E27FC236}">
                      <a16:creationId xmlns:a16="http://schemas.microsoft.com/office/drawing/2014/main" id="{3B16E0D8-0465-4C46-8B13-472ECF2F27FE}"/>
                    </a:ext>
                  </a:extLst>
                </p:cNvPr>
                <p:cNvPicPr/>
                <p:nvPr/>
              </p:nvPicPr>
              <p:blipFill>
                <a:blip r:embed="rId218"/>
                <a:stretch>
                  <a:fillRect/>
                </a:stretch>
              </p:blipFill>
              <p:spPr>
                <a:xfrm>
                  <a:off x="4372614" y="6896837"/>
                  <a:ext cx="101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7" name="Ink 86">
                  <a:extLst>
                    <a:ext uri="{FF2B5EF4-FFF2-40B4-BE49-F238E27FC236}">
                      <a16:creationId xmlns:a16="http://schemas.microsoft.com/office/drawing/2014/main" id="{F3AC2956-2A4C-B34A-B764-3877DF184034}"/>
                    </a:ext>
                  </a:extLst>
                </p14:cNvPr>
                <p14:cNvContentPartPr/>
                <p14:nvPr/>
              </p14:nvContentPartPr>
              <p14:xfrm>
                <a:off x="4525614" y="6884957"/>
                <a:ext cx="82800" cy="118800"/>
              </p14:xfrm>
            </p:contentPart>
          </mc:Choice>
          <mc:Fallback xmlns="">
            <p:pic>
              <p:nvPicPr>
                <p:cNvPr id="87" name="Ink 86">
                  <a:extLst>
                    <a:ext uri="{FF2B5EF4-FFF2-40B4-BE49-F238E27FC236}">
                      <a16:creationId xmlns:a16="http://schemas.microsoft.com/office/drawing/2014/main" id="{F3AC2956-2A4C-B34A-B764-3877DF184034}"/>
                    </a:ext>
                  </a:extLst>
                </p:cNvPr>
                <p:cNvPicPr/>
                <p:nvPr/>
              </p:nvPicPr>
              <p:blipFill>
                <a:blip r:embed="rId220"/>
                <a:stretch>
                  <a:fillRect/>
                </a:stretch>
              </p:blipFill>
              <p:spPr>
                <a:xfrm>
                  <a:off x="4518054" y="6877397"/>
                  <a:ext cx="97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8" name="Ink 87">
                  <a:extLst>
                    <a:ext uri="{FF2B5EF4-FFF2-40B4-BE49-F238E27FC236}">
                      <a16:creationId xmlns:a16="http://schemas.microsoft.com/office/drawing/2014/main" id="{B644AAA3-29F8-EA48-B97A-1A0C05A26FD0}"/>
                    </a:ext>
                  </a:extLst>
                </p14:cNvPr>
                <p14:cNvContentPartPr/>
                <p14:nvPr/>
              </p14:nvContentPartPr>
              <p14:xfrm>
                <a:off x="4505814" y="6831317"/>
                <a:ext cx="46800" cy="59760"/>
              </p14:xfrm>
            </p:contentPart>
          </mc:Choice>
          <mc:Fallback xmlns="">
            <p:pic>
              <p:nvPicPr>
                <p:cNvPr id="88" name="Ink 87">
                  <a:extLst>
                    <a:ext uri="{FF2B5EF4-FFF2-40B4-BE49-F238E27FC236}">
                      <a16:creationId xmlns:a16="http://schemas.microsoft.com/office/drawing/2014/main" id="{B644AAA3-29F8-EA48-B97A-1A0C05A26FD0}"/>
                    </a:ext>
                  </a:extLst>
                </p:cNvPr>
                <p:cNvPicPr/>
                <p:nvPr/>
              </p:nvPicPr>
              <p:blipFill>
                <a:blip r:embed="rId222"/>
                <a:stretch>
                  <a:fillRect/>
                </a:stretch>
              </p:blipFill>
              <p:spPr>
                <a:xfrm>
                  <a:off x="4498195" y="6823757"/>
                  <a:ext cx="62037"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80" name="Ink 179">
                  <a:extLst>
                    <a:ext uri="{FF2B5EF4-FFF2-40B4-BE49-F238E27FC236}">
                      <a16:creationId xmlns:a16="http://schemas.microsoft.com/office/drawing/2014/main" id="{486CA3B7-B73D-2B42-9C7B-E9741F1E86BC}"/>
                    </a:ext>
                  </a:extLst>
                </p14:cNvPr>
                <p14:cNvContentPartPr/>
                <p14:nvPr/>
              </p14:nvContentPartPr>
              <p14:xfrm>
                <a:off x="2664587" y="7336798"/>
                <a:ext cx="20160" cy="76320"/>
              </p14:xfrm>
            </p:contentPart>
          </mc:Choice>
          <mc:Fallback xmlns="">
            <p:pic>
              <p:nvPicPr>
                <p:cNvPr id="180" name="Ink 179">
                  <a:extLst>
                    <a:ext uri="{FF2B5EF4-FFF2-40B4-BE49-F238E27FC236}">
                      <a16:creationId xmlns:a16="http://schemas.microsoft.com/office/drawing/2014/main" id="{486CA3B7-B73D-2B42-9C7B-E9741F1E86BC}"/>
                    </a:ext>
                  </a:extLst>
                </p:cNvPr>
                <p:cNvPicPr/>
                <p:nvPr/>
              </p:nvPicPr>
              <p:blipFill>
                <a:blip r:embed="rId224"/>
                <a:stretch>
                  <a:fillRect/>
                </a:stretch>
              </p:blipFill>
              <p:spPr>
                <a:xfrm>
                  <a:off x="2657027" y="7329238"/>
                  <a:ext cx="35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81" name="Ink 180">
                  <a:extLst>
                    <a:ext uri="{FF2B5EF4-FFF2-40B4-BE49-F238E27FC236}">
                      <a16:creationId xmlns:a16="http://schemas.microsoft.com/office/drawing/2014/main" id="{0A313472-0E80-4C46-9514-6C4AAAE3101E}"/>
                    </a:ext>
                  </a:extLst>
                </p14:cNvPr>
                <p14:cNvContentPartPr/>
                <p14:nvPr/>
              </p14:nvContentPartPr>
              <p14:xfrm>
                <a:off x="2788787" y="7298998"/>
                <a:ext cx="64080" cy="95400"/>
              </p14:xfrm>
            </p:contentPart>
          </mc:Choice>
          <mc:Fallback xmlns="">
            <p:pic>
              <p:nvPicPr>
                <p:cNvPr id="181" name="Ink 180">
                  <a:extLst>
                    <a:ext uri="{FF2B5EF4-FFF2-40B4-BE49-F238E27FC236}">
                      <a16:creationId xmlns:a16="http://schemas.microsoft.com/office/drawing/2014/main" id="{0A313472-0E80-4C46-9514-6C4AAAE3101E}"/>
                    </a:ext>
                  </a:extLst>
                </p:cNvPr>
                <p:cNvPicPr/>
                <p:nvPr/>
              </p:nvPicPr>
              <p:blipFill>
                <a:blip r:embed="rId226"/>
                <a:stretch>
                  <a:fillRect/>
                </a:stretch>
              </p:blipFill>
              <p:spPr>
                <a:xfrm>
                  <a:off x="2781227" y="7291438"/>
                  <a:ext cx="79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2" name="Ink 181">
                  <a:extLst>
                    <a:ext uri="{FF2B5EF4-FFF2-40B4-BE49-F238E27FC236}">
                      <a16:creationId xmlns:a16="http://schemas.microsoft.com/office/drawing/2014/main" id="{AC09E7B8-4FF9-D941-9FCF-1145903A3698}"/>
                    </a:ext>
                  </a:extLst>
                </p14:cNvPr>
                <p14:cNvContentPartPr/>
                <p14:nvPr/>
              </p14:nvContentPartPr>
              <p14:xfrm>
                <a:off x="2852867" y="7193518"/>
                <a:ext cx="227880" cy="227520"/>
              </p14:xfrm>
            </p:contentPart>
          </mc:Choice>
          <mc:Fallback xmlns="">
            <p:pic>
              <p:nvPicPr>
                <p:cNvPr id="182" name="Ink 181">
                  <a:extLst>
                    <a:ext uri="{FF2B5EF4-FFF2-40B4-BE49-F238E27FC236}">
                      <a16:creationId xmlns:a16="http://schemas.microsoft.com/office/drawing/2014/main" id="{AC09E7B8-4FF9-D941-9FCF-1145903A3698}"/>
                    </a:ext>
                  </a:extLst>
                </p:cNvPr>
                <p:cNvPicPr/>
                <p:nvPr/>
              </p:nvPicPr>
              <p:blipFill>
                <a:blip r:embed="rId228"/>
                <a:stretch>
                  <a:fillRect/>
                </a:stretch>
              </p:blipFill>
              <p:spPr>
                <a:xfrm>
                  <a:off x="2845307" y="7185958"/>
                  <a:ext cx="2430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3" name="Ink 182">
                  <a:extLst>
                    <a:ext uri="{FF2B5EF4-FFF2-40B4-BE49-F238E27FC236}">
                      <a16:creationId xmlns:a16="http://schemas.microsoft.com/office/drawing/2014/main" id="{1EA11E57-0011-624C-831C-A0C2F936C92B}"/>
                    </a:ext>
                  </a:extLst>
                </p14:cNvPr>
                <p14:cNvContentPartPr/>
                <p14:nvPr/>
              </p14:nvContentPartPr>
              <p14:xfrm>
                <a:off x="3176507" y="7295398"/>
                <a:ext cx="131760" cy="252720"/>
              </p14:xfrm>
            </p:contentPart>
          </mc:Choice>
          <mc:Fallback xmlns="">
            <p:pic>
              <p:nvPicPr>
                <p:cNvPr id="183" name="Ink 182">
                  <a:extLst>
                    <a:ext uri="{FF2B5EF4-FFF2-40B4-BE49-F238E27FC236}">
                      <a16:creationId xmlns:a16="http://schemas.microsoft.com/office/drawing/2014/main" id="{1EA11E57-0011-624C-831C-A0C2F936C92B}"/>
                    </a:ext>
                  </a:extLst>
                </p:cNvPr>
                <p:cNvPicPr/>
                <p:nvPr/>
              </p:nvPicPr>
              <p:blipFill>
                <a:blip r:embed="rId230"/>
                <a:stretch>
                  <a:fillRect/>
                </a:stretch>
              </p:blipFill>
              <p:spPr>
                <a:xfrm>
                  <a:off x="3168968" y="7287838"/>
                  <a:ext cx="146839"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4" name="Ink 183">
                  <a:extLst>
                    <a:ext uri="{FF2B5EF4-FFF2-40B4-BE49-F238E27FC236}">
                      <a16:creationId xmlns:a16="http://schemas.microsoft.com/office/drawing/2014/main" id="{D4BFED94-64EF-A444-B328-E8AA5017B824}"/>
                    </a:ext>
                  </a:extLst>
                </p14:cNvPr>
                <p14:cNvContentPartPr/>
                <p14:nvPr/>
              </p14:nvContentPartPr>
              <p14:xfrm>
                <a:off x="3314387" y="7291798"/>
                <a:ext cx="122400" cy="96120"/>
              </p14:xfrm>
            </p:contentPart>
          </mc:Choice>
          <mc:Fallback xmlns="">
            <p:pic>
              <p:nvPicPr>
                <p:cNvPr id="184" name="Ink 183">
                  <a:extLst>
                    <a:ext uri="{FF2B5EF4-FFF2-40B4-BE49-F238E27FC236}">
                      <a16:creationId xmlns:a16="http://schemas.microsoft.com/office/drawing/2014/main" id="{D4BFED94-64EF-A444-B328-E8AA5017B824}"/>
                    </a:ext>
                  </a:extLst>
                </p:cNvPr>
                <p:cNvPicPr/>
                <p:nvPr/>
              </p:nvPicPr>
              <p:blipFill>
                <a:blip r:embed="rId232"/>
                <a:stretch>
                  <a:fillRect/>
                </a:stretch>
              </p:blipFill>
              <p:spPr>
                <a:xfrm>
                  <a:off x="3303947" y="7281358"/>
                  <a:ext cx="142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5" name="Ink 184">
                  <a:extLst>
                    <a:ext uri="{FF2B5EF4-FFF2-40B4-BE49-F238E27FC236}">
                      <a16:creationId xmlns:a16="http://schemas.microsoft.com/office/drawing/2014/main" id="{AE953473-17D0-084F-AB12-85B7E09ED758}"/>
                    </a:ext>
                  </a:extLst>
                </p14:cNvPr>
                <p14:cNvContentPartPr/>
                <p14:nvPr/>
              </p14:nvContentPartPr>
              <p14:xfrm>
                <a:off x="3427067" y="7235998"/>
                <a:ext cx="237600" cy="138960"/>
              </p14:xfrm>
            </p:contentPart>
          </mc:Choice>
          <mc:Fallback xmlns="">
            <p:pic>
              <p:nvPicPr>
                <p:cNvPr id="185" name="Ink 184">
                  <a:extLst>
                    <a:ext uri="{FF2B5EF4-FFF2-40B4-BE49-F238E27FC236}">
                      <a16:creationId xmlns:a16="http://schemas.microsoft.com/office/drawing/2014/main" id="{AE953473-17D0-084F-AB12-85B7E09ED758}"/>
                    </a:ext>
                  </a:extLst>
                </p:cNvPr>
                <p:cNvPicPr/>
                <p:nvPr/>
              </p:nvPicPr>
              <p:blipFill>
                <a:blip r:embed="rId234"/>
                <a:stretch>
                  <a:fillRect/>
                </a:stretch>
              </p:blipFill>
              <p:spPr>
                <a:xfrm>
                  <a:off x="3419507" y="7228438"/>
                  <a:ext cx="252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86" name="Ink 185">
                  <a:extLst>
                    <a:ext uri="{FF2B5EF4-FFF2-40B4-BE49-F238E27FC236}">
                      <a16:creationId xmlns:a16="http://schemas.microsoft.com/office/drawing/2014/main" id="{B9BC38B0-C629-8440-A839-93B55FB4876D}"/>
                    </a:ext>
                  </a:extLst>
                </p14:cNvPr>
                <p14:cNvContentPartPr/>
                <p14:nvPr/>
              </p14:nvContentPartPr>
              <p14:xfrm>
                <a:off x="3687347" y="7160758"/>
                <a:ext cx="49320" cy="190440"/>
              </p14:xfrm>
            </p:contentPart>
          </mc:Choice>
          <mc:Fallback xmlns="">
            <p:pic>
              <p:nvPicPr>
                <p:cNvPr id="186" name="Ink 185">
                  <a:extLst>
                    <a:ext uri="{FF2B5EF4-FFF2-40B4-BE49-F238E27FC236}">
                      <a16:creationId xmlns:a16="http://schemas.microsoft.com/office/drawing/2014/main" id="{B9BC38B0-C629-8440-A839-93B55FB4876D}"/>
                    </a:ext>
                  </a:extLst>
                </p:cNvPr>
                <p:cNvPicPr/>
                <p:nvPr/>
              </p:nvPicPr>
              <p:blipFill>
                <a:blip r:embed="rId236"/>
                <a:stretch>
                  <a:fillRect/>
                </a:stretch>
              </p:blipFill>
              <p:spPr>
                <a:xfrm>
                  <a:off x="3679842" y="7153212"/>
                  <a:ext cx="64330" cy="205531"/>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7" name="Ink 186">
                  <a:extLst>
                    <a:ext uri="{FF2B5EF4-FFF2-40B4-BE49-F238E27FC236}">
                      <a16:creationId xmlns:a16="http://schemas.microsoft.com/office/drawing/2014/main" id="{5B761FBB-D621-214B-9117-627F73C50774}"/>
                    </a:ext>
                  </a:extLst>
                </p14:cNvPr>
                <p14:cNvContentPartPr/>
                <p14:nvPr/>
              </p14:nvContentPartPr>
              <p14:xfrm>
                <a:off x="3611387" y="7240318"/>
                <a:ext cx="266760" cy="295920"/>
              </p14:xfrm>
            </p:contentPart>
          </mc:Choice>
          <mc:Fallback xmlns="">
            <p:pic>
              <p:nvPicPr>
                <p:cNvPr id="187" name="Ink 186">
                  <a:extLst>
                    <a:ext uri="{FF2B5EF4-FFF2-40B4-BE49-F238E27FC236}">
                      <a16:creationId xmlns:a16="http://schemas.microsoft.com/office/drawing/2014/main" id="{5B761FBB-D621-214B-9117-627F73C50774}"/>
                    </a:ext>
                  </a:extLst>
                </p:cNvPr>
                <p:cNvPicPr/>
                <p:nvPr/>
              </p:nvPicPr>
              <p:blipFill>
                <a:blip r:embed="rId238"/>
                <a:stretch>
                  <a:fillRect/>
                </a:stretch>
              </p:blipFill>
              <p:spPr>
                <a:xfrm>
                  <a:off x="3603827" y="7232767"/>
                  <a:ext cx="281880" cy="311022"/>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9" name="Ink 188">
                  <a:extLst>
                    <a:ext uri="{FF2B5EF4-FFF2-40B4-BE49-F238E27FC236}">
                      <a16:creationId xmlns:a16="http://schemas.microsoft.com/office/drawing/2014/main" id="{AD16EE5E-97AE-3345-924C-33A17DCFE66D}"/>
                    </a:ext>
                  </a:extLst>
                </p14:cNvPr>
                <p14:cNvContentPartPr/>
                <p14:nvPr/>
              </p14:nvContentPartPr>
              <p14:xfrm>
                <a:off x="3978227" y="7423918"/>
                <a:ext cx="45720" cy="49680"/>
              </p14:xfrm>
            </p:contentPart>
          </mc:Choice>
          <mc:Fallback xmlns="">
            <p:pic>
              <p:nvPicPr>
                <p:cNvPr id="189" name="Ink 188">
                  <a:extLst>
                    <a:ext uri="{FF2B5EF4-FFF2-40B4-BE49-F238E27FC236}">
                      <a16:creationId xmlns:a16="http://schemas.microsoft.com/office/drawing/2014/main" id="{AD16EE5E-97AE-3345-924C-33A17DCFE66D}"/>
                    </a:ext>
                  </a:extLst>
                </p:cNvPr>
                <p:cNvPicPr/>
                <p:nvPr/>
              </p:nvPicPr>
              <p:blipFill>
                <a:blip r:embed="rId240"/>
                <a:stretch>
                  <a:fillRect/>
                </a:stretch>
              </p:blipFill>
              <p:spPr>
                <a:xfrm>
                  <a:off x="3970726" y="7416412"/>
                  <a:ext cx="60722" cy="64691"/>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0" name="Ink 189">
                  <a:extLst>
                    <a:ext uri="{FF2B5EF4-FFF2-40B4-BE49-F238E27FC236}">
                      <a16:creationId xmlns:a16="http://schemas.microsoft.com/office/drawing/2014/main" id="{438A353C-1347-3B4F-ADE6-0A1B9D81AD9A}"/>
                    </a:ext>
                  </a:extLst>
                </p14:cNvPr>
                <p14:cNvContentPartPr/>
                <p14:nvPr/>
              </p14:nvContentPartPr>
              <p14:xfrm>
                <a:off x="4040507" y="7269478"/>
                <a:ext cx="155160" cy="162720"/>
              </p14:xfrm>
            </p:contentPart>
          </mc:Choice>
          <mc:Fallback xmlns="">
            <p:pic>
              <p:nvPicPr>
                <p:cNvPr id="190" name="Ink 189">
                  <a:extLst>
                    <a:ext uri="{FF2B5EF4-FFF2-40B4-BE49-F238E27FC236}">
                      <a16:creationId xmlns:a16="http://schemas.microsoft.com/office/drawing/2014/main" id="{438A353C-1347-3B4F-ADE6-0A1B9D81AD9A}"/>
                    </a:ext>
                  </a:extLst>
                </p:cNvPr>
                <p:cNvPicPr/>
                <p:nvPr/>
              </p:nvPicPr>
              <p:blipFill>
                <a:blip r:embed="rId242"/>
                <a:stretch>
                  <a:fillRect/>
                </a:stretch>
              </p:blipFill>
              <p:spPr>
                <a:xfrm>
                  <a:off x="4032947" y="7261918"/>
                  <a:ext cx="170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91" name="Ink 190">
                  <a:extLst>
                    <a:ext uri="{FF2B5EF4-FFF2-40B4-BE49-F238E27FC236}">
                      <a16:creationId xmlns:a16="http://schemas.microsoft.com/office/drawing/2014/main" id="{285BCA0F-05CE-774E-8400-51D99B57C38F}"/>
                    </a:ext>
                  </a:extLst>
                </p14:cNvPr>
                <p14:cNvContentPartPr/>
                <p14:nvPr/>
              </p14:nvContentPartPr>
              <p14:xfrm>
                <a:off x="4218347" y="7311598"/>
                <a:ext cx="92520" cy="99360"/>
              </p14:xfrm>
            </p:contentPart>
          </mc:Choice>
          <mc:Fallback xmlns="">
            <p:pic>
              <p:nvPicPr>
                <p:cNvPr id="191" name="Ink 190">
                  <a:extLst>
                    <a:ext uri="{FF2B5EF4-FFF2-40B4-BE49-F238E27FC236}">
                      <a16:creationId xmlns:a16="http://schemas.microsoft.com/office/drawing/2014/main" id="{285BCA0F-05CE-774E-8400-51D99B57C38F}"/>
                    </a:ext>
                  </a:extLst>
                </p:cNvPr>
                <p:cNvPicPr/>
                <p:nvPr/>
              </p:nvPicPr>
              <p:blipFill>
                <a:blip r:embed="rId244"/>
                <a:stretch>
                  <a:fillRect/>
                </a:stretch>
              </p:blipFill>
              <p:spPr>
                <a:xfrm>
                  <a:off x="4210787" y="7304038"/>
                  <a:ext cx="107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2" name="Ink 191">
                  <a:extLst>
                    <a:ext uri="{FF2B5EF4-FFF2-40B4-BE49-F238E27FC236}">
                      <a16:creationId xmlns:a16="http://schemas.microsoft.com/office/drawing/2014/main" id="{EB615FDF-FCCF-2342-B0E9-1E1231A37A95}"/>
                    </a:ext>
                  </a:extLst>
                </p14:cNvPr>
                <p14:cNvContentPartPr/>
                <p14:nvPr/>
              </p14:nvContentPartPr>
              <p14:xfrm>
                <a:off x="4291067" y="7324918"/>
                <a:ext cx="138600" cy="73080"/>
              </p14:xfrm>
            </p:contentPart>
          </mc:Choice>
          <mc:Fallback xmlns="">
            <p:pic>
              <p:nvPicPr>
                <p:cNvPr id="192" name="Ink 191">
                  <a:extLst>
                    <a:ext uri="{FF2B5EF4-FFF2-40B4-BE49-F238E27FC236}">
                      <a16:creationId xmlns:a16="http://schemas.microsoft.com/office/drawing/2014/main" id="{EB615FDF-FCCF-2342-B0E9-1E1231A37A95}"/>
                    </a:ext>
                  </a:extLst>
                </p:cNvPr>
                <p:cNvPicPr/>
                <p:nvPr/>
              </p:nvPicPr>
              <p:blipFill>
                <a:blip r:embed="rId246"/>
                <a:stretch>
                  <a:fillRect/>
                </a:stretch>
              </p:blipFill>
              <p:spPr>
                <a:xfrm>
                  <a:off x="4283487" y="7317321"/>
                  <a:ext cx="153759" cy="88275"/>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3" name="Ink 192">
                  <a:extLst>
                    <a:ext uri="{FF2B5EF4-FFF2-40B4-BE49-F238E27FC236}">
                      <a16:creationId xmlns:a16="http://schemas.microsoft.com/office/drawing/2014/main" id="{697936E4-CAC1-834A-B95D-30DCD9EFFF1B}"/>
                    </a:ext>
                  </a:extLst>
                </p14:cNvPr>
                <p14:cNvContentPartPr/>
                <p14:nvPr/>
              </p14:nvContentPartPr>
              <p14:xfrm>
                <a:off x="4458827" y="7186678"/>
                <a:ext cx="36720" cy="191160"/>
              </p14:xfrm>
            </p:contentPart>
          </mc:Choice>
          <mc:Fallback xmlns="">
            <p:pic>
              <p:nvPicPr>
                <p:cNvPr id="193" name="Ink 192">
                  <a:extLst>
                    <a:ext uri="{FF2B5EF4-FFF2-40B4-BE49-F238E27FC236}">
                      <a16:creationId xmlns:a16="http://schemas.microsoft.com/office/drawing/2014/main" id="{697936E4-CAC1-834A-B95D-30DCD9EFFF1B}"/>
                    </a:ext>
                  </a:extLst>
                </p:cNvPr>
                <p:cNvPicPr/>
                <p:nvPr/>
              </p:nvPicPr>
              <p:blipFill>
                <a:blip r:embed="rId248"/>
                <a:stretch>
                  <a:fillRect/>
                </a:stretch>
              </p:blipFill>
              <p:spPr>
                <a:xfrm>
                  <a:off x="4451267" y="7179118"/>
                  <a:ext cx="51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4" name="Ink 193">
                  <a:extLst>
                    <a:ext uri="{FF2B5EF4-FFF2-40B4-BE49-F238E27FC236}">
                      <a16:creationId xmlns:a16="http://schemas.microsoft.com/office/drawing/2014/main" id="{62791D64-3489-6F49-81BF-42A3097ADD9D}"/>
                    </a:ext>
                  </a:extLst>
                </p14:cNvPr>
                <p14:cNvContentPartPr/>
                <p14:nvPr/>
              </p14:nvContentPartPr>
              <p14:xfrm>
                <a:off x="4380707" y="7271998"/>
                <a:ext cx="151200" cy="26640"/>
              </p14:xfrm>
            </p:contentPart>
          </mc:Choice>
          <mc:Fallback xmlns="">
            <p:pic>
              <p:nvPicPr>
                <p:cNvPr id="194" name="Ink 193">
                  <a:extLst>
                    <a:ext uri="{FF2B5EF4-FFF2-40B4-BE49-F238E27FC236}">
                      <a16:creationId xmlns:a16="http://schemas.microsoft.com/office/drawing/2014/main" id="{62791D64-3489-6F49-81BF-42A3097ADD9D}"/>
                    </a:ext>
                  </a:extLst>
                </p:cNvPr>
                <p:cNvPicPr/>
                <p:nvPr/>
              </p:nvPicPr>
              <p:blipFill>
                <a:blip r:embed="rId250"/>
                <a:stretch>
                  <a:fillRect/>
                </a:stretch>
              </p:blipFill>
              <p:spPr>
                <a:xfrm>
                  <a:off x="4373147" y="7264438"/>
                  <a:ext cx="166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5" name="Ink 194">
                  <a:extLst>
                    <a:ext uri="{FF2B5EF4-FFF2-40B4-BE49-F238E27FC236}">
                      <a16:creationId xmlns:a16="http://schemas.microsoft.com/office/drawing/2014/main" id="{93200009-7E3E-DB45-B167-9949B7E508D0}"/>
                    </a:ext>
                  </a:extLst>
                </p14:cNvPr>
                <p14:cNvContentPartPr/>
                <p14:nvPr/>
              </p14:nvContentPartPr>
              <p14:xfrm>
                <a:off x="4538027" y="7235998"/>
                <a:ext cx="204840" cy="333360"/>
              </p14:xfrm>
            </p:contentPart>
          </mc:Choice>
          <mc:Fallback xmlns="">
            <p:pic>
              <p:nvPicPr>
                <p:cNvPr id="195" name="Ink 194">
                  <a:extLst>
                    <a:ext uri="{FF2B5EF4-FFF2-40B4-BE49-F238E27FC236}">
                      <a16:creationId xmlns:a16="http://schemas.microsoft.com/office/drawing/2014/main" id="{93200009-7E3E-DB45-B167-9949B7E508D0}"/>
                    </a:ext>
                  </a:extLst>
                </p:cNvPr>
                <p:cNvPicPr/>
                <p:nvPr/>
              </p:nvPicPr>
              <p:blipFill>
                <a:blip r:embed="rId252"/>
                <a:stretch>
                  <a:fillRect/>
                </a:stretch>
              </p:blipFill>
              <p:spPr>
                <a:xfrm>
                  <a:off x="4530467" y="7228446"/>
                  <a:ext cx="219960" cy="348464"/>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7" name="Ink 196">
                  <a:extLst>
                    <a:ext uri="{FF2B5EF4-FFF2-40B4-BE49-F238E27FC236}">
                      <a16:creationId xmlns:a16="http://schemas.microsoft.com/office/drawing/2014/main" id="{A15B01BF-7DC4-A346-93F3-1AD298A11FF2}"/>
                    </a:ext>
                  </a:extLst>
                </p14:cNvPr>
                <p14:cNvContentPartPr/>
                <p14:nvPr/>
              </p14:nvContentPartPr>
              <p14:xfrm>
                <a:off x="4901044" y="7279558"/>
                <a:ext cx="105480" cy="244800"/>
              </p14:xfrm>
            </p:contentPart>
          </mc:Choice>
          <mc:Fallback xmlns="">
            <p:pic>
              <p:nvPicPr>
                <p:cNvPr id="197" name="Ink 196">
                  <a:extLst>
                    <a:ext uri="{FF2B5EF4-FFF2-40B4-BE49-F238E27FC236}">
                      <a16:creationId xmlns:a16="http://schemas.microsoft.com/office/drawing/2014/main" id="{A15B01BF-7DC4-A346-93F3-1AD298A11FF2}"/>
                    </a:ext>
                  </a:extLst>
                </p:cNvPr>
                <p:cNvPicPr/>
                <p:nvPr/>
              </p:nvPicPr>
              <p:blipFill>
                <a:blip r:embed="rId254"/>
                <a:stretch>
                  <a:fillRect/>
                </a:stretch>
              </p:blipFill>
              <p:spPr>
                <a:xfrm>
                  <a:off x="4893484" y="7271998"/>
                  <a:ext cx="120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8" name="Ink 197">
                  <a:extLst>
                    <a:ext uri="{FF2B5EF4-FFF2-40B4-BE49-F238E27FC236}">
                      <a16:creationId xmlns:a16="http://schemas.microsoft.com/office/drawing/2014/main" id="{63FAA027-2A6D-A845-B2B9-2BD93059B029}"/>
                    </a:ext>
                  </a:extLst>
                </p14:cNvPr>
                <p14:cNvContentPartPr/>
                <p14:nvPr/>
              </p14:nvContentPartPr>
              <p14:xfrm>
                <a:off x="5026324" y="7147438"/>
                <a:ext cx="422640" cy="246960"/>
              </p14:xfrm>
            </p:contentPart>
          </mc:Choice>
          <mc:Fallback xmlns="">
            <p:pic>
              <p:nvPicPr>
                <p:cNvPr id="198" name="Ink 197">
                  <a:extLst>
                    <a:ext uri="{FF2B5EF4-FFF2-40B4-BE49-F238E27FC236}">
                      <a16:creationId xmlns:a16="http://schemas.microsoft.com/office/drawing/2014/main" id="{63FAA027-2A6D-A845-B2B9-2BD93059B029}"/>
                    </a:ext>
                  </a:extLst>
                </p:cNvPr>
                <p:cNvPicPr/>
                <p:nvPr/>
              </p:nvPicPr>
              <p:blipFill>
                <a:blip r:embed="rId256"/>
                <a:stretch>
                  <a:fillRect/>
                </a:stretch>
              </p:blipFill>
              <p:spPr>
                <a:xfrm>
                  <a:off x="5018764" y="7139878"/>
                  <a:ext cx="4377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9" name="Ink 198">
                  <a:extLst>
                    <a:ext uri="{FF2B5EF4-FFF2-40B4-BE49-F238E27FC236}">
                      <a16:creationId xmlns:a16="http://schemas.microsoft.com/office/drawing/2014/main" id="{069A5D1B-DDC5-7B43-9F23-ECC7F3E87D85}"/>
                    </a:ext>
                  </a:extLst>
                </p14:cNvPr>
                <p14:cNvContentPartPr/>
                <p14:nvPr/>
              </p14:nvContentPartPr>
              <p14:xfrm>
                <a:off x="5534284" y="7274158"/>
                <a:ext cx="99360" cy="213840"/>
              </p14:xfrm>
            </p:contentPart>
          </mc:Choice>
          <mc:Fallback xmlns="">
            <p:pic>
              <p:nvPicPr>
                <p:cNvPr id="199" name="Ink 198">
                  <a:extLst>
                    <a:ext uri="{FF2B5EF4-FFF2-40B4-BE49-F238E27FC236}">
                      <a16:creationId xmlns:a16="http://schemas.microsoft.com/office/drawing/2014/main" id="{069A5D1B-DDC5-7B43-9F23-ECC7F3E87D85}"/>
                    </a:ext>
                  </a:extLst>
                </p:cNvPr>
                <p:cNvPicPr/>
                <p:nvPr/>
              </p:nvPicPr>
              <p:blipFill>
                <a:blip r:embed="rId258"/>
                <a:stretch>
                  <a:fillRect/>
                </a:stretch>
              </p:blipFill>
              <p:spPr>
                <a:xfrm>
                  <a:off x="5526724" y="7266611"/>
                  <a:ext cx="114480" cy="228935"/>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0" name="Ink 199">
                  <a:extLst>
                    <a:ext uri="{FF2B5EF4-FFF2-40B4-BE49-F238E27FC236}">
                      <a16:creationId xmlns:a16="http://schemas.microsoft.com/office/drawing/2014/main" id="{50FC032A-429A-894C-B576-9E5D13351100}"/>
                    </a:ext>
                  </a:extLst>
                </p14:cNvPr>
                <p14:cNvContentPartPr/>
                <p14:nvPr/>
              </p14:nvContentPartPr>
              <p14:xfrm>
                <a:off x="5679364" y="7318438"/>
                <a:ext cx="33480" cy="59760"/>
              </p14:xfrm>
            </p:contentPart>
          </mc:Choice>
          <mc:Fallback xmlns="">
            <p:pic>
              <p:nvPicPr>
                <p:cNvPr id="200" name="Ink 199">
                  <a:extLst>
                    <a:ext uri="{FF2B5EF4-FFF2-40B4-BE49-F238E27FC236}">
                      <a16:creationId xmlns:a16="http://schemas.microsoft.com/office/drawing/2014/main" id="{50FC032A-429A-894C-B576-9E5D13351100}"/>
                    </a:ext>
                  </a:extLst>
                </p:cNvPr>
                <p:cNvPicPr/>
                <p:nvPr/>
              </p:nvPicPr>
              <p:blipFill>
                <a:blip r:embed="rId260"/>
                <a:stretch>
                  <a:fillRect/>
                </a:stretch>
              </p:blipFill>
              <p:spPr>
                <a:xfrm>
                  <a:off x="5671804" y="7310878"/>
                  <a:ext cx="48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1" name="Ink 200">
                  <a:extLst>
                    <a:ext uri="{FF2B5EF4-FFF2-40B4-BE49-F238E27FC236}">
                      <a16:creationId xmlns:a16="http://schemas.microsoft.com/office/drawing/2014/main" id="{363B1D53-3C1B-5F4B-ACD8-E760E4EE9247}"/>
                    </a:ext>
                  </a:extLst>
                </p14:cNvPr>
                <p14:cNvContentPartPr/>
                <p14:nvPr/>
              </p14:nvContentPartPr>
              <p14:xfrm>
                <a:off x="5715724" y="7171558"/>
                <a:ext cx="39960" cy="228600"/>
              </p14:xfrm>
            </p:contentPart>
          </mc:Choice>
          <mc:Fallback xmlns="">
            <p:pic>
              <p:nvPicPr>
                <p:cNvPr id="201" name="Ink 200">
                  <a:extLst>
                    <a:ext uri="{FF2B5EF4-FFF2-40B4-BE49-F238E27FC236}">
                      <a16:creationId xmlns:a16="http://schemas.microsoft.com/office/drawing/2014/main" id="{363B1D53-3C1B-5F4B-ACD8-E760E4EE9247}"/>
                    </a:ext>
                  </a:extLst>
                </p:cNvPr>
                <p:cNvPicPr/>
                <p:nvPr/>
              </p:nvPicPr>
              <p:blipFill>
                <a:blip r:embed="rId262"/>
                <a:stretch>
                  <a:fillRect/>
                </a:stretch>
              </p:blipFill>
              <p:spPr>
                <a:xfrm>
                  <a:off x="5708164" y="7163998"/>
                  <a:ext cx="55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02" name="Ink 201">
                  <a:extLst>
                    <a:ext uri="{FF2B5EF4-FFF2-40B4-BE49-F238E27FC236}">
                      <a16:creationId xmlns:a16="http://schemas.microsoft.com/office/drawing/2014/main" id="{C801B77A-D0D9-4B44-BC1E-67FEBE143BFC}"/>
                    </a:ext>
                  </a:extLst>
                </p14:cNvPr>
                <p14:cNvContentPartPr/>
                <p14:nvPr/>
              </p14:nvContentPartPr>
              <p14:xfrm>
                <a:off x="5672884" y="7239238"/>
                <a:ext cx="204840" cy="13680"/>
              </p14:xfrm>
            </p:contentPart>
          </mc:Choice>
          <mc:Fallback xmlns="">
            <p:pic>
              <p:nvPicPr>
                <p:cNvPr id="202" name="Ink 201">
                  <a:extLst>
                    <a:ext uri="{FF2B5EF4-FFF2-40B4-BE49-F238E27FC236}">
                      <a16:creationId xmlns:a16="http://schemas.microsoft.com/office/drawing/2014/main" id="{C801B77A-D0D9-4B44-BC1E-67FEBE143BFC}"/>
                    </a:ext>
                  </a:extLst>
                </p:cNvPr>
                <p:cNvPicPr/>
                <p:nvPr/>
              </p:nvPicPr>
              <p:blipFill>
                <a:blip r:embed="rId264"/>
                <a:stretch>
                  <a:fillRect/>
                </a:stretch>
              </p:blipFill>
              <p:spPr>
                <a:xfrm>
                  <a:off x="5662444" y="7228798"/>
                  <a:ext cx="225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3" name="Ink 202">
                  <a:extLst>
                    <a:ext uri="{FF2B5EF4-FFF2-40B4-BE49-F238E27FC236}">
                      <a16:creationId xmlns:a16="http://schemas.microsoft.com/office/drawing/2014/main" id="{9DC60E24-7626-C741-84E2-52FBD12CF001}"/>
                    </a:ext>
                  </a:extLst>
                </p14:cNvPr>
                <p14:cNvContentPartPr/>
                <p14:nvPr/>
              </p14:nvContentPartPr>
              <p14:xfrm>
                <a:off x="5811844" y="7199278"/>
                <a:ext cx="200880" cy="201960"/>
              </p14:xfrm>
            </p:contentPart>
          </mc:Choice>
          <mc:Fallback xmlns="">
            <p:pic>
              <p:nvPicPr>
                <p:cNvPr id="203" name="Ink 202">
                  <a:extLst>
                    <a:ext uri="{FF2B5EF4-FFF2-40B4-BE49-F238E27FC236}">
                      <a16:creationId xmlns:a16="http://schemas.microsoft.com/office/drawing/2014/main" id="{9DC60E24-7626-C741-84E2-52FBD12CF001}"/>
                    </a:ext>
                  </a:extLst>
                </p:cNvPr>
                <p:cNvPicPr/>
                <p:nvPr/>
              </p:nvPicPr>
              <p:blipFill>
                <a:blip r:embed="rId266"/>
                <a:stretch>
                  <a:fillRect/>
                </a:stretch>
              </p:blipFill>
              <p:spPr>
                <a:xfrm>
                  <a:off x="5804284" y="7191718"/>
                  <a:ext cx="216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04" name="Ink 203">
                  <a:extLst>
                    <a:ext uri="{FF2B5EF4-FFF2-40B4-BE49-F238E27FC236}">
                      <a16:creationId xmlns:a16="http://schemas.microsoft.com/office/drawing/2014/main" id="{1A0D8490-67D4-C94B-9B50-323BE316D8E1}"/>
                    </a:ext>
                  </a:extLst>
                </p14:cNvPr>
                <p14:cNvContentPartPr/>
                <p14:nvPr/>
              </p14:nvContentPartPr>
              <p14:xfrm>
                <a:off x="6249964" y="7423918"/>
                <a:ext cx="3600" cy="3600"/>
              </p14:xfrm>
            </p:contentPart>
          </mc:Choice>
          <mc:Fallback xmlns="">
            <p:pic>
              <p:nvPicPr>
                <p:cNvPr id="204" name="Ink 203">
                  <a:extLst>
                    <a:ext uri="{FF2B5EF4-FFF2-40B4-BE49-F238E27FC236}">
                      <a16:creationId xmlns:a16="http://schemas.microsoft.com/office/drawing/2014/main" id="{1A0D8490-67D4-C94B-9B50-323BE316D8E1}"/>
                    </a:ext>
                  </a:extLst>
                </p:cNvPr>
                <p:cNvPicPr/>
                <p:nvPr/>
              </p:nvPicPr>
              <p:blipFill>
                <a:blip r:embed="rId268"/>
                <a:stretch>
                  <a:fillRect/>
                </a:stretch>
              </p:blipFill>
              <p:spPr>
                <a:xfrm>
                  <a:off x="6240473" y="7414427"/>
                  <a:ext cx="21927" cy="21927"/>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5" name="Ink 204">
                  <a:extLst>
                    <a:ext uri="{FF2B5EF4-FFF2-40B4-BE49-F238E27FC236}">
                      <a16:creationId xmlns:a16="http://schemas.microsoft.com/office/drawing/2014/main" id="{5F457F6D-2451-5D40-A452-DAA2B073569C}"/>
                    </a:ext>
                  </a:extLst>
                </p14:cNvPr>
                <p14:cNvContentPartPr/>
                <p14:nvPr/>
              </p14:nvContentPartPr>
              <p14:xfrm>
                <a:off x="6075364" y="7275958"/>
                <a:ext cx="168120" cy="131400"/>
              </p14:xfrm>
            </p:contentPart>
          </mc:Choice>
          <mc:Fallback xmlns="">
            <p:pic>
              <p:nvPicPr>
                <p:cNvPr id="205" name="Ink 204">
                  <a:extLst>
                    <a:ext uri="{FF2B5EF4-FFF2-40B4-BE49-F238E27FC236}">
                      <a16:creationId xmlns:a16="http://schemas.microsoft.com/office/drawing/2014/main" id="{5F457F6D-2451-5D40-A452-DAA2B073569C}"/>
                    </a:ext>
                  </a:extLst>
                </p:cNvPr>
                <p:cNvPicPr/>
                <p:nvPr/>
              </p:nvPicPr>
              <p:blipFill>
                <a:blip r:embed="rId270"/>
                <a:stretch>
                  <a:fillRect/>
                </a:stretch>
              </p:blipFill>
              <p:spPr>
                <a:xfrm>
                  <a:off x="6064924" y="7265547"/>
                  <a:ext cx="188280" cy="151505"/>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6" name="Ink 205">
                  <a:extLst>
                    <a:ext uri="{FF2B5EF4-FFF2-40B4-BE49-F238E27FC236}">
                      <a16:creationId xmlns:a16="http://schemas.microsoft.com/office/drawing/2014/main" id="{FAC0BA87-72D3-F140-9BD3-8F791BA75CD0}"/>
                    </a:ext>
                  </a:extLst>
                </p14:cNvPr>
                <p14:cNvContentPartPr/>
                <p14:nvPr/>
              </p14:nvContentPartPr>
              <p14:xfrm>
                <a:off x="6223684" y="7174078"/>
                <a:ext cx="402840" cy="210600"/>
              </p14:xfrm>
            </p:contentPart>
          </mc:Choice>
          <mc:Fallback xmlns="">
            <p:pic>
              <p:nvPicPr>
                <p:cNvPr id="206" name="Ink 205">
                  <a:extLst>
                    <a:ext uri="{FF2B5EF4-FFF2-40B4-BE49-F238E27FC236}">
                      <a16:creationId xmlns:a16="http://schemas.microsoft.com/office/drawing/2014/main" id="{FAC0BA87-72D3-F140-9BD3-8F791BA75CD0}"/>
                    </a:ext>
                  </a:extLst>
                </p:cNvPr>
                <p:cNvPicPr/>
                <p:nvPr/>
              </p:nvPicPr>
              <p:blipFill>
                <a:blip r:embed="rId272"/>
                <a:stretch>
                  <a:fillRect/>
                </a:stretch>
              </p:blipFill>
              <p:spPr>
                <a:xfrm>
                  <a:off x="6213244" y="7163638"/>
                  <a:ext cx="423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7" name="Ink 206">
                  <a:extLst>
                    <a:ext uri="{FF2B5EF4-FFF2-40B4-BE49-F238E27FC236}">
                      <a16:creationId xmlns:a16="http://schemas.microsoft.com/office/drawing/2014/main" id="{69093F41-CDEF-B341-9F76-BB7FFF7D9A65}"/>
                    </a:ext>
                  </a:extLst>
                </p14:cNvPr>
                <p14:cNvContentPartPr/>
                <p14:nvPr/>
              </p14:nvContentPartPr>
              <p14:xfrm>
                <a:off x="6635884" y="7185238"/>
                <a:ext cx="105840" cy="209160"/>
              </p14:xfrm>
            </p:contentPart>
          </mc:Choice>
          <mc:Fallback xmlns="">
            <p:pic>
              <p:nvPicPr>
                <p:cNvPr id="207" name="Ink 206">
                  <a:extLst>
                    <a:ext uri="{FF2B5EF4-FFF2-40B4-BE49-F238E27FC236}">
                      <a16:creationId xmlns:a16="http://schemas.microsoft.com/office/drawing/2014/main" id="{69093F41-CDEF-B341-9F76-BB7FFF7D9A65}"/>
                    </a:ext>
                  </a:extLst>
                </p:cNvPr>
                <p:cNvPicPr/>
                <p:nvPr/>
              </p:nvPicPr>
              <p:blipFill>
                <a:blip r:embed="rId274"/>
                <a:stretch>
                  <a:fillRect/>
                </a:stretch>
              </p:blipFill>
              <p:spPr>
                <a:xfrm>
                  <a:off x="6628324" y="7177678"/>
                  <a:ext cx="120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8" name="Ink 207">
                  <a:extLst>
                    <a:ext uri="{FF2B5EF4-FFF2-40B4-BE49-F238E27FC236}">
                      <a16:creationId xmlns:a16="http://schemas.microsoft.com/office/drawing/2014/main" id="{9BF04602-3EA7-B446-808D-317F88ACEF26}"/>
                    </a:ext>
                  </a:extLst>
                </p14:cNvPr>
                <p14:cNvContentPartPr/>
                <p14:nvPr/>
              </p14:nvContentPartPr>
              <p14:xfrm>
                <a:off x="6734884" y="7275598"/>
                <a:ext cx="112320" cy="92880"/>
              </p14:xfrm>
            </p:contentPart>
          </mc:Choice>
          <mc:Fallback xmlns="">
            <p:pic>
              <p:nvPicPr>
                <p:cNvPr id="208" name="Ink 207">
                  <a:extLst>
                    <a:ext uri="{FF2B5EF4-FFF2-40B4-BE49-F238E27FC236}">
                      <a16:creationId xmlns:a16="http://schemas.microsoft.com/office/drawing/2014/main" id="{9BF04602-3EA7-B446-808D-317F88ACEF26}"/>
                    </a:ext>
                  </a:extLst>
                </p:cNvPr>
                <p:cNvPicPr/>
                <p:nvPr/>
              </p:nvPicPr>
              <p:blipFill>
                <a:blip r:embed="rId276"/>
                <a:stretch>
                  <a:fillRect/>
                </a:stretch>
              </p:blipFill>
              <p:spPr>
                <a:xfrm>
                  <a:off x="6727348" y="7268038"/>
                  <a:ext cx="127392"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9" name="Ink 208">
                  <a:extLst>
                    <a:ext uri="{FF2B5EF4-FFF2-40B4-BE49-F238E27FC236}">
                      <a16:creationId xmlns:a16="http://schemas.microsoft.com/office/drawing/2014/main" id="{FE84C22B-513B-DE49-9176-69FFDB8EA344}"/>
                    </a:ext>
                  </a:extLst>
                </p14:cNvPr>
                <p14:cNvContentPartPr/>
                <p14:nvPr/>
              </p14:nvContentPartPr>
              <p14:xfrm>
                <a:off x="6850084" y="7270918"/>
                <a:ext cx="343440" cy="235800"/>
              </p14:xfrm>
            </p:contentPart>
          </mc:Choice>
          <mc:Fallback xmlns="">
            <p:pic>
              <p:nvPicPr>
                <p:cNvPr id="209" name="Ink 208">
                  <a:extLst>
                    <a:ext uri="{FF2B5EF4-FFF2-40B4-BE49-F238E27FC236}">
                      <a16:creationId xmlns:a16="http://schemas.microsoft.com/office/drawing/2014/main" id="{FE84C22B-513B-DE49-9176-69FFDB8EA344}"/>
                    </a:ext>
                  </a:extLst>
                </p:cNvPr>
                <p:cNvPicPr/>
                <p:nvPr/>
              </p:nvPicPr>
              <p:blipFill>
                <a:blip r:embed="rId278"/>
                <a:stretch>
                  <a:fillRect/>
                </a:stretch>
              </p:blipFill>
              <p:spPr>
                <a:xfrm>
                  <a:off x="6842524" y="7263346"/>
                  <a:ext cx="358560" cy="250943"/>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1" name="Ink 210">
                  <a:extLst>
                    <a:ext uri="{FF2B5EF4-FFF2-40B4-BE49-F238E27FC236}">
                      <a16:creationId xmlns:a16="http://schemas.microsoft.com/office/drawing/2014/main" id="{DDB7C8F4-570E-3F41-B67D-F8B8F8C9BC5B}"/>
                    </a:ext>
                  </a:extLst>
                </p14:cNvPr>
                <p14:cNvContentPartPr/>
                <p14:nvPr/>
              </p14:nvContentPartPr>
              <p14:xfrm>
                <a:off x="7268404" y="7366318"/>
                <a:ext cx="7560" cy="15120"/>
              </p14:xfrm>
            </p:contentPart>
          </mc:Choice>
          <mc:Fallback xmlns="">
            <p:pic>
              <p:nvPicPr>
                <p:cNvPr id="211" name="Ink 210">
                  <a:extLst>
                    <a:ext uri="{FF2B5EF4-FFF2-40B4-BE49-F238E27FC236}">
                      <a16:creationId xmlns:a16="http://schemas.microsoft.com/office/drawing/2014/main" id="{DDB7C8F4-570E-3F41-B67D-F8B8F8C9BC5B}"/>
                    </a:ext>
                  </a:extLst>
                </p:cNvPr>
                <p:cNvPicPr/>
                <p:nvPr/>
              </p:nvPicPr>
              <p:blipFill>
                <a:blip r:embed="rId280"/>
                <a:stretch>
                  <a:fillRect/>
                </a:stretch>
              </p:blipFill>
              <p:spPr>
                <a:xfrm>
                  <a:off x="7261188" y="7358574"/>
                  <a:ext cx="21993" cy="30609"/>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0" name="Ink 49">
                  <a:extLst>
                    <a:ext uri="{FF2B5EF4-FFF2-40B4-BE49-F238E27FC236}">
                      <a16:creationId xmlns:a16="http://schemas.microsoft.com/office/drawing/2014/main" id="{AEC6D35E-0B19-0B4A-8ACF-DE2877D494E7}"/>
                    </a:ext>
                  </a:extLst>
                </p14:cNvPr>
                <p14:cNvContentPartPr/>
                <p14:nvPr/>
              </p14:nvContentPartPr>
              <p14:xfrm>
                <a:off x="899694" y="6842117"/>
                <a:ext cx="27000" cy="222840"/>
              </p14:xfrm>
            </p:contentPart>
          </mc:Choice>
          <mc:Fallback xmlns="">
            <p:pic>
              <p:nvPicPr>
                <p:cNvPr id="50" name="Ink 49">
                  <a:extLst>
                    <a:ext uri="{FF2B5EF4-FFF2-40B4-BE49-F238E27FC236}">
                      <a16:creationId xmlns:a16="http://schemas.microsoft.com/office/drawing/2014/main" id="{AEC6D35E-0B19-0B4A-8ACF-DE2877D494E7}"/>
                    </a:ext>
                  </a:extLst>
                </p:cNvPr>
                <p:cNvPicPr/>
                <p:nvPr/>
              </p:nvPicPr>
              <p:blipFill>
                <a:blip r:embed="rId282"/>
                <a:stretch>
                  <a:fillRect/>
                </a:stretch>
              </p:blipFill>
              <p:spPr>
                <a:xfrm>
                  <a:off x="892032" y="6834545"/>
                  <a:ext cx="42324" cy="237984"/>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1" name="Ink 50">
                  <a:extLst>
                    <a:ext uri="{FF2B5EF4-FFF2-40B4-BE49-F238E27FC236}">
                      <a16:creationId xmlns:a16="http://schemas.microsoft.com/office/drawing/2014/main" id="{A3AF255D-651C-5943-A9F1-D3AAB3088041}"/>
                    </a:ext>
                  </a:extLst>
                </p14:cNvPr>
                <p14:cNvContentPartPr/>
                <p14:nvPr/>
              </p14:nvContentPartPr>
              <p14:xfrm>
                <a:off x="919494" y="6894317"/>
                <a:ext cx="106200" cy="152280"/>
              </p14:xfrm>
            </p:contentPart>
          </mc:Choice>
          <mc:Fallback xmlns="">
            <p:pic>
              <p:nvPicPr>
                <p:cNvPr id="51" name="Ink 50">
                  <a:extLst>
                    <a:ext uri="{FF2B5EF4-FFF2-40B4-BE49-F238E27FC236}">
                      <a16:creationId xmlns:a16="http://schemas.microsoft.com/office/drawing/2014/main" id="{A3AF255D-651C-5943-A9F1-D3AAB3088041}"/>
                    </a:ext>
                  </a:extLst>
                </p:cNvPr>
                <p:cNvPicPr/>
                <p:nvPr/>
              </p:nvPicPr>
              <p:blipFill>
                <a:blip r:embed="rId284"/>
                <a:stretch>
                  <a:fillRect/>
                </a:stretch>
              </p:blipFill>
              <p:spPr>
                <a:xfrm>
                  <a:off x="911934" y="6886739"/>
                  <a:ext cx="121320" cy="167436"/>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2" name="Ink 51">
                  <a:extLst>
                    <a:ext uri="{FF2B5EF4-FFF2-40B4-BE49-F238E27FC236}">
                      <a16:creationId xmlns:a16="http://schemas.microsoft.com/office/drawing/2014/main" id="{D7E4CEEA-2581-E946-8BE7-A5231265BCAF}"/>
                    </a:ext>
                  </a:extLst>
                </p14:cNvPr>
                <p14:cNvContentPartPr/>
                <p14:nvPr/>
              </p14:nvContentPartPr>
              <p14:xfrm>
                <a:off x="995814" y="6960917"/>
                <a:ext cx="109440" cy="66240"/>
              </p14:xfrm>
            </p:contentPart>
          </mc:Choice>
          <mc:Fallback xmlns="">
            <p:pic>
              <p:nvPicPr>
                <p:cNvPr id="52" name="Ink 51">
                  <a:extLst>
                    <a:ext uri="{FF2B5EF4-FFF2-40B4-BE49-F238E27FC236}">
                      <a16:creationId xmlns:a16="http://schemas.microsoft.com/office/drawing/2014/main" id="{D7E4CEEA-2581-E946-8BE7-A5231265BCAF}"/>
                    </a:ext>
                  </a:extLst>
                </p:cNvPr>
                <p:cNvPicPr/>
                <p:nvPr/>
              </p:nvPicPr>
              <p:blipFill>
                <a:blip r:embed="rId286"/>
                <a:stretch>
                  <a:fillRect/>
                </a:stretch>
              </p:blipFill>
              <p:spPr>
                <a:xfrm>
                  <a:off x="988254" y="6953357"/>
                  <a:ext cx="124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3" name="Ink 52">
                  <a:extLst>
                    <a:ext uri="{FF2B5EF4-FFF2-40B4-BE49-F238E27FC236}">
                      <a16:creationId xmlns:a16="http://schemas.microsoft.com/office/drawing/2014/main" id="{89C0DAD5-4A96-AE45-B3DB-C5E117483441}"/>
                    </a:ext>
                  </a:extLst>
                </p14:cNvPr>
                <p14:cNvContentPartPr/>
                <p14:nvPr/>
              </p14:nvContentPartPr>
              <p14:xfrm>
                <a:off x="1114614" y="6944717"/>
                <a:ext cx="86400" cy="88560"/>
              </p14:xfrm>
            </p:contentPart>
          </mc:Choice>
          <mc:Fallback xmlns="">
            <p:pic>
              <p:nvPicPr>
                <p:cNvPr id="53" name="Ink 52">
                  <a:extLst>
                    <a:ext uri="{FF2B5EF4-FFF2-40B4-BE49-F238E27FC236}">
                      <a16:creationId xmlns:a16="http://schemas.microsoft.com/office/drawing/2014/main" id="{89C0DAD5-4A96-AE45-B3DB-C5E117483441}"/>
                    </a:ext>
                  </a:extLst>
                </p:cNvPr>
                <p:cNvPicPr/>
                <p:nvPr/>
              </p:nvPicPr>
              <p:blipFill>
                <a:blip r:embed="rId288"/>
                <a:stretch>
                  <a:fillRect/>
                </a:stretch>
              </p:blipFill>
              <p:spPr>
                <a:xfrm>
                  <a:off x="1107054" y="6937157"/>
                  <a:ext cx="101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5" name="Ink 54">
                  <a:extLst>
                    <a:ext uri="{FF2B5EF4-FFF2-40B4-BE49-F238E27FC236}">
                      <a16:creationId xmlns:a16="http://schemas.microsoft.com/office/drawing/2014/main" id="{35D07836-18F1-9940-BDDA-CE60F7BBDB65}"/>
                    </a:ext>
                  </a:extLst>
                </p14:cNvPr>
                <p14:cNvContentPartPr/>
                <p14:nvPr/>
              </p14:nvContentPartPr>
              <p14:xfrm>
                <a:off x="1237014" y="6841757"/>
                <a:ext cx="43200" cy="180000"/>
              </p14:xfrm>
            </p:contentPart>
          </mc:Choice>
          <mc:Fallback xmlns="">
            <p:pic>
              <p:nvPicPr>
                <p:cNvPr id="55" name="Ink 54">
                  <a:extLst>
                    <a:ext uri="{FF2B5EF4-FFF2-40B4-BE49-F238E27FC236}">
                      <a16:creationId xmlns:a16="http://schemas.microsoft.com/office/drawing/2014/main" id="{35D07836-18F1-9940-BDDA-CE60F7BBDB65}"/>
                    </a:ext>
                  </a:extLst>
                </p:cNvPr>
                <p:cNvPicPr/>
                <p:nvPr/>
              </p:nvPicPr>
              <p:blipFill>
                <a:blip r:embed="rId290"/>
                <a:stretch>
                  <a:fillRect/>
                </a:stretch>
              </p:blipFill>
              <p:spPr>
                <a:xfrm>
                  <a:off x="1229454" y="6834212"/>
                  <a:ext cx="58320" cy="19509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6" name="Ink 55">
                  <a:extLst>
                    <a:ext uri="{FF2B5EF4-FFF2-40B4-BE49-F238E27FC236}">
                      <a16:creationId xmlns:a16="http://schemas.microsoft.com/office/drawing/2014/main" id="{FCFF9BAC-6BCA-3B44-B67A-F963480C390C}"/>
                    </a:ext>
                  </a:extLst>
                </p14:cNvPr>
                <p14:cNvContentPartPr/>
                <p14:nvPr/>
              </p14:nvContentPartPr>
              <p14:xfrm>
                <a:off x="1126494" y="6891077"/>
                <a:ext cx="282960" cy="36720"/>
              </p14:xfrm>
            </p:contentPart>
          </mc:Choice>
          <mc:Fallback xmlns="">
            <p:pic>
              <p:nvPicPr>
                <p:cNvPr id="56" name="Ink 55">
                  <a:extLst>
                    <a:ext uri="{FF2B5EF4-FFF2-40B4-BE49-F238E27FC236}">
                      <a16:creationId xmlns:a16="http://schemas.microsoft.com/office/drawing/2014/main" id="{FCFF9BAC-6BCA-3B44-B67A-F963480C390C}"/>
                    </a:ext>
                  </a:extLst>
                </p:cNvPr>
                <p:cNvPicPr/>
                <p:nvPr/>
              </p:nvPicPr>
              <p:blipFill>
                <a:blip r:embed="rId292"/>
                <a:stretch>
                  <a:fillRect/>
                </a:stretch>
              </p:blipFill>
              <p:spPr>
                <a:xfrm>
                  <a:off x="1118934" y="6883517"/>
                  <a:ext cx="298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7" name="Ink 56">
                  <a:extLst>
                    <a:ext uri="{FF2B5EF4-FFF2-40B4-BE49-F238E27FC236}">
                      <a16:creationId xmlns:a16="http://schemas.microsoft.com/office/drawing/2014/main" id="{5249446D-E8AB-F84C-AAA6-936C77210598}"/>
                    </a:ext>
                  </a:extLst>
                </p14:cNvPr>
                <p14:cNvContentPartPr/>
                <p14:nvPr/>
              </p14:nvContentPartPr>
              <p14:xfrm>
                <a:off x="1336374" y="6788477"/>
                <a:ext cx="83160" cy="254880"/>
              </p14:xfrm>
            </p:contentPart>
          </mc:Choice>
          <mc:Fallback xmlns="">
            <p:pic>
              <p:nvPicPr>
                <p:cNvPr id="57" name="Ink 56">
                  <a:extLst>
                    <a:ext uri="{FF2B5EF4-FFF2-40B4-BE49-F238E27FC236}">
                      <a16:creationId xmlns:a16="http://schemas.microsoft.com/office/drawing/2014/main" id="{5249446D-E8AB-F84C-AAA6-936C77210598}"/>
                    </a:ext>
                  </a:extLst>
                </p:cNvPr>
                <p:cNvPicPr/>
                <p:nvPr/>
              </p:nvPicPr>
              <p:blipFill>
                <a:blip r:embed="rId294"/>
                <a:stretch>
                  <a:fillRect/>
                </a:stretch>
              </p:blipFill>
              <p:spPr>
                <a:xfrm>
                  <a:off x="1328781" y="6780917"/>
                  <a:ext cx="98346"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8" name="Ink 57">
                  <a:extLst>
                    <a:ext uri="{FF2B5EF4-FFF2-40B4-BE49-F238E27FC236}">
                      <a16:creationId xmlns:a16="http://schemas.microsoft.com/office/drawing/2014/main" id="{A5EE59FF-57EC-DA48-90D0-A51EA4F86D43}"/>
                    </a:ext>
                  </a:extLst>
                </p14:cNvPr>
                <p14:cNvContentPartPr/>
                <p14:nvPr/>
              </p14:nvContentPartPr>
              <p14:xfrm>
                <a:off x="1478574" y="6963797"/>
                <a:ext cx="13680" cy="39960"/>
              </p14:xfrm>
            </p:contentPart>
          </mc:Choice>
          <mc:Fallback xmlns="">
            <p:pic>
              <p:nvPicPr>
                <p:cNvPr id="58" name="Ink 57">
                  <a:extLst>
                    <a:ext uri="{FF2B5EF4-FFF2-40B4-BE49-F238E27FC236}">
                      <a16:creationId xmlns:a16="http://schemas.microsoft.com/office/drawing/2014/main" id="{A5EE59FF-57EC-DA48-90D0-A51EA4F86D43}"/>
                    </a:ext>
                  </a:extLst>
                </p:cNvPr>
                <p:cNvPicPr/>
                <p:nvPr/>
              </p:nvPicPr>
              <p:blipFill>
                <a:blip r:embed="rId296"/>
                <a:stretch>
                  <a:fillRect/>
                </a:stretch>
              </p:blipFill>
              <p:spPr>
                <a:xfrm>
                  <a:off x="1471014" y="6956237"/>
                  <a:ext cx="28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9" name="Ink 58">
                  <a:extLst>
                    <a:ext uri="{FF2B5EF4-FFF2-40B4-BE49-F238E27FC236}">
                      <a16:creationId xmlns:a16="http://schemas.microsoft.com/office/drawing/2014/main" id="{D7068A47-99E8-DA44-9056-F430E11651B9}"/>
                    </a:ext>
                  </a:extLst>
                </p14:cNvPr>
                <p14:cNvContentPartPr/>
                <p14:nvPr/>
              </p14:nvContentPartPr>
              <p14:xfrm>
                <a:off x="1467054" y="6917357"/>
                <a:ext cx="18720" cy="20160"/>
              </p14:xfrm>
            </p:contentPart>
          </mc:Choice>
          <mc:Fallback xmlns="">
            <p:pic>
              <p:nvPicPr>
                <p:cNvPr id="59" name="Ink 58">
                  <a:extLst>
                    <a:ext uri="{FF2B5EF4-FFF2-40B4-BE49-F238E27FC236}">
                      <a16:creationId xmlns:a16="http://schemas.microsoft.com/office/drawing/2014/main" id="{D7068A47-99E8-DA44-9056-F430E11651B9}"/>
                    </a:ext>
                  </a:extLst>
                </p:cNvPr>
                <p:cNvPicPr/>
                <p:nvPr/>
              </p:nvPicPr>
              <p:blipFill>
                <a:blip r:embed="rId298"/>
                <a:stretch>
                  <a:fillRect/>
                </a:stretch>
              </p:blipFill>
              <p:spPr>
                <a:xfrm>
                  <a:off x="1459494" y="6909797"/>
                  <a:ext cx="33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0" name="Ink 59">
                  <a:extLst>
                    <a:ext uri="{FF2B5EF4-FFF2-40B4-BE49-F238E27FC236}">
                      <a16:creationId xmlns:a16="http://schemas.microsoft.com/office/drawing/2014/main" id="{220D2C62-E5E8-E44C-BC5E-F182C792FC84}"/>
                    </a:ext>
                  </a:extLst>
                </p14:cNvPr>
                <p14:cNvContentPartPr/>
                <p14:nvPr/>
              </p14:nvContentPartPr>
              <p14:xfrm>
                <a:off x="1535094" y="6824837"/>
                <a:ext cx="33480" cy="167400"/>
              </p14:xfrm>
            </p:contentPart>
          </mc:Choice>
          <mc:Fallback xmlns="">
            <p:pic>
              <p:nvPicPr>
                <p:cNvPr id="60" name="Ink 59">
                  <a:extLst>
                    <a:ext uri="{FF2B5EF4-FFF2-40B4-BE49-F238E27FC236}">
                      <a16:creationId xmlns:a16="http://schemas.microsoft.com/office/drawing/2014/main" id="{220D2C62-E5E8-E44C-BC5E-F182C792FC84}"/>
                    </a:ext>
                  </a:extLst>
                </p:cNvPr>
                <p:cNvPicPr/>
                <p:nvPr/>
              </p:nvPicPr>
              <p:blipFill>
                <a:blip r:embed="rId300"/>
                <a:stretch>
                  <a:fillRect/>
                </a:stretch>
              </p:blipFill>
              <p:spPr>
                <a:xfrm>
                  <a:off x="1527534" y="6817261"/>
                  <a:ext cx="48600" cy="182553"/>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1" name="Ink 60">
                  <a:extLst>
                    <a:ext uri="{FF2B5EF4-FFF2-40B4-BE49-F238E27FC236}">
                      <a16:creationId xmlns:a16="http://schemas.microsoft.com/office/drawing/2014/main" id="{2AB32545-D841-A64C-9ADF-3CEF4246E5B4}"/>
                    </a:ext>
                  </a:extLst>
                </p14:cNvPr>
                <p14:cNvContentPartPr/>
                <p14:nvPr/>
              </p14:nvContentPartPr>
              <p14:xfrm>
                <a:off x="1561374" y="6897917"/>
                <a:ext cx="72720" cy="132480"/>
              </p14:xfrm>
            </p:contentPart>
          </mc:Choice>
          <mc:Fallback xmlns="">
            <p:pic>
              <p:nvPicPr>
                <p:cNvPr id="61" name="Ink 60">
                  <a:extLst>
                    <a:ext uri="{FF2B5EF4-FFF2-40B4-BE49-F238E27FC236}">
                      <a16:creationId xmlns:a16="http://schemas.microsoft.com/office/drawing/2014/main" id="{2AB32545-D841-A64C-9ADF-3CEF4246E5B4}"/>
                    </a:ext>
                  </a:extLst>
                </p:cNvPr>
                <p:cNvPicPr/>
                <p:nvPr/>
              </p:nvPicPr>
              <p:blipFill>
                <a:blip r:embed="rId302"/>
                <a:stretch>
                  <a:fillRect/>
                </a:stretch>
              </p:blipFill>
              <p:spPr>
                <a:xfrm>
                  <a:off x="1553814" y="6890336"/>
                  <a:ext cx="87840" cy="147641"/>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3" name="Ink 162">
                  <a:extLst>
                    <a:ext uri="{FF2B5EF4-FFF2-40B4-BE49-F238E27FC236}">
                      <a16:creationId xmlns:a16="http://schemas.microsoft.com/office/drawing/2014/main" id="{140C7994-EDDB-D84A-8A48-B280CF29206E}"/>
                    </a:ext>
                  </a:extLst>
                </p14:cNvPr>
                <p14:cNvContentPartPr/>
                <p14:nvPr/>
              </p14:nvContentPartPr>
              <p14:xfrm>
                <a:off x="1033067" y="7282078"/>
                <a:ext cx="4320" cy="16920"/>
              </p14:xfrm>
            </p:contentPart>
          </mc:Choice>
          <mc:Fallback xmlns="">
            <p:pic>
              <p:nvPicPr>
                <p:cNvPr id="163" name="Ink 162">
                  <a:extLst>
                    <a:ext uri="{FF2B5EF4-FFF2-40B4-BE49-F238E27FC236}">
                      <a16:creationId xmlns:a16="http://schemas.microsoft.com/office/drawing/2014/main" id="{140C7994-EDDB-D84A-8A48-B280CF29206E}"/>
                    </a:ext>
                  </a:extLst>
                </p:cNvPr>
                <p:cNvPicPr/>
                <p:nvPr/>
              </p:nvPicPr>
              <p:blipFill>
                <a:blip r:embed="rId304"/>
                <a:stretch>
                  <a:fillRect/>
                </a:stretch>
              </p:blipFill>
              <p:spPr>
                <a:xfrm>
                  <a:off x="1022627" y="7271638"/>
                  <a:ext cx="244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4" name="Ink 163">
                  <a:extLst>
                    <a:ext uri="{FF2B5EF4-FFF2-40B4-BE49-F238E27FC236}">
                      <a16:creationId xmlns:a16="http://schemas.microsoft.com/office/drawing/2014/main" id="{245FF76A-962A-0B4C-9164-30019D8869C7}"/>
                    </a:ext>
                  </a:extLst>
                </p14:cNvPr>
                <p14:cNvContentPartPr/>
                <p14:nvPr/>
              </p14:nvContentPartPr>
              <p14:xfrm>
                <a:off x="896987" y="7216198"/>
                <a:ext cx="138960" cy="79560"/>
              </p14:xfrm>
            </p:contentPart>
          </mc:Choice>
          <mc:Fallback xmlns="">
            <p:pic>
              <p:nvPicPr>
                <p:cNvPr id="164" name="Ink 163">
                  <a:extLst>
                    <a:ext uri="{FF2B5EF4-FFF2-40B4-BE49-F238E27FC236}">
                      <a16:creationId xmlns:a16="http://schemas.microsoft.com/office/drawing/2014/main" id="{245FF76A-962A-0B4C-9164-30019D8869C7}"/>
                    </a:ext>
                  </a:extLst>
                </p:cNvPr>
                <p:cNvPicPr/>
                <p:nvPr/>
              </p:nvPicPr>
              <p:blipFill>
                <a:blip r:embed="rId306"/>
                <a:stretch>
                  <a:fillRect/>
                </a:stretch>
              </p:blipFill>
              <p:spPr>
                <a:xfrm>
                  <a:off x="886547" y="7205758"/>
                  <a:ext cx="159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5" name="Ink 164">
                  <a:extLst>
                    <a:ext uri="{FF2B5EF4-FFF2-40B4-BE49-F238E27FC236}">
                      <a16:creationId xmlns:a16="http://schemas.microsoft.com/office/drawing/2014/main" id="{1BB05267-DAEE-B446-A895-3AA770853125}"/>
                    </a:ext>
                  </a:extLst>
                </p14:cNvPr>
                <p14:cNvContentPartPr/>
                <p14:nvPr/>
              </p14:nvContentPartPr>
              <p14:xfrm>
                <a:off x="1058627" y="7222678"/>
                <a:ext cx="26640" cy="79560"/>
              </p14:xfrm>
            </p:contentPart>
          </mc:Choice>
          <mc:Fallback xmlns="">
            <p:pic>
              <p:nvPicPr>
                <p:cNvPr id="165" name="Ink 164">
                  <a:extLst>
                    <a:ext uri="{FF2B5EF4-FFF2-40B4-BE49-F238E27FC236}">
                      <a16:creationId xmlns:a16="http://schemas.microsoft.com/office/drawing/2014/main" id="{1BB05267-DAEE-B446-A895-3AA770853125}"/>
                    </a:ext>
                  </a:extLst>
                </p:cNvPr>
                <p:cNvPicPr/>
                <p:nvPr/>
              </p:nvPicPr>
              <p:blipFill>
                <a:blip r:embed="rId308"/>
                <a:stretch>
                  <a:fillRect/>
                </a:stretch>
              </p:blipFill>
              <p:spPr>
                <a:xfrm>
                  <a:off x="1048326" y="7212191"/>
                  <a:ext cx="46531" cy="99812"/>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6" name="Ink 165">
                  <a:extLst>
                    <a:ext uri="{FF2B5EF4-FFF2-40B4-BE49-F238E27FC236}">
                      <a16:creationId xmlns:a16="http://schemas.microsoft.com/office/drawing/2014/main" id="{65DC41A7-9F3E-6F45-A00E-DAD3CEBD9A88}"/>
                    </a:ext>
                  </a:extLst>
                </p14:cNvPr>
                <p14:cNvContentPartPr/>
                <p14:nvPr/>
              </p14:nvContentPartPr>
              <p14:xfrm>
                <a:off x="1091387" y="7153918"/>
                <a:ext cx="23400" cy="59400"/>
              </p14:xfrm>
            </p:contentPart>
          </mc:Choice>
          <mc:Fallback xmlns="">
            <p:pic>
              <p:nvPicPr>
                <p:cNvPr id="166" name="Ink 165">
                  <a:extLst>
                    <a:ext uri="{FF2B5EF4-FFF2-40B4-BE49-F238E27FC236}">
                      <a16:creationId xmlns:a16="http://schemas.microsoft.com/office/drawing/2014/main" id="{65DC41A7-9F3E-6F45-A00E-DAD3CEBD9A88}"/>
                    </a:ext>
                  </a:extLst>
                </p:cNvPr>
                <p:cNvPicPr/>
                <p:nvPr/>
              </p:nvPicPr>
              <p:blipFill>
                <a:blip r:embed="rId310"/>
                <a:stretch>
                  <a:fillRect/>
                </a:stretch>
              </p:blipFill>
              <p:spPr>
                <a:xfrm>
                  <a:off x="1083827" y="7146358"/>
                  <a:ext cx="38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7" name="Ink 166">
                  <a:extLst>
                    <a:ext uri="{FF2B5EF4-FFF2-40B4-BE49-F238E27FC236}">
                      <a16:creationId xmlns:a16="http://schemas.microsoft.com/office/drawing/2014/main" id="{34D6DEE5-5BA4-5843-AEEA-52ED2D5E6C1A}"/>
                    </a:ext>
                  </a:extLst>
                </p14:cNvPr>
                <p14:cNvContentPartPr/>
                <p14:nvPr/>
              </p14:nvContentPartPr>
              <p14:xfrm>
                <a:off x="1157627" y="7097398"/>
                <a:ext cx="20160" cy="244080"/>
              </p14:xfrm>
            </p:contentPart>
          </mc:Choice>
          <mc:Fallback xmlns="">
            <p:pic>
              <p:nvPicPr>
                <p:cNvPr id="167" name="Ink 166">
                  <a:extLst>
                    <a:ext uri="{FF2B5EF4-FFF2-40B4-BE49-F238E27FC236}">
                      <a16:creationId xmlns:a16="http://schemas.microsoft.com/office/drawing/2014/main" id="{34D6DEE5-5BA4-5843-AEEA-52ED2D5E6C1A}"/>
                    </a:ext>
                  </a:extLst>
                </p:cNvPr>
                <p:cNvPicPr/>
                <p:nvPr/>
              </p:nvPicPr>
              <p:blipFill>
                <a:blip r:embed="rId312"/>
                <a:stretch>
                  <a:fillRect/>
                </a:stretch>
              </p:blipFill>
              <p:spPr>
                <a:xfrm>
                  <a:off x="1150067" y="7089838"/>
                  <a:ext cx="352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8" name="Ink 167">
                  <a:extLst>
                    <a:ext uri="{FF2B5EF4-FFF2-40B4-BE49-F238E27FC236}">
                      <a16:creationId xmlns:a16="http://schemas.microsoft.com/office/drawing/2014/main" id="{215D4012-5675-E84F-BDD7-E05D2095EF3B}"/>
                    </a:ext>
                  </a:extLst>
                </p14:cNvPr>
                <p14:cNvContentPartPr/>
                <p14:nvPr/>
              </p14:nvContentPartPr>
              <p14:xfrm>
                <a:off x="1114787" y="7120798"/>
                <a:ext cx="267480" cy="253800"/>
              </p14:xfrm>
            </p:contentPart>
          </mc:Choice>
          <mc:Fallback xmlns="">
            <p:pic>
              <p:nvPicPr>
                <p:cNvPr id="168" name="Ink 167">
                  <a:extLst>
                    <a:ext uri="{FF2B5EF4-FFF2-40B4-BE49-F238E27FC236}">
                      <a16:creationId xmlns:a16="http://schemas.microsoft.com/office/drawing/2014/main" id="{215D4012-5675-E84F-BDD7-E05D2095EF3B}"/>
                    </a:ext>
                  </a:extLst>
                </p:cNvPr>
                <p:cNvPicPr/>
                <p:nvPr/>
              </p:nvPicPr>
              <p:blipFill>
                <a:blip r:embed="rId314"/>
                <a:stretch>
                  <a:fillRect/>
                </a:stretch>
              </p:blipFill>
              <p:spPr>
                <a:xfrm>
                  <a:off x="1104347" y="7110358"/>
                  <a:ext cx="2876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3" name="Ink 212">
                  <a:extLst>
                    <a:ext uri="{FF2B5EF4-FFF2-40B4-BE49-F238E27FC236}">
                      <a16:creationId xmlns:a16="http://schemas.microsoft.com/office/drawing/2014/main" id="{DB45C912-EC06-2D4C-A6EC-D3D1992EECA8}"/>
                    </a:ext>
                  </a:extLst>
                </p14:cNvPr>
                <p14:cNvContentPartPr/>
                <p14:nvPr/>
              </p14:nvContentPartPr>
              <p14:xfrm>
                <a:off x="946440" y="7466038"/>
                <a:ext cx="39960" cy="177120"/>
              </p14:xfrm>
            </p:contentPart>
          </mc:Choice>
          <mc:Fallback xmlns="">
            <p:pic>
              <p:nvPicPr>
                <p:cNvPr id="213" name="Ink 212">
                  <a:extLst>
                    <a:ext uri="{FF2B5EF4-FFF2-40B4-BE49-F238E27FC236}">
                      <a16:creationId xmlns:a16="http://schemas.microsoft.com/office/drawing/2014/main" id="{DB45C912-EC06-2D4C-A6EC-D3D1992EECA8}"/>
                    </a:ext>
                  </a:extLst>
                </p:cNvPr>
                <p:cNvPicPr/>
                <p:nvPr/>
              </p:nvPicPr>
              <p:blipFill>
                <a:blip r:embed="rId316"/>
                <a:stretch>
                  <a:fillRect/>
                </a:stretch>
              </p:blipFill>
              <p:spPr>
                <a:xfrm>
                  <a:off x="938880" y="7458478"/>
                  <a:ext cx="55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4" name="Ink 213">
                  <a:extLst>
                    <a:ext uri="{FF2B5EF4-FFF2-40B4-BE49-F238E27FC236}">
                      <a16:creationId xmlns:a16="http://schemas.microsoft.com/office/drawing/2014/main" id="{B14A9F61-07E8-A54F-A8E8-2DDB5398D877}"/>
                    </a:ext>
                  </a:extLst>
                </p14:cNvPr>
                <p14:cNvContentPartPr/>
                <p14:nvPr/>
              </p14:nvContentPartPr>
              <p14:xfrm>
                <a:off x="975960" y="7381438"/>
                <a:ext cx="63000" cy="276840"/>
              </p14:xfrm>
            </p:contentPart>
          </mc:Choice>
          <mc:Fallback xmlns="">
            <p:pic>
              <p:nvPicPr>
                <p:cNvPr id="214" name="Ink 213">
                  <a:extLst>
                    <a:ext uri="{FF2B5EF4-FFF2-40B4-BE49-F238E27FC236}">
                      <a16:creationId xmlns:a16="http://schemas.microsoft.com/office/drawing/2014/main" id="{B14A9F61-07E8-A54F-A8E8-2DDB5398D877}"/>
                    </a:ext>
                  </a:extLst>
                </p:cNvPr>
                <p:cNvPicPr/>
                <p:nvPr/>
              </p:nvPicPr>
              <p:blipFill>
                <a:blip r:embed="rId318"/>
                <a:stretch>
                  <a:fillRect/>
                </a:stretch>
              </p:blipFill>
              <p:spPr>
                <a:xfrm>
                  <a:off x="968400" y="7373878"/>
                  <a:ext cx="781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5" name="Ink 214">
                  <a:extLst>
                    <a:ext uri="{FF2B5EF4-FFF2-40B4-BE49-F238E27FC236}">
                      <a16:creationId xmlns:a16="http://schemas.microsoft.com/office/drawing/2014/main" id="{836F737E-388F-0744-B8E4-A15A3462B000}"/>
                    </a:ext>
                  </a:extLst>
                </p14:cNvPr>
                <p14:cNvContentPartPr/>
                <p14:nvPr/>
              </p14:nvContentPartPr>
              <p14:xfrm>
                <a:off x="832680" y="7542718"/>
                <a:ext cx="166680" cy="20160"/>
              </p14:xfrm>
            </p:contentPart>
          </mc:Choice>
          <mc:Fallback xmlns="">
            <p:pic>
              <p:nvPicPr>
                <p:cNvPr id="215" name="Ink 214">
                  <a:extLst>
                    <a:ext uri="{FF2B5EF4-FFF2-40B4-BE49-F238E27FC236}">
                      <a16:creationId xmlns:a16="http://schemas.microsoft.com/office/drawing/2014/main" id="{836F737E-388F-0744-B8E4-A15A3462B000}"/>
                    </a:ext>
                  </a:extLst>
                </p:cNvPr>
                <p:cNvPicPr/>
                <p:nvPr/>
              </p:nvPicPr>
              <p:blipFill>
                <a:blip r:embed="rId320"/>
                <a:stretch>
                  <a:fillRect/>
                </a:stretch>
              </p:blipFill>
              <p:spPr>
                <a:xfrm>
                  <a:off x="825120" y="7535158"/>
                  <a:ext cx="181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7" name="Ink 216">
                  <a:extLst>
                    <a:ext uri="{FF2B5EF4-FFF2-40B4-BE49-F238E27FC236}">
                      <a16:creationId xmlns:a16="http://schemas.microsoft.com/office/drawing/2014/main" id="{8CAF245D-57E8-184D-8ADF-EB381EF4D89A}"/>
                    </a:ext>
                  </a:extLst>
                </p14:cNvPr>
                <p14:cNvContentPartPr/>
                <p14:nvPr/>
              </p14:nvContentPartPr>
              <p14:xfrm>
                <a:off x="1042200" y="7382518"/>
                <a:ext cx="115920" cy="265680"/>
              </p14:xfrm>
            </p:contentPart>
          </mc:Choice>
          <mc:Fallback xmlns="">
            <p:pic>
              <p:nvPicPr>
                <p:cNvPr id="217" name="Ink 216">
                  <a:extLst>
                    <a:ext uri="{FF2B5EF4-FFF2-40B4-BE49-F238E27FC236}">
                      <a16:creationId xmlns:a16="http://schemas.microsoft.com/office/drawing/2014/main" id="{8CAF245D-57E8-184D-8ADF-EB381EF4D89A}"/>
                    </a:ext>
                  </a:extLst>
                </p:cNvPr>
                <p:cNvPicPr/>
                <p:nvPr/>
              </p:nvPicPr>
              <p:blipFill>
                <a:blip r:embed="rId322"/>
                <a:stretch>
                  <a:fillRect/>
                </a:stretch>
              </p:blipFill>
              <p:spPr>
                <a:xfrm>
                  <a:off x="1034640" y="7374958"/>
                  <a:ext cx="1310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8" name="Ink 217">
                  <a:extLst>
                    <a:ext uri="{FF2B5EF4-FFF2-40B4-BE49-F238E27FC236}">
                      <a16:creationId xmlns:a16="http://schemas.microsoft.com/office/drawing/2014/main" id="{E0DD29DA-7FBE-C149-A3D0-6A89A144DA6E}"/>
                    </a:ext>
                  </a:extLst>
                </p14:cNvPr>
                <p14:cNvContentPartPr/>
                <p14:nvPr/>
              </p14:nvContentPartPr>
              <p14:xfrm>
                <a:off x="1184040" y="7516078"/>
                <a:ext cx="72720" cy="53280"/>
              </p14:xfrm>
            </p:contentPart>
          </mc:Choice>
          <mc:Fallback xmlns="">
            <p:pic>
              <p:nvPicPr>
                <p:cNvPr id="218" name="Ink 217">
                  <a:extLst>
                    <a:ext uri="{FF2B5EF4-FFF2-40B4-BE49-F238E27FC236}">
                      <a16:creationId xmlns:a16="http://schemas.microsoft.com/office/drawing/2014/main" id="{E0DD29DA-7FBE-C149-A3D0-6A89A144DA6E}"/>
                    </a:ext>
                  </a:extLst>
                </p:cNvPr>
                <p:cNvPicPr/>
                <p:nvPr/>
              </p:nvPicPr>
              <p:blipFill>
                <a:blip r:embed="rId324"/>
                <a:stretch>
                  <a:fillRect/>
                </a:stretch>
              </p:blipFill>
              <p:spPr>
                <a:xfrm>
                  <a:off x="1176480" y="7508518"/>
                  <a:ext cx="87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9" name="Ink 218">
                  <a:extLst>
                    <a:ext uri="{FF2B5EF4-FFF2-40B4-BE49-F238E27FC236}">
                      <a16:creationId xmlns:a16="http://schemas.microsoft.com/office/drawing/2014/main" id="{2C6C6CE1-9178-EC4A-8916-E5E71CBFDABF}"/>
                    </a:ext>
                  </a:extLst>
                </p14:cNvPr>
                <p14:cNvContentPartPr/>
                <p14:nvPr/>
              </p14:nvContentPartPr>
              <p14:xfrm>
                <a:off x="1160640" y="7507078"/>
                <a:ext cx="195120" cy="260280"/>
              </p14:xfrm>
            </p:contentPart>
          </mc:Choice>
          <mc:Fallback xmlns="">
            <p:pic>
              <p:nvPicPr>
                <p:cNvPr id="219" name="Ink 218">
                  <a:extLst>
                    <a:ext uri="{FF2B5EF4-FFF2-40B4-BE49-F238E27FC236}">
                      <a16:creationId xmlns:a16="http://schemas.microsoft.com/office/drawing/2014/main" id="{2C6C6CE1-9178-EC4A-8916-E5E71CBFDABF}"/>
                    </a:ext>
                  </a:extLst>
                </p:cNvPr>
                <p:cNvPicPr/>
                <p:nvPr/>
              </p:nvPicPr>
              <p:blipFill>
                <a:blip r:embed="rId326"/>
                <a:stretch>
                  <a:fillRect/>
                </a:stretch>
              </p:blipFill>
              <p:spPr>
                <a:xfrm>
                  <a:off x="1153066" y="7499518"/>
                  <a:ext cx="210268"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1" name="Ink 220">
                  <a:extLst>
                    <a:ext uri="{FF2B5EF4-FFF2-40B4-BE49-F238E27FC236}">
                      <a16:creationId xmlns:a16="http://schemas.microsoft.com/office/drawing/2014/main" id="{749F69FE-63DF-B447-B5F1-D4182E4C5898}"/>
                    </a:ext>
                  </a:extLst>
                </p14:cNvPr>
                <p14:cNvContentPartPr/>
                <p14:nvPr/>
              </p14:nvContentPartPr>
              <p14:xfrm>
                <a:off x="1470960" y="7552438"/>
                <a:ext cx="155520" cy="132120"/>
              </p14:xfrm>
            </p:contentPart>
          </mc:Choice>
          <mc:Fallback xmlns="">
            <p:pic>
              <p:nvPicPr>
                <p:cNvPr id="221" name="Ink 220">
                  <a:extLst>
                    <a:ext uri="{FF2B5EF4-FFF2-40B4-BE49-F238E27FC236}">
                      <a16:creationId xmlns:a16="http://schemas.microsoft.com/office/drawing/2014/main" id="{749F69FE-63DF-B447-B5F1-D4182E4C5898}"/>
                    </a:ext>
                  </a:extLst>
                </p:cNvPr>
                <p:cNvPicPr/>
                <p:nvPr/>
              </p:nvPicPr>
              <p:blipFill>
                <a:blip r:embed="rId328"/>
                <a:stretch>
                  <a:fillRect/>
                </a:stretch>
              </p:blipFill>
              <p:spPr>
                <a:xfrm>
                  <a:off x="1463400" y="7544878"/>
                  <a:ext cx="170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2" name="Ink 221">
                  <a:extLst>
                    <a:ext uri="{FF2B5EF4-FFF2-40B4-BE49-F238E27FC236}">
                      <a16:creationId xmlns:a16="http://schemas.microsoft.com/office/drawing/2014/main" id="{DCD4D7EB-389F-3B41-98FC-8743AF0794DA}"/>
                    </a:ext>
                  </a:extLst>
                </p14:cNvPr>
                <p14:cNvContentPartPr/>
                <p14:nvPr/>
              </p14:nvContentPartPr>
              <p14:xfrm>
                <a:off x="1625760" y="7542718"/>
                <a:ext cx="109080" cy="146880"/>
              </p14:xfrm>
            </p:contentPart>
          </mc:Choice>
          <mc:Fallback xmlns="">
            <p:pic>
              <p:nvPicPr>
                <p:cNvPr id="222" name="Ink 221">
                  <a:extLst>
                    <a:ext uri="{FF2B5EF4-FFF2-40B4-BE49-F238E27FC236}">
                      <a16:creationId xmlns:a16="http://schemas.microsoft.com/office/drawing/2014/main" id="{DCD4D7EB-389F-3B41-98FC-8743AF0794DA}"/>
                    </a:ext>
                  </a:extLst>
                </p:cNvPr>
                <p:cNvPicPr/>
                <p:nvPr/>
              </p:nvPicPr>
              <p:blipFill>
                <a:blip r:embed="rId330"/>
                <a:stretch>
                  <a:fillRect/>
                </a:stretch>
              </p:blipFill>
              <p:spPr>
                <a:xfrm>
                  <a:off x="1618200" y="7535158"/>
                  <a:ext cx="124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3" name="Ink 222">
                  <a:extLst>
                    <a:ext uri="{FF2B5EF4-FFF2-40B4-BE49-F238E27FC236}">
                      <a16:creationId xmlns:a16="http://schemas.microsoft.com/office/drawing/2014/main" id="{9015EA2B-3A5B-1042-84A4-81C1A86819CE}"/>
                    </a:ext>
                  </a:extLst>
                </p14:cNvPr>
                <p14:cNvContentPartPr/>
                <p14:nvPr/>
              </p14:nvContentPartPr>
              <p14:xfrm>
                <a:off x="1716840" y="7572238"/>
                <a:ext cx="123840" cy="99360"/>
              </p14:xfrm>
            </p:contentPart>
          </mc:Choice>
          <mc:Fallback xmlns="">
            <p:pic>
              <p:nvPicPr>
                <p:cNvPr id="223" name="Ink 222">
                  <a:extLst>
                    <a:ext uri="{FF2B5EF4-FFF2-40B4-BE49-F238E27FC236}">
                      <a16:creationId xmlns:a16="http://schemas.microsoft.com/office/drawing/2014/main" id="{9015EA2B-3A5B-1042-84A4-81C1A86819CE}"/>
                    </a:ext>
                  </a:extLst>
                </p:cNvPr>
                <p:cNvPicPr/>
                <p:nvPr/>
              </p:nvPicPr>
              <p:blipFill>
                <a:blip r:embed="rId332"/>
                <a:stretch>
                  <a:fillRect/>
                </a:stretch>
              </p:blipFill>
              <p:spPr>
                <a:xfrm>
                  <a:off x="1709280" y="7564678"/>
                  <a:ext cx="138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4" name="Ink 223">
                  <a:extLst>
                    <a:ext uri="{FF2B5EF4-FFF2-40B4-BE49-F238E27FC236}">
                      <a16:creationId xmlns:a16="http://schemas.microsoft.com/office/drawing/2014/main" id="{CB060F52-FEDA-CE4D-8C37-7C0801E6EC24}"/>
                    </a:ext>
                  </a:extLst>
                </p14:cNvPr>
                <p14:cNvContentPartPr/>
                <p14:nvPr/>
              </p14:nvContentPartPr>
              <p14:xfrm>
                <a:off x="1912680" y="7493398"/>
                <a:ext cx="310320" cy="207720"/>
              </p14:xfrm>
            </p:contentPart>
          </mc:Choice>
          <mc:Fallback xmlns="">
            <p:pic>
              <p:nvPicPr>
                <p:cNvPr id="224" name="Ink 223">
                  <a:extLst>
                    <a:ext uri="{FF2B5EF4-FFF2-40B4-BE49-F238E27FC236}">
                      <a16:creationId xmlns:a16="http://schemas.microsoft.com/office/drawing/2014/main" id="{CB060F52-FEDA-CE4D-8C37-7C0801E6EC24}"/>
                    </a:ext>
                  </a:extLst>
                </p:cNvPr>
                <p:cNvPicPr/>
                <p:nvPr/>
              </p:nvPicPr>
              <p:blipFill>
                <a:blip r:embed="rId334"/>
                <a:stretch>
                  <a:fillRect/>
                </a:stretch>
              </p:blipFill>
              <p:spPr>
                <a:xfrm>
                  <a:off x="1905120" y="7485838"/>
                  <a:ext cx="325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3" name="Ink 232">
                  <a:extLst>
                    <a:ext uri="{FF2B5EF4-FFF2-40B4-BE49-F238E27FC236}">
                      <a16:creationId xmlns:a16="http://schemas.microsoft.com/office/drawing/2014/main" id="{F21FB30F-CD9E-4148-9673-1D1352E48BE3}"/>
                    </a:ext>
                  </a:extLst>
                </p14:cNvPr>
                <p14:cNvContentPartPr/>
                <p14:nvPr/>
              </p14:nvContentPartPr>
              <p14:xfrm>
                <a:off x="2328840" y="7556038"/>
                <a:ext cx="111960" cy="122040"/>
              </p14:xfrm>
            </p:contentPart>
          </mc:Choice>
          <mc:Fallback xmlns="">
            <p:pic>
              <p:nvPicPr>
                <p:cNvPr id="233" name="Ink 232">
                  <a:extLst>
                    <a:ext uri="{FF2B5EF4-FFF2-40B4-BE49-F238E27FC236}">
                      <a16:creationId xmlns:a16="http://schemas.microsoft.com/office/drawing/2014/main" id="{F21FB30F-CD9E-4148-9673-1D1352E48BE3}"/>
                    </a:ext>
                  </a:extLst>
                </p:cNvPr>
                <p:cNvPicPr/>
                <p:nvPr/>
              </p:nvPicPr>
              <p:blipFill>
                <a:blip r:embed="rId336"/>
                <a:stretch>
                  <a:fillRect/>
                </a:stretch>
              </p:blipFill>
              <p:spPr>
                <a:xfrm>
                  <a:off x="2321304" y="7548478"/>
                  <a:ext cx="127032"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4" name="Ink 233">
                  <a:extLst>
                    <a:ext uri="{FF2B5EF4-FFF2-40B4-BE49-F238E27FC236}">
                      <a16:creationId xmlns:a16="http://schemas.microsoft.com/office/drawing/2014/main" id="{ABBFE0AF-AE85-AE40-BD1C-4BE387EEEFBB}"/>
                    </a:ext>
                  </a:extLst>
                </p14:cNvPr>
                <p14:cNvContentPartPr/>
                <p14:nvPr/>
              </p14:nvContentPartPr>
              <p14:xfrm>
                <a:off x="2440440" y="7572238"/>
                <a:ext cx="114480" cy="116280"/>
              </p14:xfrm>
            </p:contentPart>
          </mc:Choice>
          <mc:Fallback xmlns="">
            <p:pic>
              <p:nvPicPr>
                <p:cNvPr id="234" name="Ink 233">
                  <a:extLst>
                    <a:ext uri="{FF2B5EF4-FFF2-40B4-BE49-F238E27FC236}">
                      <a16:creationId xmlns:a16="http://schemas.microsoft.com/office/drawing/2014/main" id="{ABBFE0AF-AE85-AE40-BD1C-4BE387EEEFBB}"/>
                    </a:ext>
                  </a:extLst>
                </p:cNvPr>
                <p:cNvPicPr/>
                <p:nvPr/>
              </p:nvPicPr>
              <p:blipFill>
                <a:blip r:embed="rId338"/>
                <a:stretch>
                  <a:fillRect/>
                </a:stretch>
              </p:blipFill>
              <p:spPr>
                <a:xfrm>
                  <a:off x="2432856" y="7564655"/>
                  <a:ext cx="129648" cy="131447"/>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5" name="Ink 234">
                  <a:extLst>
                    <a:ext uri="{FF2B5EF4-FFF2-40B4-BE49-F238E27FC236}">
                      <a16:creationId xmlns:a16="http://schemas.microsoft.com/office/drawing/2014/main" id="{664A3F0A-CEEF-9C4B-8EE0-316D55F76089}"/>
                    </a:ext>
                  </a:extLst>
                </p14:cNvPr>
                <p14:cNvContentPartPr/>
                <p14:nvPr/>
              </p14:nvContentPartPr>
              <p14:xfrm>
                <a:off x="2532960" y="7600678"/>
                <a:ext cx="105840" cy="77760"/>
              </p14:xfrm>
            </p:contentPart>
          </mc:Choice>
          <mc:Fallback xmlns="">
            <p:pic>
              <p:nvPicPr>
                <p:cNvPr id="235" name="Ink 234">
                  <a:extLst>
                    <a:ext uri="{FF2B5EF4-FFF2-40B4-BE49-F238E27FC236}">
                      <a16:creationId xmlns:a16="http://schemas.microsoft.com/office/drawing/2014/main" id="{664A3F0A-CEEF-9C4B-8EE0-316D55F76089}"/>
                    </a:ext>
                  </a:extLst>
                </p:cNvPr>
                <p:cNvPicPr/>
                <p:nvPr/>
              </p:nvPicPr>
              <p:blipFill>
                <a:blip r:embed="rId340"/>
                <a:stretch>
                  <a:fillRect/>
                </a:stretch>
              </p:blipFill>
              <p:spPr>
                <a:xfrm>
                  <a:off x="2525400" y="7593118"/>
                  <a:ext cx="120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6" name="Ink 235">
                  <a:extLst>
                    <a:ext uri="{FF2B5EF4-FFF2-40B4-BE49-F238E27FC236}">
                      <a16:creationId xmlns:a16="http://schemas.microsoft.com/office/drawing/2014/main" id="{52F40435-C0BD-214A-AC67-B087CD3132A3}"/>
                    </a:ext>
                  </a:extLst>
                </p14:cNvPr>
                <p14:cNvContentPartPr/>
                <p14:nvPr/>
              </p14:nvContentPartPr>
              <p14:xfrm>
                <a:off x="2674800" y="7568998"/>
                <a:ext cx="63000" cy="99360"/>
              </p14:xfrm>
            </p:contentPart>
          </mc:Choice>
          <mc:Fallback xmlns="">
            <p:pic>
              <p:nvPicPr>
                <p:cNvPr id="236" name="Ink 235">
                  <a:extLst>
                    <a:ext uri="{FF2B5EF4-FFF2-40B4-BE49-F238E27FC236}">
                      <a16:creationId xmlns:a16="http://schemas.microsoft.com/office/drawing/2014/main" id="{52F40435-C0BD-214A-AC67-B087CD3132A3}"/>
                    </a:ext>
                  </a:extLst>
                </p:cNvPr>
                <p:cNvPicPr/>
                <p:nvPr/>
              </p:nvPicPr>
              <p:blipFill>
                <a:blip r:embed="rId342"/>
                <a:stretch>
                  <a:fillRect/>
                </a:stretch>
              </p:blipFill>
              <p:spPr>
                <a:xfrm>
                  <a:off x="2667240" y="7561411"/>
                  <a:ext cx="78120" cy="114535"/>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7" name="Ink 236">
                  <a:extLst>
                    <a:ext uri="{FF2B5EF4-FFF2-40B4-BE49-F238E27FC236}">
                      <a16:creationId xmlns:a16="http://schemas.microsoft.com/office/drawing/2014/main" id="{37BA6D79-A09C-4D48-8D89-5BD490D334CB}"/>
                    </a:ext>
                  </a:extLst>
                </p14:cNvPr>
                <p14:cNvContentPartPr/>
                <p14:nvPr/>
              </p14:nvContentPartPr>
              <p14:xfrm>
                <a:off x="2750400" y="7625158"/>
                <a:ext cx="43200" cy="66240"/>
              </p14:xfrm>
            </p:contentPart>
          </mc:Choice>
          <mc:Fallback xmlns="">
            <p:pic>
              <p:nvPicPr>
                <p:cNvPr id="237" name="Ink 236">
                  <a:extLst>
                    <a:ext uri="{FF2B5EF4-FFF2-40B4-BE49-F238E27FC236}">
                      <a16:creationId xmlns:a16="http://schemas.microsoft.com/office/drawing/2014/main" id="{37BA6D79-A09C-4D48-8D89-5BD490D334CB}"/>
                    </a:ext>
                  </a:extLst>
                </p:cNvPr>
                <p:cNvPicPr/>
                <p:nvPr/>
              </p:nvPicPr>
              <p:blipFill>
                <a:blip r:embed="rId344"/>
                <a:stretch>
                  <a:fillRect/>
                </a:stretch>
              </p:blipFill>
              <p:spPr>
                <a:xfrm>
                  <a:off x="2742840" y="7617598"/>
                  <a:ext cx="58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8" name="Ink 237">
                  <a:extLst>
                    <a:ext uri="{FF2B5EF4-FFF2-40B4-BE49-F238E27FC236}">
                      <a16:creationId xmlns:a16="http://schemas.microsoft.com/office/drawing/2014/main" id="{3C102F63-91A2-8B48-8591-F3B20B6EECAB}"/>
                    </a:ext>
                  </a:extLst>
                </p14:cNvPr>
                <p14:cNvContentPartPr/>
                <p14:nvPr/>
              </p14:nvContentPartPr>
              <p14:xfrm>
                <a:off x="2763720" y="7543798"/>
                <a:ext cx="36720" cy="52200"/>
              </p14:xfrm>
            </p:contentPart>
          </mc:Choice>
          <mc:Fallback xmlns="">
            <p:pic>
              <p:nvPicPr>
                <p:cNvPr id="238" name="Ink 237">
                  <a:extLst>
                    <a:ext uri="{FF2B5EF4-FFF2-40B4-BE49-F238E27FC236}">
                      <a16:creationId xmlns:a16="http://schemas.microsoft.com/office/drawing/2014/main" id="{3C102F63-91A2-8B48-8591-F3B20B6EECAB}"/>
                    </a:ext>
                  </a:extLst>
                </p:cNvPr>
                <p:cNvPicPr/>
                <p:nvPr/>
              </p:nvPicPr>
              <p:blipFill>
                <a:blip r:embed="rId346"/>
                <a:stretch>
                  <a:fillRect/>
                </a:stretch>
              </p:blipFill>
              <p:spPr>
                <a:xfrm>
                  <a:off x="2756160" y="7536238"/>
                  <a:ext cx="51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9" name="Ink 238">
                  <a:extLst>
                    <a:ext uri="{FF2B5EF4-FFF2-40B4-BE49-F238E27FC236}">
                      <a16:creationId xmlns:a16="http://schemas.microsoft.com/office/drawing/2014/main" id="{5D836CB7-A585-6040-BDE0-ED12BD01F368}"/>
                    </a:ext>
                  </a:extLst>
                </p14:cNvPr>
                <p14:cNvContentPartPr/>
                <p14:nvPr/>
              </p14:nvContentPartPr>
              <p14:xfrm>
                <a:off x="2819880" y="7513198"/>
                <a:ext cx="181800" cy="164880"/>
              </p14:xfrm>
            </p:contentPart>
          </mc:Choice>
          <mc:Fallback xmlns="">
            <p:pic>
              <p:nvPicPr>
                <p:cNvPr id="239" name="Ink 238">
                  <a:extLst>
                    <a:ext uri="{FF2B5EF4-FFF2-40B4-BE49-F238E27FC236}">
                      <a16:creationId xmlns:a16="http://schemas.microsoft.com/office/drawing/2014/main" id="{5D836CB7-A585-6040-BDE0-ED12BD01F368}"/>
                    </a:ext>
                  </a:extLst>
                </p:cNvPr>
                <p:cNvPicPr/>
                <p:nvPr/>
              </p:nvPicPr>
              <p:blipFill>
                <a:blip r:embed="rId348"/>
                <a:stretch>
                  <a:fillRect/>
                </a:stretch>
              </p:blipFill>
              <p:spPr>
                <a:xfrm>
                  <a:off x="2812320" y="7505638"/>
                  <a:ext cx="196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0" name="Ink 239">
                  <a:extLst>
                    <a:ext uri="{FF2B5EF4-FFF2-40B4-BE49-F238E27FC236}">
                      <a16:creationId xmlns:a16="http://schemas.microsoft.com/office/drawing/2014/main" id="{C5898535-6D58-1645-BE01-956EC47A08E6}"/>
                    </a:ext>
                  </a:extLst>
                </p14:cNvPr>
                <p14:cNvContentPartPr/>
                <p14:nvPr/>
              </p14:nvContentPartPr>
              <p14:xfrm>
                <a:off x="3071880" y="7605358"/>
                <a:ext cx="130680" cy="79560"/>
              </p14:xfrm>
            </p:contentPart>
          </mc:Choice>
          <mc:Fallback xmlns="">
            <p:pic>
              <p:nvPicPr>
                <p:cNvPr id="240" name="Ink 239">
                  <a:extLst>
                    <a:ext uri="{FF2B5EF4-FFF2-40B4-BE49-F238E27FC236}">
                      <a16:creationId xmlns:a16="http://schemas.microsoft.com/office/drawing/2014/main" id="{C5898535-6D58-1645-BE01-956EC47A08E6}"/>
                    </a:ext>
                  </a:extLst>
                </p:cNvPr>
                <p:cNvPicPr/>
                <p:nvPr/>
              </p:nvPicPr>
              <p:blipFill>
                <a:blip r:embed="rId350"/>
                <a:stretch>
                  <a:fillRect/>
                </a:stretch>
              </p:blipFill>
              <p:spPr>
                <a:xfrm>
                  <a:off x="3064320" y="7597798"/>
                  <a:ext cx="145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1" name="Ink 240">
                  <a:extLst>
                    <a:ext uri="{FF2B5EF4-FFF2-40B4-BE49-F238E27FC236}">
                      <a16:creationId xmlns:a16="http://schemas.microsoft.com/office/drawing/2014/main" id="{92FEFF16-4FEC-B84F-A3D7-1B0E1FA62BB2}"/>
                    </a:ext>
                  </a:extLst>
                </p14:cNvPr>
                <p14:cNvContentPartPr/>
                <p14:nvPr/>
              </p14:nvContentPartPr>
              <p14:xfrm>
                <a:off x="3232080" y="7501318"/>
                <a:ext cx="16920" cy="196560"/>
              </p14:xfrm>
            </p:contentPart>
          </mc:Choice>
          <mc:Fallback xmlns="">
            <p:pic>
              <p:nvPicPr>
                <p:cNvPr id="241" name="Ink 240">
                  <a:extLst>
                    <a:ext uri="{FF2B5EF4-FFF2-40B4-BE49-F238E27FC236}">
                      <a16:creationId xmlns:a16="http://schemas.microsoft.com/office/drawing/2014/main" id="{92FEFF16-4FEC-B84F-A3D7-1B0E1FA62BB2}"/>
                    </a:ext>
                  </a:extLst>
                </p:cNvPr>
                <p:cNvPicPr/>
                <p:nvPr/>
              </p:nvPicPr>
              <p:blipFill>
                <a:blip r:embed="rId352"/>
                <a:stretch>
                  <a:fillRect/>
                </a:stretch>
              </p:blipFill>
              <p:spPr>
                <a:xfrm>
                  <a:off x="3224520" y="7493758"/>
                  <a:ext cx="320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2" name="Ink 241">
                  <a:extLst>
                    <a:ext uri="{FF2B5EF4-FFF2-40B4-BE49-F238E27FC236}">
                      <a16:creationId xmlns:a16="http://schemas.microsoft.com/office/drawing/2014/main" id="{62EDAF3D-6EA2-2C42-8FAF-76A4AB2F91D7}"/>
                    </a:ext>
                  </a:extLst>
                </p14:cNvPr>
                <p14:cNvContentPartPr/>
                <p14:nvPr/>
              </p14:nvContentPartPr>
              <p14:xfrm>
                <a:off x="3251880" y="7611838"/>
                <a:ext cx="128880" cy="69480"/>
              </p14:xfrm>
            </p:contentPart>
          </mc:Choice>
          <mc:Fallback xmlns="">
            <p:pic>
              <p:nvPicPr>
                <p:cNvPr id="242" name="Ink 241">
                  <a:extLst>
                    <a:ext uri="{FF2B5EF4-FFF2-40B4-BE49-F238E27FC236}">
                      <a16:creationId xmlns:a16="http://schemas.microsoft.com/office/drawing/2014/main" id="{62EDAF3D-6EA2-2C42-8FAF-76A4AB2F91D7}"/>
                    </a:ext>
                  </a:extLst>
                </p:cNvPr>
                <p:cNvPicPr/>
                <p:nvPr/>
              </p:nvPicPr>
              <p:blipFill>
                <a:blip r:embed="rId354"/>
                <a:stretch>
                  <a:fillRect/>
                </a:stretch>
              </p:blipFill>
              <p:spPr>
                <a:xfrm>
                  <a:off x="3244341" y="7604278"/>
                  <a:ext cx="143958"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3" name="Ink 242">
                  <a:extLst>
                    <a:ext uri="{FF2B5EF4-FFF2-40B4-BE49-F238E27FC236}">
                      <a16:creationId xmlns:a16="http://schemas.microsoft.com/office/drawing/2014/main" id="{698E75C3-8125-5A44-8628-397D7B1D74FD}"/>
                    </a:ext>
                  </a:extLst>
                </p14:cNvPr>
                <p14:cNvContentPartPr/>
                <p14:nvPr/>
              </p14:nvContentPartPr>
              <p14:xfrm>
                <a:off x="3360600" y="7481158"/>
                <a:ext cx="363240" cy="239760"/>
              </p14:xfrm>
            </p:contentPart>
          </mc:Choice>
          <mc:Fallback xmlns="">
            <p:pic>
              <p:nvPicPr>
                <p:cNvPr id="243" name="Ink 242">
                  <a:extLst>
                    <a:ext uri="{FF2B5EF4-FFF2-40B4-BE49-F238E27FC236}">
                      <a16:creationId xmlns:a16="http://schemas.microsoft.com/office/drawing/2014/main" id="{698E75C3-8125-5A44-8628-397D7B1D74FD}"/>
                    </a:ext>
                  </a:extLst>
                </p:cNvPr>
                <p:cNvPicPr/>
                <p:nvPr/>
              </p:nvPicPr>
              <p:blipFill>
                <a:blip r:embed="rId356"/>
                <a:stretch>
                  <a:fillRect/>
                </a:stretch>
              </p:blipFill>
              <p:spPr>
                <a:xfrm>
                  <a:off x="3353040" y="7473598"/>
                  <a:ext cx="3783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4" name="Ink 243">
                  <a:extLst>
                    <a:ext uri="{FF2B5EF4-FFF2-40B4-BE49-F238E27FC236}">
                      <a16:creationId xmlns:a16="http://schemas.microsoft.com/office/drawing/2014/main" id="{451D7A49-35B8-0C42-AD04-CB019AB4D34F}"/>
                    </a:ext>
                  </a:extLst>
                </p14:cNvPr>
                <p14:cNvContentPartPr/>
                <p14:nvPr/>
              </p14:nvContentPartPr>
              <p14:xfrm>
                <a:off x="3553920" y="7572238"/>
                <a:ext cx="186480" cy="10080"/>
              </p14:xfrm>
            </p:contentPart>
          </mc:Choice>
          <mc:Fallback xmlns="">
            <p:pic>
              <p:nvPicPr>
                <p:cNvPr id="244" name="Ink 243">
                  <a:extLst>
                    <a:ext uri="{FF2B5EF4-FFF2-40B4-BE49-F238E27FC236}">
                      <a16:creationId xmlns:a16="http://schemas.microsoft.com/office/drawing/2014/main" id="{451D7A49-35B8-0C42-AD04-CB019AB4D34F}"/>
                    </a:ext>
                  </a:extLst>
                </p:cNvPr>
                <p:cNvPicPr/>
                <p:nvPr/>
              </p:nvPicPr>
              <p:blipFill>
                <a:blip r:embed="rId358"/>
                <a:stretch>
                  <a:fillRect/>
                </a:stretch>
              </p:blipFill>
              <p:spPr>
                <a:xfrm>
                  <a:off x="3546360" y="7564678"/>
                  <a:ext cx="201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5" name="Ink 244">
                  <a:extLst>
                    <a:ext uri="{FF2B5EF4-FFF2-40B4-BE49-F238E27FC236}">
                      <a16:creationId xmlns:a16="http://schemas.microsoft.com/office/drawing/2014/main" id="{2A225F53-570E-234D-8AD8-BC21E5653FB0}"/>
                    </a:ext>
                  </a:extLst>
                </p14:cNvPr>
                <p14:cNvContentPartPr/>
                <p14:nvPr/>
              </p14:nvContentPartPr>
              <p14:xfrm>
                <a:off x="3805920" y="7582678"/>
                <a:ext cx="39240" cy="111960"/>
              </p14:xfrm>
            </p:contentPart>
          </mc:Choice>
          <mc:Fallback xmlns="">
            <p:pic>
              <p:nvPicPr>
                <p:cNvPr id="245" name="Ink 244">
                  <a:extLst>
                    <a:ext uri="{FF2B5EF4-FFF2-40B4-BE49-F238E27FC236}">
                      <a16:creationId xmlns:a16="http://schemas.microsoft.com/office/drawing/2014/main" id="{2A225F53-570E-234D-8AD8-BC21E5653FB0}"/>
                    </a:ext>
                  </a:extLst>
                </p:cNvPr>
                <p:cNvPicPr/>
                <p:nvPr/>
              </p:nvPicPr>
              <p:blipFill>
                <a:blip r:embed="rId360"/>
                <a:stretch>
                  <a:fillRect/>
                </a:stretch>
              </p:blipFill>
              <p:spPr>
                <a:xfrm>
                  <a:off x="3798290" y="7575142"/>
                  <a:ext cx="54500" cy="127032"/>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7" name="Ink 246">
                  <a:extLst>
                    <a:ext uri="{FF2B5EF4-FFF2-40B4-BE49-F238E27FC236}">
                      <a16:creationId xmlns:a16="http://schemas.microsoft.com/office/drawing/2014/main" id="{E8088711-0912-4049-A5AB-4FACFBA7895A}"/>
                    </a:ext>
                  </a:extLst>
                </p14:cNvPr>
                <p14:cNvContentPartPr/>
                <p14:nvPr/>
              </p14:nvContentPartPr>
              <p14:xfrm>
                <a:off x="3946680" y="7592038"/>
                <a:ext cx="189360" cy="39960"/>
              </p14:xfrm>
            </p:contentPart>
          </mc:Choice>
          <mc:Fallback xmlns="">
            <p:pic>
              <p:nvPicPr>
                <p:cNvPr id="247" name="Ink 246">
                  <a:extLst>
                    <a:ext uri="{FF2B5EF4-FFF2-40B4-BE49-F238E27FC236}">
                      <a16:creationId xmlns:a16="http://schemas.microsoft.com/office/drawing/2014/main" id="{E8088711-0912-4049-A5AB-4FACFBA7895A}"/>
                    </a:ext>
                  </a:extLst>
                </p:cNvPr>
                <p:cNvPicPr/>
                <p:nvPr/>
              </p:nvPicPr>
              <p:blipFill>
                <a:blip r:embed="rId362"/>
                <a:stretch>
                  <a:fillRect/>
                </a:stretch>
              </p:blipFill>
              <p:spPr>
                <a:xfrm>
                  <a:off x="3939134" y="7584478"/>
                  <a:ext cx="204451"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8" name="Ink 247">
                  <a:extLst>
                    <a:ext uri="{FF2B5EF4-FFF2-40B4-BE49-F238E27FC236}">
                      <a16:creationId xmlns:a16="http://schemas.microsoft.com/office/drawing/2014/main" id="{7E263957-2DC1-7641-82FA-456ECA5F538D}"/>
                    </a:ext>
                  </a:extLst>
                </p14:cNvPr>
                <p14:cNvContentPartPr/>
                <p14:nvPr/>
              </p14:nvContentPartPr>
              <p14:xfrm>
                <a:off x="4033440" y="7531198"/>
                <a:ext cx="36720" cy="192600"/>
              </p14:xfrm>
            </p:contentPart>
          </mc:Choice>
          <mc:Fallback xmlns="">
            <p:pic>
              <p:nvPicPr>
                <p:cNvPr id="248" name="Ink 247">
                  <a:extLst>
                    <a:ext uri="{FF2B5EF4-FFF2-40B4-BE49-F238E27FC236}">
                      <a16:creationId xmlns:a16="http://schemas.microsoft.com/office/drawing/2014/main" id="{7E263957-2DC1-7641-82FA-456ECA5F538D}"/>
                    </a:ext>
                  </a:extLst>
                </p:cNvPr>
                <p:cNvPicPr/>
                <p:nvPr/>
              </p:nvPicPr>
              <p:blipFill>
                <a:blip r:embed="rId364"/>
                <a:stretch>
                  <a:fillRect/>
                </a:stretch>
              </p:blipFill>
              <p:spPr>
                <a:xfrm>
                  <a:off x="4025805" y="7523638"/>
                  <a:ext cx="5199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0" name="Ink 249">
                  <a:extLst>
                    <a:ext uri="{FF2B5EF4-FFF2-40B4-BE49-F238E27FC236}">
                      <a16:creationId xmlns:a16="http://schemas.microsoft.com/office/drawing/2014/main" id="{164A1380-12EF-8743-8505-6E5F108121CB}"/>
                    </a:ext>
                  </a:extLst>
                </p14:cNvPr>
                <p14:cNvContentPartPr/>
                <p14:nvPr/>
              </p14:nvContentPartPr>
              <p14:xfrm>
                <a:off x="4138920" y="7620118"/>
                <a:ext cx="26640" cy="68040"/>
              </p14:xfrm>
            </p:contentPart>
          </mc:Choice>
          <mc:Fallback xmlns="">
            <p:pic>
              <p:nvPicPr>
                <p:cNvPr id="250" name="Ink 249">
                  <a:extLst>
                    <a:ext uri="{FF2B5EF4-FFF2-40B4-BE49-F238E27FC236}">
                      <a16:creationId xmlns:a16="http://schemas.microsoft.com/office/drawing/2014/main" id="{164A1380-12EF-8743-8505-6E5F108121CB}"/>
                    </a:ext>
                  </a:extLst>
                </p:cNvPr>
                <p:cNvPicPr/>
                <p:nvPr/>
              </p:nvPicPr>
              <p:blipFill>
                <a:blip r:embed="rId366"/>
                <a:stretch>
                  <a:fillRect/>
                </a:stretch>
              </p:blipFill>
              <p:spPr>
                <a:xfrm>
                  <a:off x="4131360" y="7612558"/>
                  <a:ext cx="41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1" name="Ink 250">
                  <a:extLst>
                    <a:ext uri="{FF2B5EF4-FFF2-40B4-BE49-F238E27FC236}">
                      <a16:creationId xmlns:a16="http://schemas.microsoft.com/office/drawing/2014/main" id="{BC0F7C0A-F487-3F4D-B2EF-D5FFED4B4ECF}"/>
                    </a:ext>
                  </a:extLst>
                </p14:cNvPr>
                <p14:cNvContentPartPr/>
                <p14:nvPr/>
              </p14:nvContentPartPr>
              <p14:xfrm>
                <a:off x="4274280" y="7530478"/>
                <a:ext cx="155520" cy="170640"/>
              </p14:xfrm>
            </p:contentPart>
          </mc:Choice>
          <mc:Fallback xmlns="">
            <p:pic>
              <p:nvPicPr>
                <p:cNvPr id="251" name="Ink 250">
                  <a:extLst>
                    <a:ext uri="{FF2B5EF4-FFF2-40B4-BE49-F238E27FC236}">
                      <a16:creationId xmlns:a16="http://schemas.microsoft.com/office/drawing/2014/main" id="{BC0F7C0A-F487-3F4D-B2EF-D5FFED4B4ECF}"/>
                    </a:ext>
                  </a:extLst>
                </p:cNvPr>
                <p:cNvPicPr/>
                <p:nvPr/>
              </p:nvPicPr>
              <p:blipFill>
                <a:blip r:embed="rId368"/>
                <a:stretch>
                  <a:fillRect/>
                </a:stretch>
              </p:blipFill>
              <p:spPr>
                <a:xfrm>
                  <a:off x="4266702" y="7522918"/>
                  <a:ext cx="170675"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2" name="Ink 251">
                  <a:extLst>
                    <a:ext uri="{FF2B5EF4-FFF2-40B4-BE49-F238E27FC236}">
                      <a16:creationId xmlns:a16="http://schemas.microsoft.com/office/drawing/2014/main" id="{4B1CC87F-0EB5-FC46-B563-563C85AD7A98}"/>
                    </a:ext>
                  </a:extLst>
                </p14:cNvPr>
                <p14:cNvContentPartPr/>
                <p14:nvPr/>
              </p14:nvContentPartPr>
              <p14:xfrm>
                <a:off x="4429440" y="7585558"/>
                <a:ext cx="125640" cy="115920"/>
              </p14:xfrm>
            </p:contentPart>
          </mc:Choice>
          <mc:Fallback xmlns="">
            <p:pic>
              <p:nvPicPr>
                <p:cNvPr id="252" name="Ink 251">
                  <a:extLst>
                    <a:ext uri="{FF2B5EF4-FFF2-40B4-BE49-F238E27FC236}">
                      <a16:creationId xmlns:a16="http://schemas.microsoft.com/office/drawing/2014/main" id="{4B1CC87F-0EB5-FC46-B563-563C85AD7A98}"/>
                    </a:ext>
                  </a:extLst>
                </p:cNvPr>
                <p:cNvPicPr/>
                <p:nvPr/>
              </p:nvPicPr>
              <p:blipFill>
                <a:blip r:embed="rId370"/>
                <a:stretch>
                  <a:fillRect/>
                </a:stretch>
              </p:blipFill>
              <p:spPr>
                <a:xfrm>
                  <a:off x="4421880" y="7577998"/>
                  <a:ext cx="140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3" name="Ink 252">
                  <a:extLst>
                    <a:ext uri="{FF2B5EF4-FFF2-40B4-BE49-F238E27FC236}">
                      <a16:creationId xmlns:a16="http://schemas.microsoft.com/office/drawing/2014/main" id="{5E2F5681-3E95-9448-8160-1204886AB952}"/>
                    </a:ext>
                  </a:extLst>
                </p14:cNvPr>
                <p14:cNvContentPartPr/>
                <p14:nvPr/>
              </p14:nvContentPartPr>
              <p14:xfrm>
                <a:off x="4581000" y="7615078"/>
                <a:ext cx="6840" cy="78120"/>
              </p14:xfrm>
            </p:contentPart>
          </mc:Choice>
          <mc:Fallback xmlns="">
            <p:pic>
              <p:nvPicPr>
                <p:cNvPr id="253" name="Ink 252">
                  <a:extLst>
                    <a:ext uri="{FF2B5EF4-FFF2-40B4-BE49-F238E27FC236}">
                      <a16:creationId xmlns:a16="http://schemas.microsoft.com/office/drawing/2014/main" id="{5E2F5681-3E95-9448-8160-1204886AB952}"/>
                    </a:ext>
                  </a:extLst>
                </p:cNvPr>
                <p:cNvPicPr/>
                <p:nvPr/>
              </p:nvPicPr>
              <p:blipFill>
                <a:blip r:embed="rId372"/>
                <a:stretch>
                  <a:fillRect/>
                </a:stretch>
              </p:blipFill>
              <p:spPr>
                <a:xfrm>
                  <a:off x="4573440" y="7607518"/>
                  <a:ext cx="21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4" name="Ink 253">
                  <a:extLst>
                    <a:ext uri="{FF2B5EF4-FFF2-40B4-BE49-F238E27FC236}">
                      <a16:creationId xmlns:a16="http://schemas.microsoft.com/office/drawing/2014/main" id="{6B9A9C24-CA36-264F-B571-E5FFAC1AD2BB}"/>
                    </a:ext>
                  </a:extLst>
                </p14:cNvPr>
                <p14:cNvContentPartPr/>
                <p14:nvPr/>
              </p14:nvContentPartPr>
              <p14:xfrm>
                <a:off x="4564440" y="7565758"/>
                <a:ext cx="29880" cy="39960"/>
              </p14:xfrm>
            </p:contentPart>
          </mc:Choice>
          <mc:Fallback xmlns="">
            <p:pic>
              <p:nvPicPr>
                <p:cNvPr id="254" name="Ink 253">
                  <a:extLst>
                    <a:ext uri="{FF2B5EF4-FFF2-40B4-BE49-F238E27FC236}">
                      <a16:creationId xmlns:a16="http://schemas.microsoft.com/office/drawing/2014/main" id="{6B9A9C24-CA36-264F-B571-E5FFAC1AD2BB}"/>
                    </a:ext>
                  </a:extLst>
                </p:cNvPr>
                <p:cNvPicPr/>
                <p:nvPr/>
              </p:nvPicPr>
              <p:blipFill>
                <a:blip r:embed="rId374"/>
                <a:stretch>
                  <a:fillRect/>
                </a:stretch>
              </p:blipFill>
              <p:spPr>
                <a:xfrm>
                  <a:off x="4556880" y="7558198"/>
                  <a:ext cx="45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5" name="Ink 254">
                  <a:extLst>
                    <a:ext uri="{FF2B5EF4-FFF2-40B4-BE49-F238E27FC236}">
                      <a16:creationId xmlns:a16="http://schemas.microsoft.com/office/drawing/2014/main" id="{0014B039-1F3E-9D44-B29C-780F35804C52}"/>
                    </a:ext>
                  </a:extLst>
                </p14:cNvPr>
                <p14:cNvContentPartPr/>
                <p14:nvPr/>
              </p14:nvContentPartPr>
              <p14:xfrm>
                <a:off x="4630320" y="7557478"/>
                <a:ext cx="105840" cy="107280"/>
              </p14:xfrm>
            </p:contentPart>
          </mc:Choice>
          <mc:Fallback xmlns="">
            <p:pic>
              <p:nvPicPr>
                <p:cNvPr id="255" name="Ink 254">
                  <a:extLst>
                    <a:ext uri="{FF2B5EF4-FFF2-40B4-BE49-F238E27FC236}">
                      <a16:creationId xmlns:a16="http://schemas.microsoft.com/office/drawing/2014/main" id="{0014B039-1F3E-9D44-B29C-780F35804C52}"/>
                    </a:ext>
                  </a:extLst>
                </p:cNvPr>
                <p:cNvPicPr/>
                <p:nvPr/>
              </p:nvPicPr>
              <p:blipFill>
                <a:blip r:embed="rId376"/>
                <a:stretch>
                  <a:fillRect/>
                </a:stretch>
              </p:blipFill>
              <p:spPr>
                <a:xfrm>
                  <a:off x="4622760" y="7549918"/>
                  <a:ext cx="120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6" name="Ink 255">
                  <a:extLst>
                    <a:ext uri="{FF2B5EF4-FFF2-40B4-BE49-F238E27FC236}">
                      <a16:creationId xmlns:a16="http://schemas.microsoft.com/office/drawing/2014/main" id="{FBD7D3E1-3670-0048-9594-A0A23C30E411}"/>
                    </a:ext>
                  </a:extLst>
                </p14:cNvPr>
                <p14:cNvContentPartPr/>
                <p14:nvPr/>
              </p14:nvContentPartPr>
              <p14:xfrm>
                <a:off x="4742640" y="7598518"/>
                <a:ext cx="181800" cy="59760"/>
              </p14:xfrm>
            </p:contentPart>
          </mc:Choice>
          <mc:Fallback xmlns="">
            <p:pic>
              <p:nvPicPr>
                <p:cNvPr id="256" name="Ink 255">
                  <a:extLst>
                    <a:ext uri="{FF2B5EF4-FFF2-40B4-BE49-F238E27FC236}">
                      <a16:creationId xmlns:a16="http://schemas.microsoft.com/office/drawing/2014/main" id="{FBD7D3E1-3670-0048-9594-A0A23C30E411}"/>
                    </a:ext>
                  </a:extLst>
                </p:cNvPr>
                <p:cNvPicPr/>
                <p:nvPr/>
              </p:nvPicPr>
              <p:blipFill>
                <a:blip r:embed="rId378"/>
                <a:stretch>
                  <a:fillRect/>
                </a:stretch>
              </p:blipFill>
              <p:spPr>
                <a:xfrm>
                  <a:off x="4735080" y="7590958"/>
                  <a:ext cx="196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8" name="Ink 257">
                  <a:extLst>
                    <a:ext uri="{FF2B5EF4-FFF2-40B4-BE49-F238E27FC236}">
                      <a16:creationId xmlns:a16="http://schemas.microsoft.com/office/drawing/2014/main" id="{C7D86456-B717-3346-B52D-756465F1B611}"/>
                    </a:ext>
                  </a:extLst>
                </p14:cNvPr>
                <p14:cNvContentPartPr/>
                <p14:nvPr/>
              </p14:nvContentPartPr>
              <p14:xfrm>
                <a:off x="4983840" y="7605718"/>
                <a:ext cx="125280" cy="95760"/>
              </p14:xfrm>
            </p:contentPart>
          </mc:Choice>
          <mc:Fallback xmlns="">
            <p:pic>
              <p:nvPicPr>
                <p:cNvPr id="258" name="Ink 257">
                  <a:extLst>
                    <a:ext uri="{FF2B5EF4-FFF2-40B4-BE49-F238E27FC236}">
                      <a16:creationId xmlns:a16="http://schemas.microsoft.com/office/drawing/2014/main" id="{C7D86456-B717-3346-B52D-756465F1B611}"/>
                    </a:ext>
                  </a:extLst>
                </p:cNvPr>
                <p:cNvPicPr/>
                <p:nvPr/>
              </p:nvPicPr>
              <p:blipFill>
                <a:blip r:embed="rId380"/>
                <a:stretch>
                  <a:fillRect/>
                </a:stretch>
              </p:blipFill>
              <p:spPr>
                <a:xfrm>
                  <a:off x="4976280" y="7598158"/>
                  <a:ext cx="140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9" name="Ink 268">
                  <a:extLst>
                    <a:ext uri="{FF2B5EF4-FFF2-40B4-BE49-F238E27FC236}">
                      <a16:creationId xmlns:a16="http://schemas.microsoft.com/office/drawing/2014/main" id="{2AD0918D-BDAE-C645-A61C-DB462C67698D}"/>
                    </a:ext>
                  </a:extLst>
                </p14:cNvPr>
                <p14:cNvContentPartPr/>
                <p14:nvPr/>
              </p14:nvContentPartPr>
              <p14:xfrm>
                <a:off x="6243029" y="7585436"/>
                <a:ext cx="127800" cy="117000"/>
              </p14:xfrm>
            </p:contentPart>
          </mc:Choice>
          <mc:Fallback xmlns="">
            <p:pic>
              <p:nvPicPr>
                <p:cNvPr id="269" name="Ink 268">
                  <a:extLst>
                    <a:ext uri="{FF2B5EF4-FFF2-40B4-BE49-F238E27FC236}">
                      <a16:creationId xmlns:a16="http://schemas.microsoft.com/office/drawing/2014/main" id="{2AD0918D-BDAE-C645-A61C-DB462C67698D}"/>
                    </a:ext>
                  </a:extLst>
                </p:cNvPr>
                <p:cNvPicPr/>
                <p:nvPr/>
              </p:nvPicPr>
              <p:blipFill>
                <a:blip r:embed="rId382"/>
                <a:stretch>
                  <a:fillRect/>
                </a:stretch>
              </p:blipFill>
              <p:spPr>
                <a:xfrm>
                  <a:off x="6235469" y="7577876"/>
                  <a:ext cx="142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70" name="Ink 269">
                  <a:extLst>
                    <a:ext uri="{FF2B5EF4-FFF2-40B4-BE49-F238E27FC236}">
                      <a16:creationId xmlns:a16="http://schemas.microsoft.com/office/drawing/2014/main" id="{BFD280DA-21EA-894D-858F-0E92B3AB5B50}"/>
                    </a:ext>
                  </a:extLst>
                </p14:cNvPr>
                <p14:cNvContentPartPr/>
                <p14:nvPr/>
              </p14:nvContentPartPr>
              <p14:xfrm>
                <a:off x="6388469" y="7482476"/>
                <a:ext cx="225720" cy="266760"/>
              </p14:xfrm>
            </p:contentPart>
          </mc:Choice>
          <mc:Fallback xmlns="">
            <p:pic>
              <p:nvPicPr>
                <p:cNvPr id="270" name="Ink 269">
                  <a:extLst>
                    <a:ext uri="{FF2B5EF4-FFF2-40B4-BE49-F238E27FC236}">
                      <a16:creationId xmlns:a16="http://schemas.microsoft.com/office/drawing/2014/main" id="{BFD280DA-21EA-894D-858F-0E92B3AB5B50}"/>
                    </a:ext>
                  </a:extLst>
                </p:cNvPr>
                <p:cNvPicPr/>
                <p:nvPr/>
              </p:nvPicPr>
              <p:blipFill>
                <a:blip r:embed="rId384"/>
                <a:stretch>
                  <a:fillRect/>
                </a:stretch>
              </p:blipFill>
              <p:spPr>
                <a:xfrm>
                  <a:off x="6380909" y="7474916"/>
                  <a:ext cx="2408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1" name="Ink 270">
                  <a:extLst>
                    <a:ext uri="{FF2B5EF4-FFF2-40B4-BE49-F238E27FC236}">
                      <a16:creationId xmlns:a16="http://schemas.microsoft.com/office/drawing/2014/main" id="{6EDBAE3E-DBBC-ED40-A3AA-3F45A9564715}"/>
                    </a:ext>
                  </a:extLst>
                </p14:cNvPr>
                <p14:cNvContentPartPr/>
                <p14:nvPr/>
              </p14:nvContentPartPr>
              <p14:xfrm>
                <a:off x="6470909" y="7572476"/>
                <a:ext cx="218160" cy="17640"/>
              </p14:xfrm>
            </p:contentPart>
          </mc:Choice>
          <mc:Fallback xmlns="">
            <p:pic>
              <p:nvPicPr>
                <p:cNvPr id="271" name="Ink 270">
                  <a:extLst>
                    <a:ext uri="{FF2B5EF4-FFF2-40B4-BE49-F238E27FC236}">
                      <a16:creationId xmlns:a16="http://schemas.microsoft.com/office/drawing/2014/main" id="{6EDBAE3E-DBBC-ED40-A3AA-3F45A9564715}"/>
                    </a:ext>
                  </a:extLst>
                </p:cNvPr>
                <p:cNvPicPr/>
                <p:nvPr/>
              </p:nvPicPr>
              <p:blipFill>
                <a:blip r:embed="rId386"/>
                <a:stretch>
                  <a:fillRect/>
                </a:stretch>
              </p:blipFill>
              <p:spPr>
                <a:xfrm>
                  <a:off x="6463349" y="7564916"/>
                  <a:ext cx="233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2" name="Ink 271">
                  <a:extLst>
                    <a:ext uri="{FF2B5EF4-FFF2-40B4-BE49-F238E27FC236}">
                      <a16:creationId xmlns:a16="http://schemas.microsoft.com/office/drawing/2014/main" id="{A41BB4FC-B1E4-DC4F-A343-F291D9E56003}"/>
                    </a:ext>
                  </a:extLst>
                </p14:cNvPr>
                <p14:cNvContentPartPr/>
                <p14:nvPr/>
              </p14:nvContentPartPr>
              <p14:xfrm>
                <a:off x="6689069" y="7612436"/>
                <a:ext cx="36720" cy="77760"/>
              </p14:xfrm>
            </p:contentPart>
          </mc:Choice>
          <mc:Fallback xmlns="">
            <p:pic>
              <p:nvPicPr>
                <p:cNvPr id="272" name="Ink 271">
                  <a:extLst>
                    <a:ext uri="{FF2B5EF4-FFF2-40B4-BE49-F238E27FC236}">
                      <a16:creationId xmlns:a16="http://schemas.microsoft.com/office/drawing/2014/main" id="{A41BB4FC-B1E4-DC4F-A343-F291D9E56003}"/>
                    </a:ext>
                  </a:extLst>
                </p:cNvPr>
                <p:cNvPicPr/>
                <p:nvPr/>
              </p:nvPicPr>
              <p:blipFill>
                <a:blip r:embed="rId388"/>
                <a:stretch>
                  <a:fillRect/>
                </a:stretch>
              </p:blipFill>
              <p:spPr>
                <a:xfrm>
                  <a:off x="6678629" y="7601996"/>
                  <a:ext cx="56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3" name="Ink 272">
                  <a:extLst>
                    <a:ext uri="{FF2B5EF4-FFF2-40B4-BE49-F238E27FC236}">
                      <a16:creationId xmlns:a16="http://schemas.microsoft.com/office/drawing/2014/main" id="{69FC92D2-F280-4245-94C8-FCE13B11CB93}"/>
                    </a:ext>
                  </a:extLst>
                </p14:cNvPr>
                <p14:cNvContentPartPr/>
                <p14:nvPr/>
              </p14:nvContentPartPr>
              <p14:xfrm>
                <a:off x="6707069" y="7616756"/>
                <a:ext cx="136800" cy="123120"/>
              </p14:xfrm>
            </p:contentPart>
          </mc:Choice>
          <mc:Fallback xmlns="">
            <p:pic>
              <p:nvPicPr>
                <p:cNvPr id="273" name="Ink 272">
                  <a:extLst>
                    <a:ext uri="{FF2B5EF4-FFF2-40B4-BE49-F238E27FC236}">
                      <a16:creationId xmlns:a16="http://schemas.microsoft.com/office/drawing/2014/main" id="{69FC92D2-F280-4245-94C8-FCE13B11CB93}"/>
                    </a:ext>
                  </a:extLst>
                </p:cNvPr>
                <p:cNvPicPr/>
                <p:nvPr/>
              </p:nvPicPr>
              <p:blipFill>
                <a:blip r:embed="rId390"/>
                <a:stretch>
                  <a:fillRect/>
                </a:stretch>
              </p:blipFill>
              <p:spPr>
                <a:xfrm>
                  <a:off x="6699509" y="7609196"/>
                  <a:ext cx="151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4" name="Ink 273">
                  <a:extLst>
                    <a:ext uri="{FF2B5EF4-FFF2-40B4-BE49-F238E27FC236}">
                      <a16:creationId xmlns:a16="http://schemas.microsoft.com/office/drawing/2014/main" id="{931CE404-98E6-DF47-BCF4-EAAFDA6459BE}"/>
                    </a:ext>
                  </a:extLst>
                </p14:cNvPr>
                <p14:cNvContentPartPr/>
                <p14:nvPr/>
              </p14:nvContentPartPr>
              <p14:xfrm>
                <a:off x="6889229" y="7578236"/>
                <a:ext cx="294480" cy="132480"/>
              </p14:xfrm>
            </p:contentPart>
          </mc:Choice>
          <mc:Fallback xmlns="">
            <p:pic>
              <p:nvPicPr>
                <p:cNvPr id="274" name="Ink 273">
                  <a:extLst>
                    <a:ext uri="{FF2B5EF4-FFF2-40B4-BE49-F238E27FC236}">
                      <a16:creationId xmlns:a16="http://schemas.microsoft.com/office/drawing/2014/main" id="{931CE404-98E6-DF47-BCF4-EAAFDA6459BE}"/>
                    </a:ext>
                  </a:extLst>
                </p:cNvPr>
                <p:cNvPicPr/>
                <p:nvPr/>
              </p:nvPicPr>
              <p:blipFill>
                <a:blip r:embed="rId392"/>
                <a:stretch>
                  <a:fillRect/>
                </a:stretch>
              </p:blipFill>
              <p:spPr>
                <a:xfrm>
                  <a:off x="6881678" y="7570676"/>
                  <a:ext cx="309582"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5" name="Ink 274">
                  <a:extLst>
                    <a:ext uri="{FF2B5EF4-FFF2-40B4-BE49-F238E27FC236}">
                      <a16:creationId xmlns:a16="http://schemas.microsoft.com/office/drawing/2014/main" id="{EE9565F8-D50C-364C-B1DE-0BC7649696DD}"/>
                    </a:ext>
                  </a:extLst>
                </p14:cNvPr>
                <p14:cNvContentPartPr/>
                <p14:nvPr/>
              </p14:nvContentPartPr>
              <p14:xfrm>
                <a:off x="6561629" y="7616756"/>
                <a:ext cx="159480" cy="105120"/>
              </p14:xfrm>
            </p:contentPart>
          </mc:Choice>
          <mc:Fallback xmlns="">
            <p:pic>
              <p:nvPicPr>
                <p:cNvPr id="275" name="Ink 274">
                  <a:extLst>
                    <a:ext uri="{FF2B5EF4-FFF2-40B4-BE49-F238E27FC236}">
                      <a16:creationId xmlns:a16="http://schemas.microsoft.com/office/drawing/2014/main" id="{EE9565F8-D50C-364C-B1DE-0BC7649696DD}"/>
                    </a:ext>
                  </a:extLst>
                </p:cNvPr>
                <p:cNvPicPr/>
                <p:nvPr/>
              </p:nvPicPr>
              <p:blipFill>
                <a:blip r:embed="rId394"/>
                <a:stretch>
                  <a:fillRect/>
                </a:stretch>
              </p:blipFill>
              <p:spPr>
                <a:xfrm>
                  <a:off x="6551213" y="7606280"/>
                  <a:ext cx="179595" cy="125349"/>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6" name="Ink 275">
                  <a:extLst>
                    <a:ext uri="{FF2B5EF4-FFF2-40B4-BE49-F238E27FC236}">
                      <a16:creationId xmlns:a16="http://schemas.microsoft.com/office/drawing/2014/main" id="{01EFBBFB-677B-054E-BFC3-4EE84313426F}"/>
                    </a:ext>
                  </a:extLst>
                </p14:cNvPr>
                <p14:cNvContentPartPr/>
                <p14:nvPr/>
              </p14:nvContentPartPr>
              <p14:xfrm>
                <a:off x="7321589" y="7762556"/>
                <a:ext cx="9360" cy="9360"/>
              </p14:xfrm>
            </p:contentPart>
          </mc:Choice>
          <mc:Fallback xmlns="">
            <p:pic>
              <p:nvPicPr>
                <p:cNvPr id="276" name="Ink 275">
                  <a:extLst>
                    <a:ext uri="{FF2B5EF4-FFF2-40B4-BE49-F238E27FC236}">
                      <a16:creationId xmlns:a16="http://schemas.microsoft.com/office/drawing/2014/main" id="{01EFBBFB-677B-054E-BFC3-4EE84313426F}"/>
                    </a:ext>
                  </a:extLst>
                </p:cNvPr>
                <p:cNvPicPr/>
                <p:nvPr/>
              </p:nvPicPr>
              <p:blipFill>
                <a:blip r:embed="rId396"/>
                <a:stretch>
                  <a:fillRect/>
                </a:stretch>
              </p:blipFill>
              <p:spPr>
                <a:xfrm>
                  <a:off x="7314029" y="7754996"/>
                  <a:ext cx="24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7" name="Ink 276">
                  <a:extLst>
                    <a:ext uri="{FF2B5EF4-FFF2-40B4-BE49-F238E27FC236}">
                      <a16:creationId xmlns:a16="http://schemas.microsoft.com/office/drawing/2014/main" id="{95C207E8-4C05-6448-B361-3A27BF59646B}"/>
                    </a:ext>
                  </a:extLst>
                </p14:cNvPr>
                <p14:cNvContentPartPr/>
                <p14:nvPr/>
              </p14:nvContentPartPr>
              <p14:xfrm>
                <a:off x="7235189" y="7603076"/>
                <a:ext cx="182520" cy="82440"/>
              </p14:xfrm>
            </p:contentPart>
          </mc:Choice>
          <mc:Fallback xmlns="">
            <p:pic>
              <p:nvPicPr>
                <p:cNvPr id="277" name="Ink 276">
                  <a:extLst>
                    <a:ext uri="{FF2B5EF4-FFF2-40B4-BE49-F238E27FC236}">
                      <a16:creationId xmlns:a16="http://schemas.microsoft.com/office/drawing/2014/main" id="{95C207E8-4C05-6448-B361-3A27BF59646B}"/>
                    </a:ext>
                  </a:extLst>
                </p:cNvPr>
                <p:cNvPicPr/>
                <p:nvPr/>
              </p:nvPicPr>
              <p:blipFill>
                <a:blip r:embed="rId398"/>
                <a:stretch>
                  <a:fillRect/>
                </a:stretch>
              </p:blipFill>
              <p:spPr>
                <a:xfrm>
                  <a:off x="7227629" y="7595483"/>
                  <a:ext cx="197640" cy="97626"/>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78" name="Ink 277">
                  <a:extLst>
                    <a:ext uri="{FF2B5EF4-FFF2-40B4-BE49-F238E27FC236}">
                      <a16:creationId xmlns:a16="http://schemas.microsoft.com/office/drawing/2014/main" id="{7185ADF5-C2DB-B442-B5B0-8A5A0AD04C2C}"/>
                    </a:ext>
                  </a:extLst>
                </p14:cNvPr>
                <p14:cNvContentPartPr/>
                <p14:nvPr/>
              </p14:nvContentPartPr>
              <p14:xfrm>
                <a:off x="7512749" y="7689476"/>
                <a:ext cx="23040" cy="32040"/>
              </p14:xfrm>
            </p:contentPart>
          </mc:Choice>
          <mc:Fallback xmlns="">
            <p:pic>
              <p:nvPicPr>
                <p:cNvPr id="278" name="Ink 277">
                  <a:extLst>
                    <a:ext uri="{FF2B5EF4-FFF2-40B4-BE49-F238E27FC236}">
                      <a16:creationId xmlns:a16="http://schemas.microsoft.com/office/drawing/2014/main" id="{7185ADF5-C2DB-B442-B5B0-8A5A0AD04C2C}"/>
                    </a:ext>
                  </a:extLst>
                </p:cNvPr>
                <p:cNvPicPr/>
                <p:nvPr/>
              </p:nvPicPr>
              <p:blipFill>
                <a:blip r:embed="rId400"/>
                <a:stretch>
                  <a:fillRect/>
                </a:stretch>
              </p:blipFill>
              <p:spPr>
                <a:xfrm>
                  <a:off x="7505189" y="7681916"/>
                  <a:ext cx="38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79" name="Ink 278">
                  <a:extLst>
                    <a:ext uri="{FF2B5EF4-FFF2-40B4-BE49-F238E27FC236}">
                      <a16:creationId xmlns:a16="http://schemas.microsoft.com/office/drawing/2014/main" id="{B35B0E67-253D-1249-A0AE-1D65EA474714}"/>
                    </a:ext>
                  </a:extLst>
                </p14:cNvPr>
                <p14:cNvContentPartPr/>
                <p14:nvPr/>
              </p14:nvContentPartPr>
              <p14:xfrm>
                <a:off x="7671869" y="7503716"/>
                <a:ext cx="27720" cy="117720"/>
              </p14:xfrm>
            </p:contentPart>
          </mc:Choice>
          <mc:Fallback xmlns="">
            <p:pic>
              <p:nvPicPr>
                <p:cNvPr id="279" name="Ink 278">
                  <a:extLst>
                    <a:ext uri="{FF2B5EF4-FFF2-40B4-BE49-F238E27FC236}">
                      <a16:creationId xmlns:a16="http://schemas.microsoft.com/office/drawing/2014/main" id="{B35B0E67-253D-1249-A0AE-1D65EA474714}"/>
                    </a:ext>
                  </a:extLst>
                </p:cNvPr>
                <p:cNvPicPr/>
                <p:nvPr/>
              </p:nvPicPr>
              <p:blipFill>
                <a:blip r:embed="rId402"/>
                <a:stretch>
                  <a:fillRect/>
                </a:stretch>
              </p:blipFill>
              <p:spPr>
                <a:xfrm>
                  <a:off x="7664309" y="7496156"/>
                  <a:ext cx="42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0" name="Ink 279">
                  <a:extLst>
                    <a:ext uri="{FF2B5EF4-FFF2-40B4-BE49-F238E27FC236}">
                      <a16:creationId xmlns:a16="http://schemas.microsoft.com/office/drawing/2014/main" id="{4472E7A9-E073-924B-9619-4B3D6D859041}"/>
                    </a:ext>
                  </a:extLst>
                </p14:cNvPr>
                <p14:cNvContentPartPr/>
                <p14:nvPr/>
              </p14:nvContentPartPr>
              <p14:xfrm>
                <a:off x="7803989" y="7406156"/>
                <a:ext cx="25200" cy="243000"/>
              </p14:xfrm>
            </p:contentPart>
          </mc:Choice>
          <mc:Fallback xmlns="">
            <p:pic>
              <p:nvPicPr>
                <p:cNvPr id="280" name="Ink 279">
                  <a:extLst>
                    <a:ext uri="{FF2B5EF4-FFF2-40B4-BE49-F238E27FC236}">
                      <a16:creationId xmlns:a16="http://schemas.microsoft.com/office/drawing/2014/main" id="{4472E7A9-E073-924B-9619-4B3D6D859041}"/>
                    </a:ext>
                  </a:extLst>
                </p:cNvPr>
                <p:cNvPicPr/>
                <p:nvPr/>
              </p:nvPicPr>
              <p:blipFill>
                <a:blip r:embed="rId404"/>
                <a:stretch>
                  <a:fillRect/>
                </a:stretch>
              </p:blipFill>
              <p:spPr>
                <a:xfrm>
                  <a:off x="7793549" y="7395716"/>
                  <a:ext cx="45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1" name="Ink 280">
                  <a:extLst>
                    <a:ext uri="{FF2B5EF4-FFF2-40B4-BE49-F238E27FC236}">
                      <a16:creationId xmlns:a16="http://schemas.microsoft.com/office/drawing/2014/main" id="{C0CE674B-9AC4-9343-85C1-3C206612C018}"/>
                    </a:ext>
                  </a:extLst>
                </p14:cNvPr>
                <p14:cNvContentPartPr/>
                <p14:nvPr/>
              </p14:nvContentPartPr>
              <p14:xfrm>
                <a:off x="7677269" y="7521356"/>
                <a:ext cx="285480" cy="77760"/>
              </p14:xfrm>
            </p:contentPart>
          </mc:Choice>
          <mc:Fallback xmlns="">
            <p:pic>
              <p:nvPicPr>
                <p:cNvPr id="281" name="Ink 280">
                  <a:extLst>
                    <a:ext uri="{FF2B5EF4-FFF2-40B4-BE49-F238E27FC236}">
                      <a16:creationId xmlns:a16="http://schemas.microsoft.com/office/drawing/2014/main" id="{C0CE674B-9AC4-9343-85C1-3C206612C018}"/>
                    </a:ext>
                  </a:extLst>
                </p:cNvPr>
                <p:cNvPicPr/>
                <p:nvPr/>
              </p:nvPicPr>
              <p:blipFill>
                <a:blip r:embed="rId406"/>
                <a:stretch>
                  <a:fillRect/>
                </a:stretch>
              </p:blipFill>
              <p:spPr>
                <a:xfrm>
                  <a:off x="7666829" y="7510916"/>
                  <a:ext cx="305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2" name="Ink 281">
                  <a:extLst>
                    <a:ext uri="{FF2B5EF4-FFF2-40B4-BE49-F238E27FC236}">
                      <a16:creationId xmlns:a16="http://schemas.microsoft.com/office/drawing/2014/main" id="{6A65239E-DEC9-8643-A14A-D9A4A493D773}"/>
                    </a:ext>
                  </a:extLst>
                </p14:cNvPr>
                <p14:cNvContentPartPr/>
                <p14:nvPr/>
              </p14:nvContentPartPr>
              <p14:xfrm>
                <a:off x="8031509" y="7461956"/>
                <a:ext cx="155160" cy="145800"/>
              </p14:xfrm>
            </p:contentPart>
          </mc:Choice>
          <mc:Fallback xmlns="">
            <p:pic>
              <p:nvPicPr>
                <p:cNvPr id="282" name="Ink 281">
                  <a:extLst>
                    <a:ext uri="{FF2B5EF4-FFF2-40B4-BE49-F238E27FC236}">
                      <a16:creationId xmlns:a16="http://schemas.microsoft.com/office/drawing/2014/main" id="{6A65239E-DEC9-8643-A14A-D9A4A493D773}"/>
                    </a:ext>
                  </a:extLst>
                </p:cNvPr>
                <p:cNvPicPr/>
                <p:nvPr/>
              </p:nvPicPr>
              <p:blipFill>
                <a:blip r:embed="rId408"/>
                <a:stretch>
                  <a:fillRect/>
                </a:stretch>
              </p:blipFill>
              <p:spPr>
                <a:xfrm>
                  <a:off x="8023949" y="7454396"/>
                  <a:ext cx="170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3" name="Ink 282">
                  <a:extLst>
                    <a:ext uri="{FF2B5EF4-FFF2-40B4-BE49-F238E27FC236}">
                      <a16:creationId xmlns:a16="http://schemas.microsoft.com/office/drawing/2014/main" id="{0E76F5B7-637A-5F4E-8888-B0EC2161ED33}"/>
                    </a:ext>
                  </a:extLst>
                </p14:cNvPr>
                <p14:cNvContentPartPr/>
                <p14:nvPr/>
              </p14:nvContentPartPr>
              <p14:xfrm>
                <a:off x="8213309" y="7511996"/>
                <a:ext cx="177840" cy="59400"/>
              </p14:xfrm>
            </p:contentPart>
          </mc:Choice>
          <mc:Fallback xmlns="">
            <p:pic>
              <p:nvPicPr>
                <p:cNvPr id="283" name="Ink 282">
                  <a:extLst>
                    <a:ext uri="{FF2B5EF4-FFF2-40B4-BE49-F238E27FC236}">
                      <a16:creationId xmlns:a16="http://schemas.microsoft.com/office/drawing/2014/main" id="{0E76F5B7-637A-5F4E-8888-B0EC2161ED33}"/>
                    </a:ext>
                  </a:extLst>
                </p:cNvPr>
                <p:cNvPicPr/>
                <p:nvPr/>
              </p:nvPicPr>
              <p:blipFill>
                <a:blip r:embed="rId410"/>
                <a:stretch>
                  <a:fillRect/>
                </a:stretch>
              </p:blipFill>
              <p:spPr>
                <a:xfrm>
                  <a:off x="8205749" y="7504436"/>
                  <a:ext cx="192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4" name="Ink 283">
                  <a:extLst>
                    <a:ext uri="{FF2B5EF4-FFF2-40B4-BE49-F238E27FC236}">
                      <a16:creationId xmlns:a16="http://schemas.microsoft.com/office/drawing/2014/main" id="{212BB2A7-F26B-D541-9F14-81E497ECC416}"/>
                    </a:ext>
                  </a:extLst>
                </p14:cNvPr>
                <p14:cNvContentPartPr/>
                <p14:nvPr/>
              </p14:nvContentPartPr>
              <p14:xfrm>
                <a:off x="8390789" y="7490396"/>
                <a:ext cx="127800" cy="90000"/>
              </p14:xfrm>
            </p:contentPart>
          </mc:Choice>
          <mc:Fallback xmlns="">
            <p:pic>
              <p:nvPicPr>
                <p:cNvPr id="284" name="Ink 283">
                  <a:extLst>
                    <a:ext uri="{FF2B5EF4-FFF2-40B4-BE49-F238E27FC236}">
                      <a16:creationId xmlns:a16="http://schemas.microsoft.com/office/drawing/2014/main" id="{212BB2A7-F26B-D541-9F14-81E497ECC416}"/>
                    </a:ext>
                  </a:extLst>
                </p:cNvPr>
                <p:cNvPicPr/>
                <p:nvPr/>
              </p:nvPicPr>
              <p:blipFill>
                <a:blip r:embed="rId412"/>
                <a:stretch>
                  <a:fillRect/>
                </a:stretch>
              </p:blipFill>
              <p:spPr>
                <a:xfrm>
                  <a:off x="8383229" y="7482806"/>
                  <a:ext cx="142920" cy="105181"/>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86" name="Ink 285">
                  <a:extLst>
                    <a:ext uri="{FF2B5EF4-FFF2-40B4-BE49-F238E27FC236}">
                      <a16:creationId xmlns:a16="http://schemas.microsoft.com/office/drawing/2014/main" id="{71A792D2-8B24-BF46-BF31-75EA269AF565}"/>
                    </a:ext>
                  </a:extLst>
                </p14:cNvPr>
                <p14:cNvContentPartPr/>
                <p14:nvPr/>
              </p14:nvContentPartPr>
              <p14:xfrm>
                <a:off x="8522909" y="7482836"/>
                <a:ext cx="100440" cy="116280"/>
              </p14:xfrm>
            </p:contentPart>
          </mc:Choice>
          <mc:Fallback xmlns="">
            <p:pic>
              <p:nvPicPr>
                <p:cNvPr id="286" name="Ink 285">
                  <a:extLst>
                    <a:ext uri="{FF2B5EF4-FFF2-40B4-BE49-F238E27FC236}">
                      <a16:creationId xmlns:a16="http://schemas.microsoft.com/office/drawing/2014/main" id="{71A792D2-8B24-BF46-BF31-75EA269AF565}"/>
                    </a:ext>
                  </a:extLst>
                </p:cNvPr>
                <p:cNvPicPr/>
                <p:nvPr/>
              </p:nvPicPr>
              <p:blipFill>
                <a:blip r:embed="rId414"/>
                <a:stretch>
                  <a:fillRect/>
                </a:stretch>
              </p:blipFill>
              <p:spPr>
                <a:xfrm>
                  <a:off x="8515349" y="7475253"/>
                  <a:ext cx="115560" cy="131447"/>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7" name="Ink 286">
                  <a:extLst>
                    <a:ext uri="{FF2B5EF4-FFF2-40B4-BE49-F238E27FC236}">
                      <a16:creationId xmlns:a16="http://schemas.microsoft.com/office/drawing/2014/main" id="{BD7E594C-CF32-0540-A057-AD63A825470F}"/>
                    </a:ext>
                  </a:extLst>
                </p14:cNvPr>
                <p14:cNvContentPartPr/>
                <p14:nvPr/>
              </p14:nvContentPartPr>
              <p14:xfrm>
                <a:off x="8640989" y="7475636"/>
                <a:ext cx="173160" cy="100440"/>
              </p14:xfrm>
            </p:contentPart>
          </mc:Choice>
          <mc:Fallback xmlns="">
            <p:pic>
              <p:nvPicPr>
                <p:cNvPr id="287" name="Ink 286">
                  <a:extLst>
                    <a:ext uri="{FF2B5EF4-FFF2-40B4-BE49-F238E27FC236}">
                      <a16:creationId xmlns:a16="http://schemas.microsoft.com/office/drawing/2014/main" id="{BD7E594C-CF32-0540-A057-AD63A825470F}"/>
                    </a:ext>
                  </a:extLst>
                </p:cNvPr>
                <p:cNvPicPr/>
                <p:nvPr/>
              </p:nvPicPr>
              <p:blipFill>
                <a:blip r:embed="rId416"/>
                <a:stretch>
                  <a:fillRect/>
                </a:stretch>
              </p:blipFill>
              <p:spPr>
                <a:xfrm>
                  <a:off x="8633429" y="7468076"/>
                  <a:ext cx="188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88" name="Ink 287">
                  <a:extLst>
                    <a:ext uri="{FF2B5EF4-FFF2-40B4-BE49-F238E27FC236}">
                      <a16:creationId xmlns:a16="http://schemas.microsoft.com/office/drawing/2014/main" id="{A7F138E0-1C4B-A44D-8476-3A51869F5ACD}"/>
                    </a:ext>
                  </a:extLst>
                </p14:cNvPr>
                <p14:cNvContentPartPr/>
                <p14:nvPr/>
              </p14:nvContentPartPr>
              <p14:xfrm>
                <a:off x="8795789" y="7561676"/>
                <a:ext cx="64080" cy="105480"/>
              </p14:xfrm>
            </p:contentPart>
          </mc:Choice>
          <mc:Fallback xmlns="">
            <p:pic>
              <p:nvPicPr>
                <p:cNvPr id="288" name="Ink 287">
                  <a:extLst>
                    <a:ext uri="{FF2B5EF4-FFF2-40B4-BE49-F238E27FC236}">
                      <a16:creationId xmlns:a16="http://schemas.microsoft.com/office/drawing/2014/main" id="{A7F138E0-1C4B-A44D-8476-3A51869F5ACD}"/>
                    </a:ext>
                  </a:extLst>
                </p:cNvPr>
                <p:cNvPicPr/>
                <p:nvPr/>
              </p:nvPicPr>
              <p:blipFill>
                <a:blip r:embed="rId418"/>
                <a:stretch>
                  <a:fillRect/>
                </a:stretch>
              </p:blipFill>
              <p:spPr>
                <a:xfrm>
                  <a:off x="8788229" y="7554116"/>
                  <a:ext cx="79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89" name="Ink 288">
                  <a:extLst>
                    <a:ext uri="{FF2B5EF4-FFF2-40B4-BE49-F238E27FC236}">
                      <a16:creationId xmlns:a16="http://schemas.microsoft.com/office/drawing/2014/main" id="{CE11A4FE-4353-D74F-9861-C041BE68EEFA}"/>
                    </a:ext>
                  </a:extLst>
                </p14:cNvPr>
                <p14:cNvContentPartPr/>
                <p14:nvPr/>
              </p14:nvContentPartPr>
              <p14:xfrm>
                <a:off x="8997029" y="7357556"/>
                <a:ext cx="174960" cy="205200"/>
              </p14:xfrm>
            </p:contentPart>
          </mc:Choice>
          <mc:Fallback xmlns="">
            <p:pic>
              <p:nvPicPr>
                <p:cNvPr id="289" name="Ink 288">
                  <a:extLst>
                    <a:ext uri="{FF2B5EF4-FFF2-40B4-BE49-F238E27FC236}">
                      <a16:creationId xmlns:a16="http://schemas.microsoft.com/office/drawing/2014/main" id="{CE11A4FE-4353-D74F-9861-C041BE68EEFA}"/>
                    </a:ext>
                  </a:extLst>
                </p:cNvPr>
                <p:cNvPicPr/>
                <p:nvPr/>
              </p:nvPicPr>
              <p:blipFill>
                <a:blip r:embed="rId420"/>
                <a:stretch>
                  <a:fillRect/>
                </a:stretch>
              </p:blipFill>
              <p:spPr>
                <a:xfrm>
                  <a:off x="8989453" y="7349996"/>
                  <a:ext cx="190111"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0" name="Ink 289">
                  <a:extLst>
                    <a:ext uri="{FF2B5EF4-FFF2-40B4-BE49-F238E27FC236}">
                      <a16:creationId xmlns:a16="http://schemas.microsoft.com/office/drawing/2014/main" id="{9970FCAF-06B3-0149-A45B-DC7EFE0EAD81}"/>
                    </a:ext>
                  </a:extLst>
                </p14:cNvPr>
                <p14:cNvContentPartPr/>
                <p14:nvPr/>
              </p14:nvContentPartPr>
              <p14:xfrm>
                <a:off x="8980469" y="7562396"/>
                <a:ext cx="184320" cy="18720"/>
              </p14:xfrm>
            </p:contentPart>
          </mc:Choice>
          <mc:Fallback xmlns="">
            <p:pic>
              <p:nvPicPr>
                <p:cNvPr id="290" name="Ink 289">
                  <a:extLst>
                    <a:ext uri="{FF2B5EF4-FFF2-40B4-BE49-F238E27FC236}">
                      <a16:creationId xmlns:a16="http://schemas.microsoft.com/office/drawing/2014/main" id="{9970FCAF-06B3-0149-A45B-DC7EFE0EAD81}"/>
                    </a:ext>
                  </a:extLst>
                </p:cNvPr>
                <p:cNvPicPr/>
                <p:nvPr/>
              </p:nvPicPr>
              <p:blipFill>
                <a:blip r:embed="rId422"/>
                <a:stretch>
                  <a:fillRect/>
                </a:stretch>
              </p:blipFill>
              <p:spPr>
                <a:xfrm>
                  <a:off x="8972909" y="7554836"/>
                  <a:ext cx="199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1" name="Ink 290">
                  <a:extLst>
                    <a:ext uri="{FF2B5EF4-FFF2-40B4-BE49-F238E27FC236}">
                      <a16:creationId xmlns:a16="http://schemas.microsoft.com/office/drawing/2014/main" id="{5619D0E8-920C-BB43-83BB-1A80688D680D}"/>
                    </a:ext>
                  </a:extLst>
                </p14:cNvPr>
                <p14:cNvContentPartPr/>
                <p14:nvPr/>
              </p14:nvContentPartPr>
              <p14:xfrm>
                <a:off x="9337229" y="7345316"/>
                <a:ext cx="196200" cy="203760"/>
              </p14:xfrm>
            </p:contentPart>
          </mc:Choice>
          <mc:Fallback xmlns="">
            <p:pic>
              <p:nvPicPr>
                <p:cNvPr id="291" name="Ink 290">
                  <a:extLst>
                    <a:ext uri="{FF2B5EF4-FFF2-40B4-BE49-F238E27FC236}">
                      <a16:creationId xmlns:a16="http://schemas.microsoft.com/office/drawing/2014/main" id="{5619D0E8-920C-BB43-83BB-1A80688D680D}"/>
                    </a:ext>
                  </a:extLst>
                </p:cNvPr>
                <p:cNvPicPr/>
                <p:nvPr/>
              </p:nvPicPr>
              <p:blipFill>
                <a:blip r:embed="rId424"/>
                <a:stretch>
                  <a:fillRect/>
                </a:stretch>
              </p:blipFill>
              <p:spPr>
                <a:xfrm>
                  <a:off x="9329655" y="7337743"/>
                  <a:ext cx="211348" cy="218907"/>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2" name="Ink 291">
                  <a:extLst>
                    <a:ext uri="{FF2B5EF4-FFF2-40B4-BE49-F238E27FC236}">
                      <a16:creationId xmlns:a16="http://schemas.microsoft.com/office/drawing/2014/main" id="{64602694-44EC-4D4C-BC27-41960853C730}"/>
                    </a:ext>
                  </a:extLst>
                </p14:cNvPr>
                <p14:cNvContentPartPr/>
                <p14:nvPr/>
              </p14:nvContentPartPr>
              <p14:xfrm>
                <a:off x="9501029" y="7466636"/>
                <a:ext cx="100440" cy="55080"/>
              </p14:xfrm>
            </p:contentPart>
          </mc:Choice>
          <mc:Fallback xmlns="">
            <p:pic>
              <p:nvPicPr>
                <p:cNvPr id="292" name="Ink 291">
                  <a:extLst>
                    <a:ext uri="{FF2B5EF4-FFF2-40B4-BE49-F238E27FC236}">
                      <a16:creationId xmlns:a16="http://schemas.microsoft.com/office/drawing/2014/main" id="{64602694-44EC-4D4C-BC27-41960853C730}"/>
                    </a:ext>
                  </a:extLst>
                </p:cNvPr>
                <p:cNvPicPr/>
                <p:nvPr/>
              </p:nvPicPr>
              <p:blipFill>
                <a:blip r:embed="rId426"/>
                <a:stretch>
                  <a:fillRect/>
                </a:stretch>
              </p:blipFill>
              <p:spPr>
                <a:xfrm>
                  <a:off x="9493469" y="7459026"/>
                  <a:ext cx="115560" cy="70299"/>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3" name="Ink 292">
                  <a:extLst>
                    <a:ext uri="{FF2B5EF4-FFF2-40B4-BE49-F238E27FC236}">
                      <a16:creationId xmlns:a16="http://schemas.microsoft.com/office/drawing/2014/main" id="{21E21964-0126-7A43-A98A-6E18B70F1986}"/>
                    </a:ext>
                  </a:extLst>
                </p14:cNvPr>
                <p14:cNvContentPartPr/>
                <p14:nvPr/>
              </p14:nvContentPartPr>
              <p14:xfrm>
                <a:off x="9628469" y="7355396"/>
                <a:ext cx="182520" cy="231840"/>
              </p14:xfrm>
            </p:contentPart>
          </mc:Choice>
          <mc:Fallback xmlns="">
            <p:pic>
              <p:nvPicPr>
                <p:cNvPr id="293" name="Ink 292">
                  <a:extLst>
                    <a:ext uri="{FF2B5EF4-FFF2-40B4-BE49-F238E27FC236}">
                      <a16:creationId xmlns:a16="http://schemas.microsoft.com/office/drawing/2014/main" id="{21E21964-0126-7A43-A98A-6E18B70F1986}"/>
                    </a:ext>
                  </a:extLst>
                </p:cNvPr>
                <p:cNvPicPr/>
                <p:nvPr/>
              </p:nvPicPr>
              <p:blipFill>
                <a:blip r:embed="rId428"/>
                <a:stretch>
                  <a:fillRect/>
                </a:stretch>
              </p:blipFill>
              <p:spPr>
                <a:xfrm>
                  <a:off x="9620894" y="7347836"/>
                  <a:ext cx="19767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4" name="Ink 293">
                  <a:extLst>
                    <a:ext uri="{FF2B5EF4-FFF2-40B4-BE49-F238E27FC236}">
                      <a16:creationId xmlns:a16="http://schemas.microsoft.com/office/drawing/2014/main" id="{ABCE164A-45BE-6B4F-A48F-3779A53347B0}"/>
                    </a:ext>
                  </a:extLst>
                </p14:cNvPr>
                <p14:cNvContentPartPr/>
                <p14:nvPr/>
              </p14:nvContentPartPr>
              <p14:xfrm>
                <a:off x="9701189" y="7402916"/>
                <a:ext cx="168840" cy="45720"/>
              </p14:xfrm>
            </p:contentPart>
          </mc:Choice>
          <mc:Fallback xmlns="">
            <p:pic>
              <p:nvPicPr>
                <p:cNvPr id="294" name="Ink 293">
                  <a:extLst>
                    <a:ext uri="{FF2B5EF4-FFF2-40B4-BE49-F238E27FC236}">
                      <a16:creationId xmlns:a16="http://schemas.microsoft.com/office/drawing/2014/main" id="{ABCE164A-45BE-6B4F-A48F-3779A53347B0}"/>
                    </a:ext>
                  </a:extLst>
                </p:cNvPr>
                <p:cNvPicPr/>
                <p:nvPr/>
              </p:nvPicPr>
              <p:blipFill>
                <a:blip r:embed="rId430"/>
                <a:stretch>
                  <a:fillRect/>
                </a:stretch>
              </p:blipFill>
              <p:spPr>
                <a:xfrm>
                  <a:off x="9693629" y="7395356"/>
                  <a:ext cx="183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6" name="Ink 295">
                  <a:extLst>
                    <a:ext uri="{FF2B5EF4-FFF2-40B4-BE49-F238E27FC236}">
                      <a16:creationId xmlns:a16="http://schemas.microsoft.com/office/drawing/2014/main" id="{46A460F7-BE40-3A42-97AC-9ACC90E3511D}"/>
                    </a:ext>
                  </a:extLst>
                </p14:cNvPr>
                <p14:cNvContentPartPr/>
                <p14:nvPr/>
              </p14:nvContentPartPr>
              <p14:xfrm>
                <a:off x="9956947" y="7384200"/>
                <a:ext cx="93960" cy="156240"/>
              </p14:xfrm>
            </p:contentPart>
          </mc:Choice>
          <mc:Fallback xmlns="">
            <p:pic>
              <p:nvPicPr>
                <p:cNvPr id="296" name="Ink 295">
                  <a:extLst>
                    <a:ext uri="{FF2B5EF4-FFF2-40B4-BE49-F238E27FC236}">
                      <a16:creationId xmlns:a16="http://schemas.microsoft.com/office/drawing/2014/main" id="{46A460F7-BE40-3A42-97AC-9ACC90E3511D}"/>
                    </a:ext>
                  </a:extLst>
                </p:cNvPr>
                <p:cNvPicPr/>
                <p:nvPr/>
              </p:nvPicPr>
              <p:blipFill>
                <a:blip r:embed="rId432"/>
                <a:stretch>
                  <a:fillRect/>
                </a:stretch>
              </p:blipFill>
              <p:spPr>
                <a:xfrm>
                  <a:off x="9949416" y="7376657"/>
                  <a:ext cx="109022" cy="171325"/>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97" name="Ink 296">
                  <a:extLst>
                    <a:ext uri="{FF2B5EF4-FFF2-40B4-BE49-F238E27FC236}">
                      <a16:creationId xmlns:a16="http://schemas.microsoft.com/office/drawing/2014/main" id="{16447695-6381-AD4E-A5D7-67EF908338AA}"/>
                    </a:ext>
                  </a:extLst>
                </p14:cNvPr>
                <p14:cNvContentPartPr/>
                <p14:nvPr/>
              </p14:nvContentPartPr>
              <p14:xfrm>
                <a:off x="10046587" y="7454760"/>
                <a:ext cx="79560" cy="52560"/>
              </p14:xfrm>
            </p:contentPart>
          </mc:Choice>
          <mc:Fallback xmlns="">
            <p:pic>
              <p:nvPicPr>
                <p:cNvPr id="297" name="Ink 296">
                  <a:extLst>
                    <a:ext uri="{FF2B5EF4-FFF2-40B4-BE49-F238E27FC236}">
                      <a16:creationId xmlns:a16="http://schemas.microsoft.com/office/drawing/2014/main" id="{16447695-6381-AD4E-A5D7-67EF908338AA}"/>
                    </a:ext>
                  </a:extLst>
                </p:cNvPr>
                <p:cNvPicPr/>
                <p:nvPr/>
              </p:nvPicPr>
              <p:blipFill>
                <a:blip r:embed="rId434"/>
                <a:stretch>
                  <a:fillRect/>
                </a:stretch>
              </p:blipFill>
              <p:spPr>
                <a:xfrm>
                  <a:off x="10036147" y="7444320"/>
                  <a:ext cx="99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98" name="Ink 297">
                  <a:extLst>
                    <a:ext uri="{FF2B5EF4-FFF2-40B4-BE49-F238E27FC236}">
                      <a16:creationId xmlns:a16="http://schemas.microsoft.com/office/drawing/2014/main" id="{BC2A5E8D-48B4-0149-8FAD-E61412D40F6B}"/>
                    </a:ext>
                  </a:extLst>
                </p14:cNvPr>
                <p14:cNvContentPartPr/>
                <p14:nvPr/>
              </p14:nvContentPartPr>
              <p14:xfrm>
                <a:off x="10129387" y="7448280"/>
                <a:ext cx="105120" cy="44280"/>
              </p14:xfrm>
            </p:contentPart>
          </mc:Choice>
          <mc:Fallback xmlns="">
            <p:pic>
              <p:nvPicPr>
                <p:cNvPr id="298" name="Ink 297">
                  <a:extLst>
                    <a:ext uri="{FF2B5EF4-FFF2-40B4-BE49-F238E27FC236}">
                      <a16:creationId xmlns:a16="http://schemas.microsoft.com/office/drawing/2014/main" id="{BC2A5E8D-48B4-0149-8FAD-E61412D40F6B}"/>
                    </a:ext>
                  </a:extLst>
                </p:cNvPr>
                <p:cNvPicPr/>
                <p:nvPr/>
              </p:nvPicPr>
              <p:blipFill>
                <a:blip r:embed="rId436"/>
                <a:stretch>
                  <a:fillRect/>
                </a:stretch>
              </p:blipFill>
              <p:spPr>
                <a:xfrm>
                  <a:off x="10118947" y="7437754"/>
                  <a:ext cx="125280" cy="64605"/>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0" name="Ink 299">
                  <a:extLst>
                    <a:ext uri="{FF2B5EF4-FFF2-40B4-BE49-F238E27FC236}">
                      <a16:creationId xmlns:a16="http://schemas.microsoft.com/office/drawing/2014/main" id="{5E98C22F-DC22-E744-91AC-9FF5D5829DA5}"/>
                    </a:ext>
                  </a:extLst>
                </p14:cNvPr>
                <p14:cNvContentPartPr/>
                <p14:nvPr/>
              </p14:nvContentPartPr>
              <p14:xfrm>
                <a:off x="10326667" y="7410840"/>
                <a:ext cx="119880" cy="66960"/>
              </p14:xfrm>
            </p:contentPart>
          </mc:Choice>
          <mc:Fallback xmlns="">
            <p:pic>
              <p:nvPicPr>
                <p:cNvPr id="300" name="Ink 299">
                  <a:extLst>
                    <a:ext uri="{FF2B5EF4-FFF2-40B4-BE49-F238E27FC236}">
                      <a16:creationId xmlns:a16="http://schemas.microsoft.com/office/drawing/2014/main" id="{5E98C22F-DC22-E744-91AC-9FF5D5829DA5}"/>
                    </a:ext>
                  </a:extLst>
                </p:cNvPr>
                <p:cNvPicPr/>
                <p:nvPr/>
              </p:nvPicPr>
              <p:blipFill>
                <a:blip r:embed="rId438"/>
                <a:stretch>
                  <a:fillRect/>
                </a:stretch>
              </p:blipFill>
              <p:spPr>
                <a:xfrm>
                  <a:off x="10316227" y="7400400"/>
                  <a:ext cx="140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1" name="Ink 300">
                  <a:extLst>
                    <a:ext uri="{FF2B5EF4-FFF2-40B4-BE49-F238E27FC236}">
                      <a16:creationId xmlns:a16="http://schemas.microsoft.com/office/drawing/2014/main" id="{106E284D-FB98-4A47-A882-758D996DB6E5}"/>
                    </a:ext>
                  </a:extLst>
                </p14:cNvPr>
                <p14:cNvContentPartPr/>
                <p14:nvPr/>
              </p14:nvContentPartPr>
              <p14:xfrm>
                <a:off x="10459147" y="7410840"/>
                <a:ext cx="66960" cy="50400"/>
              </p14:xfrm>
            </p:contentPart>
          </mc:Choice>
          <mc:Fallback xmlns="">
            <p:pic>
              <p:nvPicPr>
                <p:cNvPr id="301" name="Ink 300">
                  <a:extLst>
                    <a:ext uri="{FF2B5EF4-FFF2-40B4-BE49-F238E27FC236}">
                      <a16:creationId xmlns:a16="http://schemas.microsoft.com/office/drawing/2014/main" id="{106E284D-FB98-4A47-A882-758D996DB6E5}"/>
                    </a:ext>
                  </a:extLst>
                </p:cNvPr>
                <p:cNvPicPr/>
                <p:nvPr/>
              </p:nvPicPr>
              <p:blipFill>
                <a:blip r:embed="rId440"/>
                <a:stretch>
                  <a:fillRect/>
                </a:stretch>
              </p:blipFill>
              <p:spPr>
                <a:xfrm>
                  <a:off x="10451587" y="7403280"/>
                  <a:ext cx="82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2" name="Ink 301">
                  <a:extLst>
                    <a:ext uri="{FF2B5EF4-FFF2-40B4-BE49-F238E27FC236}">
                      <a16:creationId xmlns:a16="http://schemas.microsoft.com/office/drawing/2014/main" id="{B1B95375-1912-4243-938D-7582C302DFC3}"/>
                    </a:ext>
                  </a:extLst>
                </p14:cNvPr>
                <p14:cNvContentPartPr/>
                <p14:nvPr/>
              </p14:nvContentPartPr>
              <p14:xfrm>
                <a:off x="10548427" y="7421280"/>
                <a:ext cx="23400" cy="48240"/>
              </p14:xfrm>
            </p:contentPart>
          </mc:Choice>
          <mc:Fallback xmlns="">
            <p:pic>
              <p:nvPicPr>
                <p:cNvPr id="302" name="Ink 301">
                  <a:extLst>
                    <a:ext uri="{FF2B5EF4-FFF2-40B4-BE49-F238E27FC236}">
                      <a16:creationId xmlns:a16="http://schemas.microsoft.com/office/drawing/2014/main" id="{B1B95375-1912-4243-938D-7582C302DFC3}"/>
                    </a:ext>
                  </a:extLst>
                </p:cNvPr>
                <p:cNvPicPr/>
                <p:nvPr/>
              </p:nvPicPr>
              <p:blipFill>
                <a:blip r:embed="rId442"/>
                <a:stretch>
                  <a:fillRect/>
                </a:stretch>
              </p:blipFill>
              <p:spPr>
                <a:xfrm>
                  <a:off x="10540867" y="7413720"/>
                  <a:ext cx="385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3" name="Ink 302">
                  <a:extLst>
                    <a:ext uri="{FF2B5EF4-FFF2-40B4-BE49-F238E27FC236}">
                      <a16:creationId xmlns:a16="http://schemas.microsoft.com/office/drawing/2014/main" id="{AFCC8DFD-E041-9C4D-A912-DEDE094177ED}"/>
                    </a:ext>
                  </a:extLst>
                </p14:cNvPr>
                <p14:cNvContentPartPr/>
                <p14:nvPr/>
              </p14:nvContentPartPr>
              <p14:xfrm>
                <a:off x="10565347" y="7367280"/>
                <a:ext cx="25200" cy="44280"/>
              </p14:xfrm>
            </p:contentPart>
          </mc:Choice>
          <mc:Fallback xmlns="">
            <p:pic>
              <p:nvPicPr>
                <p:cNvPr id="303" name="Ink 302">
                  <a:extLst>
                    <a:ext uri="{FF2B5EF4-FFF2-40B4-BE49-F238E27FC236}">
                      <a16:creationId xmlns:a16="http://schemas.microsoft.com/office/drawing/2014/main" id="{AFCC8DFD-E041-9C4D-A912-DEDE094177ED}"/>
                    </a:ext>
                  </a:extLst>
                </p:cNvPr>
                <p:cNvPicPr/>
                <p:nvPr/>
              </p:nvPicPr>
              <p:blipFill>
                <a:blip r:embed="rId444"/>
                <a:stretch>
                  <a:fillRect/>
                </a:stretch>
              </p:blipFill>
              <p:spPr>
                <a:xfrm>
                  <a:off x="10557893" y="7359720"/>
                  <a:ext cx="40107"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4" name="Ink 303">
                  <a:extLst>
                    <a:ext uri="{FF2B5EF4-FFF2-40B4-BE49-F238E27FC236}">
                      <a16:creationId xmlns:a16="http://schemas.microsoft.com/office/drawing/2014/main" id="{2CB5E625-A480-2843-934E-5AA368805D6C}"/>
                    </a:ext>
                  </a:extLst>
                </p14:cNvPr>
                <p14:cNvContentPartPr/>
                <p14:nvPr/>
              </p14:nvContentPartPr>
              <p14:xfrm>
                <a:off x="10606747" y="7323360"/>
                <a:ext cx="494280" cy="164880"/>
              </p14:xfrm>
            </p:contentPart>
          </mc:Choice>
          <mc:Fallback xmlns="">
            <p:pic>
              <p:nvPicPr>
                <p:cNvPr id="304" name="Ink 303">
                  <a:extLst>
                    <a:ext uri="{FF2B5EF4-FFF2-40B4-BE49-F238E27FC236}">
                      <a16:creationId xmlns:a16="http://schemas.microsoft.com/office/drawing/2014/main" id="{2CB5E625-A480-2843-934E-5AA368805D6C}"/>
                    </a:ext>
                  </a:extLst>
                </p:cNvPr>
                <p:cNvPicPr/>
                <p:nvPr/>
              </p:nvPicPr>
              <p:blipFill>
                <a:blip r:embed="rId446"/>
                <a:stretch>
                  <a:fillRect/>
                </a:stretch>
              </p:blipFill>
              <p:spPr>
                <a:xfrm>
                  <a:off x="10599187" y="7315800"/>
                  <a:ext cx="509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7" name="Ink 306">
                  <a:extLst>
                    <a:ext uri="{FF2B5EF4-FFF2-40B4-BE49-F238E27FC236}">
                      <a16:creationId xmlns:a16="http://schemas.microsoft.com/office/drawing/2014/main" id="{EACB6B69-C2EA-B44E-AD41-2E115767F3B9}"/>
                    </a:ext>
                  </a:extLst>
                </p14:cNvPr>
                <p14:cNvContentPartPr/>
                <p14:nvPr/>
              </p14:nvContentPartPr>
              <p14:xfrm>
                <a:off x="873720" y="7833851"/>
                <a:ext cx="187560" cy="268560"/>
              </p14:xfrm>
            </p:contentPart>
          </mc:Choice>
          <mc:Fallback xmlns="">
            <p:pic>
              <p:nvPicPr>
                <p:cNvPr id="307" name="Ink 306">
                  <a:extLst>
                    <a:ext uri="{FF2B5EF4-FFF2-40B4-BE49-F238E27FC236}">
                      <a16:creationId xmlns:a16="http://schemas.microsoft.com/office/drawing/2014/main" id="{EACB6B69-C2EA-B44E-AD41-2E115767F3B9}"/>
                    </a:ext>
                  </a:extLst>
                </p:cNvPr>
                <p:cNvPicPr/>
                <p:nvPr/>
              </p:nvPicPr>
              <p:blipFill>
                <a:blip r:embed="rId448"/>
                <a:stretch>
                  <a:fillRect/>
                </a:stretch>
              </p:blipFill>
              <p:spPr>
                <a:xfrm>
                  <a:off x="866174" y="7826281"/>
                  <a:ext cx="202651" cy="2837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8" name="Ink 307">
                  <a:extLst>
                    <a:ext uri="{FF2B5EF4-FFF2-40B4-BE49-F238E27FC236}">
                      <a16:creationId xmlns:a16="http://schemas.microsoft.com/office/drawing/2014/main" id="{FF54C3E0-5A41-8347-9ECA-EA8C8277C8EC}"/>
                    </a:ext>
                  </a:extLst>
                </p14:cNvPr>
                <p14:cNvContentPartPr/>
                <p14:nvPr/>
              </p14:nvContentPartPr>
              <p14:xfrm>
                <a:off x="1113840" y="7883531"/>
                <a:ext cx="118800" cy="153000"/>
              </p14:xfrm>
            </p:contentPart>
          </mc:Choice>
          <mc:Fallback xmlns="">
            <p:pic>
              <p:nvPicPr>
                <p:cNvPr id="308" name="Ink 307">
                  <a:extLst>
                    <a:ext uri="{FF2B5EF4-FFF2-40B4-BE49-F238E27FC236}">
                      <a16:creationId xmlns:a16="http://schemas.microsoft.com/office/drawing/2014/main" id="{FF54C3E0-5A41-8347-9ECA-EA8C8277C8EC}"/>
                    </a:ext>
                  </a:extLst>
                </p:cNvPr>
                <p:cNvPicPr/>
                <p:nvPr/>
              </p:nvPicPr>
              <p:blipFill>
                <a:blip r:embed="rId450"/>
                <a:stretch>
                  <a:fillRect/>
                </a:stretch>
              </p:blipFill>
              <p:spPr>
                <a:xfrm>
                  <a:off x="1106280" y="7875953"/>
                  <a:ext cx="133920" cy="168156"/>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09" name="Ink 308">
                  <a:extLst>
                    <a:ext uri="{FF2B5EF4-FFF2-40B4-BE49-F238E27FC236}">
                      <a16:creationId xmlns:a16="http://schemas.microsoft.com/office/drawing/2014/main" id="{DADCB883-3F81-6C48-B976-FA5F9156F6F5}"/>
                    </a:ext>
                  </a:extLst>
                </p14:cNvPr>
                <p14:cNvContentPartPr/>
                <p14:nvPr/>
              </p14:nvContentPartPr>
              <p14:xfrm>
                <a:off x="1254600" y="7924211"/>
                <a:ext cx="87840" cy="93600"/>
              </p14:xfrm>
            </p:contentPart>
          </mc:Choice>
          <mc:Fallback xmlns="">
            <p:pic>
              <p:nvPicPr>
                <p:cNvPr id="309" name="Ink 308">
                  <a:extLst>
                    <a:ext uri="{FF2B5EF4-FFF2-40B4-BE49-F238E27FC236}">
                      <a16:creationId xmlns:a16="http://schemas.microsoft.com/office/drawing/2014/main" id="{DADCB883-3F81-6C48-B976-FA5F9156F6F5}"/>
                    </a:ext>
                  </a:extLst>
                </p:cNvPr>
                <p:cNvPicPr/>
                <p:nvPr/>
              </p:nvPicPr>
              <p:blipFill>
                <a:blip r:embed="rId452"/>
                <a:stretch>
                  <a:fillRect/>
                </a:stretch>
              </p:blipFill>
              <p:spPr>
                <a:xfrm>
                  <a:off x="1247040" y="7916651"/>
                  <a:ext cx="102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0" name="Ink 309">
                  <a:extLst>
                    <a:ext uri="{FF2B5EF4-FFF2-40B4-BE49-F238E27FC236}">
                      <a16:creationId xmlns:a16="http://schemas.microsoft.com/office/drawing/2014/main" id="{25FEA7D9-B746-3147-800E-865E1825A342}"/>
                    </a:ext>
                  </a:extLst>
                </p14:cNvPr>
                <p14:cNvContentPartPr/>
                <p14:nvPr/>
              </p14:nvContentPartPr>
              <p14:xfrm>
                <a:off x="1360440" y="7939691"/>
                <a:ext cx="12960" cy="87120"/>
              </p14:xfrm>
            </p:contentPart>
          </mc:Choice>
          <mc:Fallback xmlns="">
            <p:pic>
              <p:nvPicPr>
                <p:cNvPr id="310" name="Ink 309">
                  <a:extLst>
                    <a:ext uri="{FF2B5EF4-FFF2-40B4-BE49-F238E27FC236}">
                      <a16:creationId xmlns:a16="http://schemas.microsoft.com/office/drawing/2014/main" id="{25FEA7D9-B746-3147-800E-865E1825A342}"/>
                    </a:ext>
                  </a:extLst>
                </p:cNvPr>
                <p:cNvPicPr/>
                <p:nvPr/>
              </p:nvPicPr>
              <p:blipFill>
                <a:blip r:embed="rId454"/>
                <a:stretch>
                  <a:fillRect/>
                </a:stretch>
              </p:blipFill>
              <p:spPr>
                <a:xfrm>
                  <a:off x="1352664" y="7932100"/>
                  <a:ext cx="28512" cy="102303"/>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1" name="Ink 310">
                  <a:extLst>
                    <a:ext uri="{FF2B5EF4-FFF2-40B4-BE49-F238E27FC236}">
                      <a16:creationId xmlns:a16="http://schemas.microsoft.com/office/drawing/2014/main" id="{51AFE8F2-FD93-1D48-9C49-AA0D95754C5E}"/>
                    </a:ext>
                  </a:extLst>
                </p14:cNvPr>
                <p14:cNvContentPartPr/>
                <p14:nvPr/>
              </p14:nvContentPartPr>
              <p14:xfrm>
                <a:off x="1344960" y="7888571"/>
                <a:ext cx="15840" cy="17280"/>
              </p14:xfrm>
            </p:contentPart>
          </mc:Choice>
          <mc:Fallback xmlns="">
            <p:pic>
              <p:nvPicPr>
                <p:cNvPr id="311" name="Ink 310">
                  <a:extLst>
                    <a:ext uri="{FF2B5EF4-FFF2-40B4-BE49-F238E27FC236}">
                      <a16:creationId xmlns:a16="http://schemas.microsoft.com/office/drawing/2014/main" id="{51AFE8F2-FD93-1D48-9C49-AA0D95754C5E}"/>
                    </a:ext>
                  </a:extLst>
                </p:cNvPr>
                <p:cNvPicPr/>
                <p:nvPr/>
              </p:nvPicPr>
              <p:blipFill>
                <a:blip r:embed="rId456"/>
                <a:stretch>
                  <a:fillRect/>
                </a:stretch>
              </p:blipFill>
              <p:spPr>
                <a:xfrm>
                  <a:off x="1337568" y="7881011"/>
                  <a:ext cx="30624"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2" name="Ink 311">
                  <a:extLst>
                    <a:ext uri="{FF2B5EF4-FFF2-40B4-BE49-F238E27FC236}">
                      <a16:creationId xmlns:a16="http://schemas.microsoft.com/office/drawing/2014/main" id="{04E2B030-B442-4449-A0AD-D78C8C480DDE}"/>
                    </a:ext>
                  </a:extLst>
                </p14:cNvPr>
                <p14:cNvContentPartPr/>
                <p14:nvPr/>
              </p14:nvContentPartPr>
              <p14:xfrm>
                <a:off x="1407240" y="7930331"/>
                <a:ext cx="78480" cy="92520"/>
              </p14:xfrm>
            </p:contentPart>
          </mc:Choice>
          <mc:Fallback xmlns="">
            <p:pic>
              <p:nvPicPr>
                <p:cNvPr id="312" name="Ink 311">
                  <a:extLst>
                    <a:ext uri="{FF2B5EF4-FFF2-40B4-BE49-F238E27FC236}">
                      <a16:creationId xmlns:a16="http://schemas.microsoft.com/office/drawing/2014/main" id="{04E2B030-B442-4449-A0AD-D78C8C480DDE}"/>
                    </a:ext>
                  </a:extLst>
                </p:cNvPr>
                <p:cNvPicPr/>
                <p:nvPr/>
              </p:nvPicPr>
              <p:blipFill>
                <a:blip r:embed="rId458"/>
                <a:stretch>
                  <a:fillRect/>
                </a:stretch>
              </p:blipFill>
              <p:spPr>
                <a:xfrm>
                  <a:off x="1399680" y="7922771"/>
                  <a:ext cx="93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3" name="Ink 312">
                  <a:extLst>
                    <a:ext uri="{FF2B5EF4-FFF2-40B4-BE49-F238E27FC236}">
                      <a16:creationId xmlns:a16="http://schemas.microsoft.com/office/drawing/2014/main" id="{6897B1EB-BC30-014F-BA18-D96D8846A005}"/>
                    </a:ext>
                  </a:extLst>
                </p14:cNvPr>
                <p14:cNvContentPartPr/>
                <p14:nvPr/>
              </p14:nvContentPartPr>
              <p14:xfrm>
                <a:off x="1544760" y="7921331"/>
                <a:ext cx="162720" cy="87480"/>
              </p14:xfrm>
            </p:contentPart>
          </mc:Choice>
          <mc:Fallback xmlns="">
            <p:pic>
              <p:nvPicPr>
                <p:cNvPr id="313" name="Ink 312">
                  <a:extLst>
                    <a:ext uri="{FF2B5EF4-FFF2-40B4-BE49-F238E27FC236}">
                      <a16:creationId xmlns:a16="http://schemas.microsoft.com/office/drawing/2014/main" id="{6897B1EB-BC30-014F-BA18-D96D8846A005}"/>
                    </a:ext>
                  </a:extLst>
                </p:cNvPr>
                <p:cNvPicPr/>
                <p:nvPr/>
              </p:nvPicPr>
              <p:blipFill>
                <a:blip r:embed="rId460"/>
                <a:stretch>
                  <a:fillRect/>
                </a:stretch>
              </p:blipFill>
              <p:spPr>
                <a:xfrm>
                  <a:off x="1537200" y="7913740"/>
                  <a:ext cx="177840" cy="102662"/>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14" name="Ink 313">
                  <a:extLst>
                    <a:ext uri="{FF2B5EF4-FFF2-40B4-BE49-F238E27FC236}">
                      <a16:creationId xmlns:a16="http://schemas.microsoft.com/office/drawing/2014/main" id="{28F5D254-43A9-5C48-8C5E-065FDDAB8054}"/>
                    </a:ext>
                  </a:extLst>
                </p14:cNvPr>
                <p14:cNvContentPartPr/>
                <p14:nvPr/>
              </p14:nvContentPartPr>
              <p14:xfrm>
                <a:off x="1697760" y="7930331"/>
                <a:ext cx="72000" cy="69120"/>
              </p14:xfrm>
            </p:contentPart>
          </mc:Choice>
          <mc:Fallback xmlns="">
            <p:pic>
              <p:nvPicPr>
                <p:cNvPr id="314" name="Ink 313">
                  <a:extLst>
                    <a:ext uri="{FF2B5EF4-FFF2-40B4-BE49-F238E27FC236}">
                      <a16:creationId xmlns:a16="http://schemas.microsoft.com/office/drawing/2014/main" id="{28F5D254-43A9-5C48-8C5E-065FDDAB8054}"/>
                    </a:ext>
                  </a:extLst>
                </p:cNvPr>
                <p:cNvPicPr/>
                <p:nvPr/>
              </p:nvPicPr>
              <p:blipFill>
                <a:blip r:embed="rId462"/>
                <a:stretch>
                  <a:fillRect/>
                </a:stretch>
              </p:blipFill>
              <p:spPr>
                <a:xfrm>
                  <a:off x="1690238" y="7922731"/>
                  <a:ext cx="87045" cy="84319"/>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15" name="Ink 314">
                  <a:extLst>
                    <a:ext uri="{FF2B5EF4-FFF2-40B4-BE49-F238E27FC236}">
                      <a16:creationId xmlns:a16="http://schemas.microsoft.com/office/drawing/2014/main" id="{826A8EC8-9313-1A4B-A406-B9D01053F777}"/>
                    </a:ext>
                  </a:extLst>
                </p14:cNvPr>
                <p14:cNvContentPartPr/>
                <p14:nvPr/>
              </p14:nvContentPartPr>
              <p14:xfrm>
                <a:off x="1691280" y="7930331"/>
                <a:ext cx="72000" cy="103320"/>
              </p14:xfrm>
            </p:contentPart>
          </mc:Choice>
          <mc:Fallback xmlns="">
            <p:pic>
              <p:nvPicPr>
                <p:cNvPr id="315" name="Ink 314">
                  <a:extLst>
                    <a:ext uri="{FF2B5EF4-FFF2-40B4-BE49-F238E27FC236}">
                      <a16:creationId xmlns:a16="http://schemas.microsoft.com/office/drawing/2014/main" id="{826A8EC8-9313-1A4B-A406-B9D01053F777}"/>
                    </a:ext>
                  </a:extLst>
                </p:cNvPr>
                <p:cNvPicPr/>
                <p:nvPr/>
              </p:nvPicPr>
              <p:blipFill>
                <a:blip r:embed="rId464"/>
                <a:stretch>
                  <a:fillRect/>
                </a:stretch>
              </p:blipFill>
              <p:spPr>
                <a:xfrm>
                  <a:off x="1683720" y="7922771"/>
                  <a:ext cx="87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16" name="Ink 315">
                  <a:extLst>
                    <a:ext uri="{FF2B5EF4-FFF2-40B4-BE49-F238E27FC236}">
                      <a16:creationId xmlns:a16="http://schemas.microsoft.com/office/drawing/2014/main" id="{24891A1E-2976-CC4E-A7C7-44F1EF0A1723}"/>
                    </a:ext>
                  </a:extLst>
                </p14:cNvPr>
                <p14:cNvContentPartPr/>
                <p14:nvPr/>
              </p14:nvContentPartPr>
              <p14:xfrm>
                <a:off x="1756800" y="7927451"/>
                <a:ext cx="78480" cy="246960"/>
              </p14:xfrm>
            </p:contentPart>
          </mc:Choice>
          <mc:Fallback xmlns="">
            <p:pic>
              <p:nvPicPr>
                <p:cNvPr id="316" name="Ink 315">
                  <a:extLst>
                    <a:ext uri="{FF2B5EF4-FFF2-40B4-BE49-F238E27FC236}">
                      <a16:creationId xmlns:a16="http://schemas.microsoft.com/office/drawing/2014/main" id="{24891A1E-2976-CC4E-A7C7-44F1EF0A1723}"/>
                    </a:ext>
                  </a:extLst>
                </p:cNvPr>
                <p:cNvPicPr/>
                <p:nvPr/>
              </p:nvPicPr>
              <p:blipFill>
                <a:blip r:embed="rId466"/>
                <a:stretch>
                  <a:fillRect/>
                </a:stretch>
              </p:blipFill>
              <p:spPr>
                <a:xfrm>
                  <a:off x="1749240" y="7919891"/>
                  <a:ext cx="936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17" name="Ink 316">
                  <a:extLst>
                    <a:ext uri="{FF2B5EF4-FFF2-40B4-BE49-F238E27FC236}">
                      <a16:creationId xmlns:a16="http://schemas.microsoft.com/office/drawing/2014/main" id="{E37E539E-2852-2341-804B-12BEAF7DB393}"/>
                    </a:ext>
                  </a:extLst>
                </p14:cNvPr>
                <p14:cNvContentPartPr/>
                <p14:nvPr/>
              </p14:nvContentPartPr>
              <p14:xfrm>
                <a:off x="1831680" y="7863731"/>
                <a:ext cx="109440" cy="163440"/>
              </p14:xfrm>
            </p:contentPart>
          </mc:Choice>
          <mc:Fallback xmlns="">
            <p:pic>
              <p:nvPicPr>
                <p:cNvPr id="317" name="Ink 316">
                  <a:extLst>
                    <a:ext uri="{FF2B5EF4-FFF2-40B4-BE49-F238E27FC236}">
                      <a16:creationId xmlns:a16="http://schemas.microsoft.com/office/drawing/2014/main" id="{E37E539E-2852-2341-804B-12BEAF7DB393}"/>
                    </a:ext>
                  </a:extLst>
                </p:cNvPr>
                <p:cNvPicPr/>
                <p:nvPr/>
              </p:nvPicPr>
              <p:blipFill>
                <a:blip r:embed="rId468"/>
                <a:stretch>
                  <a:fillRect/>
                </a:stretch>
              </p:blipFill>
              <p:spPr>
                <a:xfrm>
                  <a:off x="1824120" y="7856154"/>
                  <a:ext cx="124560" cy="178593"/>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19" name="Ink 318">
                  <a:extLst>
                    <a:ext uri="{FF2B5EF4-FFF2-40B4-BE49-F238E27FC236}">
                      <a16:creationId xmlns:a16="http://schemas.microsoft.com/office/drawing/2014/main" id="{2D100AD5-FA9D-344E-B487-E52680B4D382}"/>
                    </a:ext>
                  </a:extLst>
                </p14:cNvPr>
                <p14:cNvContentPartPr/>
                <p14:nvPr/>
              </p14:nvContentPartPr>
              <p14:xfrm>
                <a:off x="1953360" y="7958411"/>
                <a:ext cx="50040" cy="41040"/>
              </p14:xfrm>
            </p:contentPart>
          </mc:Choice>
          <mc:Fallback xmlns="">
            <p:pic>
              <p:nvPicPr>
                <p:cNvPr id="319" name="Ink 318">
                  <a:extLst>
                    <a:ext uri="{FF2B5EF4-FFF2-40B4-BE49-F238E27FC236}">
                      <a16:creationId xmlns:a16="http://schemas.microsoft.com/office/drawing/2014/main" id="{2D100AD5-FA9D-344E-B487-E52680B4D382}"/>
                    </a:ext>
                  </a:extLst>
                </p:cNvPr>
                <p:cNvPicPr/>
                <p:nvPr/>
              </p:nvPicPr>
              <p:blipFill>
                <a:blip r:embed="rId470"/>
                <a:stretch>
                  <a:fillRect/>
                </a:stretch>
              </p:blipFill>
              <p:spPr>
                <a:xfrm>
                  <a:off x="1945800" y="7950784"/>
                  <a:ext cx="65160" cy="56294"/>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20" name="Ink 319">
                  <a:extLst>
                    <a:ext uri="{FF2B5EF4-FFF2-40B4-BE49-F238E27FC236}">
                      <a16:creationId xmlns:a16="http://schemas.microsoft.com/office/drawing/2014/main" id="{207025D8-FBF4-124A-A08B-D07CAE1A4D4E}"/>
                    </a:ext>
                  </a:extLst>
                </p14:cNvPr>
                <p14:cNvContentPartPr/>
                <p14:nvPr/>
              </p14:nvContentPartPr>
              <p14:xfrm>
                <a:off x="1972440" y="7827731"/>
                <a:ext cx="134640" cy="191880"/>
              </p14:xfrm>
            </p:contentPart>
          </mc:Choice>
          <mc:Fallback xmlns="">
            <p:pic>
              <p:nvPicPr>
                <p:cNvPr id="320" name="Ink 319">
                  <a:extLst>
                    <a:ext uri="{FF2B5EF4-FFF2-40B4-BE49-F238E27FC236}">
                      <a16:creationId xmlns:a16="http://schemas.microsoft.com/office/drawing/2014/main" id="{207025D8-FBF4-124A-A08B-D07CAE1A4D4E}"/>
                    </a:ext>
                  </a:extLst>
                </p:cNvPr>
                <p:cNvPicPr/>
                <p:nvPr/>
              </p:nvPicPr>
              <p:blipFill>
                <a:blip r:embed="rId472"/>
                <a:stretch>
                  <a:fillRect/>
                </a:stretch>
              </p:blipFill>
              <p:spPr>
                <a:xfrm>
                  <a:off x="1964880" y="7820157"/>
                  <a:ext cx="149760" cy="207028"/>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21" name="Ink 320">
                  <a:extLst>
                    <a:ext uri="{FF2B5EF4-FFF2-40B4-BE49-F238E27FC236}">
                      <a16:creationId xmlns:a16="http://schemas.microsoft.com/office/drawing/2014/main" id="{E09FBD05-5660-9840-88FB-BB708D6940E8}"/>
                    </a:ext>
                  </a:extLst>
                </p14:cNvPr>
                <p14:cNvContentPartPr/>
                <p14:nvPr/>
              </p14:nvContentPartPr>
              <p14:xfrm>
                <a:off x="2109600" y="7936811"/>
                <a:ext cx="3600" cy="43920"/>
              </p14:xfrm>
            </p:contentPart>
          </mc:Choice>
          <mc:Fallback xmlns="">
            <p:pic>
              <p:nvPicPr>
                <p:cNvPr id="321" name="Ink 320">
                  <a:extLst>
                    <a:ext uri="{FF2B5EF4-FFF2-40B4-BE49-F238E27FC236}">
                      <a16:creationId xmlns:a16="http://schemas.microsoft.com/office/drawing/2014/main" id="{E09FBD05-5660-9840-88FB-BB708D6940E8}"/>
                    </a:ext>
                  </a:extLst>
                </p:cNvPr>
                <p:cNvPicPr/>
                <p:nvPr/>
              </p:nvPicPr>
              <p:blipFill>
                <a:blip r:embed="rId474"/>
                <a:stretch>
                  <a:fillRect/>
                </a:stretch>
              </p:blipFill>
              <p:spPr>
                <a:xfrm>
                  <a:off x="2102040" y="7929251"/>
                  <a:ext cx="18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22" name="Ink 321">
                  <a:extLst>
                    <a:ext uri="{FF2B5EF4-FFF2-40B4-BE49-F238E27FC236}">
                      <a16:creationId xmlns:a16="http://schemas.microsoft.com/office/drawing/2014/main" id="{2DFD0D01-B569-8E41-B3CF-B30872AD79E4}"/>
                    </a:ext>
                  </a:extLst>
                </p14:cNvPr>
                <p14:cNvContentPartPr/>
                <p14:nvPr/>
              </p14:nvContentPartPr>
              <p14:xfrm>
                <a:off x="2097000" y="7891451"/>
                <a:ext cx="9720" cy="17280"/>
              </p14:xfrm>
            </p:contentPart>
          </mc:Choice>
          <mc:Fallback xmlns="">
            <p:pic>
              <p:nvPicPr>
                <p:cNvPr id="322" name="Ink 321">
                  <a:extLst>
                    <a:ext uri="{FF2B5EF4-FFF2-40B4-BE49-F238E27FC236}">
                      <a16:creationId xmlns:a16="http://schemas.microsoft.com/office/drawing/2014/main" id="{2DFD0D01-B569-8E41-B3CF-B30872AD79E4}"/>
                    </a:ext>
                  </a:extLst>
                </p:cNvPr>
                <p:cNvPicPr/>
                <p:nvPr/>
              </p:nvPicPr>
              <p:blipFill>
                <a:blip r:embed="rId476"/>
                <a:stretch>
                  <a:fillRect/>
                </a:stretch>
              </p:blipFill>
              <p:spPr>
                <a:xfrm>
                  <a:off x="2089440" y="7883891"/>
                  <a:ext cx="24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3" name="Ink 322">
                  <a:extLst>
                    <a:ext uri="{FF2B5EF4-FFF2-40B4-BE49-F238E27FC236}">
                      <a16:creationId xmlns:a16="http://schemas.microsoft.com/office/drawing/2014/main" id="{55463166-957A-5442-A616-4A4A1B1F4736}"/>
                    </a:ext>
                  </a:extLst>
                </p14:cNvPr>
                <p14:cNvContentPartPr/>
                <p14:nvPr/>
              </p14:nvContentPartPr>
              <p14:xfrm>
                <a:off x="2153160" y="7902251"/>
                <a:ext cx="50040" cy="112680"/>
              </p14:xfrm>
            </p:contentPart>
          </mc:Choice>
          <mc:Fallback xmlns="">
            <p:pic>
              <p:nvPicPr>
                <p:cNvPr id="323" name="Ink 322">
                  <a:extLst>
                    <a:ext uri="{FF2B5EF4-FFF2-40B4-BE49-F238E27FC236}">
                      <a16:creationId xmlns:a16="http://schemas.microsoft.com/office/drawing/2014/main" id="{55463166-957A-5442-A616-4A4A1B1F4736}"/>
                    </a:ext>
                  </a:extLst>
                </p:cNvPr>
                <p:cNvPicPr/>
                <p:nvPr/>
              </p:nvPicPr>
              <p:blipFill>
                <a:blip r:embed="rId478"/>
                <a:stretch>
                  <a:fillRect/>
                </a:stretch>
              </p:blipFill>
              <p:spPr>
                <a:xfrm>
                  <a:off x="2145600" y="7894691"/>
                  <a:ext cx="65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24" name="Ink 323">
                  <a:extLst>
                    <a:ext uri="{FF2B5EF4-FFF2-40B4-BE49-F238E27FC236}">
                      <a16:creationId xmlns:a16="http://schemas.microsoft.com/office/drawing/2014/main" id="{4270F578-B7F1-9A40-AA94-AE9768483D5B}"/>
                    </a:ext>
                  </a:extLst>
                </p14:cNvPr>
                <p14:cNvContentPartPr/>
                <p14:nvPr/>
              </p14:nvContentPartPr>
              <p14:xfrm>
                <a:off x="2206440" y="7927451"/>
                <a:ext cx="144000" cy="97200"/>
              </p14:xfrm>
            </p:contentPart>
          </mc:Choice>
          <mc:Fallback xmlns="">
            <p:pic>
              <p:nvPicPr>
                <p:cNvPr id="324" name="Ink 323">
                  <a:extLst>
                    <a:ext uri="{FF2B5EF4-FFF2-40B4-BE49-F238E27FC236}">
                      <a16:creationId xmlns:a16="http://schemas.microsoft.com/office/drawing/2014/main" id="{4270F578-B7F1-9A40-AA94-AE9768483D5B}"/>
                    </a:ext>
                  </a:extLst>
                </p:cNvPr>
                <p:cNvPicPr/>
                <p:nvPr/>
              </p:nvPicPr>
              <p:blipFill>
                <a:blip r:embed="rId480"/>
                <a:stretch>
                  <a:fillRect/>
                </a:stretch>
              </p:blipFill>
              <p:spPr>
                <a:xfrm>
                  <a:off x="2198880" y="7919891"/>
                  <a:ext cx="159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26" name="Ink 325">
                  <a:extLst>
                    <a:ext uri="{FF2B5EF4-FFF2-40B4-BE49-F238E27FC236}">
                      <a16:creationId xmlns:a16="http://schemas.microsoft.com/office/drawing/2014/main" id="{F5E64A98-A35F-5949-8D53-680245F4F128}"/>
                    </a:ext>
                  </a:extLst>
                </p14:cNvPr>
                <p14:cNvContentPartPr/>
                <p14:nvPr/>
              </p14:nvContentPartPr>
              <p14:xfrm>
                <a:off x="2424960" y="7962011"/>
                <a:ext cx="31680" cy="81000"/>
              </p14:xfrm>
            </p:contentPart>
          </mc:Choice>
          <mc:Fallback xmlns="">
            <p:pic>
              <p:nvPicPr>
                <p:cNvPr id="326" name="Ink 325">
                  <a:extLst>
                    <a:ext uri="{FF2B5EF4-FFF2-40B4-BE49-F238E27FC236}">
                      <a16:creationId xmlns:a16="http://schemas.microsoft.com/office/drawing/2014/main" id="{F5E64A98-A35F-5949-8D53-680245F4F128}"/>
                    </a:ext>
                  </a:extLst>
                </p:cNvPr>
                <p:cNvPicPr/>
                <p:nvPr/>
              </p:nvPicPr>
              <p:blipFill>
                <a:blip r:embed="rId482"/>
                <a:stretch>
                  <a:fillRect/>
                </a:stretch>
              </p:blipFill>
              <p:spPr>
                <a:xfrm>
                  <a:off x="2417400" y="7954484"/>
                  <a:ext cx="46800" cy="96053"/>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27" name="Ink 326">
                  <a:extLst>
                    <a:ext uri="{FF2B5EF4-FFF2-40B4-BE49-F238E27FC236}">
                      <a16:creationId xmlns:a16="http://schemas.microsoft.com/office/drawing/2014/main" id="{9CD16CCC-DC08-FA48-ABFD-F40DACA24085}"/>
                    </a:ext>
                  </a:extLst>
                </p14:cNvPr>
                <p14:cNvContentPartPr/>
                <p14:nvPr/>
              </p14:nvContentPartPr>
              <p14:xfrm>
                <a:off x="2431080" y="7920971"/>
                <a:ext cx="25200" cy="22320"/>
              </p14:xfrm>
            </p:contentPart>
          </mc:Choice>
          <mc:Fallback xmlns="">
            <p:pic>
              <p:nvPicPr>
                <p:cNvPr id="327" name="Ink 326">
                  <a:extLst>
                    <a:ext uri="{FF2B5EF4-FFF2-40B4-BE49-F238E27FC236}">
                      <a16:creationId xmlns:a16="http://schemas.microsoft.com/office/drawing/2014/main" id="{9CD16CCC-DC08-FA48-ABFD-F40DACA24085}"/>
                    </a:ext>
                  </a:extLst>
                </p:cNvPr>
                <p:cNvPicPr/>
                <p:nvPr/>
              </p:nvPicPr>
              <p:blipFill>
                <a:blip r:embed="rId484"/>
                <a:stretch>
                  <a:fillRect/>
                </a:stretch>
              </p:blipFill>
              <p:spPr>
                <a:xfrm>
                  <a:off x="2423626" y="7913287"/>
                  <a:ext cx="40107" cy="37688"/>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28" name="Ink 327">
                  <a:extLst>
                    <a:ext uri="{FF2B5EF4-FFF2-40B4-BE49-F238E27FC236}">
                      <a16:creationId xmlns:a16="http://schemas.microsoft.com/office/drawing/2014/main" id="{920BCEE7-2E91-244E-A8C7-528D3515DFAA}"/>
                    </a:ext>
                  </a:extLst>
                </p14:cNvPr>
                <p14:cNvContentPartPr/>
                <p14:nvPr/>
              </p14:nvContentPartPr>
              <p14:xfrm>
                <a:off x="2493360" y="7952291"/>
                <a:ext cx="75240" cy="80280"/>
              </p14:xfrm>
            </p:contentPart>
          </mc:Choice>
          <mc:Fallback xmlns="">
            <p:pic>
              <p:nvPicPr>
                <p:cNvPr id="328" name="Ink 327">
                  <a:extLst>
                    <a:ext uri="{FF2B5EF4-FFF2-40B4-BE49-F238E27FC236}">
                      <a16:creationId xmlns:a16="http://schemas.microsoft.com/office/drawing/2014/main" id="{920BCEE7-2E91-244E-A8C7-528D3515DFAA}"/>
                    </a:ext>
                  </a:extLst>
                </p:cNvPr>
                <p:cNvPicPr/>
                <p:nvPr/>
              </p:nvPicPr>
              <p:blipFill>
                <a:blip r:embed="rId486"/>
                <a:stretch>
                  <a:fillRect/>
                </a:stretch>
              </p:blipFill>
              <p:spPr>
                <a:xfrm>
                  <a:off x="2485800" y="7944731"/>
                  <a:ext cx="90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0" name="Ink 329">
                  <a:extLst>
                    <a:ext uri="{FF2B5EF4-FFF2-40B4-BE49-F238E27FC236}">
                      <a16:creationId xmlns:a16="http://schemas.microsoft.com/office/drawing/2014/main" id="{B5CA19C0-7477-CA48-AF0C-98650EAA912B}"/>
                    </a:ext>
                  </a:extLst>
                </p14:cNvPr>
                <p14:cNvContentPartPr/>
                <p14:nvPr/>
              </p14:nvContentPartPr>
              <p14:xfrm>
                <a:off x="2431080" y="7874171"/>
                <a:ext cx="59400" cy="183600"/>
              </p14:xfrm>
            </p:contentPart>
          </mc:Choice>
          <mc:Fallback xmlns="">
            <p:pic>
              <p:nvPicPr>
                <p:cNvPr id="330" name="Ink 329">
                  <a:extLst>
                    <a:ext uri="{FF2B5EF4-FFF2-40B4-BE49-F238E27FC236}">
                      <a16:creationId xmlns:a16="http://schemas.microsoft.com/office/drawing/2014/main" id="{B5CA19C0-7477-CA48-AF0C-98650EAA912B}"/>
                    </a:ext>
                  </a:extLst>
                </p:cNvPr>
                <p:cNvPicPr/>
                <p:nvPr/>
              </p:nvPicPr>
              <p:blipFill>
                <a:blip r:embed="rId488"/>
                <a:stretch>
                  <a:fillRect/>
                </a:stretch>
              </p:blipFill>
              <p:spPr>
                <a:xfrm>
                  <a:off x="2423520" y="7866596"/>
                  <a:ext cx="74520" cy="19875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31" name="Ink 330">
                  <a:extLst>
                    <a:ext uri="{FF2B5EF4-FFF2-40B4-BE49-F238E27FC236}">
                      <a16:creationId xmlns:a16="http://schemas.microsoft.com/office/drawing/2014/main" id="{9FA7F094-DD5C-C144-9B74-FCFD3C256192}"/>
                    </a:ext>
                  </a:extLst>
                </p14:cNvPr>
                <p14:cNvContentPartPr/>
                <p14:nvPr/>
              </p14:nvContentPartPr>
              <p14:xfrm>
                <a:off x="2530800" y="7926011"/>
                <a:ext cx="112680" cy="98640"/>
              </p14:xfrm>
            </p:contentPart>
          </mc:Choice>
          <mc:Fallback xmlns="">
            <p:pic>
              <p:nvPicPr>
                <p:cNvPr id="331" name="Ink 330">
                  <a:extLst>
                    <a:ext uri="{FF2B5EF4-FFF2-40B4-BE49-F238E27FC236}">
                      <a16:creationId xmlns:a16="http://schemas.microsoft.com/office/drawing/2014/main" id="{9FA7F094-DD5C-C144-9B74-FCFD3C256192}"/>
                    </a:ext>
                  </a:extLst>
                </p:cNvPr>
                <p:cNvPicPr/>
                <p:nvPr/>
              </p:nvPicPr>
              <p:blipFill>
                <a:blip r:embed="rId490"/>
                <a:stretch>
                  <a:fillRect/>
                </a:stretch>
              </p:blipFill>
              <p:spPr>
                <a:xfrm>
                  <a:off x="2523240" y="7918451"/>
                  <a:ext cx="127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2" name="Ink 331">
                  <a:extLst>
                    <a:ext uri="{FF2B5EF4-FFF2-40B4-BE49-F238E27FC236}">
                      <a16:creationId xmlns:a16="http://schemas.microsoft.com/office/drawing/2014/main" id="{FDDB1CF8-DC0D-4D41-A92B-5A40C0809FED}"/>
                    </a:ext>
                  </a:extLst>
                </p14:cNvPr>
                <p14:cNvContentPartPr/>
                <p14:nvPr/>
              </p14:nvContentPartPr>
              <p14:xfrm>
                <a:off x="2653200" y="7934291"/>
                <a:ext cx="99360" cy="80640"/>
              </p14:xfrm>
            </p:contentPart>
          </mc:Choice>
          <mc:Fallback xmlns="">
            <p:pic>
              <p:nvPicPr>
                <p:cNvPr id="332" name="Ink 331">
                  <a:extLst>
                    <a:ext uri="{FF2B5EF4-FFF2-40B4-BE49-F238E27FC236}">
                      <a16:creationId xmlns:a16="http://schemas.microsoft.com/office/drawing/2014/main" id="{FDDB1CF8-DC0D-4D41-A92B-5A40C0809FED}"/>
                    </a:ext>
                  </a:extLst>
                </p:cNvPr>
                <p:cNvPicPr/>
                <p:nvPr/>
              </p:nvPicPr>
              <p:blipFill>
                <a:blip r:embed="rId492"/>
                <a:stretch>
                  <a:fillRect/>
                </a:stretch>
              </p:blipFill>
              <p:spPr>
                <a:xfrm>
                  <a:off x="2645640" y="7926765"/>
                  <a:ext cx="114480" cy="95693"/>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3" name="Ink 332">
                  <a:extLst>
                    <a:ext uri="{FF2B5EF4-FFF2-40B4-BE49-F238E27FC236}">
                      <a16:creationId xmlns:a16="http://schemas.microsoft.com/office/drawing/2014/main" id="{9FE96570-657D-3E4E-96E4-159C83A43E56}"/>
                    </a:ext>
                  </a:extLst>
                </p14:cNvPr>
                <p14:cNvContentPartPr/>
                <p14:nvPr/>
              </p14:nvContentPartPr>
              <p14:xfrm>
                <a:off x="2739960" y="7813691"/>
                <a:ext cx="103320" cy="195120"/>
              </p14:xfrm>
            </p:contentPart>
          </mc:Choice>
          <mc:Fallback xmlns="">
            <p:pic>
              <p:nvPicPr>
                <p:cNvPr id="333" name="Ink 332">
                  <a:extLst>
                    <a:ext uri="{FF2B5EF4-FFF2-40B4-BE49-F238E27FC236}">
                      <a16:creationId xmlns:a16="http://schemas.microsoft.com/office/drawing/2014/main" id="{9FE96570-657D-3E4E-96E4-159C83A43E56}"/>
                    </a:ext>
                  </a:extLst>
                </p:cNvPr>
                <p:cNvPicPr/>
                <p:nvPr/>
              </p:nvPicPr>
              <p:blipFill>
                <a:blip r:embed="rId494"/>
                <a:stretch>
                  <a:fillRect/>
                </a:stretch>
              </p:blipFill>
              <p:spPr>
                <a:xfrm>
                  <a:off x="2732400" y="7806131"/>
                  <a:ext cx="118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4" name="Ink 333">
                  <a:extLst>
                    <a:ext uri="{FF2B5EF4-FFF2-40B4-BE49-F238E27FC236}">
                      <a16:creationId xmlns:a16="http://schemas.microsoft.com/office/drawing/2014/main" id="{F9B6480D-F428-B24E-803C-43E1F608349C}"/>
                    </a:ext>
                  </a:extLst>
                </p14:cNvPr>
                <p14:cNvContentPartPr/>
                <p14:nvPr/>
              </p14:nvContentPartPr>
              <p14:xfrm>
                <a:off x="2917800" y="7899731"/>
                <a:ext cx="81360" cy="127800"/>
              </p14:xfrm>
            </p:contentPart>
          </mc:Choice>
          <mc:Fallback xmlns="">
            <p:pic>
              <p:nvPicPr>
                <p:cNvPr id="334" name="Ink 333">
                  <a:extLst>
                    <a:ext uri="{FF2B5EF4-FFF2-40B4-BE49-F238E27FC236}">
                      <a16:creationId xmlns:a16="http://schemas.microsoft.com/office/drawing/2014/main" id="{F9B6480D-F428-B24E-803C-43E1F608349C}"/>
                    </a:ext>
                  </a:extLst>
                </p:cNvPr>
                <p:cNvPicPr/>
                <p:nvPr/>
              </p:nvPicPr>
              <p:blipFill>
                <a:blip r:embed="rId496"/>
                <a:stretch>
                  <a:fillRect/>
                </a:stretch>
              </p:blipFill>
              <p:spPr>
                <a:xfrm>
                  <a:off x="2910240" y="7892150"/>
                  <a:ext cx="96480" cy="142963"/>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5" name="Ink 334">
                  <a:extLst>
                    <a:ext uri="{FF2B5EF4-FFF2-40B4-BE49-F238E27FC236}">
                      <a16:creationId xmlns:a16="http://schemas.microsoft.com/office/drawing/2014/main" id="{4C874152-74F9-2B42-8BB6-ECBD140FD141}"/>
                    </a:ext>
                  </a:extLst>
                </p14:cNvPr>
                <p14:cNvContentPartPr/>
                <p14:nvPr/>
              </p14:nvContentPartPr>
              <p14:xfrm>
                <a:off x="3045960" y="7914851"/>
                <a:ext cx="46800" cy="93960"/>
              </p14:xfrm>
            </p:contentPart>
          </mc:Choice>
          <mc:Fallback xmlns="">
            <p:pic>
              <p:nvPicPr>
                <p:cNvPr id="335" name="Ink 334">
                  <a:extLst>
                    <a:ext uri="{FF2B5EF4-FFF2-40B4-BE49-F238E27FC236}">
                      <a16:creationId xmlns:a16="http://schemas.microsoft.com/office/drawing/2014/main" id="{4C874152-74F9-2B42-8BB6-ECBD140FD141}"/>
                    </a:ext>
                  </a:extLst>
                </p:cNvPr>
                <p:cNvPicPr/>
                <p:nvPr/>
              </p:nvPicPr>
              <p:blipFill>
                <a:blip r:embed="rId498"/>
                <a:stretch>
                  <a:fillRect/>
                </a:stretch>
              </p:blipFill>
              <p:spPr>
                <a:xfrm>
                  <a:off x="3038400" y="7907291"/>
                  <a:ext cx="61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37" name="Ink 336">
                  <a:extLst>
                    <a:ext uri="{FF2B5EF4-FFF2-40B4-BE49-F238E27FC236}">
                      <a16:creationId xmlns:a16="http://schemas.microsoft.com/office/drawing/2014/main" id="{79D46395-E9BF-4F48-A44C-4F4AFC818E6F}"/>
                    </a:ext>
                  </a:extLst>
                </p14:cNvPr>
                <p14:cNvContentPartPr/>
                <p14:nvPr/>
              </p14:nvContentPartPr>
              <p14:xfrm>
                <a:off x="3233160" y="7863371"/>
                <a:ext cx="81360" cy="147960"/>
              </p14:xfrm>
            </p:contentPart>
          </mc:Choice>
          <mc:Fallback xmlns="">
            <p:pic>
              <p:nvPicPr>
                <p:cNvPr id="337" name="Ink 336">
                  <a:extLst>
                    <a:ext uri="{FF2B5EF4-FFF2-40B4-BE49-F238E27FC236}">
                      <a16:creationId xmlns:a16="http://schemas.microsoft.com/office/drawing/2014/main" id="{79D46395-E9BF-4F48-A44C-4F4AFC818E6F}"/>
                    </a:ext>
                  </a:extLst>
                </p:cNvPr>
                <p:cNvPicPr/>
                <p:nvPr/>
              </p:nvPicPr>
              <p:blipFill>
                <a:blip r:embed="rId500"/>
                <a:stretch>
                  <a:fillRect/>
                </a:stretch>
              </p:blipFill>
              <p:spPr>
                <a:xfrm>
                  <a:off x="3225633" y="7855811"/>
                  <a:ext cx="96413"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8" name="Ink 337">
                  <a:extLst>
                    <a:ext uri="{FF2B5EF4-FFF2-40B4-BE49-F238E27FC236}">
                      <a16:creationId xmlns:a16="http://schemas.microsoft.com/office/drawing/2014/main" id="{96E39F2F-E12D-AD43-A903-09F8EF184BB0}"/>
                    </a:ext>
                  </a:extLst>
                </p14:cNvPr>
                <p14:cNvContentPartPr/>
                <p14:nvPr/>
              </p14:nvContentPartPr>
              <p14:xfrm>
                <a:off x="3317400" y="7899371"/>
                <a:ext cx="106560" cy="231120"/>
              </p14:xfrm>
            </p:contentPart>
          </mc:Choice>
          <mc:Fallback xmlns="">
            <p:pic>
              <p:nvPicPr>
                <p:cNvPr id="338" name="Ink 337">
                  <a:extLst>
                    <a:ext uri="{FF2B5EF4-FFF2-40B4-BE49-F238E27FC236}">
                      <a16:creationId xmlns:a16="http://schemas.microsoft.com/office/drawing/2014/main" id="{96E39F2F-E12D-AD43-A903-09F8EF184BB0}"/>
                    </a:ext>
                  </a:extLst>
                </p:cNvPr>
                <p:cNvPicPr/>
                <p:nvPr/>
              </p:nvPicPr>
              <p:blipFill>
                <a:blip r:embed="rId502"/>
                <a:stretch>
                  <a:fillRect/>
                </a:stretch>
              </p:blipFill>
              <p:spPr>
                <a:xfrm>
                  <a:off x="3309840" y="7891811"/>
                  <a:ext cx="121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39" name="Ink 338">
                  <a:extLst>
                    <a:ext uri="{FF2B5EF4-FFF2-40B4-BE49-F238E27FC236}">
                      <a16:creationId xmlns:a16="http://schemas.microsoft.com/office/drawing/2014/main" id="{2FAE7483-BFE1-1F45-B0A1-D7136EA2DDD7}"/>
                    </a:ext>
                  </a:extLst>
                </p14:cNvPr>
                <p14:cNvContentPartPr/>
                <p14:nvPr/>
              </p14:nvContentPartPr>
              <p14:xfrm>
                <a:off x="3414240" y="7926011"/>
                <a:ext cx="81360" cy="95040"/>
              </p14:xfrm>
            </p:contentPart>
          </mc:Choice>
          <mc:Fallback xmlns="">
            <p:pic>
              <p:nvPicPr>
                <p:cNvPr id="339" name="Ink 338">
                  <a:extLst>
                    <a:ext uri="{FF2B5EF4-FFF2-40B4-BE49-F238E27FC236}">
                      <a16:creationId xmlns:a16="http://schemas.microsoft.com/office/drawing/2014/main" id="{2FAE7483-BFE1-1F45-B0A1-D7136EA2DDD7}"/>
                    </a:ext>
                  </a:extLst>
                </p:cNvPr>
                <p:cNvPicPr/>
                <p:nvPr/>
              </p:nvPicPr>
              <p:blipFill>
                <a:blip r:embed="rId504"/>
                <a:stretch>
                  <a:fillRect/>
                </a:stretch>
              </p:blipFill>
              <p:spPr>
                <a:xfrm>
                  <a:off x="3406713" y="7918451"/>
                  <a:ext cx="96413"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41" name="Ink 340">
                  <a:extLst>
                    <a:ext uri="{FF2B5EF4-FFF2-40B4-BE49-F238E27FC236}">
                      <a16:creationId xmlns:a16="http://schemas.microsoft.com/office/drawing/2014/main" id="{903845FA-0BDD-3D40-9197-0671FC29EA85}"/>
                    </a:ext>
                  </a:extLst>
                </p14:cNvPr>
                <p14:cNvContentPartPr/>
                <p14:nvPr/>
              </p14:nvContentPartPr>
              <p14:xfrm>
                <a:off x="3506040" y="7886771"/>
                <a:ext cx="144000" cy="25200"/>
              </p14:xfrm>
            </p:contentPart>
          </mc:Choice>
          <mc:Fallback xmlns="">
            <p:pic>
              <p:nvPicPr>
                <p:cNvPr id="341" name="Ink 340">
                  <a:extLst>
                    <a:ext uri="{FF2B5EF4-FFF2-40B4-BE49-F238E27FC236}">
                      <a16:creationId xmlns:a16="http://schemas.microsoft.com/office/drawing/2014/main" id="{903845FA-0BDD-3D40-9197-0671FC29EA85}"/>
                    </a:ext>
                  </a:extLst>
                </p:cNvPr>
                <p:cNvPicPr/>
                <p:nvPr/>
              </p:nvPicPr>
              <p:blipFill>
                <a:blip r:embed="rId506"/>
                <a:stretch>
                  <a:fillRect/>
                </a:stretch>
              </p:blipFill>
              <p:spPr>
                <a:xfrm>
                  <a:off x="3498480" y="7879317"/>
                  <a:ext cx="159120" cy="40107"/>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42" name="Ink 341">
                  <a:extLst>
                    <a:ext uri="{FF2B5EF4-FFF2-40B4-BE49-F238E27FC236}">
                      <a16:creationId xmlns:a16="http://schemas.microsoft.com/office/drawing/2014/main" id="{47E848C0-B973-0B48-A7FE-D4CD2534E5B5}"/>
                    </a:ext>
                  </a:extLst>
                </p14:cNvPr>
                <p14:cNvContentPartPr/>
                <p14:nvPr/>
              </p14:nvContentPartPr>
              <p14:xfrm>
                <a:off x="3526560" y="7851131"/>
                <a:ext cx="28440" cy="131400"/>
              </p14:xfrm>
            </p:contentPart>
          </mc:Choice>
          <mc:Fallback xmlns="">
            <p:pic>
              <p:nvPicPr>
                <p:cNvPr id="342" name="Ink 341">
                  <a:extLst>
                    <a:ext uri="{FF2B5EF4-FFF2-40B4-BE49-F238E27FC236}">
                      <a16:creationId xmlns:a16="http://schemas.microsoft.com/office/drawing/2014/main" id="{47E848C0-B973-0B48-A7FE-D4CD2534E5B5}"/>
                    </a:ext>
                  </a:extLst>
                </p:cNvPr>
                <p:cNvPicPr/>
                <p:nvPr/>
              </p:nvPicPr>
              <p:blipFill>
                <a:blip r:embed="rId508"/>
                <a:stretch>
                  <a:fillRect/>
                </a:stretch>
              </p:blipFill>
              <p:spPr>
                <a:xfrm>
                  <a:off x="3519000" y="7843571"/>
                  <a:ext cx="43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43" name="Ink 342">
                  <a:extLst>
                    <a:ext uri="{FF2B5EF4-FFF2-40B4-BE49-F238E27FC236}">
                      <a16:creationId xmlns:a16="http://schemas.microsoft.com/office/drawing/2014/main" id="{A8060002-9914-E649-8627-52112D189AD6}"/>
                    </a:ext>
                  </a:extLst>
                </p14:cNvPr>
                <p14:cNvContentPartPr/>
                <p14:nvPr/>
              </p14:nvContentPartPr>
              <p14:xfrm>
                <a:off x="3589560" y="7767971"/>
                <a:ext cx="93240" cy="222120"/>
              </p14:xfrm>
            </p:contentPart>
          </mc:Choice>
          <mc:Fallback xmlns="">
            <p:pic>
              <p:nvPicPr>
                <p:cNvPr id="343" name="Ink 342">
                  <a:extLst>
                    <a:ext uri="{FF2B5EF4-FFF2-40B4-BE49-F238E27FC236}">
                      <a16:creationId xmlns:a16="http://schemas.microsoft.com/office/drawing/2014/main" id="{A8060002-9914-E649-8627-52112D189AD6}"/>
                    </a:ext>
                  </a:extLst>
                </p:cNvPr>
                <p:cNvPicPr/>
                <p:nvPr/>
              </p:nvPicPr>
              <p:blipFill>
                <a:blip r:embed="rId510"/>
                <a:stretch>
                  <a:fillRect/>
                </a:stretch>
              </p:blipFill>
              <p:spPr>
                <a:xfrm>
                  <a:off x="3582000" y="7760399"/>
                  <a:ext cx="108360" cy="237265"/>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45" name="Ink 344">
                  <a:extLst>
                    <a:ext uri="{FF2B5EF4-FFF2-40B4-BE49-F238E27FC236}">
                      <a16:creationId xmlns:a16="http://schemas.microsoft.com/office/drawing/2014/main" id="{61EA94C5-C010-1347-827E-3ECEE1AB8695}"/>
                    </a:ext>
                  </a:extLst>
                </p14:cNvPr>
                <p14:cNvContentPartPr/>
                <p14:nvPr/>
              </p14:nvContentPartPr>
              <p14:xfrm>
                <a:off x="3688920" y="7911971"/>
                <a:ext cx="69120" cy="62280"/>
              </p14:xfrm>
            </p:contentPart>
          </mc:Choice>
          <mc:Fallback xmlns="">
            <p:pic>
              <p:nvPicPr>
                <p:cNvPr id="345" name="Ink 344">
                  <a:extLst>
                    <a:ext uri="{FF2B5EF4-FFF2-40B4-BE49-F238E27FC236}">
                      <a16:creationId xmlns:a16="http://schemas.microsoft.com/office/drawing/2014/main" id="{61EA94C5-C010-1347-827E-3ECEE1AB8695}"/>
                    </a:ext>
                  </a:extLst>
                </p:cNvPr>
                <p:cNvPicPr/>
                <p:nvPr/>
              </p:nvPicPr>
              <p:blipFill>
                <a:blip r:embed="rId512"/>
                <a:stretch>
                  <a:fillRect/>
                </a:stretch>
              </p:blipFill>
              <p:spPr>
                <a:xfrm>
                  <a:off x="3681360" y="7904411"/>
                  <a:ext cx="84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46" name="Ink 345">
                  <a:extLst>
                    <a:ext uri="{FF2B5EF4-FFF2-40B4-BE49-F238E27FC236}">
                      <a16:creationId xmlns:a16="http://schemas.microsoft.com/office/drawing/2014/main" id="{B7A38E82-72AF-6847-866C-8E0E46DA3CDB}"/>
                    </a:ext>
                  </a:extLst>
                </p14:cNvPr>
                <p14:cNvContentPartPr/>
                <p14:nvPr/>
              </p14:nvContentPartPr>
              <p14:xfrm>
                <a:off x="3757680" y="7870931"/>
                <a:ext cx="115560" cy="124920"/>
              </p14:xfrm>
            </p:contentPart>
          </mc:Choice>
          <mc:Fallback xmlns="">
            <p:pic>
              <p:nvPicPr>
                <p:cNvPr id="346" name="Ink 345">
                  <a:extLst>
                    <a:ext uri="{FF2B5EF4-FFF2-40B4-BE49-F238E27FC236}">
                      <a16:creationId xmlns:a16="http://schemas.microsoft.com/office/drawing/2014/main" id="{B7A38E82-72AF-6847-866C-8E0E46DA3CDB}"/>
                    </a:ext>
                  </a:extLst>
                </p:cNvPr>
                <p:cNvPicPr/>
                <p:nvPr/>
              </p:nvPicPr>
              <p:blipFill>
                <a:blip r:embed="rId514"/>
                <a:stretch>
                  <a:fillRect/>
                </a:stretch>
              </p:blipFill>
              <p:spPr>
                <a:xfrm>
                  <a:off x="3750120" y="7863371"/>
                  <a:ext cx="130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7" name="Ink 346">
                  <a:extLst>
                    <a:ext uri="{FF2B5EF4-FFF2-40B4-BE49-F238E27FC236}">
                      <a16:creationId xmlns:a16="http://schemas.microsoft.com/office/drawing/2014/main" id="{06360480-4062-1148-A193-BDB449FBF9A7}"/>
                    </a:ext>
                  </a:extLst>
                </p14:cNvPr>
                <p14:cNvContentPartPr/>
                <p14:nvPr/>
              </p14:nvContentPartPr>
              <p14:xfrm>
                <a:off x="3900960" y="7920971"/>
                <a:ext cx="41040" cy="144000"/>
              </p14:xfrm>
            </p:contentPart>
          </mc:Choice>
          <mc:Fallback xmlns="">
            <p:pic>
              <p:nvPicPr>
                <p:cNvPr id="347" name="Ink 346">
                  <a:extLst>
                    <a:ext uri="{FF2B5EF4-FFF2-40B4-BE49-F238E27FC236}">
                      <a16:creationId xmlns:a16="http://schemas.microsoft.com/office/drawing/2014/main" id="{06360480-4062-1148-A193-BDB449FBF9A7}"/>
                    </a:ext>
                  </a:extLst>
                </p:cNvPr>
                <p:cNvPicPr/>
                <p:nvPr/>
              </p:nvPicPr>
              <p:blipFill>
                <a:blip r:embed="rId516"/>
                <a:stretch>
                  <a:fillRect/>
                </a:stretch>
              </p:blipFill>
              <p:spPr>
                <a:xfrm>
                  <a:off x="3893333" y="7913392"/>
                  <a:ext cx="56294" cy="159158"/>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8" name="Ink 347">
                  <a:extLst>
                    <a:ext uri="{FF2B5EF4-FFF2-40B4-BE49-F238E27FC236}">
                      <a16:creationId xmlns:a16="http://schemas.microsoft.com/office/drawing/2014/main" id="{37F70A21-8BEF-A742-887F-3C5F8193DF3F}"/>
                    </a:ext>
                  </a:extLst>
                </p14:cNvPr>
                <p14:cNvContentPartPr/>
                <p14:nvPr/>
              </p14:nvContentPartPr>
              <p14:xfrm>
                <a:off x="3979080" y="7935371"/>
                <a:ext cx="3600" cy="29880"/>
              </p14:xfrm>
            </p:contentPart>
          </mc:Choice>
          <mc:Fallback xmlns="">
            <p:pic>
              <p:nvPicPr>
                <p:cNvPr id="348" name="Ink 347">
                  <a:extLst>
                    <a:ext uri="{FF2B5EF4-FFF2-40B4-BE49-F238E27FC236}">
                      <a16:creationId xmlns:a16="http://schemas.microsoft.com/office/drawing/2014/main" id="{37F70A21-8BEF-A742-887F-3C5F8193DF3F}"/>
                    </a:ext>
                  </a:extLst>
                </p:cNvPr>
                <p:cNvPicPr/>
                <p:nvPr/>
              </p:nvPicPr>
              <p:blipFill>
                <a:blip r:embed="rId518"/>
                <a:stretch>
                  <a:fillRect/>
                </a:stretch>
              </p:blipFill>
              <p:spPr>
                <a:xfrm>
                  <a:off x="3971520" y="7927811"/>
                  <a:ext cx="187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9" name="Ink 348">
                  <a:extLst>
                    <a:ext uri="{FF2B5EF4-FFF2-40B4-BE49-F238E27FC236}">
                      <a16:creationId xmlns:a16="http://schemas.microsoft.com/office/drawing/2014/main" id="{E3701266-C5B2-C84F-9AE9-404BB51FDD4A}"/>
                    </a:ext>
                  </a:extLst>
                </p14:cNvPr>
                <p14:cNvContentPartPr/>
                <p14:nvPr/>
              </p14:nvContentPartPr>
              <p14:xfrm>
                <a:off x="3972960" y="7884971"/>
                <a:ext cx="28440" cy="20880"/>
              </p14:xfrm>
            </p:contentPart>
          </mc:Choice>
          <mc:Fallback xmlns="">
            <p:pic>
              <p:nvPicPr>
                <p:cNvPr id="349" name="Ink 348">
                  <a:extLst>
                    <a:ext uri="{FF2B5EF4-FFF2-40B4-BE49-F238E27FC236}">
                      <a16:creationId xmlns:a16="http://schemas.microsoft.com/office/drawing/2014/main" id="{E3701266-C5B2-C84F-9AE9-404BB51FDD4A}"/>
                    </a:ext>
                  </a:extLst>
                </p:cNvPr>
                <p:cNvPicPr/>
                <p:nvPr/>
              </p:nvPicPr>
              <p:blipFill>
                <a:blip r:embed="rId520"/>
                <a:stretch>
                  <a:fillRect/>
                </a:stretch>
              </p:blipFill>
              <p:spPr>
                <a:xfrm>
                  <a:off x="3965400" y="7877278"/>
                  <a:ext cx="43560" cy="36265"/>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50" name="Ink 349">
                  <a:extLst>
                    <a:ext uri="{FF2B5EF4-FFF2-40B4-BE49-F238E27FC236}">
                      <a16:creationId xmlns:a16="http://schemas.microsoft.com/office/drawing/2014/main" id="{BC3AF4CA-EE63-1840-AEBC-ED48EF483735}"/>
                    </a:ext>
                  </a:extLst>
                </p14:cNvPr>
                <p14:cNvContentPartPr/>
                <p14:nvPr/>
              </p14:nvContentPartPr>
              <p14:xfrm>
                <a:off x="4025880" y="7905491"/>
                <a:ext cx="62640" cy="62280"/>
              </p14:xfrm>
            </p:contentPart>
          </mc:Choice>
          <mc:Fallback xmlns="">
            <p:pic>
              <p:nvPicPr>
                <p:cNvPr id="350" name="Ink 349">
                  <a:extLst>
                    <a:ext uri="{FF2B5EF4-FFF2-40B4-BE49-F238E27FC236}">
                      <a16:creationId xmlns:a16="http://schemas.microsoft.com/office/drawing/2014/main" id="{BC3AF4CA-EE63-1840-AEBC-ED48EF483735}"/>
                    </a:ext>
                  </a:extLst>
                </p:cNvPr>
                <p:cNvPicPr/>
                <p:nvPr/>
              </p:nvPicPr>
              <p:blipFill>
                <a:blip r:embed="rId522"/>
                <a:stretch>
                  <a:fillRect/>
                </a:stretch>
              </p:blipFill>
              <p:spPr>
                <a:xfrm>
                  <a:off x="4018363" y="7897974"/>
                  <a:ext cx="77674" cy="77313"/>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51" name="Ink 350">
                  <a:extLst>
                    <a:ext uri="{FF2B5EF4-FFF2-40B4-BE49-F238E27FC236}">
                      <a16:creationId xmlns:a16="http://schemas.microsoft.com/office/drawing/2014/main" id="{1DF2040B-140B-EE4C-B806-0E92F3FEF6A2}"/>
                    </a:ext>
                  </a:extLst>
                </p14:cNvPr>
                <p14:cNvContentPartPr/>
                <p14:nvPr/>
              </p14:nvContentPartPr>
              <p14:xfrm>
                <a:off x="4097520" y="7905491"/>
                <a:ext cx="100080" cy="212760"/>
              </p14:xfrm>
            </p:contentPart>
          </mc:Choice>
          <mc:Fallback xmlns="">
            <p:pic>
              <p:nvPicPr>
                <p:cNvPr id="351" name="Ink 350">
                  <a:extLst>
                    <a:ext uri="{FF2B5EF4-FFF2-40B4-BE49-F238E27FC236}">
                      <a16:creationId xmlns:a16="http://schemas.microsoft.com/office/drawing/2014/main" id="{1DF2040B-140B-EE4C-B806-0E92F3FEF6A2}"/>
                    </a:ext>
                  </a:extLst>
                </p:cNvPr>
                <p:cNvPicPr/>
                <p:nvPr/>
              </p:nvPicPr>
              <p:blipFill>
                <a:blip r:embed="rId524"/>
                <a:stretch>
                  <a:fillRect/>
                </a:stretch>
              </p:blipFill>
              <p:spPr>
                <a:xfrm>
                  <a:off x="4089960" y="7897931"/>
                  <a:ext cx="115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53" name="Ink 352">
                  <a:extLst>
                    <a:ext uri="{FF2B5EF4-FFF2-40B4-BE49-F238E27FC236}">
                      <a16:creationId xmlns:a16="http://schemas.microsoft.com/office/drawing/2014/main" id="{A137A0E0-855D-694D-B0A3-FC87B232B14D}"/>
                    </a:ext>
                  </a:extLst>
                </p14:cNvPr>
                <p14:cNvContentPartPr/>
                <p14:nvPr/>
              </p14:nvContentPartPr>
              <p14:xfrm>
                <a:off x="4236840" y="7899371"/>
                <a:ext cx="82800" cy="7920"/>
              </p14:xfrm>
            </p:contentPart>
          </mc:Choice>
          <mc:Fallback xmlns="">
            <p:pic>
              <p:nvPicPr>
                <p:cNvPr id="353" name="Ink 352">
                  <a:extLst>
                    <a:ext uri="{FF2B5EF4-FFF2-40B4-BE49-F238E27FC236}">
                      <a16:creationId xmlns:a16="http://schemas.microsoft.com/office/drawing/2014/main" id="{A137A0E0-855D-694D-B0A3-FC87B232B14D}"/>
                    </a:ext>
                  </a:extLst>
                </p:cNvPr>
                <p:cNvPicPr/>
                <p:nvPr/>
              </p:nvPicPr>
              <p:blipFill>
                <a:blip r:embed="rId526"/>
                <a:stretch>
                  <a:fillRect/>
                </a:stretch>
              </p:blipFill>
              <p:spPr>
                <a:xfrm>
                  <a:off x="4229280" y="7891811"/>
                  <a:ext cx="97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54" name="Ink 353">
                  <a:extLst>
                    <a:ext uri="{FF2B5EF4-FFF2-40B4-BE49-F238E27FC236}">
                      <a16:creationId xmlns:a16="http://schemas.microsoft.com/office/drawing/2014/main" id="{7280CDF4-397D-8A48-A665-8B5CD843F4E9}"/>
                    </a:ext>
                  </a:extLst>
                </p14:cNvPr>
                <p14:cNvContentPartPr/>
                <p14:nvPr/>
              </p14:nvContentPartPr>
              <p14:xfrm>
                <a:off x="4278600" y="7828811"/>
                <a:ext cx="25200" cy="146880"/>
              </p14:xfrm>
            </p:contentPart>
          </mc:Choice>
          <mc:Fallback xmlns="">
            <p:pic>
              <p:nvPicPr>
                <p:cNvPr id="354" name="Ink 353">
                  <a:extLst>
                    <a:ext uri="{FF2B5EF4-FFF2-40B4-BE49-F238E27FC236}">
                      <a16:creationId xmlns:a16="http://schemas.microsoft.com/office/drawing/2014/main" id="{7280CDF4-397D-8A48-A665-8B5CD843F4E9}"/>
                    </a:ext>
                  </a:extLst>
                </p:cNvPr>
                <p:cNvPicPr/>
                <p:nvPr/>
              </p:nvPicPr>
              <p:blipFill>
                <a:blip r:embed="rId528"/>
                <a:stretch>
                  <a:fillRect/>
                </a:stretch>
              </p:blipFill>
              <p:spPr>
                <a:xfrm>
                  <a:off x="4271040" y="7821269"/>
                  <a:ext cx="40320" cy="161963"/>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55" name="Ink 354">
                  <a:extLst>
                    <a:ext uri="{FF2B5EF4-FFF2-40B4-BE49-F238E27FC236}">
                      <a16:creationId xmlns:a16="http://schemas.microsoft.com/office/drawing/2014/main" id="{118690ED-219C-454B-8AB0-087521A831F6}"/>
                    </a:ext>
                  </a:extLst>
                </p14:cNvPr>
                <p14:cNvContentPartPr/>
                <p14:nvPr/>
              </p14:nvContentPartPr>
              <p14:xfrm>
                <a:off x="4344120" y="7794971"/>
                <a:ext cx="72000" cy="151920"/>
              </p14:xfrm>
            </p:contentPart>
          </mc:Choice>
          <mc:Fallback xmlns="">
            <p:pic>
              <p:nvPicPr>
                <p:cNvPr id="355" name="Ink 354">
                  <a:extLst>
                    <a:ext uri="{FF2B5EF4-FFF2-40B4-BE49-F238E27FC236}">
                      <a16:creationId xmlns:a16="http://schemas.microsoft.com/office/drawing/2014/main" id="{118690ED-219C-454B-8AB0-087521A831F6}"/>
                    </a:ext>
                  </a:extLst>
                </p:cNvPr>
                <p:cNvPicPr/>
                <p:nvPr/>
              </p:nvPicPr>
              <p:blipFill>
                <a:blip r:embed="rId530"/>
                <a:stretch>
                  <a:fillRect/>
                </a:stretch>
              </p:blipFill>
              <p:spPr>
                <a:xfrm>
                  <a:off x="4336560" y="7787411"/>
                  <a:ext cx="87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56" name="Ink 355">
                  <a:extLst>
                    <a:ext uri="{FF2B5EF4-FFF2-40B4-BE49-F238E27FC236}">
                      <a16:creationId xmlns:a16="http://schemas.microsoft.com/office/drawing/2014/main" id="{22137270-D78E-9C46-98FD-E93A2695F840}"/>
                    </a:ext>
                  </a:extLst>
                </p14:cNvPr>
                <p14:cNvContentPartPr/>
                <p14:nvPr/>
              </p14:nvContentPartPr>
              <p14:xfrm>
                <a:off x="4440960" y="7911611"/>
                <a:ext cx="109440" cy="47160"/>
              </p14:xfrm>
            </p:contentPart>
          </mc:Choice>
          <mc:Fallback xmlns="">
            <p:pic>
              <p:nvPicPr>
                <p:cNvPr id="356" name="Ink 355">
                  <a:extLst>
                    <a:ext uri="{FF2B5EF4-FFF2-40B4-BE49-F238E27FC236}">
                      <a16:creationId xmlns:a16="http://schemas.microsoft.com/office/drawing/2014/main" id="{22137270-D78E-9C46-98FD-E93A2695F840}"/>
                    </a:ext>
                  </a:extLst>
                </p:cNvPr>
                <p:cNvPicPr/>
                <p:nvPr/>
              </p:nvPicPr>
              <p:blipFill>
                <a:blip r:embed="rId532"/>
                <a:stretch>
                  <a:fillRect/>
                </a:stretch>
              </p:blipFill>
              <p:spPr>
                <a:xfrm>
                  <a:off x="4433425" y="7904051"/>
                  <a:ext cx="12451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57" name="Ink 356">
                  <a:extLst>
                    <a:ext uri="{FF2B5EF4-FFF2-40B4-BE49-F238E27FC236}">
                      <a16:creationId xmlns:a16="http://schemas.microsoft.com/office/drawing/2014/main" id="{17B441AC-2C54-354A-B1A6-87AFAC7A2482}"/>
                    </a:ext>
                  </a:extLst>
                </p14:cNvPr>
                <p14:cNvContentPartPr/>
                <p14:nvPr/>
              </p14:nvContentPartPr>
              <p14:xfrm>
                <a:off x="4622040" y="7777331"/>
                <a:ext cx="22320" cy="181440"/>
              </p14:xfrm>
            </p:contentPart>
          </mc:Choice>
          <mc:Fallback xmlns="">
            <p:pic>
              <p:nvPicPr>
                <p:cNvPr id="357" name="Ink 356">
                  <a:extLst>
                    <a:ext uri="{FF2B5EF4-FFF2-40B4-BE49-F238E27FC236}">
                      <a16:creationId xmlns:a16="http://schemas.microsoft.com/office/drawing/2014/main" id="{17B441AC-2C54-354A-B1A6-87AFAC7A2482}"/>
                    </a:ext>
                  </a:extLst>
                </p:cNvPr>
                <p:cNvPicPr/>
                <p:nvPr/>
              </p:nvPicPr>
              <p:blipFill>
                <a:blip r:embed="rId534"/>
                <a:stretch>
                  <a:fillRect/>
                </a:stretch>
              </p:blipFill>
              <p:spPr>
                <a:xfrm>
                  <a:off x="4614480" y="7769771"/>
                  <a:ext cx="37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8" name="Ink 357">
                  <a:extLst>
                    <a:ext uri="{FF2B5EF4-FFF2-40B4-BE49-F238E27FC236}">
                      <a16:creationId xmlns:a16="http://schemas.microsoft.com/office/drawing/2014/main" id="{ADF69231-5BEF-834D-99E1-CC654E8E8C9D}"/>
                    </a:ext>
                  </a:extLst>
                </p14:cNvPr>
                <p14:cNvContentPartPr/>
                <p14:nvPr/>
              </p14:nvContentPartPr>
              <p14:xfrm>
                <a:off x="4653000" y="7890011"/>
                <a:ext cx="78480" cy="56520"/>
              </p14:xfrm>
            </p:contentPart>
          </mc:Choice>
          <mc:Fallback xmlns="">
            <p:pic>
              <p:nvPicPr>
                <p:cNvPr id="358" name="Ink 357">
                  <a:extLst>
                    <a:ext uri="{FF2B5EF4-FFF2-40B4-BE49-F238E27FC236}">
                      <a16:creationId xmlns:a16="http://schemas.microsoft.com/office/drawing/2014/main" id="{ADF69231-5BEF-834D-99E1-CC654E8E8C9D}"/>
                    </a:ext>
                  </a:extLst>
                </p:cNvPr>
                <p:cNvPicPr/>
                <p:nvPr/>
              </p:nvPicPr>
              <p:blipFill>
                <a:blip r:embed="rId536"/>
                <a:stretch>
                  <a:fillRect/>
                </a:stretch>
              </p:blipFill>
              <p:spPr>
                <a:xfrm>
                  <a:off x="4645440" y="7882451"/>
                  <a:ext cx="93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9" name="Ink 358">
                  <a:extLst>
                    <a:ext uri="{FF2B5EF4-FFF2-40B4-BE49-F238E27FC236}">
                      <a16:creationId xmlns:a16="http://schemas.microsoft.com/office/drawing/2014/main" id="{75F917F1-4D53-184D-8133-EAEE7DE04D01}"/>
                    </a:ext>
                  </a:extLst>
                </p14:cNvPr>
                <p14:cNvContentPartPr/>
                <p14:nvPr/>
              </p14:nvContentPartPr>
              <p14:xfrm>
                <a:off x="4726440" y="7880291"/>
                <a:ext cx="80280" cy="50400"/>
              </p14:xfrm>
            </p:contentPart>
          </mc:Choice>
          <mc:Fallback xmlns="">
            <p:pic>
              <p:nvPicPr>
                <p:cNvPr id="359" name="Ink 358">
                  <a:extLst>
                    <a:ext uri="{FF2B5EF4-FFF2-40B4-BE49-F238E27FC236}">
                      <a16:creationId xmlns:a16="http://schemas.microsoft.com/office/drawing/2014/main" id="{75F917F1-4D53-184D-8133-EAEE7DE04D01}"/>
                    </a:ext>
                  </a:extLst>
                </p:cNvPr>
                <p:cNvPicPr/>
                <p:nvPr/>
              </p:nvPicPr>
              <p:blipFill>
                <a:blip r:embed="rId538"/>
                <a:stretch>
                  <a:fillRect/>
                </a:stretch>
              </p:blipFill>
              <p:spPr>
                <a:xfrm>
                  <a:off x="4718880" y="7872731"/>
                  <a:ext cx="95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60" name="Ink 359">
                  <a:extLst>
                    <a:ext uri="{FF2B5EF4-FFF2-40B4-BE49-F238E27FC236}">
                      <a16:creationId xmlns:a16="http://schemas.microsoft.com/office/drawing/2014/main" id="{3DF654DF-AAA4-A24B-87D1-43955B607822}"/>
                    </a:ext>
                  </a:extLst>
                </p14:cNvPr>
                <p14:cNvContentPartPr/>
                <p14:nvPr/>
              </p14:nvContentPartPr>
              <p14:xfrm>
                <a:off x="4812480" y="7868051"/>
                <a:ext cx="56520" cy="68760"/>
              </p14:xfrm>
            </p:contentPart>
          </mc:Choice>
          <mc:Fallback xmlns="">
            <p:pic>
              <p:nvPicPr>
                <p:cNvPr id="360" name="Ink 359">
                  <a:extLst>
                    <a:ext uri="{FF2B5EF4-FFF2-40B4-BE49-F238E27FC236}">
                      <a16:creationId xmlns:a16="http://schemas.microsoft.com/office/drawing/2014/main" id="{3DF654DF-AAA4-A24B-87D1-43955B607822}"/>
                    </a:ext>
                  </a:extLst>
                </p:cNvPr>
                <p:cNvPicPr/>
                <p:nvPr/>
              </p:nvPicPr>
              <p:blipFill>
                <a:blip r:embed="rId540"/>
                <a:stretch>
                  <a:fillRect/>
                </a:stretch>
              </p:blipFill>
              <p:spPr>
                <a:xfrm>
                  <a:off x="4804920" y="7860491"/>
                  <a:ext cx="71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61" name="Ink 360">
                  <a:extLst>
                    <a:ext uri="{FF2B5EF4-FFF2-40B4-BE49-F238E27FC236}">
                      <a16:creationId xmlns:a16="http://schemas.microsoft.com/office/drawing/2014/main" id="{037758F5-85D6-374E-8B79-66EB15F060FC}"/>
                    </a:ext>
                  </a:extLst>
                </p14:cNvPr>
                <p14:cNvContentPartPr/>
                <p14:nvPr/>
              </p14:nvContentPartPr>
              <p14:xfrm>
                <a:off x="4880880" y="7875611"/>
                <a:ext cx="75240" cy="48600"/>
              </p14:xfrm>
            </p:contentPart>
          </mc:Choice>
          <mc:Fallback xmlns="">
            <p:pic>
              <p:nvPicPr>
                <p:cNvPr id="361" name="Ink 360">
                  <a:extLst>
                    <a:ext uri="{FF2B5EF4-FFF2-40B4-BE49-F238E27FC236}">
                      <a16:creationId xmlns:a16="http://schemas.microsoft.com/office/drawing/2014/main" id="{037758F5-85D6-374E-8B79-66EB15F060FC}"/>
                    </a:ext>
                  </a:extLst>
                </p:cNvPr>
                <p:cNvPicPr/>
                <p:nvPr/>
              </p:nvPicPr>
              <p:blipFill>
                <a:blip r:embed="rId542"/>
                <a:stretch>
                  <a:fillRect/>
                </a:stretch>
              </p:blipFill>
              <p:spPr>
                <a:xfrm>
                  <a:off x="4873320" y="7867995"/>
                  <a:ext cx="90360" cy="63833"/>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62" name="Ink 361">
                  <a:extLst>
                    <a:ext uri="{FF2B5EF4-FFF2-40B4-BE49-F238E27FC236}">
                      <a16:creationId xmlns:a16="http://schemas.microsoft.com/office/drawing/2014/main" id="{7CA482D0-261B-0644-9EE7-7BA1596C19A5}"/>
                    </a:ext>
                  </a:extLst>
                </p14:cNvPr>
                <p14:cNvContentPartPr/>
                <p14:nvPr/>
              </p14:nvContentPartPr>
              <p14:xfrm>
                <a:off x="4980960" y="7883531"/>
                <a:ext cx="15480" cy="37800"/>
              </p14:xfrm>
            </p:contentPart>
          </mc:Choice>
          <mc:Fallback xmlns="">
            <p:pic>
              <p:nvPicPr>
                <p:cNvPr id="362" name="Ink 361">
                  <a:extLst>
                    <a:ext uri="{FF2B5EF4-FFF2-40B4-BE49-F238E27FC236}">
                      <a16:creationId xmlns:a16="http://schemas.microsoft.com/office/drawing/2014/main" id="{7CA482D0-261B-0644-9EE7-7BA1596C19A5}"/>
                    </a:ext>
                  </a:extLst>
                </p:cNvPr>
                <p:cNvPicPr/>
                <p:nvPr/>
              </p:nvPicPr>
              <p:blipFill>
                <a:blip r:embed="rId544"/>
                <a:stretch>
                  <a:fillRect/>
                </a:stretch>
              </p:blipFill>
              <p:spPr>
                <a:xfrm>
                  <a:off x="4973572" y="7875971"/>
                  <a:ext cx="30256"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63" name="Ink 362">
                  <a:extLst>
                    <a:ext uri="{FF2B5EF4-FFF2-40B4-BE49-F238E27FC236}">
                      <a16:creationId xmlns:a16="http://schemas.microsoft.com/office/drawing/2014/main" id="{C34E171D-8F55-934B-9527-AEA53782E825}"/>
                    </a:ext>
                  </a:extLst>
                </p14:cNvPr>
                <p14:cNvContentPartPr/>
                <p14:nvPr/>
              </p14:nvContentPartPr>
              <p14:xfrm>
                <a:off x="4946760" y="7841771"/>
                <a:ext cx="24840" cy="29880"/>
              </p14:xfrm>
            </p:contentPart>
          </mc:Choice>
          <mc:Fallback xmlns="">
            <p:pic>
              <p:nvPicPr>
                <p:cNvPr id="363" name="Ink 362">
                  <a:extLst>
                    <a:ext uri="{FF2B5EF4-FFF2-40B4-BE49-F238E27FC236}">
                      <a16:creationId xmlns:a16="http://schemas.microsoft.com/office/drawing/2014/main" id="{C34E171D-8F55-934B-9527-AEA53782E825}"/>
                    </a:ext>
                  </a:extLst>
                </p:cNvPr>
                <p:cNvPicPr/>
                <p:nvPr/>
              </p:nvPicPr>
              <p:blipFill>
                <a:blip r:embed="rId546"/>
                <a:stretch>
                  <a:fillRect/>
                </a:stretch>
              </p:blipFill>
              <p:spPr>
                <a:xfrm>
                  <a:off x="4939200" y="7834211"/>
                  <a:ext cx="39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64" name="Ink 363">
                  <a:extLst>
                    <a:ext uri="{FF2B5EF4-FFF2-40B4-BE49-F238E27FC236}">
                      <a16:creationId xmlns:a16="http://schemas.microsoft.com/office/drawing/2014/main" id="{079E171F-0DB2-4F4C-9984-54928FFC2D6E}"/>
                    </a:ext>
                  </a:extLst>
                </p14:cNvPr>
                <p14:cNvContentPartPr/>
                <p14:nvPr/>
              </p14:nvContentPartPr>
              <p14:xfrm>
                <a:off x="5005800" y="7868771"/>
                <a:ext cx="118800" cy="143280"/>
              </p14:xfrm>
            </p:contentPart>
          </mc:Choice>
          <mc:Fallback xmlns="">
            <p:pic>
              <p:nvPicPr>
                <p:cNvPr id="364" name="Ink 363">
                  <a:extLst>
                    <a:ext uri="{FF2B5EF4-FFF2-40B4-BE49-F238E27FC236}">
                      <a16:creationId xmlns:a16="http://schemas.microsoft.com/office/drawing/2014/main" id="{079E171F-0DB2-4F4C-9984-54928FFC2D6E}"/>
                    </a:ext>
                  </a:extLst>
                </p:cNvPr>
                <p:cNvPicPr/>
                <p:nvPr/>
              </p:nvPicPr>
              <p:blipFill>
                <a:blip r:embed="rId548"/>
                <a:stretch>
                  <a:fillRect/>
                </a:stretch>
              </p:blipFill>
              <p:spPr>
                <a:xfrm>
                  <a:off x="4998240" y="7861211"/>
                  <a:ext cx="133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60" name="Ink 259">
                  <a:extLst>
                    <a:ext uri="{FF2B5EF4-FFF2-40B4-BE49-F238E27FC236}">
                      <a16:creationId xmlns:a16="http://schemas.microsoft.com/office/drawing/2014/main" id="{D780C04C-CF43-2D4D-9017-3DC9A21035FD}"/>
                    </a:ext>
                  </a:extLst>
                </p14:cNvPr>
                <p14:cNvContentPartPr/>
                <p14:nvPr/>
              </p14:nvContentPartPr>
              <p14:xfrm>
                <a:off x="5328269" y="7553756"/>
                <a:ext cx="81360" cy="154440"/>
              </p14:xfrm>
            </p:contentPart>
          </mc:Choice>
          <mc:Fallback xmlns="">
            <p:pic>
              <p:nvPicPr>
                <p:cNvPr id="260" name="Ink 259">
                  <a:extLst>
                    <a:ext uri="{FF2B5EF4-FFF2-40B4-BE49-F238E27FC236}">
                      <a16:creationId xmlns:a16="http://schemas.microsoft.com/office/drawing/2014/main" id="{D780C04C-CF43-2D4D-9017-3DC9A21035FD}"/>
                    </a:ext>
                  </a:extLst>
                </p:cNvPr>
                <p:cNvPicPr/>
                <p:nvPr/>
              </p:nvPicPr>
              <p:blipFill>
                <a:blip r:embed="rId550"/>
                <a:stretch>
                  <a:fillRect/>
                </a:stretch>
              </p:blipFill>
              <p:spPr>
                <a:xfrm>
                  <a:off x="5317829" y="7543340"/>
                  <a:ext cx="101520" cy="174553"/>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61" name="Ink 260">
                  <a:extLst>
                    <a:ext uri="{FF2B5EF4-FFF2-40B4-BE49-F238E27FC236}">
                      <a16:creationId xmlns:a16="http://schemas.microsoft.com/office/drawing/2014/main" id="{1561967C-624E-894E-B4F7-B64CE8C1EB5E}"/>
                    </a:ext>
                  </a:extLst>
                </p14:cNvPr>
                <p14:cNvContentPartPr/>
                <p14:nvPr/>
              </p14:nvContentPartPr>
              <p14:xfrm>
                <a:off x="5214509" y="7511996"/>
                <a:ext cx="132480" cy="186480"/>
              </p14:xfrm>
            </p:contentPart>
          </mc:Choice>
          <mc:Fallback xmlns="">
            <p:pic>
              <p:nvPicPr>
                <p:cNvPr id="261" name="Ink 260">
                  <a:extLst>
                    <a:ext uri="{FF2B5EF4-FFF2-40B4-BE49-F238E27FC236}">
                      <a16:creationId xmlns:a16="http://schemas.microsoft.com/office/drawing/2014/main" id="{1561967C-624E-894E-B4F7-B64CE8C1EB5E}"/>
                    </a:ext>
                  </a:extLst>
                </p:cNvPr>
                <p:cNvPicPr/>
                <p:nvPr/>
              </p:nvPicPr>
              <p:blipFill>
                <a:blip r:embed="rId552"/>
                <a:stretch>
                  <a:fillRect/>
                </a:stretch>
              </p:blipFill>
              <p:spPr>
                <a:xfrm>
                  <a:off x="5204041" y="7501556"/>
                  <a:ext cx="152695"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62" name="Ink 261">
                  <a:extLst>
                    <a:ext uri="{FF2B5EF4-FFF2-40B4-BE49-F238E27FC236}">
                      <a16:creationId xmlns:a16="http://schemas.microsoft.com/office/drawing/2014/main" id="{847474AA-0568-6B42-AD32-CC1B29A75694}"/>
                    </a:ext>
                  </a:extLst>
                </p14:cNvPr>
                <p14:cNvContentPartPr/>
                <p14:nvPr/>
              </p14:nvContentPartPr>
              <p14:xfrm>
                <a:off x="5355629" y="7566356"/>
                <a:ext cx="159480" cy="110160"/>
              </p14:xfrm>
            </p:contentPart>
          </mc:Choice>
          <mc:Fallback xmlns="">
            <p:pic>
              <p:nvPicPr>
                <p:cNvPr id="262" name="Ink 261">
                  <a:extLst>
                    <a:ext uri="{FF2B5EF4-FFF2-40B4-BE49-F238E27FC236}">
                      <a16:creationId xmlns:a16="http://schemas.microsoft.com/office/drawing/2014/main" id="{847474AA-0568-6B42-AD32-CC1B29A75694}"/>
                    </a:ext>
                  </a:extLst>
                </p:cNvPr>
                <p:cNvPicPr/>
                <p:nvPr/>
              </p:nvPicPr>
              <p:blipFill>
                <a:blip r:embed="rId554"/>
                <a:stretch>
                  <a:fillRect/>
                </a:stretch>
              </p:blipFill>
              <p:spPr>
                <a:xfrm>
                  <a:off x="5348069" y="7558796"/>
                  <a:ext cx="174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63" name="Ink 262">
                  <a:extLst>
                    <a:ext uri="{FF2B5EF4-FFF2-40B4-BE49-F238E27FC236}">
                      <a16:creationId xmlns:a16="http://schemas.microsoft.com/office/drawing/2014/main" id="{4AB9700E-5B8D-804E-A2F5-0F3656EF5D72}"/>
                    </a:ext>
                  </a:extLst>
                </p14:cNvPr>
                <p14:cNvContentPartPr/>
                <p14:nvPr/>
              </p14:nvContentPartPr>
              <p14:xfrm>
                <a:off x="5542109" y="7558076"/>
                <a:ext cx="109440" cy="109080"/>
              </p14:xfrm>
            </p:contentPart>
          </mc:Choice>
          <mc:Fallback xmlns="">
            <p:pic>
              <p:nvPicPr>
                <p:cNvPr id="263" name="Ink 262">
                  <a:extLst>
                    <a:ext uri="{FF2B5EF4-FFF2-40B4-BE49-F238E27FC236}">
                      <a16:creationId xmlns:a16="http://schemas.microsoft.com/office/drawing/2014/main" id="{4AB9700E-5B8D-804E-A2F5-0F3656EF5D72}"/>
                    </a:ext>
                  </a:extLst>
                </p:cNvPr>
                <p:cNvPicPr/>
                <p:nvPr/>
              </p:nvPicPr>
              <p:blipFill>
                <a:blip r:embed="rId556"/>
                <a:stretch>
                  <a:fillRect/>
                </a:stretch>
              </p:blipFill>
              <p:spPr>
                <a:xfrm>
                  <a:off x="5534549" y="7550516"/>
                  <a:ext cx="124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65" name="Ink 264">
                  <a:extLst>
                    <a:ext uri="{FF2B5EF4-FFF2-40B4-BE49-F238E27FC236}">
                      <a16:creationId xmlns:a16="http://schemas.microsoft.com/office/drawing/2014/main" id="{082C4A20-1624-9E4C-9AE3-64BF9AB27900}"/>
                    </a:ext>
                  </a:extLst>
                </p14:cNvPr>
                <p14:cNvContentPartPr/>
                <p14:nvPr/>
              </p14:nvContentPartPr>
              <p14:xfrm>
                <a:off x="5696909" y="7553756"/>
                <a:ext cx="95760" cy="81720"/>
              </p14:xfrm>
            </p:contentPart>
          </mc:Choice>
          <mc:Fallback xmlns="">
            <p:pic>
              <p:nvPicPr>
                <p:cNvPr id="265" name="Ink 264">
                  <a:extLst>
                    <a:ext uri="{FF2B5EF4-FFF2-40B4-BE49-F238E27FC236}">
                      <a16:creationId xmlns:a16="http://schemas.microsoft.com/office/drawing/2014/main" id="{082C4A20-1624-9E4C-9AE3-64BF9AB27900}"/>
                    </a:ext>
                  </a:extLst>
                </p:cNvPr>
                <p:cNvPicPr/>
                <p:nvPr/>
              </p:nvPicPr>
              <p:blipFill>
                <a:blip r:embed="rId558"/>
                <a:stretch>
                  <a:fillRect/>
                </a:stretch>
              </p:blipFill>
              <p:spPr>
                <a:xfrm>
                  <a:off x="5686469" y="7543316"/>
                  <a:ext cx="115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66" name="Ink 265">
                  <a:extLst>
                    <a:ext uri="{FF2B5EF4-FFF2-40B4-BE49-F238E27FC236}">
                      <a16:creationId xmlns:a16="http://schemas.microsoft.com/office/drawing/2014/main" id="{E59A62CA-B3C9-6C46-9FC0-0878D596978C}"/>
                    </a:ext>
                  </a:extLst>
                </p14:cNvPr>
                <p14:cNvContentPartPr/>
                <p14:nvPr/>
              </p14:nvContentPartPr>
              <p14:xfrm>
                <a:off x="5806349" y="7580756"/>
                <a:ext cx="105120" cy="63720"/>
              </p14:xfrm>
            </p:contentPart>
          </mc:Choice>
          <mc:Fallback xmlns="">
            <p:pic>
              <p:nvPicPr>
                <p:cNvPr id="266" name="Ink 265">
                  <a:extLst>
                    <a:ext uri="{FF2B5EF4-FFF2-40B4-BE49-F238E27FC236}">
                      <a16:creationId xmlns:a16="http://schemas.microsoft.com/office/drawing/2014/main" id="{E59A62CA-B3C9-6C46-9FC0-0878D596978C}"/>
                    </a:ext>
                  </a:extLst>
                </p:cNvPr>
                <p:cNvPicPr/>
                <p:nvPr/>
              </p:nvPicPr>
              <p:blipFill>
                <a:blip r:embed="rId560"/>
                <a:stretch>
                  <a:fillRect/>
                </a:stretch>
              </p:blipFill>
              <p:spPr>
                <a:xfrm>
                  <a:off x="5798789" y="7573196"/>
                  <a:ext cx="120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67" name="Ink 266">
                  <a:extLst>
                    <a:ext uri="{FF2B5EF4-FFF2-40B4-BE49-F238E27FC236}">
                      <a16:creationId xmlns:a16="http://schemas.microsoft.com/office/drawing/2014/main" id="{09C451B5-1A44-D74D-8328-D5D1F51C7F15}"/>
                    </a:ext>
                  </a:extLst>
                </p14:cNvPr>
                <p14:cNvContentPartPr/>
                <p14:nvPr/>
              </p14:nvContentPartPr>
              <p14:xfrm>
                <a:off x="5924429" y="7548716"/>
                <a:ext cx="50400" cy="143280"/>
              </p14:xfrm>
            </p:contentPart>
          </mc:Choice>
          <mc:Fallback xmlns="">
            <p:pic>
              <p:nvPicPr>
                <p:cNvPr id="267" name="Ink 266">
                  <a:extLst>
                    <a:ext uri="{FF2B5EF4-FFF2-40B4-BE49-F238E27FC236}">
                      <a16:creationId xmlns:a16="http://schemas.microsoft.com/office/drawing/2014/main" id="{09C451B5-1A44-D74D-8328-D5D1F51C7F15}"/>
                    </a:ext>
                  </a:extLst>
                </p:cNvPr>
                <p:cNvPicPr/>
                <p:nvPr/>
              </p:nvPicPr>
              <p:blipFill>
                <a:blip r:embed="rId562"/>
                <a:stretch>
                  <a:fillRect/>
                </a:stretch>
              </p:blipFill>
              <p:spPr>
                <a:xfrm>
                  <a:off x="5916869" y="7541175"/>
                  <a:ext cx="65520" cy="158362"/>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68" name="Ink 267">
                  <a:extLst>
                    <a:ext uri="{FF2B5EF4-FFF2-40B4-BE49-F238E27FC236}">
                      <a16:creationId xmlns:a16="http://schemas.microsoft.com/office/drawing/2014/main" id="{B05CD9AD-D6A4-EB4E-B2C6-FD9663903F68}"/>
                    </a:ext>
                  </a:extLst>
                </p14:cNvPr>
                <p14:cNvContentPartPr/>
                <p14:nvPr/>
              </p14:nvContentPartPr>
              <p14:xfrm>
                <a:off x="5999669" y="7550156"/>
                <a:ext cx="88200" cy="185400"/>
              </p14:xfrm>
            </p:contentPart>
          </mc:Choice>
          <mc:Fallback xmlns="">
            <p:pic>
              <p:nvPicPr>
                <p:cNvPr id="268" name="Ink 267">
                  <a:extLst>
                    <a:ext uri="{FF2B5EF4-FFF2-40B4-BE49-F238E27FC236}">
                      <a16:creationId xmlns:a16="http://schemas.microsoft.com/office/drawing/2014/main" id="{B05CD9AD-D6A4-EB4E-B2C6-FD9663903F68}"/>
                    </a:ext>
                  </a:extLst>
                </p:cNvPr>
                <p:cNvPicPr/>
                <p:nvPr/>
              </p:nvPicPr>
              <p:blipFill>
                <a:blip r:embed="rId564"/>
                <a:stretch>
                  <a:fillRect/>
                </a:stretch>
              </p:blipFill>
              <p:spPr>
                <a:xfrm>
                  <a:off x="5992109" y="7542596"/>
                  <a:ext cx="103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85" name="Ink 384">
                  <a:extLst>
                    <a:ext uri="{FF2B5EF4-FFF2-40B4-BE49-F238E27FC236}">
                      <a16:creationId xmlns:a16="http://schemas.microsoft.com/office/drawing/2014/main" id="{963BD8ED-6ADD-8649-8DB7-B9383D0A6532}"/>
                    </a:ext>
                  </a:extLst>
                </p14:cNvPr>
                <p14:cNvContentPartPr/>
                <p14:nvPr/>
              </p14:nvContentPartPr>
              <p14:xfrm>
                <a:off x="5212290" y="7879514"/>
                <a:ext cx="15840" cy="99360"/>
              </p14:xfrm>
            </p:contentPart>
          </mc:Choice>
          <mc:Fallback xmlns="">
            <p:pic>
              <p:nvPicPr>
                <p:cNvPr id="385" name="Ink 384">
                  <a:extLst>
                    <a:ext uri="{FF2B5EF4-FFF2-40B4-BE49-F238E27FC236}">
                      <a16:creationId xmlns:a16="http://schemas.microsoft.com/office/drawing/2014/main" id="{963BD8ED-6ADD-8649-8DB7-B9383D0A6532}"/>
                    </a:ext>
                  </a:extLst>
                </p:cNvPr>
                <p:cNvPicPr/>
                <p:nvPr/>
              </p:nvPicPr>
              <p:blipFill>
                <a:blip r:embed="rId566"/>
                <a:stretch>
                  <a:fillRect/>
                </a:stretch>
              </p:blipFill>
              <p:spPr>
                <a:xfrm>
                  <a:off x="5204898" y="7871954"/>
                  <a:ext cx="30624"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86" name="Ink 385">
                  <a:extLst>
                    <a:ext uri="{FF2B5EF4-FFF2-40B4-BE49-F238E27FC236}">
                      <a16:creationId xmlns:a16="http://schemas.microsoft.com/office/drawing/2014/main" id="{236292C9-2516-8D43-9CF5-77B9D71F6C6C}"/>
                    </a:ext>
                  </a:extLst>
                </p14:cNvPr>
                <p14:cNvContentPartPr/>
                <p14:nvPr/>
              </p14:nvContentPartPr>
              <p14:xfrm>
                <a:off x="5218410" y="7835234"/>
                <a:ext cx="25560" cy="47160"/>
              </p14:xfrm>
            </p:contentPart>
          </mc:Choice>
          <mc:Fallback xmlns="">
            <p:pic>
              <p:nvPicPr>
                <p:cNvPr id="386" name="Ink 385">
                  <a:extLst>
                    <a:ext uri="{FF2B5EF4-FFF2-40B4-BE49-F238E27FC236}">
                      <a16:creationId xmlns:a16="http://schemas.microsoft.com/office/drawing/2014/main" id="{236292C9-2516-8D43-9CF5-77B9D71F6C6C}"/>
                    </a:ext>
                  </a:extLst>
                </p:cNvPr>
                <p:cNvPicPr/>
                <p:nvPr/>
              </p:nvPicPr>
              <p:blipFill>
                <a:blip r:embed="rId568"/>
                <a:stretch>
                  <a:fillRect/>
                </a:stretch>
              </p:blipFill>
              <p:spPr>
                <a:xfrm>
                  <a:off x="5210742" y="7827674"/>
                  <a:ext cx="40896"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87" name="Ink 386">
                  <a:extLst>
                    <a:ext uri="{FF2B5EF4-FFF2-40B4-BE49-F238E27FC236}">
                      <a16:creationId xmlns:a16="http://schemas.microsoft.com/office/drawing/2014/main" id="{86F31660-955A-574B-9247-CB236250B07A}"/>
                    </a:ext>
                  </a:extLst>
                </p14:cNvPr>
                <p14:cNvContentPartPr/>
                <p14:nvPr/>
              </p14:nvContentPartPr>
              <p14:xfrm>
                <a:off x="5268450" y="7891754"/>
                <a:ext cx="63000" cy="63000"/>
              </p14:xfrm>
            </p:contentPart>
          </mc:Choice>
          <mc:Fallback xmlns="">
            <p:pic>
              <p:nvPicPr>
                <p:cNvPr id="387" name="Ink 386">
                  <a:extLst>
                    <a:ext uri="{FF2B5EF4-FFF2-40B4-BE49-F238E27FC236}">
                      <a16:creationId xmlns:a16="http://schemas.microsoft.com/office/drawing/2014/main" id="{86F31660-955A-574B-9247-CB236250B07A}"/>
                    </a:ext>
                  </a:extLst>
                </p:cNvPr>
                <p:cNvPicPr/>
                <p:nvPr/>
              </p:nvPicPr>
              <p:blipFill>
                <a:blip r:embed="rId570"/>
                <a:stretch>
                  <a:fillRect/>
                </a:stretch>
              </p:blipFill>
              <p:spPr>
                <a:xfrm>
                  <a:off x="5260890" y="7884194"/>
                  <a:ext cx="78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89" name="Ink 388">
                  <a:extLst>
                    <a:ext uri="{FF2B5EF4-FFF2-40B4-BE49-F238E27FC236}">
                      <a16:creationId xmlns:a16="http://schemas.microsoft.com/office/drawing/2014/main" id="{1A4636EB-E6E9-984E-9AFD-56BC22749BB0}"/>
                    </a:ext>
                  </a:extLst>
                </p14:cNvPr>
                <p14:cNvContentPartPr/>
                <p14:nvPr/>
              </p14:nvContentPartPr>
              <p14:xfrm>
                <a:off x="5409570" y="7888514"/>
                <a:ext cx="72000" cy="59760"/>
              </p14:xfrm>
            </p:contentPart>
          </mc:Choice>
          <mc:Fallback xmlns="">
            <p:pic>
              <p:nvPicPr>
                <p:cNvPr id="389" name="Ink 388">
                  <a:extLst>
                    <a:ext uri="{FF2B5EF4-FFF2-40B4-BE49-F238E27FC236}">
                      <a16:creationId xmlns:a16="http://schemas.microsoft.com/office/drawing/2014/main" id="{1A4636EB-E6E9-984E-9AFD-56BC22749BB0}"/>
                    </a:ext>
                  </a:extLst>
                </p:cNvPr>
                <p:cNvPicPr/>
                <p:nvPr/>
              </p:nvPicPr>
              <p:blipFill>
                <a:blip r:embed="rId572"/>
                <a:stretch>
                  <a:fillRect/>
                </a:stretch>
              </p:blipFill>
              <p:spPr>
                <a:xfrm>
                  <a:off x="5402010" y="7880954"/>
                  <a:ext cx="87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90" name="Ink 389">
                  <a:extLst>
                    <a:ext uri="{FF2B5EF4-FFF2-40B4-BE49-F238E27FC236}">
                      <a16:creationId xmlns:a16="http://schemas.microsoft.com/office/drawing/2014/main" id="{3ED3697E-871B-A14B-8EE6-72B08B9B5D47}"/>
                    </a:ext>
                  </a:extLst>
                </p14:cNvPr>
                <p14:cNvContentPartPr/>
                <p14:nvPr/>
              </p14:nvContentPartPr>
              <p14:xfrm>
                <a:off x="5481570" y="7864034"/>
                <a:ext cx="106920" cy="96120"/>
              </p14:xfrm>
            </p:contentPart>
          </mc:Choice>
          <mc:Fallback xmlns="">
            <p:pic>
              <p:nvPicPr>
                <p:cNvPr id="390" name="Ink 389">
                  <a:extLst>
                    <a:ext uri="{FF2B5EF4-FFF2-40B4-BE49-F238E27FC236}">
                      <a16:creationId xmlns:a16="http://schemas.microsoft.com/office/drawing/2014/main" id="{3ED3697E-871B-A14B-8EE6-72B08B9B5D47}"/>
                    </a:ext>
                  </a:extLst>
                </p:cNvPr>
                <p:cNvPicPr/>
                <p:nvPr/>
              </p:nvPicPr>
              <p:blipFill>
                <a:blip r:embed="rId574"/>
                <a:stretch>
                  <a:fillRect/>
                </a:stretch>
              </p:blipFill>
              <p:spPr>
                <a:xfrm>
                  <a:off x="5474010" y="7856474"/>
                  <a:ext cx="122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91" name="Ink 390">
                  <a:extLst>
                    <a:ext uri="{FF2B5EF4-FFF2-40B4-BE49-F238E27FC236}">
                      <a16:creationId xmlns:a16="http://schemas.microsoft.com/office/drawing/2014/main" id="{95D57427-1544-2841-B981-7378B98A17EE}"/>
                    </a:ext>
                  </a:extLst>
                </p14:cNvPr>
                <p14:cNvContentPartPr/>
                <p14:nvPr/>
              </p14:nvContentPartPr>
              <p14:xfrm>
                <a:off x="5569050" y="7818314"/>
                <a:ext cx="81720" cy="142560"/>
              </p14:xfrm>
            </p:contentPart>
          </mc:Choice>
          <mc:Fallback xmlns="">
            <p:pic>
              <p:nvPicPr>
                <p:cNvPr id="391" name="Ink 390">
                  <a:extLst>
                    <a:ext uri="{FF2B5EF4-FFF2-40B4-BE49-F238E27FC236}">
                      <a16:creationId xmlns:a16="http://schemas.microsoft.com/office/drawing/2014/main" id="{95D57427-1544-2841-B981-7378B98A17EE}"/>
                    </a:ext>
                  </a:extLst>
                </p:cNvPr>
                <p:cNvPicPr/>
                <p:nvPr/>
              </p:nvPicPr>
              <p:blipFill>
                <a:blip r:embed="rId576"/>
                <a:stretch>
                  <a:fillRect/>
                </a:stretch>
              </p:blipFill>
              <p:spPr>
                <a:xfrm>
                  <a:off x="5561490" y="7810754"/>
                  <a:ext cx="96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92" name="Ink 391">
                  <a:extLst>
                    <a:ext uri="{FF2B5EF4-FFF2-40B4-BE49-F238E27FC236}">
                      <a16:creationId xmlns:a16="http://schemas.microsoft.com/office/drawing/2014/main" id="{DE1FBF13-5FF6-9941-9929-EE4571D6FE9D}"/>
                    </a:ext>
                  </a:extLst>
                </p14:cNvPr>
                <p14:cNvContentPartPr/>
                <p14:nvPr/>
              </p14:nvContentPartPr>
              <p14:xfrm>
                <a:off x="5626290" y="7866554"/>
                <a:ext cx="96840" cy="83520"/>
              </p14:xfrm>
            </p:contentPart>
          </mc:Choice>
          <mc:Fallback xmlns="">
            <p:pic>
              <p:nvPicPr>
                <p:cNvPr id="392" name="Ink 391">
                  <a:extLst>
                    <a:ext uri="{FF2B5EF4-FFF2-40B4-BE49-F238E27FC236}">
                      <a16:creationId xmlns:a16="http://schemas.microsoft.com/office/drawing/2014/main" id="{DE1FBF13-5FF6-9941-9929-EE4571D6FE9D}"/>
                    </a:ext>
                  </a:extLst>
                </p:cNvPr>
                <p:cNvPicPr/>
                <p:nvPr/>
              </p:nvPicPr>
              <p:blipFill>
                <a:blip r:embed="rId578"/>
                <a:stretch>
                  <a:fillRect/>
                </a:stretch>
              </p:blipFill>
              <p:spPr>
                <a:xfrm>
                  <a:off x="5618730" y="7858994"/>
                  <a:ext cx="111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93" name="Ink 392">
                  <a:extLst>
                    <a:ext uri="{FF2B5EF4-FFF2-40B4-BE49-F238E27FC236}">
                      <a16:creationId xmlns:a16="http://schemas.microsoft.com/office/drawing/2014/main" id="{6EBACDBF-0EEA-BB46-A990-AB4BD68606A2}"/>
                    </a:ext>
                  </a:extLst>
                </p14:cNvPr>
                <p14:cNvContentPartPr/>
                <p14:nvPr/>
              </p14:nvContentPartPr>
              <p14:xfrm>
                <a:off x="5731770" y="7866554"/>
                <a:ext cx="94320" cy="84240"/>
              </p14:xfrm>
            </p:contentPart>
          </mc:Choice>
          <mc:Fallback xmlns="">
            <p:pic>
              <p:nvPicPr>
                <p:cNvPr id="393" name="Ink 392">
                  <a:extLst>
                    <a:ext uri="{FF2B5EF4-FFF2-40B4-BE49-F238E27FC236}">
                      <a16:creationId xmlns:a16="http://schemas.microsoft.com/office/drawing/2014/main" id="{6EBACDBF-0EEA-BB46-A990-AB4BD68606A2}"/>
                    </a:ext>
                  </a:extLst>
                </p:cNvPr>
                <p:cNvPicPr/>
                <p:nvPr/>
              </p:nvPicPr>
              <p:blipFill>
                <a:blip r:embed="rId580"/>
                <a:stretch>
                  <a:fillRect/>
                </a:stretch>
              </p:blipFill>
              <p:spPr>
                <a:xfrm>
                  <a:off x="5724210" y="7858994"/>
                  <a:ext cx="109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94" name="Ink 393">
                  <a:extLst>
                    <a:ext uri="{FF2B5EF4-FFF2-40B4-BE49-F238E27FC236}">
                      <a16:creationId xmlns:a16="http://schemas.microsoft.com/office/drawing/2014/main" id="{96967424-558B-3749-9D99-D5391A2F4074}"/>
                    </a:ext>
                  </a:extLst>
                </p14:cNvPr>
                <p14:cNvContentPartPr/>
                <p14:nvPr/>
              </p14:nvContentPartPr>
              <p14:xfrm>
                <a:off x="5871090" y="7863674"/>
                <a:ext cx="74160" cy="15840"/>
              </p14:xfrm>
            </p:contentPart>
          </mc:Choice>
          <mc:Fallback xmlns="">
            <p:pic>
              <p:nvPicPr>
                <p:cNvPr id="394" name="Ink 393">
                  <a:extLst>
                    <a:ext uri="{FF2B5EF4-FFF2-40B4-BE49-F238E27FC236}">
                      <a16:creationId xmlns:a16="http://schemas.microsoft.com/office/drawing/2014/main" id="{96967424-558B-3749-9D99-D5391A2F4074}"/>
                    </a:ext>
                  </a:extLst>
                </p:cNvPr>
                <p:cNvPicPr/>
                <p:nvPr/>
              </p:nvPicPr>
              <p:blipFill>
                <a:blip r:embed="rId582"/>
                <a:stretch>
                  <a:fillRect/>
                </a:stretch>
              </p:blipFill>
              <p:spPr>
                <a:xfrm>
                  <a:off x="5863530" y="7856282"/>
                  <a:ext cx="89280" cy="30624"/>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95" name="Ink 394">
                  <a:extLst>
                    <a:ext uri="{FF2B5EF4-FFF2-40B4-BE49-F238E27FC236}">
                      <a16:creationId xmlns:a16="http://schemas.microsoft.com/office/drawing/2014/main" id="{CBD31BAD-45A4-394D-BA7B-B8820436D702}"/>
                    </a:ext>
                  </a:extLst>
                </p14:cNvPr>
                <p14:cNvContentPartPr/>
                <p14:nvPr/>
              </p14:nvContentPartPr>
              <p14:xfrm>
                <a:off x="5872890" y="7782314"/>
                <a:ext cx="41040" cy="180720"/>
              </p14:xfrm>
            </p:contentPart>
          </mc:Choice>
          <mc:Fallback xmlns="">
            <p:pic>
              <p:nvPicPr>
                <p:cNvPr id="395" name="Ink 394">
                  <a:extLst>
                    <a:ext uri="{FF2B5EF4-FFF2-40B4-BE49-F238E27FC236}">
                      <a16:creationId xmlns:a16="http://schemas.microsoft.com/office/drawing/2014/main" id="{CBD31BAD-45A4-394D-BA7B-B8820436D702}"/>
                    </a:ext>
                  </a:extLst>
                </p:cNvPr>
                <p:cNvPicPr/>
                <p:nvPr/>
              </p:nvPicPr>
              <p:blipFill>
                <a:blip r:embed="rId584"/>
                <a:stretch>
                  <a:fillRect/>
                </a:stretch>
              </p:blipFill>
              <p:spPr>
                <a:xfrm>
                  <a:off x="5865330" y="7774754"/>
                  <a:ext cx="56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96" name="Ink 395">
                  <a:extLst>
                    <a:ext uri="{FF2B5EF4-FFF2-40B4-BE49-F238E27FC236}">
                      <a16:creationId xmlns:a16="http://schemas.microsoft.com/office/drawing/2014/main" id="{0325BA08-6BBA-D34C-B86C-88AD1CED3979}"/>
                    </a:ext>
                  </a:extLst>
                </p14:cNvPr>
                <p14:cNvContentPartPr/>
                <p14:nvPr/>
              </p14:nvContentPartPr>
              <p14:xfrm>
                <a:off x="5922930" y="7901114"/>
                <a:ext cx="65880" cy="50400"/>
              </p14:xfrm>
            </p:contentPart>
          </mc:Choice>
          <mc:Fallback xmlns="">
            <p:pic>
              <p:nvPicPr>
                <p:cNvPr id="396" name="Ink 395">
                  <a:extLst>
                    <a:ext uri="{FF2B5EF4-FFF2-40B4-BE49-F238E27FC236}">
                      <a16:creationId xmlns:a16="http://schemas.microsoft.com/office/drawing/2014/main" id="{0325BA08-6BBA-D34C-B86C-88AD1CED3979}"/>
                    </a:ext>
                  </a:extLst>
                </p:cNvPr>
                <p:cNvPicPr/>
                <p:nvPr/>
              </p:nvPicPr>
              <p:blipFill>
                <a:blip r:embed="rId586"/>
                <a:stretch>
                  <a:fillRect/>
                </a:stretch>
              </p:blipFill>
              <p:spPr>
                <a:xfrm>
                  <a:off x="5915370" y="7893608"/>
                  <a:ext cx="81000" cy="65413"/>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97" name="Ink 396">
                  <a:extLst>
                    <a:ext uri="{FF2B5EF4-FFF2-40B4-BE49-F238E27FC236}">
                      <a16:creationId xmlns:a16="http://schemas.microsoft.com/office/drawing/2014/main" id="{34ADE821-B941-2943-8A35-96D7A6984A28}"/>
                    </a:ext>
                  </a:extLst>
                </p14:cNvPr>
                <p14:cNvContentPartPr/>
                <p14:nvPr/>
              </p14:nvContentPartPr>
              <p14:xfrm>
                <a:off x="6091770" y="7869794"/>
                <a:ext cx="72360" cy="94320"/>
              </p14:xfrm>
            </p:contentPart>
          </mc:Choice>
          <mc:Fallback xmlns="">
            <p:pic>
              <p:nvPicPr>
                <p:cNvPr id="397" name="Ink 396">
                  <a:extLst>
                    <a:ext uri="{FF2B5EF4-FFF2-40B4-BE49-F238E27FC236}">
                      <a16:creationId xmlns:a16="http://schemas.microsoft.com/office/drawing/2014/main" id="{34ADE821-B941-2943-8A35-96D7A6984A28}"/>
                    </a:ext>
                  </a:extLst>
                </p:cNvPr>
                <p:cNvPicPr/>
                <p:nvPr/>
              </p:nvPicPr>
              <p:blipFill>
                <a:blip r:embed="rId588"/>
                <a:stretch>
                  <a:fillRect/>
                </a:stretch>
              </p:blipFill>
              <p:spPr>
                <a:xfrm>
                  <a:off x="6084210" y="7862205"/>
                  <a:ext cx="87480" cy="109498"/>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98" name="Ink 397">
                  <a:extLst>
                    <a:ext uri="{FF2B5EF4-FFF2-40B4-BE49-F238E27FC236}">
                      <a16:creationId xmlns:a16="http://schemas.microsoft.com/office/drawing/2014/main" id="{7769709E-1252-A846-A40D-82F4BB0D6259}"/>
                    </a:ext>
                  </a:extLst>
                </p14:cNvPr>
                <p14:cNvContentPartPr/>
                <p14:nvPr/>
              </p14:nvContentPartPr>
              <p14:xfrm>
                <a:off x="6170250" y="7894994"/>
                <a:ext cx="37800" cy="56880"/>
              </p14:xfrm>
            </p:contentPart>
          </mc:Choice>
          <mc:Fallback xmlns="">
            <p:pic>
              <p:nvPicPr>
                <p:cNvPr id="398" name="Ink 397">
                  <a:extLst>
                    <a:ext uri="{FF2B5EF4-FFF2-40B4-BE49-F238E27FC236}">
                      <a16:creationId xmlns:a16="http://schemas.microsoft.com/office/drawing/2014/main" id="{7769709E-1252-A846-A40D-82F4BB0D6259}"/>
                    </a:ext>
                  </a:extLst>
                </p:cNvPr>
                <p:cNvPicPr/>
                <p:nvPr/>
              </p:nvPicPr>
              <p:blipFill>
                <a:blip r:embed="rId590"/>
                <a:stretch>
                  <a:fillRect/>
                </a:stretch>
              </p:blipFill>
              <p:spPr>
                <a:xfrm>
                  <a:off x="6162761" y="7887434"/>
                  <a:ext cx="52777"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99" name="Ink 398">
                  <a:extLst>
                    <a:ext uri="{FF2B5EF4-FFF2-40B4-BE49-F238E27FC236}">
                      <a16:creationId xmlns:a16="http://schemas.microsoft.com/office/drawing/2014/main" id="{9CA29B76-723B-F645-9348-E8EAE0B07114}"/>
                    </a:ext>
                  </a:extLst>
                </p14:cNvPr>
                <p14:cNvContentPartPr/>
                <p14:nvPr/>
              </p14:nvContentPartPr>
              <p14:xfrm>
                <a:off x="6235770" y="7798514"/>
                <a:ext cx="15840" cy="160920"/>
              </p14:xfrm>
            </p:contentPart>
          </mc:Choice>
          <mc:Fallback xmlns="">
            <p:pic>
              <p:nvPicPr>
                <p:cNvPr id="399" name="Ink 398">
                  <a:extLst>
                    <a:ext uri="{FF2B5EF4-FFF2-40B4-BE49-F238E27FC236}">
                      <a16:creationId xmlns:a16="http://schemas.microsoft.com/office/drawing/2014/main" id="{9CA29B76-723B-F645-9348-E8EAE0B07114}"/>
                    </a:ext>
                  </a:extLst>
                </p:cNvPr>
                <p:cNvPicPr/>
                <p:nvPr/>
              </p:nvPicPr>
              <p:blipFill>
                <a:blip r:embed="rId592"/>
                <a:stretch>
                  <a:fillRect/>
                </a:stretch>
              </p:blipFill>
              <p:spPr>
                <a:xfrm>
                  <a:off x="6228210" y="7790971"/>
                  <a:ext cx="30960" cy="176006"/>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00" name="Ink 399">
                  <a:extLst>
                    <a:ext uri="{FF2B5EF4-FFF2-40B4-BE49-F238E27FC236}">
                      <a16:creationId xmlns:a16="http://schemas.microsoft.com/office/drawing/2014/main" id="{EABD47CF-6890-A147-8BB3-1F2EF7E14A96}"/>
                    </a:ext>
                  </a:extLst>
                </p14:cNvPr>
                <p14:cNvContentPartPr/>
                <p14:nvPr/>
              </p14:nvContentPartPr>
              <p14:xfrm>
                <a:off x="6267090" y="7880594"/>
                <a:ext cx="50400" cy="70920"/>
              </p14:xfrm>
            </p:contentPart>
          </mc:Choice>
          <mc:Fallback xmlns="">
            <p:pic>
              <p:nvPicPr>
                <p:cNvPr id="400" name="Ink 399">
                  <a:extLst>
                    <a:ext uri="{FF2B5EF4-FFF2-40B4-BE49-F238E27FC236}">
                      <a16:creationId xmlns:a16="http://schemas.microsoft.com/office/drawing/2014/main" id="{EABD47CF-6890-A147-8BB3-1F2EF7E14A96}"/>
                    </a:ext>
                  </a:extLst>
                </p:cNvPr>
                <p:cNvPicPr/>
                <p:nvPr/>
              </p:nvPicPr>
              <p:blipFill>
                <a:blip r:embed="rId594"/>
                <a:stretch>
                  <a:fillRect/>
                </a:stretch>
              </p:blipFill>
              <p:spPr>
                <a:xfrm>
                  <a:off x="6259530" y="7873072"/>
                  <a:ext cx="65520" cy="85964"/>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01" name="Ink 400">
                  <a:extLst>
                    <a:ext uri="{FF2B5EF4-FFF2-40B4-BE49-F238E27FC236}">
                      <a16:creationId xmlns:a16="http://schemas.microsoft.com/office/drawing/2014/main" id="{BB1ED392-DDBD-6040-ADC8-14A495B3B881}"/>
                    </a:ext>
                  </a:extLst>
                </p14:cNvPr>
                <p14:cNvContentPartPr/>
                <p14:nvPr/>
              </p14:nvContentPartPr>
              <p14:xfrm>
                <a:off x="6330450" y="7891754"/>
                <a:ext cx="99720" cy="78480"/>
              </p14:xfrm>
            </p:contentPart>
          </mc:Choice>
          <mc:Fallback xmlns="">
            <p:pic>
              <p:nvPicPr>
                <p:cNvPr id="401" name="Ink 400">
                  <a:extLst>
                    <a:ext uri="{FF2B5EF4-FFF2-40B4-BE49-F238E27FC236}">
                      <a16:creationId xmlns:a16="http://schemas.microsoft.com/office/drawing/2014/main" id="{BB1ED392-DDBD-6040-ADC8-14A495B3B881}"/>
                    </a:ext>
                  </a:extLst>
                </p:cNvPr>
                <p:cNvPicPr/>
                <p:nvPr/>
              </p:nvPicPr>
              <p:blipFill>
                <a:blip r:embed="rId596"/>
                <a:stretch>
                  <a:fillRect/>
                </a:stretch>
              </p:blipFill>
              <p:spPr>
                <a:xfrm>
                  <a:off x="6322890" y="7884229"/>
                  <a:ext cx="114840" cy="93531"/>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03" name="Ink 402">
                  <a:extLst>
                    <a:ext uri="{FF2B5EF4-FFF2-40B4-BE49-F238E27FC236}">
                      <a16:creationId xmlns:a16="http://schemas.microsoft.com/office/drawing/2014/main" id="{3E7E2D0D-1E95-4A47-BF84-9787D44563B7}"/>
                    </a:ext>
                  </a:extLst>
                </p14:cNvPr>
                <p14:cNvContentPartPr/>
                <p14:nvPr/>
              </p14:nvContentPartPr>
              <p14:xfrm>
                <a:off x="6512970" y="7894994"/>
                <a:ext cx="68760" cy="15840"/>
              </p14:xfrm>
            </p:contentPart>
          </mc:Choice>
          <mc:Fallback xmlns="">
            <p:pic>
              <p:nvPicPr>
                <p:cNvPr id="403" name="Ink 402">
                  <a:extLst>
                    <a:ext uri="{FF2B5EF4-FFF2-40B4-BE49-F238E27FC236}">
                      <a16:creationId xmlns:a16="http://schemas.microsoft.com/office/drawing/2014/main" id="{3E7E2D0D-1E95-4A47-BF84-9787D44563B7}"/>
                    </a:ext>
                  </a:extLst>
                </p:cNvPr>
                <p:cNvPicPr/>
                <p:nvPr/>
              </p:nvPicPr>
              <p:blipFill>
                <a:blip r:embed="rId598"/>
                <a:stretch>
                  <a:fillRect/>
                </a:stretch>
              </p:blipFill>
              <p:spPr>
                <a:xfrm>
                  <a:off x="6505410" y="7887602"/>
                  <a:ext cx="83880" cy="30624"/>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04" name="Ink 403">
                  <a:extLst>
                    <a:ext uri="{FF2B5EF4-FFF2-40B4-BE49-F238E27FC236}">
                      <a16:creationId xmlns:a16="http://schemas.microsoft.com/office/drawing/2014/main" id="{B188EF5D-49AA-8F4B-9D7C-092B395FEBAF}"/>
                    </a:ext>
                  </a:extLst>
                </p14:cNvPr>
                <p14:cNvContentPartPr/>
                <p14:nvPr/>
              </p14:nvContentPartPr>
              <p14:xfrm>
                <a:off x="6533130" y="7829834"/>
                <a:ext cx="44280" cy="142920"/>
              </p14:xfrm>
            </p:contentPart>
          </mc:Choice>
          <mc:Fallback xmlns="">
            <p:pic>
              <p:nvPicPr>
                <p:cNvPr id="404" name="Ink 403">
                  <a:extLst>
                    <a:ext uri="{FF2B5EF4-FFF2-40B4-BE49-F238E27FC236}">
                      <a16:creationId xmlns:a16="http://schemas.microsoft.com/office/drawing/2014/main" id="{B188EF5D-49AA-8F4B-9D7C-092B395FEBAF}"/>
                    </a:ext>
                  </a:extLst>
                </p:cNvPr>
                <p:cNvPicPr/>
                <p:nvPr/>
              </p:nvPicPr>
              <p:blipFill>
                <a:blip r:embed="rId600"/>
                <a:stretch>
                  <a:fillRect/>
                </a:stretch>
              </p:blipFill>
              <p:spPr>
                <a:xfrm>
                  <a:off x="6525570" y="7822293"/>
                  <a:ext cx="59400" cy="158002"/>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05" name="Ink 404">
                  <a:extLst>
                    <a:ext uri="{FF2B5EF4-FFF2-40B4-BE49-F238E27FC236}">
                      <a16:creationId xmlns:a16="http://schemas.microsoft.com/office/drawing/2014/main" id="{A072E009-1BDF-D048-8AC3-F4D3C93E9949}"/>
                    </a:ext>
                  </a:extLst>
                </p14:cNvPr>
                <p14:cNvContentPartPr/>
                <p14:nvPr/>
              </p14:nvContentPartPr>
              <p14:xfrm>
                <a:off x="6586410" y="7805354"/>
                <a:ext cx="169560" cy="158760"/>
              </p14:xfrm>
            </p:contentPart>
          </mc:Choice>
          <mc:Fallback xmlns="">
            <p:pic>
              <p:nvPicPr>
                <p:cNvPr id="405" name="Ink 404">
                  <a:extLst>
                    <a:ext uri="{FF2B5EF4-FFF2-40B4-BE49-F238E27FC236}">
                      <a16:creationId xmlns:a16="http://schemas.microsoft.com/office/drawing/2014/main" id="{A072E009-1BDF-D048-8AC3-F4D3C93E9949}"/>
                    </a:ext>
                  </a:extLst>
                </p:cNvPr>
                <p:cNvPicPr/>
                <p:nvPr/>
              </p:nvPicPr>
              <p:blipFill>
                <a:blip r:embed="rId602"/>
                <a:stretch>
                  <a:fillRect/>
                </a:stretch>
              </p:blipFill>
              <p:spPr>
                <a:xfrm>
                  <a:off x="6578834" y="7797777"/>
                  <a:ext cx="184712" cy="173914"/>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06" name="Ink 405">
                  <a:extLst>
                    <a:ext uri="{FF2B5EF4-FFF2-40B4-BE49-F238E27FC236}">
                      <a16:creationId xmlns:a16="http://schemas.microsoft.com/office/drawing/2014/main" id="{D1336A00-C68C-4C40-89BA-A17E81FDE447}"/>
                    </a:ext>
                  </a:extLst>
                </p14:cNvPr>
                <p14:cNvContentPartPr/>
                <p14:nvPr/>
              </p14:nvContentPartPr>
              <p14:xfrm>
                <a:off x="6771090" y="7860434"/>
                <a:ext cx="87840" cy="180360"/>
              </p14:xfrm>
            </p:contentPart>
          </mc:Choice>
          <mc:Fallback xmlns="">
            <p:pic>
              <p:nvPicPr>
                <p:cNvPr id="406" name="Ink 405">
                  <a:extLst>
                    <a:ext uri="{FF2B5EF4-FFF2-40B4-BE49-F238E27FC236}">
                      <a16:creationId xmlns:a16="http://schemas.microsoft.com/office/drawing/2014/main" id="{D1336A00-C68C-4C40-89BA-A17E81FDE447}"/>
                    </a:ext>
                  </a:extLst>
                </p:cNvPr>
                <p:cNvPicPr/>
                <p:nvPr/>
              </p:nvPicPr>
              <p:blipFill>
                <a:blip r:embed="rId604"/>
                <a:stretch>
                  <a:fillRect/>
                </a:stretch>
              </p:blipFill>
              <p:spPr>
                <a:xfrm>
                  <a:off x="6763530" y="7852874"/>
                  <a:ext cx="102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07" name="Ink 406">
                  <a:extLst>
                    <a:ext uri="{FF2B5EF4-FFF2-40B4-BE49-F238E27FC236}">
                      <a16:creationId xmlns:a16="http://schemas.microsoft.com/office/drawing/2014/main" id="{51B14A1F-8B0F-554B-A5F0-7F3726D73C9D}"/>
                    </a:ext>
                  </a:extLst>
                </p14:cNvPr>
                <p14:cNvContentPartPr/>
                <p14:nvPr/>
              </p14:nvContentPartPr>
              <p14:xfrm>
                <a:off x="6880890" y="7851074"/>
                <a:ext cx="97200" cy="84960"/>
              </p14:xfrm>
            </p:contentPart>
          </mc:Choice>
          <mc:Fallback xmlns="">
            <p:pic>
              <p:nvPicPr>
                <p:cNvPr id="407" name="Ink 406">
                  <a:extLst>
                    <a:ext uri="{FF2B5EF4-FFF2-40B4-BE49-F238E27FC236}">
                      <a16:creationId xmlns:a16="http://schemas.microsoft.com/office/drawing/2014/main" id="{51B14A1F-8B0F-554B-A5F0-7F3726D73C9D}"/>
                    </a:ext>
                  </a:extLst>
                </p:cNvPr>
                <p:cNvPicPr/>
                <p:nvPr/>
              </p:nvPicPr>
              <p:blipFill>
                <a:blip r:embed="rId606"/>
                <a:stretch>
                  <a:fillRect/>
                </a:stretch>
              </p:blipFill>
              <p:spPr>
                <a:xfrm>
                  <a:off x="6873330" y="7843514"/>
                  <a:ext cx="112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08" name="Ink 407">
                  <a:extLst>
                    <a:ext uri="{FF2B5EF4-FFF2-40B4-BE49-F238E27FC236}">
                      <a16:creationId xmlns:a16="http://schemas.microsoft.com/office/drawing/2014/main" id="{70DC7122-5DCB-4B47-907F-F151AA94D3D0}"/>
                    </a:ext>
                  </a:extLst>
                </p14:cNvPr>
                <p14:cNvContentPartPr/>
                <p14:nvPr/>
              </p14:nvContentPartPr>
              <p14:xfrm>
                <a:off x="6990330" y="7757114"/>
                <a:ext cx="50400" cy="171000"/>
              </p14:xfrm>
            </p:contentPart>
          </mc:Choice>
          <mc:Fallback xmlns="">
            <p:pic>
              <p:nvPicPr>
                <p:cNvPr id="408" name="Ink 407">
                  <a:extLst>
                    <a:ext uri="{FF2B5EF4-FFF2-40B4-BE49-F238E27FC236}">
                      <a16:creationId xmlns:a16="http://schemas.microsoft.com/office/drawing/2014/main" id="{70DC7122-5DCB-4B47-907F-F151AA94D3D0}"/>
                    </a:ext>
                  </a:extLst>
                </p:cNvPr>
                <p:cNvPicPr/>
                <p:nvPr/>
              </p:nvPicPr>
              <p:blipFill>
                <a:blip r:embed="rId608"/>
                <a:stretch>
                  <a:fillRect/>
                </a:stretch>
              </p:blipFill>
              <p:spPr>
                <a:xfrm>
                  <a:off x="6982770" y="7749570"/>
                  <a:ext cx="65520" cy="186088"/>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09" name="Ink 408">
                  <a:extLst>
                    <a:ext uri="{FF2B5EF4-FFF2-40B4-BE49-F238E27FC236}">
                      <a16:creationId xmlns:a16="http://schemas.microsoft.com/office/drawing/2014/main" id="{6985B52E-F6D1-3649-A5BC-D02F93399630}"/>
                    </a:ext>
                  </a:extLst>
                </p14:cNvPr>
                <p14:cNvContentPartPr/>
                <p14:nvPr/>
              </p14:nvContentPartPr>
              <p14:xfrm>
                <a:off x="7071690" y="7772594"/>
                <a:ext cx="216360" cy="153000"/>
              </p14:xfrm>
            </p:contentPart>
          </mc:Choice>
          <mc:Fallback xmlns="">
            <p:pic>
              <p:nvPicPr>
                <p:cNvPr id="409" name="Ink 408">
                  <a:extLst>
                    <a:ext uri="{FF2B5EF4-FFF2-40B4-BE49-F238E27FC236}">
                      <a16:creationId xmlns:a16="http://schemas.microsoft.com/office/drawing/2014/main" id="{6985B52E-F6D1-3649-A5BC-D02F93399630}"/>
                    </a:ext>
                  </a:extLst>
                </p:cNvPr>
                <p:cNvPicPr/>
                <p:nvPr/>
              </p:nvPicPr>
              <p:blipFill>
                <a:blip r:embed="rId610"/>
                <a:stretch>
                  <a:fillRect/>
                </a:stretch>
              </p:blipFill>
              <p:spPr>
                <a:xfrm>
                  <a:off x="7064130" y="7765034"/>
                  <a:ext cx="231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10" name="Ink 409">
                  <a:extLst>
                    <a:ext uri="{FF2B5EF4-FFF2-40B4-BE49-F238E27FC236}">
                      <a16:creationId xmlns:a16="http://schemas.microsoft.com/office/drawing/2014/main" id="{52EBE9E7-486A-4D45-B0A4-A90569F1F7CF}"/>
                    </a:ext>
                  </a:extLst>
                </p14:cNvPr>
                <p14:cNvContentPartPr/>
                <p14:nvPr/>
              </p14:nvContentPartPr>
              <p14:xfrm>
                <a:off x="7302450" y="7857194"/>
                <a:ext cx="26280" cy="61920"/>
              </p14:xfrm>
            </p:contentPart>
          </mc:Choice>
          <mc:Fallback xmlns="">
            <p:pic>
              <p:nvPicPr>
                <p:cNvPr id="410" name="Ink 409">
                  <a:extLst>
                    <a:ext uri="{FF2B5EF4-FFF2-40B4-BE49-F238E27FC236}">
                      <a16:creationId xmlns:a16="http://schemas.microsoft.com/office/drawing/2014/main" id="{52EBE9E7-486A-4D45-B0A4-A90569F1F7CF}"/>
                    </a:ext>
                  </a:extLst>
                </p:cNvPr>
                <p:cNvPicPr/>
                <p:nvPr/>
              </p:nvPicPr>
              <p:blipFill>
                <a:blip r:embed="rId612"/>
                <a:stretch>
                  <a:fillRect/>
                </a:stretch>
              </p:blipFill>
              <p:spPr>
                <a:xfrm>
                  <a:off x="7294992" y="7849634"/>
                  <a:ext cx="41196"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11" name="Ink 410">
                  <a:extLst>
                    <a:ext uri="{FF2B5EF4-FFF2-40B4-BE49-F238E27FC236}">
                      <a16:creationId xmlns:a16="http://schemas.microsoft.com/office/drawing/2014/main" id="{70F17AAF-A8DD-E246-955A-368015B01932}"/>
                    </a:ext>
                  </a:extLst>
                </p14:cNvPr>
                <p14:cNvContentPartPr/>
                <p14:nvPr/>
              </p14:nvContentPartPr>
              <p14:xfrm>
                <a:off x="7372290" y="7720394"/>
                <a:ext cx="178920" cy="281520"/>
              </p14:xfrm>
            </p:contentPart>
          </mc:Choice>
          <mc:Fallback xmlns="">
            <p:pic>
              <p:nvPicPr>
                <p:cNvPr id="411" name="Ink 410">
                  <a:extLst>
                    <a:ext uri="{FF2B5EF4-FFF2-40B4-BE49-F238E27FC236}">
                      <a16:creationId xmlns:a16="http://schemas.microsoft.com/office/drawing/2014/main" id="{70F17AAF-A8DD-E246-955A-368015B01932}"/>
                    </a:ext>
                  </a:extLst>
                </p:cNvPr>
                <p:cNvPicPr/>
                <p:nvPr/>
              </p:nvPicPr>
              <p:blipFill>
                <a:blip r:embed="rId614"/>
                <a:stretch>
                  <a:fillRect/>
                </a:stretch>
              </p:blipFill>
              <p:spPr>
                <a:xfrm>
                  <a:off x="7364715" y="7712834"/>
                  <a:ext cx="19407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13" name="Ink 412">
                  <a:extLst>
                    <a:ext uri="{FF2B5EF4-FFF2-40B4-BE49-F238E27FC236}">
                      <a16:creationId xmlns:a16="http://schemas.microsoft.com/office/drawing/2014/main" id="{FF9715E5-E1B7-684E-9AF2-B3CD17DC84C8}"/>
                    </a:ext>
                  </a:extLst>
                </p14:cNvPr>
                <p14:cNvContentPartPr/>
                <p14:nvPr/>
              </p14:nvContentPartPr>
              <p14:xfrm>
                <a:off x="7602690" y="7822994"/>
                <a:ext cx="114480" cy="28440"/>
              </p14:xfrm>
            </p:contentPart>
          </mc:Choice>
          <mc:Fallback xmlns="">
            <p:pic>
              <p:nvPicPr>
                <p:cNvPr id="413" name="Ink 412">
                  <a:extLst>
                    <a:ext uri="{FF2B5EF4-FFF2-40B4-BE49-F238E27FC236}">
                      <a16:creationId xmlns:a16="http://schemas.microsoft.com/office/drawing/2014/main" id="{FF9715E5-E1B7-684E-9AF2-B3CD17DC84C8}"/>
                    </a:ext>
                  </a:extLst>
                </p:cNvPr>
                <p:cNvPicPr/>
                <p:nvPr/>
              </p:nvPicPr>
              <p:blipFill>
                <a:blip r:embed="rId616"/>
                <a:stretch>
                  <a:fillRect/>
                </a:stretch>
              </p:blipFill>
              <p:spPr>
                <a:xfrm>
                  <a:off x="7595130" y="7815434"/>
                  <a:ext cx="129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14" name="Ink 413">
                  <a:extLst>
                    <a:ext uri="{FF2B5EF4-FFF2-40B4-BE49-F238E27FC236}">
                      <a16:creationId xmlns:a16="http://schemas.microsoft.com/office/drawing/2014/main" id="{AA633398-30B7-CE4B-B04B-BD5D4B3C2940}"/>
                    </a:ext>
                  </a:extLst>
                </p14:cNvPr>
                <p14:cNvContentPartPr/>
                <p14:nvPr/>
              </p14:nvContentPartPr>
              <p14:xfrm>
                <a:off x="7638330" y="7720034"/>
                <a:ext cx="507600" cy="194040"/>
              </p14:xfrm>
            </p:contentPart>
          </mc:Choice>
          <mc:Fallback xmlns="">
            <p:pic>
              <p:nvPicPr>
                <p:cNvPr id="414" name="Ink 413">
                  <a:extLst>
                    <a:ext uri="{FF2B5EF4-FFF2-40B4-BE49-F238E27FC236}">
                      <a16:creationId xmlns:a16="http://schemas.microsoft.com/office/drawing/2014/main" id="{AA633398-30B7-CE4B-B04B-BD5D4B3C2940}"/>
                    </a:ext>
                  </a:extLst>
                </p:cNvPr>
                <p:cNvPicPr/>
                <p:nvPr/>
              </p:nvPicPr>
              <p:blipFill>
                <a:blip r:embed="rId618"/>
                <a:stretch>
                  <a:fillRect/>
                </a:stretch>
              </p:blipFill>
              <p:spPr>
                <a:xfrm>
                  <a:off x="7630765" y="7712474"/>
                  <a:ext cx="522731"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15" name="Ink 414">
                  <a:extLst>
                    <a:ext uri="{FF2B5EF4-FFF2-40B4-BE49-F238E27FC236}">
                      <a16:creationId xmlns:a16="http://schemas.microsoft.com/office/drawing/2014/main" id="{45477F7B-C52C-0341-8693-248DB40B84A5}"/>
                    </a:ext>
                  </a:extLst>
                </p14:cNvPr>
                <p14:cNvContentPartPr/>
                <p14:nvPr/>
              </p14:nvContentPartPr>
              <p14:xfrm>
                <a:off x="8148810" y="7835594"/>
                <a:ext cx="41040" cy="78120"/>
              </p14:xfrm>
            </p:contentPart>
          </mc:Choice>
          <mc:Fallback xmlns="">
            <p:pic>
              <p:nvPicPr>
                <p:cNvPr id="415" name="Ink 414">
                  <a:extLst>
                    <a:ext uri="{FF2B5EF4-FFF2-40B4-BE49-F238E27FC236}">
                      <a16:creationId xmlns:a16="http://schemas.microsoft.com/office/drawing/2014/main" id="{45477F7B-C52C-0341-8693-248DB40B84A5}"/>
                    </a:ext>
                  </a:extLst>
                </p:cNvPr>
                <p:cNvPicPr/>
                <p:nvPr/>
              </p:nvPicPr>
              <p:blipFill>
                <a:blip r:embed="rId620"/>
                <a:stretch>
                  <a:fillRect/>
                </a:stretch>
              </p:blipFill>
              <p:spPr>
                <a:xfrm>
                  <a:off x="8141250" y="7828034"/>
                  <a:ext cx="56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16" name="Ink 415">
                  <a:extLst>
                    <a:ext uri="{FF2B5EF4-FFF2-40B4-BE49-F238E27FC236}">
                      <a16:creationId xmlns:a16="http://schemas.microsoft.com/office/drawing/2014/main" id="{FDFCC31A-BE2D-064B-BD02-61322ECD31DF}"/>
                    </a:ext>
                  </a:extLst>
                </p14:cNvPr>
                <p14:cNvContentPartPr/>
                <p14:nvPr/>
              </p14:nvContentPartPr>
              <p14:xfrm>
                <a:off x="8220810" y="7833794"/>
                <a:ext cx="44280" cy="95760"/>
              </p14:xfrm>
            </p:contentPart>
          </mc:Choice>
          <mc:Fallback xmlns="">
            <p:pic>
              <p:nvPicPr>
                <p:cNvPr id="416" name="Ink 415">
                  <a:extLst>
                    <a:ext uri="{FF2B5EF4-FFF2-40B4-BE49-F238E27FC236}">
                      <a16:creationId xmlns:a16="http://schemas.microsoft.com/office/drawing/2014/main" id="{FDFCC31A-BE2D-064B-BD02-61322ECD31DF}"/>
                    </a:ext>
                  </a:extLst>
                </p:cNvPr>
                <p:cNvPicPr/>
                <p:nvPr/>
              </p:nvPicPr>
              <p:blipFill>
                <a:blip r:embed="rId622"/>
                <a:stretch>
                  <a:fillRect/>
                </a:stretch>
              </p:blipFill>
              <p:spPr>
                <a:xfrm>
                  <a:off x="8213250" y="7826234"/>
                  <a:ext cx="59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8" name="Ink 417">
                  <a:extLst>
                    <a:ext uri="{FF2B5EF4-FFF2-40B4-BE49-F238E27FC236}">
                      <a16:creationId xmlns:a16="http://schemas.microsoft.com/office/drawing/2014/main" id="{64675973-B734-7A46-8745-ADAFFDE56B0D}"/>
                    </a:ext>
                  </a:extLst>
                </p14:cNvPr>
                <p14:cNvContentPartPr/>
                <p14:nvPr/>
              </p14:nvContentPartPr>
              <p14:xfrm>
                <a:off x="8073570" y="7829114"/>
                <a:ext cx="50400" cy="59760"/>
              </p14:xfrm>
            </p:contentPart>
          </mc:Choice>
          <mc:Fallback xmlns="">
            <p:pic>
              <p:nvPicPr>
                <p:cNvPr id="418" name="Ink 417">
                  <a:extLst>
                    <a:ext uri="{FF2B5EF4-FFF2-40B4-BE49-F238E27FC236}">
                      <a16:creationId xmlns:a16="http://schemas.microsoft.com/office/drawing/2014/main" id="{64675973-B734-7A46-8745-ADAFFDE56B0D}"/>
                    </a:ext>
                  </a:extLst>
                </p:cNvPr>
                <p:cNvPicPr/>
                <p:nvPr/>
              </p:nvPicPr>
              <p:blipFill>
                <a:blip r:embed="rId624"/>
                <a:stretch>
                  <a:fillRect/>
                </a:stretch>
              </p:blipFill>
              <p:spPr>
                <a:xfrm>
                  <a:off x="8066064" y="7821599"/>
                  <a:ext cx="65413" cy="7478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5">
            <p14:nvContentPartPr>
              <p14:cNvPr id="420" name="Ink 419">
                <a:extLst>
                  <a:ext uri="{FF2B5EF4-FFF2-40B4-BE49-F238E27FC236}">
                    <a16:creationId xmlns:a16="http://schemas.microsoft.com/office/drawing/2014/main" id="{9B902E4B-E390-8B4F-9FE9-FF92EE7C2854}"/>
                  </a:ext>
                </a:extLst>
              </p14:cNvPr>
              <p14:cNvContentPartPr/>
              <p14:nvPr/>
            </p14:nvContentPartPr>
            <p14:xfrm>
              <a:off x="2024280" y="4682016"/>
              <a:ext cx="125280" cy="301680"/>
            </p14:xfrm>
          </p:contentPart>
        </mc:Choice>
        <mc:Fallback xmlns="">
          <p:pic>
            <p:nvPicPr>
              <p:cNvPr id="420" name="Ink 419">
                <a:extLst>
                  <a:ext uri="{FF2B5EF4-FFF2-40B4-BE49-F238E27FC236}">
                    <a16:creationId xmlns:a16="http://schemas.microsoft.com/office/drawing/2014/main" id="{9B902E4B-E390-8B4F-9FE9-FF92EE7C2854}"/>
                  </a:ext>
                </a:extLst>
              </p:cNvPr>
              <p:cNvPicPr/>
              <p:nvPr/>
            </p:nvPicPr>
            <p:blipFill>
              <a:blip r:embed="rId626"/>
              <a:stretch>
                <a:fillRect/>
              </a:stretch>
            </p:blipFill>
            <p:spPr>
              <a:xfrm>
                <a:off x="2016720" y="4674456"/>
                <a:ext cx="1404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21" name="Ink 420">
                <a:extLst>
                  <a:ext uri="{FF2B5EF4-FFF2-40B4-BE49-F238E27FC236}">
                    <a16:creationId xmlns:a16="http://schemas.microsoft.com/office/drawing/2014/main" id="{77F4212D-A372-914E-9B5C-5ECBA8F2F3F4}"/>
                  </a:ext>
                </a:extLst>
              </p14:cNvPr>
              <p14:cNvContentPartPr/>
              <p14:nvPr/>
            </p14:nvContentPartPr>
            <p14:xfrm>
              <a:off x="2159640" y="4705776"/>
              <a:ext cx="61200" cy="105480"/>
            </p14:xfrm>
          </p:contentPart>
        </mc:Choice>
        <mc:Fallback xmlns="">
          <p:pic>
            <p:nvPicPr>
              <p:cNvPr id="421" name="Ink 420">
                <a:extLst>
                  <a:ext uri="{FF2B5EF4-FFF2-40B4-BE49-F238E27FC236}">
                    <a16:creationId xmlns:a16="http://schemas.microsoft.com/office/drawing/2014/main" id="{77F4212D-A372-914E-9B5C-5ECBA8F2F3F4}"/>
                  </a:ext>
                </a:extLst>
              </p:cNvPr>
              <p:cNvPicPr/>
              <p:nvPr/>
            </p:nvPicPr>
            <p:blipFill>
              <a:blip r:embed="rId628"/>
              <a:stretch>
                <a:fillRect/>
              </a:stretch>
            </p:blipFill>
            <p:spPr>
              <a:xfrm>
                <a:off x="2152080" y="4698216"/>
                <a:ext cx="76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22" name="Ink 421">
                <a:extLst>
                  <a:ext uri="{FF2B5EF4-FFF2-40B4-BE49-F238E27FC236}">
                    <a16:creationId xmlns:a16="http://schemas.microsoft.com/office/drawing/2014/main" id="{2EF033EE-8102-AA41-A3B0-DA038BC2AFDC}"/>
                  </a:ext>
                </a:extLst>
              </p14:cNvPr>
              <p14:cNvContentPartPr/>
              <p14:nvPr/>
            </p14:nvContentPartPr>
            <p14:xfrm>
              <a:off x="2254320" y="4719096"/>
              <a:ext cx="10440" cy="70920"/>
            </p14:xfrm>
          </p:contentPart>
        </mc:Choice>
        <mc:Fallback xmlns="">
          <p:pic>
            <p:nvPicPr>
              <p:cNvPr id="422" name="Ink 421">
                <a:extLst>
                  <a:ext uri="{FF2B5EF4-FFF2-40B4-BE49-F238E27FC236}">
                    <a16:creationId xmlns:a16="http://schemas.microsoft.com/office/drawing/2014/main" id="{2EF033EE-8102-AA41-A3B0-DA038BC2AFDC}"/>
                  </a:ext>
                </a:extLst>
              </p:cNvPr>
              <p:cNvPicPr/>
              <p:nvPr/>
            </p:nvPicPr>
            <p:blipFill>
              <a:blip r:embed="rId630"/>
              <a:stretch>
                <a:fillRect/>
              </a:stretch>
            </p:blipFill>
            <p:spPr>
              <a:xfrm>
                <a:off x="2246760" y="4711536"/>
                <a:ext cx="25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23" name="Ink 422">
                <a:extLst>
                  <a:ext uri="{FF2B5EF4-FFF2-40B4-BE49-F238E27FC236}">
                    <a16:creationId xmlns:a16="http://schemas.microsoft.com/office/drawing/2014/main" id="{60679A85-8CEB-F64D-97A7-4E811E004E18}"/>
                  </a:ext>
                </a:extLst>
              </p14:cNvPr>
              <p14:cNvContentPartPr/>
              <p14:nvPr/>
            </p14:nvContentPartPr>
            <p14:xfrm>
              <a:off x="2241360" y="4685256"/>
              <a:ext cx="23760" cy="14040"/>
            </p14:xfrm>
          </p:contentPart>
        </mc:Choice>
        <mc:Fallback xmlns="">
          <p:pic>
            <p:nvPicPr>
              <p:cNvPr id="423" name="Ink 422">
                <a:extLst>
                  <a:ext uri="{FF2B5EF4-FFF2-40B4-BE49-F238E27FC236}">
                    <a16:creationId xmlns:a16="http://schemas.microsoft.com/office/drawing/2014/main" id="{60679A85-8CEB-F64D-97A7-4E811E004E18}"/>
                  </a:ext>
                </a:extLst>
              </p:cNvPr>
              <p:cNvPicPr/>
              <p:nvPr/>
            </p:nvPicPr>
            <p:blipFill>
              <a:blip r:embed="rId632"/>
              <a:stretch>
                <a:fillRect/>
              </a:stretch>
            </p:blipFill>
            <p:spPr>
              <a:xfrm>
                <a:off x="2233800" y="4677696"/>
                <a:ext cx="38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24" name="Ink 423">
                <a:extLst>
                  <a:ext uri="{FF2B5EF4-FFF2-40B4-BE49-F238E27FC236}">
                    <a16:creationId xmlns:a16="http://schemas.microsoft.com/office/drawing/2014/main" id="{838C0A94-C48C-F94A-9D8A-07127E728E3F}"/>
                  </a:ext>
                </a:extLst>
              </p14:cNvPr>
              <p14:cNvContentPartPr/>
              <p14:nvPr/>
            </p14:nvContentPartPr>
            <p14:xfrm>
              <a:off x="2298600" y="4688856"/>
              <a:ext cx="95040" cy="95040"/>
            </p14:xfrm>
          </p:contentPart>
        </mc:Choice>
        <mc:Fallback xmlns="">
          <p:pic>
            <p:nvPicPr>
              <p:cNvPr id="424" name="Ink 423">
                <a:extLst>
                  <a:ext uri="{FF2B5EF4-FFF2-40B4-BE49-F238E27FC236}">
                    <a16:creationId xmlns:a16="http://schemas.microsoft.com/office/drawing/2014/main" id="{838C0A94-C48C-F94A-9D8A-07127E728E3F}"/>
                  </a:ext>
                </a:extLst>
              </p:cNvPr>
              <p:cNvPicPr/>
              <p:nvPr/>
            </p:nvPicPr>
            <p:blipFill>
              <a:blip r:embed="rId634"/>
              <a:stretch>
                <a:fillRect/>
              </a:stretch>
            </p:blipFill>
            <p:spPr>
              <a:xfrm>
                <a:off x="2291069" y="4681325"/>
                <a:ext cx="110103" cy="110103"/>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25" name="Ink 424">
                <a:extLst>
                  <a:ext uri="{FF2B5EF4-FFF2-40B4-BE49-F238E27FC236}">
                    <a16:creationId xmlns:a16="http://schemas.microsoft.com/office/drawing/2014/main" id="{08684D7E-81AB-3D43-8DC4-DB0F80FF979B}"/>
                  </a:ext>
                </a:extLst>
              </p14:cNvPr>
              <p14:cNvContentPartPr/>
              <p14:nvPr/>
            </p14:nvContentPartPr>
            <p14:xfrm>
              <a:off x="2334240" y="4575816"/>
              <a:ext cx="133920" cy="212760"/>
            </p14:xfrm>
          </p:contentPart>
        </mc:Choice>
        <mc:Fallback xmlns="">
          <p:pic>
            <p:nvPicPr>
              <p:cNvPr id="425" name="Ink 424">
                <a:extLst>
                  <a:ext uri="{FF2B5EF4-FFF2-40B4-BE49-F238E27FC236}">
                    <a16:creationId xmlns:a16="http://schemas.microsoft.com/office/drawing/2014/main" id="{08684D7E-81AB-3D43-8DC4-DB0F80FF979B}"/>
                  </a:ext>
                </a:extLst>
              </p:cNvPr>
              <p:cNvPicPr/>
              <p:nvPr/>
            </p:nvPicPr>
            <p:blipFill>
              <a:blip r:embed="rId636"/>
              <a:stretch>
                <a:fillRect/>
              </a:stretch>
            </p:blipFill>
            <p:spPr>
              <a:xfrm>
                <a:off x="2326680" y="4568256"/>
                <a:ext cx="1490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26" name="Ink 425">
                <a:extLst>
                  <a:ext uri="{FF2B5EF4-FFF2-40B4-BE49-F238E27FC236}">
                    <a16:creationId xmlns:a16="http://schemas.microsoft.com/office/drawing/2014/main" id="{D72C21CB-F93F-E742-9A1E-7A570B949C50}"/>
                  </a:ext>
                </a:extLst>
              </p14:cNvPr>
              <p14:cNvContentPartPr/>
              <p14:nvPr/>
            </p14:nvContentPartPr>
            <p14:xfrm>
              <a:off x="2562480" y="4628016"/>
              <a:ext cx="101880" cy="176400"/>
            </p14:xfrm>
          </p:contentPart>
        </mc:Choice>
        <mc:Fallback xmlns="">
          <p:pic>
            <p:nvPicPr>
              <p:cNvPr id="426" name="Ink 425">
                <a:extLst>
                  <a:ext uri="{FF2B5EF4-FFF2-40B4-BE49-F238E27FC236}">
                    <a16:creationId xmlns:a16="http://schemas.microsoft.com/office/drawing/2014/main" id="{D72C21CB-F93F-E742-9A1E-7A570B949C50}"/>
                  </a:ext>
                </a:extLst>
              </p:cNvPr>
              <p:cNvPicPr/>
              <p:nvPr/>
            </p:nvPicPr>
            <p:blipFill>
              <a:blip r:embed="rId638"/>
              <a:stretch>
                <a:fillRect/>
              </a:stretch>
            </p:blipFill>
            <p:spPr>
              <a:xfrm>
                <a:off x="2554920" y="4620456"/>
                <a:ext cx="117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27" name="Ink 426">
                <a:extLst>
                  <a:ext uri="{FF2B5EF4-FFF2-40B4-BE49-F238E27FC236}">
                    <a16:creationId xmlns:a16="http://schemas.microsoft.com/office/drawing/2014/main" id="{01AE0247-3827-1145-A8A9-9F98EEDB3D89}"/>
                  </a:ext>
                </a:extLst>
              </p14:cNvPr>
              <p14:cNvContentPartPr/>
              <p14:nvPr/>
            </p14:nvContentPartPr>
            <p14:xfrm>
              <a:off x="2637000" y="4739616"/>
              <a:ext cx="50400" cy="47880"/>
            </p14:xfrm>
          </p:contentPart>
        </mc:Choice>
        <mc:Fallback xmlns="">
          <p:pic>
            <p:nvPicPr>
              <p:cNvPr id="427" name="Ink 426">
                <a:extLst>
                  <a:ext uri="{FF2B5EF4-FFF2-40B4-BE49-F238E27FC236}">
                    <a16:creationId xmlns:a16="http://schemas.microsoft.com/office/drawing/2014/main" id="{01AE0247-3827-1145-A8A9-9F98EEDB3D89}"/>
                  </a:ext>
                </a:extLst>
              </p:cNvPr>
              <p:cNvPicPr/>
              <p:nvPr/>
            </p:nvPicPr>
            <p:blipFill>
              <a:blip r:embed="rId640"/>
              <a:stretch>
                <a:fillRect/>
              </a:stretch>
            </p:blipFill>
            <p:spPr>
              <a:xfrm>
                <a:off x="2629440" y="4732056"/>
                <a:ext cx="65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02" name="Ink 101">
                <a:extLst>
                  <a:ext uri="{FF2B5EF4-FFF2-40B4-BE49-F238E27FC236}">
                    <a16:creationId xmlns:a16="http://schemas.microsoft.com/office/drawing/2014/main" id="{9AA4D5E0-01E0-E143-AE59-F2BBC873C8C0}"/>
                  </a:ext>
                </a:extLst>
              </p14:cNvPr>
              <p14:cNvContentPartPr/>
              <p14:nvPr/>
            </p14:nvContentPartPr>
            <p14:xfrm>
              <a:off x="2098077" y="4996458"/>
              <a:ext cx="67320" cy="145080"/>
            </p14:xfrm>
          </p:contentPart>
        </mc:Choice>
        <mc:Fallback xmlns="">
          <p:pic>
            <p:nvPicPr>
              <p:cNvPr id="102" name="Ink 101">
                <a:extLst>
                  <a:ext uri="{FF2B5EF4-FFF2-40B4-BE49-F238E27FC236}">
                    <a16:creationId xmlns:a16="http://schemas.microsoft.com/office/drawing/2014/main" id="{9AA4D5E0-01E0-E143-AE59-F2BBC873C8C0}"/>
                  </a:ext>
                </a:extLst>
              </p:cNvPr>
              <p:cNvPicPr/>
              <p:nvPr/>
            </p:nvPicPr>
            <p:blipFill>
              <a:blip r:embed="rId642"/>
              <a:stretch>
                <a:fillRect/>
              </a:stretch>
            </p:blipFill>
            <p:spPr>
              <a:xfrm>
                <a:off x="2090476" y="4988879"/>
                <a:ext cx="82521" cy="160238"/>
              </a:xfrm>
              <a:prstGeom prst="rect">
                <a:avLst/>
              </a:prstGeom>
            </p:spPr>
          </p:pic>
        </mc:Fallback>
      </mc:AlternateContent>
      <p:grpSp>
        <p:nvGrpSpPr>
          <p:cNvPr id="365" name="Group 364">
            <a:extLst>
              <a:ext uri="{FF2B5EF4-FFF2-40B4-BE49-F238E27FC236}">
                <a16:creationId xmlns:a16="http://schemas.microsoft.com/office/drawing/2014/main" id="{606A48E7-1B98-2542-8218-EB9F862605A2}"/>
              </a:ext>
            </a:extLst>
          </p:cNvPr>
          <p:cNvGrpSpPr/>
          <p:nvPr/>
        </p:nvGrpSpPr>
        <p:grpSpPr>
          <a:xfrm>
            <a:off x="2194917" y="4554018"/>
            <a:ext cx="1696680" cy="622440"/>
            <a:chOff x="2194917" y="4554018"/>
            <a:chExt cx="1696680" cy="622440"/>
          </a:xfrm>
        </p:grpSpPr>
        <mc:AlternateContent xmlns:mc="http://schemas.openxmlformats.org/markup-compatibility/2006" xmlns:p14="http://schemas.microsoft.com/office/powerpoint/2010/main">
          <mc:Choice Requires="p14">
            <p:contentPart p14:bwMode="auto" r:id="rId643">
              <p14:nvContentPartPr>
                <p14:cNvPr id="40" name="Ink 39">
                  <a:extLst>
                    <a:ext uri="{FF2B5EF4-FFF2-40B4-BE49-F238E27FC236}">
                      <a16:creationId xmlns:a16="http://schemas.microsoft.com/office/drawing/2014/main" id="{37F075EB-C8D1-9649-84C5-756022A4A930}"/>
                    </a:ext>
                  </a:extLst>
                </p14:cNvPr>
                <p14:cNvContentPartPr/>
                <p14:nvPr/>
              </p14:nvContentPartPr>
              <p14:xfrm>
                <a:off x="2711157" y="4624938"/>
                <a:ext cx="15480" cy="170640"/>
              </p14:xfrm>
            </p:contentPart>
          </mc:Choice>
          <mc:Fallback xmlns="">
            <p:pic>
              <p:nvPicPr>
                <p:cNvPr id="40" name="Ink 39">
                  <a:extLst>
                    <a:ext uri="{FF2B5EF4-FFF2-40B4-BE49-F238E27FC236}">
                      <a16:creationId xmlns:a16="http://schemas.microsoft.com/office/drawing/2014/main" id="{37F075EB-C8D1-9649-84C5-756022A4A930}"/>
                    </a:ext>
                  </a:extLst>
                </p:cNvPr>
                <p:cNvPicPr/>
                <p:nvPr/>
              </p:nvPicPr>
              <p:blipFill>
                <a:blip r:embed="rId644"/>
                <a:stretch>
                  <a:fillRect/>
                </a:stretch>
              </p:blipFill>
              <p:spPr>
                <a:xfrm>
                  <a:off x="2703597" y="4617378"/>
                  <a:ext cx="30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 name="Ink 40">
                  <a:extLst>
                    <a:ext uri="{FF2B5EF4-FFF2-40B4-BE49-F238E27FC236}">
                      <a16:creationId xmlns:a16="http://schemas.microsoft.com/office/drawing/2014/main" id="{CC041E5B-6E64-FE47-9908-581747F23F3E}"/>
                    </a:ext>
                  </a:extLst>
                </p14:cNvPr>
                <p14:cNvContentPartPr/>
                <p14:nvPr/>
              </p14:nvContentPartPr>
              <p14:xfrm>
                <a:off x="2741397" y="4723578"/>
                <a:ext cx="85320" cy="58680"/>
              </p14:xfrm>
            </p:contentPart>
          </mc:Choice>
          <mc:Fallback xmlns="">
            <p:pic>
              <p:nvPicPr>
                <p:cNvPr id="41" name="Ink 40">
                  <a:extLst>
                    <a:ext uri="{FF2B5EF4-FFF2-40B4-BE49-F238E27FC236}">
                      <a16:creationId xmlns:a16="http://schemas.microsoft.com/office/drawing/2014/main" id="{CC041E5B-6E64-FE47-9908-581747F23F3E}"/>
                    </a:ext>
                  </a:extLst>
                </p:cNvPr>
                <p:cNvPicPr/>
                <p:nvPr/>
              </p:nvPicPr>
              <p:blipFill>
                <a:blip r:embed="rId646"/>
                <a:stretch>
                  <a:fillRect/>
                </a:stretch>
              </p:blipFill>
              <p:spPr>
                <a:xfrm>
                  <a:off x="2733837" y="4716064"/>
                  <a:ext cx="100440" cy="73708"/>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2" name="Ink 41">
                  <a:extLst>
                    <a:ext uri="{FF2B5EF4-FFF2-40B4-BE49-F238E27FC236}">
                      <a16:creationId xmlns:a16="http://schemas.microsoft.com/office/drawing/2014/main" id="{053E59FD-4540-804C-B11F-E494F8CA2B46}"/>
                    </a:ext>
                  </a:extLst>
                </p14:cNvPr>
                <p14:cNvContentPartPr/>
                <p14:nvPr/>
              </p14:nvContentPartPr>
              <p14:xfrm>
                <a:off x="2838597" y="4603698"/>
                <a:ext cx="15480" cy="158400"/>
              </p14:xfrm>
            </p:contentPart>
          </mc:Choice>
          <mc:Fallback xmlns="">
            <p:pic>
              <p:nvPicPr>
                <p:cNvPr id="42" name="Ink 41">
                  <a:extLst>
                    <a:ext uri="{FF2B5EF4-FFF2-40B4-BE49-F238E27FC236}">
                      <a16:creationId xmlns:a16="http://schemas.microsoft.com/office/drawing/2014/main" id="{053E59FD-4540-804C-B11F-E494F8CA2B46}"/>
                    </a:ext>
                  </a:extLst>
                </p:cNvPr>
                <p:cNvPicPr/>
                <p:nvPr/>
              </p:nvPicPr>
              <p:blipFill>
                <a:blip r:embed="rId648"/>
                <a:stretch>
                  <a:fillRect/>
                </a:stretch>
              </p:blipFill>
              <p:spPr>
                <a:xfrm>
                  <a:off x="2831037" y="4596121"/>
                  <a:ext cx="30600" cy="173554"/>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3" name="Ink 42">
                  <a:extLst>
                    <a:ext uri="{FF2B5EF4-FFF2-40B4-BE49-F238E27FC236}">
                      <a16:creationId xmlns:a16="http://schemas.microsoft.com/office/drawing/2014/main" id="{088E00D0-20C7-D242-8862-375693EE2A68}"/>
                    </a:ext>
                  </a:extLst>
                </p14:cNvPr>
                <p14:cNvContentPartPr/>
                <p14:nvPr/>
              </p14:nvContentPartPr>
              <p14:xfrm>
                <a:off x="2779917" y="4701978"/>
                <a:ext cx="108720" cy="5400"/>
              </p14:xfrm>
            </p:contentPart>
          </mc:Choice>
          <mc:Fallback xmlns="">
            <p:pic>
              <p:nvPicPr>
                <p:cNvPr id="43" name="Ink 42">
                  <a:extLst>
                    <a:ext uri="{FF2B5EF4-FFF2-40B4-BE49-F238E27FC236}">
                      <a16:creationId xmlns:a16="http://schemas.microsoft.com/office/drawing/2014/main" id="{088E00D0-20C7-D242-8862-375693EE2A68}"/>
                    </a:ext>
                  </a:extLst>
                </p:cNvPr>
                <p:cNvPicPr/>
                <p:nvPr/>
              </p:nvPicPr>
              <p:blipFill>
                <a:blip r:embed="rId650"/>
                <a:stretch>
                  <a:fillRect/>
                </a:stretch>
              </p:blipFill>
              <p:spPr>
                <a:xfrm>
                  <a:off x="2772357" y="4694418"/>
                  <a:ext cx="123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4" name="Ink 43">
                  <a:extLst>
                    <a:ext uri="{FF2B5EF4-FFF2-40B4-BE49-F238E27FC236}">
                      <a16:creationId xmlns:a16="http://schemas.microsoft.com/office/drawing/2014/main" id="{93B94112-B3E3-3642-9E4C-D379B432CD96}"/>
                    </a:ext>
                  </a:extLst>
                </p14:cNvPr>
                <p14:cNvContentPartPr/>
                <p14:nvPr/>
              </p14:nvContentPartPr>
              <p14:xfrm>
                <a:off x="2893317" y="4701978"/>
                <a:ext cx="5400" cy="57600"/>
              </p14:xfrm>
            </p:contentPart>
          </mc:Choice>
          <mc:Fallback xmlns="">
            <p:pic>
              <p:nvPicPr>
                <p:cNvPr id="44" name="Ink 43">
                  <a:extLst>
                    <a:ext uri="{FF2B5EF4-FFF2-40B4-BE49-F238E27FC236}">
                      <a16:creationId xmlns:a16="http://schemas.microsoft.com/office/drawing/2014/main" id="{93B94112-B3E3-3642-9E4C-D379B432CD96}"/>
                    </a:ext>
                  </a:extLst>
                </p:cNvPr>
                <p:cNvPicPr/>
                <p:nvPr/>
              </p:nvPicPr>
              <p:blipFill>
                <a:blip r:embed="rId652"/>
                <a:stretch>
                  <a:fillRect/>
                </a:stretch>
              </p:blipFill>
              <p:spPr>
                <a:xfrm>
                  <a:off x="2885757" y="4694418"/>
                  <a:ext cx="20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5" name="Ink 44">
                  <a:extLst>
                    <a:ext uri="{FF2B5EF4-FFF2-40B4-BE49-F238E27FC236}">
                      <a16:creationId xmlns:a16="http://schemas.microsoft.com/office/drawing/2014/main" id="{963CE246-1560-BD4E-8158-CDAF74E190A0}"/>
                    </a:ext>
                  </a:extLst>
                </p14:cNvPr>
                <p14:cNvContentPartPr/>
                <p14:nvPr/>
              </p14:nvContentPartPr>
              <p14:xfrm>
                <a:off x="2900877" y="4664898"/>
                <a:ext cx="127440" cy="107280"/>
              </p14:xfrm>
            </p:contentPart>
          </mc:Choice>
          <mc:Fallback xmlns="">
            <p:pic>
              <p:nvPicPr>
                <p:cNvPr id="45" name="Ink 44">
                  <a:extLst>
                    <a:ext uri="{FF2B5EF4-FFF2-40B4-BE49-F238E27FC236}">
                      <a16:creationId xmlns:a16="http://schemas.microsoft.com/office/drawing/2014/main" id="{963CE246-1560-BD4E-8158-CDAF74E190A0}"/>
                    </a:ext>
                  </a:extLst>
                </p:cNvPr>
                <p:cNvPicPr/>
                <p:nvPr/>
              </p:nvPicPr>
              <p:blipFill>
                <a:blip r:embed="rId654"/>
                <a:stretch>
                  <a:fillRect/>
                </a:stretch>
              </p:blipFill>
              <p:spPr>
                <a:xfrm>
                  <a:off x="2893317" y="4657338"/>
                  <a:ext cx="142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6" name="Ink 45">
                  <a:extLst>
                    <a:ext uri="{FF2B5EF4-FFF2-40B4-BE49-F238E27FC236}">
                      <a16:creationId xmlns:a16="http://schemas.microsoft.com/office/drawing/2014/main" id="{9B724EE8-703F-9644-B15A-0C6F7E8F86F6}"/>
                    </a:ext>
                  </a:extLst>
                </p14:cNvPr>
                <p14:cNvContentPartPr/>
                <p14:nvPr/>
              </p14:nvContentPartPr>
              <p14:xfrm>
                <a:off x="3063597" y="4679658"/>
                <a:ext cx="28800" cy="84960"/>
              </p14:xfrm>
            </p:contentPart>
          </mc:Choice>
          <mc:Fallback xmlns="">
            <p:pic>
              <p:nvPicPr>
                <p:cNvPr id="46" name="Ink 45">
                  <a:extLst>
                    <a:ext uri="{FF2B5EF4-FFF2-40B4-BE49-F238E27FC236}">
                      <a16:creationId xmlns:a16="http://schemas.microsoft.com/office/drawing/2014/main" id="{9B724EE8-703F-9644-B15A-0C6F7E8F86F6}"/>
                    </a:ext>
                  </a:extLst>
                </p:cNvPr>
                <p:cNvPicPr/>
                <p:nvPr/>
              </p:nvPicPr>
              <p:blipFill>
                <a:blip r:embed="rId656"/>
                <a:stretch>
                  <a:fillRect/>
                </a:stretch>
              </p:blipFill>
              <p:spPr>
                <a:xfrm>
                  <a:off x="3056037" y="4672066"/>
                  <a:ext cx="43920" cy="100144"/>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8" name="Ink 47">
                  <a:extLst>
                    <a:ext uri="{FF2B5EF4-FFF2-40B4-BE49-F238E27FC236}">
                      <a16:creationId xmlns:a16="http://schemas.microsoft.com/office/drawing/2014/main" id="{06881C34-4FE1-7D4F-A30F-9061027268D7}"/>
                    </a:ext>
                  </a:extLst>
                </p14:cNvPr>
                <p14:cNvContentPartPr/>
                <p14:nvPr/>
              </p14:nvContentPartPr>
              <p14:xfrm>
                <a:off x="3215157" y="4679658"/>
                <a:ext cx="72720" cy="69840"/>
              </p14:xfrm>
            </p:contentPart>
          </mc:Choice>
          <mc:Fallback xmlns="">
            <p:pic>
              <p:nvPicPr>
                <p:cNvPr id="48" name="Ink 47">
                  <a:extLst>
                    <a:ext uri="{FF2B5EF4-FFF2-40B4-BE49-F238E27FC236}">
                      <a16:creationId xmlns:a16="http://schemas.microsoft.com/office/drawing/2014/main" id="{06881C34-4FE1-7D4F-A30F-9061027268D7}"/>
                    </a:ext>
                  </a:extLst>
                </p:cNvPr>
                <p:cNvPicPr/>
                <p:nvPr/>
              </p:nvPicPr>
              <p:blipFill>
                <a:blip r:embed="rId658"/>
                <a:stretch>
                  <a:fillRect/>
                </a:stretch>
              </p:blipFill>
              <p:spPr>
                <a:xfrm>
                  <a:off x="3207597" y="4672098"/>
                  <a:ext cx="87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9" name="Ink 48">
                  <a:extLst>
                    <a:ext uri="{FF2B5EF4-FFF2-40B4-BE49-F238E27FC236}">
                      <a16:creationId xmlns:a16="http://schemas.microsoft.com/office/drawing/2014/main" id="{00BFB6F6-036B-B443-9EA0-0E652FED3F01}"/>
                    </a:ext>
                  </a:extLst>
                </p14:cNvPr>
                <p14:cNvContentPartPr/>
                <p14:nvPr/>
              </p14:nvContentPartPr>
              <p14:xfrm>
                <a:off x="3314877" y="4697298"/>
                <a:ext cx="18000" cy="22680"/>
              </p14:xfrm>
            </p:contentPart>
          </mc:Choice>
          <mc:Fallback xmlns="">
            <p:pic>
              <p:nvPicPr>
                <p:cNvPr id="49" name="Ink 48">
                  <a:extLst>
                    <a:ext uri="{FF2B5EF4-FFF2-40B4-BE49-F238E27FC236}">
                      <a16:creationId xmlns:a16="http://schemas.microsoft.com/office/drawing/2014/main" id="{00BFB6F6-036B-B443-9EA0-0E652FED3F01}"/>
                    </a:ext>
                  </a:extLst>
                </p:cNvPr>
                <p:cNvPicPr/>
                <p:nvPr/>
              </p:nvPicPr>
              <p:blipFill>
                <a:blip r:embed="rId660"/>
                <a:stretch>
                  <a:fillRect/>
                </a:stretch>
              </p:blipFill>
              <p:spPr>
                <a:xfrm>
                  <a:off x="3307163" y="4689738"/>
                  <a:ext cx="33429"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54" name="Ink 53">
                  <a:extLst>
                    <a:ext uri="{FF2B5EF4-FFF2-40B4-BE49-F238E27FC236}">
                      <a16:creationId xmlns:a16="http://schemas.microsoft.com/office/drawing/2014/main" id="{2AD04089-179A-FD43-80D2-456780551FFC}"/>
                    </a:ext>
                  </a:extLst>
                </p14:cNvPr>
                <p14:cNvContentPartPr/>
                <p14:nvPr/>
              </p14:nvContentPartPr>
              <p14:xfrm>
                <a:off x="3329997" y="4655898"/>
                <a:ext cx="7920" cy="14040"/>
              </p14:xfrm>
            </p:contentPart>
          </mc:Choice>
          <mc:Fallback xmlns="">
            <p:pic>
              <p:nvPicPr>
                <p:cNvPr id="54" name="Ink 53">
                  <a:extLst>
                    <a:ext uri="{FF2B5EF4-FFF2-40B4-BE49-F238E27FC236}">
                      <a16:creationId xmlns:a16="http://schemas.microsoft.com/office/drawing/2014/main" id="{2AD04089-179A-FD43-80D2-456780551FFC}"/>
                    </a:ext>
                  </a:extLst>
                </p:cNvPr>
                <p:cNvPicPr/>
                <p:nvPr/>
              </p:nvPicPr>
              <p:blipFill>
                <a:blip r:embed="rId662"/>
                <a:stretch>
                  <a:fillRect/>
                </a:stretch>
              </p:blipFill>
              <p:spPr>
                <a:xfrm>
                  <a:off x="3322437" y="4648527"/>
                  <a:ext cx="23040" cy="28782"/>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62" name="Ink 61">
                  <a:extLst>
                    <a:ext uri="{FF2B5EF4-FFF2-40B4-BE49-F238E27FC236}">
                      <a16:creationId xmlns:a16="http://schemas.microsoft.com/office/drawing/2014/main" id="{759F9DB6-70E3-7246-A650-790FA2C49726}"/>
                    </a:ext>
                  </a:extLst>
                </p14:cNvPr>
                <p14:cNvContentPartPr/>
                <p14:nvPr/>
              </p14:nvContentPartPr>
              <p14:xfrm>
                <a:off x="3367437" y="4562658"/>
                <a:ext cx="12960" cy="174600"/>
              </p14:xfrm>
            </p:contentPart>
          </mc:Choice>
          <mc:Fallback xmlns="">
            <p:pic>
              <p:nvPicPr>
                <p:cNvPr id="62" name="Ink 61">
                  <a:extLst>
                    <a:ext uri="{FF2B5EF4-FFF2-40B4-BE49-F238E27FC236}">
                      <a16:creationId xmlns:a16="http://schemas.microsoft.com/office/drawing/2014/main" id="{759F9DB6-70E3-7246-A650-790FA2C49726}"/>
                    </a:ext>
                  </a:extLst>
                </p:cNvPr>
                <p:cNvPicPr/>
                <p:nvPr/>
              </p:nvPicPr>
              <p:blipFill>
                <a:blip r:embed="rId664"/>
                <a:stretch>
                  <a:fillRect/>
                </a:stretch>
              </p:blipFill>
              <p:spPr>
                <a:xfrm>
                  <a:off x="3359877" y="4555098"/>
                  <a:ext cx="28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78" name="Ink 77">
                  <a:extLst>
                    <a:ext uri="{FF2B5EF4-FFF2-40B4-BE49-F238E27FC236}">
                      <a16:creationId xmlns:a16="http://schemas.microsoft.com/office/drawing/2014/main" id="{753F2C9D-9512-F242-B639-112465310CD0}"/>
                    </a:ext>
                  </a:extLst>
                </p14:cNvPr>
                <p14:cNvContentPartPr/>
                <p14:nvPr/>
              </p14:nvContentPartPr>
              <p14:xfrm>
                <a:off x="3325677" y="4590018"/>
                <a:ext cx="119520" cy="72720"/>
              </p14:xfrm>
            </p:contentPart>
          </mc:Choice>
          <mc:Fallback xmlns="">
            <p:pic>
              <p:nvPicPr>
                <p:cNvPr id="78" name="Ink 77">
                  <a:extLst>
                    <a:ext uri="{FF2B5EF4-FFF2-40B4-BE49-F238E27FC236}">
                      <a16:creationId xmlns:a16="http://schemas.microsoft.com/office/drawing/2014/main" id="{753F2C9D-9512-F242-B639-112465310CD0}"/>
                    </a:ext>
                  </a:extLst>
                </p:cNvPr>
                <p:cNvPicPr/>
                <p:nvPr/>
              </p:nvPicPr>
              <p:blipFill>
                <a:blip r:embed="rId666"/>
                <a:stretch>
                  <a:fillRect/>
                </a:stretch>
              </p:blipFill>
              <p:spPr>
                <a:xfrm>
                  <a:off x="3318117" y="4582458"/>
                  <a:ext cx="134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86" name="Ink 85">
                  <a:extLst>
                    <a:ext uri="{FF2B5EF4-FFF2-40B4-BE49-F238E27FC236}">
                      <a16:creationId xmlns:a16="http://schemas.microsoft.com/office/drawing/2014/main" id="{98AE0768-DED5-BF48-903A-96DD4595A3E8}"/>
                    </a:ext>
                  </a:extLst>
                </p14:cNvPr>
                <p14:cNvContentPartPr/>
                <p14:nvPr/>
              </p14:nvContentPartPr>
              <p14:xfrm>
                <a:off x="3414597" y="4554018"/>
                <a:ext cx="90000" cy="161280"/>
              </p14:xfrm>
            </p:contentPart>
          </mc:Choice>
          <mc:Fallback xmlns="">
            <p:pic>
              <p:nvPicPr>
                <p:cNvPr id="86" name="Ink 85">
                  <a:extLst>
                    <a:ext uri="{FF2B5EF4-FFF2-40B4-BE49-F238E27FC236}">
                      <a16:creationId xmlns:a16="http://schemas.microsoft.com/office/drawing/2014/main" id="{98AE0768-DED5-BF48-903A-96DD4595A3E8}"/>
                    </a:ext>
                  </a:extLst>
                </p:cNvPr>
                <p:cNvPicPr/>
                <p:nvPr/>
              </p:nvPicPr>
              <p:blipFill>
                <a:blip r:embed="rId668"/>
                <a:stretch>
                  <a:fillRect/>
                </a:stretch>
              </p:blipFill>
              <p:spPr>
                <a:xfrm>
                  <a:off x="3407037" y="4546458"/>
                  <a:ext cx="105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96" name="Ink 195">
                  <a:extLst>
                    <a:ext uri="{FF2B5EF4-FFF2-40B4-BE49-F238E27FC236}">
                      <a16:creationId xmlns:a16="http://schemas.microsoft.com/office/drawing/2014/main" id="{5CA0F3E0-ECB7-1749-8207-24D1883334E4}"/>
                    </a:ext>
                  </a:extLst>
                </p14:cNvPr>
                <p14:cNvContentPartPr/>
                <p14:nvPr/>
              </p14:nvContentPartPr>
              <p14:xfrm>
                <a:off x="2194917" y="5043978"/>
                <a:ext cx="42840" cy="67320"/>
              </p14:xfrm>
            </p:contentPart>
          </mc:Choice>
          <mc:Fallback xmlns="">
            <p:pic>
              <p:nvPicPr>
                <p:cNvPr id="196" name="Ink 195">
                  <a:extLst>
                    <a:ext uri="{FF2B5EF4-FFF2-40B4-BE49-F238E27FC236}">
                      <a16:creationId xmlns:a16="http://schemas.microsoft.com/office/drawing/2014/main" id="{5CA0F3E0-ECB7-1749-8207-24D1883334E4}"/>
                    </a:ext>
                  </a:extLst>
                </p:cNvPr>
                <p:cNvPicPr/>
                <p:nvPr/>
              </p:nvPicPr>
              <p:blipFill>
                <a:blip r:embed="rId670"/>
                <a:stretch>
                  <a:fillRect/>
                </a:stretch>
              </p:blipFill>
              <p:spPr>
                <a:xfrm>
                  <a:off x="2187293" y="5036458"/>
                  <a:ext cx="58088" cy="823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10" name="Ink 209">
                  <a:extLst>
                    <a:ext uri="{FF2B5EF4-FFF2-40B4-BE49-F238E27FC236}">
                      <a16:creationId xmlns:a16="http://schemas.microsoft.com/office/drawing/2014/main" id="{C61F5B2B-31CB-A244-A453-2A3AD193C5A4}"/>
                    </a:ext>
                  </a:extLst>
                </p14:cNvPr>
                <p14:cNvContentPartPr/>
                <p14:nvPr/>
              </p14:nvContentPartPr>
              <p14:xfrm>
                <a:off x="2254677" y="4974498"/>
                <a:ext cx="27720" cy="121320"/>
              </p14:xfrm>
            </p:contentPart>
          </mc:Choice>
          <mc:Fallback xmlns="">
            <p:pic>
              <p:nvPicPr>
                <p:cNvPr id="210" name="Ink 209">
                  <a:extLst>
                    <a:ext uri="{FF2B5EF4-FFF2-40B4-BE49-F238E27FC236}">
                      <a16:creationId xmlns:a16="http://schemas.microsoft.com/office/drawing/2014/main" id="{C61F5B2B-31CB-A244-A453-2A3AD193C5A4}"/>
                    </a:ext>
                  </a:extLst>
                </p:cNvPr>
                <p:cNvPicPr/>
                <p:nvPr/>
              </p:nvPicPr>
              <p:blipFill>
                <a:blip r:embed="rId672"/>
                <a:stretch>
                  <a:fillRect/>
                </a:stretch>
              </p:blipFill>
              <p:spPr>
                <a:xfrm>
                  <a:off x="2247117" y="4966938"/>
                  <a:ext cx="42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12" name="Ink 211">
                  <a:extLst>
                    <a:ext uri="{FF2B5EF4-FFF2-40B4-BE49-F238E27FC236}">
                      <a16:creationId xmlns:a16="http://schemas.microsoft.com/office/drawing/2014/main" id="{D8DDD48C-BC02-3145-9EB9-2F4004376D0C}"/>
                    </a:ext>
                  </a:extLst>
                </p14:cNvPr>
                <p14:cNvContentPartPr/>
                <p14:nvPr/>
              </p14:nvContentPartPr>
              <p14:xfrm>
                <a:off x="2297157" y="5049018"/>
                <a:ext cx="18000" cy="47880"/>
              </p14:xfrm>
            </p:contentPart>
          </mc:Choice>
          <mc:Fallback xmlns="">
            <p:pic>
              <p:nvPicPr>
                <p:cNvPr id="212" name="Ink 211">
                  <a:extLst>
                    <a:ext uri="{FF2B5EF4-FFF2-40B4-BE49-F238E27FC236}">
                      <a16:creationId xmlns:a16="http://schemas.microsoft.com/office/drawing/2014/main" id="{D8DDD48C-BC02-3145-9EB9-2F4004376D0C}"/>
                    </a:ext>
                  </a:extLst>
                </p:cNvPr>
                <p:cNvPicPr/>
                <p:nvPr/>
              </p:nvPicPr>
              <p:blipFill>
                <a:blip r:embed="rId674"/>
                <a:stretch>
                  <a:fillRect/>
                </a:stretch>
              </p:blipFill>
              <p:spPr>
                <a:xfrm>
                  <a:off x="2289443" y="5041458"/>
                  <a:ext cx="33429"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16" name="Ink 215">
                  <a:extLst>
                    <a:ext uri="{FF2B5EF4-FFF2-40B4-BE49-F238E27FC236}">
                      <a16:creationId xmlns:a16="http://schemas.microsoft.com/office/drawing/2014/main" id="{8D5DEB00-53FD-AE4C-A708-F3746DEF9E8D}"/>
                    </a:ext>
                  </a:extLst>
                </p14:cNvPr>
                <p14:cNvContentPartPr/>
                <p14:nvPr/>
              </p14:nvContentPartPr>
              <p14:xfrm>
                <a:off x="2309757" y="5011578"/>
                <a:ext cx="22680" cy="18000"/>
              </p14:xfrm>
            </p:contentPart>
          </mc:Choice>
          <mc:Fallback xmlns="">
            <p:pic>
              <p:nvPicPr>
                <p:cNvPr id="216" name="Ink 215">
                  <a:extLst>
                    <a:ext uri="{FF2B5EF4-FFF2-40B4-BE49-F238E27FC236}">
                      <a16:creationId xmlns:a16="http://schemas.microsoft.com/office/drawing/2014/main" id="{8D5DEB00-53FD-AE4C-A708-F3746DEF9E8D}"/>
                    </a:ext>
                  </a:extLst>
                </p:cNvPr>
                <p:cNvPicPr/>
                <p:nvPr/>
              </p:nvPicPr>
              <p:blipFill>
                <a:blip r:embed="rId676"/>
                <a:stretch>
                  <a:fillRect/>
                </a:stretch>
              </p:blipFill>
              <p:spPr>
                <a:xfrm>
                  <a:off x="2302315" y="5004018"/>
                  <a:ext cx="37564"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20" name="Ink 219">
                  <a:extLst>
                    <a:ext uri="{FF2B5EF4-FFF2-40B4-BE49-F238E27FC236}">
                      <a16:creationId xmlns:a16="http://schemas.microsoft.com/office/drawing/2014/main" id="{9744500E-84E9-CD4A-9FDE-CDEAFE231A42}"/>
                    </a:ext>
                  </a:extLst>
                </p14:cNvPr>
                <p14:cNvContentPartPr/>
                <p14:nvPr/>
              </p14:nvContentPartPr>
              <p14:xfrm>
                <a:off x="2347197" y="4912938"/>
                <a:ext cx="82800" cy="193680"/>
              </p14:xfrm>
            </p:contentPart>
          </mc:Choice>
          <mc:Fallback xmlns="">
            <p:pic>
              <p:nvPicPr>
                <p:cNvPr id="220" name="Ink 219">
                  <a:extLst>
                    <a:ext uri="{FF2B5EF4-FFF2-40B4-BE49-F238E27FC236}">
                      <a16:creationId xmlns:a16="http://schemas.microsoft.com/office/drawing/2014/main" id="{9744500E-84E9-CD4A-9FDE-CDEAFE231A42}"/>
                    </a:ext>
                  </a:extLst>
                </p:cNvPr>
                <p:cNvPicPr/>
                <p:nvPr/>
              </p:nvPicPr>
              <p:blipFill>
                <a:blip r:embed="rId678"/>
                <a:stretch>
                  <a:fillRect/>
                </a:stretch>
              </p:blipFill>
              <p:spPr>
                <a:xfrm>
                  <a:off x="2339637" y="4905364"/>
                  <a:ext cx="97920" cy="208828"/>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26" name="Ink 225">
                  <a:extLst>
                    <a:ext uri="{FF2B5EF4-FFF2-40B4-BE49-F238E27FC236}">
                      <a16:creationId xmlns:a16="http://schemas.microsoft.com/office/drawing/2014/main" id="{2BB54E52-96D8-184F-B0EF-73F60E227A8B}"/>
                    </a:ext>
                  </a:extLst>
                </p14:cNvPr>
                <p14:cNvContentPartPr/>
                <p14:nvPr/>
              </p14:nvContentPartPr>
              <p14:xfrm>
                <a:off x="2469597" y="4986738"/>
                <a:ext cx="107280" cy="77400"/>
              </p14:xfrm>
            </p:contentPart>
          </mc:Choice>
          <mc:Fallback xmlns="">
            <p:pic>
              <p:nvPicPr>
                <p:cNvPr id="226" name="Ink 225">
                  <a:extLst>
                    <a:ext uri="{FF2B5EF4-FFF2-40B4-BE49-F238E27FC236}">
                      <a16:creationId xmlns:a16="http://schemas.microsoft.com/office/drawing/2014/main" id="{2BB54E52-96D8-184F-B0EF-73F60E227A8B}"/>
                    </a:ext>
                  </a:extLst>
                </p:cNvPr>
                <p:cNvPicPr/>
                <p:nvPr/>
              </p:nvPicPr>
              <p:blipFill>
                <a:blip r:embed="rId680"/>
                <a:stretch>
                  <a:fillRect/>
                </a:stretch>
              </p:blipFill>
              <p:spPr>
                <a:xfrm>
                  <a:off x="2462037" y="4979178"/>
                  <a:ext cx="122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27" name="Ink 226">
                  <a:extLst>
                    <a:ext uri="{FF2B5EF4-FFF2-40B4-BE49-F238E27FC236}">
                      <a16:creationId xmlns:a16="http://schemas.microsoft.com/office/drawing/2014/main" id="{DCC964DF-A4EA-D444-85DA-7C936F6C2C4F}"/>
                    </a:ext>
                  </a:extLst>
                </p14:cNvPr>
                <p14:cNvContentPartPr/>
                <p14:nvPr/>
              </p14:nvContentPartPr>
              <p14:xfrm>
                <a:off x="2586597" y="4976658"/>
                <a:ext cx="57600" cy="69840"/>
              </p14:xfrm>
            </p:contentPart>
          </mc:Choice>
          <mc:Fallback xmlns="">
            <p:pic>
              <p:nvPicPr>
                <p:cNvPr id="227" name="Ink 226">
                  <a:extLst>
                    <a:ext uri="{FF2B5EF4-FFF2-40B4-BE49-F238E27FC236}">
                      <a16:creationId xmlns:a16="http://schemas.microsoft.com/office/drawing/2014/main" id="{DCC964DF-A4EA-D444-85DA-7C936F6C2C4F}"/>
                    </a:ext>
                  </a:extLst>
                </p:cNvPr>
                <p:cNvPicPr/>
                <p:nvPr/>
              </p:nvPicPr>
              <p:blipFill>
                <a:blip r:embed="rId682"/>
                <a:stretch>
                  <a:fillRect/>
                </a:stretch>
              </p:blipFill>
              <p:spPr>
                <a:xfrm>
                  <a:off x="2579037" y="4969098"/>
                  <a:ext cx="72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28" name="Ink 227">
                  <a:extLst>
                    <a:ext uri="{FF2B5EF4-FFF2-40B4-BE49-F238E27FC236}">
                      <a16:creationId xmlns:a16="http://schemas.microsoft.com/office/drawing/2014/main" id="{25059475-4785-9C45-A43C-0F119CDF289B}"/>
                    </a:ext>
                  </a:extLst>
                </p14:cNvPr>
                <p14:cNvContentPartPr/>
                <p14:nvPr/>
              </p14:nvContentPartPr>
              <p14:xfrm>
                <a:off x="2634117" y="4979538"/>
                <a:ext cx="40320" cy="196920"/>
              </p14:xfrm>
            </p:contentPart>
          </mc:Choice>
          <mc:Fallback xmlns="">
            <p:pic>
              <p:nvPicPr>
                <p:cNvPr id="228" name="Ink 227">
                  <a:extLst>
                    <a:ext uri="{FF2B5EF4-FFF2-40B4-BE49-F238E27FC236}">
                      <a16:creationId xmlns:a16="http://schemas.microsoft.com/office/drawing/2014/main" id="{25059475-4785-9C45-A43C-0F119CDF289B}"/>
                    </a:ext>
                  </a:extLst>
                </p:cNvPr>
                <p:cNvPicPr/>
                <p:nvPr/>
              </p:nvPicPr>
              <p:blipFill>
                <a:blip r:embed="rId684"/>
                <a:stretch>
                  <a:fillRect/>
                </a:stretch>
              </p:blipFill>
              <p:spPr>
                <a:xfrm>
                  <a:off x="2626557" y="4971964"/>
                  <a:ext cx="55440" cy="212068"/>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29" name="Ink 228">
                  <a:extLst>
                    <a:ext uri="{FF2B5EF4-FFF2-40B4-BE49-F238E27FC236}">
                      <a16:creationId xmlns:a16="http://schemas.microsoft.com/office/drawing/2014/main" id="{865D0311-A8B3-2849-8881-3FAAE681A98A}"/>
                    </a:ext>
                  </a:extLst>
                </p14:cNvPr>
                <p14:cNvContentPartPr/>
                <p14:nvPr/>
              </p14:nvContentPartPr>
              <p14:xfrm>
                <a:off x="2698917" y="5009058"/>
                <a:ext cx="12960" cy="32760"/>
              </p14:xfrm>
            </p:contentPart>
          </mc:Choice>
          <mc:Fallback xmlns="">
            <p:pic>
              <p:nvPicPr>
                <p:cNvPr id="229" name="Ink 228">
                  <a:extLst>
                    <a:ext uri="{FF2B5EF4-FFF2-40B4-BE49-F238E27FC236}">
                      <a16:creationId xmlns:a16="http://schemas.microsoft.com/office/drawing/2014/main" id="{865D0311-A8B3-2849-8881-3FAAE681A98A}"/>
                    </a:ext>
                  </a:extLst>
                </p:cNvPr>
                <p:cNvPicPr/>
                <p:nvPr/>
              </p:nvPicPr>
              <p:blipFill>
                <a:blip r:embed="rId686"/>
                <a:stretch>
                  <a:fillRect/>
                </a:stretch>
              </p:blipFill>
              <p:spPr>
                <a:xfrm>
                  <a:off x="2691357" y="5001498"/>
                  <a:ext cx="28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30" name="Ink 229">
                  <a:extLst>
                    <a:ext uri="{FF2B5EF4-FFF2-40B4-BE49-F238E27FC236}">
                      <a16:creationId xmlns:a16="http://schemas.microsoft.com/office/drawing/2014/main" id="{0B6D9054-2A74-884E-98C1-B21556CC62EE}"/>
                    </a:ext>
                  </a:extLst>
                </p14:cNvPr>
                <p14:cNvContentPartPr/>
                <p14:nvPr/>
              </p14:nvContentPartPr>
              <p14:xfrm>
                <a:off x="2701437" y="4956498"/>
                <a:ext cx="12960" cy="22680"/>
              </p14:xfrm>
            </p:contentPart>
          </mc:Choice>
          <mc:Fallback xmlns="">
            <p:pic>
              <p:nvPicPr>
                <p:cNvPr id="230" name="Ink 229">
                  <a:extLst>
                    <a:ext uri="{FF2B5EF4-FFF2-40B4-BE49-F238E27FC236}">
                      <a16:creationId xmlns:a16="http://schemas.microsoft.com/office/drawing/2014/main" id="{0B6D9054-2A74-884E-98C1-B21556CC62EE}"/>
                    </a:ext>
                  </a:extLst>
                </p:cNvPr>
                <p:cNvPicPr/>
                <p:nvPr/>
              </p:nvPicPr>
              <p:blipFill>
                <a:blip r:embed="rId688"/>
                <a:stretch>
                  <a:fillRect/>
                </a:stretch>
              </p:blipFill>
              <p:spPr>
                <a:xfrm>
                  <a:off x="2693877" y="4948938"/>
                  <a:ext cx="28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31" name="Ink 230">
                  <a:extLst>
                    <a:ext uri="{FF2B5EF4-FFF2-40B4-BE49-F238E27FC236}">
                      <a16:creationId xmlns:a16="http://schemas.microsoft.com/office/drawing/2014/main" id="{4CCA30C2-F0DD-BE4C-B323-E8F8F9F5FF65}"/>
                    </a:ext>
                  </a:extLst>
                </p14:cNvPr>
                <p14:cNvContentPartPr/>
                <p14:nvPr/>
              </p14:nvContentPartPr>
              <p14:xfrm>
                <a:off x="2736357" y="4966578"/>
                <a:ext cx="37800" cy="62280"/>
              </p14:xfrm>
            </p:contentPart>
          </mc:Choice>
          <mc:Fallback xmlns="">
            <p:pic>
              <p:nvPicPr>
                <p:cNvPr id="231" name="Ink 230">
                  <a:extLst>
                    <a:ext uri="{FF2B5EF4-FFF2-40B4-BE49-F238E27FC236}">
                      <a16:creationId xmlns:a16="http://schemas.microsoft.com/office/drawing/2014/main" id="{4CCA30C2-F0DD-BE4C-B323-E8F8F9F5FF65}"/>
                    </a:ext>
                  </a:extLst>
                </p:cNvPr>
                <p:cNvPicPr/>
                <p:nvPr/>
              </p:nvPicPr>
              <p:blipFill>
                <a:blip r:embed="rId690"/>
                <a:stretch>
                  <a:fillRect/>
                </a:stretch>
              </p:blipFill>
              <p:spPr>
                <a:xfrm>
                  <a:off x="2728797" y="4959018"/>
                  <a:ext cx="52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32" name="Ink 231">
                  <a:extLst>
                    <a:ext uri="{FF2B5EF4-FFF2-40B4-BE49-F238E27FC236}">
                      <a16:creationId xmlns:a16="http://schemas.microsoft.com/office/drawing/2014/main" id="{A60BA14D-38BE-B94C-9CC2-9934F1A1D3C6}"/>
                    </a:ext>
                  </a:extLst>
                </p14:cNvPr>
                <p14:cNvContentPartPr/>
                <p14:nvPr/>
              </p14:nvContentPartPr>
              <p14:xfrm>
                <a:off x="2775237" y="4964058"/>
                <a:ext cx="81360" cy="57600"/>
              </p14:xfrm>
            </p:contentPart>
          </mc:Choice>
          <mc:Fallback xmlns="">
            <p:pic>
              <p:nvPicPr>
                <p:cNvPr id="232" name="Ink 231">
                  <a:extLst>
                    <a:ext uri="{FF2B5EF4-FFF2-40B4-BE49-F238E27FC236}">
                      <a16:creationId xmlns:a16="http://schemas.microsoft.com/office/drawing/2014/main" id="{A60BA14D-38BE-B94C-9CC2-9934F1A1D3C6}"/>
                    </a:ext>
                  </a:extLst>
                </p:cNvPr>
                <p:cNvPicPr/>
                <p:nvPr/>
              </p:nvPicPr>
              <p:blipFill>
                <a:blip r:embed="rId692"/>
                <a:stretch>
                  <a:fillRect/>
                </a:stretch>
              </p:blipFill>
              <p:spPr>
                <a:xfrm>
                  <a:off x="2767677" y="4956545"/>
                  <a:ext cx="96480" cy="72626"/>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46" name="Ink 245">
                  <a:extLst>
                    <a:ext uri="{FF2B5EF4-FFF2-40B4-BE49-F238E27FC236}">
                      <a16:creationId xmlns:a16="http://schemas.microsoft.com/office/drawing/2014/main" id="{C4FA3D92-C88A-E646-B535-D04353F759DC}"/>
                    </a:ext>
                  </a:extLst>
                </p14:cNvPr>
                <p14:cNvContentPartPr/>
                <p14:nvPr/>
              </p14:nvContentPartPr>
              <p14:xfrm>
                <a:off x="2843637" y="4956858"/>
                <a:ext cx="62280" cy="50040"/>
              </p14:xfrm>
            </p:contentPart>
          </mc:Choice>
          <mc:Fallback xmlns="">
            <p:pic>
              <p:nvPicPr>
                <p:cNvPr id="246" name="Ink 245">
                  <a:extLst>
                    <a:ext uri="{FF2B5EF4-FFF2-40B4-BE49-F238E27FC236}">
                      <a16:creationId xmlns:a16="http://schemas.microsoft.com/office/drawing/2014/main" id="{C4FA3D92-C88A-E646-B535-D04353F759DC}"/>
                    </a:ext>
                  </a:extLst>
                </p:cNvPr>
                <p:cNvPicPr/>
                <p:nvPr/>
              </p:nvPicPr>
              <p:blipFill>
                <a:blip r:embed="rId694"/>
                <a:stretch>
                  <a:fillRect/>
                </a:stretch>
              </p:blipFill>
              <p:spPr>
                <a:xfrm>
                  <a:off x="2836077" y="4949298"/>
                  <a:ext cx="77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49" name="Ink 248">
                  <a:extLst>
                    <a:ext uri="{FF2B5EF4-FFF2-40B4-BE49-F238E27FC236}">
                      <a16:creationId xmlns:a16="http://schemas.microsoft.com/office/drawing/2014/main" id="{D772F63E-0007-404D-B548-D078B0C985CF}"/>
                    </a:ext>
                  </a:extLst>
                </p14:cNvPr>
                <p14:cNvContentPartPr/>
                <p14:nvPr/>
              </p14:nvContentPartPr>
              <p14:xfrm>
                <a:off x="2913477" y="4939218"/>
                <a:ext cx="55080" cy="57600"/>
              </p14:xfrm>
            </p:contentPart>
          </mc:Choice>
          <mc:Fallback xmlns="">
            <p:pic>
              <p:nvPicPr>
                <p:cNvPr id="249" name="Ink 248">
                  <a:extLst>
                    <a:ext uri="{FF2B5EF4-FFF2-40B4-BE49-F238E27FC236}">
                      <a16:creationId xmlns:a16="http://schemas.microsoft.com/office/drawing/2014/main" id="{D772F63E-0007-404D-B548-D078B0C985CF}"/>
                    </a:ext>
                  </a:extLst>
                </p:cNvPr>
                <p:cNvPicPr/>
                <p:nvPr/>
              </p:nvPicPr>
              <p:blipFill>
                <a:blip r:embed="rId696"/>
                <a:stretch>
                  <a:fillRect/>
                </a:stretch>
              </p:blipFill>
              <p:spPr>
                <a:xfrm>
                  <a:off x="2905966" y="4931658"/>
                  <a:ext cx="70102"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57" name="Ink 256">
                  <a:extLst>
                    <a:ext uri="{FF2B5EF4-FFF2-40B4-BE49-F238E27FC236}">
                      <a16:creationId xmlns:a16="http://schemas.microsoft.com/office/drawing/2014/main" id="{655A3B81-58B0-334F-AE9A-44C5F31B3D43}"/>
                    </a:ext>
                  </a:extLst>
                </p14:cNvPr>
                <p14:cNvContentPartPr/>
                <p14:nvPr/>
              </p14:nvContentPartPr>
              <p14:xfrm>
                <a:off x="2958117" y="4909338"/>
                <a:ext cx="15480" cy="10440"/>
              </p14:xfrm>
            </p:contentPart>
          </mc:Choice>
          <mc:Fallback xmlns="">
            <p:pic>
              <p:nvPicPr>
                <p:cNvPr id="257" name="Ink 256">
                  <a:extLst>
                    <a:ext uri="{FF2B5EF4-FFF2-40B4-BE49-F238E27FC236}">
                      <a16:creationId xmlns:a16="http://schemas.microsoft.com/office/drawing/2014/main" id="{655A3B81-58B0-334F-AE9A-44C5F31B3D43}"/>
                    </a:ext>
                  </a:extLst>
                </p:cNvPr>
                <p:cNvPicPr/>
                <p:nvPr/>
              </p:nvPicPr>
              <p:blipFill>
                <a:blip r:embed="rId698"/>
                <a:stretch>
                  <a:fillRect/>
                </a:stretch>
              </p:blipFill>
              <p:spPr>
                <a:xfrm>
                  <a:off x="2950557" y="4901778"/>
                  <a:ext cx="30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59" name="Ink 258">
                  <a:extLst>
                    <a:ext uri="{FF2B5EF4-FFF2-40B4-BE49-F238E27FC236}">
                      <a16:creationId xmlns:a16="http://schemas.microsoft.com/office/drawing/2014/main" id="{7972EE17-228A-3845-9E40-A98F4E992CBB}"/>
                    </a:ext>
                  </a:extLst>
                </p14:cNvPr>
                <p14:cNvContentPartPr/>
                <p14:nvPr/>
              </p14:nvContentPartPr>
              <p14:xfrm>
                <a:off x="2993037" y="4915458"/>
                <a:ext cx="70200" cy="208440"/>
              </p14:xfrm>
            </p:contentPart>
          </mc:Choice>
          <mc:Fallback xmlns="">
            <p:pic>
              <p:nvPicPr>
                <p:cNvPr id="259" name="Ink 258">
                  <a:extLst>
                    <a:ext uri="{FF2B5EF4-FFF2-40B4-BE49-F238E27FC236}">
                      <a16:creationId xmlns:a16="http://schemas.microsoft.com/office/drawing/2014/main" id="{7972EE17-228A-3845-9E40-A98F4E992CBB}"/>
                    </a:ext>
                  </a:extLst>
                </p:cNvPr>
                <p:cNvPicPr/>
                <p:nvPr/>
              </p:nvPicPr>
              <p:blipFill>
                <a:blip r:embed="rId700"/>
                <a:stretch>
                  <a:fillRect/>
                </a:stretch>
              </p:blipFill>
              <p:spPr>
                <a:xfrm>
                  <a:off x="2985477" y="4907898"/>
                  <a:ext cx="85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264" name="Ink 263">
                  <a:extLst>
                    <a:ext uri="{FF2B5EF4-FFF2-40B4-BE49-F238E27FC236}">
                      <a16:creationId xmlns:a16="http://schemas.microsoft.com/office/drawing/2014/main" id="{D4BF20BD-E134-2C4A-85AB-30BF8D16C3EF}"/>
                    </a:ext>
                  </a:extLst>
                </p14:cNvPr>
                <p14:cNvContentPartPr/>
                <p14:nvPr/>
              </p14:nvContentPartPr>
              <p14:xfrm>
                <a:off x="3142797" y="4842018"/>
                <a:ext cx="135000" cy="154440"/>
              </p14:xfrm>
            </p:contentPart>
          </mc:Choice>
          <mc:Fallback xmlns="">
            <p:pic>
              <p:nvPicPr>
                <p:cNvPr id="264" name="Ink 263">
                  <a:extLst>
                    <a:ext uri="{FF2B5EF4-FFF2-40B4-BE49-F238E27FC236}">
                      <a16:creationId xmlns:a16="http://schemas.microsoft.com/office/drawing/2014/main" id="{D4BF20BD-E134-2C4A-85AB-30BF8D16C3EF}"/>
                    </a:ext>
                  </a:extLst>
                </p:cNvPr>
                <p:cNvPicPr/>
                <p:nvPr/>
              </p:nvPicPr>
              <p:blipFill>
                <a:blip r:embed="rId702"/>
                <a:stretch>
                  <a:fillRect/>
                </a:stretch>
              </p:blipFill>
              <p:spPr>
                <a:xfrm>
                  <a:off x="3135237" y="4834458"/>
                  <a:ext cx="150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285" name="Ink 284">
                  <a:extLst>
                    <a:ext uri="{FF2B5EF4-FFF2-40B4-BE49-F238E27FC236}">
                      <a16:creationId xmlns:a16="http://schemas.microsoft.com/office/drawing/2014/main" id="{BB19F71F-8CFD-1D41-93F0-27B9EC64FF77}"/>
                    </a:ext>
                  </a:extLst>
                </p14:cNvPr>
                <p14:cNvContentPartPr/>
                <p14:nvPr/>
              </p14:nvContentPartPr>
              <p14:xfrm>
                <a:off x="3282477" y="4892418"/>
                <a:ext cx="34200" cy="92160"/>
              </p14:xfrm>
            </p:contentPart>
          </mc:Choice>
          <mc:Fallback xmlns="">
            <p:pic>
              <p:nvPicPr>
                <p:cNvPr id="285" name="Ink 284">
                  <a:extLst>
                    <a:ext uri="{FF2B5EF4-FFF2-40B4-BE49-F238E27FC236}">
                      <a16:creationId xmlns:a16="http://schemas.microsoft.com/office/drawing/2014/main" id="{BB19F71F-8CFD-1D41-93F0-27B9EC64FF77}"/>
                    </a:ext>
                  </a:extLst>
                </p:cNvPr>
                <p:cNvPicPr/>
                <p:nvPr/>
              </p:nvPicPr>
              <p:blipFill>
                <a:blip r:embed="rId704"/>
                <a:stretch>
                  <a:fillRect/>
                </a:stretch>
              </p:blipFill>
              <p:spPr>
                <a:xfrm>
                  <a:off x="3274917" y="4884858"/>
                  <a:ext cx="49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95" name="Ink 294">
                  <a:extLst>
                    <a:ext uri="{FF2B5EF4-FFF2-40B4-BE49-F238E27FC236}">
                      <a16:creationId xmlns:a16="http://schemas.microsoft.com/office/drawing/2014/main" id="{6E4F7856-C9B3-6342-9DBA-C2B089A5C024}"/>
                    </a:ext>
                  </a:extLst>
                </p14:cNvPr>
                <p14:cNvContentPartPr/>
                <p14:nvPr/>
              </p14:nvContentPartPr>
              <p14:xfrm>
                <a:off x="3332517" y="4904298"/>
                <a:ext cx="57600" cy="82080"/>
              </p14:xfrm>
            </p:contentPart>
          </mc:Choice>
          <mc:Fallback xmlns="">
            <p:pic>
              <p:nvPicPr>
                <p:cNvPr id="295" name="Ink 294">
                  <a:extLst>
                    <a:ext uri="{FF2B5EF4-FFF2-40B4-BE49-F238E27FC236}">
                      <a16:creationId xmlns:a16="http://schemas.microsoft.com/office/drawing/2014/main" id="{6E4F7856-C9B3-6342-9DBA-C2B089A5C024}"/>
                    </a:ext>
                  </a:extLst>
                </p:cNvPr>
                <p:cNvPicPr/>
                <p:nvPr/>
              </p:nvPicPr>
              <p:blipFill>
                <a:blip r:embed="rId706"/>
                <a:stretch>
                  <a:fillRect/>
                </a:stretch>
              </p:blipFill>
              <p:spPr>
                <a:xfrm>
                  <a:off x="3325004" y="4896738"/>
                  <a:ext cx="72626"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99" name="Ink 298">
                  <a:extLst>
                    <a:ext uri="{FF2B5EF4-FFF2-40B4-BE49-F238E27FC236}">
                      <a16:creationId xmlns:a16="http://schemas.microsoft.com/office/drawing/2014/main" id="{BA35A2AC-A200-9144-850A-D56E75C3069C}"/>
                    </a:ext>
                  </a:extLst>
                </p14:cNvPr>
                <p14:cNvContentPartPr/>
                <p14:nvPr/>
              </p14:nvContentPartPr>
              <p14:xfrm>
                <a:off x="3397317" y="4924098"/>
                <a:ext cx="18000" cy="42840"/>
              </p14:xfrm>
            </p:contentPart>
          </mc:Choice>
          <mc:Fallback xmlns="">
            <p:pic>
              <p:nvPicPr>
                <p:cNvPr id="299" name="Ink 298">
                  <a:extLst>
                    <a:ext uri="{FF2B5EF4-FFF2-40B4-BE49-F238E27FC236}">
                      <a16:creationId xmlns:a16="http://schemas.microsoft.com/office/drawing/2014/main" id="{BA35A2AC-A200-9144-850A-D56E75C3069C}"/>
                    </a:ext>
                  </a:extLst>
                </p:cNvPr>
                <p:cNvPicPr/>
                <p:nvPr/>
              </p:nvPicPr>
              <p:blipFill>
                <a:blip r:embed="rId708"/>
                <a:stretch>
                  <a:fillRect/>
                </a:stretch>
              </p:blipFill>
              <p:spPr>
                <a:xfrm>
                  <a:off x="3389757" y="4916474"/>
                  <a:ext cx="33120" cy="58088"/>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05" name="Ink 304">
                  <a:extLst>
                    <a:ext uri="{FF2B5EF4-FFF2-40B4-BE49-F238E27FC236}">
                      <a16:creationId xmlns:a16="http://schemas.microsoft.com/office/drawing/2014/main" id="{08E1DA0C-0E1C-774A-B9F0-968ACB8B0265}"/>
                    </a:ext>
                  </a:extLst>
                </p14:cNvPr>
                <p14:cNvContentPartPr/>
                <p14:nvPr/>
              </p14:nvContentPartPr>
              <p14:xfrm>
                <a:off x="3397677" y="4921578"/>
                <a:ext cx="25200" cy="5400"/>
              </p14:xfrm>
            </p:contentPart>
          </mc:Choice>
          <mc:Fallback xmlns="">
            <p:pic>
              <p:nvPicPr>
                <p:cNvPr id="305" name="Ink 304">
                  <a:extLst>
                    <a:ext uri="{FF2B5EF4-FFF2-40B4-BE49-F238E27FC236}">
                      <a16:creationId xmlns:a16="http://schemas.microsoft.com/office/drawing/2014/main" id="{08E1DA0C-0E1C-774A-B9F0-968ACB8B0265}"/>
                    </a:ext>
                  </a:extLst>
                </p:cNvPr>
                <p:cNvPicPr/>
                <p:nvPr/>
              </p:nvPicPr>
              <p:blipFill>
                <a:blip r:embed="rId710"/>
                <a:stretch>
                  <a:fillRect/>
                </a:stretch>
              </p:blipFill>
              <p:spPr>
                <a:xfrm>
                  <a:off x="3390117" y="4914018"/>
                  <a:ext cx="4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18" name="Ink 317">
                  <a:extLst>
                    <a:ext uri="{FF2B5EF4-FFF2-40B4-BE49-F238E27FC236}">
                      <a16:creationId xmlns:a16="http://schemas.microsoft.com/office/drawing/2014/main" id="{1C1C8378-C3CE-4144-989A-66CEE6B6B91B}"/>
                    </a:ext>
                  </a:extLst>
                </p14:cNvPr>
                <p14:cNvContentPartPr/>
                <p14:nvPr/>
              </p14:nvContentPartPr>
              <p14:xfrm>
                <a:off x="3454557" y="4893138"/>
                <a:ext cx="57600" cy="177840"/>
              </p14:xfrm>
            </p:contentPart>
          </mc:Choice>
          <mc:Fallback xmlns="">
            <p:pic>
              <p:nvPicPr>
                <p:cNvPr id="318" name="Ink 317">
                  <a:extLst>
                    <a:ext uri="{FF2B5EF4-FFF2-40B4-BE49-F238E27FC236}">
                      <a16:creationId xmlns:a16="http://schemas.microsoft.com/office/drawing/2014/main" id="{1C1C8378-C3CE-4144-989A-66CEE6B6B91B}"/>
                    </a:ext>
                  </a:extLst>
                </p:cNvPr>
                <p:cNvPicPr/>
                <p:nvPr/>
              </p:nvPicPr>
              <p:blipFill>
                <a:blip r:embed="rId712"/>
                <a:stretch>
                  <a:fillRect/>
                </a:stretch>
              </p:blipFill>
              <p:spPr>
                <a:xfrm>
                  <a:off x="3446949" y="4885578"/>
                  <a:ext cx="72815"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25" name="Ink 324">
                  <a:extLst>
                    <a:ext uri="{FF2B5EF4-FFF2-40B4-BE49-F238E27FC236}">
                      <a16:creationId xmlns:a16="http://schemas.microsoft.com/office/drawing/2014/main" id="{F743DD26-D3C3-1C4E-B9F8-106A89BDF3A6}"/>
                    </a:ext>
                  </a:extLst>
                </p14:cNvPr>
                <p14:cNvContentPartPr/>
                <p14:nvPr/>
              </p14:nvContentPartPr>
              <p14:xfrm>
                <a:off x="3524397" y="4782618"/>
                <a:ext cx="45360" cy="203400"/>
              </p14:xfrm>
            </p:contentPart>
          </mc:Choice>
          <mc:Fallback xmlns="">
            <p:pic>
              <p:nvPicPr>
                <p:cNvPr id="325" name="Ink 324">
                  <a:extLst>
                    <a:ext uri="{FF2B5EF4-FFF2-40B4-BE49-F238E27FC236}">
                      <a16:creationId xmlns:a16="http://schemas.microsoft.com/office/drawing/2014/main" id="{F743DD26-D3C3-1C4E-B9F8-106A89BDF3A6}"/>
                    </a:ext>
                  </a:extLst>
                </p:cNvPr>
                <p:cNvPicPr/>
                <p:nvPr/>
              </p:nvPicPr>
              <p:blipFill>
                <a:blip r:embed="rId714"/>
                <a:stretch>
                  <a:fillRect/>
                </a:stretch>
              </p:blipFill>
              <p:spPr>
                <a:xfrm>
                  <a:off x="3516837" y="4775071"/>
                  <a:ext cx="60480" cy="218493"/>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29" name="Ink 328">
                  <a:extLst>
                    <a:ext uri="{FF2B5EF4-FFF2-40B4-BE49-F238E27FC236}">
                      <a16:creationId xmlns:a16="http://schemas.microsoft.com/office/drawing/2014/main" id="{BEC5E9C5-031C-8543-B29F-E51096B08873}"/>
                    </a:ext>
                  </a:extLst>
                </p14:cNvPr>
                <p14:cNvContentPartPr/>
                <p14:nvPr/>
              </p14:nvContentPartPr>
              <p14:xfrm>
                <a:off x="3564357" y="4859658"/>
                <a:ext cx="25200" cy="17640"/>
              </p14:xfrm>
            </p:contentPart>
          </mc:Choice>
          <mc:Fallback xmlns="">
            <p:pic>
              <p:nvPicPr>
                <p:cNvPr id="329" name="Ink 328">
                  <a:extLst>
                    <a:ext uri="{FF2B5EF4-FFF2-40B4-BE49-F238E27FC236}">
                      <a16:creationId xmlns:a16="http://schemas.microsoft.com/office/drawing/2014/main" id="{BEC5E9C5-031C-8543-B29F-E51096B08873}"/>
                    </a:ext>
                  </a:extLst>
                </p:cNvPr>
                <p:cNvPicPr/>
                <p:nvPr/>
              </p:nvPicPr>
              <p:blipFill>
                <a:blip r:embed="rId716"/>
                <a:stretch>
                  <a:fillRect/>
                </a:stretch>
              </p:blipFill>
              <p:spPr>
                <a:xfrm>
                  <a:off x="3556797" y="4852098"/>
                  <a:ext cx="40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36" name="Ink 335">
                  <a:extLst>
                    <a:ext uri="{FF2B5EF4-FFF2-40B4-BE49-F238E27FC236}">
                      <a16:creationId xmlns:a16="http://schemas.microsoft.com/office/drawing/2014/main" id="{E4E00F73-7DEC-C142-9F93-819781196ED3}"/>
                    </a:ext>
                  </a:extLst>
                </p14:cNvPr>
                <p14:cNvContentPartPr/>
                <p14:nvPr/>
              </p14:nvContentPartPr>
              <p14:xfrm>
                <a:off x="3604317" y="4874418"/>
                <a:ext cx="62640" cy="70200"/>
              </p14:xfrm>
            </p:contentPart>
          </mc:Choice>
          <mc:Fallback xmlns="">
            <p:pic>
              <p:nvPicPr>
                <p:cNvPr id="336" name="Ink 335">
                  <a:extLst>
                    <a:ext uri="{FF2B5EF4-FFF2-40B4-BE49-F238E27FC236}">
                      <a16:creationId xmlns:a16="http://schemas.microsoft.com/office/drawing/2014/main" id="{E4E00F73-7DEC-C142-9F93-819781196ED3}"/>
                    </a:ext>
                  </a:extLst>
                </p:cNvPr>
                <p:cNvPicPr/>
                <p:nvPr/>
              </p:nvPicPr>
              <p:blipFill>
                <a:blip r:embed="rId718"/>
                <a:stretch>
                  <a:fillRect/>
                </a:stretch>
              </p:blipFill>
              <p:spPr>
                <a:xfrm>
                  <a:off x="3596757" y="4866858"/>
                  <a:ext cx="77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40" name="Ink 339">
                  <a:extLst>
                    <a:ext uri="{FF2B5EF4-FFF2-40B4-BE49-F238E27FC236}">
                      <a16:creationId xmlns:a16="http://schemas.microsoft.com/office/drawing/2014/main" id="{A69922AA-4549-C046-B0C8-75A1E79B7297}"/>
                    </a:ext>
                  </a:extLst>
                </p14:cNvPr>
                <p14:cNvContentPartPr/>
                <p14:nvPr/>
              </p14:nvContentPartPr>
              <p14:xfrm>
                <a:off x="3694317" y="4879098"/>
                <a:ext cx="75240" cy="80280"/>
              </p14:xfrm>
            </p:contentPart>
          </mc:Choice>
          <mc:Fallback xmlns="">
            <p:pic>
              <p:nvPicPr>
                <p:cNvPr id="340" name="Ink 339">
                  <a:extLst>
                    <a:ext uri="{FF2B5EF4-FFF2-40B4-BE49-F238E27FC236}">
                      <a16:creationId xmlns:a16="http://schemas.microsoft.com/office/drawing/2014/main" id="{A69922AA-4549-C046-B0C8-75A1E79B7297}"/>
                    </a:ext>
                  </a:extLst>
                </p:cNvPr>
                <p:cNvPicPr/>
                <p:nvPr/>
              </p:nvPicPr>
              <p:blipFill>
                <a:blip r:embed="rId720"/>
                <a:stretch>
                  <a:fillRect/>
                </a:stretch>
              </p:blipFill>
              <p:spPr>
                <a:xfrm>
                  <a:off x="3686757" y="4871538"/>
                  <a:ext cx="90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44" name="Ink 343">
                  <a:extLst>
                    <a:ext uri="{FF2B5EF4-FFF2-40B4-BE49-F238E27FC236}">
                      <a16:creationId xmlns:a16="http://schemas.microsoft.com/office/drawing/2014/main" id="{79199F21-779C-B748-A360-3AA1FCB49887}"/>
                    </a:ext>
                  </a:extLst>
                </p14:cNvPr>
                <p14:cNvContentPartPr/>
                <p14:nvPr/>
              </p14:nvContentPartPr>
              <p14:xfrm>
                <a:off x="3856317" y="4579938"/>
                <a:ext cx="35280" cy="247320"/>
              </p14:xfrm>
            </p:contentPart>
          </mc:Choice>
          <mc:Fallback xmlns="">
            <p:pic>
              <p:nvPicPr>
                <p:cNvPr id="344" name="Ink 343">
                  <a:extLst>
                    <a:ext uri="{FF2B5EF4-FFF2-40B4-BE49-F238E27FC236}">
                      <a16:creationId xmlns:a16="http://schemas.microsoft.com/office/drawing/2014/main" id="{79199F21-779C-B748-A360-3AA1FCB49887}"/>
                    </a:ext>
                  </a:extLst>
                </p:cNvPr>
                <p:cNvPicPr/>
                <p:nvPr/>
              </p:nvPicPr>
              <p:blipFill>
                <a:blip r:embed="rId722"/>
                <a:stretch>
                  <a:fillRect/>
                </a:stretch>
              </p:blipFill>
              <p:spPr>
                <a:xfrm>
                  <a:off x="3848757" y="4572378"/>
                  <a:ext cx="504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52" name="Ink 351">
                  <a:extLst>
                    <a:ext uri="{FF2B5EF4-FFF2-40B4-BE49-F238E27FC236}">
                      <a16:creationId xmlns:a16="http://schemas.microsoft.com/office/drawing/2014/main" id="{A0E32F0B-D8BA-AB4A-958F-5BBCEF61560B}"/>
                    </a:ext>
                  </a:extLst>
                </p14:cNvPr>
                <p14:cNvContentPartPr/>
                <p14:nvPr/>
              </p14:nvContentPartPr>
              <p14:xfrm>
                <a:off x="3828957" y="4928778"/>
                <a:ext cx="32760" cy="48240"/>
              </p14:xfrm>
            </p:contentPart>
          </mc:Choice>
          <mc:Fallback xmlns="">
            <p:pic>
              <p:nvPicPr>
                <p:cNvPr id="352" name="Ink 351">
                  <a:extLst>
                    <a:ext uri="{FF2B5EF4-FFF2-40B4-BE49-F238E27FC236}">
                      <a16:creationId xmlns:a16="http://schemas.microsoft.com/office/drawing/2014/main" id="{A0E32F0B-D8BA-AB4A-958F-5BBCEF61560B}"/>
                    </a:ext>
                  </a:extLst>
                </p:cNvPr>
                <p:cNvPicPr/>
                <p:nvPr/>
              </p:nvPicPr>
              <p:blipFill>
                <a:blip r:embed="rId724"/>
                <a:stretch>
                  <a:fillRect/>
                </a:stretch>
              </p:blipFill>
              <p:spPr>
                <a:xfrm>
                  <a:off x="3821397" y="4921218"/>
                  <a:ext cx="47880" cy="63360"/>
                </a:xfrm>
                <a:prstGeom prst="rect">
                  <a:avLst/>
                </a:prstGeom>
              </p:spPr>
            </p:pic>
          </mc:Fallback>
        </mc:AlternateContent>
      </p:grpSp>
      <p:grpSp>
        <p:nvGrpSpPr>
          <p:cNvPr id="382" name="Group 381">
            <a:extLst>
              <a:ext uri="{FF2B5EF4-FFF2-40B4-BE49-F238E27FC236}">
                <a16:creationId xmlns:a16="http://schemas.microsoft.com/office/drawing/2014/main" id="{DC1D0B4C-7544-1742-AECB-64ED92E76FD1}"/>
              </a:ext>
            </a:extLst>
          </p:cNvPr>
          <p:cNvGrpSpPr/>
          <p:nvPr/>
        </p:nvGrpSpPr>
        <p:grpSpPr>
          <a:xfrm>
            <a:off x="1132746" y="4649208"/>
            <a:ext cx="879480" cy="325800"/>
            <a:chOff x="1132746" y="4649208"/>
            <a:chExt cx="879480" cy="325800"/>
          </a:xfrm>
        </p:grpSpPr>
        <mc:AlternateContent xmlns:mc="http://schemas.openxmlformats.org/markup-compatibility/2006" xmlns:p14="http://schemas.microsoft.com/office/powerpoint/2010/main">
          <mc:Choice Requires="p14">
            <p:contentPart p14:bwMode="auto" r:id="rId725">
              <p14:nvContentPartPr>
                <p14:cNvPr id="366" name="Ink 365">
                  <a:extLst>
                    <a:ext uri="{FF2B5EF4-FFF2-40B4-BE49-F238E27FC236}">
                      <a16:creationId xmlns:a16="http://schemas.microsoft.com/office/drawing/2014/main" id="{C7D29CCA-B05B-8141-834C-DE7314AE9CBF}"/>
                    </a:ext>
                  </a:extLst>
                </p14:cNvPr>
                <p14:cNvContentPartPr/>
                <p14:nvPr/>
              </p14:nvContentPartPr>
              <p14:xfrm>
                <a:off x="1132746" y="4717968"/>
                <a:ext cx="98280" cy="257040"/>
              </p14:xfrm>
            </p:contentPart>
          </mc:Choice>
          <mc:Fallback xmlns="">
            <p:pic>
              <p:nvPicPr>
                <p:cNvPr id="366" name="Ink 365">
                  <a:extLst>
                    <a:ext uri="{FF2B5EF4-FFF2-40B4-BE49-F238E27FC236}">
                      <a16:creationId xmlns:a16="http://schemas.microsoft.com/office/drawing/2014/main" id="{C7D29CCA-B05B-8141-834C-DE7314AE9CBF}"/>
                    </a:ext>
                  </a:extLst>
                </p:cNvPr>
                <p:cNvPicPr/>
                <p:nvPr/>
              </p:nvPicPr>
              <p:blipFill>
                <a:blip r:embed="rId726"/>
                <a:stretch>
                  <a:fillRect/>
                </a:stretch>
              </p:blipFill>
              <p:spPr>
                <a:xfrm>
                  <a:off x="1125186" y="4710408"/>
                  <a:ext cx="1134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67" name="Ink 366">
                  <a:extLst>
                    <a:ext uri="{FF2B5EF4-FFF2-40B4-BE49-F238E27FC236}">
                      <a16:creationId xmlns:a16="http://schemas.microsoft.com/office/drawing/2014/main" id="{D54D39CB-C4AB-4F49-A7C1-DBA98C40DC61}"/>
                    </a:ext>
                  </a:extLst>
                </p14:cNvPr>
                <p14:cNvContentPartPr/>
                <p14:nvPr/>
              </p14:nvContentPartPr>
              <p14:xfrm>
                <a:off x="1191066" y="4825968"/>
                <a:ext cx="85680" cy="73080"/>
              </p14:xfrm>
            </p:contentPart>
          </mc:Choice>
          <mc:Fallback xmlns="">
            <p:pic>
              <p:nvPicPr>
                <p:cNvPr id="367" name="Ink 366">
                  <a:extLst>
                    <a:ext uri="{FF2B5EF4-FFF2-40B4-BE49-F238E27FC236}">
                      <a16:creationId xmlns:a16="http://schemas.microsoft.com/office/drawing/2014/main" id="{D54D39CB-C4AB-4F49-A7C1-DBA98C40DC61}"/>
                    </a:ext>
                  </a:extLst>
                </p:cNvPr>
                <p:cNvPicPr/>
                <p:nvPr/>
              </p:nvPicPr>
              <p:blipFill>
                <a:blip r:embed="rId728"/>
                <a:stretch>
                  <a:fillRect/>
                </a:stretch>
              </p:blipFill>
              <p:spPr>
                <a:xfrm>
                  <a:off x="1183506" y="4818445"/>
                  <a:ext cx="100800" cy="88126"/>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68" name="Ink 367">
                  <a:extLst>
                    <a:ext uri="{FF2B5EF4-FFF2-40B4-BE49-F238E27FC236}">
                      <a16:creationId xmlns:a16="http://schemas.microsoft.com/office/drawing/2014/main" id="{3E23938D-2A95-1242-A62F-0AD7564A6623}"/>
                    </a:ext>
                  </a:extLst>
                </p14:cNvPr>
                <p14:cNvContentPartPr/>
                <p14:nvPr/>
              </p14:nvContentPartPr>
              <p14:xfrm>
                <a:off x="1274586" y="4825968"/>
                <a:ext cx="29520" cy="60480"/>
              </p14:xfrm>
            </p:contentPart>
          </mc:Choice>
          <mc:Fallback xmlns="">
            <p:pic>
              <p:nvPicPr>
                <p:cNvPr id="368" name="Ink 367">
                  <a:extLst>
                    <a:ext uri="{FF2B5EF4-FFF2-40B4-BE49-F238E27FC236}">
                      <a16:creationId xmlns:a16="http://schemas.microsoft.com/office/drawing/2014/main" id="{3E23938D-2A95-1242-A62F-0AD7564A6623}"/>
                    </a:ext>
                  </a:extLst>
                </p:cNvPr>
                <p:cNvPicPr/>
                <p:nvPr/>
              </p:nvPicPr>
              <p:blipFill>
                <a:blip r:embed="rId730"/>
                <a:stretch>
                  <a:fillRect/>
                </a:stretch>
              </p:blipFill>
              <p:spPr>
                <a:xfrm>
                  <a:off x="1267026" y="4818408"/>
                  <a:ext cx="44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69" name="Ink 368">
                  <a:extLst>
                    <a:ext uri="{FF2B5EF4-FFF2-40B4-BE49-F238E27FC236}">
                      <a16:creationId xmlns:a16="http://schemas.microsoft.com/office/drawing/2014/main" id="{5273AF46-5F95-C64F-89ED-D028248361D0}"/>
                    </a:ext>
                  </a:extLst>
                </p14:cNvPr>
                <p14:cNvContentPartPr/>
                <p14:nvPr/>
              </p14:nvContentPartPr>
              <p14:xfrm>
                <a:off x="1320306" y="4709688"/>
                <a:ext cx="42120" cy="201600"/>
              </p14:xfrm>
            </p:contentPart>
          </mc:Choice>
          <mc:Fallback xmlns="">
            <p:pic>
              <p:nvPicPr>
                <p:cNvPr id="369" name="Ink 368">
                  <a:extLst>
                    <a:ext uri="{FF2B5EF4-FFF2-40B4-BE49-F238E27FC236}">
                      <a16:creationId xmlns:a16="http://schemas.microsoft.com/office/drawing/2014/main" id="{5273AF46-5F95-C64F-89ED-D028248361D0}"/>
                    </a:ext>
                  </a:extLst>
                </p:cNvPr>
                <p:cNvPicPr/>
                <p:nvPr/>
              </p:nvPicPr>
              <p:blipFill>
                <a:blip r:embed="rId732"/>
                <a:stretch>
                  <a:fillRect/>
                </a:stretch>
              </p:blipFill>
              <p:spPr>
                <a:xfrm>
                  <a:off x="1312681" y="4702128"/>
                  <a:ext cx="5737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70" name="Ink 369">
                  <a:extLst>
                    <a:ext uri="{FF2B5EF4-FFF2-40B4-BE49-F238E27FC236}">
                      <a16:creationId xmlns:a16="http://schemas.microsoft.com/office/drawing/2014/main" id="{B633D6A5-A000-6F42-B5D3-12DB8B7D9110}"/>
                    </a:ext>
                  </a:extLst>
                </p14:cNvPr>
                <p14:cNvContentPartPr/>
                <p14:nvPr/>
              </p14:nvContentPartPr>
              <p14:xfrm>
                <a:off x="1368186" y="4821648"/>
                <a:ext cx="102240" cy="77400"/>
              </p14:xfrm>
            </p:contentPart>
          </mc:Choice>
          <mc:Fallback xmlns="">
            <p:pic>
              <p:nvPicPr>
                <p:cNvPr id="370" name="Ink 369">
                  <a:extLst>
                    <a:ext uri="{FF2B5EF4-FFF2-40B4-BE49-F238E27FC236}">
                      <a16:creationId xmlns:a16="http://schemas.microsoft.com/office/drawing/2014/main" id="{B633D6A5-A000-6F42-B5D3-12DB8B7D9110}"/>
                    </a:ext>
                  </a:extLst>
                </p:cNvPr>
                <p:cNvPicPr/>
                <p:nvPr/>
              </p:nvPicPr>
              <p:blipFill>
                <a:blip r:embed="rId734"/>
                <a:stretch>
                  <a:fillRect/>
                </a:stretch>
              </p:blipFill>
              <p:spPr>
                <a:xfrm>
                  <a:off x="1360626" y="4814088"/>
                  <a:ext cx="117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71" name="Ink 370">
                  <a:extLst>
                    <a:ext uri="{FF2B5EF4-FFF2-40B4-BE49-F238E27FC236}">
                      <a16:creationId xmlns:a16="http://schemas.microsoft.com/office/drawing/2014/main" id="{0C40002B-DB8C-8F4A-8FAC-AC4E7830422A}"/>
                    </a:ext>
                  </a:extLst>
                </p14:cNvPr>
                <p14:cNvContentPartPr/>
                <p14:nvPr/>
              </p14:nvContentPartPr>
              <p14:xfrm>
                <a:off x="1431906" y="4688448"/>
                <a:ext cx="154080" cy="58680"/>
              </p14:xfrm>
            </p:contentPart>
          </mc:Choice>
          <mc:Fallback xmlns="">
            <p:pic>
              <p:nvPicPr>
                <p:cNvPr id="371" name="Ink 370">
                  <a:extLst>
                    <a:ext uri="{FF2B5EF4-FFF2-40B4-BE49-F238E27FC236}">
                      <a16:creationId xmlns:a16="http://schemas.microsoft.com/office/drawing/2014/main" id="{0C40002B-DB8C-8F4A-8FAC-AC4E7830422A}"/>
                    </a:ext>
                  </a:extLst>
                </p:cNvPr>
                <p:cNvPicPr/>
                <p:nvPr/>
              </p:nvPicPr>
              <p:blipFill>
                <a:blip r:embed="rId736"/>
                <a:stretch>
                  <a:fillRect/>
                </a:stretch>
              </p:blipFill>
              <p:spPr>
                <a:xfrm>
                  <a:off x="1424364" y="4680888"/>
                  <a:ext cx="169165"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72" name="Ink 371">
                  <a:extLst>
                    <a:ext uri="{FF2B5EF4-FFF2-40B4-BE49-F238E27FC236}">
                      <a16:creationId xmlns:a16="http://schemas.microsoft.com/office/drawing/2014/main" id="{19D64DDD-5F69-084F-80B7-9A47E49B7A21}"/>
                    </a:ext>
                  </a:extLst>
                </p14:cNvPr>
                <p14:cNvContentPartPr/>
                <p14:nvPr/>
              </p14:nvContentPartPr>
              <p14:xfrm>
                <a:off x="1547466" y="4714728"/>
                <a:ext cx="8640" cy="153360"/>
              </p14:xfrm>
            </p:contentPart>
          </mc:Choice>
          <mc:Fallback xmlns="">
            <p:pic>
              <p:nvPicPr>
                <p:cNvPr id="372" name="Ink 371">
                  <a:extLst>
                    <a:ext uri="{FF2B5EF4-FFF2-40B4-BE49-F238E27FC236}">
                      <a16:creationId xmlns:a16="http://schemas.microsoft.com/office/drawing/2014/main" id="{19D64DDD-5F69-084F-80B7-9A47E49B7A21}"/>
                    </a:ext>
                  </a:extLst>
                </p:cNvPr>
                <p:cNvPicPr/>
                <p:nvPr/>
              </p:nvPicPr>
              <p:blipFill>
                <a:blip r:embed="rId738"/>
                <a:stretch>
                  <a:fillRect/>
                </a:stretch>
              </p:blipFill>
              <p:spPr>
                <a:xfrm>
                  <a:off x="1539906" y="4707168"/>
                  <a:ext cx="23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73" name="Ink 372">
                  <a:extLst>
                    <a:ext uri="{FF2B5EF4-FFF2-40B4-BE49-F238E27FC236}">
                      <a16:creationId xmlns:a16="http://schemas.microsoft.com/office/drawing/2014/main" id="{772613BE-CA4F-034B-B602-F09C02ABA346}"/>
                    </a:ext>
                  </a:extLst>
                </p14:cNvPr>
                <p14:cNvContentPartPr/>
                <p14:nvPr/>
              </p14:nvContentPartPr>
              <p14:xfrm>
                <a:off x="1580586" y="4778088"/>
                <a:ext cx="56520" cy="79200"/>
              </p14:xfrm>
            </p:contentPart>
          </mc:Choice>
          <mc:Fallback xmlns="">
            <p:pic>
              <p:nvPicPr>
                <p:cNvPr id="373" name="Ink 372">
                  <a:extLst>
                    <a:ext uri="{FF2B5EF4-FFF2-40B4-BE49-F238E27FC236}">
                      <a16:creationId xmlns:a16="http://schemas.microsoft.com/office/drawing/2014/main" id="{772613BE-CA4F-034B-B602-F09C02ABA346}"/>
                    </a:ext>
                  </a:extLst>
                </p:cNvPr>
                <p:cNvPicPr/>
                <p:nvPr/>
              </p:nvPicPr>
              <p:blipFill>
                <a:blip r:embed="rId740"/>
                <a:stretch>
                  <a:fillRect/>
                </a:stretch>
              </p:blipFill>
              <p:spPr>
                <a:xfrm>
                  <a:off x="1573026" y="4770528"/>
                  <a:ext cx="71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74" name="Ink 373">
                  <a:extLst>
                    <a:ext uri="{FF2B5EF4-FFF2-40B4-BE49-F238E27FC236}">
                      <a16:creationId xmlns:a16="http://schemas.microsoft.com/office/drawing/2014/main" id="{ABDE0C11-36CB-624B-968F-1FB458C1510D}"/>
                    </a:ext>
                  </a:extLst>
                </p14:cNvPr>
                <p14:cNvContentPartPr/>
                <p14:nvPr/>
              </p14:nvContentPartPr>
              <p14:xfrm>
                <a:off x="1672386" y="4769808"/>
                <a:ext cx="50400" cy="92160"/>
              </p14:xfrm>
            </p:contentPart>
          </mc:Choice>
          <mc:Fallback xmlns="">
            <p:pic>
              <p:nvPicPr>
                <p:cNvPr id="374" name="Ink 373">
                  <a:extLst>
                    <a:ext uri="{FF2B5EF4-FFF2-40B4-BE49-F238E27FC236}">
                      <a16:creationId xmlns:a16="http://schemas.microsoft.com/office/drawing/2014/main" id="{ABDE0C11-36CB-624B-968F-1FB458C1510D}"/>
                    </a:ext>
                  </a:extLst>
                </p:cNvPr>
                <p:cNvPicPr/>
                <p:nvPr/>
              </p:nvPicPr>
              <p:blipFill>
                <a:blip r:embed="rId742"/>
                <a:stretch>
                  <a:fillRect/>
                </a:stretch>
              </p:blipFill>
              <p:spPr>
                <a:xfrm>
                  <a:off x="1664826" y="4762248"/>
                  <a:ext cx="65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75" name="Ink 374">
                  <a:extLst>
                    <a:ext uri="{FF2B5EF4-FFF2-40B4-BE49-F238E27FC236}">
                      <a16:creationId xmlns:a16="http://schemas.microsoft.com/office/drawing/2014/main" id="{E7B71604-EFB9-BF41-9737-229FE9E8B04E}"/>
                    </a:ext>
                  </a:extLst>
                </p14:cNvPr>
                <p14:cNvContentPartPr/>
                <p14:nvPr/>
              </p14:nvContentPartPr>
              <p14:xfrm>
                <a:off x="1711986" y="4651008"/>
                <a:ext cx="43920" cy="194040"/>
              </p14:xfrm>
            </p:contentPart>
          </mc:Choice>
          <mc:Fallback xmlns="">
            <p:pic>
              <p:nvPicPr>
                <p:cNvPr id="375" name="Ink 374">
                  <a:extLst>
                    <a:ext uri="{FF2B5EF4-FFF2-40B4-BE49-F238E27FC236}">
                      <a16:creationId xmlns:a16="http://schemas.microsoft.com/office/drawing/2014/main" id="{E7B71604-EFB9-BF41-9737-229FE9E8B04E}"/>
                    </a:ext>
                  </a:extLst>
                </p:cNvPr>
                <p:cNvPicPr/>
                <p:nvPr/>
              </p:nvPicPr>
              <p:blipFill>
                <a:blip r:embed="rId744"/>
                <a:stretch>
                  <a:fillRect/>
                </a:stretch>
              </p:blipFill>
              <p:spPr>
                <a:xfrm>
                  <a:off x="1704487" y="4643448"/>
                  <a:ext cx="58917"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77" name="Ink 376">
                  <a:extLst>
                    <a:ext uri="{FF2B5EF4-FFF2-40B4-BE49-F238E27FC236}">
                      <a16:creationId xmlns:a16="http://schemas.microsoft.com/office/drawing/2014/main" id="{0528EF83-76E7-4D46-B3CC-FBA418633C6B}"/>
                    </a:ext>
                  </a:extLst>
                </p14:cNvPr>
                <p14:cNvContentPartPr/>
                <p14:nvPr/>
              </p14:nvContentPartPr>
              <p14:xfrm>
                <a:off x="1772466" y="4765848"/>
                <a:ext cx="35640" cy="84600"/>
              </p14:xfrm>
            </p:contentPart>
          </mc:Choice>
          <mc:Fallback xmlns="">
            <p:pic>
              <p:nvPicPr>
                <p:cNvPr id="377" name="Ink 376">
                  <a:extLst>
                    <a:ext uri="{FF2B5EF4-FFF2-40B4-BE49-F238E27FC236}">
                      <a16:creationId xmlns:a16="http://schemas.microsoft.com/office/drawing/2014/main" id="{0528EF83-76E7-4D46-B3CC-FBA418633C6B}"/>
                    </a:ext>
                  </a:extLst>
                </p:cNvPr>
                <p:cNvPicPr/>
                <p:nvPr/>
              </p:nvPicPr>
              <p:blipFill>
                <a:blip r:embed="rId746"/>
                <a:stretch>
                  <a:fillRect/>
                </a:stretch>
              </p:blipFill>
              <p:spPr>
                <a:xfrm>
                  <a:off x="1764906" y="4758288"/>
                  <a:ext cx="50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78" name="Ink 377">
                  <a:extLst>
                    <a:ext uri="{FF2B5EF4-FFF2-40B4-BE49-F238E27FC236}">
                      <a16:creationId xmlns:a16="http://schemas.microsoft.com/office/drawing/2014/main" id="{8D453EAA-7D5F-CD4B-9002-5A99867F4349}"/>
                    </a:ext>
                  </a:extLst>
                </p14:cNvPr>
                <p14:cNvContentPartPr/>
                <p14:nvPr/>
              </p14:nvContentPartPr>
              <p14:xfrm>
                <a:off x="1822146" y="4742448"/>
                <a:ext cx="27360" cy="93600"/>
              </p14:xfrm>
            </p:contentPart>
          </mc:Choice>
          <mc:Fallback xmlns="">
            <p:pic>
              <p:nvPicPr>
                <p:cNvPr id="378" name="Ink 377">
                  <a:extLst>
                    <a:ext uri="{FF2B5EF4-FFF2-40B4-BE49-F238E27FC236}">
                      <a16:creationId xmlns:a16="http://schemas.microsoft.com/office/drawing/2014/main" id="{8D453EAA-7D5F-CD4B-9002-5A99867F4349}"/>
                    </a:ext>
                  </a:extLst>
                </p:cNvPr>
                <p:cNvPicPr/>
                <p:nvPr/>
              </p:nvPicPr>
              <p:blipFill>
                <a:blip r:embed="rId748"/>
                <a:stretch>
                  <a:fillRect/>
                </a:stretch>
              </p:blipFill>
              <p:spPr>
                <a:xfrm>
                  <a:off x="1814586" y="4734888"/>
                  <a:ext cx="42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79" name="Ink 378">
                  <a:extLst>
                    <a:ext uri="{FF2B5EF4-FFF2-40B4-BE49-F238E27FC236}">
                      <a16:creationId xmlns:a16="http://schemas.microsoft.com/office/drawing/2014/main" id="{9B27AAF0-EFEF-484F-AF26-627FE13A708B}"/>
                    </a:ext>
                  </a:extLst>
                </p14:cNvPr>
                <p14:cNvContentPartPr/>
                <p14:nvPr/>
              </p14:nvContentPartPr>
              <p14:xfrm>
                <a:off x="1861746" y="4649208"/>
                <a:ext cx="19080" cy="201960"/>
              </p14:xfrm>
            </p:contentPart>
          </mc:Choice>
          <mc:Fallback xmlns="">
            <p:pic>
              <p:nvPicPr>
                <p:cNvPr id="379" name="Ink 378">
                  <a:extLst>
                    <a:ext uri="{FF2B5EF4-FFF2-40B4-BE49-F238E27FC236}">
                      <a16:creationId xmlns:a16="http://schemas.microsoft.com/office/drawing/2014/main" id="{9B27AAF0-EFEF-484F-AF26-627FE13A708B}"/>
                    </a:ext>
                  </a:extLst>
                </p:cNvPr>
                <p:cNvPicPr/>
                <p:nvPr/>
              </p:nvPicPr>
              <p:blipFill>
                <a:blip r:embed="rId750"/>
                <a:stretch>
                  <a:fillRect/>
                </a:stretch>
              </p:blipFill>
              <p:spPr>
                <a:xfrm>
                  <a:off x="1854186" y="4641648"/>
                  <a:ext cx="34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80" name="Ink 379">
                  <a:extLst>
                    <a:ext uri="{FF2B5EF4-FFF2-40B4-BE49-F238E27FC236}">
                      <a16:creationId xmlns:a16="http://schemas.microsoft.com/office/drawing/2014/main" id="{0C58FEF8-55F5-424D-9D5B-3D38F8CBF770}"/>
                    </a:ext>
                  </a:extLst>
                </p14:cNvPr>
                <p14:cNvContentPartPr/>
                <p14:nvPr/>
              </p14:nvContentPartPr>
              <p14:xfrm>
                <a:off x="1888026" y="4779888"/>
                <a:ext cx="20160" cy="39960"/>
              </p14:xfrm>
            </p:contentPart>
          </mc:Choice>
          <mc:Fallback xmlns="">
            <p:pic>
              <p:nvPicPr>
                <p:cNvPr id="380" name="Ink 379">
                  <a:extLst>
                    <a:ext uri="{FF2B5EF4-FFF2-40B4-BE49-F238E27FC236}">
                      <a16:creationId xmlns:a16="http://schemas.microsoft.com/office/drawing/2014/main" id="{0C58FEF8-55F5-424D-9D5B-3D38F8CBF770}"/>
                    </a:ext>
                  </a:extLst>
                </p:cNvPr>
                <p:cNvPicPr/>
                <p:nvPr/>
              </p:nvPicPr>
              <p:blipFill>
                <a:blip r:embed="rId752"/>
                <a:stretch>
                  <a:fillRect/>
                </a:stretch>
              </p:blipFill>
              <p:spPr>
                <a:xfrm>
                  <a:off x="1880329" y="4772328"/>
                  <a:ext cx="35555"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81" name="Ink 380">
                  <a:extLst>
                    <a:ext uri="{FF2B5EF4-FFF2-40B4-BE49-F238E27FC236}">
                      <a16:creationId xmlns:a16="http://schemas.microsoft.com/office/drawing/2014/main" id="{8F33C359-0C00-0844-9BAA-3610EB1D1B97}"/>
                    </a:ext>
                  </a:extLst>
                </p14:cNvPr>
                <p14:cNvContentPartPr/>
                <p14:nvPr/>
              </p14:nvContentPartPr>
              <p14:xfrm>
                <a:off x="1907826" y="4771608"/>
                <a:ext cx="104400" cy="202320"/>
              </p14:xfrm>
            </p:contentPart>
          </mc:Choice>
          <mc:Fallback xmlns="">
            <p:pic>
              <p:nvPicPr>
                <p:cNvPr id="381" name="Ink 380">
                  <a:extLst>
                    <a:ext uri="{FF2B5EF4-FFF2-40B4-BE49-F238E27FC236}">
                      <a16:creationId xmlns:a16="http://schemas.microsoft.com/office/drawing/2014/main" id="{8F33C359-0C00-0844-9BAA-3610EB1D1B97}"/>
                    </a:ext>
                  </a:extLst>
                </p:cNvPr>
                <p:cNvPicPr/>
                <p:nvPr/>
              </p:nvPicPr>
              <p:blipFill>
                <a:blip r:embed="rId754"/>
                <a:stretch>
                  <a:fillRect/>
                </a:stretch>
              </p:blipFill>
              <p:spPr>
                <a:xfrm>
                  <a:off x="1900266" y="4764048"/>
                  <a:ext cx="119520" cy="217440"/>
                </a:xfrm>
                <a:prstGeom prst="rect">
                  <a:avLst/>
                </a:prstGeom>
              </p:spPr>
            </p:pic>
          </mc:Fallback>
        </mc:AlternateContent>
      </p:grpSp>
    </p:spTree>
    <p:extLst>
      <p:ext uri="{BB962C8B-B14F-4D97-AF65-F5344CB8AC3E}">
        <p14:creationId xmlns:p14="http://schemas.microsoft.com/office/powerpoint/2010/main" val="29351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a:t>
            </a:r>
            <a:r>
              <a:rPr lang="en-US" sz="3600"/>
              <a:t> Karthik Subramanian </a:t>
            </a:r>
            <a:endParaRPr lang="en-US" sz="3600" dirty="0"/>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335586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Krishna Subramanian</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1972A21C-8903-904A-AF80-FF4FB74E56D9}"/>
              </a:ext>
            </a:extLst>
          </p:cNvPr>
          <p:cNvGrpSpPr/>
          <p:nvPr/>
        </p:nvGrpSpPr>
        <p:grpSpPr>
          <a:xfrm>
            <a:off x="594360" y="1989551"/>
            <a:ext cx="142200" cy="183600"/>
            <a:chOff x="594360" y="1989551"/>
            <a:chExt cx="142200" cy="1836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F6D0998-59CD-9F4F-9941-94AC4A8CEBB6}"/>
                    </a:ext>
                  </a:extLst>
                </p14:cNvPr>
                <p14:cNvContentPartPr/>
                <p14:nvPr/>
              </p14:nvContentPartPr>
              <p14:xfrm>
                <a:off x="594360" y="2009711"/>
                <a:ext cx="142200" cy="108360"/>
              </p14:xfrm>
            </p:contentPart>
          </mc:Choice>
          <mc:Fallback xmlns="">
            <p:pic>
              <p:nvPicPr>
                <p:cNvPr id="2" name="Ink 1">
                  <a:extLst>
                    <a:ext uri="{FF2B5EF4-FFF2-40B4-BE49-F238E27FC236}">
                      <a16:creationId xmlns:a16="http://schemas.microsoft.com/office/drawing/2014/main" id="{1F6D0998-59CD-9F4F-9941-94AC4A8CEBB6}"/>
                    </a:ext>
                  </a:extLst>
                </p:cNvPr>
                <p:cNvPicPr/>
                <p:nvPr/>
              </p:nvPicPr>
              <p:blipFill>
                <a:blip r:embed="rId4"/>
                <a:stretch>
                  <a:fillRect/>
                </a:stretch>
              </p:blipFill>
              <p:spPr>
                <a:xfrm>
                  <a:off x="586800" y="2002151"/>
                  <a:ext cx="157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FD90BA4-5FFE-1A49-907E-B690305664B3}"/>
                    </a:ext>
                  </a:extLst>
                </p14:cNvPr>
                <p14:cNvContentPartPr/>
                <p14:nvPr/>
              </p14:nvContentPartPr>
              <p14:xfrm>
                <a:off x="601920" y="1989551"/>
                <a:ext cx="110880" cy="183600"/>
              </p14:xfrm>
            </p:contentPart>
          </mc:Choice>
          <mc:Fallback xmlns="">
            <p:pic>
              <p:nvPicPr>
                <p:cNvPr id="5" name="Ink 4">
                  <a:extLst>
                    <a:ext uri="{FF2B5EF4-FFF2-40B4-BE49-F238E27FC236}">
                      <a16:creationId xmlns:a16="http://schemas.microsoft.com/office/drawing/2014/main" id="{AFD90BA4-5FFE-1A49-907E-B690305664B3}"/>
                    </a:ext>
                  </a:extLst>
                </p:cNvPr>
                <p:cNvPicPr/>
                <p:nvPr/>
              </p:nvPicPr>
              <p:blipFill>
                <a:blip r:embed="rId6"/>
                <a:stretch>
                  <a:fillRect/>
                </a:stretch>
              </p:blipFill>
              <p:spPr>
                <a:xfrm>
                  <a:off x="594335" y="1981991"/>
                  <a:ext cx="126049" cy="198720"/>
                </a:xfrm>
                <a:prstGeom prst="rect">
                  <a:avLst/>
                </a:prstGeom>
              </p:spPr>
            </p:pic>
          </mc:Fallback>
        </mc:AlternateContent>
      </p:grpSp>
      <p:grpSp>
        <p:nvGrpSpPr>
          <p:cNvPr id="32" name="Group 31">
            <a:extLst>
              <a:ext uri="{FF2B5EF4-FFF2-40B4-BE49-F238E27FC236}">
                <a16:creationId xmlns:a16="http://schemas.microsoft.com/office/drawing/2014/main" id="{DD88BC1F-B03D-5047-BADC-6CE9116C7C85}"/>
              </a:ext>
            </a:extLst>
          </p:cNvPr>
          <p:cNvGrpSpPr/>
          <p:nvPr/>
        </p:nvGrpSpPr>
        <p:grpSpPr>
          <a:xfrm>
            <a:off x="561960" y="3479951"/>
            <a:ext cx="174600" cy="222120"/>
            <a:chOff x="561960" y="3479951"/>
            <a:chExt cx="174600" cy="222120"/>
          </a:xfrm>
        </p:grpSpPr>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A96E71E8-69EF-5644-9BBC-155C2179D920}"/>
                    </a:ext>
                  </a:extLst>
                </p14:cNvPr>
                <p14:cNvContentPartPr/>
                <p14:nvPr/>
              </p14:nvContentPartPr>
              <p14:xfrm>
                <a:off x="561960" y="3479951"/>
                <a:ext cx="174600" cy="222120"/>
              </p14:xfrm>
            </p:contentPart>
          </mc:Choice>
          <mc:Fallback xmlns="">
            <p:pic>
              <p:nvPicPr>
                <p:cNvPr id="25" name="Ink 24">
                  <a:extLst>
                    <a:ext uri="{FF2B5EF4-FFF2-40B4-BE49-F238E27FC236}">
                      <a16:creationId xmlns:a16="http://schemas.microsoft.com/office/drawing/2014/main" id="{A96E71E8-69EF-5644-9BBC-155C2179D920}"/>
                    </a:ext>
                  </a:extLst>
                </p:cNvPr>
                <p:cNvPicPr/>
                <p:nvPr/>
              </p:nvPicPr>
              <p:blipFill>
                <a:blip r:embed="rId8"/>
                <a:stretch>
                  <a:fillRect/>
                </a:stretch>
              </p:blipFill>
              <p:spPr>
                <a:xfrm>
                  <a:off x="554400" y="3472391"/>
                  <a:ext cx="189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F44800EC-C4CC-7342-8BBC-A40EDED32764}"/>
                    </a:ext>
                  </a:extLst>
                </p14:cNvPr>
                <p14:cNvContentPartPr/>
                <p14:nvPr/>
              </p14:nvContentPartPr>
              <p14:xfrm>
                <a:off x="584280" y="3522431"/>
                <a:ext cx="128160" cy="171000"/>
              </p14:xfrm>
            </p:contentPart>
          </mc:Choice>
          <mc:Fallback xmlns="">
            <p:pic>
              <p:nvPicPr>
                <p:cNvPr id="29" name="Ink 28">
                  <a:extLst>
                    <a:ext uri="{FF2B5EF4-FFF2-40B4-BE49-F238E27FC236}">
                      <a16:creationId xmlns:a16="http://schemas.microsoft.com/office/drawing/2014/main" id="{F44800EC-C4CC-7342-8BBC-A40EDED32764}"/>
                    </a:ext>
                  </a:extLst>
                </p:cNvPr>
                <p:cNvPicPr/>
                <p:nvPr/>
              </p:nvPicPr>
              <p:blipFill>
                <a:blip r:embed="rId10"/>
                <a:stretch>
                  <a:fillRect/>
                </a:stretch>
              </p:blipFill>
              <p:spPr>
                <a:xfrm>
                  <a:off x="576720" y="3514871"/>
                  <a:ext cx="143280" cy="186120"/>
                </a:xfrm>
                <a:prstGeom prst="rect">
                  <a:avLst/>
                </a:prstGeom>
              </p:spPr>
            </p:pic>
          </mc:Fallback>
        </mc:AlternateContent>
      </p:grpSp>
      <p:grpSp>
        <p:nvGrpSpPr>
          <p:cNvPr id="35" name="Group 34">
            <a:extLst>
              <a:ext uri="{FF2B5EF4-FFF2-40B4-BE49-F238E27FC236}">
                <a16:creationId xmlns:a16="http://schemas.microsoft.com/office/drawing/2014/main" id="{7D63E8BB-1906-C04A-906A-F870B1158EAE}"/>
              </a:ext>
            </a:extLst>
          </p:cNvPr>
          <p:cNvGrpSpPr/>
          <p:nvPr/>
        </p:nvGrpSpPr>
        <p:grpSpPr>
          <a:xfrm>
            <a:off x="536040" y="3946511"/>
            <a:ext cx="182880" cy="176040"/>
            <a:chOff x="536040" y="3946511"/>
            <a:chExt cx="182880" cy="176040"/>
          </a:xfrm>
        </p:grpSpPr>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6E6E7167-09C6-D64B-940B-1D72DB728726}"/>
                    </a:ext>
                  </a:extLst>
                </p14:cNvPr>
                <p14:cNvContentPartPr/>
                <p14:nvPr/>
              </p14:nvContentPartPr>
              <p14:xfrm>
                <a:off x="536040" y="3946511"/>
                <a:ext cx="182880" cy="176040"/>
              </p14:xfrm>
            </p:contentPart>
          </mc:Choice>
          <mc:Fallback xmlns="">
            <p:pic>
              <p:nvPicPr>
                <p:cNvPr id="33" name="Ink 32">
                  <a:extLst>
                    <a:ext uri="{FF2B5EF4-FFF2-40B4-BE49-F238E27FC236}">
                      <a16:creationId xmlns:a16="http://schemas.microsoft.com/office/drawing/2014/main" id="{6E6E7167-09C6-D64B-940B-1D72DB728726}"/>
                    </a:ext>
                  </a:extLst>
                </p:cNvPr>
                <p:cNvPicPr/>
                <p:nvPr/>
              </p:nvPicPr>
              <p:blipFill>
                <a:blip r:embed="rId12"/>
                <a:stretch>
                  <a:fillRect/>
                </a:stretch>
              </p:blipFill>
              <p:spPr>
                <a:xfrm>
                  <a:off x="528480" y="3938951"/>
                  <a:ext cx="198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236BC0D0-F229-4042-9F58-A8FC6240D6A8}"/>
                    </a:ext>
                  </a:extLst>
                </p14:cNvPr>
                <p14:cNvContentPartPr/>
                <p14:nvPr/>
              </p14:nvContentPartPr>
              <p14:xfrm>
                <a:off x="595800" y="3982151"/>
                <a:ext cx="119520" cy="102960"/>
              </p14:xfrm>
            </p:contentPart>
          </mc:Choice>
          <mc:Fallback xmlns="">
            <p:pic>
              <p:nvPicPr>
                <p:cNvPr id="34" name="Ink 33">
                  <a:extLst>
                    <a:ext uri="{FF2B5EF4-FFF2-40B4-BE49-F238E27FC236}">
                      <a16:creationId xmlns:a16="http://schemas.microsoft.com/office/drawing/2014/main" id="{236BC0D0-F229-4042-9F58-A8FC6240D6A8}"/>
                    </a:ext>
                  </a:extLst>
                </p:cNvPr>
                <p:cNvPicPr/>
                <p:nvPr/>
              </p:nvPicPr>
              <p:blipFill>
                <a:blip r:embed="rId14"/>
                <a:stretch>
                  <a:fillRect/>
                </a:stretch>
              </p:blipFill>
              <p:spPr>
                <a:xfrm>
                  <a:off x="588217" y="3974591"/>
                  <a:ext cx="134686" cy="118080"/>
                </a:xfrm>
                <a:prstGeom prst="rect">
                  <a:avLst/>
                </a:prstGeom>
              </p:spPr>
            </p:pic>
          </mc:Fallback>
        </mc:AlternateContent>
      </p:grpSp>
      <p:grpSp>
        <p:nvGrpSpPr>
          <p:cNvPr id="38" name="Group 37">
            <a:extLst>
              <a:ext uri="{FF2B5EF4-FFF2-40B4-BE49-F238E27FC236}">
                <a16:creationId xmlns:a16="http://schemas.microsoft.com/office/drawing/2014/main" id="{7C988250-4526-9542-A213-238D61D2FB3D}"/>
              </a:ext>
            </a:extLst>
          </p:cNvPr>
          <p:cNvGrpSpPr/>
          <p:nvPr/>
        </p:nvGrpSpPr>
        <p:grpSpPr>
          <a:xfrm>
            <a:off x="4345431" y="1357865"/>
            <a:ext cx="233640" cy="226440"/>
            <a:chOff x="4345431" y="1357865"/>
            <a:chExt cx="233640" cy="226440"/>
          </a:xfrm>
        </p:grpSpPr>
        <mc:AlternateContent xmlns:mc="http://schemas.openxmlformats.org/markup-compatibility/2006" xmlns:p14="http://schemas.microsoft.com/office/powerpoint/2010/main">
          <mc:Choice Requires="p14">
            <p:contentPart p14:bwMode="auto" r:id="rId15">
              <p14:nvContentPartPr>
                <p14:cNvPr id="36" name="Ink 35">
                  <a:extLst>
                    <a:ext uri="{FF2B5EF4-FFF2-40B4-BE49-F238E27FC236}">
                      <a16:creationId xmlns:a16="http://schemas.microsoft.com/office/drawing/2014/main" id="{90CBEE3C-F8CC-5A41-98BF-455943AF006E}"/>
                    </a:ext>
                  </a:extLst>
                </p14:cNvPr>
                <p14:cNvContentPartPr/>
                <p14:nvPr/>
              </p14:nvContentPartPr>
              <p14:xfrm>
                <a:off x="4405191" y="1357865"/>
                <a:ext cx="158760" cy="226440"/>
              </p14:xfrm>
            </p:contentPart>
          </mc:Choice>
          <mc:Fallback xmlns="">
            <p:pic>
              <p:nvPicPr>
                <p:cNvPr id="36" name="Ink 35">
                  <a:extLst>
                    <a:ext uri="{FF2B5EF4-FFF2-40B4-BE49-F238E27FC236}">
                      <a16:creationId xmlns:a16="http://schemas.microsoft.com/office/drawing/2014/main" id="{90CBEE3C-F8CC-5A41-98BF-455943AF006E}"/>
                    </a:ext>
                  </a:extLst>
                </p:cNvPr>
                <p:cNvPicPr/>
                <p:nvPr/>
              </p:nvPicPr>
              <p:blipFill>
                <a:blip r:embed="rId16"/>
                <a:stretch>
                  <a:fillRect/>
                </a:stretch>
              </p:blipFill>
              <p:spPr>
                <a:xfrm>
                  <a:off x="4397631" y="1350305"/>
                  <a:ext cx="173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05C9E21A-6760-8D4E-9C32-A565425B4CC4}"/>
                    </a:ext>
                  </a:extLst>
                </p14:cNvPr>
                <p14:cNvContentPartPr/>
                <p14:nvPr/>
              </p14:nvContentPartPr>
              <p14:xfrm>
                <a:off x="4345431" y="1415825"/>
                <a:ext cx="233640" cy="138960"/>
              </p14:xfrm>
            </p:contentPart>
          </mc:Choice>
          <mc:Fallback xmlns="">
            <p:pic>
              <p:nvPicPr>
                <p:cNvPr id="37" name="Ink 36">
                  <a:extLst>
                    <a:ext uri="{FF2B5EF4-FFF2-40B4-BE49-F238E27FC236}">
                      <a16:creationId xmlns:a16="http://schemas.microsoft.com/office/drawing/2014/main" id="{05C9E21A-6760-8D4E-9C32-A565425B4CC4}"/>
                    </a:ext>
                  </a:extLst>
                </p:cNvPr>
                <p:cNvPicPr/>
                <p:nvPr/>
              </p:nvPicPr>
              <p:blipFill>
                <a:blip r:embed="rId18"/>
                <a:stretch>
                  <a:fillRect/>
                </a:stretch>
              </p:blipFill>
              <p:spPr>
                <a:xfrm>
                  <a:off x="4337871" y="1408245"/>
                  <a:ext cx="248760" cy="154119"/>
                </a:xfrm>
                <a:prstGeom prst="rect">
                  <a:avLst/>
                </a:prstGeom>
              </p:spPr>
            </p:pic>
          </mc:Fallback>
        </mc:AlternateContent>
      </p:grpSp>
      <p:grpSp>
        <p:nvGrpSpPr>
          <p:cNvPr id="41" name="Group 40">
            <a:extLst>
              <a:ext uri="{FF2B5EF4-FFF2-40B4-BE49-F238E27FC236}">
                <a16:creationId xmlns:a16="http://schemas.microsoft.com/office/drawing/2014/main" id="{4EA68FC9-CC1F-404A-A64B-2EA7A63B4BFE}"/>
              </a:ext>
            </a:extLst>
          </p:cNvPr>
          <p:cNvGrpSpPr/>
          <p:nvPr/>
        </p:nvGrpSpPr>
        <p:grpSpPr>
          <a:xfrm>
            <a:off x="4310871" y="2056625"/>
            <a:ext cx="282960" cy="258120"/>
            <a:chOff x="4310871" y="2056625"/>
            <a:chExt cx="282960" cy="258120"/>
          </a:xfrm>
        </p:grpSpPr>
        <mc:AlternateContent xmlns:mc="http://schemas.openxmlformats.org/markup-compatibility/2006" xmlns:p14="http://schemas.microsoft.com/office/powerpoint/2010/main">
          <mc:Choice Requires="p14">
            <p:contentPart p14:bwMode="auto" r:id="rId19">
              <p14:nvContentPartPr>
                <p14:cNvPr id="39" name="Ink 38">
                  <a:extLst>
                    <a:ext uri="{FF2B5EF4-FFF2-40B4-BE49-F238E27FC236}">
                      <a16:creationId xmlns:a16="http://schemas.microsoft.com/office/drawing/2014/main" id="{A167F342-F31D-BF49-8286-ADA32099DD49}"/>
                    </a:ext>
                  </a:extLst>
                </p14:cNvPr>
                <p14:cNvContentPartPr/>
                <p14:nvPr/>
              </p14:nvContentPartPr>
              <p14:xfrm>
                <a:off x="4310871" y="2056625"/>
                <a:ext cx="213480" cy="258120"/>
              </p14:xfrm>
            </p:contentPart>
          </mc:Choice>
          <mc:Fallback xmlns="">
            <p:pic>
              <p:nvPicPr>
                <p:cNvPr id="39" name="Ink 38">
                  <a:extLst>
                    <a:ext uri="{FF2B5EF4-FFF2-40B4-BE49-F238E27FC236}">
                      <a16:creationId xmlns:a16="http://schemas.microsoft.com/office/drawing/2014/main" id="{A167F342-F31D-BF49-8286-ADA32099DD49}"/>
                    </a:ext>
                  </a:extLst>
                </p:cNvPr>
                <p:cNvPicPr/>
                <p:nvPr/>
              </p:nvPicPr>
              <p:blipFill>
                <a:blip r:embed="rId20"/>
                <a:stretch>
                  <a:fillRect/>
                </a:stretch>
              </p:blipFill>
              <p:spPr>
                <a:xfrm>
                  <a:off x="4303311" y="2049065"/>
                  <a:ext cx="2286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Ink 39">
                  <a:extLst>
                    <a:ext uri="{FF2B5EF4-FFF2-40B4-BE49-F238E27FC236}">
                      <a16:creationId xmlns:a16="http://schemas.microsoft.com/office/drawing/2014/main" id="{BC55E8D5-BACF-FA46-9CAA-74F9ED3012DE}"/>
                    </a:ext>
                  </a:extLst>
                </p14:cNvPr>
                <p14:cNvContentPartPr/>
                <p14:nvPr/>
              </p14:nvContentPartPr>
              <p14:xfrm>
                <a:off x="4376031" y="2096225"/>
                <a:ext cx="217800" cy="173520"/>
              </p14:xfrm>
            </p:contentPart>
          </mc:Choice>
          <mc:Fallback xmlns="">
            <p:pic>
              <p:nvPicPr>
                <p:cNvPr id="40" name="Ink 39">
                  <a:extLst>
                    <a:ext uri="{FF2B5EF4-FFF2-40B4-BE49-F238E27FC236}">
                      <a16:creationId xmlns:a16="http://schemas.microsoft.com/office/drawing/2014/main" id="{BC55E8D5-BACF-FA46-9CAA-74F9ED3012DE}"/>
                    </a:ext>
                  </a:extLst>
                </p:cNvPr>
                <p:cNvPicPr/>
                <p:nvPr/>
              </p:nvPicPr>
              <p:blipFill>
                <a:blip r:embed="rId22"/>
                <a:stretch>
                  <a:fillRect/>
                </a:stretch>
              </p:blipFill>
              <p:spPr>
                <a:xfrm>
                  <a:off x="4368471" y="2088665"/>
                  <a:ext cx="232920" cy="188640"/>
                </a:xfrm>
                <a:prstGeom prst="rect">
                  <a:avLst/>
                </a:prstGeom>
              </p:spPr>
            </p:pic>
          </mc:Fallback>
        </mc:AlternateContent>
      </p:grpSp>
      <p:grpSp>
        <p:nvGrpSpPr>
          <p:cNvPr id="45" name="Group 44">
            <a:extLst>
              <a:ext uri="{FF2B5EF4-FFF2-40B4-BE49-F238E27FC236}">
                <a16:creationId xmlns:a16="http://schemas.microsoft.com/office/drawing/2014/main" id="{52A395E1-7A6D-F646-B054-0B8192FE253D}"/>
              </a:ext>
            </a:extLst>
          </p:cNvPr>
          <p:cNvGrpSpPr/>
          <p:nvPr/>
        </p:nvGrpSpPr>
        <p:grpSpPr>
          <a:xfrm>
            <a:off x="8314954" y="3105614"/>
            <a:ext cx="190080" cy="212760"/>
            <a:chOff x="8314954" y="3105614"/>
            <a:chExt cx="190080" cy="212760"/>
          </a:xfrm>
        </p:grpSpPr>
        <mc:AlternateContent xmlns:mc="http://schemas.openxmlformats.org/markup-compatibility/2006" xmlns:p14="http://schemas.microsoft.com/office/powerpoint/2010/main">
          <mc:Choice Requires="p14">
            <p:contentPart p14:bwMode="auto" r:id="rId23">
              <p14:nvContentPartPr>
                <p14:cNvPr id="42" name="Ink 41">
                  <a:extLst>
                    <a:ext uri="{FF2B5EF4-FFF2-40B4-BE49-F238E27FC236}">
                      <a16:creationId xmlns:a16="http://schemas.microsoft.com/office/drawing/2014/main" id="{28169ED3-349C-A940-9FAE-370CAD10C34A}"/>
                    </a:ext>
                  </a:extLst>
                </p14:cNvPr>
                <p14:cNvContentPartPr/>
                <p14:nvPr/>
              </p14:nvContentPartPr>
              <p14:xfrm>
                <a:off x="8418634" y="3236294"/>
                <a:ext cx="55440" cy="11880"/>
              </p14:xfrm>
            </p:contentPart>
          </mc:Choice>
          <mc:Fallback xmlns="">
            <p:pic>
              <p:nvPicPr>
                <p:cNvPr id="42" name="Ink 41">
                  <a:extLst>
                    <a:ext uri="{FF2B5EF4-FFF2-40B4-BE49-F238E27FC236}">
                      <a16:creationId xmlns:a16="http://schemas.microsoft.com/office/drawing/2014/main" id="{28169ED3-349C-A940-9FAE-370CAD10C34A}"/>
                    </a:ext>
                  </a:extLst>
                </p:cNvPr>
                <p:cNvPicPr/>
                <p:nvPr/>
              </p:nvPicPr>
              <p:blipFill>
                <a:blip r:embed="rId24"/>
                <a:stretch>
                  <a:fillRect/>
                </a:stretch>
              </p:blipFill>
              <p:spPr>
                <a:xfrm>
                  <a:off x="8411123" y="3228734"/>
                  <a:ext cx="70462"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Ink 42">
                  <a:extLst>
                    <a:ext uri="{FF2B5EF4-FFF2-40B4-BE49-F238E27FC236}">
                      <a16:creationId xmlns:a16="http://schemas.microsoft.com/office/drawing/2014/main" id="{7BF914B5-F930-6344-AF4F-43C82B1BDE7E}"/>
                    </a:ext>
                  </a:extLst>
                </p14:cNvPr>
                <p14:cNvContentPartPr/>
                <p14:nvPr/>
              </p14:nvContentPartPr>
              <p14:xfrm>
                <a:off x="8314954" y="3105614"/>
                <a:ext cx="190080" cy="212760"/>
              </p14:xfrm>
            </p:contentPart>
          </mc:Choice>
          <mc:Fallback xmlns="">
            <p:pic>
              <p:nvPicPr>
                <p:cNvPr id="43" name="Ink 42">
                  <a:extLst>
                    <a:ext uri="{FF2B5EF4-FFF2-40B4-BE49-F238E27FC236}">
                      <a16:creationId xmlns:a16="http://schemas.microsoft.com/office/drawing/2014/main" id="{7BF914B5-F930-6344-AF4F-43C82B1BDE7E}"/>
                    </a:ext>
                  </a:extLst>
                </p:cNvPr>
                <p:cNvPicPr/>
                <p:nvPr/>
              </p:nvPicPr>
              <p:blipFill>
                <a:blip r:embed="rId26"/>
                <a:stretch>
                  <a:fillRect/>
                </a:stretch>
              </p:blipFill>
              <p:spPr>
                <a:xfrm>
                  <a:off x="8307394" y="3098054"/>
                  <a:ext cx="205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Ink 43">
                  <a:extLst>
                    <a:ext uri="{FF2B5EF4-FFF2-40B4-BE49-F238E27FC236}">
                      <a16:creationId xmlns:a16="http://schemas.microsoft.com/office/drawing/2014/main" id="{F62CD20F-CFA5-4D4A-A1A7-EE13326E114D}"/>
                    </a:ext>
                  </a:extLst>
                </p14:cNvPr>
                <p14:cNvContentPartPr/>
                <p14:nvPr/>
              </p14:nvContentPartPr>
              <p14:xfrm>
                <a:off x="8329714" y="3163934"/>
                <a:ext cx="144000" cy="105120"/>
              </p14:xfrm>
            </p:contentPart>
          </mc:Choice>
          <mc:Fallback xmlns="">
            <p:pic>
              <p:nvPicPr>
                <p:cNvPr id="44" name="Ink 43">
                  <a:extLst>
                    <a:ext uri="{FF2B5EF4-FFF2-40B4-BE49-F238E27FC236}">
                      <a16:creationId xmlns:a16="http://schemas.microsoft.com/office/drawing/2014/main" id="{F62CD20F-CFA5-4D4A-A1A7-EE13326E114D}"/>
                    </a:ext>
                  </a:extLst>
                </p:cNvPr>
                <p:cNvPicPr/>
                <p:nvPr/>
              </p:nvPicPr>
              <p:blipFill>
                <a:blip r:embed="rId28"/>
                <a:stretch>
                  <a:fillRect/>
                </a:stretch>
              </p:blipFill>
              <p:spPr>
                <a:xfrm>
                  <a:off x="8319300" y="3153494"/>
                  <a:ext cx="164110" cy="125280"/>
                </a:xfrm>
                <a:prstGeom prst="rect">
                  <a:avLst/>
                </a:prstGeom>
              </p:spPr>
            </p:pic>
          </mc:Fallback>
        </mc:AlternateContent>
      </p:grpSp>
      <p:grpSp>
        <p:nvGrpSpPr>
          <p:cNvPr id="48" name="Group 47">
            <a:extLst>
              <a:ext uri="{FF2B5EF4-FFF2-40B4-BE49-F238E27FC236}">
                <a16:creationId xmlns:a16="http://schemas.microsoft.com/office/drawing/2014/main" id="{86915034-5600-454F-9227-8711F7FA9C00}"/>
              </a:ext>
            </a:extLst>
          </p:cNvPr>
          <p:cNvGrpSpPr/>
          <p:nvPr/>
        </p:nvGrpSpPr>
        <p:grpSpPr>
          <a:xfrm>
            <a:off x="8299474" y="1587134"/>
            <a:ext cx="177840" cy="204120"/>
            <a:chOff x="8299474" y="1587134"/>
            <a:chExt cx="177840" cy="204120"/>
          </a:xfrm>
        </p:grpSpPr>
        <mc:AlternateContent xmlns:mc="http://schemas.openxmlformats.org/markup-compatibility/2006" xmlns:p14="http://schemas.microsoft.com/office/powerpoint/2010/main">
          <mc:Choice Requires="p14">
            <p:contentPart p14:bwMode="auto" r:id="rId29">
              <p14:nvContentPartPr>
                <p14:cNvPr id="46" name="Ink 45">
                  <a:extLst>
                    <a:ext uri="{FF2B5EF4-FFF2-40B4-BE49-F238E27FC236}">
                      <a16:creationId xmlns:a16="http://schemas.microsoft.com/office/drawing/2014/main" id="{4DA5FFA0-12A2-0D45-A1B8-9DC42413E0CC}"/>
                    </a:ext>
                  </a:extLst>
                </p14:cNvPr>
                <p14:cNvContentPartPr/>
                <p14:nvPr/>
              </p14:nvContentPartPr>
              <p14:xfrm>
                <a:off x="8299474" y="1587134"/>
                <a:ext cx="177840" cy="172440"/>
              </p14:xfrm>
            </p:contentPart>
          </mc:Choice>
          <mc:Fallback xmlns="">
            <p:pic>
              <p:nvPicPr>
                <p:cNvPr id="46" name="Ink 45">
                  <a:extLst>
                    <a:ext uri="{FF2B5EF4-FFF2-40B4-BE49-F238E27FC236}">
                      <a16:creationId xmlns:a16="http://schemas.microsoft.com/office/drawing/2014/main" id="{4DA5FFA0-12A2-0D45-A1B8-9DC42413E0CC}"/>
                    </a:ext>
                  </a:extLst>
                </p:cNvPr>
                <p:cNvPicPr/>
                <p:nvPr/>
              </p:nvPicPr>
              <p:blipFill>
                <a:blip r:embed="rId30"/>
                <a:stretch>
                  <a:fillRect/>
                </a:stretch>
              </p:blipFill>
              <p:spPr>
                <a:xfrm>
                  <a:off x="8289034" y="1576694"/>
                  <a:ext cx="198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7" name="Ink 46">
                  <a:extLst>
                    <a:ext uri="{FF2B5EF4-FFF2-40B4-BE49-F238E27FC236}">
                      <a16:creationId xmlns:a16="http://schemas.microsoft.com/office/drawing/2014/main" id="{111CAD44-4410-D84A-948B-4AB7F2A6A3F2}"/>
                    </a:ext>
                  </a:extLst>
                </p14:cNvPr>
                <p14:cNvContentPartPr/>
                <p14:nvPr/>
              </p14:nvContentPartPr>
              <p14:xfrm>
                <a:off x="8328634" y="1631774"/>
                <a:ext cx="119160" cy="159480"/>
              </p14:xfrm>
            </p:contentPart>
          </mc:Choice>
          <mc:Fallback xmlns="">
            <p:pic>
              <p:nvPicPr>
                <p:cNvPr id="47" name="Ink 46">
                  <a:extLst>
                    <a:ext uri="{FF2B5EF4-FFF2-40B4-BE49-F238E27FC236}">
                      <a16:creationId xmlns:a16="http://schemas.microsoft.com/office/drawing/2014/main" id="{111CAD44-4410-D84A-948B-4AB7F2A6A3F2}"/>
                    </a:ext>
                  </a:extLst>
                </p:cNvPr>
                <p:cNvPicPr/>
                <p:nvPr/>
              </p:nvPicPr>
              <p:blipFill>
                <a:blip r:embed="rId32"/>
                <a:stretch>
                  <a:fillRect/>
                </a:stretch>
              </p:blipFill>
              <p:spPr>
                <a:xfrm>
                  <a:off x="8318194" y="1621334"/>
                  <a:ext cx="139320" cy="17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49" name="Ink 48">
                <a:extLst>
                  <a:ext uri="{FF2B5EF4-FFF2-40B4-BE49-F238E27FC236}">
                    <a16:creationId xmlns:a16="http://schemas.microsoft.com/office/drawing/2014/main" id="{74EC81CA-E75C-AB48-AF1C-5647A15DB7B2}"/>
                  </a:ext>
                </a:extLst>
              </p14:cNvPr>
              <p14:cNvContentPartPr/>
              <p14:nvPr/>
            </p14:nvContentPartPr>
            <p14:xfrm>
              <a:off x="2240971" y="4834849"/>
              <a:ext cx="330480" cy="441360"/>
            </p14:xfrm>
          </p:contentPart>
        </mc:Choice>
        <mc:Fallback xmlns="">
          <p:pic>
            <p:nvPicPr>
              <p:cNvPr id="49" name="Ink 48">
                <a:extLst>
                  <a:ext uri="{FF2B5EF4-FFF2-40B4-BE49-F238E27FC236}">
                    <a16:creationId xmlns:a16="http://schemas.microsoft.com/office/drawing/2014/main" id="{74EC81CA-E75C-AB48-AF1C-5647A15DB7B2}"/>
                  </a:ext>
                </a:extLst>
              </p:cNvPr>
              <p:cNvPicPr/>
              <p:nvPr/>
            </p:nvPicPr>
            <p:blipFill>
              <a:blip r:embed="rId34"/>
              <a:stretch>
                <a:fillRect/>
              </a:stretch>
            </p:blipFill>
            <p:spPr>
              <a:xfrm>
                <a:off x="2233411" y="4827289"/>
                <a:ext cx="34560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Ink 49">
                <a:extLst>
                  <a:ext uri="{FF2B5EF4-FFF2-40B4-BE49-F238E27FC236}">
                    <a16:creationId xmlns:a16="http://schemas.microsoft.com/office/drawing/2014/main" id="{4D4BA76F-77B2-934C-8EB0-F42CCE19B35D}"/>
                  </a:ext>
                </a:extLst>
              </p14:cNvPr>
              <p14:cNvContentPartPr/>
              <p14:nvPr/>
            </p14:nvContentPartPr>
            <p14:xfrm>
              <a:off x="5891371" y="4875529"/>
              <a:ext cx="348120" cy="400680"/>
            </p14:xfrm>
          </p:contentPart>
        </mc:Choice>
        <mc:Fallback xmlns="">
          <p:pic>
            <p:nvPicPr>
              <p:cNvPr id="50" name="Ink 49">
                <a:extLst>
                  <a:ext uri="{FF2B5EF4-FFF2-40B4-BE49-F238E27FC236}">
                    <a16:creationId xmlns:a16="http://schemas.microsoft.com/office/drawing/2014/main" id="{4D4BA76F-77B2-934C-8EB0-F42CCE19B35D}"/>
                  </a:ext>
                </a:extLst>
              </p:cNvPr>
              <p:cNvPicPr/>
              <p:nvPr/>
            </p:nvPicPr>
            <p:blipFill>
              <a:blip r:embed="rId36"/>
              <a:stretch>
                <a:fillRect/>
              </a:stretch>
            </p:blipFill>
            <p:spPr>
              <a:xfrm>
                <a:off x="5883803" y="4867976"/>
                <a:ext cx="363256" cy="41578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Ink 50">
                <a:extLst>
                  <a:ext uri="{FF2B5EF4-FFF2-40B4-BE49-F238E27FC236}">
                    <a16:creationId xmlns:a16="http://schemas.microsoft.com/office/drawing/2014/main" id="{C01C97E3-8297-A94A-964D-A7209FE54EA1}"/>
                  </a:ext>
                </a:extLst>
              </p14:cNvPr>
              <p14:cNvContentPartPr/>
              <p14:nvPr/>
            </p14:nvContentPartPr>
            <p14:xfrm>
              <a:off x="9762091" y="4898569"/>
              <a:ext cx="354240" cy="348120"/>
            </p14:xfrm>
          </p:contentPart>
        </mc:Choice>
        <mc:Fallback xmlns="">
          <p:pic>
            <p:nvPicPr>
              <p:cNvPr id="51" name="Ink 50">
                <a:extLst>
                  <a:ext uri="{FF2B5EF4-FFF2-40B4-BE49-F238E27FC236}">
                    <a16:creationId xmlns:a16="http://schemas.microsoft.com/office/drawing/2014/main" id="{C01C97E3-8297-A94A-964D-A7209FE54EA1}"/>
                  </a:ext>
                </a:extLst>
              </p:cNvPr>
              <p:cNvPicPr/>
              <p:nvPr/>
            </p:nvPicPr>
            <p:blipFill>
              <a:blip r:embed="rId38"/>
              <a:stretch>
                <a:fillRect/>
              </a:stretch>
            </p:blipFill>
            <p:spPr>
              <a:xfrm>
                <a:off x="9754531" y="4891001"/>
                <a:ext cx="369360" cy="36325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2" name="Ink 51">
                <a:extLst>
                  <a:ext uri="{FF2B5EF4-FFF2-40B4-BE49-F238E27FC236}">
                    <a16:creationId xmlns:a16="http://schemas.microsoft.com/office/drawing/2014/main" id="{79BD6A57-95CB-934B-8BA7-D76FEFA6EE24}"/>
                  </a:ext>
                </a:extLst>
              </p14:cNvPr>
              <p14:cNvContentPartPr/>
              <p14:nvPr/>
            </p14:nvContentPartPr>
            <p14:xfrm>
              <a:off x="4492051" y="5972449"/>
              <a:ext cx="203400" cy="232560"/>
            </p14:xfrm>
          </p:contentPart>
        </mc:Choice>
        <mc:Fallback xmlns="">
          <p:pic>
            <p:nvPicPr>
              <p:cNvPr id="52" name="Ink 51">
                <a:extLst>
                  <a:ext uri="{FF2B5EF4-FFF2-40B4-BE49-F238E27FC236}">
                    <a16:creationId xmlns:a16="http://schemas.microsoft.com/office/drawing/2014/main" id="{79BD6A57-95CB-934B-8BA7-D76FEFA6EE24}"/>
                  </a:ext>
                </a:extLst>
              </p:cNvPr>
              <p:cNvPicPr/>
              <p:nvPr/>
            </p:nvPicPr>
            <p:blipFill>
              <a:blip r:embed="rId40"/>
              <a:stretch>
                <a:fillRect/>
              </a:stretch>
            </p:blipFill>
            <p:spPr>
              <a:xfrm>
                <a:off x="4484491" y="5964889"/>
                <a:ext cx="218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Ink 52">
                <a:extLst>
                  <a:ext uri="{FF2B5EF4-FFF2-40B4-BE49-F238E27FC236}">
                    <a16:creationId xmlns:a16="http://schemas.microsoft.com/office/drawing/2014/main" id="{FBC055FA-1F48-B347-9FF1-B7B63171E590}"/>
                  </a:ext>
                </a:extLst>
              </p14:cNvPr>
              <p14:cNvContentPartPr/>
              <p14:nvPr/>
            </p14:nvContentPartPr>
            <p14:xfrm>
              <a:off x="6697771" y="5943289"/>
              <a:ext cx="325440" cy="255240"/>
            </p14:xfrm>
          </p:contentPart>
        </mc:Choice>
        <mc:Fallback xmlns="">
          <p:pic>
            <p:nvPicPr>
              <p:cNvPr id="53" name="Ink 52">
                <a:extLst>
                  <a:ext uri="{FF2B5EF4-FFF2-40B4-BE49-F238E27FC236}">
                    <a16:creationId xmlns:a16="http://schemas.microsoft.com/office/drawing/2014/main" id="{FBC055FA-1F48-B347-9FF1-B7B63171E590}"/>
                  </a:ext>
                </a:extLst>
              </p:cNvPr>
              <p:cNvPicPr/>
              <p:nvPr/>
            </p:nvPicPr>
            <p:blipFill>
              <a:blip r:embed="rId42"/>
              <a:stretch>
                <a:fillRect/>
              </a:stretch>
            </p:blipFill>
            <p:spPr>
              <a:xfrm>
                <a:off x="6690211" y="5935718"/>
                <a:ext cx="340560" cy="27038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4" name="Ink 53">
                <a:extLst>
                  <a:ext uri="{FF2B5EF4-FFF2-40B4-BE49-F238E27FC236}">
                    <a16:creationId xmlns:a16="http://schemas.microsoft.com/office/drawing/2014/main" id="{33C298F0-2138-254D-A904-86F478B8C4FB}"/>
                  </a:ext>
                </a:extLst>
              </p14:cNvPr>
              <p14:cNvContentPartPr/>
              <p14:nvPr/>
            </p14:nvContentPartPr>
            <p14:xfrm>
              <a:off x="604440" y="6185799"/>
              <a:ext cx="221400" cy="343440"/>
            </p14:xfrm>
          </p:contentPart>
        </mc:Choice>
        <mc:Fallback xmlns="">
          <p:pic>
            <p:nvPicPr>
              <p:cNvPr id="54" name="Ink 53">
                <a:extLst>
                  <a:ext uri="{FF2B5EF4-FFF2-40B4-BE49-F238E27FC236}">
                    <a16:creationId xmlns:a16="http://schemas.microsoft.com/office/drawing/2014/main" id="{33C298F0-2138-254D-A904-86F478B8C4FB}"/>
                  </a:ext>
                </a:extLst>
              </p:cNvPr>
              <p:cNvPicPr/>
              <p:nvPr/>
            </p:nvPicPr>
            <p:blipFill>
              <a:blip r:embed="rId44"/>
              <a:stretch>
                <a:fillRect/>
              </a:stretch>
            </p:blipFill>
            <p:spPr>
              <a:xfrm>
                <a:off x="596868" y="6178239"/>
                <a:ext cx="236545" cy="358560"/>
              </a:xfrm>
              <a:prstGeom prst="rect">
                <a:avLst/>
              </a:prstGeom>
            </p:spPr>
          </p:pic>
        </mc:Fallback>
      </mc:AlternateContent>
    </p:spTree>
    <p:extLst>
      <p:ext uri="{BB962C8B-B14F-4D97-AF65-F5344CB8AC3E}">
        <p14:creationId xmlns:p14="http://schemas.microsoft.com/office/powerpoint/2010/main" val="33541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Krishna Subramanian</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150479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Louie </a:t>
            </a:r>
            <a:r>
              <a:rPr lang="en-US" sz="3600" dirty="0" err="1"/>
              <a:t>Caumban</a:t>
            </a:r>
            <a:endParaRPr lang="en-US" sz="3600" dirty="0"/>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B965B89B-7CCA-9943-98F4-0512D141CD89}"/>
              </a:ext>
            </a:extLst>
          </p:cNvPr>
          <p:cNvGrpSpPr/>
          <p:nvPr/>
        </p:nvGrpSpPr>
        <p:grpSpPr>
          <a:xfrm>
            <a:off x="550027" y="1959778"/>
            <a:ext cx="268560" cy="267840"/>
            <a:chOff x="550027" y="1959778"/>
            <a:chExt cx="268560" cy="2678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8CD46F3-C132-584C-A4EC-24CE658207AE}"/>
                    </a:ext>
                  </a:extLst>
                </p14:cNvPr>
                <p14:cNvContentPartPr/>
                <p14:nvPr/>
              </p14:nvContentPartPr>
              <p14:xfrm>
                <a:off x="550027" y="1959778"/>
                <a:ext cx="212040" cy="267840"/>
              </p14:xfrm>
            </p:contentPart>
          </mc:Choice>
          <mc:Fallback xmlns="">
            <p:pic>
              <p:nvPicPr>
                <p:cNvPr id="2" name="Ink 1">
                  <a:extLst>
                    <a:ext uri="{FF2B5EF4-FFF2-40B4-BE49-F238E27FC236}">
                      <a16:creationId xmlns:a16="http://schemas.microsoft.com/office/drawing/2014/main" id="{48CD46F3-C132-584C-A4EC-24CE658207AE}"/>
                    </a:ext>
                  </a:extLst>
                </p:cNvPr>
                <p:cNvPicPr/>
                <p:nvPr/>
              </p:nvPicPr>
              <p:blipFill>
                <a:blip r:embed="rId4"/>
                <a:stretch>
                  <a:fillRect/>
                </a:stretch>
              </p:blipFill>
              <p:spPr>
                <a:xfrm>
                  <a:off x="542467" y="1952208"/>
                  <a:ext cx="227160" cy="2829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D0B41A2-E03B-A04E-9D4E-10C848E08666}"/>
                    </a:ext>
                  </a:extLst>
                </p14:cNvPr>
                <p14:cNvContentPartPr/>
                <p14:nvPr/>
              </p14:nvContentPartPr>
              <p14:xfrm>
                <a:off x="585307" y="1973818"/>
                <a:ext cx="233280" cy="233280"/>
              </p14:xfrm>
            </p:contentPart>
          </mc:Choice>
          <mc:Fallback xmlns="">
            <p:pic>
              <p:nvPicPr>
                <p:cNvPr id="5" name="Ink 4">
                  <a:extLst>
                    <a:ext uri="{FF2B5EF4-FFF2-40B4-BE49-F238E27FC236}">
                      <a16:creationId xmlns:a16="http://schemas.microsoft.com/office/drawing/2014/main" id="{DD0B41A2-E03B-A04E-9D4E-10C848E08666}"/>
                    </a:ext>
                  </a:extLst>
                </p:cNvPr>
                <p:cNvPicPr/>
                <p:nvPr/>
              </p:nvPicPr>
              <p:blipFill>
                <a:blip r:embed="rId6"/>
                <a:stretch>
                  <a:fillRect/>
                </a:stretch>
              </p:blipFill>
              <p:spPr>
                <a:xfrm>
                  <a:off x="577747" y="1966258"/>
                  <a:ext cx="248400" cy="24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08C24A94-F292-9346-A0B4-1445499FE725}"/>
                  </a:ext>
                </a:extLst>
              </p14:cNvPr>
              <p14:cNvContentPartPr/>
              <p14:nvPr/>
            </p14:nvContentPartPr>
            <p14:xfrm>
              <a:off x="2243467" y="4749058"/>
              <a:ext cx="388440" cy="506160"/>
            </p14:xfrm>
          </p:contentPart>
        </mc:Choice>
        <mc:Fallback xmlns="">
          <p:pic>
            <p:nvPicPr>
              <p:cNvPr id="25" name="Ink 24">
                <a:extLst>
                  <a:ext uri="{FF2B5EF4-FFF2-40B4-BE49-F238E27FC236}">
                    <a16:creationId xmlns:a16="http://schemas.microsoft.com/office/drawing/2014/main" id="{08C24A94-F292-9346-A0B4-1445499FE725}"/>
                  </a:ext>
                </a:extLst>
              </p:cNvPr>
              <p:cNvPicPr/>
              <p:nvPr/>
            </p:nvPicPr>
            <p:blipFill>
              <a:blip r:embed="rId8"/>
              <a:stretch>
                <a:fillRect/>
              </a:stretch>
            </p:blipFill>
            <p:spPr>
              <a:xfrm>
                <a:off x="2235900" y="4741493"/>
                <a:ext cx="403574" cy="521291"/>
              </a:xfrm>
              <a:prstGeom prst="rect">
                <a:avLst/>
              </a:prstGeom>
            </p:spPr>
          </p:pic>
        </mc:Fallback>
      </mc:AlternateContent>
      <p:grpSp>
        <p:nvGrpSpPr>
          <p:cNvPr id="33" name="Group 32">
            <a:extLst>
              <a:ext uri="{FF2B5EF4-FFF2-40B4-BE49-F238E27FC236}">
                <a16:creationId xmlns:a16="http://schemas.microsoft.com/office/drawing/2014/main" id="{5152A32F-DF78-8046-87A5-DE219BFE59AB}"/>
              </a:ext>
            </a:extLst>
          </p:cNvPr>
          <p:cNvGrpSpPr/>
          <p:nvPr/>
        </p:nvGrpSpPr>
        <p:grpSpPr>
          <a:xfrm>
            <a:off x="4395547" y="1734058"/>
            <a:ext cx="244080" cy="226080"/>
            <a:chOff x="4395547" y="1734058"/>
            <a:chExt cx="244080" cy="226080"/>
          </a:xfrm>
        </p:grpSpPr>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B208F623-2731-A146-AE28-0CA25EC2D9A7}"/>
                    </a:ext>
                  </a:extLst>
                </p14:cNvPr>
                <p14:cNvContentPartPr/>
                <p14:nvPr/>
              </p14:nvContentPartPr>
              <p14:xfrm>
                <a:off x="4395547" y="1889218"/>
                <a:ext cx="92160" cy="70920"/>
              </p14:xfrm>
            </p:contentPart>
          </mc:Choice>
          <mc:Fallback xmlns="">
            <p:pic>
              <p:nvPicPr>
                <p:cNvPr id="29" name="Ink 28">
                  <a:extLst>
                    <a:ext uri="{FF2B5EF4-FFF2-40B4-BE49-F238E27FC236}">
                      <a16:creationId xmlns:a16="http://schemas.microsoft.com/office/drawing/2014/main" id="{B208F623-2731-A146-AE28-0CA25EC2D9A7}"/>
                    </a:ext>
                  </a:extLst>
                </p:cNvPr>
                <p:cNvPicPr/>
                <p:nvPr/>
              </p:nvPicPr>
              <p:blipFill>
                <a:blip r:embed="rId10"/>
                <a:stretch>
                  <a:fillRect/>
                </a:stretch>
              </p:blipFill>
              <p:spPr>
                <a:xfrm>
                  <a:off x="4387987" y="1881658"/>
                  <a:ext cx="107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73CCE8AD-1CD3-4645-A0EA-CCFF24D99D9C}"/>
                    </a:ext>
                  </a:extLst>
                </p14:cNvPr>
                <p14:cNvContentPartPr/>
                <p14:nvPr/>
              </p14:nvContentPartPr>
              <p14:xfrm>
                <a:off x="4409587" y="1734058"/>
                <a:ext cx="230040" cy="222840"/>
              </p14:xfrm>
            </p:contentPart>
          </mc:Choice>
          <mc:Fallback xmlns="">
            <p:pic>
              <p:nvPicPr>
                <p:cNvPr id="32" name="Ink 31">
                  <a:extLst>
                    <a:ext uri="{FF2B5EF4-FFF2-40B4-BE49-F238E27FC236}">
                      <a16:creationId xmlns:a16="http://schemas.microsoft.com/office/drawing/2014/main" id="{73CCE8AD-1CD3-4645-A0EA-CCFF24D99D9C}"/>
                    </a:ext>
                  </a:extLst>
                </p:cNvPr>
                <p:cNvPicPr/>
                <p:nvPr/>
              </p:nvPicPr>
              <p:blipFill>
                <a:blip r:embed="rId12"/>
                <a:stretch>
                  <a:fillRect/>
                </a:stretch>
              </p:blipFill>
              <p:spPr>
                <a:xfrm>
                  <a:off x="4402027" y="1726498"/>
                  <a:ext cx="245160" cy="23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9195C7D8-6F3C-7B43-85ED-1C1658E2C2B1}"/>
                  </a:ext>
                </a:extLst>
              </p14:cNvPr>
              <p14:cNvContentPartPr/>
              <p14:nvPr/>
            </p14:nvContentPartPr>
            <p14:xfrm>
              <a:off x="606547" y="6560218"/>
              <a:ext cx="247320" cy="219240"/>
            </p14:xfrm>
          </p:contentPart>
        </mc:Choice>
        <mc:Fallback xmlns="">
          <p:pic>
            <p:nvPicPr>
              <p:cNvPr id="34" name="Ink 33">
                <a:extLst>
                  <a:ext uri="{FF2B5EF4-FFF2-40B4-BE49-F238E27FC236}">
                    <a16:creationId xmlns:a16="http://schemas.microsoft.com/office/drawing/2014/main" id="{9195C7D8-6F3C-7B43-85ED-1C1658E2C2B1}"/>
                  </a:ext>
                </a:extLst>
              </p:cNvPr>
              <p:cNvPicPr/>
              <p:nvPr/>
            </p:nvPicPr>
            <p:blipFill>
              <a:blip r:embed="rId14"/>
              <a:stretch>
                <a:fillRect/>
              </a:stretch>
            </p:blipFill>
            <p:spPr>
              <a:xfrm>
                <a:off x="596107" y="6549778"/>
                <a:ext cx="267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Ink 34">
                <a:extLst>
                  <a:ext uri="{FF2B5EF4-FFF2-40B4-BE49-F238E27FC236}">
                    <a16:creationId xmlns:a16="http://schemas.microsoft.com/office/drawing/2014/main" id="{B2FE437D-32D1-054B-BF95-1308BB6ACF2C}"/>
                  </a:ext>
                </a:extLst>
              </p14:cNvPr>
              <p14:cNvContentPartPr/>
              <p14:nvPr/>
            </p14:nvContentPartPr>
            <p14:xfrm>
              <a:off x="6709627" y="5946418"/>
              <a:ext cx="310680" cy="310680"/>
            </p14:xfrm>
          </p:contentPart>
        </mc:Choice>
        <mc:Fallback xmlns="">
          <p:pic>
            <p:nvPicPr>
              <p:cNvPr id="35" name="Ink 34">
                <a:extLst>
                  <a:ext uri="{FF2B5EF4-FFF2-40B4-BE49-F238E27FC236}">
                    <a16:creationId xmlns:a16="http://schemas.microsoft.com/office/drawing/2014/main" id="{B2FE437D-32D1-054B-BF95-1308BB6ACF2C}"/>
                  </a:ext>
                </a:extLst>
              </p:cNvPr>
              <p:cNvPicPr/>
              <p:nvPr/>
            </p:nvPicPr>
            <p:blipFill>
              <a:blip r:embed="rId16"/>
              <a:stretch>
                <a:fillRect/>
              </a:stretch>
            </p:blipFill>
            <p:spPr>
              <a:xfrm>
                <a:off x="6702067" y="5938858"/>
                <a:ext cx="3258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Ink 35">
                <a:extLst>
                  <a:ext uri="{FF2B5EF4-FFF2-40B4-BE49-F238E27FC236}">
                    <a16:creationId xmlns:a16="http://schemas.microsoft.com/office/drawing/2014/main" id="{454012E7-2A11-994C-A685-F17DA87CC303}"/>
                  </a:ext>
                </a:extLst>
              </p14:cNvPr>
              <p14:cNvContentPartPr/>
              <p14:nvPr/>
            </p14:nvContentPartPr>
            <p14:xfrm>
              <a:off x="8946307" y="4888018"/>
              <a:ext cx="402480" cy="402480"/>
            </p14:xfrm>
          </p:contentPart>
        </mc:Choice>
        <mc:Fallback xmlns="">
          <p:pic>
            <p:nvPicPr>
              <p:cNvPr id="36" name="Ink 35">
                <a:extLst>
                  <a:ext uri="{FF2B5EF4-FFF2-40B4-BE49-F238E27FC236}">
                    <a16:creationId xmlns:a16="http://schemas.microsoft.com/office/drawing/2014/main" id="{454012E7-2A11-994C-A685-F17DA87CC303}"/>
                  </a:ext>
                </a:extLst>
              </p:cNvPr>
              <p:cNvPicPr/>
              <p:nvPr/>
            </p:nvPicPr>
            <p:blipFill>
              <a:blip r:embed="rId18"/>
              <a:stretch>
                <a:fillRect/>
              </a:stretch>
            </p:blipFill>
            <p:spPr>
              <a:xfrm>
                <a:off x="8938754" y="4880458"/>
                <a:ext cx="417586" cy="417600"/>
              </a:xfrm>
              <a:prstGeom prst="rect">
                <a:avLst/>
              </a:prstGeom>
            </p:spPr>
          </p:pic>
        </mc:Fallback>
      </mc:AlternateContent>
      <p:grpSp>
        <p:nvGrpSpPr>
          <p:cNvPr id="75" name="Group 74">
            <a:extLst>
              <a:ext uri="{FF2B5EF4-FFF2-40B4-BE49-F238E27FC236}">
                <a16:creationId xmlns:a16="http://schemas.microsoft.com/office/drawing/2014/main" id="{2494782E-E705-E64E-A189-EC05A91E17AB}"/>
              </a:ext>
            </a:extLst>
          </p:cNvPr>
          <p:cNvGrpSpPr/>
          <p:nvPr/>
        </p:nvGrpSpPr>
        <p:grpSpPr>
          <a:xfrm>
            <a:off x="9426187" y="4506778"/>
            <a:ext cx="2236680" cy="734400"/>
            <a:chOff x="9426187" y="4506778"/>
            <a:chExt cx="2236680" cy="734400"/>
          </a:xfrm>
        </p:grpSpPr>
        <mc:AlternateContent xmlns:mc="http://schemas.openxmlformats.org/markup-compatibility/2006" xmlns:p14="http://schemas.microsoft.com/office/powerpoint/2010/main">
          <mc:Choice Requires="p14">
            <p:contentPart p14:bwMode="auto" r:id="rId19">
              <p14:nvContentPartPr>
                <p14:cNvPr id="37" name="Ink 36">
                  <a:extLst>
                    <a:ext uri="{FF2B5EF4-FFF2-40B4-BE49-F238E27FC236}">
                      <a16:creationId xmlns:a16="http://schemas.microsoft.com/office/drawing/2014/main" id="{75B0DB74-738C-6844-A387-47B2199D87E7}"/>
                    </a:ext>
                  </a:extLst>
                </p14:cNvPr>
                <p14:cNvContentPartPr/>
                <p14:nvPr/>
              </p14:nvContentPartPr>
              <p14:xfrm>
                <a:off x="9426187" y="4674538"/>
                <a:ext cx="162720" cy="263160"/>
              </p14:xfrm>
            </p:contentPart>
          </mc:Choice>
          <mc:Fallback xmlns="">
            <p:pic>
              <p:nvPicPr>
                <p:cNvPr id="37" name="Ink 36">
                  <a:extLst>
                    <a:ext uri="{FF2B5EF4-FFF2-40B4-BE49-F238E27FC236}">
                      <a16:creationId xmlns:a16="http://schemas.microsoft.com/office/drawing/2014/main" id="{75B0DB74-738C-6844-A387-47B2199D87E7}"/>
                    </a:ext>
                  </a:extLst>
                </p:cNvPr>
                <p:cNvPicPr/>
                <p:nvPr/>
              </p:nvPicPr>
              <p:blipFill>
                <a:blip r:embed="rId20"/>
                <a:stretch>
                  <a:fillRect/>
                </a:stretch>
              </p:blipFill>
              <p:spPr>
                <a:xfrm>
                  <a:off x="9418627" y="4666968"/>
                  <a:ext cx="177840" cy="27830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Ink 37">
                  <a:extLst>
                    <a:ext uri="{FF2B5EF4-FFF2-40B4-BE49-F238E27FC236}">
                      <a16:creationId xmlns:a16="http://schemas.microsoft.com/office/drawing/2014/main" id="{E1CB0288-3E1B-6540-A342-13CA1D3BBAC2}"/>
                    </a:ext>
                  </a:extLst>
                </p14:cNvPr>
                <p14:cNvContentPartPr/>
                <p14:nvPr/>
              </p14:nvContentPartPr>
              <p14:xfrm>
                <a:off x="9602587" y="4753738"/>
                <a:ext cx="134280" cy="127440"/>
              </p14:xfrm>
            </p:contentPart>
          </mc:Choice>
          <mc:Fallback xmlns="">
            <p:pic>
              <p:nvPicPr>
                <p:cNvPr id="38" name="Ink 37">
                  <a:extLst>
                    <a:ext uri="{FF2B5EF4-FFF2-40B4-BE49-F238E27FC236}">
                      <a16:creationId xmlns:a16="http://schemas.microsoft.com/office/drawing/2014/main" id="{E1CB0288-3E1B-6540-A342-13CA1D3BBAC2}"/>
                    </a:ext>
                  </a:extLst>
                </p:cNvPr>
                <p:cNvPicPr/>
                <p:nvPr/>
              </p:nvPicPr>
              <p:blipFill>
                <a:blip r:embed="rId22"/>
                <a:stretch>
                  <a:fillRect/>
                </a:stretch>
              </p:blipFill>
              <p:spPr>
                <a:xfrm>
                  <a:off x="9595027" y="4746178"/>
                  <a:ext cx="149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a:extLst>
                    <a:ext uri="{FF2B5EF4-FFF2-40B4-BE49-F238E27FC236}">
                      <a16:creationId xmlns:a16="http://schemas.microsoft.com/office/drawing/2014/main" id="{F73B15B8-7164-034F-96E1-D6AE4B36EBD2}"/>
                    </a:ext>
                  </a:extLst>
                </p14:cNvPr>
                <p14:cNvContentPartPr/>
                <p14:nvPr/>
              </p14:nvContentPartPr>
              <p14:xfrm>
                <a:off x="9715987" y="4768138"/>
                <a:ext cx="168840" cy="99000"/>
              </p14:xfrm>
            </p:contentPart>
          </mc:Choice>
          <mc:Fallback xmlns="">
            <p:pic>
              <p:nvPicPr>
                <p:cNvPr id="39" name="Ink 38">
                  <a:extLst>
                    <a:ext uri="{FF2B5EF4-FFF2-40B4-BE49-F238E27FC236}">
                      <a16:creationId xmlns:a16="http://schemas.microsoft.com/office/drawing/2014/main" id="{F73B15B8-7164-034F-96E1-D6AE4B36EBD2}"/>
                    </a:ext>
                  </a:extLst>
                </p:cNvPr>
                <p:cNvPicPr/>
                <p:nvPr/>
              </p:nvPicPr>
              <p:blipFill>
                <a:blip r:embed="rId24"/>
                <a:stretch>
                  <a:fillRect/>
                </a:stretch>
              </p:blipFill>
              <p:spPr>
                <a:xfrm>
                  <a:off x="9708427" y="4760578"/>
                  <a:ext cx="183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Ink 39">
                  <a:extLst>
                    <a:ext uri="{FF2B5EF4-FFF2-40B4-BE49-F238E27FC236}">
                      <a16:creationId xmlns:a16="http://schemas.microsoft.com/office/drawing/2014/main" id="{3B0F3034-F968-124E-BF14-02004EE221C3}"/>
                    </a:ext>
                  </a:extLst>
                </p14:cNvPr>
                <p14:cNvContentPartPr/>
                <p14:nvPr/>
              </p14:nvContentPartPr>
              <p14:xfrm>
                <a:off x="9863587" y="4600378"/>
                <a:ext cx="106200" cy="309240"/>
              </p14:xfrm>
            </p:contentPart>
          </mc:Choice>
          <mc:Fallback xmlns="">
            <p:pic>
              <p:nvPicPr>
                <p:cNvPr id="40" name="Ink 39">
                  <a:extLst>
                    <a:ext uri="{FF2B5EF4-FFF2-40B4-BE49-F238E27FC236}">
                      <a16:creationId xmlns:a16="http://schemas.microsoft.com/office/drawing/2014/main" id="{3B0F3034-F968-124E-BF14-02004EE221C3}"/>
                    </a:ext>
                  </a:extLst>
                </p:cNvPr>
                <p:cNvPicPr/>
                <p:nvPr/>
              </p:nvPicPr>
              <p:blipFill>
                <a:blip r:embed="rId26"/>
                <a:stretch>
                  <a:fillRect/>
                </a:stretch>
              </p:blipFill>
              <p:spPr>
                <a:xfrm>
                  <a:off x="9856027" y="4592818"/>
                  <a:ext cx="1213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2" name="Ink 41">
                  <a:extLst>
                    <a:ext uri="{FF2B5EF4-FFF2-40B4-BE49-F238E27FC236}">
                      <a16:creationId xmlns:a16="http://schemas.microsoft.com/office/drawing/2014/main" id="{1B1DFED7-C50C-134A-9C79-08E15615C953}"/>
                    </a:ext>
                  </a:extLst>
                </p14:cNvPr>
                <p14:cNvContentPartPr/>
                <p14:nvPr/>
              </p14:nvContentPartPr>
              <p14:xfrm>
                <a:off x="10046827" y="4774978"/>
                <a:ext cx="226080" cy="127440"/>
              </p14:xfrm>
            </p:contentPart>
          </mc:Choice>
          <mc:Fallback xmlns="">
            <p:pic>
              <p:nvPicPr>
                <p:cNvPr id="42" name="Ink 41">
                  <a:extLst>
                    <a:ext uri="{FF2B5EF4-FFF2-40B4-BE49-F238E27FC236}">
                      <a16:creationId xmlns:a16="http://schemas.microsoft.com/office/drawing/2014/main" id="{1B1DFED7-C50C-134A-9C79-08E15615C953}"/>
                    </a:ext>
                  </a:extLst>
                </p:cNvPr>
                <p:cNvPicPr/>
                <p:nvPr/>
              </p:nvPicPr>
              <p:blipFill>
                <a:blip r:embed="rId28"/>
                <a:stretch>
                  <a:fillRect/>
                </a:stretch>
              </p:blipFill>
              <p:spPr>
                <a:xfrm>
                  <a:off x="10039267" y="4767397"/>
                  <a:ext cx="241200" cy="14260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Ink 42">
                  <a:extLst>
                    <a:ext uri="{FF2B5EF4-FFF2-40B4-BE49-F238E27FC236}">
                      <a16:creationId xmlns:a16="http://schemas.microsoft.com/office/drawing/2014/main" id="{098788CD-F166-1249-B03A-CB683DA393DD}"/>
                    </a:ext>
                  </a:extLst>
                </p14:cNvPr>
                <p14:cNvContentPartPr/>
                <p14:nvPr/>
              </p14:nvContentPartPr>
              <p14:xfrm>
                <a:off x="10258507" y="4747618"/>
                <a:ext cx="204840" cy="112320"/>
              </p14:xfrm>
            </p:contentPart>
          </mc:Choice>
          <mc:Fallback xmlns="">
            <p:pic>
              <p:nvPicPr>
                <p:cNvPr id="43" name="Ink 42">
                  <a:extLst>
                    <a:ext uri="{FF2B5EF4-FFF2-40B4-BE49-F238E27FC236}">
                      <a16:creationId xmlns:a16="http://schemas.microsoft.com/office/drawing/2014/main" id="{098788CD-F166-1249-B03A-CB683DA393DD}"/>
                    </a:ext>
                  </a:extLst>
                </p:cNvPr>
                <p:cNvPicPr/>
                <p:nvPr/>
              </p:nvPicPr>
              <p:blipFill>
                <a:blip r:embed="rId30"/>
                <a:stretch>
                  <a:fillRect/>
                </a:stretch>
              </p:blipFill>
              <p:spPr>
                <a:xfrm>
                  <a:off x="10250947" y="4740082"/>
                  <a:ext cx="219960" cy="12739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Ink 43">
                  <a:extLst>
                    <a:ext uri="{FF2B5EF4-FFF2-40B4-BE49-F238E27FC236}">
                      <a16:creationId xmlns:a16="http://schemas.microsoft.com/office/drawing/2014/main" id="{188963C3-F680-894D-9BB2-01C68E0BD9EF}"/>
                    </a:ext>
                  </a:extLst>
                </p14:cNvPr>
                <p14:cNvContentPartPr/>
                <p14:nvPr/>
              </p14:nvContentPartPr>
              <p14:xfrm>
                <a:off x="10435627" y="4718458"/>
                <a:ext cx="48960" cy="14400"/>
              </p14:xfrm>
            </p:contentPart>
          </mc:Choice>
          <mc:Fallback xmlns="">
            <p:pic>
              <p:nvPicPr>
                <p:cNvPr id="44" name="Ink 43">
                  <a:extLst>
                    <a:ext uri="{FF2B5EF4-FFF2-40B4-BE49-F238E27FC236}">
                      <a16:creationId xmlns:a16="http://schemas.microsoft.com/office/drawing/2014/main" id="{188963C3-F680-894D-9BB2-01C68E0BD9EF}"/>
                    </a:ext>
                  </a:extLst>
                </p:cNvPr>
                <p:cNvPicPr/>
                <p:nvPr/>
              </p:nvPicPr>
              <p:blipFill>
                <a:blip r:embed="rId32"/>
                <a:stretch>
                  <a:fillRect/>
                </a:stretch>
              </p:blipFill>
              <p:spPr>
                <a:xfrm>
                  <a:off x="10428067" y="4710898"/>
                  <a:ext cx="64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Ink 44">
                  <a:extLst>
                    <a:ext uri="{FF2B5EF4-FFF2-40B4-BE49-F238E27FC236}">
                      <a16:creationId xmlns:a16="http://schemas.microsoft.com/office/drawing/2014/main" id="{2FB33546-F6FB-214D-A3AE-4876677D7974}"/>
                    </a:ext>
                  </a:extLst>
                </p14:cNvPr>
                <p14:cNvContentPartPr/>
                <p14:nvPr/>
              </p14:nvContentPartPr>
              <p14:xfrm>
                <a:off x="10519507" y="4824298"/>
                <a:ext cx="28440" cy="14400"/>
              </p14:xfrm>
            </p:contentPart>
          </mc:Choice>
          <mc:Fallback xmlns="">
            <p:pic>
              <p:nvPicPr>
                <p:cNvPr id="45" name="Ink 44">
                  <a:extLst>
                    <a:ext uri="{FF2B5EF4-FFF2-40B4-BE49-F238E27FC236}">
                      <a16:creationId xmlns:a16="http://schemas.microsoft.com/office/drawing/2014/main" id="{2FB33546-F6FB-214D-A3AE-4876677D7974}"/>
                    </a:ext>
                  </a:extLst>
                </p:cNvPr>
                <p:cNvPicPr/>
                <p:nvPr/>
              </p:nvPicPr>
              <p:blipFill>
                <a:blip r:embed="rId34"/>
                <a:stretch>
                  <a:fillRect/>
                </a:stretch>
              </p:blipFill>
              <p:spPr>
                <a:xfrm>
                  <a:off x="10511947" y="4816738"/>
                  <a:ext cx="43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Ink 45">
                  <a:extLst>
                    <a:ext uri="{FF2B5EF4-FFF2-40B4-BE49-F238E27FC236}">
                      <a16:creationId xmlns:a16="http://schemas.microsoft.com/office/drawing/2014/main" id="{30B3C735-8D3A-AB40-AC71-BF5E5227833B}"/>
                    </a:ext>
                  </a:extLst>
                </p14:cNvPr>
                <p14:cNvContentPartPr/>
                <p14:nvPr/>
              </p14:nvContentPartPr>
              <p14:xfrm>
                <a:off x="10484227" y="4591738"/>
                <a:ext cx="430920" cy="281160"/>
              </p14:xfrm>
            </p:contentPart>
          </mc:Choice>
          <mc:Fallback xmlns="">
            <p:pic>
              <p:nvPicPr>
                <p:cNvPr id="46" name="Ink 45">
                  <a:extLst>
                    <a:ext uri="{FF2B5EF4-FFF2-40B4-BE49-F238E27FC236}">
                      <a16:creationId xmlns:a16="http://schemas.microsoft.com/office/drawing/2014/main" id="{30B3C735-8D3A-AB40-AC71-BF5E5227833B}"/>
                    </a:ext>
                  </a:extLst>
                </p:cNvPr>
                <p:cNvPicPr/>
                <p:nvPr/>
              </p:nvPicPr>
              <p:blipFill>
                <a:blip r:embed="rId36"/>
                <a:stretch>
                  <a:fillRect/>
                </a:stretch>
              </p:blipFill>
              <p:spPr>
                <a:xfrm>
                  <a:off x="10476661" y="4584178"/>
                  <a:ext cx="446053"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C6A46079-691C-DA4A-BF72-C278FF1FD790}"/>
                    </a:ext>
                  </a:extLst>
                </p14:cNvPr>
                <p14:cNvContentPartPr/>
                <p14:nvPr/>
              </p14:nvContentPartPr>
              <p14:xfrm>
                <a:off x="10942867" y="4726378"/>
                <a:ext cx="247320" cy="154800"/>
              </p14:xfrm>
            </p:contentPart>
          </mc:Choice>
          <mc:Fallback xmlns="">
            <p:pic>
              <p:nvPicPr>
                <p:cNvPr id="47" name="Ink 46">
                  <a:extLst>
                    <a:ext uri="{FF2B5EF4-FFF2-40B4-BE49-F238E27FC236}">
                      <a16:creationId xmlns:a16="http://schemas.microsoft.com/office/drawing/2014/main" id="{C6A46079-691C-DA4A-BF72-C278FF1FD790}"/>
                    </a:ext>
                  </a:extLst>
                </p:cNvPr>
                <p:cNvPicPr/>
                <p:nvPr/>
              </p:nvPicPr>
              <p:blipFill>
                <a:blip r:embed="rId38"/>
                <a:stretch>
                  <a:fillRect/>
                </a:stretch>
              </p:blipFill>
              <p:spPr>
                <a:xfrm>
                  <a:off x="10935307" y="4718818"/>
                  <a:ext cx="262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Ink 48">
                  <a:extLst>
                    <a:ext uri="{FF2B5EF4-FFF2-40B4-BE49-F238E27FC236}">
                      <a16:creationId xmlns:a16="http://schemas.microsoft.com/office/drawing/2014/main" id="{F699F662-7419-8A45-94A4-250132454137}"/>
                    </a:ext>
                  </a:extLst>
                </p14:cNvPr>
                <p14:cNvContentPartPr/>
                <p14:nvPr/>
              </p14:nvContentPartPr>
              <p14:xfrm>
                <a:off x="11267587" y="4506778"/>
                <a:ext cx="240120" cy="413640"/>
              </p14:xfrm>
            </p:contentPart>
          </mc:Choice>
          <mc:Fallback xmlns="">
            <p:pic>
              <p:nvPicPr>
                <p:cNvPr id="49" name="Ink 48">
                  <a:extLst>
                    <a:ext uri="{FF2B5EF4-FFF2-40B4-BE49-F238E27FC236}">
                      <a16:creationId xmlns:a16="http://schemas.microsoft.com/office/drawing/2014/main" id="{F699F662-7419-8A45-94A4-250132454137}"/>
                    </a:ext>
                  </a:extLst>
                </p:cNvPr>
                <p:cNvPicPr/>
                <p:nvPr/>
              </p:nvPicPr>
              <p:blipFill>
                <a:blip r:embed="rId40"/>
                <a:stretch>
                  <a:fillRect/>
                </a:stretch>
              </p:blipFill>
              <p:spPr>
                <a:xfrm>
                  <a:off x="11260038" y="4499211"/>
                  <a:ext cx="255217" cy="42877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Ink 50">
                  <a:extLst>
                    <a:ext uri="{FF2B5EF4-FFF2-40B4-BE49-F238E27FC236}">
                      <a16:creationId xmlns:a16="http://schemas.microsoft.com/office/drawing/2014/main" id="{84463A8A-016C-4A46-9068-760F81D1B7C5}"/>
                    </a:ext>
                  </a:extLst>
                </p14:cNvPr>
                <p14:cNvContentPartPr/>
                <p14:nvPr/>
              </p14:nvContentPartPr>
              <p14:xfrm>
                <a:off x="9552907" y="5012578"/>
                <a:ext cx="63000" cy="224640"/>
              </p14:xfrm>
            </p:contentPart>
          </mc:Choice>
          <mc:Fallback xmlns="">
            <p:pic>
              <p:nvPicPr>
                <p:cNvPr id="51" name="Ink 50">
                  <a:extLst>
                    <a:ext uri="{FF2B5EF4-FFF2-40B4-BE49-F238E27FC236}">
                      <a16:creationId xmlns:a16="http://schemas.microsoft.com/office/drawing/2014/main" id="{84463A8A-016C-4A46-9068-760F81D1B7C5}"/>
                    </a:ext>
                  </a:extLst>
                </p:cNvPr>
                <p:cNvPicPr/>
                <p:nvPr/>
              </p:nvPicPr>
              <p:blipFill>
                <a:blip r:embed="rId42"/>
                <a:stretch>
                  <a:fillRect/>
                </a:stretch>
              </p:blipFill>
              <p:spPr>
                <a:xfrm>
                  <a:off x="9545347" y="5005018"/>
                  <a:ext cx="78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Ink 51">
                  <a:extLst>
                    <a:ext uri="{FF2B5EF4-FFF2-40B4-BE49-F238E27FC236}">
                      <a16:creationId xmlns:a16="http://schemas.microsoft.com/office/drawing/2014/main" id="{48C0BAFC-1315-014D-9237-63A7866E2F9C}"/>
                    </a:ext>
                  </a:extLst>
                </p14:cNvPr>
                <p14:cNvContentPartPr/>
                <p14:nvPr/>
              </p14:nvContentPartPr>
              <p14:xfrm>
                <a:off x="9701227" y="5029138"/>
                <a:ext cx="14400" cy="183960"/>
              </p14:xfrm>
            </p:contentPart>
          </mc:Choice>
          <mc:Fallback xmlns="">
            <p:pic>
              <p:nvPicPr>
                <p:cNvPr id="52" name="Ink 51">
                  <a:extLst>
                    <a:ext uri="{FF2B5EF4-FFF2-40B4-BE49-F238E27FC236}">
                      <a16:creationId xmlns:a16="http://schemas.microsoft.com/office/drawing/2014/main" id="{48C0BAFC-1315-014D-9237-63A7866E2F9C}"/>
                    </a:ext>
                  </a:extLst>
                </p:cNvPr>
                <p:cNvPicPr/>
                <p:nvPr/>
              </p:nvPicPr>
              <p:blipFill>
                <a:blip r:embed="rId44"/>
                <a:stretch>
                  <a:fillRect/>
                </a:stretch>
              </p:blipFill>
              <p:spPr>
                <a:xfrm>
                  <a:off x="9693851" y="5021578"/>
                  <a:ext cx="29151"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Ink 52">
                  <a:extLst>
                    <a:ext uri="{FF2B5EF4-FFF2-40B4-BE49-F238E27FC236}">
                      <a16:creationId xmlns:a16="http://schemas.microsoft.com/office/drawing/2014/main" id="{877CEC03-2C2D-724E-915B-E841DE808B10}"/>
                    </a:ext>
                  </a:extLst>
                </p14:cNvPr>
                <p14:cNvContentPartPr/>
                <p14:nvPr/>
              </p14:nvContentPartPr>
              <p14:xfrm>
                <a:off x="9574147" y="5092498"/>
                <a:ext cx="240120" cy="35640"/>
              </p14:xfrm>
            </p:contentPart>
          </mc:Choice>
          <mc:Fallback xmlns="">
            <p:pic>
              <p:nvPicPr>
                <p:cNvPr id="53" name="Ink 52">
                  <a:extLst>
                    <a:ext uri="{FF2B5EF4-FFF2-40B4-BE49-F238E27FC236}">
                      <a16:creationId xmlns:a16="http://schemas.microsoft.com/office/drawing/2014/main" id="{877CEC03-2C2D-724E-915B-E841DE808B10}"/>
                    </a:ext>
                  </a:extLst>
                </p:cNvPr>
                <p:cNvPicPr/>
                <p:nvPr/>
              </p:nvPicPr>
              <p:blipFill>
                <a:blip r:embed="rId46"/>
                <a:stretch>
                  <a:fillRect/>
                </a:stretch>
              </p:blipFill>
              <p:spPr>
                <a:xfrm>
                  <a:off x="9566587" y="5084938"/>
                  <a:ext cx="2552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Ink 53">
                  <a:extLst>
                    <a:ext uri="{FF2B5EF4-FFF2-40B4-BE49-F238E27FC236}">
                      <a16:creationId xmlns:a16="http://schemas.microsoft.com/office/drawing/2014/main" id="{F8F28240-160B-0442-BEE1-373B75245746}"/>
                    </a:ext>
                  </a:extLst>
                </p14:cNvPr>
                <p14:cNvContentPartPr/>
                <p14:nvPr/>
              </p14:nvContentPartPr>
              <p14:xfrm>
                <a:off x="9785827" y="5002498"/>
                <a:ext cx="63720" cy="164160"/>
              </p14:xfrm>
            </p:contentPart>
          </mc:Choice>
          <mc:Fallback xmlns="">
            <p:pic>
              <p:nvPicPr>
                <p:cNvPr id="54" name="Ink 53">
                  <a:extLst>
                    <a:ext uri="{FF2B5EF4-FFF2-40B4-BE49-F238E27FC236}">
                      <a16:creationId xmlns:a16="http://schemas.microsoft.com/office/drawing/2014/main" id="{F8F28240-160B-0442-BEE1-373B75245746}"/>
                    </a:ext>
                  </a:extLst>
                </p:cNvPr>
                <p:cNvPicPr/>
                <p:nvPr/>
              </p:nvPicPr>
              <p:blipFill>
                <a:blip r:embed="rId48"/>
                <a:stretch>
                  <a:fillRect/>
                </a:stretch>
              </p:blipFill>
              <p:spPr>
                <a:xfrm>
                  <a:off x="9778267" y="4994938"/>
                  <a:ext cx="78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Ink 54">
                  <a:extLst>
                    <a:ext uri="{FF2B5EF4-FFF2-40B4-BE49-F238E27FC236}">
                      <a16:creationId xmlns:a16="http://schemas.microsoft.com/office/drawing/2014/main" id="{1AA43160-E81B-A54A-B20F-D165D39E8982}"/>
                    </a:ext>
                  </a:extLst>
                </p14:cNvPr>
                <p14:cNvContentPartPr/>
                <p14:nvPr/>
              </p14:nvContentPartPr>
              <p14:xfrm>
                <a:off x="9814267" y="5029138"/>
                <a:ext cx="120240" cy="182880"/>
              </p14:xfrm>
            </p:contentPart>
          </mc:Choice>
          <mc:Fallback xmlns="">
            <p:pic>
              <p:nvPicPr>
                <p:cNvPr id="55" name="Ink 54">
                  <a:extLst>
                    <a:ext uri="{FF2B5EF4-FFF2-40B4-BE49-F238E27FC236}">
                      <a16:creationId xmlns:a16="http://schemas.microsoft.com/office/drawing/2014/main" id="{1AA43160-E81B-A54A-B20F-D165D39E8982}"/>
                    </a:ext>
                  </a:extLst>
                </p:cNvPr>
                <p:cNvPicPr/>
                <p:nvPr/>
              </p:nvPicPr>
              <p:blipFill>
                <a:blip r:embed="rId50"/>
                <a:stretch>
                  <a:fillRect/>
                </a:stretch>
              </p:blipFill>
              <p:spPr>
                <a:xfrm>
                  <a:off x="9806707" y="5021593"/>
                  <a:ext cx="135360" cy="19797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Ink 55">
                  <a:extLst>
                    <a:ext uri="{FF2B5EF4-FFF2-40B4-BE49-F238E27FC236}">
                      <a16:creationId xmlns:a16="http://schemas.microsoft.com/office/drawing/2014/main" id="{DAD2B824-30E5-B54F-AD02-6B870F09563C}"/>
                    </a:ext>
                  </a:extLst>
                </p14:cNvPr>
                <p14:cNvContentPartPr/>
                <p14:nvPr/>
              </p14:nvContentPartPr>
              <p14:xfrm>
                <a:off x="9951427" y="5007898"/>
                <a:ext cx="138960" cy="198000"/>
              </p14:xfrm>
            </p:contentPart>
          </mc:Choice>
          <mc:Fallback xmlns="">
            <p:pic>
              <p:nvPicPr>
                <p:cNvPr id="56" name="Ink 55">
                  <a:extLst>
                    <a:ext uri="{FF2B5EF4-FFF2-40B4-BE49-F238E27FC236}">
                      <a16:creationId xmlns:a16="http://schemas.microsoft.com/office/drawing/2014/main" id="{DAD2B824-30E5-B54F-AD02-6B870F09563C}"/>
                    </a:ext>
                  </a:extLst>
                </p:cNvPr>
                <p:cNvPicPr/>
                <p:nvPr/>
              </p:nvPicPr>
              <p:blipFill>
                <a:blip r:embed="rId52"/>
                <a:stretch>
                  <a:fillRect/>
                </a:stretch>
              </p:blipFill>
              <p:spPr>
                <a:xfrm>
                  <a:off x="9943887" y="5000338"/>
                  <a:ext cx="154041"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Ink 56">
                  <a:extLst>
                    <a:ext uri="{FF2B5EF4-FFF2-40B4-BE49-F238E27FC236}">
                      <a16:creationId xmlns:a16="http://schemas.microsoft.com/office/drawing/2014/main" id="{60C72D5E-C937-0F4E-8DB3-139D5464FD75}"/>
                    </a:ext>
                  </a:extLst>
                </p14:cNvPr>
                <p14:cNvContentPartPr/>
                <p14:nvPr/>
              </p14:nvContentPartPr>
              <p14:xfrm>
                <a:off x="9913627" y="5177098"/>
                <a:ext cx="197280" cy="28440"/>
              </p14:xfrm>
            </p:contentPart>
          </mc:Choice>
          <mc:Fallback xmlns="">
            <p:pic>
              <p:nvPicPr>
                <p:cNvPr id="57" name="Ink 56">
                  <a:extLst>
                    <a:ext uri="{FF2B5EF4-FFF2-40B4-BE49-F238E27FC236}">
                      <a16:creationId xmlns:a16="http://schemas.microsoft.com/office/drawing/2014/main" id="{60C72D5E-C937-0F4E-8DB3-139D5464FD75}"/>
                    </a:ext>
                  </a:extLst>
                </p:cNvPr>
                <p:cNvPicPr/>
                <p:nvPr/>
              </p:nvPicPr>
              <p:blipFill>
                <a:blip r:embed="rId54"/>
                <a:stretch>
                  <a:fillRect/>
                </a:stretch>
              </p:blipFill>
              <p:spPr>
                <a:xfrm>
                  <a:off x="9906053" y="5169538"/>
                  <a:ext cx="212428"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8" name="Ink 57">
                  <a:extLst>
                    <a:ext uri="{FF2B5EF4-FFF2-40B4-BE49-F238E27FC236}">
                      <a16:creationId xmlns:a16="http://schemas.microsoft.com/office/drawing/2014/main" id="{D72A1402-4ED4-474F-8577-C53EC0B8F68A}"/>
                    </a:ext>
                  </a:extLst>
                </p14:cNvPr>
                <p14:cNvContentPartPr/>
                <p14:nvPr/>
              </p14:nvContentPartPr>
              <p14:xfrm>
                <a:off x="10357507" y="5092498"/>
                <a:ext cx="35640" cy="14400"/>
              </p14:xfrm>
            </p:contentPart>
          </mc:Choice>
          <mc:Fallback xmlns="">
            <p:pic>
              <p:nvPicPr>
                <p:cNvPr id="58" name="Ink 57">
                  <a:extLst>
                    <a:ext uri="{FF2B5EF4-FFF2-40B4-BE49-F238E27FC236}">
                      <a16:creationId xmlns:a16="http://schemas.microsoft.com/office/drawing/2014/main" id="{D72A1402-4ED4-474F-8577-C53EC0B8F68A}"/>
                    </a:ext>
                  </a:extLst>
                </p:cNvPr>
                <p:cNvPicPr/>
                <p:nvPr/>
              </p:nvPicPr>
              <p:blipFill>
                <a:blip r:embed="rId56"/>
                <a:stretch>
                  <a:fillRect/>
                </a:stretch>
              </p:blipFill>
              <p:spPr>
                <a:xfrm>
                  <a:off x="10349947" y="5084938"/>
                  <a:ext cx="50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0" name="Ink 59">
                  <a:extLst>
                    <a:ext uri="{FF2B5EF4-FFF2-40B4-BE49-F238E27FC236}">
                      <a16:creationId xmlns:a16="http://schemas.microsoft.com/office/drawing/2014/main" id="{7BFA43B1-B856-484B-ABEB-D2F266A8495E}"/>
                    </a:ext>
                  </a:extLst>
                </p14:cNvPr>
                <p14:cNvContentPartPr/>
                <p14:nvPr/>
              </p14:nvContentPartPr>
              <p14:xfrm>
                <a:off x="10286947" y="5021938"/>
                <a:ext cx="106200" cy="141480"/>
              </p14:xfrm>
            </p:contentPart>
          </mc:Choice>
          <mc:Fallback xmlns="">
            <p:pic>
              <p:nvPicPr>
                <p:cNvPr id="60" name="Ink 59">
                  <a:extLst>
                    <a:ext uri="{FF2B5EF4-FFF2-40B4-BE49-F238E27FC236}">
                      <a16:creationId xmlns:a16="http://schemas.microsoft.com/office/drawing/2014/main" id="{7BFA43B1-B856-484B-ABEB-D2F266A8495E}"/>
                    </a:ext>
                  </a:extLst>
                </p:cNvPr>
                <p:cNvPicPr/>
                <p:nvPr/>
              </p:nvPicPr>
              <p:blipFill>
                <a:blip r:embed="rId58"/>
                <a:stretch>
                  <a:fillRect/>
                </a:stretch>
              </p:blipFill>
              <p:spPr>
                <a:xfrm>
                  <a:off x="10279387" y="5014378"/>
                  <a:ext cx="121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2" name="Ink 61">
                  <a:extLst>
                    <a:ext uri="{FF2B5EF4-FFF2-40B4-BE49-F238E27FC236}">
                      <a16:creationId xmlns:a16="http://schemas.microsoft.com/office/drawing/2014/main" id="{8DF99944-1993-CC4D-A95F-084B908B50F9}"/>
                    </a:ext>
                  </a:extLst>
                </p14:cNvPr>
                <p14:cNvContentPartPr/>
                <p14:nvPr/>
              </p14:nvContentPartPr>
              <p14:xfrm>
                <a:off x="10231147" y="5030578"/>
                <a:ext cx="162000" cy="210600"/>
              </p14:xfrm>
            </p:contentPart>
          </mc:Choice>
          <mc:Fallback xmlns="">
            <p:pic>
              <p:nvPicPr>
                <p:cNvPr id="62" name="Ink 61">
                  <a:extLst>
                    <a:ext uri="{FF2B5EF4-FFF2-40B4-BE49-F238E27FC236}">
                      <a16:creationId xmlns:a16="http://schemas.microsoft.com/office/drawing/2014/main" id="{8DF99944-1993-CC4D-A95F-084B908B50F9}"/>
                    </a:ext>
                  </a:extLst>
                </p:cNvPr>
                <p:cNvPicPr/>
                <p:nvPr/>
              </p:nvPicPr>
              <p:blipFill>
                <a:blip r:embed="rId60"/>
                <a:stretch>
                  <a:fillRect/>
                </a:stretch>
              </p:blipFill>
              <p:spPr>
                <a:xfrm>
                  <a:off x="10223570" y="5023005"/>
                  <a:ext cx="177154" cy="225746"/>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3" name="Ink 62">
                  <a:extLst>
                    <a:ext uri="{FF2B5EF4-FFF2-40B4-BE49-F238E27FC236}">
                      <a16:creationId xmlns:a16="http://schemas.microsoft.com/office/drawing/2014/main" id="{3F1A54FE-E581-2549-97AC-FBA57EEF2F08}"/>
                    </a:ext>
                  </a:extLst>
                </p14:cNvPr>
                <p14:cNvContentPartPr/>
                <p14:nvPr/>
              </p14:nvContentPartPr>
              <p14:xfrm>
                <a:off x="10372267" y="5071978"/>
                <a:ext cx="119520" cy="125640"/>
              </p14:xfrm>
            </p:contentPart>
          </mc:Choice>
          <mc:Fallback xmlns="">
            <p:pic>
              <p:nvPicPr>
                <p:cNvPr id="63" name="Ink 62">
                  <a:extLst>
                    <a:ext uri="{FF2B5EF4-FFF2-40B4-BE49-F238E27FC236}">
                      <a16:creationId xmlns:a16="http://schemas.microsoft.com/office/drawing/2014/main" id="{3F1A54FE-E581-2549-97AC-FBA57EEF2F08}"/>
                    </a:ext>
                  </a:extLst>
                </p:cNvPr>
                <p:cNvPicPr/>
                <p:nvPr/>
              </p:nvPicPr>
              <p:blipFill>
                <a:blip r:embed="rId62"/>
                <a:stretch>
                  <a:fillRect/>
                </a:stretch>
              </p:blipFill>
              <p:spPr>
                <a:xfrm>
                  <a:off x="10364707" y="5064418"/>
                  <a:ext cx="134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Ink 63">
                  <a:extLst>
                    <a:ext uri="{FF2B5EF4-FFF2-40B4-BE49-F238E27FC236}">
                      <a16:creationId xmlns:a16="http://schemas.microsoft.com/office/drawing/2014/main" id="{61366FD1-8A1F-B140-B4B3-77FB023E2204}"/>
                    </a:ext>
                  </a:extLst>
                </p14:cNvPr>
                <p14:cNvContentPartPr/>
                <p14:nvPr/>
              </p14:nvContentPartPr>
              <p14:xfrm>
                <a:off x="10474147" y="5082418"/>
                <a:ext cx="130320" cy="116280"/>
              </p14:xfrm>
            </p:contentPart>
          </mc:Choice>
          <mc:Fallback xmlns="">
            <p:pic>
              <p:nvPicPr>
                <p:cNvPr id="64" name="Ink 63">
                  <a:extLst>
                    <a:ext uri="{FF2B5EF4-FFF2-40B4-BE49-F238E27FC236}">
                      <a16:creationId xmlns:a16="http://schemas.microsoft.com/office/drawing/2014/main" id="{61366FD1-8A1F-B140-B4B3-77FB023E2204}"/>
                    </a:ext>
                  </a:extLst>
                </p:cNvPr>
                <p:cNvPicPr/>
                <p:nvPr/>
              </p:nvPicPr>
              <p:blipFill>
                <a:blip r:embed="rId64"/>
                <a:stretch>
                  <a:fillRect/>
                </a:stretch>
              </p:blipFill>
              <p:spPr>
                <a:xfrm>
                  <a:off x="10466587" y="5074881"/>
                  <a:ext cx="145440" cy="131353"/>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Ink 64">
                  <a:extLst>
                    <a:ext uri="{FF2B5EF4-FFF2-40B4-BE49-F238E27FC236}">
                      <a16:creationId xmlns:a16="http://schemas.microsoft.com/office/drawing/2014/main" id="{5218D855-6BE2-F745-8B8E-4A9B085FCA2A}"/>
                    </a:ext>
                  </a:extLst>
                </p14:cNvPr>
                <p14:cNvContentPartPr/>
                <p14:nvPr/>
              </p14:nvContentPartPr>
              <p14:xfrm>
                <a:off x="10590067" y="5099698"/>
                <a:ext cx="141480" cy="63720"/>
              </p14:xfrm>
            </p:contentPart>
          </mc:Choice>
          <mc:Fallback xmlns="">
            <p:pic>
              <p:nvPicPr>
                <p:cNvPr id="65" name="Ink 64">
                  <a:extLst>
                    <a:ext uri="{FF2B5EF4-FFF2-40B4-BE49-F238E27FC236}">
                      <a16:creationId xmlns:a16="http://schemas.microsoft.com/office/drawing/2014/main" id="{5218D855-6BE2-F745-8B8E-4A9B085FCA2A}"/>
                    </a:ext>
                  </a:extLst>
                </p:cNvPr>
                <p:cNvPicPr/>
                <p:nvPr/>
              </p:nvPicPr>
              <p:blipFill>
                <a:blip r:embed="rId66"/>
                <a:stretch>
                  <a:fillRect/>
                </a:stretch>
              </p:blipFill>
              <p:spPr>
                <a:xfrm>
                  <a:off x="10582507" y="5092180"/>
                  <a:ext cx="156600" cy="78755"/>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id="{5F655619-CD6A-6A46-87BE-B6E314953C11}"/>
                    </a:ext>
                  </a:extLst>
                </p14:cNvPr>
                <p14:cNvContentPartPr/>
                <p14:nvPr/>
              </p14:nvContentPartPr>
              <p14:xfrm>
                <a:off x="10731187" y="5065138"/>
                <a:ext cx="35640" cy="119520"/>
              </p14:xfrm>
            </p:contentPart>
          </mc:Choice>
          <mc:Fallback xmlns="">
            <p:pic>
              <p:nvPicPr>
                <p:cNvPr id="66" name="Ink 65">
                  <a:extLst>
                    <a:ext uri="{FF2B5EF4-FFF2-40B4-BE49-F238E27FC236}">
                      <a16:creationId xmlns:a16="http://schemas.microsoft.com/office/drawing/2014/main" id="{5F655619-CD6A-6A46-87BE-B6E314953C11}"/>
                    </a:ext>
                  </a:extLst>
                </p:cNvPr>
                <p:cNvPicPr/>
                <p:nvPr/>
              </p:nvPicPr>
              <p:blipFill>
                <a:blip r:embed="rId68"/>
                <a:stretch>
                  <a:fillRect/>
                </a:stretch>
              </p:blipFill>
              <p:spPr>
                <a:xfrm>
                  <a:off x="10723627" y="5057578"/>
                  <a:ext cx="50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Ink 66">
                  <a:extLst>
                    <a:ext uri="{FF2B5EF4-FFF2-40B4-BE49-F238E27FC236}">
                      <a16:creationId xmlns:a16="http://schemas.microsoft.com/office/drawing/2014/main" id="{E8979CFD-CA1C-4B45-BE2E-ED55EFD8AADF}"/>
                    </a:ext>
                  </a:extLst>
                </p14:cNvPr>
                <p14:cNvContentPartPr/>
                <p14:nvPr/>
              </p14:nvContentPartPr>
              <p14:xfrm>
                <a:off x="10808947" y="5064418"/>
                <a:ext cx="70920" cy="162000"/>
              </p14:xfrm>
            </p:contentPart>
          </mc:Choice>
          <mc:Fallback xmlns="">
            <p:pic>
              <p:nvPicPr>
                <p:cNvPr id="67" name="Ink 66">
                  <a:extLst>
                    <a:ext uri="{FF2B5EF4-FFF2-40B4-BE49-F238E27FC236}">
                      <a16:creationId xmlns:a16="http://schemas.microsoft.com/office/drawing/2014/main" id="{E8979CFD-CA1C-4B45-BE2E-ED55EFD8AADF}"/>
                    </a:ext>
                  </a:extLst>
                </p:cNvPr>
                <p:cNvPicPr/>
                <p:nvPr/>
              </p:nvPicPr>
              <p:blipFill>
                <a:blip r:embed="rId70"/>
                <a:stretch>
                  <a:fillRect/>
                </a:stretch>
              </p:blipFill>
              <p:spPr>
                <a:xfrm>
                  <a:off x="10801387" y="5056858"/>
                  <a:ext cx="86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Ink 67">
                  <a:extLst>
                    <a:ext uri="{FF2B5EF4-FFF2-40B4-BE49-F238E27FC236}">
                      <a16:creationId xmlns:a16="http://schemas.microsoft.com/office/drawing/2014/main" id="{111A7B10-D1DE-3549-AAE2-5299BD25A800}"/>
                    </a:ext>
                  </a:extLst>
                </p14:cNvPr>
                <p14:cNvContentPartPr/>
                <p14:nvPr/>
              </p14:nvContentPartPr>
              <p14:xfrm>
                <a:off x="10943947" y="5043178"/>
                <a:ext cx="118800" cy="146880"/>
              </p14:xfrm>
            </p:contentPart>
          </mc:Choice>
          <mc:Fallback xmlns="">
            <p:pic>
              <p:nvPicPr>
                <p:cNvPr id="68" name="Ink 67">
                  <a:extLst>
                    <a:ext uri="{FF2B5EF4-FFF2-40B4-BE49-F238E27FC236}">
                      <a16:creationId xmlns:a16="http://schemas.microsoft.com/office/drawing/2014/main" id="{111A7B10-D1DE-3549-AAE2-5299BD25A800}"/>
                    </a:ext>
                  </a:extLst>
                </p:cNvPr>
                <p:cNvPicPr/>
                <p:nvPr/>
              </p:nvPicPr>
              <p:blipFill>
                <a:blip r:embed="rId72"/>
                <a:stretch>
                  <a:fillRect/>
                </a:stretch>
              </p:blipFill>
              <p:spPr>
                <a:xfrm>
                  <a:off x="10936387" y="5035636"/>
                  <a:ext cx="133920" cy="161963"/>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9" name="Ink 68">
                  <a:extLst>
                    <a:ext uri="{FF2B5EF4-FFF2-40B4-BE49-F238E27FC236}">
                      <a16:creationId xmlns:a16="http://schemas.microsoft.com/office/drawing/2014/main" id="{D55AD88A-1AEA-3D4B-B092-9498DA2C7D6F}"/>
                    </a:ext>
                  </a:extLst>
                </p14:cNvPr>
                <p14:cNvContentPartPr/>
                <p14:nvPr/>
              </p14:nvContentPartPr>
              <p14:xfrm>
                <a:off x="11077147" y="4941298"/>
                <a:ext cx="42840" cy="229320"/>
              </p14:xfrm>
            </p:contentPart>
          </mc:Choice>
          <mc:Fallback xmlns="">
            <p:pic>
              <p:nvPicPr>
                <p:cNvPr id="69" name="Ink 68">
                  <a:extLst>
                    <a:ext uri="{FF2B5EF4-FFF2-40B4-BE49-F238E27FC236}">
                      <a16:creationId xmlns:a16="http://schemas.microsoft.com/office/drawing/2014/main" id="{D55AD88A-1AEA-3D4B-B092-9498DA2C7D6F}"/>
                    </a:ext>
                  </a:extLst>
                </p:cNvPr>
                <p:cNvPicPr/>
                <p:nvPr/>
              </p:nvPicPr>
              <p:blipFill>
                <a:blip r:embed="rId74"/>
                <a:stretch>
                  <a:fillRect/>
                </a:stretch>
              </p:blipFill>
              <p:spPr>
                <a:xfrm>
                  <a:off x="11069587" y="4933738"/>
                  <a:ext cx="57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Ink 69">
                  <a:extLst>
                    <a:ext uri="{FF2B5EF4-FFF2-40B4-BE49-F238E27FC236}">
                      <a16:creationId xmlns:a16="http://schemas.microsoft.com/office/drawing/2014/main" id="{1D0C20EA-17D9-8B4F-8EB5-45A30849DB58}"/>
                    </a:ext>
                  </a:extLst>
                </p14:cNvPr>
                <p14:cNvContentPartPr/>
                <p14:nvPr/>
              </p14:nvContentPartPr>
              <p14:xfrm>
                <a:off x="10968067" y="5029138"/>
                <a:ext cx="462240" cy="120240"/>
              </p14:xfrm>
            </p:contentPart>
          </mc:Choice>
          <mc:Fallback xmlns="">
            <p:pic>
              <p:nvPicPr>
                <p:cNvPr id="70" name="Ink 69">
                  <a:extLst>
                    <a:ext uri="{FF2B5EF4-FFF2-40B4-BE49-F238E27FC236}">
                      <a16:creationId xmlns:a16="http://schemas.microsoft.com/office/drawing/2014/main" id="{1D0C20EA-17D9-8B4F-8EB5-45A30849DB58}"/>
                    </a:ext>
                  </a:extLst>
                </p:cNvPr>
                <p:cNvPicPr/>
                <p:nvPr/>
              </p:nvPicPr>
              <p:blipFill>
                <a:blip r:embed="rId76"/>
                <a:stretch>
                  <a:fillRect/>
                </a:stretch>
              </p:blipFill>
              <p:spPr>
                <a:xfrm>
                  <a:off x="10960501" y="5021578"/>
                  <a:ext cx="477372"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Ink 70">
                  <a:extLst>
                    <a:ext uri="{FF2B5EF4-FFF2-40B4-BE49-F238E27FC236}">
                      <a16:creationId xmlns:a16="http://schemas.microsoft.com/office/drawing/2014/main" id="{F662C32A-403C-4542-AF28-734DCA23DDC1}"/>
                    </a:ext>
                  </a:extLst>
                </p14:cNvPr>
                <p14:cNvContentPartPr/>
                <p14:nvPr/>
              </p14:nvContentPartPr>
              <p14:xfrm>
                <a:off x="11429947" y="5033098"/>
                <a:ext cx="21600" cy="116280"/>
              </p14:xfrm>
            </p:contentPart>
          </mc:Choice>
          <mc:Fallback xmlns="">
            <p:pic>
              <p:nvPicPr>
                <p:cNvPr id="71" name="Ink 70">
                  <a:extLst>
                    <a:ext uri="{FF2B5EF4-FFF2-40B4-BE49-F238E27FC236}">
                      <a16:creationId xmlns:a16="http://schemas.microsoft.com/office/drawing/2014/main" id="{F662C32A-403C-4542-AF28-734DCA23DDC1}"/>
                    </a:ext>
                  </a:extLst>
                </p:cNvPr>
                <p:cNvPicPr/>
                <p:nvPr/>
              </p:nvPicPr>
              <p:blipFill>
                <a:blip r:embed="rId78"/>
                <a:stretch>
                  <a:fillRect/>
                </a:stretch>
              </p:blipFill>
              <p:spPr>
                <a:xfrm>
                  <a:off x="11422387" y="5025538"/>
                  <a:ext cx="36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Ink 71">
                  <a:extLst>
                    <a:ext uri="{FF2B5EF4-FFF2-40B4-BE49-F238E27FC236}">
                      <a16:creationId xmlns:a16="http://schemas.microsoft.com/office/drawing/2014/main" id="{D8790C43-69CA-BA48-A0B3-09639F984236}"/>
                    </a:ext>
                  </a:extLst>
                </p14:cNvPr>
                <p14:cNvContentPartPr/>
                <p14:nvPr/>
              </p14:nvContentPartPr>
              <p14:xfrm>
                <a:off x="11422747" y="5000698"/>
                <a:ext cx="56880" cy="42840"/>
              </p14:xfrm>
            </p:contentPart>
          </mc:Choice>
          <mc:Fallback xmlns="">
            <p:pic>
              <p:nvPicPr>
                <p:cNvPr id="72" name="Ink 71">
                  <a:extLst>
                    <a:ext uri="{FF2B5EF4-FFF2-40B4-BE49-F238E27FC236}">
                      <a16:creationId xmlns:a16="http://schemas.microsoft.com/office/drawing/2014/main" id="{D8790C43-69CA-BA48-A0B3-09639F984236}"/>
                    </a:ext>
                  </a:extLst>
                </p:cNvPr>
                <p:cNvPicPr/>
                <p:nvPr/>
              </p:nvPicPr>
              <p:blipFill>
                <a:blip r:embed="rId80"/>
                <a:stretch>
                  <a:fillRect/>
                </a:stretch>
              </p:blipFill>
              <p:spPr>
                <a:xfrm>
                  <a:off x="11415139" y="4993074"/>
                  <a:ext cx="72096" cy="58088"/>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Ink 72">
                  <a:extLst>
                    <a:ext uri="{FF2B5EF4-FFF2-40B4-BE49-F238E27FC236}">
                      <a16:creationId xmlns:a16="http://schemas.microsoft.com/office/drawing/2014/main" id="{E0F91793-AC52-3C46-893D-5AFDEFF82919}"/>
                    </a:ext>
                  </a:extLst>
                </p14:cNvPr>
                <p14:cNvContentPartPr/>
                <p14:nvPr/>
              </p14:nvContentPartPr>
              <p14:xfrm>
                <a:off x="11494027" y="5014738"/>
                <a:ext cx="91440" cy="92160"/>
              </p14:xfrm>
            </p:contentPart>
          </mc:Choice>
          <mc:Fallback xmlns="">
            <p:pic>
              <p:nvPicPr>
                <p:cNvPr id="73" name="Ink 72">
                  <a:extLst>
                    <a:ext uri="{FF2B5EF4-FFF2-40B4-BE49-F238E27FC236}">
                      <a16:creationId xmlns:a16="http://schemas.microsoft.com/office/drawing/2014/main" id="{E0F91793-AC52-3C46-893D-5AFDEFF82919}"/>
                    </a:ext>
                  </a:extLst>
                </p:cNvPr>
                <p:cNvPicPr/>
                <p:nvPr/>
              </p:nvPicPr>
              <p:blipFill>
                <a:blip r:embed="rId82"/>
                <a:stretch>
                  <a:fillRect/>
                </a:stretch>
              </p:blipFill>
              <p:spPr>
                <a:xfrm>
                  <a:off x="11486437" y="5007178"/>
                  <a:ext cx="1066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4" name="Ink 73">
                  <a:extLst>
                    <a:ext uri="{FF2B5EF4-FFF2-40B4-BE49-F238E27FC236}">
                      <a16:creationId xmlns:a16="http://schemas.microsoft.com/office/drawing/2014/main" id="{EC826481-F626-1A46-B70A-9AEE0993F704}"/>
                    </a:ext>
                  </a:extLst>
                </p14:cNvPr>
                <p14:cNvContentPartPr/>
                <p14:nvPr/>
              </p14:nvContentPartPr>
              <p14:xfrm>
                <a:off x="11613187" y="4983418"/>
                <a:ext cx="49680" cy="151560"/>
              </p14:xfrm>
            </p:contentPart>
          </mc:Choice>
          <mc:Fallback xmlns="">
            <p:pic>
              <p:nvPicPr>
                <p:cNvPr id="74" name="Ink 73">
                  <a:extLst>
                    <a:ext uri="{FF2B5EF4-FFF2-40B4-BE49-F238E27FC236}">
                      <a16:creationId xmlns:a16="http://schemas.microsoft.com/office/drawing/2014/main" id="{EC826481-F626-1A46-B70A-9AEE0993F704}"/>
                    </a:ext>
                  </a:extLst>
                </p:cNvPr>
                <p:cNvPicPr/>
                <p:nvPr/>
              </p:nvPicPr>
              <p:blipFill>
                <a:blip r:embed="rId84"/>
                <a:stretch>
                  <a:fillRect/>
                </a:stretch>
              </p:blipFill>
              <p:spPr>
                <a:xfrm>
                  <a:off x="11605627" y="4975858"/>
                  <a:ext cx="6480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76" name="Ink 75">
                <a:extLst>
                  <a:ext uri="{FF2B5EF4-FFF2-40B4-BE49-F238E27FC236}">
                    <a16:creationId xmlns:a16="http://schemas.microsoft.com/office/drawing/2014/main" id="{9406CB4E-57DF-844E-8459-61F0F7C2522A}"/>
                  </a:ext>
                </a:extLst>
              </p14:cNvPr>
              <p14:cNvContentPartPr/>
              <p14:nvPr/>
            </p14:nvContentPartPr>
            <p14:xfrm>
              <a:off x="6004027" y="4711618"/>
              <a:ext cx="444960" cy="381240"/>
            </p14:xfrm>
          </p:contentPart>
        </mc:Choice>
        <mc:Fallback xmlns="">
          <p:pic>
            <p:nvPicPr>
              <p:cNvPr id="76" name="Ink 75">
                <a:extLst>
                  <a:ext uri="{FF2B5EF4-FFF2-40B4-BE49-F238E27FC236}">
                    <a16:creationId xmlns:a16="http://schemas.microsoft.com/office/drawing/2014/main" id="{9406CB4E-57DF-844E-8459-61F0F7C2522A}"/>
                  </a:ext>
                </a:extLst>
              </p:cNvPr>
              <p:cNvPicPr/>
              <p:nvPr/>
            </p:nvPicPr>
            <p:blipFill>
              <a:blip r:embed="rId86"/>
              <a:stretch>
                <a:fillRect/>
              </a:stretch>
            </p:blipFill>
            <p:spPr>
              <a:xfrm>
                <a:off x="5996461" y="4704065"/>
                <a:ext cx="460092" cy="396346"/>
              </a:xfrm>
              <a:prstGeom prst="rect">
                <a:avLst/>
              </a:prstGeom>
            </p:spPr>
          </p:pic>
        </mc:Fallback>
      </mc:AlternateContent>
    </p:spTree>
    <p:extLst>
      <p:ext uri="{BB962C8B-B14F-4D97-AF65-F5344CB8AC3E}">
        <p14:creationId xmlns:p14="http://schemas.microsoft.com/office/powerpoint/2010/main" val="80924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Louie </a:t>
            </a:r>
            <a:r>
              <a:rPr lang="en-US" sz="3600" dirty="0" err="1"/>
              <a:t>Caumban</a:t>
            </a:r>
            <a:endParaRPr lang="en-US" sz="3600" dirty="0"/>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2500182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Max Heckscher</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extLst>
              <p:ext uri="{D42A27DB-BD31-4B8C-83A1-F6EECF244321}">
                <p14:modId xmlns:p14="http://schemas.microsoft.com/office/powerpoint/2010/main" val="1941546654"/>
              </p:ext>
            </p:extLst>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 (from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153" name="Group 152">
            <a:extLst>
              <a:ext uri="{FF2B5EF4-FFF2-40B4-BE49-F238E27FC236}">
                <a16:creationId xmlns:a16="http://schemas.microsoft.com/office/drawing/2014/main" id="{B9A001DB-ED5B-2F4C-8492-63333FAD30D2}"/>
              </a:ext>
            </a:extLst>
          </p:cNvPr>
          <p:cNvGrpSpPr/>
          <p:nvPr/>
        </p:nvGrpSpPr>
        <p:grpSpPr>
          <a:xfrm>
            <a:off x="782685" y="4636493"/>
            <a:ext cx="4709614" cy="777600"/>
            <a:chOff x="782685" y="4636493"/>
            <a:chExt cx="4709614" cy="7776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D8DC9F7-53EB-4C4A-8F39-8C0B64F298BE}"/>
                    </a:ext>
                  </a:extLst>
                </p14:cNvPr>
                <p14:cNvContentPartPr/>
                <p14:nvPr/>
              </p14:nvContentPartPr>
              <p14:xfrm>
                <a:off x="795645" y="4729373"/>
                <a:ext cx="87480" cy="126000"/>
              </p14:xfrm>
            </p:contentPart>
          </mc:Choice>
          <mc:Fallback xmlns="">
            <p:pic>
              <p:nvPicPr>
                <p:cNvPr id="2" name="Ink 1">
                  <a:extLst>
                    <a:ext uri="{FF2B5EF4-FFF2-40B4-BE49-F238E27FC236}">
                      <a16:creationId xmlns:a16="http://schemas.microsoft.com/office/drawing/2014/main" id="{ED8DC9F7-53EB-4C4A-8F39-8C0B64F298BE}"/>
                    </a:ext>
                  </a:extLst>
                </p:cNvPr>
                <p:cNvPicPr/>
                <p:nvPr/>
              </p:nvPicPr>
              <p:blipFill>
                <a:blip r:embed="rId4"/>
                <a:stretch>
                  <a:fillRect/>
                </a:stretch>
              </p:blipFill>
              <p:spPr>
                <a:xfrm>
                  <a:off x="788085" y="4721813"/>
                  <a:ext cx="102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EA2198D-89DB-4E44-849E-EE42007B0662}"/>
                    </a:ext>
                  </a:extLst>
                </p14:cNvPr>
                <p14:cNvContentPartPr/>
                <p14:nvPr/>
              </p14:nvContentPartPr>
              <p14:xfrm>
                <a:off x="794205" y="4804613"/>
                <a:ext cx="91080" cy="16920"/>
              </p14:xfrm>
            </p:contentPart>
          </mc:Choice>
          <mc:Fallback xmlns="">
            <p:pic>
              <p:nvPicPr>
                <p:cNvPr id="5" name="Ink 4">
                  <a:extLst>
                    <a:ext uri="{FF2B5EF4-FFF2-40B4-BE49-F238E27FC236}">
                      <a16:creationId xmlns:a16="http://schemas.microsoft.com/office/drawing/2014/main" id="{DEA2198D-89DB-4E44-849E-EE42007B0662}"/>
                    </a:ext>
                  </a:extLst>
                </p:cNvPr>
                <p:cNvPicPr/>
                <p:nvPr/>
              </p:nvPicPr>
              <p:blipFill>
                <a:blip r:embed="rId6"/>
                <a:stretch>
                  <a:fillRect/>
                </a:stretch>
              </p:blipFill>
              <p:spPr>
                <a:xfrm>
                  <a:off x="786645" y="4797053"/>
                  <a:ext cx="106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A9F0960F-F213-E846-A502-EB5297199FBE}"/>
                    </a:ext>
                  </a:extLst>
                </p14:cNvPr>
                <p14:cNvContentPartPr/>
                <p14:nvPr/>
              </p14:nvContentPartPr>
              <p14:xfrm>
                <a:off x="967725" y="4729373"/>
                <a:ext cx="32760" cy="96840"/>
              </p14:xfrm>
            </p:contentPart>
          </mc:Choice>
          <mc:Fallback xmlns="">
            <p:pic>
              <p:nvPicPr>
                <p:cNvPr id="25" name="Ink 24">
                  <a:extLst>
                    <a:ext uri="{FF2B5EF4-FFF2-40B4-BE49-F238E27FC236}">
                      <a16:creationId xmlns:a16="http://schemas.microsoft.com/office/drawing/2014/main" id="{A9F0960F-F213-E846-A502-EB5297199FBE}"/>
                    </a:ext>
                  </a:extLst>
                </p:cNvPr>
                <p:cNvPicPr/>
                <p:nvPr/>
              </p:nvPicPr>
              <p:blipFill>
                <a:blip r:embed="rId8"/>
                <a:stretch>
                  <a:fillRect/>
                </a:stretch>
              </p:blipFill>
              <p:spPr>
                <a:xfrm>
                  <a:off x="960165" y="4721813"/>
                  <a:ext cx="47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37026E41-A3D8-E045-9E6C-0D92E4E2582A}"/>
                    </a:ext>
                  </a:extLst>
                </p14:cNvPr>
                <p14:cNvContentPartPr/>
                <p14:nvPr/>
              </p14:nvContentPartPr>
              <p14:xfrm>
                <a:off x="1016685" y="4783373"/>
                <a:ext cx="33480" cy="28440"/>
              </p14:xfrm>
            </p:contentPart>
          </mc:Choice>
          <mc:Fallback xmlns="">
            <p:pic>
              <p:nvPicPr>
                <p:cNvPr id="29" name="Ink 28">
                  <a:extLst>
                    <a:ext uri="{FF2B5EF4-FFF2-40B4-BE49-F238E27FC236}">
                      <a16:creationId xmlns:a16="http://schemas.microsoft.com/office/drawing/2014/main" id="{37026E41-A3D8-E045-9E6C-0D92E4E2582A}"/>
                    </a:ext>
                  </a:extLst>
                </p:cNvPr>
                <p:cNvPicPr/>
                <p:nvPr/>
              </p:nvPicPr>
              <p:blipFill>
                <a:blip r:embed="rId10"/>
                <a:stretch>
                  <a:fillRect/>
                </a:stretch>
              </p:blipFill>
              <p:spPr>
                <a:xfrm>
                  <a:off x="1009043" y="4775813"/>
                  <a:ext cx="48764"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C7E6F611-8DBC-BB4F-B16D-F874F38AB0A4}"/>
                    </a:ext>
                  </a:extLst>
                </p14:cNvPr>
                <p14:cNvContentPartPr/>
                <p14:nvPr/>
              </p14:nvContentPartPr>
              <p14:xfrm>
                <a:off x="1080405" y="4721093"/>
                <a:ext cx="7560" cy="117720"/>
              </p14:xfrm>
            </p:contentPart>
          </mc:Choice>
          <mc:Fallback xmlns="">
            <p:pic>
              <p:nvPicPr>
                <p:cNvPr id="32" name="Ink 31">
                  <a:extLst>
                    <a:ext uri="{FF2B5EF4-FFF2-40B4-BE49-F238E27FC236}">
                      <a16:creationId xmlns:a16="http://schemas.microsoft.com/office/drawing/2014/main" id="{C7E6F611-8DBC-BB4F-B16D-F874F38AB0A4}"/>
                    </a:ext>
                  </a:extLst>
                </p:cNvPr>
                <p:cNvPicPr/>
                <p:nvPr/>
              </p:nvPicPr>
              <p:blipFill>
                <a:blip r:embed="rId12"/>
                <a:stretch>
                  <a:fillRect/>
                </a:stretch>
              </p:blipFill>
              <p:spPr>
                <a:xfrm>
                  <a:off x="1072845" y="4713510"/>
                  <a:ext cx="22680" cy="13288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Ink 32">
                  <a:extLst>
                    <a:ext uri="{FF2B5EF4-FFF2-40B4-BE49-F238E27FC236}">
                      <a16:creationId xmlns:a16="http://schemas.microsoft.com/office/drawing/2014/main" id="{0D3C904F-70FE-8E4A-B2D1-4D778AFBC42B}"/>
                    </a:ext>
                  </a:extLst>
                </p14:cNvPr>
                <p14:cNvContentPartPr/>
                <p14:nvPr/>
              </p14:nvContentPartPr>
              <p14:xfrm>
                <a:off x="1111005" y="4778693"/>
                <a:ext cx="9720" cy="30600"/>
              </p14:xfrm>
            </p:contentPart>
          </mc:Choice>
          <mc:Fallback xmlns="">
            <p:pic>
              <p:nvPicPr>
                <p:cNvPr id="33" name="Ink 32">
                  <a:extLst>
                    <a:ext uri="{FF2B5EF4-FFF2-40B4-BE49-F238E27FC236}">
                      <a16:creationId xmlns:a16="http://schemas.microsoft.com/office/drawing/2014/main" id="{0D3C904F-70FE-8E4A-B2D1-4D778AFBC42B}"/>
                    </a:ext>
                  </a:extLst>
                </p:cNvPr>
                <p:cNvPicPr/>
                <p:nvPr/>
              </p:nvPicPr>
              <p:blipFill>
                <a:blip r:embed="rId14"/>
                <a:stretch>
                  <a:fillRect/>
                </a:stretch>
              </p:blipFill>
              <p:spPr>
                <a:xfrm>
                  <a:off x="1103715" y="4771221"/>
                  <a:ext cx="24300" cy="455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77055BEF-473C-DD49-856C-CF2625466BC4}"/>
                    </a:ext>
                  </a:extLst>
                </p14:cNvPr>
                <p14:cNvContentPartPr/>
                <p14:nvPr/>
              </p14:nvContentPartPr>
              <p14:xfrm>
                <a:off x="1108485" y="4764653"/>
                <a:ext cx="7560" cy="9720"/>
              </p14:xfrm>
            </p:contentPart>
          </mc:Choice>
          <mc:Fallback xmlns="">
            <p:pic>
              <p:nvPicPr>
                <p:cNvPr id="34" name="Ink 33">
                  <a:extLst>
                    <a:ext uri="{FF2B5EF4-FFF2-40B4-BE49-F238E27FC236}">
                      <a16:creationId xmlns:a16="http://schemas.microsoft.com/office/drawing/2014/main" id="{77055BEF-473C-DD49-856C-CF2625466BC4}"/>
                    </a:ext>
                  </a:extLst>
                </p:cNvPr>
                <p:cNvPicPr/>
                <p:nvPr/>
              </p:nvPicPr>
              <p:blipFill>
                <a:blip r:embed="rId16"/>
                <a:stretch>
                  <a:fillRect/>
                </a:stretch>
              </p:blipFill>
              <p:spPr>
                <a:xfrm>
                  <a:off x="1100547" y="4757093"/>
                  <a:ext cx="23436"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Ink 34">
                  <a:extLst>
                    <a:ext uri="{FF2B5EF4-FFF2-40B4-BE49-F238E27FC236}">
                      <a16:creationId xmlns:a16="http://schemas.microsoft.com/office/drawing/2014/main" id="{EC594162-59EA-9D48-B3ED-23FD9D6D4E7E}"/>
                    </a:ext>
                  </a:extLst>
                </p14:cNvPr>
                <p14:cNvContentPartPr/>
                <p14:nvPr/>
              </p14:nvContentPartPr>
              <p14:xfrm>
                <a:off x="1143765" y="4696253"/>
                <a:ext cx="82800" cy="125280"/>
              </p14:xfrm>
            </p:contentPart>
          </mc:Choice>
          <mc:Fallback xmlns="">
            <p:pic>
              <p:nvPicPr>
                <p:cNvPr id="35" name="Ink 34">
                  <a:extLst>
                    <a:ext uri="{FF2B5EF4-FFF2-40B4-BE49-F238E27FC236}">
                      <a16:creationId xmlns:a16="http://schemas.microsoft.com/office/drawing/2014/main" id="{EC594162-59EA-9D48-B3ED-23FD9D6D4E7E}"/>
                    </a:ext>
                  </a:extLst>
                </p:cNvPr>
                <p:cNvPicPr/>
                <p:nvPr/>
              </p:nvPicPr>
              <p:blipFill>
                <a:blip r:embed="rId18"/>
                <a:stretch>
                  <a:fillRect/>
                </a:stretch>
              </p:blipFill>
              <p:spPr>
                <a:xfrm>
                  <a:off x="1136205" y="4688671"/>
                  <a:ext cx="97920" cy="1404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a:extLst>
                    <a:ext uri="{FF2B5EF4-FFF2-40B4-BE49-F238E27FC236}">
                      <a16:creationId xmlns:a16="http://schemas.microsoft.com/office/drawing/2014/main" id="{E70EABBE-D5D0-9140-8463-5D743D4B528F}"/>
                    </a:ext>
                  </a:extLst>
                </p14:cNvPr>
                <p14:cNvContentPartPr/>
                <p14:nvPr/>
              </p14:nvContentPartPr>
              <p14:xfrm>
                <a:off x="1281645" y="4734053"/>
                <a:ext cx="95760" cy="30960"/>
              </p14:xfrm>
            </p:contentPart>
          </mc:Choice>
          <mc:Fallback xmlns="">
            <p:pic>
              <p:nvPicPr>
                <p:cNvPr id="37" name="Ink 36">
                  <a:extLst>
                    <a:ext uri="{FF2B5EF4-FFF2-40B4-BE49-F238E27FC236}">
                      <a16:creationId xmlns:a16="http://schemas.microsoft.com/office/drawing/2014/main" id="{E70EABBE-D5D0-9140-8463-5D743D4B528F}"/>
                    </a:ext>
                  </a:extLst>
                </p:cNvPr>
                <p:cNvPicPr/>
                <p:nvPr/>
              </p:nvPicPr>
              <p:blipFill>
                <a:blip r:embed="rId20"/>
                <a:stretch>
                  <a:fillRect/>
                </a:stretch>
              </p:blipFill>
              <p:spPr>
                <a:xfrm>
                  <a:off x="1274085" y="4726493"/>
                  <a:ext cx="110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Ink 37">
                  <a:extLst>
                    <a:ext uri="{FF2B5EF4-FFF2-40B4-BE49-F238E27FC236}">
                      <a16:creationId xmlns:a16="http://schemas.microsoft.com/office/drawing/2014/main" id="{E1F58DBE-1283-C245-B449-39D92C24FED6}"/>
                    </a:ext>
                  </a:extLst>
                </p14:cNvPr>
                <p14:cNvContentPartPr/>
                <p14:nvPr/>
              </p14:nvContentPartPr>
              <p14:xfrm>
                <a:off x="1313325" y="4687253"/>
                <a:ext cx="14400" cy="145800"/>
              </p14:xfrm>
            </p:contentPart>
          </mc:Choice>
          <mc:Fallback xmlns="">
            <p:pic>
              <p:nvPicPr>
                <p:cNvPr id="38" name="Ink 37">
                  <a:extLst>
                    <a:ext uri="{FF2B5EF4-FFF2-40B4-BE49-F238E27FC236}">
                      <a16:creationId xmlns:a16="http://schemas.microsoft.com/office/drawing/2014/main" id="{E1F58DBE-1283-C245-B449-39D92C24FED6}"/>
                    </a:ext>
                  </a:extLst>
                </p:cNvPr>
                <p:cNvPicPr/>
                <p:nvPr/>
              </p:nvPicPr>
              <p:blipFill>
                <a:blip r:embed="rId22"/>
                <a:stretch>
                  <a:fillRect/>
                </a:stretch>
              </p:blipFill>
              <p:spPr>
                <a:xfrm>
                  <a:off x="1305765" y="4679693"/>
                  <a:ext cx="29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a:extLst>
                    <a:ext uri="{FF2B5EF4-FFF2-40B4-BE49-F238E27FC236}">
                      <a16:creationId xmlns:a16="http://schemas.microsoft.com/office/drawing/2014/main" id="{1A9981EA-A4DC-6648-B881-1503A8BF40F3}"/>
                    </a:ext>
                  </a:extLst>
                </p14:cNvPr>
                <p14:cNvContentPartPr/>
                <p14:nvPr/>
              </p14:nvContentPartPr>
              <p14:xfrm>
                <a:off x="1330965" y="4752773"/>
                <a:ext cx="69840" cy="63360"/>
              </p14:xfrm>
            </p:contentPart>
          </mc:Choice>
          <mc:Fallback xmlns="">
            <p:pic>
              <p:nvPicPr>
                <p:cNvPr id="39" name="Ink 38">
                  <a:extLst>
                    <a:ext uri="{FF2B5EF4-FFF2-40B4-BE49-F238E27FC236}">
                      <a16:creationId xmlns:a16="http://schemas.microsoft.com/office/drawing/2014/main" id="{1A9981EA-A4DC-6648-B881-1503A8BF40F3}"/>
                    </a:ext>
                  </a:extLst>
                </p:cNvPr>
                <p:cNvPicPr/>
                <p:nvPr/>
              </p:nvPicPr>
              <p:blipFill>
                <a:blip r:embed="rId24"/>
                <a:stretch>
                  <a:fillRect/>
                </a:stretch>
              </p:blipFill>
              <p:spPr>
                <a:xfrm>
                  <a:off x="1323444" y="4745213"/>
                  <a:ext cx="84882"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Ink 39">
                  <a:extLst>
                    <a:ext uri="{FF2B5EF4-FFF2-40B4-BE49-F238E27FC236}">
                      <a16:creationId xmlns:a16="http://schemas.microsoft.com/office/drawing/2014/main" id="{367315DD-005A-AC48-811B-428F488F8E08}"/>
                    </a:ext>
                  </a:extLst>
                </p14:cNvPr>
                <p14:cNvContentPartPr/>
                <p14:nvPr/>
              </p14:nvContentPartPr>
              <p14:xfrm>
                <a:off x="1417005" y="4734053"/>
                <a:ext cx="56880" cy="59040"/>
              </p14:xfrm>
            </p:contentPart>
          </mc:Choice>
          <mc:Fallback xmlns="">
            <p:pic>
              <p:nvPicPr>
                <p:cNvPr id="40" name="Ink 39">
                  <a:extLst>
                    <a:ext uri="{FF2B5EF4-FFF2-40B4-BE49-F238E27FC236}">
                      <a16:creationId xmlns:a16="http://schemas.microsoft.com/office/drawing/2014/main" id="{367315DD-005A-AC48-811B-428F488F8E08}"/>
                    </a:ext>
                  </a:extLst>
                </p:cNvPr>
                <p:cNvPicPr/>
                <p:nvPr/>
              </p:nvPicPr>
              <p:blipFill>
                <a:blip r:embed="rId26"/>
                <a:stretch>
                  <a:fillRect/>
                </a:stretch>
              </p:blipFill>
              <p:spPr>
                <a:xfrm>
                  <a:off x="1409445" y="4726493"/>
                  <a:ext cx="72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Ink 40">
                  <a:extLst>
                    <a:ext uri="{FF2B5EF4-FFF2-40B4-BE49-F238E27FC236}">
                      <a16:creationId xmlns:a16="http://schemas.microsoft.com/office/drawing/2014/main" id="{F8A69548-98FE-A549-82E3-C0A6C1B14E36}"/>
                    </a:ext>
                  </a:extLst>
                </p14:cNvPr>
                <p14:cNvContentPartPr/>
                <p14:nvPr/>
              </p14:nvContentPartPr>
              <p14:xfrm>
                <a:off x="1473525" y="4653773"/>
                <a:ext cx="64080" cy="149760"/>
              </p14:xfrm>
            </p:contentPart>
          </mc:Choice>
          <mc:Fallback xmlns="">
            <p:pic>
              <p:nvPicPr>
                <p:cNvPr id="41" name="Ink 40">
                  <a:extLst>
                    <a:ext uri="{FF2B5EF4-FFF2-40B4-BE49-F238E27FC236}">
                      <a16:creationId xmlns:a16="http://schemas.microsoft.com/office/drawing/2014/main" id="{F8A69548-98FE-A549-82E3-C0A6C1B14E36}"/>
                    </a:ext>
                  </a:extLst>
                </p:cNvPr>
                <p:cNvPicPr/>
                <p:nvPr/>
              </p:nvPicPr>
              <p:blipFill>
                <a:blip r:embed="rId28"/>
                <a:stretch>
                  <a:fillRect/>
                </a:stretch>
              </p:blipFill>
              <p:spPr>
                <a:xfrm>
                  <a:off x="1465965" y="4646213"/>
                  <a:ext cx="79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Ink 41">
                  <a:extLst>
                    <a:ext uri="{FF2B5EF4-FFF2-40B4-BE49-F238E27FC236}">
                      <a16:creationId xmlns:a16="http://schemas.microsoft.com/office/drawing/2014/main" id="{C010E909-0274-6944-8BDB-7A89FF15391E}"/>
                    </a:ext>
                  </a:extLst>
                </p14:cNvPr>
                <p14:cNvContentPartPr/>
                <p14:nvPr/>
              </p14:nvContentPartPr>
              <p14:xfrm>
                <a:off x="1560645" y="4750253"/>
                <a:ext cx="99360" cy="54360"/>
              </p14:xfrm>
            </p:contentPart>
          </mc:Choice>
          <mc:Fallback xmlns="">
            <p:pic>
              <p:nvPicPr>
                <p:cNvPr id="42" name="Ink 41">
                  <a:extLst>
                    <a:ext uri="{FF2B5EF4-FFF2-40B4-BE49-F238E27FC236}">
                      <a16:creationId xmlns:a16="http://schemas.microsoft.com/office/drawing/2014/main" id="{C010E909-0274-6944-8BDB-7A89FF15391E}"/>
                    </a:ext>
                  </a:extLst>
                </p:cNvPr>
                <p:cNvPicPr/>
                <p:nvPr/>
              </p:nvPicPr>
              <p:blipFill>
                <a:blip r:embed="rId30"/>
                <a:stretch>
                  <a:fillRect/>
                </a:stretch>
              </p:blipFill>
              <p:spPr>
                <a:xfrm>
                  <a:off x="1553085" y="4742693"/>
                  <a:ext cx="114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Ink 42">
                  <a:extLst>
                    <a:ext uri="{FF2B5EF4-FFF2-40B4-BE49-F238E27FC236}">
                      <a16:creationId xmlns:a16="http://schemas.microsoft.com/office/drawing/2014/main" id="{F060995B-F532-194C-81E8-1D8E9AF0F0DD}"/>
                    </a:ext>
                  </a:extLst>
                </p14:cNvPr>
                <p14:cNvContentPartPr/>
                <p14:nvPr/>
              </p14:nvContentPartPr>
              <p14:xfrm>
                <a:off x="1657125" y="4736213"/>
                <a:ext cx="9720" cy="12240"/>
              </p14:xfrm>
            </p:contentPart>
          </mc:Choice>
          <mc:Fallback xmlns="">
            <p:pic>
              <p:nvPicPr>
                <p:cNvPr id="43" name="Ink 42">
                  <a:extLst>
                    <a:ext uri="{FF2B5EF4-FFF2-40B4-BE49-F238E27FC236}">
                      <a16:creationId xmlns:a16="http://schemas.microsoft.com/office/drawing/2014/main" id="{F060995B-F532-194C-81E8-1D8E9AF0F0DD}"/>
                    </a:ext>
                  </a:extLst>
                </p:cNvPr>
                <p:cNvPicPr/>
                <p:nvPr/>
              </p:nvPicPr>
              <p:blipFill>
                <a:blip r:embed="rId32"/>
                <a:stretch>
                  <a:fillRect/>
                </a:stretch>
              </p:blipFill>
              <p:spPr>
                <a:xfrm>
                  <a:off x="1649835" y="4728424"/>
                  <a:ext cx="24300" cy="2781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Ink 43">
                  <a:extLst>
                    <a:ext uri="{FF2B5EF4-FFF2-40B4-BE49-F238E27FC236}">
                      <a16:creationId xmlns:a16="http://schemas.microsoft.com/office/drawing/2014/main" id="{22F1B9AA-E6E9-8D44-AE35-DF9A531ABF83}"/>
                    </a:ext>
                  </a:extLst>
                </p14:cNvPr>
                <p14:cNvContentPartPr/>
                <p14:nvPr/>
              </p14:nvContentPartPr>
              <p14:xfrm>
                <a:off x="1669005" y="4681133"/>
                <a:ext cx="174600" cy="128160"/>
              </p14:xfrm>
            </p:contentPart>
          </mc:Choice>
          <mc:Fallback xmlns="">
            <p:pic>
              <p:nvPicPr>
                <p:cNvPr id="44" name="Ink 43">
                  <a:extLst>
                    <a:ext uri="{FF2B5EF4-FFF2-40B4-BE49-F238E27FC236}">
                      <a16:creationId xmlns:a16="http://schemas.microsoft.com/office/drawing/2014/main" id="{22F1B9AA-E6E9-8D44-AE35-DF9A531ABF83}"/>
                    </a:ext>
                  </a:extLst>
                </p:cNvPr>
                <p:cNvPicPr/>
                <p:nvPr/>
              </p:nvPicPr>
              <p:blipFill>
                <a:blip r:embed="rId34"/>
                <a:stretch>
                  <a:fillRect/>
                </a:stretch>
              </p:blipFill>
              <p:spPr>
                <a:xfrm>
                  <a:off x="1661445" y="4673573"/>
                  <a:ext cx="189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Ink 44">
                  <a:extLst>
                    <a:ext uri="{FF2B5EF4-FFF2-40B4-BE49-F238E27FC236}">
                      <a16:creationId xmlns:a16="http://schemas.microsoft.com/office/drawing/2014/main" id="{15012829-B24E-A746-A442-AD02DA9DE705}"/>
                    </a:ext>
                  </a:extLst>
                </p14:cNvPr>
                <p14:cNvContentPartPr/>
                <p14:nvPr/>
              </p14:nvContentPartPr>
              <p14:xfrm>
                <a:off x="1885365" y="4687613"/>
                <a:ext cx="106200" cy="92520"/>
              </p14:xfrm>
            </p:contentPart>
          </mc:Choice>
          <mc:Fallback xmlns="">
            <p:pic>
              <p:nvPicPr>
                <p:cNvPr id="45" name="Ink 44">
                  <a:extLst>
                    <a:ext uri="{FF2B5EF4-FFF2-40B4-BE49-F238E27FC236}">
                      <a16:creationId xmlns:a16="http://schemas.microsoft.com/office/drawing/2014/main" id="{15012829-B24E-A746-A442-AD02DA9DE705}"/>
                    </a:ext>
                  </a:extLst>
                </p:cNvPr>
                <p:cNvPicPr/>
                <p:nvPr/>
              </p:nvPicPr>
              <p:blipFill>
                <a:blip r:embed="rId36"/>
                <a:stretch>
                  <a:fillRect/>
                </a:stretch>
              </p:blipFill>
              <p:spPr>
                <a:xfrm>
                  <a:off x="1877805" y="4680023"/>
                  <a:ext cx="121320" cy="10769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CA483F73-E467-0A4C-93BB-3B750EF3543D}"/>
                    </a:ext>
                  </a:extLst>
                </p14:cNvPr>
                <p14:cNvContentPartPr/>
                <p14:nvPr/>
              </p14:nvContentPartPr>
              <p14:xfrm>
                <a:off x="2024325" y="4682213"/>
                <a:ext cx="129960" cy="104040"/>
              </p14:xfrm>
            </p:contentPart>
          </mc:Choice>
          <mc:Fallback xmlns="">
            <p:pic>
              <p:nvPicPr>
                <p:cNvPr id="47" name="Ink 46">
                  <a:extLst>
                    <a:ext uri="{FF2B5EF4-FFF2-40B4-BE49-F238E27FC236}">
                      <a16:creationId xmlns:a16="http://schemas.microsoft.com/office/drawing/2014/main" id="{CA483F73-E467-0A4C-93BB-3B750EF3543D}"/>
                    </a:ext>
                  </a:extLst>
                </p:cNvPr>
                <p:cNvPicPr/>
                <p:nvPr/>
              </p:nvPicPr>
              <p:blipFill>
                <a:blip r:embed="rId38"/>
                <a:stretch>
                  <a:fillRect/>
                </a:stretch>
              </p:blipFill>
              <p:spPr>
                <a:xfrm>
                  <a:off x="2016744" y="4674653"/>
                  <a:ext cx="145122"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Ink 47">
                  <a:extLst>
                    <a:ext uri="{FF2B5EF4-FFF2-40B4-BE49-F238E27FC236}">
                      <a16:creationId xmlns:a16="http://schemas.microsoft.com/office/drawing/2014/main" id="{C22E2EA3-9881-D245-90C5-F60ABE3F6C2D}"/>
                    </a:ext>
                  </a:extLst>
                </p14:cNvPr>
                <p14:cNvContentPartPr/>
                <p14:nvPr/>
              </p14:nvContentPartPr>
              <p14:xfrm>
                <a:off x="2196045" y="4806773"/>
                <a:ext cx="5040" cy="19080"/>
              </p14:xfrm>
            </p:contentPart>
          </mc:Choice>
          <mc:Fallback xmlns="">
            <p:pic>
              <p:nvPicPr>
                <p:cNvPr id="48" name="Ink 47">
                  <a:extLst>
                    <a:ext uri="{FF2B5EF4-FFF2-40B4-BE49-F238E27FC236}">
                      <a16:creationId xmlns:a16="http://schemas.microsoft.com/office/drawing/2014/main" id="{C22E2EA3-9881-D245-90C5-F60ABE3F6C2D}"/>
                    </a:ext>
                  </a:extLst>
                </p:cNvPr>
                <p:cNvPicPr/>
                <p:nvPr/>
              </p:nvPicPr>
              <p:blipFill>
                <a:blip r:embed="rId40"/>
                <a:stretch>
                  <a:fillRect/>
                </a:stretch>
              </p:blipFill>
              <p:spPr>
                <a:xfrm>
                  <a:off x="2188485" y="4799213"/>
                  <a:ext cx="20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Ink 49">
                  <a:extLst>
                    <a:ext uri="{FF2B5EF4-FFF2-40B4-BE49-F238E27FC236}">
                      <a16:creationId xmlns:a16="http://schemas.microsoft.com/office/drawing/2014/main" id="{EF92C595-C8A4-814A-AD83-CEA78068685B}"/>
                    </a:ext>
                  </a:extLst>
                </p14:cNvPr>
                <p14:cNvContentPartPr/>
                <p14:nvPr/>
              </p14:nvContentPartPr>
              <p14:xfrm>
                <a:off x="2302245" y="4672853"/>
                <a:ext cx="45000" cy="112320"/>
              </p14:xfrm>
            </p:contentPart>
          </mc:Choice>
          <mc:Fallback xmlns="">
            <p:pic>
              <p:nvPicPr>
                <p:cNvPr id="50" name="Ink 49">
                  <a:extLst>
                    <a:ext uri="{FF2B5EF4-FFF2-40B4-BE49-F238E27FC236}">
                      <a16:creationId xmlns:a16="http://schemas.microsoft.com/office/drawing/2014/main" id="{EF92C595-C8A4-814A-AD83-CEA78068685B}"/>
                    </a:ext>
                  </a:extLst>
                </p:cNvPr>
                <p:cNvPicPr/>
                <p:nvPr/>
              </p:nvPicPr>
              <p:blipFill>
                <a:blip r:embed="rId42"/>
                <a:stretch>
                  <a:fillRect/>
                </a:stretch>
              </p:blipFill>
              <p:spPr>
                <a:xfrm>
                  <a:off x="2294685" y="4665293"/>
                  <a:ext cx="60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Ink 50">
                  <a:extLst>
                    <a:ext uri="{FF2B5EF4-FFF2-40B4-BE49-F238E27FC236}">
                      <a16:creationId xmlns:a16="http://schemas.microsoft.com/office/drawing/2014/main" id="{AFB97817-F8F5-5348-B2B9-73283D5641DB}"/>
                    </a:ext>
                  </a:extLst>
                </p14:cNvPr>
                <p14:cNvContentPartPr/>
                <p14:nvPr/>
              </p14:nvContentPartPr>
              <p14:xfrm>
                <a:off x="2370285" y="4645853"/>
                <a:ext cx="117720" cy="137520"/>
              </p14:xfrm>
            </p:contentPart>
          </mc:Choice>
          <mc:Fallback xmlns="">
            <p:pic>
              <p:nvPicPr>
                <p:cNvPr id="51" name="Ink 50">
                  <a:extLst>
                    <a:ext uri="{FF2B5EF4-FFF2-40B4-BE49-F238E27FC236}">
                      <a16:creationId xmlns:a16="http://schemas.microsoft.com/office/drawing/2014/main" id="{AFB97817-F8F5-5348-B2B9-73283D5641DB}"/>
                    </a:ext>
                  </a:extLst>
                </p:cNvPr>
                <p:cNvPicPr/>
                <p:nvPr/>
              </p:nvPicPr>
              <p:blipFill>
                <a:blip r:embed="rId44"/>
                <a:stretch>
                  <a:fillRect/>
                </a:stretch>
              </p:blipFill>
              <p:spPr>
                <a:xfrm>
                  <a:off x="2362725" y="4638313"/>
                  <a:ext cx="132840" cy="15260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2" name="Ink 51">
                  <a:extLst>
                    <a:ext uri="{FF2B5EF4-FFF2-40B4-BE49-F238E27FC236}">
                      <a16:creationId xmlns:a16="http://schemas.microsoft.com/office/drawing/2014/main" id="{B0354758-9FB7-9943-963B-A123B1B53A52}"/>
                    </a:ext>
                  </a:extLst>
                </p14:cNvPr>
                <p14:cNvContentPartPr/>
                <p14:nvPr/>
              </p14:nvContentPartPr>
              <p14:xfrm>
                <a:off x="2412765" y="4700933"/>
                <a:ext cx="113400" cy="9720"/>
              </p14:xfrm>
            </p:contentPart>
          </mc:Choice>
          <mc:Fallback xmlns="">
            <p:pic>
              <p:nvPicPr>
                <p:cNvPr id="52" name="Ink 51">
                  <a:extLst>
                    <a:ext uri="{FF2B5EF4-FFF2-40B4-BE49-F238E27FC236}">
                      <a16:creationId xmlns:a16="http://schemas.microsoft.com/office/drawing/2014/main" id="{B0354758-9FB7-9943-963B-A123B1B53A52}"/>
                    </a:ext>
                  </a:extLst>
                </p:cNvPr>
                <p:cNvPicPr/>
                <p:nvPr/>
              </p:nvPicPr>
              <p:blipFill>
                <a:blip r:embed="rId46"/>
                <a:stretch>
                  <a:fillRect/>
                </a:stretch>
              </p:blipFill>
              <p:spPr>
                <a:xfrm>
                  <a:off x="2405181" y="4693373"/>
                  <a:ext cx="128568"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3" name="Ink 52">
                  <a:extLst>
                    <a:ext uri="{FF2B5EF4-FFF2-40B4-BE49-F238E27FC236}">
                      <a16:creationId xmlns:a16="http://schemas.microsoft.com/office/drawing/2014/main" id="{D8BEBEAB-93E7-0A4C-B86B-1DCF5025D0EB}"/>
                    </a:ext>
                  </a:extLst>
                </p14:cNvPr>
                <p14:cNvContentPartPr/>
                <p14:nvPr/>
              </p14:nvContentPartPr>
              <p14:xfrm>
                <a:off x="2584485" y="4658453"/>
                <a:ext cx="80280" cy="110880"/>
              </p14:xfrm>
            </p:contentPart>
          </mc:Choice>
          <mc:Fallback xmlns="">
            <p:pic>
              <p:nvPicPr>
                <p:cNvPr id="53" name="Ink 52">
                  <a:extLst>
                    <a:ext uri="{FF2B5EF4-FFF2-40B4-BE49-F238E27FC236}">
                      <a16:creationId xmlns:a16="http://schemas.microsoft.com/office/drawing/2014/main" id="{D8BEBEAB-93E7-0A4C-B86B-1DCF5025D0EB}"/>
                    </a:ext>
                  </a:extLst>
                </p:cNvPr>
                <p:cNvPicPr/>
                <p:nvPr/>
              </p:nvPicPr>
              <p:blipFill>
                <a:blip r:embed="rId48"/>
                <a:stretch>
                  <a:fillRect/>
                </a:stretch>
              </p:blipFill>
              <p:spPr>
                <a:xfrm>
                  <a:off x="2576925" y="4650893"/>
                  <a:ext cx="9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Ink 53">
                  <a:extLst>
                    <a:ext uri="{FF2B5EF4-FFF2-40B4-BE49-F238E27FC236}">
                      <a16:creationId xmlns:a16="http://schemas.microsoft.com/office/drawing/2014/main" id="{F593A3BE-03B5-C34F-A100-A52FCB8CC963}"/>
                    </a:ext>
                  </a:extLst>
                </p14:cNvPr>
                <p14:cNvContentPartPr/>
                <p14:nvPr/>
              </p14:nvContentPartPr>
              <p14:xfrm>
                <a:off x="2638845" y="4703453"/>
                <a:ext cx="78120" cy="49680"/>
              </p14:xfrm>
            </p:contentPart>
          </mc:Choice>
          <mc:Fallback xmlns="">
            <p:pic>
              <p:nvPicPr>
                <p:cNvPr id="54" name="Ink 53">
                  <a:extLst>
                    <a:ext uri="{FF2B5EF4-FFF2-40B4-BE49-F238E27FC236}">
                      <a16:creationId xmlns:a16="http://schemas.microsoft.com/office/drawing/2014/main" id="{F593A3BE-03B5-C34F-A100-A52FCB8CC963}"/>
                    </a:ext>
                  </a:extLst>
                </p:cNvPr>
                <p:cNvPicPr/>
                <p:nvPr/>
              </p:nvPicPr>
              <p:blipFill>
                <a:blip r:embed="rId50"/>
                <a:stretch>
                  <a:fillRect/>
                </a:stretch>
              </p:blipFill>
              <p:spPr>
                <a:xfrm>
                  <a:off x="2631285" y="4695947"/>
                  <a:ext cx="93240" cy="6469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F295E481-6897-FB4B-9515-FC34442BD8CF}"/>
                    </a:ext>
                  </a:extLst>
                </p14:cNvPr>
                <p14:cNvContentPartPr/>
                <p14:nvPr/>
              </p14:nvContentPartPr>
              <p14:xfrm>
                <a:off x="2714085" y="4717493"/>
                <a:ext cx="89640" cy="45000"/>
              </p14:xfrm>
            </p:contentPart>
          </mc:Choice>
          <mc:Fallback xmlns="">
            <p:pic>
              <p:nvPicPr>
                <p:cNvPr id="55" name="Ink 54">
                  <a:extLst>
                    <a:ext uri="{FF2B5EF4-FFF2-40B4-BE49-F238E27FC236}">
                      <a16:creationId xmlns:a16="http://schemas.microsoft.com/office/drawing/2014/main" id="{F295E481-6897-FB4B-9515-FC34442BD8CF}"/>
                    </a:ext>
                  </a:extLst>
                </p:cNvPr>
                <p:cNvPicPr/>
                <p:nvPr/>
              </p:nvPicPr>
              <p:blipFill>
                <a:blip r:embed="rId52"/>
                <a:stretch>
                  <a:fillRect/>
                </a:stretch>
              </p:blipFill>
              <p:spPr>
                <a:xfrm>
                  <a:off x="2706525" y="4709993"/>
                  <a:ext cx="104760" cy="60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6" name="Ink 55">
                  <a:extLst>
                    <a:ext uri="{FF2B5EF4-FFF2-40B4-BE49-F238E27FC236}">
                      <a16:creationId xmlns:a16="http://schemas.microsoft.com/office/drawing/2014/main" id="{F790581F-E1DB-0443-94BB-03048A6232D2}"/>
                    </a:ext>
                  </a:extLst>
                </p14:cNvPr>
                <p14:cNvContentPartPr/>
                <p14:nvPr/>
              </p14:nvContentPartPr>
              <p14:xfrm>
                <a:off x="2808405" y="4696253"/>
                <a:ext cx="136800" cy="75600"/>
              </p14:xfrm>
            </p:contentPart>
          </mc:Choice>
          <mc:Fallback xmlns="">
            <p:pic>
              <p:nvPicPr>
                <p:cNvPr id="56" name="Ink 55">
                  <a:extLst>
                    <a:ext uri="{FF2B5EF4-FFF2-40B4-BE49-F238E27FC236}">
                      <a16:creationId xmlns:a16="http://schemas.microsoft.com/office/drawing/2014/main" id="{F790581F-E1DB-0443-94BB-03048A6232D2}"/>
                    </a:ext>
                  </a:extLst>
                </p:cNvPr>
                <p:cNvPicPr/>
                <p:nvPr/>
              </p:nvPicPr>
              <p:blipFill>
                <a:blip r:embed="rId54"/>
                <a:stretch>
                  <a:fillRect/>
                </a:stretch>
              </p:blipFill>
              <p:spPr>
                <a:xfrm>
                  <a:off x="2800845" y="4688693"/>
                  <a:ext cx="151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7" name="Ink 56">
                  <a:extLst>
                    <a:ext uri="{FF2B5EF4-FFF2-40B4-BE49-F238E27FC236}">
                      <a16:creationId xmlns:a16="http://schemas.microsoft.com/office/drawing/2014/main" id="{BE0907E1-6D14-654B-9E02-0FC398AE8AEF}"/>
                    </a:ext>
                  </a:extLst>
                </p14:cNvPr>
                <p14:cNvContentPartPr/>
                <p14:nvPr/>
              </p14:nvContentPartPr>
              <p14:xfrm>
                <a:off x="3083805" y="4748093"/>
                <a:ext cx="12240" cy="23760"/>
              </p14:xfrm>
            </p:contentPart>
          </mc:Choice>
          <mc:Fallback xmlns="">
            <p:pic>
              <p:nvPicPr>
                <p:cNvPr id="57" name="Ink 56">
                  <a:extLst>
                    <a:ext uri="{FF2B5EF4-FFF2-40B4-BE49-F238E27FC236}">
                      <a16:creationId xmlns:a16="http://schemas.microsoft.com/office/drawing/2014/main" id="{BE0907E1-6D14-654B-9E02-0FC398AE8AEF}"/>
                    </a:ext>
                  </a:extLst>
                </p:cNvPr>
                <p:cNvPicPr/>
                <p:nvPr/>
              </p:nvPicPr>
              <p:blipFill>
                <a:blip r:embed="rId56"/>
                <a:stretch>
                  <a:fillRect/>
                </a:stretch>
              </p:blipFill>
              <p:spPr>
                <a:xfrm>
                  <a:off x="3076245" y="4740646"/>
                  <a:ext cx="27360" cy="3865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8" name="Ink 57">
                  <a:extLst>
                    <a:ext uri="{FF2B5EF4-FFF2-40B4-BE49-F238E27FC236}">
                      <a16:creationId xmlns:a16="http://schemas.microsoft.com/office/drawing/2014/main" id="{E707A9BA-33BB-DD41-90E4-1AAF02079F50}"/>
                    </a:ext>
                  </a:extLst>
                </p14:cNvPr>
                <p14:cNvContentPartPr/>
                <p14:nvPr/>
              </p14:nvContentPartPr>
              <p14:xfrm>
                <a:off x="3034125" y="4707413"/>
                <a:ext cx="56880" cy="77760"/>
              </p14:xfrm>
            </p:contentPart>
          </mc:Choice>
          <mc:Fallback xmlns="">
            <p:pic>
              <p:nvPicPr>
                <p:cNvPr id="58" name="Ink 57">
                  <a:extLst>
                    <a:ext uri="{FF2B5EF4-FFF2-40B4-BE49-F238E27FC236}">
                      <a16:creationId xmlns:a16="http://schemas.microsoft.com/office/drawing/2014/main" id="{E707A9BA-33BB-DD41-90E4-1AAF02079F50}"/>
                    </a:ext>
                  </a:extLst>
                </p:cNvPr>
                <p:cNvPicPr/>
                <p:nvPr/>
              </p:nvPicPr>
              <p:blipFill>
                <a:blip r:embed="rId58"/>
                <a:stretch>
                  <a:fillRect/>
                </a:stretch>
              </p:blipFill>
              <p:spPr>
                <a:xfrm>
                  <a:off x="3026565" y="4699853"/>
                  <a:ext cx="72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Ink 58">
                  <a:extLst>
                    <a:ext uri="{FF2B5EF4-FFF2-40B4-BE49-F238E27FC236}">
                      <a16:creationId xmlns:a16="http://schemas.microsoft.com/office/drawing/2014/main" id="{0A448DD6-AD1D-7940-BACA-61FE62D498BC}"/>
                    </a:ext>
                  </a:extLst>
                </p14:cNvPr>
                <p14:cNvContentPartPr/>
                <p14:nvPr/>
              </p14:nvContentPartPr>
              <p14:xfrm>
                <a:off x="3128445" y="4724693"/>
                <a:ext cx="26280" cy="47160"/>
              </p14:xfrm>
            </p:contentPart>
          </mc:Choice>
          <mc:Fallback xmlns="">
            <p:pic>
              <p:nvPicPr>
                <p:cNvPr id="59" name="Ink 58">
                  <a:extLst>
                    <a:ext uri="{FF2B5EF4-FFF2-40B4-BE49-F238E27FC236}">
                      <a16:creationId xmlns:a16="http://schemas.microsoft.com/office/drawing/2014/main" id="{0A448DD6-AD1D-7940-BACA-61FE62D498BC}"/>
                    </a:ext>
                  </a:extLst>
                </p:cNvPr>
                <p:cNvPicPr/>
                <p:nvPr/>
              </p:nvPicPr>
              <p:blipFill>
                <a:blip r:embed="rId60"/>
                <a:stretch>
                  <a:fillRect/>
                </a:stretch>
              </p:blipFill>
              <p:spPr>
                <a:xfrm>
                  <a:off x="3120780" y="4717133"/>
                  <a:ext cx="4161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Ink 59">
                  <a:extLst>
                    <a:ext uri="{FF2B5EF4-FFF2-40B4-BE49-F238E27FC236}">
                      <a16:creationId xmlns:a16="http://schemas.microsoft.com/office/drawing/2014/main" id="{870546CA-C5A3-B34E-943B-F6C9A8F01CA1}"/>
                    </a:ext>
                  </a:extLst>
                </p14:cNvPr>
                <p14:cNvContentPartPr/>
                <p14:nvPr/>
              </p14:nvContentPartPr>
              <p14:xfrm>
                <a:off x="3187125" y="4636493"/>
                <a:ext cx="9360" cy="151920"/>
              </p14:xfrm>
            </p:contentPart>
          </mc:Choice>
          <mc:Fallback xmlns="">
            <p:pic>
              <p:nvPicPr>
                <p:cNvPr id="60" name="Ink 59">
                  <a:extLst>
                    <a:ext uri="{FF2B5EF4-FFF2-40B4-BE49-F238E27FC236}">
                      <a16:creationId xmlns:a16="http://schemas.microsoft.com/office/drawing/2014/main" id="{870546CA-C5A3-B34E-943B-F6C9A8F01CA1}"/>
                    </a:ext>
                  </a:extLst>
                </p:cNvPr>
                <p:cNvPicPr/>
                <p:nvPr/>
              </p:nvPicPr>
              <p:blipFill>
                <a:blip r:embed="rId62"/>
                <a:stretch>
                  <a:fillRect/>
                </a:stretch>
              </p:blipFill>
              <p:spPr>
                <a:xfrm>
                  <a:off x="3179565" y="4628933"/>
                  <a:ext cx="24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Ink 60">
                  <a:extLst>
                    <a:ext uri="{FF2B5EF4-FFF2-40B4-BE49-F238E27FC236}">
                      <a16:creationId xmlns:a16="http://schemas.microsoft.com/office/drawing/2014/main" id="{8494BD81-E19F-A046-8D55-8D975FABB22E}"/>
                    </a:ext>
                  </a:extLst>
                </p14:cNvPr>
                <p14:cNvContentPartPr/>
                <p14:nvPr/>
              </p14:nvContentPartPr>
              <p14:xfrm>
                <a:off x="3114765" y="4691573"/>
                <a:ext cx="122400" cy="28440"/>
              </p14:xfrm>
            </p:contentPart>
          </mc:Choice>
          <mc:Fallback xmlns="">
            <p:pic>
              <p:nvPicPr>
                <p:cNvPr id="61" name="Ink 60">
                  <a:extLst>
                    <a:ext uri="{FF2B5EF4-FFF2-40B4-BE49-F238E27FC236}">
                      <a16:creationId xmlns:a16="http://schemas.microsoft.com/office/drawing/2014/main" id="{8494BD81-E19F-A046-8D55-8D975FABB22E}"/>
                    </a:ext>
                  </a:extLst>
                </p:cNvPr>
                <p:cNvPicPr/>
                <p:nvPr/>
              </p:nvPicPr>
              <p:blipFill>
                <a:blip r:embed="rId64"/>
                <a:stretch>
                  <a:fillRect/>
                </a:stretch>
              </p:blipFill>
              <p:spPr>
                <a:xfrm>
                  <a:off x="3107205" y="4684107"/>
                  <a:ext cx="137520" cy="43371"/>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Ink 61">
                  <a:extLst>
                    <a:ext uri="{FF2B5EF4-FFF2-40B4-BE49-F238E27FC236}">
                      <a16:creationId xmlns:a16="http://schemas.microsoft.com/office/drawing/2014/main" id="{9F8F5367-01E8-9249-8A4D-BF6FB897FA2F}"/>
                    </a:ext>
                  </a:extLst>
                </p14:cNvPr>
                <p14:cNvContentPartPr/>
                <p14:nvPr/>
              </p14:nvContentPartPr>
              <p14:xfrm>
                <a:off x="3337965" y="4705973"/>
                <a:ext cx="181800" cy="89280"/>
              </p14:xfrm>
            </p:contentPart>
          </mc:Choice>
          <mc:Fallback xmlns="">
            <p:pic>
              <p:nvPicPr>
                <p:cNvPr id="62" name="Ink 61">
                  <a:extLst>
                    <a:ext uri="{FF2B5EF4-FFF2-40B4-BE49-F238E27FC236}">
                      <a16:creationId xmlns:a16="http://schemas.microsoft.com/office/drawing/2014/main" id="{9F8F5367-01E8-9249-8A4D-BF6FB897FA2F}"/>
                    </a:ext>
                  </a:extLst>
                </p:cNvPr>
                <p:cNvPicPr/>
                <p:nvPr/>
              </p:nvPicPr>
              <p:blipFill>
                <a:blip r:embed="rId66"/>
                <a:stretch>
                  <a:fillRect/>
                </a:stretch>
              </p:blipFill>
              <p:spPr>
                <a:xfrm>
                  <a:off x="3330390" y="4698413"/>
                  <a:ext cx="19695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Ink 63">
                  <a:extLst>
                    <a:ext uri="{FF2B5EF4-FFF2-40B4-BE49-F238E27FC236}">
                      <a16:creationId xmlns:a16="http://schemas.microsoft.com/office/drawing/2014/main" id="{2A0FB454-B7E5-DC4E-9DB6-4227557269DF}"/>
                    </a:ext>
                  </a:extLst>
                </p14:cNvPr>
                <p14:cNvContentPartPr/>
                <p14:nvPr/>
              </p14:nvContentPartPr>
              <p14:xfrm>
                <a:off x="782685" y="4997573"/>
                <a:ext cx="137160" cy="38160"/>
              </p14:xfrm>
            </p:contentPart>
          </mc:Choice>
          <mc:Fallback xmlns="">
            <p:pic>
              <p:nvPicPr>
                <p:cNvPr id="64" name="Ink 63">
                  <a:extLst>
                    <a:ext uri="{FF2B5EF4-FFF2-40B4-BE49-F238E27FC236}">
                      <a16:creationId xmlns:a16="http://schemas.microsoft.com/office/drawing/2014/main" id="{2A0FB454-B7E5-DC4E-9DB6-4227557269DF}"/>
                    </a:ext>
                  </a:extLst>
                </p:cNvPr>
                <p:cNvPicPr/>
                <p:nvPr/>
              </p:nvPicPr>
              <p:blipFill>
                <a:blip r:embed="rId68"/>
                <a:stretch>
                  <a:fillRect/>
                </a:stretch>
              </p:blipFill>
              <p:spPr>
                <a:xfrm>
                  <a:off x="775125" y="4989941"/>
                  <a:ext cx="152280" cy="5342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Ink 64">
                  <a:extLst>
                    <a:ext uri="{FF2B5EF4-FFF2-40B4-BE49-F238E27FC236}">
                      <a16:creationId xmlns:a16="http://schemas.microsoft.com/office/drawing/2014/main" id="{F9E0C98C-8435-C248-91CC-7F6FED7B4156}"/>
                    </a:ext>
                  </a:extLst>
                </p14:cNvPr>
                <p14:cNvContentPartPr/>
                <p14:nvPr/>
              </p14:nvContentPartPr>
              <p14:xfrm>
                <a:off x="863685" y="4952933"/>
                <a:ext cx="7560" cy="134640"/>
              </p14:xfrm>
            </p:contentPart>
          </mc:Choice>
          <mc:Fallback xmlns="">
            <p:pic>
              <p:nvPicPr>
                <p:cNvPr id="65" name="Ink 64">
                  <a:extLst>
                    <a:ext uri="{FF2B5EF4-FFF2-40B4-BE49-F238E27FC236}">
                      <a16:creationId xmlns:a16="http://schemas.microsoft.com/office/drawing/2014/main" id="{F9E0C98C-8435-C248-91CC-7F6FED7B4156}"/>
                    </a:ext>
                  </a:extLst>
                </p:cNvPr>
                <p:cNvPicPr/>
                <p:nvPr/>
              </p:nvPicPr>
              <p:blipFill>
                <a:blip r:embed="rId70"/>
                <a:stretch>
                  <a:fillRect/>
                </a:stretch>
              </p:blipFill>
              <p:spPr>
                <a:xfrm>
                  <a:off x="855747" y="4945373"/>
                  <a:ext cx="23436"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Ink 65">
                  <a:extLst>
                    <a:ext uri="{FF2B5EF4-FFF2-40B4-BE49-F238E27FC236}">
                      <a16:creationId xmlns:a16="http://schemas.microsoft.com/office/drawing/2014/main" id="{A3BC908B-0508-C045-9AC5-94D58F5DF8C4}"/>
                    </a:ext>
                  </a:extLst>
                </p14:cNvPr>
                <p14:cNvContentPartPr/>
                <p14:nvPr/>
              </p14:nvContentPartPr>
              <p14:xfrm>
                <a:off x="914445" y="5009813"/>
                <a:ext cx="69840" cy="61200"/>
              </p14:xfrm>
            </p:contentPart>
          </mc:Choice>
          <mc:Fallback xmlns="">
            <p:pic>
              <p:nvPicPr>
                <p:cNvPr id="66" name="Ink 65">
                  <a:extLst>
                    <a:ext uri="{FF2B5EF4-FFF2-40B4-BE49-F238E27FC236}">
                      <a16:creationId xmlns:a16="http://schemas.microsoft.com/office/drawing/2014/main" id="{A3BC908B-0508-C045-9AC5-94D58F5DF8C4}"/>
                    </a:ext>
                  </a:extLst>
                </p:cNvPr>
                <p:cNvPicPr/>
                <p:nvPr/>
              </p:nvPicPr>
              <p:blipFill>
                <a:blip r:embed="rId72"/>
                <a:stretch>
                  <a:fillRect/>
                </a:stretch>
              </p:blipFill>
              <p:spPr>
                <a:xfrm>
                  <a:off x="906846" y="5002208"/>
                  <a:ext cx="85038" cy="76409"/>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Ink 66">
                  <a:extLst>
                    <a:ext uri="{FF2B5EF4-FFF2-40B4-BE49-F238E27FC236}">
                      <a16:creationId xmlns:a16="http://schemas.microsoft.com/office/drawing/2014/main" id="{0000E76B-CC50-A147-A16B-7E3E42CA8F9A}"/>
                    </a:ext>
                  </a:extLst>
                </p14:cNvPr>
                <p14:cNvContentPartPr/>
                <p14:nvPr/>
              </p14:nvContentPartPr>
              <p14:xfrm>
                <a:off x="1014885" y="5002973"/>
                <a:ext cx="47160" cy="58680"/>
              </p14:xfrm>
            </p:contentPart>
          </mc:Choice>
          <mc:Fallback xmlns="">
            <p:pic>
              <p:nvPicPr>
                <p:cNvPr id="67" name="Ink 66">
                  <a:extLst>
                    <a:ext uri="{FF2B5EF4-FFF2-40B4-BE49-F238E27FC236}">
                      <a16:creationId xmlns:a16="http://schemas.microsoft.com/office/drawing/2014/main" id="{0000E76B-CC50-A147-A16B-7E3E42CA8F9A}"/>
                    </a:ext>
                  </a:extLst>
                </p:cNvPr>
                <p:cNvPicPr/>
                <p:nvPr/>
              </p:nvPicPr>
              <p:blipFill>
                <a:blip r:embed="rId74"/>
                <a:stretch>
                  <a:fillRect/>
                </a:stretch>
              </p:blipFill>
              <p:spPr>
                <a:xfrm>
                  <a:off x="1007325" y="4995413"/>
                  <a:ext cx="62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8" name="Ink 67">
                  <a:extLst>
                    <a:ext uri="{FF2B5EF4-FFF2-40B4-BE49-F238E27FC236}">
                      <a16:creationId xmlns:a16="http://schemas.microsoft.com/office/drawing/2014/main" id="{1B221756-C2D7-104E-83AC-AFD06225EE0F}"/>
                    </a:ext>
                  </a:extLst>
                </p14:cNvPr>
                <p14:cNvContentPartPr/>
                <p14:nvPr/>
              </p14:nvContentPartPr>
              <p14:xfrm>
                <a:off x="1063845" y="4932053"/>
                <a:ext cx="104040" cy="117720"/>
              </p14:xfrm>
            </p:contentPart>
          </mc:Choice>
          <mc:Fallback xmlns="">
            <p:pic>
              <p:nvPicPr>
                <p:cNvPr id="68" name="Ink 67">
                  <a:extLst>
                    <a:ext uri="{FF2B5EF4-FFF2-40B4-BE49-F238E27FC236}">
                      <a16:creationId xmlns:a16="http://schemas.microsoft.com/office/drawing/2014/main" id="{1B221756-C2D7-104E-83AC-AFD06225EE0F}"/>
                    </a:ext>
                  </a:extLst>
                </p:cNvPr>
                <p:cNvPicPr/>
                <p:nvPr/>
              </p:nvPicPr>
              <p:blipFill>
                <a:blip r:embed="rId76"/>
                <a:stretch>
                  <a:fillRect/>
                </a:stretch>
              </p:blipFill>
              <p:spPr>
                <a:xfrm>
                  <a:off x="1056259" y="4924470"/>
                  <a:ext cx="119213" cy="13288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9" name="Ink 68">
                  <a:extLst>
                    <a:ext uri="{FF2B5EF4-FFF2-40B4-BE49-F238E27FC236}">
                      <a16:creationId xmlns:a16="http://schemas.microsoft.com/office/drawing/2014/main" id="{3C431CCA-825C-5A4B-B635-A2A3E975ECA7}"/>
                    </a:ext>
                  </a:extLst>
                </p14:cNvPr>
                <p14:cNvContentPartPr/>
                <p14:nvPr/>
              </p14:nvContentPartPr>
              <p14:xfrm>
                <a:off x="1158165" y="5018813"/>
                <a:ext cx="19080" cy="21600"/>
              </p14:xfrm>
            </p:contentPart>
          </mc:Choice>
          <mc:Fallback xmlns="">
            <p:pic>
              <p:nvPicPr>
                <p:cNvPr id="69" name="Ink 68">
                  <a:extLst>
                    <a:ext uri="{FF2B5EF4-FFF2-40B4-BE49-F238E27FC236}">
                      <a16:creationId xmlns:a16="http://schemas.microsoft.com/office/drawing/2014/main" id="{3C431CCA-825C-5A4B-B635-A2A3E975ECA7}"/>
                    </a:ext>
                  </a:extLst>
                </p:cNvPr>
                <p:cNvPicPr/>
                <p:nvPr/>
              </p:nvPicPr>
              <p:blipFill>
                <a:blip r:embed="rId78"/>
                <a:stretch>
                  <a:fillRect/>
                </a:stretch>
              </p:blipFill>
              <p:spPr>
                <a:xfrm>
                  <a:off x="1150605" y="5011253"/>
                  <a:ext cx="34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 name="Ink 69">
                  <a:extLst>
                    <a:ext uri="{FF2B5EF4-FFF2-40B4-BE49-F238E27FC236}">
                      <a16:creationId xmlns:a16="http://schemas.microsoft.com/office/drawing/2014/main" id="{230A5C20-9E12-5C42-AC47-90BACCBA2CA3}"/>
                    </a:ext>
                  </a:extLst>
                </p14:cNvPr>
                <p14:cNvContentPartPr/>
                <p14:nvPr/>
              </p14:nvContentPartPr>
              <p14:xfrm>
                <a:off x="1136925" y="4995413"/>
                <a:ext cx="30960" cy="16920"/>
              </p14:xfrm>
            </p:contentPart>
          </mc:Choice>
          <mc:Fallback xmlns="">
            <p:pic>
              <p:nvPicPr>
                <p:cNvPr id="70" name="Ink 69">
                  <a:extLst>
                    <a:ext uri="{FF2B5EF4-FFF2-40B4-BE49-F238E27FC236}">
                      <a16:creationId xmlns:a16="http://schemas.microsoft.com/office/drawing/2014/main" id="{230A5C20-9E12-5C42-AC47-90BACCBA2CA3}"/>
                    </a:ext>
                  </a:extLst>
                </p:cNvPr>
                <p:cNvPicPr/>
                <p:nvPr/>
              </p:nvPicPr>
              <p:blipFill>
                <a:blip r:embed="rId80"/>
                <a:stretch>
                  <a:fillRect/>
                </a:stretch>
              </p:blipFill>
              <p:spPr>
                <a:xfrm>
                  <a:off x="1129365" y="4987853"/>
                  <a:ext cx="46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 name="Ink 71">
                  <a:extLst>
                    <a:ext uri="{FF2B5EF4-FFF2-40B4-BE49-F238E27FC236}">
                      <a16:creationId xmlns:a16="http://schemas.microsoft.com/office/drawing/2014/main" id="{DB16F526-750F-1F44-A6E7-F11331B7A56D}"/>
                    </a:ext>
                  </a:extLst>
                </p14:cNvPr>
                <p14:cNvContentPartPr/>
                <p14:nvPr/>
              </p14:nvContentPartPr>
              <p14:xfrm>
                <a:off x="1198125" y="5004413"/>
                <a:ext cx="68760" cy="30960"/>
              </p14:xfrm>
            </p:contentPart>
          </mc:Choice>
          <mc:Fallback xmlns="">
            <p:pic>
              <p:nvPicPr>
                <p:cNvPr id="72" name="Ink 71">
                  <a:extLst>
                    <a:ext uri="{FF2B5EF4-FFF2-40B4-BE49-F238E27FC236}">
                      <a16:creationId xmlns:a16="http://schemas.microsoft.com/office/drawing/2014/main" id="{DB16F526-750F-1F44-A6E7-F11331B7A56D}"/>
                    </a:ext>
                  </a:extLst>
                </p:cNvPr>
                <p:cNvPicPr/>
                <p:nvPr/>
              </p:nvPicPr>
              <p:blipFill>
                <a:blip r:embed="rId82"/>
                <a:stretch>
                  <a:fillRect/>
                </a:stretch>
              </p:blipFill>
              <p:spPr>
                <a:xfrm>
                  <a:off x="1190565" y="4996853"/>
                  <a:ext cx="83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3" name="Ink 72">
                  <a:extLst>
                    <a:ext uri="{FF2B5EF4-FFF2-40B4-BE49-F238E27FC236}">
                      <a16:creationId xmlns:a16="http://schemas.microsoft.com/office/drawing/2014/main" id="{0864B231-88AF-3845-A947-E0C6F1DE8A62}"/>
                    </a:ext>
                  </a:extLst>
                </p14:cNvPr>
                <p14:cNvContentPartPr/>
                <p14:nvPr/>
              </p14:nvContentPartPr>
              <p14:xfrm>
                <a:off x="1282725" y="4927013"/>
                <a:ext cx="162720" cy="108720"/>
              </p14:xfrm>
            </p:contentPart>
          </mc:Choice>
          <mc:Fallback xmlns="">
            <p:pic>
              <p:nvPicPr>
                <p:cNvPr id="73" name="Ink 72">
                  <a:extLst>
                    <a:ext uri="{FF2B5EF4-FFF2-40B4-BE49-F238E27FC236}">
                      <a16:creationId xmlns:a16="http://schemas.microsoft.com/office/drawing/2014/main" id="{0864B231-88AF-3845-A947-E0C6F1DE8A62}"/>
                    </a:ext>
                  </a:extLst>
                </p:cNvPr>
                <p:cNvPicPr/>
                <p:nvPr/>
              </p:nvPicPr>
              <p:blipFill>
                <a:blip r:embed="rId84"/>
                <a:stretch>
                  <a:fillRect/>
                </a:stretch>
              </p:blipFill>
              <p:spPr>
                <a:xfrm>
                  <a:off x="1275165" y="4919453"/>
                  <a:ext cx="177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Ink 74">
                  <a:extLst>
                    <a:ext uri="{FF2B5EF4-FFF2-40B4-BE49-F238E27FC236}">
                      <a16:creationId xmlns:a16="http://schemas.microsoft.com/office/drawing/2014/main" id="{3F22AAE8-CB47-664A-8F63-959CEAF4A5D9}"/>
                    </a:ext>
                  </a:extLst>
                </p14:cNvPr>
                <p14:cNvContentPartPr/>
                <p14:nvPr/>
              </p14:nvContentPartPr>
              <p14:xfrm>
                <a:off x="1519245" y="4957613"/>
                <a:ext cx="106560" cy="14400"/>
              </p14:xfrm>
            </p:contentPart>
          </mc:Choice>
          <mc:Fallback xmlns="">
            <p:pic>
              <p:nvPicPr>
                <p:cNvPr id="75" name="Ink 74">
                  <a:extLst>
                    <a:ext uri="{FF2B5EF4-FFF2-40B4-BE49-F238E27FC236}">
                      <a16:creationId xmlns:a16="http://schemas.microsoft.com/office/drawing/2014/main" id="{3F22AAE8-CB47-664A-8F63-959CEAF4A5D9}"/>
                    </a:ext>
                  </a:extLst>
                </p:cNvPr>
                <p:cNvPicPr/>
                <p:nvPr/>
              </p:nvPicPr>
              <p:blipFill>
                <a:blip r:embed="rId86"/>
                <a:stretch>
                  <a:fillRect/>
                </a:stretch>
              </p:blipFill>
              <p:spPr>
                <a:xfrm>
                  <a:off x="1511685" y="4950237"/>
                  <a:ext cx="121680" cy="29151"/>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 name="Ink 75">
                  <a:extLst>
                    <a:ext uri="{FF2B5EF4-FFF2-40B4-BE49-F238E27FC236}">
                      <a16:creationId xmlns:a16="http://schemas.microsoft.com/office/drawing/2014/main" id="{36B07517-B84A-7A42-B7A9-9291EC29DF9A}"/>
                    </a:ext>
                  </a:extLst>
                </p14:cNvPr>
                <p14:cNvContentPartPr/>
                <p14:nvPr/>
              </p14:nvContentPartPr>
              <p14:xfrm>
                <a:off x="1565325" y="4914053"/>
                <a:ext cx="9720" cy="123120"/>
              </p14:xfrm>
            </p:contentPart>
          </mc:Choice>
          <mc:Fallback xmlns="">
            <p:pic>
              <p:nvPicPr>
                <p:cNvPr id="76" name="Ink 75">
                  <a:extLst>
                    <a:ext uri="{FF2B5EF4-FFF2-40B4-BE49-F238E27FC236}">
                      <a16:creationId xmlns:a16="http://schemas.microsoft.com/office/drawing/2014/main" id="{36B07517-B84A-7A42-B7A9-9291EC29DF9A}"/>
                    </a:ext>
                  </a:extLst>
                </p:cNvPr>
                <p:cNvPicPr/>
                <p:nvPr/>
              </p:nvPicPr>
              <p:blipFill>
                <a:blip r:embed="rId88"/>
                <a:stretch>
                  <a:fillRect/>
                </a:stretch>
              </p:blipFill>
              <p:spPr>
                <a:xfrm>
                  <a:off x="1558035" y="4906493"/>
                  <a:ext cx="243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7" name="Ink 76">
                  <a:extLst>
                    <a:ext uri="{FF2B5EF4-FFF2-40B4-BE49-F238E27FC236}">
                      <a16:creationId xmlns:a16="http://schemas.microsoft.com/office/drawing/2014/main" id="{F30B0A7D-1A04-7144-BA11-5644602EE01E}"/>
                    </a:ext>
                  </a:extLst>
                </p14:cNvPr>
                <p14:cNvContentPartPr/>
                <p14:nvPr/>
              </p14:nvContentPartPr>
              <p14:xfrm>
                <a:off x="1619325" y="4957613"/>
                <a:ext cx="49680" cy="59040"/>
              </p14:xfrm>
            </p:contentPart>
          </mc:Choice>
          <mc:Fallback xmlns="">
            <p:pic>
              <p:nvPicPr>
                <p:cNvPr id="77" name="Ink 76">
                  <a:extLst>
                    <a:ext uri="{FF2B5EF4-FFF2-40B4-BE49-F238E27FC236}">
                      <a16:creationId xmlns:a16="http://schemas.microsoft.com/office/drawing/2014/main" id="{F30B0A7D-1A04-7144-BA11-5644602EE01E}"/>
                    </a:ext>
                  </a:extLst>
                </p:cNvPr>
                <p:cNvPicPr/>
                <p:nvPr/>
              </p:nvPicPr>
              <p:blipFill>
                <a:blip r:embed="rId90"/>
                <a:stretch>
                  <a:fillRect/>
                </a:stretch>
              </p:blipFill>
              <p:spPr>
                <a:xfrm>
                  <a:off x="1611765" y="4950053"/>
                  <a:ext cx="64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8" name="Ink 77">
                  <a:extLst>
                    <a:ext uri="{FF2B5EF4-FFF2-40B4-BE49-F238E27FC236}">
                      <a16:creationId xmlns:a16="http://schemas.microsoft.com/office/drawing/2014/main" id="{F84670B6-061E-184C-9597-377EFF1675BB}"/>
                    </a:ext>
                  </a:extLst>
                </p14:cNvPr>
                <p14:cNvContentPartPr/>
                <p14:nvPr/>
              </p14:nvContentPartPr>
              <p14:xfrm>
                <a:off x="1690245" y="4955093"/>
                <a:ext cx="73440" cy="45000"/>
              </p14:xfrm>
            </p:contentPart>
          </mc:Choice>
          <mc:Fallback xmlns="">
            <p:pic>
              <p:nvPicPr>
                <p:cNvPr id="78" name="Ink 77">
                  <a:extLst>
                    <a:ext uri="{FF2B5EF4-FFF2-40B4-BE49-F238E27FC236}">
                      <a16:creationId xmlns:a16="http://schemas.microsoft.com/office/drawing/2014/main" id="{F84670B6-061E-184C-9597-377EFF1675BB}"/>
                    </a:ext>
                  </a:extLst>
                </p:cNvPr>
                <p:cNvPicPr/>
                <p:nvPr/>
              </p:nvPicPr>
              <p:blipFill>
                <a:blip r:embed="rId92"/>
                <a:stretch>
                  <a:fillRect/>
                </a:stretch>
              </p:blipFill>
              <p:spPr>
                <a:xfrm>
                  <a:off x="1682685" y="4947472"/>
                  <a:ext cx="88560" cy="6024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9" name="Ink 78">
                  <a:extLst>
                    <a:ext uri="{FF2B5EF4-FFF2-40B4-BE49-F238E27FC236}">
                      <a16:creationId xmlns:a16="http://schemas.microsoft.com/office/drawing/2014/main" id="{1B4BA8BF-CC9F-8948-8B91-FCA2B891233F}"/>
                    </a:ext>
                  </a:extLst>
                </p14:cNvPr>
                <p14:cNvContentPartPr/>
                <p14:nvPr/>
              </p14:nvContentPartPr>
              <p14:xfrm>
                <a:off x="1779885" y="4959773"/>
                <a:ext cx="56160" cy="56880"/>
              </p14:xfrm>
            </p:contentPart>
          </mc:Choice>
          <mc:Fallback xmlns="">
            <p:pic>
              <p:nvPicPr>
                <p:cNvPr id="79" name="Ink 78">
                  <a:extLst>
                    <a:ext uri="{FF2B5EF4-FFF2-40B4-BE49-F238E27FC236}">
                      <a16:creationId xmlns:a16="http://schemas.microsoft.com/office/drawing/2014/main" id="{1B4BA8BF-CC9F-8948-8B91-FCA2B891233F}"/>
                    </a:ext>
                  </a:extLst>
                </p:cNvPr>
                <p:cNvPicPr/>
                <p:nvPr/>
              </p:nvPicPr>
              <p:blipFill>
                <a:blip r:embed="rId94"/>
                <a:stretch>
                  <a:fillRect/>
                </a:stretch>
              </p:blipFill>
              <p:spPr>
                <a:xfrm>
                  <a:off x="1772325" y="4952213"/>
                  <a:ext cx="71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0" name="Ink 79">
                  <a:extLst>
                    <a:ext uri="{FF2B5EF4-FFF2-40B4-BE49-F238E27FC236}">
                      <a16:creationId xmlns:a16="http://schemas.microsoft.com/office/drawing/2014/main" id="{71EBCCDC-9D73-6542-B441-0DA52AF4918F}"/>
                    </a:ext>
                  </a:extLst>
                </p14:cNvPr>
                <p14:cNvContentPartPr/>
                <p14:nvPr/>
              </p14:nvContentPartPr>
              <p14:xfrm>
                <a:off x="1859445" y="4865813"/>
                <a:ext cx="68760" cy="155880"/>
              </p14:xfrm>
            </p:contentPart>
          </mc:Choice>
          <mc:Fallback xmlns="">
            <p:pic>
              <p:nvPicPr>
                <p:cNvPr id="80" name="Ink 79">
                  <a:extLst>
                    <a:ext uri="{FF2B5EF4-FFF2-40B4-BE49-F238E27FC236}">
                      <a16:creationId xmlns:a16="http://schemas.microsoft.com/office/drawing/2014/main" id="{71EBCCDC-9D73-6542-B441-0DA52AF4918F}"/>
                    </a:ext>
                  </a:extLst>
                </p:cNvPr>
                <p:cNvPicPr/>
                <p:nvPr/>
              </p:nvPicPr>
              <p:blipFill>
                <a:blip r:embed="rId96"/>
                <a:stretch>
                  <a:fillRect/>
                </a:stretch>
              </p:blipFill>
              <p:spPr>
                <a:xfrm>
                  <a:off x="1851885" y="4858253"/>
                  <a:ext cx="83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2" name="Ink 81">
                  <a:extLst>
                    <a:ext uri="{FF2B5EF4-FFF2-40B4-BE49-F238E27FC236}">
                      <a16:creationId xmlns:a16="http://schemas.microsoft.com/office/drawing/2014/main" id="{784A8810-3E7D-7F48-B37C-F4BC7D38EE91}"/>
                    </a:ext>
                  </a:extLst>
                </p14:cNvPr>
                <p14:cNvContentPartPr/>
                <p14:nvPr/>
              </p14:nvContentPartPr>
              <p14:xfrm>
                <a:off x="2048085" y="4962293"/>
                <a:ext cx="227520" cy="61560"/>
              </p14:xfrm>
            </p:contentPart>
          </mc:Choice>
          <mc:Fallback xmlns="">
            <p:pic>
              <p:nvPicPr>
                <p:cNvPr id="82" name="Ink 81">
                  <a:extLst>
                    <a:ext uri="{FF2B5EF4-FFF2-40B4-BE49-F238E27FC236}">
                      <a16:creationId xmlns:a16="http://schemas.microsoft.com/office/drawing/2014/main" id="{784A8810-3E7D-7F48-B37C-F4BC7D38EE91}"/>
                    </a:ext>
                  </a:extLst>
                </p:cNvPr>
                <p:cNvPicPr/>
                <p:nvPr/>
              </p:nvPicPr>
              <p:blipFill>
                <a:blip r:embed="rId98"/>
                <a:stretch>
                  <a:fillRect/>
                </a:stretch>
              </p:blipFill>
              <p:spPr>
                <a:xfrm>
                  <a:off x="2040525" y="4954777"/>
                  <a:ext cx="242640" cy="76592"/>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Ink 83">
                  <a:extLst>
                    <a:ext uri="{FF2B5EF4-FFF2-40B4-BE49-F238E27FC236}">
                      <a16:creationId xmlns:a16="http://schemas.microsoft.com/office/drawing/2014/main" id="{C868CC33-1F9C-5645-BE9D-4BA7880F106B}"/>
                    </a:ext>
                  </a:extLst>
                </p14:cNvPr>
                <p14:cNvContentPartPr/>
                <p14:nvPr/>
              </p14:nvContentPartPr>
              <p14:xfrm>
                <a:off x="2354085" y="4924493"/>
                <a:ext cx="75240" cy="107280"/>
              </p14:xfrm>
            </p:contentPart>
          </mc:Choice>
          <mc:Fallback xmlns="">
            <p:pic>
              <p:nvPicPr>
                <p:cNvPr id="84" name="Ink 83">
                  <a:extLst>
                    <a:ext uri="{FF2B5EF4-FFF2-40B4-BE49-F238E27FC236}">
                      <a16:creationId xmlns:a16="http://schemas.microsoft.com/office/drawing/2014/main" id="{C868CC33-1F9C-5645-BE9D-4BA7880F106B}"/>
                    </a:ext>
                  </a:extLst>
                </p:cNvPr>
                <p:cNvPicPr/>
                <p:nvPr/>
              </p:nvPicPr>
              <p:blipFill>
                <a:blip r:embed="rId100"/>
                <a:stretch>
                  <a:fillRect/>
                </a:stretch>
              </p:blipFill>
              <p:spPr>
                <a:xfrm>
                  <a:off x="2346525" y="4916933"/>
                  <a:ext cx="90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Ink 84">
                  <a:extLst>
                    <a:ext uri="{FF2B5EF4-FFF2-40B4-BE49-F238E27FC236}">
                      <a16:creationId xmlns:a16="http://schemas.microsoft.com/office/drawing/2014/main" id="{33881853-BB9B-4045-9EAE-CF363D32EC53}"/>
                    </a:ext>
                  </a:extLst>
                </p14:cNvPr>
                <p14:cNvContentPartPr/>
                <p14:nvPr/>
              </p14:nvContentPartPr>
              <p14:xfrm>
                <a:off x="2434005" y="4877693"/>
                <a:ext cx="61560" cy="143640"/>
              </p14:xfrm>
            </p:contentPart>
          </mc:Choice>
          <mc:Fallback xmlns="">
            <p:pic>
              <p:nvPicPr>
                <p:cNvPr id="85" name="Ink 84">
                  <a:extLst>
                    <a:ext uri="{FF2B5EF4-FFF2-40B4-BE49-F238E27FC236}">
                      <a16:creationId xmlns:a16="http://schemas.microsoft.com/office/drawing/2014/main" id="{33881853-BB9B-4045-9EAE-CF363D32EC53}"/>
                    </a:ext>
                  </a:extLst>
                </p:cNvPr>
                <p:cNvPicPr/>
                <p:nvPr/>
              </p:nvPicPr>
              <p:blipFill>
                <a:blip r:embed="rId102"/>
                <a:stretch>
                  <a:fillRect/>
                </a:stretch>
              </p:blipFill>
              <p:spPr>
                <a:xfrm>
                  <a:off x="2426445" y="4870133"/>
                  <a:ext cx="76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6" name="Ink 85">
                  <a:extLst>
                    <a:ext uri="{FF2B5EF4-FFF2-40B4-BE49-F238E27FC236}">
                      <a16:creationId xmlns:a16="http://schemas.microsoft.com/office/drawing/2014/main" id="{FC63802E-9B54-FF49-9591-F81F92FD502F}"/>
                    </a:ext>
                  </a:extLst>
                </p14:cNvPr>
                <p14:cNvContentPartPr/>
                <p14:nvPr/>
              </p14:nvContentPartPr>
              <p14:xfrm>
                <a:off x="2504565" y="4978853"/>
                <a:ext cx="25920" cy="19080"/>
              </p14:xfrm>
            </p:contentPart>
          </mc:Choice>
          <mc:Fallback xmlns="">
            <p:pic>
              <p:nvPicPr>
                <p:cNvPr id="86" name="Ink 85">
                  <a:extLst>
                    <a:ext uri="{FF2B5EF4-FFF2-40B4-BE49-F238E27FC236}">
                      <a16:creationId xmlns:a16="http://schemas.microsoft.com/office/drawing/2014/main" id="{FC63802E-9B54-FF49-9591-F81F92FD502F}"/>
                    </a:ext>
                  </a:extLst>
                </p:cNvPr>
                <p:cNvPicPr/>
                <p:nvPr/>
              </p:nvPicPr>
              <p:blipFill>
                <a:blip r:embed="rId104"/>
                <a:stretch>
                  <a:fillRect/>
                </a:stretch>
              </p:blipFill>
              <p:spPr>
                <a:xfrm>
                  <a:off x="2497005" y="4971433"/>
                  <a:ext cx="41040" cy="33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7" name="Ink 86">
                  <a:extLst>
                    <a:ext uri="{FF2B5EF4-FFF2-40B4-BE49-F238E27FC236}">
                      <a16:creationId xmlns:a16="http://schemas.microsoft.com/office/drawing/2014/main" id="{A92155D0-CE3C-8449-AA7F-E8759E432A84}"/>
                    </a:ext>
                  </a:extLst>
                </p14:cNvPr>
                <p14:cNvContentPartPr/>
                <p14:nvPr/>
              </p14:nvContentPartPr>
              <p14:xfrm>
                <a:off x="2544525" y="4894973"/>
                <a:ext cx="26280" cy="113760"/>
              </p14:xfrm>
            </p:contentPart>
          </mc:Choice>
          <mc:Fallback xmlns="">
            <p:pic>
              <p:nvPicPr>
                <p:cNvPr id="87" name="Ink 86">
                  <a:extLst>
                    <a:ext uri="{FF2B5EF4-FFF2-40B4-BE49-F238E27FC236}">
                      <a16:creationId xmlns:a16="http://schemas.microsoft.com/office/drawing/2014/main" id="{A92155D0-CE3C-8449-AA7F-E8759E432A84}"/>
                    </a:ext>
                  </a:extLst>
                </p:cNvPr>
                <p:cNvPicPr/>
                <p:nvPr/>
              </p:nvPicPr>
              <p:blipFill>
                <a:blip r:embed="rId106"/>
                <a:stretch>
                  <a:fillRect/>
                </a:stretch>
              </p:blipFill>
              <p:spPr>
                <a:xfrm>
                  <a:off x="2536965" y="4887413"/>
                  <a:ext cx="41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8" name="Ink 87">
                  <a:extLst>
                    <a:ext uri="{FF2B5EF4-FFF2-40B4-BE49-F238E27FC236}">
                      <a16:creationId xmlns:a16="http://schemas.microsoft.com/office/drawing/2014/main" id="{BE9821DF-5A22-C945-8E14-E74FA326C366}"/>
                    </a:ext>
                  </a:extLst>
                </p14:cNvPr>
                <p14:cNvContentPartPr/>
                <p14:nvPr/>
              </p14:nvContentPartPr>
              <p14:xfrm>
                <a:off x="2568285" y="4964813"/>
                <a:ext cx="9720" cy="21600"/>
              </p14:xfrm>
            </p:contentPart>
          </mc:Choice>
          <mc:Fallback xmlns="">
            <p:pic>
              <p:nvPicPr>
                <p:cNvPr id="88" name="Ink 87">
                  <a:extLst>
                    <a:ext uri="{FF2B5EF4-FFF2-40B4-BE49-F238E27FC236}">
                      <a16:creationId xmlns:a16="http://schemas.microsoft.com/office/drawing/2014/main" id="{BE9821DF-5A22-C945-8E14-E74FA326C366}"/>
                    </a:ext>
                  </a:extLst>
                </p:cNvPr>
                <p:cNvPicPr/>
                <p:nvPr/>
              </p:nvPicPr>
              <p:blipFill>
                <a:blip r:embed="rId108"/>
                <a:stretch>
                  <a:fillRect/>
                </a:stretch>
              </p:blipFill>
              <p:spPr>
                <a:xfrm>
                  <a:off x="2560725" y="4957253"/>
                  <a:ext cx="24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9" name="Ink 88">
                  <a:extLst>
                    <a:ext uri="{FF2B5EF4-FFF2-40B4-BE49-F238E27FC236}">
                      <a16:creationId xmlns:a16="http://schemas.microsoft.com/office/drawing/2014/main" id="{F75AB1AA-0D76-B146-B78D-7CE08EBCCE9E}"/>
                    </a:ext>
                  </a:extLst>
                </p14:cNvPr>
                <p14:cNvContentPartPr/>
                <p14:nvPr/>
              </p14:nvContentPartPr>
              <p14:xfrm>
                <a:off x="2542365" y="4866893"/>
                <a:ext cx="139320" cy="164160"/>
              </p14:xfrm>
            </p:contentPart>
          </mc:Choice>
          <mc:Fallback xmlns="">
            <p:pic>
              <p:nvPicPr>
                <p:cNvPr id="89" name="Ink 88">
                  <a:extLst>
                    <a:ext uri="{FF2B5EF4-FFF2-40B4-BE49-F238E27FC236}">
                      <a16:creationId xmlns:a16="http://schemas.microsoft.com/office/drawing/2014/main" id="{F75AB1AA-0D76-B146-B78D-7CE08EBCCE9E}"/>
                    </a:ext>
                  </a:extLst>
                </p:cNvPr>
                <p:cNvPicPr/>
                <p:nvPr/>
              </p:nvPicPr>
              <p:blipFill>
                <a:blip r:embed="rId110"/>
                <a:stretch>
                  <a:fillRect/>
                </a:stretch>
              </p:blipFill>
              <p:spPr>
                <a:xfrm>
                  <a:off x="2534805" y="4859333"/>
                  <a:ext cx="154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1" name="Ink 90">
                  <a:extLst>
                    <a:ext uri="{FF2B5EF4-FFF2-40B4-BE49-F238E27FC236}">
                      <a16:creationId xmlns:a16="http://schemas.microsoft.com/office/drawing/2014/main" id="{1056146C-C1D4-F84F-8999-4DB109AE6B48}"/>
                    </a:ext>
                  </a:extLst>
                </p14:cNvPr>
                <p14:cNvContentPartPr/>
                <p14:nvPr/>
              </p14:nvContentPartPr>
              <p14:xfrm>
                <a:off x="2743605" y="4856453"/>
                <a:ext cx="166320" cy="148680"/>
              </p14:xfrm>
            </p:contentPart>
          </mc:Choice>
          <mc:Fallback xmlns="">
            <p:pic>
              <p:nvPicPr>
                <p:cNvPr id="91" name="Ink 90">
                  <a:extLst>
                    <a:ext uri="{FF2B5EF4-FFF2-40B4-BE49-F238E27FC236}">
                      <a16:creationId xmlns:a16="http://schemas.microsoft.com/office/drawing/2014/main" id="{1056146C-C1D4-F84F-8999-4DB109AE6B48}"/>
                    </a:ext>
                  </a:extLst>
                </p:cNvPr>
                <p:cNvPicPr/>
                <p:nvPr/>
              </p:nvPicPr>
              <p:blipFill>
                <a:blip r:embed="rId112"/>
                <a:stretch>
                  <a:fillRect/>
                </a:stretch>
              </p:blipFill>
              <p:spPr>
                <a:xfrm>
                  <a:off x="2736029" y="4848893"/>
                  <a:ext cx="181473"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2" name="Ink 91">
                  <a:extLst>
                    <a:ext uri="{FF2B5EF4-FFF2-40B4-BE49-F238E27FC236}">
                      <a16:creationId xmlns:a16="http://schemas.microsoft.com/office/drawing/2014/main" id="{8074C165-29D1-0346-8302-4EFEC78C69AA}"/>
                    </a:ext>
                  </a:extLst>
                </p14:cNvPr>
                <p14:cNvContentPartPr/>
                <p14:nvPr/>
              </p14:nvContentPartPr>
              <p14:xfrm>
                <a:off x="2970765" y="4863293"/>
                <a:ext cx="56520" cy="156600"/>
              </p14:xfrm>
            </p:contentPart>
          </mc:Choice>
          <mc:Fallback xmlns="">
            <p:pic>
              <p:nvPicPr>
                <p:cNvPr id="92" name="Ink 91">
                  <a:extLst>
                    <a:ext uri="{FF2B5EF4-FFF2-40B4-BE49-F238E27FC236}">
                      <a16:creationId xmlns:a16="http://schemas.microsoft.com/office/drawing/2014/main" id="{8074C165-29D1-0346-8302-4EFEC78C69AA}"/>
                    </a:ext>
                  </a:extLst>
                </p:cNvPr>
                <p:cNvPicPr/>
                <p:nvPr/>
              </p:nvPicPr>
              <p:blipFill>
                <a:blip r:embed="rId114"/>
                <a:stretch>
                  <a:fillRect/>
                </a:stretch>
              </p:blipFill>
              <p:spPr>
                <a:xfrm>
                  <a:off x="2963253" y="4855733"/>
                  <a:ext cx="71544"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3" name="Ink 92">
                  <a:extLst>
                    <a:ext uri="{FF2B5EF4-FFF2-40B4-BE49-F238E27FC236}">
                      <a16:creationId xmlns:a16="http://schemas.microsoft.com/office/drawing/2014/main" id="{BC791914-C0BC-404B-8282-9D1E83656CE1}"/>
                    </a:ext>
                  </a:extLst>
                </p14:cNvPr>
                <p14:cNvContentPartPr/>
                <p14:nvPr/>
              </p14:nvContentPartPr>
              <p14:xfrm>
                <a:off x="3031965" y="4950773"/>
                <a:ext cx="47520" cy="42480"/>
              </p14:xfrm>
            </p:contentPart>
          </mc:Choice>
          <mc:Fallback xmlns="">
            <p:pic>
              <p:nvPicPr>
                <p:cNvPr id="93" name="Ink 92">
                  <a:extLst>
                    <a:ext uri="{FF2B5EF4-FFF2-40B4-BE49-F238E27FC236}">
                      <a16:creationId xmlns:a16="http://schemas.microsoft.com/office/drawing/2014/main" id="{BC791914-C0BC-404B-8282-9D1E83656CE1}"/>
                    </a:ext>
                  </a:extLst>
                </p:cNvPr>
                <p:cNvPicPr/>
                <p:nvPr/>
              </p:nvPicPr>
              <p:blipFill>
                <a:blip r:embed="rId116"/>
                <a:stretch>
                  <a:fillRect/>
                </a:stretch>
              </p:blipFill>
              <p:spPr>
                <a:xfrm>
                  <a:off x="3024405" y="4943213"/>
                  <a:ext cx="62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4" name="Ink 93">
                  <a:extLst>
                    <a:ext uri="{FF2B5EF4-FFF2-40B4-BE49-F238E27FC236}">
                      <a16:creationId xmlns:a16="http://schemas.microsoft.com/office/drawing/2014/main" id="{D2F14EA0-523F-234A-B892-164C8B1FE405}"/>
                    </a:ext>
                  </a:extLst>
                </p14:cNvPr>
                <p14:cNvContentPartPr/>
                <p14:nvPr/>
              </p14:nvContentPartPr>
              <p14:xfrm>
                <a:off x="3140685" y="4919813"/>
                <a:ext cx="178920" cy="84960"/>
              </p14:xfrm>
            </p:contentPart>
          </mc:Choice>
          <mc:Fallback xmlns="">
            <p:pic>
              <p:nvPicPr>
                <p:cNvPr id="94" name="Ink 93">
                  <a:extLst>
                    <a:ext uri="{FF2B5EF4-FFF2-40B4-BE49-F238E27FC236}">
                      <a16:creationId xmlns:a16="http://schemas.microsoft.com/office/drawing/2014/main" id="{D2F14EA0-523F-234A-B892-164C8B1FE405}"/>
                    </a:ext>
                  </a:extLst>
                </p:cNvPr>
                <p:cNvPicPr/>
                <p:nvPr/>
              </p:nvPicPr>
              <p:blipFill>
                <a:blip r:embed="rId118"/>
                <a:stretch>
                  <a:fillRect/>
                </a:stretch>
              </p:blipFill>
              <p:spPr>
                <a:xfrm>
                  <a:off x="3133110" y="4912253"/>
                  <a:ext cx="19407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5" name="Ink 94">
                  <a:extLst>
                    <a:ext uri="{FF2B5EF4-FFF2-40B4-BE49-F238E27FC236}">
                      <a16:creationId xmlns:a16="http://schemas.microsoft.com/office/drawing/2014/main" id="{BD37FEB8-468D-6E4A-B63B-38B9F9E0EBF8}"/>
                    </a:ext>
                  </a:extLst>
                </p14:cNvPr>
                <p14:cNvContentPartPr/>
                <p14:nvPr/>
              </p14:nvContentPartPr>
              <p14:xfrm>
                <a:off x="3333285" y="4927013"/>
                <a:ext cx="39240" cy="63720"/>
              </p14:xfrm>
            </p:contentPart>
          </mc:Choice>
          <mc:Fallback xmlns="">
            <p:pic>
              <p:nvPicPr>
                <p:cNvPr id="95" name="Ink 94">
                  <a:extLst>
                    <a:ext uri="{FF2B5EF4-FFF2-40B4-BE49-F238E27FC236}">
                      <a16:creationId xmlns:a16="http://schemas.microsoft.com/office/drawing/2014/main" id="{BD37FEB8-468D-6E4A-B63B-38B9F9E0EBF8}"/>
                    </a:ext>
                  </a:extLst>
                </p:cNvPr>
                <p:cNvPicPr/>
                <p:nvPr/>
              </p:nvPicPr>
              <p:blipFill>
                <a:blip r:embed="rId120"/>
                <a:stretch>
                  <a:fillRect/>
                </a:stretch>
              </p:blipFill>
              <p:spPr>
                <a:xfrm>
                  <a:off x="3325725" y="4919453"/>
                  <a:ext cx="54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6" name="Ink 95">
                  <a:extLst>
                    <a:ext uri="{FF2B5EF4-FFF2-40B4-BE49-F238E27FC236}">
                      <a16:creationId xmlns:a16="http://schemas.microsoft.com/office/drawing/2014/main" id="{9128E4A0-28F3-A14F-ACF2-5E2C9E2E2FC2}"/>
                    </a:ext>
                  </a:extLst>
                </p14:cNvPr>
                <p14:cNvContentPartPr/>
                <p14:nvPr/>
              </p14:nvContentPartPr>
              <p14:xfrm>
                <a:off x="3377925" y="4959773"/>
                <a:ext cx="14400" cy="32400"/>
              </p14:xfrm>
            </p:contentPart>
          </mc:Choice>
          <mc:Fallback xmlns="">
            <p:pic>
              <p:nvPicPr>
                <p:cNvPr id="96" name="Ink 95">
                  <a:extLst>
                    <a:ext uri="{FF2B5EF4-FFF2-40B4-BE49-F238E27FC236}">
                      <a16:creationId xmlns:a16="http://schemas.microsoft.com/office/drawing/2014/main" id="{9128E4A0-28F3-A14F-ACF2-5E2C9E2E2FC2}"/>
                    </a:ext>
                  </a:extLst>
                </p:cNvPr>
                <p:cNvPicPr/>
                <p:nvPr/>
              </p:nvPicPr>
              <p:blipFill>
                <a:blip r:embed="rId122"/>
                <a:stretch>
                  <a:fillRect/>
                </a:stretch>
              </p:blipFill>
              <p:spPr>
                <a:xfrm>
                  <a:off x="3370171" y="4952213"/>
                  <a:ext cx="29908"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7" name="Ink 96">
                  <a:extLst>
                    <a:ext uri="{FF2B5EF4-FFF2-40B4-BE49-F238E27FC236}">
                      <a16:creationId xmlns:a16="http://schemas.microsoft.com/office/drawing/2014/main" id="{2CF25101-413F-9741-885E-0F9F049DC7E9}"/>
                    </a:ext>
                  </a:extLst>
                </p14:cNvPr>
                <p14:cNvContentPartPr/>
                <p14:nvPr/>
              </p14:nvContentPartPr>
              <p14:xfrm>
                <a:off x="3399165" y="4917653"/>
                <a:ext cx="23760" cy="23760"/>
              </p14:xfrm>
            </p:contentPart>
          </mc:Choice>
          <mc:Fallback xmlns="">
            <p:pic>
              <p:nvPicPr>
                <p:cNvPr id="97" name="Ink 96">
                  <a:extLst>
                    <a:ext uri="{FF2B5EF4-FFF2-40B4-BE49-F238E27FC236}">
                      <a16:creationId xmlns:a16="http://schemas.microsoft.com/office/drawing/2014/main" id="{2CF25101-413F-9741-885E-0F9F049DC7E9}"/>
                    </a:ext>
                  </a:extLst>
                </p:cNvPr>
                <p:cNvPicPr/>
                <p:nvPr/>
              </p:nvPicPr>
              <p:blipFill>
                <a:blip r:embed="rId124"/>
                <a:stretch>
                  <a:fillRect/>
                </a:stretch>
              </p:blipFill>
              <p:spPr>
                <a:xfrm>
                  <a:off x="3391605" y="4910206"/>
                  <a:ext cx="38880" cy="38654"/>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8" name="Ink 97">
                  <a:extLst>
                    <a:ext uri="{FF2B5EF4-FFF2-40B4-BE49-F238E27FC236}">
                      <a16:creationId xmlns:a16="http://schemas.microsoft.com/office/drawing/2014/main" id="{A7C34F58-1C22-F540-BC81-D9445D69091F}"/>
                    </a:ext>
                  </a:extLst>
                </p14:cNvPr>
                <p14:cNvContentPartPr/>
                <p14:nvPr/>
              </p14:nvContentPartPr>
              <p14:xfrm>
                <a:off x="3432285" y="4866173"/>
                <a:ext cx="80280" cy="117720"/>
              </p14:xfrm>
            </p:contentPart>
          </mc:Choice>
          <mc:Fallback xmlns="">
            <p:pic>
              <p:nvPicPr>
                <p:cNvPr id="98" name="Ink 97">
                  <a:extLst>
                    <a:ext uri="{FF2B5EF4-FFF2-40B4-BE49-F238E27FC236}">
                      <a16:creationId xmlns:a16="http://schemas.microsoft.com/office/drawing/2014/main" id="{A7C34F58-1C22-F540-BC81-D9445D69091F}"/>
                    </a:ext>
                  </a:extLst>
                </p:cNvPr>
                <p:cNvPicPr/>
                <p:nvPr/>
              </p:nvPicPr>
              <p:blipFill>
                <a:blip r:embed="rId126"/>
                <a:stretch>
                  <a:fillRect/>
                </a:stretch>
              </p:blipFill>
              <p:spPr>
                <a:xfrm>
                  <a:off x="3424725" y="4858613"/>
                  <a:ext cx="95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9" name="Ink 98">
                  <a:extLst>
                    <a:ext uri="{FF2B5EF4-FFF2-40B4-BE49-F238E27FC236}">
                      <a16:creationId xmlns:a16="http://schemas.microsoft.com/office/drawing/2014/main" id="{D4DB2466-6EF5-3A4F-95E1-26081B780704}"/>
                    </a:ext>
                  </a:extLst>
                </p14:cNvPr>
                <p14:cNvContentPartPr/>
                <p14:nvPr/>
              </p14:nvContentPartPr>
              <p14:xfrm>
                <a:off x="3486285" y="4927013"/>
                <a:ext cx="66240" cy="30960"/>
              </p14:xfrm>
            </p:contentPart>
          </mc:Choice>
          <mc:Fallback xmlns="">
            <p:pic>
              <p:nvPicPr>
                <p:cNvPr id="99" name="Ink 98">
                  <a:extLst>
                    <a:ext uri="{FF2B5EF4-FFF2-40B4-BE49-F238E27FC236}">
                      <a16:creationId xmlns:a16="http://schemas.microsoft.com/office/drawing/2014/main" id="{D4DB2466-6EF5-3A4F-95E1-26081B780704}"/>
                    </a:ext>
                  </a:extLst>
                </p:cNvPr>
                <p:cNvPicPr/>
                <p:nvPr/>
              </p:nvPicPr>
              <p:blipFill>
                <a:blip r:embed="rId128"/>
                <a:stretch>
                  <a:fillRect/>
                </a:stretch>
              </p:blipFill>
              <p:spPr>
                <a:xfrm>
                  <a:off x="3478766" y="4919453"/>
                  <a:ext cx="81278"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0" name="Ink 99">
                  <a:extLst>
                    <a:ext uri="{FF2B5EF4-FFF2-40B4-BE49-F238E27FC236}">
                      <a16:creationId xmlns:a16="http://schemas.microsoft.com/office/drawing/2014/main" id="{BD066168-70DB-2447-B04D-7BF4DF9D2C11}"/>
                    </a:ext>
                  </a:extLst>
                </p14:cNvPr>
                <p14:cNvContentPartPr/>
                <p14:nvPr/>
              </p14:nvContentPartPr>
              <p14:xfrm>
                <a:off x="3554685" y="4908293"/>
                <a:ext cx="59040" cy="70200"/>
              </p14:xfrm>
            </p:contentPart>
          </mc:Choice>
          <mc:Fallback xmlns="">
            <p:pic>
              <p:nvPicPr>
                <p:cNvPr id="100" name="Ink 99">
                  <a:extLst>
                    <a:ext uri="{FF2B5EF4-FFF2-40B4-BE49-F238E27FC236}">
                      <a16:creationId xmlns:a16="http://schemas.microsoft.com/office/drawing/2014/main" id="{BD066168-70DB-2447-B04D-7BF4DF9D2C11}"/>
                    </a:ext>
                  </a:extLst>
                </p:cNvPr>
                <p:cNvPicPr/>
                <p:nvPr/>
              </p:nvPicPr>
              <p:blipFill>
                <a:blip r:embed="rId130"/>
                <a:stretch>
                  <a:fillRect/>
                </a:stretch>
              </p:blipFill>
              <p:spPr>
                <a:xfrm>
                  <a:off x="3547171" y="4900733"/>
                  <a:ext cx="74068"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2" name="Ink 101">
                  <a:extLst>
                    <a:ext uri="{FF2B5EF4-FFF2-40B4-BE49-F238E27FC236}">
                      <a16:creationId xmlns:a16="http://schemas.microsoft.com/office/drawing/2014/main" id="{E003FDF9-0A6D-124F-912A-0FD356C07430}"/>
                    </a:ext>
                  </a:extLst>
                </p14:cNvPr>
                <p14:cNvContentPartPr/>
                <p14:nvPr/>
              </p14:nvContentPartPr>
              <p14:xfrm>
                <a:off x="3709845" y="4842413"/>
                <a:ext cx="49680" cy="89640"/>
              </p14:xfrm>
            </p:contentPart>
          </mc:Choice>
          <mc:Fallback xmlns="">
            <p:pic>
              <p:nvPicPr>
                <p:cNvPr id="102" name="Ink 101">
                  <a:extLst>
                    <a:ext uri="{FF2B5EF4-FFF2-40B4-BE49-F238E27FC236}">
                      <a16:creationId xmlns:a16="http://schemas.microsoft.com/office/drawing/2014/main" id="{E003FDF9-0A6D-124F-912A-0FD356C07430}"/>
                    </a:ext>
                  </a:extLst>
                </p:cNvPr>
                <p:cNvPicPr/>
                <p:nvPr/>
              </p:nvPicPr>
              <p:blipFill>
                <a:blip r:embed="rId132"/>
                <a:stretch>
                  <a:fillRect/>
                </a:stretch>
              </p:blipFill>
              <p:spPr>
                <a:xfrm>
                  <a:off x="3702230" y="4834823"/>
                  <a:ext cx="64910" cy="104821"/>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 name="Ink 102">
                  <a:extLst>
                    <a:ext uri="{FF2B5EF4-FFF2-40B4-BE49-F238E27FC236}">
                      <a16:creationId xmlns:a16="http://schemas.microsoft.com/office/drawing/2014/main" id="{706BFC2C-1457-7744-9E43-6E8C6BB47A9C}"/>
                    </a:ext>
                  </a:extLst>
                </p14:cNvPr>
                <p14:cNvContentPartPr/>
                <p14:nvPr/>
              </p14:nvContentPartPr>
              <p14:xfrm>
                <a:off x="3667725" y="4856453"/>
                <a:ext cx="120240" cy="155880"/>
              </p14:xfrm>
            </p:contentPart>
          </mc:Choice>
          <mc:Fallback xmlns="">
            <p:pic>
              <p:nvPicPr>
                <p:cNvPr id="103" name="Ink 102">
                  <a:extLst>
                    <a:ext uri="{FF2B5EF4-FFF2-40B4-BE49-F238E27FC236}">
                      <a16:creationId xmlns:a16="http://schemas.microsoft.com/office/drawing/2014/main" id="{706BFC2C-1457-7744-9E43-6E8C6BB47A9C}"/>
                    </a:ext>
                  </a:extLst>
                </p:cNvPr>
                <p:cNvPicPr/>
                <p:nvPr/>
              </p:nvPicPr>
              <p:blipFill>
                <a:blip r:embed="rId134"/>
                <a:stretch>
                  <a:fillRect/>
                </a:stretch>
              </p:blipFill>
              <p:spPr>
                <a:xfrm>
                  <a:off x="3660142" y="4848893"/>
                  <a:ext cx="135405"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 name="Ink 103">
                  <a:extLst>
                    <a:ext uri="{FF2B5EF4-FFF2-40B4-BE49-F238E27FC236}">
                      <a16:creationId xmlns:a16="http://schemas.microsoft.com/office/drawing/2014/main" id="{AB61E583-A1C9-9742-80C9-49C3BBABDE95}"/>
                    </a:ext>
                  </a:extLst>
                </p14:cNvPr>
                <p14:cNvContentPartPr/>
                <p14:nvPr/>
              </p14:nvContentPartPr>
              <p14:xfrm>
                <a:off x="3589965" y="4936373"/>
                <a:ext cx="30960" cy="30960"/>
              </p14:xfrm>
            </p:contentPart>
          </mc:Choice>
          <mc:Fallback xmlns="">
            <p:pic>
              <p:nvPicPr>
                <p:cNvPr id="104" name="Ink 103">
                  <a:extLst>
                    <a:ext uri="{FF2B5EF4-FFF2-40B4-BE49-F238E27FC236}">
                      <a16:creationId xmlns:a16="http://schemas.microsoft.com/office/drawing/2014/main" id="{AB61E583-A1C9-9742-80C9-49C3BBABDE95}"/>
                    </a:ext>
                  </a:extLst>
                </p:cNvPr>
                <p:cNvPicPr/>
                <p:nvPr/>
              </p:nvPicPr>
              <p:blipFill>
                <a:blip r:embed="rId136"/>
                <a:stretch>
                  <a:fillRect/>
                </a:stretch>
              </p:blipFill>
              <p:spPr>
                <a:xfrm>
                  <a:off x="3582405" y="4928813"/>
                  <a:ext cx="46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5" name="Ink 104">
                  <a:extLst>
                    <a:ext uri="{FF2B5EF4-FFF2-40B4-BE49-F238E27FC236}">
                      <a16:creationId xmlns:a16="http://schemas.microsoft.com/office/drawing/2014/main" id="{4458E4BA-D94F-544B-B5BD-6A95CE21E291}"/>
                    </a:ext>
                  </a:extLst>
                </p14:cNvPr>
                <p14:cNvContentPartPr/>
                <p14:nvPr/>
              </p14:nvContentPartPr>
              <p14:xfrm>
                <a:off x="3583125" y="4929173"/>
                <a:ext cx="33120" cy="49680"/>
              </p14:xfrm>
            </p:contentPart>
          </mc:Choice>
          <mc:Fallback xmlns="">
            <p:pic>
              <p:nvPicPr>
                <p:cNvPr id="105" name="Ink 104">
                  <a:extLst>
                    <a:ext uri="{FF2B5EF4-FFF2-40B4-BE49-F238E27FC236}">
                      <a16:creationId xmlns:a16="http://schemas.microsoft.com/office/drawing/2014/main" id="{4458E4BA-D94F-544B-B5BD-6A95CE21E291}"/>
                    </a:ext>
                  </a:extLst>
                </p:cNvPr>
                <p:cNvPicPr/>
                <p:nvPr/>
              </p:nvPicPr>
              <p:blipFill>
                <a:blip r:embed="rId138"/>
                <a:stretch>
                  <a:fillRect/>
                </a:stretch>
              </p:blipFill>
              <p:spPr>
                <a:xfrm>
                  <a:off x="3575565" y="4921613"/>
                  <a:ext cx="48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6" name="Ink 105">
                  <a:extLst>
                    <a:ext uri="{FF2B5EF4-FFF2-40B4-BE49-F238E27FC236}">
                      <a16:creationId xmlns:a16="http://schemas.microsoft.com/office/drawing/2014/main" id="{18329F7E-E623-364D-A1CA-3BE9D2A17DB8}"/>
                    </a:ext>
                  </a:extLst>
                </p14:cNvPr>
                <p14:cNvContentPartPr/>
                <p14:nvPr/>
              </p14:nvContentPartPr>
              <p14:xfrm>
                <a:off x="3618045" y="4866533"/>
                <a:ext cx="45000" cy="112680"/>
              </p14:xfrm>
            </p:contentPart>
          </mc:Choice>
          <mc:Fallback xmlns="">
            <p:pic>
              <p:nvPicPr>
                <p:cNvPr id="106" name="Ink 105">
                  <a:extLst>
                    <a:ext uri="{FF2B5EF4-FFF2-40B4-BE49-F238E27FC236}">
                      <a16:creationId xmlns:a16="http://schemas.microsoft.com/office/drawing/2014/main" id="{18329F7E-E623-364D-A1CA-3BE9D2A17DB8}"/>
                    </a:ext>
                  </a:extLst>
                </p:cNvPr>
                <p:cNvPicPr/>
                <p:nvPr/>
              </p:nvPicPr>
              <p:blipFill>
                <a:blip r:embed="rId140"/>
                <a:stretch>
                  <a:fillRect/>
                </a:stretch>
              </p:blipFill>
              <p:spPr>
                <a:xfrm>
                  <a:off x="3610485" y="4858949"/>
                  <a:ext cx="60120" cy="127848"/>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8" name="Ink 107">
                  <a:extLst>
                    <a:ext uri="{FF2B5EF4-FFF2-40B4-BE49-F238E27FC236}">
                      <a16:creationId xmlns:a16="http://schemas.microsoft.com/office/drawing/2014/main" id="{93425AFE-029D-B542-997B-2DDDA18F712D}"/>
                    </a:ext>
                  </a:extLst>
                </p14:cNvPr>
                <p14:cNvContentPartPr/>
                <p14:nvPr/>
              </p14:nvContentPartPr>
              <p14:xfrm>
                <a:off x="1044765" y="5141573"/>
                <a:ext cx="288000" cy="96480"/>
              </p14:xfrm>
            </p:contentPart>
          </mc:Choice>
          <mc:Fallback xmlns="">
            <p:pic>
              <p:nvPicPr>
                <p:cNvPr id="108" name="Ink 107">
                  <a:extLst>
                    <a:ext uri="{FF2B5EF4-FFF2-40B4-BE49-F238E27FC236}">
                      <a16:creationId xmlns:a16="http://schemas.microsoft.com/office/drawing/2014/main" id="{93425AFE-029D-B542-997B-2DDDA18F712D}"/>
                    </a:ext>
                  </a:extLst>
                </p:cNvPr>
                <p:cNvPicPr/>
                <p:nvPr/>
              </p:nvPicPr>
              <p:blipFill>
                <a:blip r:embed="rId142"/>
                <a:stretch>
                  <a:fillRect/>
                </a:stretch>
              </p:blipFill>
              <p:spPr>
                <a:xfrm>
                  <a:off x="1037196" y="5134013"/>
                  <a:ext cx="303139"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9" name="Ink 108">
                  <a:extLst>
                    <a:ext uri="{FF2B5EF4-FFF2-40B4-BE49-F238E27FC236}">
                      <a16:creationId xmlns:a16="http://schemas.microsoft.com/office/drawing/2014/main" id="{FA87BA92-37C1-AA4C-AA9C-E48A458D52D3}"/>
                    </a:ext>
                  </a:extLst>
                </p14:cNvPr>
                <p14:cNvContentPartPr/>
                <p14:nvPr/>
              </p14:nvContentPartPr>
              <p14:xfrm>
                <a:off x="1360485" y="5127173"/>
                <a:ext cx="73440" cy="103680"/>
              </p14:xfrm>
            </p:contentPart>
          </mc:Choice>
          <mc:Fallback xmlns="">
            <p:pic>
              <p:nvPicPr>
                <p:cNvPr id="109" name="Ink 108">
                  <a:extLst>
                    <a:ext uri="{FF2B5EF4-FFF2-40B4-BE49-F238E27FC236}">
                      <a16:creationId xmlns:a16="http://schemas.microsoft.com/office/drawing/2014/main" id="{FA87BA92-37C1-AA4C-AA9C-E48A458D52D3}"/>
                    </a:ext>
                  </a:extLst>
                </p:cNvPr>
                <p:cNvPicPr/>
                <p:nvPr/>
              </p:nvPicPr>
              <p:blipFill>
                <a:blip r:embed="rId144"/>
                <a:stretch>
                  <a:fillRect/>
                </a:stretch>
              </p:blipFill>
              <p:spPr>
                <a:xfrm>
                  <a:off x="1352888" y="5119613"/>
                  <a:ext cx="88634"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0" name="Ink 109">
                  <a:extLst>
                    <a:ext uri="{FF2B5EF4-FFF2-40B4-BE49-F238E27FC236}">
                      <a16:creationId xmlns:a16="http://schemas.microsoft.com/office/drawing/2014/main" id="{2BE2F5E4-112C-A94F-BB7E-D0CA582F6375}"/>
                    </a:ext>
                  </a:extLst>
                </p14:cNvPr>
                <p14:cNvContentPartPr/>
                <p14:nvPr/>
              </p14:nvContentPartPr>
              <p14:xfrm>
                <a:off x="1438245" y="5147333"/>
                <a:ext cx="52200" cy="69840"/>
              </p14:xfrm>
            </p:contentPart>
          </mc:Choice>
          <mc:Fallback xmlns="">
            <p:pic>
              <p:nvPicPr>
                <p:cNvPr id="110" name="Ink 109">
                  <a:extLst>
                    <a:ext uri="{FF2B5EF4-FFF2-40B4-BE49-F238E27FC236}">
                      <a16:creationId xmlns:a16="http://schemas.microsoft.com/office/drawing/2014/main" id="{2BE2F5E4-112C-A94F-BB7E-D0CA582F6375}"/>
                    </a:ext>
                  </a:extLst>
                </p:cNvPr>
                <p:cNvPicPr/>
                <p:nvPr/>
              </p:nvPicPr>
              <p:blipFill>
                <a:blip r:embed="rId146"/>
                <a:stretch>
                  <a:fillRect/>
                </a:stretch>
              </p:blipFill>
              <p:spPr>
                <a:xfrm>
                  <a:off x="1430685" y="5139773"/>
                  <a:ext cx="67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1" name="Ink 110">
                  <a:extLst>
                    <a:ext uri="{FF2B5EF4-FFF2-40B4-BE49-F238E27FC236}">
                      <a16:creationId xmlns:a16="http://schemas.microsoft.com/office/drawing/2014/main" id="{965D9391-E2E4-4545-A67D-9D8F24102DA7}"/>
                    </a:ext>
                  </a:extLst>
                </p14:cNvPr>
                <p14:cNvContentPartPr/>
                <p14:nvPr/>
              </p14:nvContentPartPr>
              <p14:xfrm>
                <a:off x="1525365" y="5153093"/>
                <a:ext cx="92160" cy="73080"/>
              </p14:xfrm>
            </p:contentPart>
          </mc:Choice>
          <mc:Fallback xmlns="">
            <p:pic>
              <p:nvPicPr>
                <p:cNvPr id="111" name="Ink 110">
                  <a:extLst>
                    <a:ext uri="{FF2B5EF4-FFF2-40B4-BE49-F238E27FC236}">
                      <a16:creationId xmlns:a16="http://schemas.microsoft.com/office/drawing/2014/main" id="{965D9391-E2E4-4545-A67D-9D8F24102DA7}"/>
                    </a:ext>
                  </a:extLst>
                </p:cNvPr>
                <p:cNvPicPr/>
                <p:nvPr/>
              </p:nvPicPr>
              <p:blipFill>
                <a:blip r:embed="rId148"/>
                <a:stretch>
                  <a:fillRect/>
                </a:stretch>
              </p:blipFill>
              <p:spPr>
                <a:xfrm>
                  <a:off x="1517805" y="5145533"/>
                  <a:ext cx="107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2" name="Ink 111">
                  <a:extLst>
                    <a:ext uri="{FF2B5EF4-FFF2-40B4-BE49-F238E27FC236}">
                      <a16:creationId xmlns:a16="http://schemas.microsoft.com/office/drawing/2014/main" id="{56586B7D-B1C3-684A-BEF3-7A5AE63DD7B4}"/>
                    </a:ext>
                  </a:extLst>
                </p14:cNvPr>
                <p14:cNvContentPartPr/>
                <p14:nvPr/>
              </p14:nvContentPartPr>
              <p14:xfrm>
                <a:off x="1640565" y="5113133"/>
                <a:ext cx="73440" cy="92160"/>
              </p14:xfrm>
            </p:contentPart>
          </mc:Choice>
          <mc:Fallback xmlns="">
            <p:pic>
              <p:nvPicPr>
                <p:cNvPr id="112" name="Ink 111">
                  <a:extLst>
                    <a:ext uri="{FF2B5EF4-FFF2-40B4-BE49-F238E27FC236}">
                      <a16:creationId xmlns:a16="http://schemas.microsoft.com/office/drawing/2014/main" id="{56586B7D-B1C3-684A-BEF3-7A5AE63DD7B4}"/>
                    </a:ext>
                  </a:extLst>
                </p:cNvPr>
                <p:cNvPicPr/>
                <p:nvPr/>
              </p:nvPicPr>
              <p:blipFill>
                <a:blip r:embed="rId150"/>
                <a:stretch>
                  <a:fillRect/>
                </a:stretch>
              </p:blipFill>
              <p:spPr>
                <a:xfrm>
                  <a:off x="1632968" y="5105573"/>
                  <a:ext cx="88634"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3" name="Ink 112">
                  <a:extLst>
                    <a:ext uri="{FF2B5EF4-FFF2-40B4-BE49-F238E27FC236}">
                      <a16:creationId xmlns:a16="http://schemas.microsoft.com/office/drawing/2014/main" id="{3413382F-DAC0-7040-83B8-B1F5ABF508B1}"/>
                    </a:ext>
                  </a:extLst>
                </p14:cNvPr>
                <p14:cNvContentPartPr/>
                <p14:nvPr/>
              </p14:nvContentPartPr>
              <p14:xfrm>
                <a:off x="1701765" y="5124653"/>
                <a:ext cx="59040" cy="181800"/>
              </p14:xfrm>
            </p:contentPart>
          </mc:Choice>
          <mc:Fallback xmlns="">
            <p:pic>
              <p:nvPicPr>
                <p:cNvPr id="113" name="Ink 112">
                  <a:extLst>
                    <a:ext uri="{FF2B5EF4-FFF2-40B4-BE49-F238E27FC236}">
                      <a16:creationId xmlns:a16="http://schemas.microsoft.com/office/drawing/2014/main" id="{3413382F-DAC0-7040-83B8-B1F5ABF508B1}"/>
                    </a:ext>
                  </a:extLst>
                </p:cNvPr>
                <p:cNvPicPr/>
                <p:nvPr/>
              </p:nvPicPr>
              <p:blipFill>
                <a:blip r:embed="rId152"/>
                <a:stretch>
                  <a:fillRect/>
                </a:stretch>
              </p:blipFill>
              <p:spPr>
                <a:xfrm>
                  <a:off x="1694205" y="5117078"/>
                  <a:ext cx="74160" cy="19695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 name="Ink 113">
                  <a:extLst>
                    <a:ext uri="{FF2B5EF4-FFF2-40B4-BE49-F238E27FC236}">
                      <a16:creationId xmlns:a16="http://schemas.microsoft.com/office/drawing/2014/main" id="{7AF75C85-37EE-524B-8376-60906D47CF87}"/>
                    </a:ext>
                  </a:extLst>
                </p14:cNvPr>
                <p14:cNvContentPartPr/>
                <p14:nvPr/>
              </p14:nvContentPartPr>
              <p14:xfrm>
                <a:off x="1805805" y="5056613"/>
                <a:ext cx="169560" cy="148320"/>
              </p14:xfrm>
            </p:contentPart>
          </mc:Choice>
          <mc:Fallback xmlns="">
            <p:pic>
              <p:nvPicPr>
                <p:cNvPr id="114" name="Ink 113">
                  <a:extLst>
                    <a:ext uri="{FF2B5EF4-FFF2-40B4-BE49-F238E27FC236}">
                      <a16:creationId xmlns:a16="http://schemas.microsoft.com/office/drawing/2014/main" id="{7AF75C85-37EE-524B-8376-60906D47CF87}"/>
                    </a:ext>
                  </a:extLst>
                </p:cNvPr>
                <p:cNvPicPr/>
                <p:nvPr/>
              </p:nvPicPr>
              <p:blipFill>
                <a:blip r:embed="rId154"/>
                <a:stretch>
                  <a:fillRect/>
                </a:stretch>
              </p:blipFill>
              <p:spPr>
                <a:xfrm>
                  <a:off x="1798245" y="5049053"/>
                  <a:ext cx="184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6" name="Ink 115">
                  <a:extLst>
                    <a:ext uri="{FF2B5EF4-FFF2-40B4-BE49-F238E27FC236}">
                      <a16:creationId xmlns:a16="http://schemas.microsoft.com/office/drawing/2014/main" id="{09E412A3-0954-9748-BC18-F5D138EDC7B2}"/>
                    </a:ext>
                  </a:extLst>
                </p14:cNvPr>
                <p14:cNvContentPartPr/>
                <p14:nvPr/>
              </p14:nvContentPartPr>
              <p14:xfrm>
                <a:off x="2093805" y="5076773"/>
                <a:ext cx="71640" cy="131760"/>
              </p14:xfrm>
            </p:contentPart>
          </mc:Choice>
          <mc:Fallback xmlns="">
            <p:pic>
              <p:nvPicPr>
                <p:cNvPr id="116" name="Ink 115">
                  <a:extLst>
                    <a:ext uri="{FF2B5EF4-FFF2-40B4-BE49-F238E27FC236}">
                      <a16:creationId xmlns:a16="http://schemas.microsoft.com/office/drawing/2014/main" id="{09E412A3-0954-9748-BC18-F5D138EDC7B2}"/>
                    </a:ext>
                  </a:extLst>
                </p:cNvPr>
                <p:cNvPicPr/>
                <p:nvPr/>
              </p:nvPicPr>
              <p:blipFill>
                <a:blip r:embed="rId156"/>
                <a:stretch>
                  <a:fillRect/>
                </a:stretch>
              </p:blipFill>
              <p:spPr>
                <a:xfrm>
                  <a:off x="2086245" y="5069213"/>
                  <a:ext cx="86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7" name="Ink 116">
                  <a:extLst>
                    <a:ext uri="{FF2B5EF4-FFF2-40B4-BE49-F238E27FC236}">
                      <a16:creationId xmlns:a16="http://schemas.microsoft.com/office/drawing/2014/main" id="{96598998-99C1-A045-8BBF-3BDC46E035C9}"/>
                    </a:ext>
                  </a:extLst>
                </p14:cNvPr>
                <p14:cNvContentPartPr/>
                <p14:nvPr/>
              </p14:nvContentPartPr>
              <p14:xfrm>
                <a:off x="2196045" y="5143733"/>
                <a:ext cx="78120" cy="66240"/>
              </p14:xfrm>
            </p:contentPart>
          </mc:Choice>
          <mc:Fallback xmlns="">
            <p:pic>
              <p:nvPicPr>
                <p:cNvPr id="117" name="Ink 116">
                  <a:extLst>
                    <a:ext uri="{FF2B5EF4-FFF2-40B4-BE49-F238E27FC236}">
                      <a16:creationId xmlns:a16="http://schemas.microsoft.com/office/drawing/2014/main" id="{96598998-99C1-A045-8BBF-3BDC46E035C9}"/>
                    </a:ext>
                  </a:extLst>
                </p:cNvPr>
                <p:cNvPicPr/>
                <p:nvPr/>
              </p:nvPicPr>
              <p:blipFill>
                <a:blip r:embed="rId158"/>
                <a:stretch>
                  <a:fillRect/>
                </a:stretch>
              </p:blipFill>
              <p:spPr>
                <a:xfrm>
                  <a:off x="2188485" y="5136173"/>
                  <a:ext cx="93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8" name="Ink 117">
                  <a:extLst>
                    <a:ext uri="{FF2B5EF4-FFF2-40B4-BE49-F238E27FC236}">
                      <a16:creationId xmlns:a16="http://schemas.microsoft.com/office/drawing/2014/main" id="{BD609E63-D189-AF44-90E9-36DF253ACDEC}"/>
                    </a:ext>
                  </a:extLst>
                </p14:cNvPr>
                <p14:cNvContentPartPr/>
                <p14:nvPr/>
              </p14:nvContentPartPr>
              <p14:xfrm>
                <a:off x="2323485" y="5134013"/>
                <a:ext cx="52200" cy="66240"/>
              </p14:xfrm>
            </p:contentPart>
          </mc:Choice>
          <mc:Fallback xmlns="">
            <p:pic>
              <p:nvPicPr>
                <p:cNvPr id="118" name="Ink 117">
                  <a:extLst>
                    <a:ext uri="{FF2B5EF4-FFF2-40B4-BE49-F238E27FC236}">
                      <a16:creationId xmlns:a16="http://schemas.microsoft.com/office/drawing/2014/main" id="{BD609E63-D189-AF44-90E9-36DF253ACDEC}"/>
                    </a:ext>
                  </a:extLst>
                </p:cNvPr>
                <p:cNvPicPr/>
                <p:nvPr/>
              </p:nvPicPr>
              <p:blipFill>
                <a:blip r:embed="rId160"/>
                <a:stretch>
                  <a:fillRect/>
                </a:stretch>
              </p:blipFill>
              <p:spPr>
                <a:xfrm>
                  <a:off x="2315925" y="5126453"/>
                  <a:ext cx="67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9" name="Ink 118">
                  <a:extLst>
                    <a:ext uri="{FF2B5EF4-FFF2-40B4-BE49-F238E27FC236}">
                      <a16:creationId xmlns:a16="http://schemas.microsoft.com/office/drawing/2014/main" id="{F0C6817A-E575-6F4B-915E-E620D96BA97C}"/>
                    </a:ext>
                  </a:extLst>
                </p14:cNvPr>
                <p14:cNvContentPartPr/>
                <p14:nvPr/>
              </p14:nvContentPartPr>
              <p14:xfrm>
                <a:off x="2391525" y="5141213"/>
                <a:ext cx="70560" cy="64080"/>
              </p14:xfrm>
            </p:contentPart>
          </mc:Choice>
          <mc:Fallback xmlns="">
            <p:pic>
              <p:nvPicPr>
                <p:cNvPr id="119" name="Ink 118">
                  <a:extLst>
                    <a:ext uri="{FF2B5EF4-FFF2-40B4-BE49-F238E27FC236}">
                      <a16:creationId xmlns:a16="http://schemas.microsoft.com/office/drawing/2014/main" id="{F0C6817A-E575-6F4B-915E-E620D96BA97C}"/>
                    </a:ext>
                  </a:extLst>
                </p:cNvPr>
                <p:cNvPicPr/>
                <p:nvPr/>
              </p:nvPicPr>
              <p:blipFill>
                <a:blip r:embed="rId162"/>
                <a:stretch>
                  <a:fillRect/>
                </a:stretch>
              </p:blipFill>
              <p:spPr>
                <a:xfrm>
                  <a:off x="2383965" y="5133653"/>
                  <a:ext cx="85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0" name="Ink 119">
                  <a:extLst>
                    <a:ext uri="{FF2B5EF4-FFF2-40B4-BE49-F238E27FC236}">
                      <a16:creationId xmlns:a16="http://schemas.microsoft.com/office/drawing/2014/main" id="{CCF85D1C-23C9-E44F-AE3C-BD1833D13CBE}"/>
                    </a:ext>
                  </a:extLst>
                </p14:cNvPr>
                <p14:cNvContentPartPr/>
                <p14:nvPr/>
              </p14:nvContentPartPr>
              <p14:xfrm>
                <a:off x="2490525" y="5115293"/>
                <a:ext cx="172080" cy="95400"/>
              </p14:xfrm>
            </p:contentPart>
          </mc:Choice>
          <mc:Fallback xmlns="">
            <p:pic>
              <p:nvPicPr>
                <p:cNvPr id="120" name="Ink 119">
                  <a:extLst>
                    <a:ext uri="{FF2B5EF4-FFF2-40B4-BE49-F238E27FC236}">
                      <a16:creationId xmlns:a16="http://schemas.microsoft.com/office/drawing/2014/main" id="{CCF85D1C-23C9-E44F-AE3C-BD1833D13CBE}"/>
                    </a:ext>
                  </a:extLst>
                </p:cNvPr>
                <p:cNvPicPr/>
                <p:nvPr/>
              </p:nvPicPr>
              <p:blipFill>
                <a:blip r:embed="rId164"/>
                <a:stretch>
                  <a:fillRect/>
                </a:stretch>
              </p:blipFill>
              <p:spPr>
                <a:xfrm>
                  <a:off x="2482981" y="5107733"/>
                  <a:ext cx="187168"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1" name="Ink 120">
                  <a:extLst>
                    <a:ext uri="{FF2B5EF4-FFF2-40B4-BE49-F238E27FC236}">
                      <a16:creationId xmlns:a16="http://schemas.microsoft.com/office/drawing/2014/main" id="{4DFB419C-A6EB-CA4D-95BF-34A2C403C9C0}"/>
                    </a:ext>
                  </a:extLst>
                </p14:cNvPr>
                <p14:cNvContentPartPr/>
                <p14:nvPr/>
              </p14:nvContentPartPr>
              <p14:xfrm>
                <a:off x="2634165" y="5105933"/>
                <a:ext cx="14400" cy="23760"/>
              </p14:xfrm>
            </p:contentPart>
          </mc:Choice>
          <mc:Fallback xmlns="">
            <p:pic>
              <p:nvPicPr>
                <p:cNvPr id="121" name="Ink 120">
                  <a:extLst>
                    <a:ext uri="{FF2B5EF4-FFF2-40B4-BE49-F238E27FC236}">
                      <a16:creationId xmlns:a16="http://schemas.microsoft.com/office/drawing/2014/main" id="{4DFB419C-A6EB-CA4D-95BF-34A2C403C9C0}"/>
                    </a:ext>
                  </a:extLst>
                </p:cNvPr>
                <p:cNvPicPr/>
                <p:nvPr/>
              </p:nvPicPr>
              <p:blipFill>
                <a:blip r:embed="rId166"/>
                <a:stretch>
                  <a:fillRect/>
                </a:stretch>
              </p:blipFill>
              <p:spPr>
                <a:xfrm>
                  <a:off x="2626789" y="5098486"/>
                  <a:ext cx="29151" cy="38654"/>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2" name="Ink 121">
                  <a:extLst>
                    <a:ext uri="{FF2B5EF4-FFF2-40B4-BE49-F238E27FC236}">
                      <a16:creationId xmlns:a16="http://schemas.microsoft.com/office/drawing/2014/main" id="{22161822-5B4F-264A-852B-6BDE4B796707}"/>
                    </a:ext>
                  </a:extLst>
                </p14:cNvPr>
                <p14:cNvContentPartPr/>
                <p14:nvPr/>
              </p14:nvContentPartPr>
              <p14:xfrm>
                <a:off x="2671605" y="5116373"/>
                <a:ext cx="134640" cy="297720"/>
              </p14:xfrm>
            </p:contentPart>
          </mc:Choice>
          <mc:Fallback xmlns="">
            <p:pic>
              <p:nvPicPr>
                <p:cNvPr id="122" name="Ink 121">
                  <a:extLst>
                    <a:ext uri="{FF2B5EF4-FFF2-40B4-BE49-F238E27FC236}">
                      <a16:creationId xmlns:a16="http://schemas.microsoft.com/office/drawing/2014/main" id="{22161822-5B4F-264A-852B-6BDE4B796707}"/>
                    </a:ext>
                  </a:extLst>
                </p:cNvPr>
                <p:cNvPicPr/>
                <p:nvPr/>
              </p:nvPicPr>
              <p:blipFill>
                <a:blip r:embed="rId168"/>
                <a:stretch>
                  <a:fillRect/>
                </a:stretch>
              </p:blipFill>
              <p:spPr>
                <a:xfrm>
                  <a:off x="2664045" y="5108822"/>
                  <a:ext cx="149760" cy="312822"/>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4" name="Ink 123">
                  <a:extLst>
                    <a:ext uri="{FF2B5EF4-FFF2-40B4-BE49-F238E27FC236}">
                      <a16:creationId xmlns:a16="http://schemas.microsoft.com/office/drawing/2014/main" id="{52A4E542-2687-444B-9154-3F3A129352BD}"/>
                    </a:ext>
                  </a:extLst>
                </p14:cNvPr>
                <p14:cNvContentPartPr/>
                <p14:nvPr/>
              </p14:nvContentPartPr>
              <p14:xfrm>
                <a:off x="2907045" y="5082533"/>
                <a:ext cx="101520" cy="131760"/>
              </p14:xfrm>
            </p:contentPart>
          </mc:Choice>
          <mc:Fallback xmlns="">
            <p:pic>
              <p:nvPicPr>
                <p:cNvPr id="124" name="Ink 123">
                  <a:extLst>
                    <a:ext uri="{FF2B5EF4-FFF2-40B4-BE49-F238E27FC236}">
                      <a16:creationId xmlns:a16="http://schemas.microsoft.com/office/drawing/2014/main" id="{52A4E542-2687-444B-9154-3F3A129352BD}"/>
                    </a:ext>
                  </a:extLst>
                </p:cNvPr>
                <p:cNvPicPr/>
                <p:nvPr/>
              </p:nvPicPr>
              <p:blipFill>
                <a:blip r:embed="rId170"/>
                <a:stretch>
                  <a:fillRect/>
                </a:stretch>
              </p:blipFill>
              <p:spPr>
                <a:xfrm>
                  <a:off x="2899485" y="5074973"/>
                  <a:ext cx="116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6" name="Ink 125">
                  <a:extLst>
                    <a:ext uri="{FF2B5EF4-FFF2-40B4-BE49-F238E27FC236}">
                      <a16:creationId xmlns:a16="http://schemas.microsoft.com/office/drawing/2014/main" id="{5EB1AA8D-321D-944D-B6B8-2EB09AF9352D}"/>
                    </a:ext>
                  </a:extLst>
                </p14:cNvPr>
                <p14:cNvContentPartPr/>
                <p14:nvPr/>
              </p14:nvContentPartPr>
              <p14:xfrm>
                <a:off x="3069765" y="5047253"/>
                <a:ext cx="42840" cy="145800"/>
              </p14:xfrm>
            </p:contentPart>
          </mc:Choice>
          <mc:Fallback xmlns="">
            <p:pic>
              <p:nvPicPr>
                <p:cNvPr id="126" name="Ink 125">
                  <a:extLst>
                    <a:ext uri="{FF2B5EF4-FFF2-40B4-BE49-F238E27FC236}">
                      <a16:creationId xmlns:a16="http://schemas.microsoft.com/office/drawing/2014/main" id="{5EB1AA8D-321D-944D-B6B8-2EB09AF9352D}"/>
                    </a:ext>
                  </a:extLst>
                </p:cNvPr>
                <p:cNvPicPr/>
                <p:nvPr/>
              </p:nvPicPr>
              <p:blipFill>
                <a:blip r:embed="rId172"/>
                <a:stretch>
                  <a:fillRect/>
                </a:stretch>
              </p:blipFill>
              <p:spPr>
                <a:xfrm>
                  <a:off x="3062205" y="5039693"/>
                  <a:ext cx="57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7" name="Ink 126">
                  <a:extLst>
                    <a:ext uri="{FF2B5EF4-FFF2-40B4-BE49-F238E27FC236}">
                      <a16:creationId xmlns:a16="http://schemas.microsoft.com/office/drawing/2014/main" id="{713964A6-721F-5A40-B994-B7ECCB7F118B}"/>
                    </a:ext>
                  </a:extLst>
                </p14:cNvPr>
                <p14:cNvContentPartPr/>
                <p14:nvPr/>
              </p14:nvContentPartPr>
              <p14:xfrm>
                <a:off x="3097845" y="5106293"/>
                <a:ext cx="68760" cy="70560"/>
              </p14:xfrm>
            </p:contentPart>
          </mc:Choice>
          <mc:Fallback xmlns="">
            <p:pic>
              <p:nvPicPr>
                <p:cNvPr id="127" name="Ink 126">
                  <a:extLst>
                    <a:ext uri="{FF2B5EF4-FFF2-40B4-BE49-F238E27FC236}">
                      <a16:creationId xmlns:a16="http://schemas.microsoft.com/office/drawing/2014/main" id="{713964A6-721F-5A40-B994-B7ECCB7F118B}"/>
                    </a:ext>
                  </a:extLst>
                </p:cNvPr>
                <p:cNvPicPr/>
                <p:nvPr/>
              </p:nvPicPr>
              <p:blipFill>
                <a:blip r:embed="rId174"/>
                <a:stretch>
                  <a:fillRect/>
                </a:stretch>
              </p:blipFill>
              <p:spPr>
                <a:xfrm>
                  <a:off x="3090245" y="5098771"/>
                  <a:ext cx="83960" cy="85603"/>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8" name="Ink 127">
                  <a:extLst>
                    <a:ext uri="{FF2B5EF4-FFF2-40B4-BE49-F238E27FC236}">
                      <a16:creationId xmlns:a16="http://schemas.microsoft.com/office/drawing/2014/main" id="{14B0BBED-70FC-5247-814B-F635103E6A06}"/>
                    </a:ext>
                  </a:extLst>
                </p14:cNvPr>
                <p14:cNvContentPartPr/>
                <p14:nvPr/>
              </p14:nvContentPartPr>
              <p14:xfrm>
                <a:off x="3164085" y="5113133"/>
                <a:ext cx="33120" cy="40320"/>
              </p14:xfrm>
            </p:contentPart>
          </mc:Choice>
          <mc:Fallback xmlns="">
            <p:pic>
              <p:nvPicPr>
                <p:cNvPr id="128" name="Ink 127">
                  <a:extLst>
                    <a:ext uri="{FF2B5EF4-FFF2-40B4-BE49-F238E27FC236}">
                      <a16:creationId xmlns:a16="http://schemas.microsoft.com/office/drawing/2014/main" id="{14B0BBED-70FC-5247-814B-F635103E6A06}"/>
                    </a:ext>
                  </a:extLst>
                </p:cNvPr>
                <p:cNvPicPr/>
                <p:nvPr/>
              </p:nvPicPr>
              <p:blipFill>
                <a:blip r:embed="rId176"/>
                <a:stretch>
                  <a:fillRect/>
                </a:stretch>
              </p:blipFill>
              <p:spPr>
                <a:xfrm>
                  <a:off x="3156525" y="5105573"/>
                  <a:ext cx="48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9" name="Ink 128">
                  <a:extLst>
                    <a:ext uri="{FF2B5EF4-FFF2-40B4-BE49-F238E27FC236}">
                      <a16:creationId xmlns:a16="http://schemas.microsoft.com/office/drawing/2014/main" id="{139A4DD2-0180-4446-A368-B1B8A216C33E}"/>
                    </a:ext>
                  </a:extLst>
                </p14:cNvPr>
                <p14:cNvContentPartPr/>
                <p14:nvPr/>
              </p14:nvContentPartPr>
              <p14:xfrm>
                <a:off x="3079125" y="5054453"/>
                <a:ext cx="118080" cy="136080"/>
              </p14:xfrm>
            </p:contentPart>
          </mc:Choice>
          <mc:Fallback xmlns="">
            <p:pic>
              <p:nvPicPr>
                <p:cNvPr id="129" name="Ink 128">
                  <a:extLst>
                    <a:ext uri="{FF2B5EF4-FFF2-40B4-BE49-F238E27FC236}">
                      <a16:creationId xmlns:a16="http://schemas.microsoft.com/office/drawing/2014/main" id="{139A4DD2-0180-4446-A368-B1B8A216C33E}"/>
                    </a:ext>
                  </a:extLst>
                </p:cNvPr>
                <p:cNvPicPr/>
                <p:nvPr/>
              </p:nvPicPr>
              <p:blipFill>
                <a:blip r:embed="rId178"/>
                <a:stretch>
                  <a:fillRect/>
                </a:stretch>
              </p:blipFill>
              <p:spPr>
                <a:xfrm>
                  <a:off x="3071565" y="5046893"/>
                  <a:ext cx="133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0" name="Ink 129">
                  <a:extLst>
                    <a:ext uri="{FF2B5EF4-FFF2-40B4-BE49-F238E27FC236}">
                      <a16:creationId xmlns:a16="http://schemas.microsoft.com/office/drawing/2014/main" id="{21D43D65-7B0A-754F-95B4-D70B1CD0FB83}"/>
                    </a:ext>
                  </a:extLst>
                </p14:cNvPr>
                <p14:cNvContentPartPr/>
                <p14:nvPr/>
              </p14:nvContentPartPr>
              <p14:xfrm>
                <a:off x="3236805" y="5064533"/>
                <a:ext cx="148680" cy="134640"/>
              </p14:xfrm>
            </p:contentPart>
          </mc:Choice>
          <mc:Fallback xmlns="">
            <p:pic>
              <p:nvPicPr>
                <p:cNvPr id="130" name="Ink 129">
                  <a:extLst>
                    <a:ext uri="{FF2B5EF4-FFF2-40B4-BE49-F238E27FC236}">
                      <a16:creationId xmlns:a16="http://schemas.microsoft.com/office/drawing/2014/main" id="{21D43D65-7B0A-754F-95B4-D70B1CD0FB83}"/>
                    </a:ext>
                  </a:extLst>
                </p:cNvPr>
                <p:cNvPicPr/>
                <p:nvPr/>
              </p:nvPicPr>
              <p:blipFill>
                <a:blip r:embed="rId180"/>
                <a:stretch>
                  <a:fillRect/>
                </a:stretch>
              </p:blipFill>
              <p:spPr>
                <a:xfrm>
                  <a:off x="3229245" y="5056953"/>
                  <a:ext cx="163800" cy="149801"/>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1" name="Ink 130">
                  <a:extLst>
                    <a:ext uri="{FF2B5EF4-FFF2-40B4-BE49-F238E27FC236}">
                      <a16:creationId xmlns:a16="http://schemas.microsoft.com/office/drawing/2014/main" id="{A82C9491-8B2F-7840-AAE5-81C3B8423538}"/>
                    </a:ext>
                  </a:extLst>
                </p14:cNvPr>
                <p14:cNvContentPartPr/>
                <p14:nvPr/>
              </p14:nvContentPartPr>
              <p14:xfrm>
                <a:off x="3443805" y="5042573"/>
                <a:ext cx="38160" cy="120240"/>
              </p14:xfrm>
            </p:contentPart>
          </mc:Choice>
          <mc:Fallback xmlns="">
            <p:pic>
              <p:nvPicPr>
                <p:cNvPr id="131" name="Ink 130">
                  <a:extLst>
                    <a:ext uri="{FF2B5EF4-FFF2-40B4-BE49-F238E27FC236}">
                      <a16:creationId xmlns:a16="http://schemas.microsoft.com/office/drawing/2014/main" id="{A82C9491-8B2F-7840-AAE5-81C3B8423538}"/>
                    </a:ext>
                  </a:extLst>
                </p:cNvPr>
                <p:cNvPicPr/>
                <p:nvPr/>
              </p:nvPicPr>
              <p:blipFill>
                <a:blip r:embed="rId182"/>
                <a:stretch>
                  <a:fillRect/>
                </a:stretch>
              </p:blipFill>
              <p:spPr>
                <a:xfrm>
                  <a:off x="3436173" y="5034990"/>
                  <a:ext cx="53424" cy="135405"/>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2" name="Ink 131">
                  <a:extLst>
                    <a:ext uri="{FF2B5EF4-FFF2-40B4-BE49-F238E27FC236}">
                      <a16:creationId xmlns:a16="http://schemas.microsoft.com/office/drawing/2014/main" id="{743B5D65-6874-B944-9495-9C632F33691B}"/>
                    </a:ext>
                  </a:extLst>
                </p14:cNvPr>
                <p14:cNvContentPartPr/>
                <p14:nvPr/>
              </p14:nvContentPartPr>
              <p14:xfrm>
                <a:off x="3469725" y="4973453"/>
                <a:ext cx="221760" cy="196560"/>
              </p14:xfrm>
            </p:contentPart>
          </mc:Choice>
          <mc:Fallback xmlns="">
            <p:pic>
              <p:nvPicPr>
                <p:cNvPr id="132" name="Ink 131">
                  <a:extLst>
                    <a:ext uri="{FF2B5EF4-FFF2-40B4-BE49-F238E27FC236}">
                      <a16:creationId xmlns:a16="http://schemas.microsoft.com/office/drawing/2014/main" id="{743B5D65-6874-B944-9495-9C632F33691B}"/>
                    </a:ext>
                  </a:extLst>
                </p:cNvPr>
                <p:cNvPicPr/>
                <p:nvPr/>
              </p:nvPicPr>
              <p:blipFill>
                <a:blip r:embed="rId184"/>
                <a:stretch>
                  <a:fillRect/>
                </a:stretch>
              </p:blipFill>
              <p:spPr>
                <a:xfrm>
                  <a:off x="3462153" y="4965893"/>
                  <a:ext cx="236905"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3" name="Ink 132">
                  <a:extLst>
                    <a:ext uri="{FF2B5EF4-FFF2-40B4-BE49-F238E27FC236}">
                      <a16:creationId xmlns:a16="http://schemas.microsoft.com/office/drawing/2014/main" id="{6C928522-582C-614B-87A5-0964E09E1F1C}"/>
                    </a:ext>
                  </a:extLst>
                </p14:cNvPr>
                <p14:cNvContentPartPr/>
                <p14:nvPr/>
              </p14:nvContentPartPr>
              <p14:xfrm>
                <a:off x="3662685" y="5087213"/>
                <a:ext cx="96840" cy="66240"/>
              </p14:xfrm>
            </p:contentPart>
          </mc:Choice>
          <mc:Fallback xmlns="">
            <p:pic>
              <p:nvPicPr>
                <p:cNvPr id="133" name="Ink 132">
                  <a:extLst>
                    <a:ext uri="{FF2B5EF4-FFF2-40B4-BE49-F238E27FC236}">
                      <a16:creationId xmlns:a16="http://schemas.microsoft.com/office/drawing/2014/main" id="{6C928522-582C-614B-87A5-0964E09E1F1C}"/>
                    </a:ext>
                  </a:extLst>
                </p:cNvPr>
                <p:cNvPicPr/>
                <p:nvPr/>
              </p:nvPicPr>
              <p:blipFill>
                <a:blip r:embed="rId186"/>
                <a:stretch>
                  <a:fillRect/>
                </a:stretch>
              </p:blipFill>
              <p:spPr>
                <a:xfrm>
                  <a:off x="3655125" y="5079653"/>
                  <a:ext cx="111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4" name="Ink 133">
                  <a:extLst>
                    <a:ext uri="{FF2B5EF4-FFF2-40B4-BE49-F238E27FC236}">
                      <a16:creationId xmlns:a16="http://schemas.microsoft.com/office/drawing/2014/main" id="{1D7432DC-DC60-F149-BED8-2085150DDF94}"/>
                    </a:ext>
                  </a:extLst>
                </p14:cNvPr>
                <p14:cNvContentPartPr/>
                <p14:nvPr/>
              </p14:nvContentPartPr>
              <p14:xfrm>
                <a:off x="3753405" y="5080373"/>
                <a:ext cx="43920" cy="90720"/>
              </p14:xfrm>
            </p:contentPart>
          </mc:Choice>
          <mc:Fallback xmlns="">
            <p:pic>
              <p:nvPicPr>
                <p:cNvPr id="134" name="Ink 133">
                  <a:extLst>
                    <a:ext uri="{FF2B5EF4-FFF2-40B4-BE49-F238E27FC236}">
                      <a16:creationId xmlns:a16="http://schemas.microsoft.com/office/drawing/2014/main" id="{1D7432DC-DC60-F149-BED8-2085150DDF94}"/>
                    </a:ext>
                  </a:extLst>
                </p:cNvPr>
                <p:cNvPicPr/>
                <p:nvPr/>
              </p:nvPicPr>
              <p:blipFill>
                <a:blip r:embed="rId188"/>
                <a:stretch>
                  <a:fillRect/>
                </a:stretch>
              </p:blipFill>
              <p:spPr>
                <a:xfrm>
                  <a:off x="3745906" y="5072843"/>
                  <a:ext cx="58917" cy="1057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5" name="Ink 134">
                  <a:extLst>
                    <a:ext uri="{FF2B5EF4-FFF2-40B4-BE49-F238E27FC236}">
                      <a16:creationId xmlns:a16="http://schemas.microsoft.com/office/drawing/2014/main" id="{60213E0B-2A6D-6749-B31B-AA5B568FD503}"/>
                    </a:ext>
                  </a:extLst>
                </p14:cNvPr>
                <p14:cNvContentPartPr/>
                <p14:nvPr/>
              </p14:nvContentPartPr>
              <p14:xfrm>
                <a:off x="3865365" y="5074253"/>
                <a:ext cx="16920" cy="69840"/>
              </p14:xfrm>
            </p:contentPart>
          </mc:Choice>
          <mc:Fallback xmlns="">
            <p:pic>
              <p:nvPicPr>
                <p:cNvPr id="135" name="Ink 134">
                  <a:extLst>
                    <a:ext uri="{FF2B5EF4-FFF2-40B4-BE49-F238E27FC236}">
                      <a16:creationId xmlns:a16="http://schemas.microsoft.com/office/drawing/2014/main" id="{60213E0B-2A6D-6749-B31B-AA5B568FD503}"/>
                    </a:ext>
                  </a:extLst>
                </p:cNvPr>
                <p:cNvPicPr/>
                <p:nvPr/>
              </p:nvPicPr>
              <p:blipFill>
                <a:blip r:embed="rId190"/>
                <a:stretch>
                  <a:fillRect/>
                </a:stretch>
              </p:blipFill>
              <p:spPr>
                <a:xfrm>
                  <a:off x="3857805" y="5066693"/>
                  <a:ext cx="32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6" name="Ink 135">
                  <a:extLst>
                    <a:ext uri="{FF2B5EF4-FFF2-40B4-BE49-F238E27FC236}">
                      <a16:creationId xmlns:a16="http://schemas.microsoft.com/office/drawing/2014/main" id="{942D844F-C1BB-A047-B351-31290953FCE0}"/>
                    </a:ext>
                  </a:extLst>
                </p14:cNvPr>
                <p14:cNvContentPartPr/>
                <p14:nvPr/>
              </p14:nvContentPartPr>
              <p14:xfrm>
                <a:off x="3876885" y="5042213"/>
                <a:ext cx="23760" cy="14400"/>
              </p14:xfrm>
            </p:contentPart>
          </mc:Choice>
          <mc:Fallback xmlns="">
            <p:pic>
              <p:nvPicPr>
                <p:cNvPr id="136" name="Ink 135">
                  <a:extLst>
                    <a:ext uri="{FF2B5EF4-FFF2-40B4-BE49-F238E27FC236}">
                      <a16:creationId xmlns:a16="http://schemas.microsoft.com/office/drawing/2014/main" id="{942D844F-C1BB-A047-B351-31290953FCE0}"/>
                    </a:ext>
                  </a:extLst>
                </p:cNvPr>
                <p:cNvPicPr/>
                <p:nvPr/>
              </p:nvPicPr>
              <p:blipFill>
                <a:blip r:embed="rId192"/>
                <a:stretch>
                  <a:fillRect/>
                </a:stretch>
              </p:blipFill>
              <p:spPr>
                <a:xfrm>
                  <a:off x="3869325" y="5034653"/>
                  <a:ext cx="38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7" name="Ink 136">
                  <a:extLst>
                    <a:ext uri="{FF2B5EF4-FFF2-40B4-BE49-F238E27FC236}">
                      <a16:creationId xmlns:a16="http://schemas.microsoft.com/office/drawing/2014/main" id="{D6FADA33-10D9-C744-B843-CCF5BFD13C34}"/>
                    </a:ext>
                  </a:extLst>
                </p14:cNvPr>
                <p14:cNvContentPartPr/>
                <p14:nvPr/>
              </p14:nvContentPartPr>
              <p14:xfrm>
                <a:off x="3888765" y="5065973"/>
                <a:ext cx="66240" cy="84960"/>
              </p14:xfrm>
            </p:contentPart>
          </mc:Choice>
          <mc:Fallback xmlns="">
            <p:pic>
              <p:nvPicPr>
                <p:cNvPr id="137" name="Ink 136">
                  <a:extLst>
                    <a:ext uri="{FF2B5EF4-FFF2-40B4-BE49-F238E27FC236}">
                      <a16:creationId xmlns:a16="http://schemas.microsoft.com/office/drawing/2014/main" id="{D6FADA33-10D9-C744-B843-CCF5BFD13C34}"/>
                    </a:ext>
                  </a:extLst>
                </p:cNvPr>
                <p:cNvPicPr/>
                <p:nvPr/>
              </p:nvPicPr>
              <p:blipFill>
                <a:blip r:embed="rId194"/>
                <a:stretch>
                  <a:fillRect/>
                </a:stretch>
              </p:blipFill>
              <p:spPr>
                <a:xfrm>
                  <a:off x="3881205" y="5058445"/>
                  <a:ext cx="81360" cy="100016"/>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9" name="Ink 138">
                  <a:extLst>
                    <a:ext uri="{FF2B5EF4-FFF2-40B4-BE49-F238E27FC236}">
                      <a16:creationId xmlns:a16="http://schemas.microsoft.com/office/drawing/2014/main" id="{D21EF451-8657-A341-AA1D-4E01AF2D8E52}"/>
                    </a:ext>
                  </a:extLst>
                </p14:cNvPr>
                <p14:cNvContentPartPr/>
                <p14:nvPr/>
              </p14:nvContentPartPr>
              <p14:xfrm>
                <a:off x="4034659" y="4955070"/>
                <a:ext cx="68760" cy="207000"/>
              </p14:xfrm>
            </p:contentPart>
          </mc:Choice>
          <mc:Fallback xmlns="">
            <p:pic>
              <p:nvPicPr>
                <p:cNvPr id="139" name="Ink 138">
                  <a:extLst>
                    <a:ext uri="{FF2B5EF4-FFF2-40B4-BE49-F238E27FC236}">
                      <a16:creationId xmlns:a16="http://schemas.microsoft.com/office/drawing/2014/main" id="{D21EF451-8657-A341-AA1D-4E01AF2D8E52}"/>
                    </a:ext>
                  </a:extLst>
                </p:cNvPr>
                <p:cNvPicPr/>
                <p:nvPr/>
              </p:nvPicPr>
              <p:blipFill>
                <a:blip r:embed="rId196"/>
                <a:stretch>
                  <a:fillRect/>
                </a:stretch>
              </p:blipFill>
              <p:spPr>
                <a:xfrm>
                  <a:off x="4027059" y="4947510"/>
                  <a:ext cx="839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0" name="Ink 139">
                  <a:extLst>
                    <a:ext uri="{FF2B5EF4-FFF2-40B4-BE49-F238E27FC236}">
                      <a16:creationId xmlns:a16="http://schemas.microsoft.com/office/drawing/2014/main" id="{E06FEEFF-1EC1-3C4D-B361-EA6F10CCEC5A}"/>
                    </a:ext>
                  </a:extLst>
                </p14:cNvPr>
                <p14:cNvContentPartPr/>
                <p14:nvPr/>
              </p14:nvContentPartPr>
              <p14:xfrm>
                <a:off x="4098379" y="5055150"/>
                <a:ext cx="94680" cy="106920"/>
              </p14:xfrm>
            </p:contentPart>
          </mc:Choice>
          <mc:Fallback xmlns="">
            <p:pic>
              <p:nvPicPr>
                <p:cNvPr id="140" name="Ink 139">
                  <a:extLst>
                    <a:ext uri="{FF2B5EF4-FFF2-40B4-BE49-F238E27FC236}">
                      <a16:creationId xmlns:a16="http://schemas.microsoft.com/office/drawing/2014/main" id="{E06FEEFF-1EC1-3C4D-B361-EA6F10CCEC5A}"/>
                    </a:ext>
                  </a:extLst>
                </p:cNvPr>
                <p:cNvPicPr/>
                <p:nvPr/>
              </p:nvPicPr>
              <p:blipFill>
                <a:blip r:embed="rId198"/>
                <a:stretch>
                  <a:fillRect/>
                </a:stretch>
              </p:blipFill>
              <p:spPr>
                <a:xfrm>
                  <a:off x="4090819" y="5047590"/>
                  <a:ext cx="109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1" name="Ink 140">
                  <a:extLst>
                    <a:ext uri="{FF2B5EF4-FFF2-40B4-BE49-F238E27FC236}">
                      <a16:creationId xmlns:a16="http://schemas.microsoft.com/office/drawing/2014/main" id="{BB09DD54-C4DE-0B4C-BC1B-B96EFFD00F9A}"/>
                    </a:ext>
                  </a:extLst>
                </p14:cNvPr>
                <p14:cNvContentPartPr/>
                <p14:nvPr/>
              </p14:nvContentPartPr>
              <p14:xfrm>
                <a:off x="4204219" y="5043630"/>
                <a:ext cx="40320" cy="119160"/>
              </p14:xfrm>
            </p:contentPart>
          </mc:Choice>
          <mc:Fallback xmlns="">
            <p:pic>
              <p:nvPicPr>
                <p:cNvPr id="141" name="Ink 140">
                  <a:extLst>
                    <a:ext uri="{FF2B5EF4-FFF2-40B4-BE49-F238E27FC236}">
                      <a16:creationId xmlns:a16="http://schemas.microsoft.com/office/drawing/2014/main" id="{BB09DD54-C4DE-0B4C-BC1B-B96EFFD00F9A}"/>
                    </a:ext>
                  </a:extLst>
                </p:cNvPr>
                <p:cNvPicPr/>
                <p:nvPr/>
              </p:nvPicPr>
              <p:blipFill>
                <a:blip r:embed="rId200"/>
                <a:stretch>
                  <a:fillRect/>
                </a:stretch>
              </p:blipFill>
              <p:spPr>
                <a:xfrm>
                  <a:off x="4196659" y="5036047"/>
                  <a:ext cx="55440" cy="134326"/>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2" name="Ink 141">
                  <a:extLst>
                    <a:ext uri="{FF2B5EF4-FFF2-40B4-BE49-F238E27FC236}">
                      <a16:creationId xmlns:a16="http://schemas.microsoft.com/office/drawing/2014/main" id="{D087B319-1D1C-B14B-8A81-89FA5FC0267D}"/>
                    </a:ext>
                  </a:extLst>
                </p14:cNvPr>
                <p14:cNvContentPartPr/>
                <p14:nvPr/>
              </p14:nvContentPartPr>
              <p14:xfrm>
                <a:off x="4258579" y="5091870"/>
                <a:ext cx="9720" cy="50760"/>
              </p14:xfrm>
            </p:contentPart>
          </mc:Choice>
          <mc:Fallback xmlns="">
            <p:pic>
              <p:nvPicPr>
                <p:cNvPr id="142" name="Ink 141">
                  <a:extLst>
                    <a:ext uri="{FF2B5EF4-FFF2-40B4-BE49-F238E27FC236}">
                      <a16:creationId xmlns:a16="http://schemas.microsoft.com/office/drawing/2014/main" id="{D087B319-1D1C-B14B-8A81-89FA5FC0267D}"/>
                    </a:ext>
                  </a:extLst>
                </p:cNvPr>
                <p:cNvPicPr/>
                <p:nvPr/>
              </p:nvPicPr>
              <p:blipFill>
                <a:blip r:embed="rId202"/>
                <a:stretch>
                  <a:fillRect/>
                </a:stretch>
              </p:blipFill>
              <p:spPr>
                <a:xfrm>
                  <a:off x="4251019" y="5084310"/>
                  <a:ext cx="24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3" name="Ink 142">
                  <a:extLst>
                    <a:ext uri="{FF2B5EF4-FFF2-40B4-BE49-F238E27FC236}">
                      <a16:creationId xmlns:a16="http://schemas.microsoft.com/office/drawing/2014/main" id="{35C4AE67-07D2-F941-9E4E-5E593548DEFD}"/>
                    </a:ext>
                  </a:extLst>
                </p14:cNvPr>
                <p14:cNvContentPartPr/>
                <p14:nvPr/>
              </p14:nvContentPartPr>
              <p14:xfrm>
                <a:off x="4267939" y="5042190"/>
                <a:ext cx="28440" cy="9720"/>
              </p14:xfrm>
            </p:contentPart>
          </mc:Choice>
          <mc:Fallback xmlns="">
            <p:pic>
              <p:nvPicPr>
                <p:cNvPr id="143" name="Ink 142">
                  <a:extLst>
                    <a:ext uri="{FF2B5EF4-FFF2-40B4-BE49-F238E27FC236}">
                      <a16:creationId xmlns:a16="http://schemas.microsoft.com/office/drawing/2014/main" id="{35C4AE67-07D2-F941-9E4E-5E593548DEFD}"/>
                    </a:ext>
                  </a:extLst>
                </p:cNvPr>
                <p:cNvPicPr/>
                <p:nvPr/>
              </p:nvPicPr>
              <p:blipFill>
                <a:blip r:embed="rId204"/>
                <a:stretch>
                  <a:fillRect/>
                </a:stretch>
              </p:blipFill>
              <p:spPr>
                <a:xfrm>
                  <a:off x="4260473" y="5034630"/>
                  <a:ext cx="43371"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4" name="Ink 143">
                  <a:extLst>
                    <a:ext uri="{FF2B5EF4-FFF2-40B4-BE49-F238E27FC236}">
                      <a16:creationId xmlns:a16="http://schemas.microsoft.com/office/drawing/2014/main" id="{C794C699-764E-4D44-AEE4-742D3E5F7C2D}"/>
                    </a:ext>
                  </a:extLst>
                </p14:cNvPr>
                <p14:cNvContentPartPr/>
                <p14:nvPr/>
              </p14:nvContentPartPr>
              <p14:xfrm>
                <a:off x="4303219" y="5077830"/>
                <a:ext cx="52200" cy="68400"/>
              </p14:xfrm>
            </p:contentPart>
          </mc:Choice>
          <mc:Fallback xmlns="">
            <p:pic>
              <p:nvPicPr>
                <p:cNvPr id="144" name="Ink 143">
                  <a:extLst>
                    <a:ext uri="{FF2B5EF4-FFF2-40B4-BE49-F238E27FC236}">
                      <a16:creationId xmlns:a16="http://schemas.microsoft.com/office/drawing/2014/main" id="{C794C699-764E-4D44-AEE4-742D3E5F7C2D}"/>
                    </a:ext>
                  </a:extLst>
                </p:cNvPr>
                <p:cNvPicPr/>
                <p:nvPr/>
              </p:nvPicPr>
              <p:blipFill>
                <a:blip r:embed="rId206"/>
                <a:stretch>
                  <a:fillRect/>
                </a:stretch>
              </p:blipFill>
              <p:spPr>
                <a:xfrm>
                  <a:off x="4295659" y="5070270"/>
                  <a:ext cx="67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Ink 144">
                  <a:extLst>
                    <a:ext uri="{FF2B5EF4-FFF2-40B4-BE49-F238E27FC236}">
                      <a16:creationId xmlns:a16="http://schemas.microsoft.com/office/drawing/2014/main" id="{48A05D11-0C40-AE49-ADAD-DA5225C5FE67}"/>
                    </a:ext>
                  </a:extLst>
                </p14:cNvPr>
                <p14:cNvContentPartPr/>
                <p14:nvPr/>
              </p14:nvContentPartPr>
              <p14:xfrm>
                <a:off x="4363339" y="5075310"/>
                <a:ext cx="53280" cy="78120"/>
              </p14:xfrm>
            </p:contentPart>
          </mc:Choice>
          <mc:Fallback xmlns="">
            <p:pic>
              <p:nvPicPr>
                <p:cNvPr id="145" name="Ink 144">
                  <a:extLst>
                    <a:ext uri="{FF2B5EF4-FFF2-40B4-BE49-F238E27FC236}">
                      <a16:creationId xmlns:a16="http://schemas.microsoft.com/office/drawing/2014/main" id="{48A05D11-0C40-AE49-ADAD-DA5225C5FE67}"/>
                    </a:ext>
                  </a:extLst>
                </p:cNvPr>
                <p:cNvPicPr/>
                <p:nvPr/>
              </p:nvPicPr>
              <p:blipFill>
                <a:blip r:embed="rId208"/>
                <a:stretch>
                  <a:fillRect/>
                </a:stretch>
              </p:blipFill>
              <p:spPr>
                <a:xfrm>
                  <a:off x="4355779" y="5067750"/>
                  <a:ext cx="68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Ink 145">
                  <a:extLst>
                    <a:ext uri="{FF2B5EF4-FFF2-40B4-BE49-F238E27FC236}">
                      <a16:creationId xmlns:a16="http://schemas.microsoft.com/office/drawing/2014/main" id="{425A1142-884B-CA46-AA8D-1D281982432C}"/>
                    </a:ext>
                  </a:extLst>
                </p14:cNvPr>
                <p14:cNvContentPartPr/>
                <p14:nvPr/>
              </p14:nvContentPartPr>
              <p14:xfrm>
                <a:off x="4442179" y="5056590"/>
                <a:ext cx="29520" cy="91440"/>
              </p14:xfrm>
            </p:contentPart>
          </mc:Choice>
          <mc:Fallback xmlns="">
            <p:pic>
              <p:nvPicPr>
                <p:cNvPr id="146" name="Ink 145">
                  <a:extLst>
                    <a:ext uri="{FF2B5EF4-FFF2-40B4-BE49-F238E27FC236}">
                      <a16:creationId xmlns:a16="http://schemas.microsoft.com/office/drawing/2014/main" id="{425A1142-884B-CA46-AA8D-1D281982432C}"/>
                    </a:ext>
                  </a:extLst>
                </p:cNvPr>
                <p:cNvPicPr/>
                <p:nvPr/>
              </p:nvPicPr>
              <p:blipFill>
                <a:blip r:embed="rId210"/>
                <a:stretch>
                  <a:fillRect/>
                </a:stretch>
              </p:blipFill>
              <p:spPr>
                <a:xfrm>
                  <a:off x="4434710" y="5049030"/>
                  <a:ext cx="44458"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Ink 146">
                  <a:extLst>
                    <a:ext uri="{FF2B5EF4-FFF2-40B4-BE49-F238E27FC236}">
                      <a16:creationId xmlns:a16="http://schemas.microsoft.com/office/drawing/2014/main" id="{096B4F57-0558-A349-BB8C-EACFCA7AB45C}"/>
                    </a:ext>
                  </a:extLst>
                </p14:cNvPr>
                <p14:cNvContentPartPr/>
                <p14:nvPr/>
              </p14:nvContentPartPr>
              <p14:xfrm>
                <a:off x="4499779" y="5068110"/>
                <a:ext cx="27360" cy="87480"/>
              </p14:xfrm>
            </p:contentPart>
          </mc:Choice>
          <mc:Fallback xmlns="">
            <p:pic>
              <p:nvPicPr>
                <p:cNvPr id="147" name="Ink 146">
                  <a:extLst>
                    <a:ext uri="{FF2B5EF4-FFF2-40B4-BE49-F238E27FC236}">
                      <a16:creationId xmlns:a16="http://schemas.microsoft.com/office/drawing/2014/main" id="{096B4F57-0558-A349-BB8C-EACFCA7AB45C}"/>
                    </a:ext>
                  </a:extLst>
                </p:cNvPr>
                <p:cNvPicPr/>
                <p:nvPr/>
              </p:nvPicPr>
              <p:blipFill>
                <a:blip r:embed="rId212"/>
                <a:stretch>
                  <a:fillRect/>
                </a:stretch>
              </p:blipFill>
              <p:spPr>
                <a:xfrm>
                  <a:off x="4492219" y="5060550"/>
                  <a:ext cx="42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Ink 147">
                  <a:extLst>
                    <a:ext uri="{FF2B5EF4-FFF2-40B4-BE49-F238E27FC236}">
                      <a16:creationId xmlns:a16="http://schemas.microsoft.com/office/drawing/2014/main" id="{9F0164A3-3383-6948-BFA6-2FE1B2D6AA07}"/>
                    </a:ext>
                  </a:extLst>
                </p14:cNvPr>
                <p14:cNvContentPartPr/>
                <p14:nvPr/>
              </p14:nvContentPartPr>
              <p14:xfrm>
                <a:off x="4630459" y="4937070"/>
                <a:ext cx="176760" cy="207000"/>
              </p14:xfrm>
            </p:contentPart>
          </mc:Choice>
          <mc:Fallback xmlns="">
            <p:pic>
              <p:nvPicPr>
                <p:cNvPr id="148" name="Ink 147">
                  <a:extLst>
                    <a:ext uri="{FF2B5EF4-FFF2-40B4-BE49-F238E27FC236}">
                      <a16:creationId xmlns:a16="http://schemas.microsoft.com/office/drawing/2014/main" id="{9F0164A3-3383-6948-BFA6-2FE1B2D6AA07}"/>
                    </a:ext>
                  </a:extLst>
                </p:cNvPr>
                <p:cNvPicPr/>
                <p:nvPr/>
              </p:nvPicPr>
              <p:blipFill>
                <a:blip r:embed="rId214"/>
                <a:stretch>
                  <a:fillRect/>
                </a:stretch>
              </p:blipFill>
              <p:spPr>
                <a:xfrm>
                  <a:off x="4622914" y="4929510"/>
                  <a:ext cx="191849"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Ink 148">
                  <a:extLst>
                    <a:ext uri="{FF2B5EF4-FFF2-40B4-BE49-F238E27FC236}">
                      <a16:creationId xmlns:a16="http://schemas.microsoft.com/office/drawing/2014/main" id="{BF581388-2B76-2F44-86FD-6185EC8F0759}"/>
                    </a:ext>
                  </a:extLst>
                </p14:cNvPr>
                <p14:cNvContentPartPr/>
                <p14:nvPr/>
              </p14:nvContentPartPr>
              <p14:xfrm>
                <a:off x="4825939" y="5048670"/>
                <a:ext cx="237960" cy="86040"/>
              </p14:xfrm>
            </p:contentPart>
          </mc:Choice>
          <mc:Fallback xmlns="">
            <p:pic>
              <p:nvPicPr>
                <p:cNvPr id="149" name="Ink 148">
                  <a:extLst>
                    <a:ext uri="{FF2B5EF4-FFF2-40B4-BE49-F238E27FC236}">
                      <a16:creationId xmlns:a16="http://schemas.microsoft.com/office/drawing/2014/main" id="{BF581388-2B76-2F44-86FD-6185EC8F0759}"/>
                    </a:ext>
                  </a:extLst>
                </p:cNvPr>
                <p:cNvPicPr/>
                <p:nvPr/>
              </p:nvPicPr>
              <p:blipFill>
                <a:blip r:embed="rId216"/>
                <a:stretch>
                  <a:fillRect/>
                </a:stretch>
              </p:blipFill>
              <p:spPr>
                <a:xfrm>
                  <a:off x="4818390" y="5041141"/>
                  <a:ext cx="253057" cy="101097"/>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0" name="Ink 149">
                  <a:extLst>
                    <a:ext uri="{FF2B5EF4-FFF2-40B4-BE49-F238E27FC236}">
                      <a16:creationId xmlns:a16="http://schemas.microsoft.com/office/drawing/2014/main" id="{D050DF2F-4A88-7A43-A94F-A7869D57F76A}"/>
                    </a:ext>
                  </a:extLst>
                </p14:cNvPr>
                <p14:cNvContentPartPr/>
                <p14:nvPr/>
              </p14:nvContentPartPr>
              <p14:xfrm>
                <a:off x="5016739" y="5016630"/>
                <a:ext cx="33120" cy="16560"/>
              </p14:xfrm>
            </p:contentPart>
          </mc:Choice>
          <mc:Fallback xmlns="">
            <p:pic>
              <p:nvPicPr>
                <p:cNvPr id="150" name="Ink 149">
                  <a:extLst>
                    <a:ext uri="{FF2B5EF4-FFF2-40B4-BE49-F238E27FC236}">
                      <a16:creationId xmlns:a16="http://schemas.microsoft.com/office/drawing/2014/main" id="{D050DF2F-4A88-7A43-A94F-A7869D57F76A}"/>
                    </a:ext>
                  </a:extLst>
                </p:cNvPr>
                <p:cNvPicPr/>
                <p:nvPr/>
              </p:nvPicPr>
              <p:blipFill>
                <a:blip r:embed="rId218"/>
                <a:stretch>
                  <a:fillRect/>
                </a:stretch>
              </p:blipFill>
              <p:spPr>
                <a:xfrm>
                  <a:off x="5009179" y="5009070"/>
                  <a:ext cx="48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1" name="Ink 150">
                  <a:extLst>
                    <a:ext uri="{FF2B5EF4-FFF2-40B4-BE49-F238E27FC236}">
                      <a16:creationId xmlns:a16="http://schemas.microsoft.com/office/drawing/2014/main" id="{B57538DF-7BD6-A148-8D22-A2EF87478CB9}"/>
                    </a:ext>
                  </a:extLst>
                </p14:cNvPr>
                <p14:cNvContentPartPr/>
                <p14:nvPr/>
              </p14:nvContentPartPr>
              <p14:xfrm>
                <a:off x="5089819" y="5035710"/>
                <a:ext cx="82440" cy="75240"/>
              </p14:xfrm>
            </p:contentPart>
          </mc:Choice>
          <mc:Fallback xmlns="">
            <p:pic>
              <p:nvPicPr>
                <p:cNvPr id="151" name="Ink 150">
                  <a:extLst>
                    <a:ext uri="{FF2B5EF4-FFF2-40B4-BE49-F238E27FC236}">
                      <a16:creationId xmlns:a16="http://schemas.microsoft.com/office/drawing/2014/main" id="{B57538DF-7BD6-A148-8D22-A2EF87478CB9}"/>
                    </a:ext>
                  </a:extLst>
                </p:cNvPr>
                <p:cNvPicPr/>
                <p:nvPr/>
              </p:nvPicPr>
              <p:blipFill>
                <a:blip r:embed="rId220"/>
                <a:stretch>
                  <a:fillRect/>
                </a:stretch>
              </p:blipFill>
              <p:spPr>
                <a:xfrm>
                  <a:off x="5082259" y="5028150"/>
                  <a:ext cx="97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2" name="Ink 151">
                  <a:extLst>
                    <a:ext uri="{FF2B5EF4-FFF2-40B4-BE49-F238E27FC236}">
                      <a16:creationId xmlns:a16="http://schemas.microsoft.com/office/drawing/2014/main" id="{37C9FCCA-71B5-8742-9477-DBDD41CA7D51}"/>
                    </a:ext>
                  </a:extLst>
                </p14:cNvPr>
                <p14:cNvContentPartPr/>
                <p14:nvPr/>
              </p14:nvContentPartPr>
              <p14:xfrm>
                <a:off x="3860779" y="5113110"/>
                <a:ext cx="1631520" cy="153360"/>
              </p14:xfrm>
            </p:contentPart>
          </mc:Choice>
          <mc:Fallback xmlns="">
            <p:pic>
              <p:nvPicPr>
                <p:cNvPr id="152" name="Ink 151">
                  <a:extLst>
                    <a:ext uri="{FF2B5EF4-FFF2-40B4-BE49-F238E27FC236}">
                      <a16:creationId xmlns:a16="http://schemas.microsoft.com/office/drawing/2014/main" id="{37C9FCCA-71B5-8742-9477-DBDD41CA7D51}"/>
                    </a:ext>
                  </a:extLst>
                </p:cNvPr>
                <p:cNvPicPr/>
                <p:nvPr/>
              </p:nvPicPr>
              <p:blipFill>
                <a:blip r:embed="rId222"/>
                <a:stretch>
                  <a:fillRect/>
                </a:stretch>
              </p:blipFill>
              <p:spPr>
                <a:xfrm>
                  <a:off x="3853219" y="5105550"/>
                  <a:ext cx="1646640" cy="16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3">
            <p14:nvContentPartPr>
              <p14:cNvPr id="154" name="Ink 153">
                <a:extLst>
                  <a:ext uri="{FF2B5EF4-FFF2-40B4-BE49-F238E27FC236}">
                    <a16:creationId xmlns:a16="http://schemas.microsoft.com/office/drawing/2014/main" id="{88DBB5D4-5586-1343-A370-F507289F86A8}"/>
                  </a:ext>
                </a:extLst>
              </p14:cNvPr>
              <p14:cNvContentPartPr/>
              <p14:nvPr/>
            </p14:nvContentPartPr>
            <p14:xfrm>
              <a:off x="582120" y="6521816"/>
              <a:ext cx="205920" cy="233640"/>
            </p14:xfrm>
          </p:contentPart>
        </mc:Choice>
        <mc:Fallback xmlns="">
          <p:pic>
            <p:nvPicPr>
              <p:cNvPr id="154" name="Ink 153">
                <a:extLst>
                  <a:ext uri="{FF2B5EF4-FFF2-40B4-BE49-F238E27FC236}">
                    <a16:creationId xmlns:a16="http://schemas.microsoft.com/office/drawing/2014/main" id="{88DBB5D4-5586-1343-A370-F507289F86A8}"/>
                  </a:ext>
                </a:extLst>
              </p:cNvPr>
              <p:cNvPicPr/>
              <p:nvPr/>
            </p:nvPicPr>
            <p:blipFill>
              <a:blip r:embed="rId224"/>
              <a:stretch>
                <a:fillRect/>
              </a:stretch>
            </p:blipFill>
            <p:spPr>
              <a:xfrm>
                <a:off x="571698" y="6511376"/>
                <a:ext cx="226045"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 name="Ink 6">
                <a:extLst>
                  <a:ext uri="{FF2B5EF4-FFF2-40B4-BE49-F238E27FC236}">
                    <a16:creationId xmlns:a16="http://schemas.microsoft.com/office/drawing/2014/main" id="{0A89B37C-858C-F340-8556-1E61516F0ABB}"/>
                  </a:ext>
                </a:extLst>
              </p14:cNvPr>
              <p14:cNvContentPartPr/>
              <p14:nvPr/>
            </p14:nvContentPartPr>
            <p14:xfrm>
              <a:off x="6258187" y="6259618"/>
              <a:ext cx="317880" cy="373680"/>
            </p14:xfrm>
          </p:contentPart>
        </mc:Choice>
        <mc:Fallback xmlns="">
          <p:pic>
            <p:nvPicPr>
              <p:cNvPr id="7" name="Ink 6">
                <a:extLst>
                  <a:ext uri="{FF2B5EF4-FFF2-40B4-BE49-F238E27FC236}">
                    <a16:creationId xmlns:a16="http://schemas.microsoft.com/office/drawing/2014/main" id="{0A89B37C-858C-F340-8556-1E61516F0ABB}"/>
                  </a:ext>
                </a:extLst>
              </p:cNvPr>
              <p:cNvPicPr/>
              <p:nvPr/>
            </p:nvPicPr>
            <p:blipFill>
              <a:blip r:embed="rId226"/>
              <a:stretch>
                <a:fillRect/>
              </a:stretch>
            </p:blipFill>
            <p:spPr>
              <a:xfrm>
                <a:off x="6250627" y="6252058"/>
                <a:ext cx="333000" cy="388800"/>
              </a:xfrm>
              <a:prstGeom prst="rect">
                <a:avLst/>
              </a:prstGeom>
            </p:spPr>
          </p:pic>
        </mc:Fallback>
      </mc:AlternateContent>
    </p:spTree>
    <p:extLst>
      <p:ext uri="{BB962C8B-B14F-4D97-AF65-F5344CB8AC3E}">
        <p14:creationId xmlns:p14="http://schemas.microsoft.com/office/powerpoint/2010/main" val="21048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Max Heckscher</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409960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t>
            </a:r>
            <a:r>
              <a:rPr lang="en-US" sz="3600" dirty="0" err="1"/>
              <a:t>Angada</a:t>
            </a:r>
            <a:r>
              <a:rPr lang="en-US" sz="3600" dirty="0"/>
              <a:t> </a:t>
            </a:r>
            <a:r>
              <a:rPr lang="en-US" sz="3600" dirty="0" err="1"/>
              <a:t>Sachid</a:t>
            </a:r>
            <a:r>
              <a:rPr lang="en-US" sz="3600" dirty="0"/>
              <a:t> </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extLst>
              <p:ext uri="{D42A27DB-BD31-4B8C-83A1-F6EECF244321}">
                <p14:modId xmlns:p14="http://schemas.microsoft.com/office/powerpoint/2010/main" val="3845270184"/>
              </p:ext>
            </p:extLst>
          </p:nvPr>
        </p:nvGraphicFramePr>
        <p:xfrm>
          <a:off x="496895" y="1359683"/>
          <a:ext cx="11267697" cy="493776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r>
                        <a:rPr lang="en-US" sz="1200" dirty="0"/>
                        <a:t>MOSFET scaling (Jeff, Prashant, </a:t>
                      </a:r>
                      <a:r>
                        <a:rPr lang="en-US" sz="1200" dirty="0" err="1"/>
                        <a:t>Chenming</a:t>
                      </a:r>
                      <a:r>
                        <a:rPr lang="en-US" sz="1200" dirty="0"/>
                        <a:t>) </a:t>
                      </a:r>
                    </a:p>
                    <a:p>
                      <a:r>
                        <a:rPr lang="en-US" sz="1200" dirty="0"/>
                        <a:t>TMDC materials (Prashant)</a:t>
                      </a:r>
                    </a:p>
                    <a:p>
                      <a:endParaRPr lang="en-US" sz="1200" dirty="0"/>
                    </a:p>
                    <a:p>
                      <a:endParaRPr lang="en-US" sz="1200" dirty="0"/>
                    </a:p>
                    <a:p>
                      <a:endParaRPr lang="en-US" sz="1200" dirty="0"/>
                    </a:p>
                  </a:txBody>
                  <a:tcPr/>
                </a:tc>
                <a:tc>
                  <a:txBody>
                    <a:bodyPr/>
                    <a:lstStyle/>
                    <a:p>
                      <a:r>
                        <a:rPr lang="en-US" sz="1200" dirty="0"/>
                        <a:t>Strengths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Leadership demonstration guiding DTCO direction in at AMAT</a:t>
                      </a:r>
                    </a:p>
                    <a:p>
                      <a:endParaRPr lang="en-US" sz="1200" dirty="0"/>
                    </a:p>
                  </a:txBody>
                  <a:tcPr/>
                </a:tc>
                <a:tc>
                  <a:txBody>
                    <a:bodyPr/>
                    <a:lstStyle/>
                    <a:p>
                      <a:r>
                        <a:rPr lang="en-US" sz="1200" dirty="0"/>
                        <a:t>Strengths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DTCO methodology development and influence in a 2</a:t>
                      </a:r>
                      <a:r>
                        <a:rPr lang="en-US" sz="1200" baseline="30000" dirty="0"/>
                        <a:t>nd</a:t>
                      </a:r>
                      <a:r>
                        <a:rPr lang="en-US" sz="1200" dirty="0"/>
                        <a:t> tier environment</a:t>
                      </a:r>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p>
                      <a:endParaRPr lang="en-US" sz="1200" dirty="0"/>
                    </a:p>
                  </a:txBody>
                  <a:tcPr/>
                </a:tc>
                <a:tc>
                  <a:txBody>
                    <a:bodyPr/>
                    <a:lstStyle/>
                    <a:p>
                      <a:r>
                        <a:rPr lang="en-US" sz="1200" dirty="0"/>
                        <a:t>Develop Further</a:t>
                      </a:r>
                    </a:p>
                    <a:p>
                      <a:endParaRPr lang="en-US" sz="1200" dirty="0"/>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p>
                      <a:endParaRPr lang="en-US" sz="1200" dirty="0"/>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3638319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t>
            </a:r>
            <a:r>
              <a:rPr lang="en-US" dirty="0"/>
              <a:t>Melvin Jung </a:t>
            </a:r>
            <a:r>
              <a:rPr lang="en-US" sz="3600" dirty="0"/>
              <a:t>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A790AC28-C131-5942-BC3F-9EF343E3C428}"/>
              </a:ext>
            </a:extLst>
          </p:cNvPr>
          <p:cNvGrpSpPr/>
          <p:nvPr/>
        </p:nvGrpSpPr>
        <p:grpSpPr>
          <a:xfrm>
            <a:off x="494587" y="1536418"/>
            <a:ext cx="267840" cy="303840"/>
            <a:chOff x="494587" y="1536418"/>
            <a:chExt cx="267840" cy="3038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856A5C8-9479-5C4E-84A7-8E4AA78148CF}"/>
                    </a:ext>
                  </a:extLst>
                </p14:cNvPr>
                <p14:cNvContentPartPr/>
                <p14:nvPr/>
              </p14:nvContentPartPr>
              <p14:xfrm>
                <a:off x="543187" y="1550458"/>
                <a:ext cx="190800" cy="198000"/>
              </p14:xfrm>
            </p:contentPart>
          </mc:Choice>
          <mc:Fallback xmlns="">
            <p:pic>
              <p:nvPicPr>
                <p:cNvPr id="2" name="Ink 1">
                  <a:extLst>
                    <a:ext uri="{FF2B5EF4-FFF2-40B4-BE49-F238E27FC236}">
                      <a16:creationId xmlns:a16="http://schemas.microsoft.com/office/drawing/2014/main" id="{9856A5C8-9479-5C4E-84A7-8E4AA78148CF}"/>
                    </a:ext>
                  </a:extLst>
                </p:cNvPr>
                <p:cNvPicPr/>
                <p:nvPr/>
              </p:nvPicPr>
              <p:blipFill>
                <a:blip r:embed="rId4"/>
                <a:stretch>
                  <a:fillRect/>
                </a:stretch>
              </p:blipFill>
              <p:spPr>
                <a:xfrm>
                  <a:off x="535627" y="1542898"/>
                  <a:ext cx="205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5E79138-8A3F-8C43-9E5D-20D5521FA56B}"/>
                    </a:ext>
                  </a:extLst>
                </p14:cNvPr>
                <p14:cNvContentPartPr/>
                <p14:nvPr/>
              </p14:nvContentPartPr>
              <p14:xfrm>
                <a:off x="494587" y="1536418"/>
                <a:ext cx="267840" cy="303840"/>
              </p14:xfrm>
            </p:contentPart>
          </mc:Choice>
          <mc:Fallback xmlns="">
            <p:pic>
              <p:nvPicPr>
                <p:cNvPr id="5" name="Ink 4">
                  <a:extLst>
                    <a:ext uri="{FF2B5EF4-FFF2-40B4-BE49-F238E27FC236}">
                      <a16:creationId xmlns:a16="http://schemas.microsoft.com/office/drawing/2014/main" id="{35E79138-8A3F-8C43-9E5D-20D5521FA56B}"/>
                    </a:ext>
                  </a:extLst>
                </p:cNvPr>
                <p:cNvPicPr/>
                <p:nvPr/>
              </p:nvPicPr>
              <p:blipFill>
                <a:blip r:embed="rId6"/>
                <a:stretch>
                  <a:fillRect/>
                </a:stretch>
              </p:blipFill>
              <p:spPr>
                <a:xfrm>
                  <a:off x="487027" y="1528858"/>
                  <a:ext cx="282960" cy="318960"/>
                </a:xfrm>
                <a:prstGeom prst="rect">
                  <a:avLst/>
                </a:prstGeom>
              </p:spPr>
            </p:pic>
          </mc:Fallback>
        </mc:AlternateContent>
      </p:grpSp>
      <p:grpSp>
        <p:nvGrpSpPr>
          <p:cNvPr id="32" name="Group 31">
            <a:extLst>
              <a:ext uri="{FF2B5EF4-FFF2-40B4-BE49-F238E27FC236}">
                <a16:creationId xmlns:a16="http://schemas.microsoft.com/office/drawing/2014/main" id="{86AA1EBE-D396-CD4D-BF66-09BA3D81E7CF}"/>
              </a:ext>
            </a:extLst>
          </p:cNvPr>
          <p:cNvGrpSpPr/>
          <p:nvPr/>
        </p:nvGrpSpPr>
        <p:grpSpPr>
          <a:xfrm>
            <a:off x="507907" y="1917658"/>
            <a:ext cx="282600" cy="325080"/>
            <a:chOff x="507907" y="1917658"/>
            <a:chExt cx="282600" cy="325080"/>
          </a:xfrm>
        </p:grpSpPr>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06E48396-6674-904B-B481-BE9074A2BBAB}"/>
                    </a:ext>
                  </a:extLst>
                </p14:cNvPr>
                <p14:cNvContentPartPr/>
                <p14:nvPr/>
              </p14:nvContentPartPr>
              <p14:xfrm>
                <a:off x="507907" y="1917658"/>
                <a:ext cx="275400" cy="325080"/>
              </p14:xfrm>
            </p:contentPart>
          </mc:Choice>
          <mc:Fallback xmlns="">
            <p:pic>
              <p:nvPicPr>
                <p:cNvPr id="25" name="Ink 24">
                  <a:extLst>
                    <a:ext uri="{FF2B5EF4-FFF2-40B4-BE49-F238E27FC236}">
                      <a16:creationId xmlns:a16="http://schemas.microsoft.com/office/drawing/2014/main" id="{06E48396-6674-904B-B481-BE9074A2BBAB}"/>
                    </a:ext>
                  </a:extLst>
                </p:cNvPr>
                <p:cNvPicPr/>
                <p:nvPr/>
              </p:nvPicPr>
              <p:blipFill>
                <a:blip r:embed="rId8"/>
                <a:stretch>
                  <a:fillRect/>
                </a:stretch>
              </p:blipFill>
              <p:spPr>
                <a:xfrm>
                  <a:off x="500357" y="1910098"/>
                  <a:ext cx="2905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1FBF350C-DAD3-1941-81C5-14E83364B314}"/>
                    </a:ext>
                  </a:extLst>
                </p14:cNvPr>
                <p14:cNvContentPartPr/>
                <p14:nvPr/>
              </p14:nvContentPartPr>
              <p14:xfrm>
                <a:off x="578467" y="1988218"/>
                <a:ext cx="212040" cy="169560"/>
              </p14:xfrm>
            </p:contentPart>
          </mc:Choice>
          <mc:Fallback xmlns="">
            <p:pic>
              <p:nvPicPr>
                <p:cNvPr id="29" name="Ink 28">
                  <a:extLst>
                    <a:ext uri="{FF2B5EF4-FFF2-40B4-BE49-F238E27FC236}">
                      <a16:creationId xmlns:a16="http://schemas.microsoft.com/office/drawing/2014/main" id="{1FBF350C-DAD3-1941-81C5-14E83364B314}"/>
                    </a:ext>
                  </a:extLst>
                </p:cNvPr>
                <p:cNvPicPr/>
                <p:nvPr/>
              </p:nvPicPr>
              <p:blipFill>
                <a:blip r:embed="rId10"/>
                <a:stretch>
                  <a:fillRect/>
                </a:stretch>
              </p:blipFill>
              <p:spPr>
                <a:xfrm>
                  <a:off x="570907" y="1980658"/>
                  <a:ext cx="227160" cy="184680"/>
                </a:xfrm>
                <a:prstGeom prst="rect">
                  <a:avLst/>
                </a:prstGeom>
              </p:spPr>
            </p:pic>
          </mc:Fallback>
        </mc:AlternateContent>
      </p:grpSp>
      <p:grpSp>
        <p:nvGrpSpPr>
          <p:cNvPr id="35" name="Group 34">
            <a:extLst>
              <a:ext uri="{FF2B5EF4-FFF2-40B4-BE49-F238E27FC236}">
                <a16:creationId xmlns:a16="http://schemas.microsoft.com/office/drawing/2014/main" id="{55CE5C29-78DA-8242-AF43-6F8EBE703D60}"/>
              </a:ext>
            </a:extLst>
          </p:cNvPr>
          <p:cNvGrpSpPr/>
          <p:nvPr/>
        </p:nvGrpSpPr>
        <p:grpSpPr>
          <a:xfrm>
            <a:off x="465427" y="2891818"/>
            <a:ext cx="367200" cy="288360"/>
            <a:chOff x="465427" y="2891818"/>
            <a:chExt cx="367200" cy="288360"/>
          </a:xfrm>
        </p:grpSpPr>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F19B6EF0-914E-E54F-9810-80DBBC2590D5}"/>
                    </a:ext>
                  </a:extLst>
                </p14:cNvPr>
                <p14:cNvContentPartPr/>
                <p14:nvPr/>
              </p14:nvContentPartPr>
              <p14:xfrm>
                <a:off x="465427" y="2891818"/>
                <a:ext cx="285840" cy="288000"/>
              </p14:xfrm>
            </p:contentPart>
          </mc:Choice>
          <mc:Fallback xmlns="">
            <p:pic>
              <p:nvPicPr>
                <p:cNvPr id="33" name="Ink 32">
                  <a:extLst>
                    <a:ext uri="{FF2B5EF4-FFF2-40B4-BE49-F238E27FC236}">
                      <a16:creationId xmlns:a16="http://schemas.microsoft.com/office/drawing/2014/main" id="{F19B6EF0-914E-E54F-9810-80DBBC2590D5}"/>
                    </a:ext>
                  </a:extLst>
                </p:cNvPr>
                <p:cNvPicPr/>
                <p:nvPr/>
              </p:nvPicPr>
              <p:blipFill>
                <a:blip r:embed="rId12"/>
                <a:stretch>
                  <a:fillRect/>
                </a:stretch>
              </p:blipFill>
              <p:spPr>
                <a:xfrm>
                  <a:off x="457857" y="2884258"/>
                  <a:ext cx="300979"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F561AE6A-53AE-1A40-B343-2A5E217F68DB}"/>
                    </a:ext>
                  </a:extLst>
                </p14:cNvPr>
                <p14:cNvContentPartPr/>
                <p14:nvPr/>
              </p14:nvContentPartPr>
              <p14:xfrm>
                <a:off x="486667" y="2936818"/>
                <a:ext cx="345960" cy="243360"/>
              </p14:xfrm>
            </p:contentPart>
          </mc:Choice>
          <mc:Fallback xmlns="">
            <p:pic>
              <p:nvPicPr>
                <p:cNvPr id="34" name="Ink 33">
                  <a:extLst>
                    <a:ext uri="{FF2B5EF4-FFF2-40B4-BE49-F238E27FC236}">
                      <a16:creationId xmlns:a16="http://schemas.microsoft.com/office/drawing/2014/main" id="{F561AE6A-53AE-1A40-B343-2A5E217F68DB}"/>
                    </a:ext>
                  </a:extLst>
                </p:cNvPr>
                <p:cNvPicPr/>
                <p:nvPr/>
              </p:nvPicPr>
              <p:blipFill>
                <a:blip r:embed="rId14"/>
                <a:stretch>
                  <a:fillRect/>
                </a:stretch>
              </p:blipFill>
              <p:spPr>
                <a:xfrm>
                  <a:off x="476238" y="2926378"/>
                  <a:ext cx="366099" cy="26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36" name="Ink 35">
                <a:extLst>
                  <a:ext uri="{FF2B5EF4-FFF2-40B4-BE49-F238E27FC236}">
                    <a16:creationId xmlns:a16="http://schemas.microsoft.com/office/drawing/2014/main" id="{A15419A7-8DCD-4D40-AB2E-B0B9977ACA51}"/>
                  </a:ext>
                </a:extLst>
              </p14:cNvPr>
              <p14:cNvContentPartPr/>
              <p14:nvPr/>
            </p14:nvContentPartPr>
            <p14:xfrm>
              <a:off x="2977147" y="4838698"/>
              <a:ext cx="374400" cy="405720"/>
            </p14:xfrm>
          </p:contentPart>
        </mc:Choice>
        <mc:Fallback xmlns="">
          <p:pic>
            <p:nvPicPr>
              <p:cNvPr id="36" name="Ink 35">
                <a:extLst>
                  <a:ext uri="{FF2B5EF4-FFF2-40B4-BE49-F238E27FC236}">
                    <a16:creationId xmlns:a16="http://schemas.microsoft.com/office/drawing/2014/main" id="{A15419A7-8DCD-4D40-AB2E-B0B9977ACA51}"/>
                  </a:ext>
                </a:extLst>
              </p:cNvPr>
              <p:cNvPicPr/>
              <p:nvPr/>
            </p:nvPicPr>
            <p:blipFill>
              <a:blip r:embed="rId16"/>
              <a:stretch>
                <a:fillRect/>
              </a:stretch>
            </p:blipFill>
            <p:spPr>
              <a:xfrm>
                <a:off x="2969587" y="4831138"/>
                <a:ext cx="389520" cy="420840"/>
              </a:xfrm>
              <a:prstGeom prst="rect">
                <a:avLst/>
              </a:prstGeom>
            </p:spPr>
          </p:pic>
        </mc:Fallback>
      </mc:AlternateContent>
      <p:grpSp>
        <p:nvGrpSpPr>
          <p:cNvPr id="39" name="Group 38">
            <a:extLst>
              <a:ext uri="{FF2B5EF4-FFF2-40B4-BE49-F238E27FC236}">
                <a16:creationId xmlns:a16="http://schemas.microsoft.com/office/drawing/2014/main" id="{2D050DFA-9D49-C546-A314-201A36FDB25E}"/>
              </a:ext>
            </a:extLst>
          </p:cNvPr>
          <p:cNvGrpSpPr/>
          <p:nvPr/>
        </p:nvGrpSpPr>
        <p:grpSpPr>
          <a:xfrm>
            <a:off x="516547" y="4398058"/>
            <a:ext cx="348480" cy="278640"/>
            <a:chOff x="516547" y="4398058"/>
            <a:chExt cx="348480" cy="278640"/>
          </a:xfrm>
        </p:grpSpPr>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41021597-7624-214B-B6E5-A4C644C105B9}"/>
                    </a:ext>
                  </a:extLst>
                </p14:cNvPr>
                <p14:cNvContentPartPr/>
                <p14:nvPr/>
              </p14:nvContentPartPr>
              <p14:xfrm>
                <a:off x="516547" y="4398058"/>
                <a:ext cx="305280" cy="278640"/>
              </p14:xfrm>
            </p:contentPart>
          </mc:Choice>
          <mc:Fallback xmlns="">
            <p:pic>
              <p:nvPicPr>
                <p:cNvPr id="37" name="Ink 36">
                  <a:extLst>
                    <a:ext uri="{FF2B5EF4-FFF2-40B4-BE49-F238E27FC236}">
                      <a16:creationId xmlns:a16="http://schemas.microsoft.com/office/drawing/2014/main" id="{41021597-7624-214B-B6E5-A4C644C105B9}"/>
                    </a:ext>
                  </a:extLst>
                </p:cNvPr>
                <p:cNvPicPr/>
                <p:nvPr/>
              </p:nvPicPr>
              <p:blipFill>
                <a:blip r:embed="rId18"/>
                <a:stretch>
                  <a:fillRect/>
                </a:stretch>
              </p:blipFill>
              <p:spPr>
                <a:xfrm>
                  <a:off x="508987" y="4390498"/>
                  <a:ext cx="3204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7EE2A17C-3255-5C44-823F-1258440136FB}"/>
                    </a:ext>
                  </a:extLst>
                </p14:cNvPr>
                <p14:cNvContentPartPr/>
                <p14:nvPr/>
              </p14:nvContentPartPr>
              <p14:xfrm>
                <a:off x="561187" y="4457458"/>
                <a:ext cx="303840" cy="219240"/>
              </p14:xfrm>
            </p:contentPart>
          </mc:Choice>
          <mc:Fallback xmlns="">
            <p:pic>
              <p:nvPicPr>
                <p:cNvPr id="38" name="Ink 37">
                  <a:extLst>
                    <a:ext uri="{FF2B5EF4-FFF2-40B4-BE49-F238E27FC236}">
                      <a16:creationId xmlns:a16="http://schemas.microsoft.com/office/drawing/2014/main" id="{7EE2A17C-3255-5C44-823F-1258440136FB}"/>
                    </a:ext>
                  </a:extLst>
                </p:cNvPr>
                <p:cNvPicPr/>
                <p:nvPr/>
              </p:nvPicPr>
              <p:blipFill>
                <a:blip r:embed="rId20"/>
                <a:stretch>
                  <a:fillRect/>
                </a:stretch>
              </p:blipFill>
              <p:spPr>
                <a:xfrm>
                  <a:off x="553627" y="4449886"/>
                  <a:ext cx="318960" cy="234385"/>
                </a:xfrm>
                <a:prstGeom prst="rect">
                  <a:avLst/>
                </a:prstGeom>
              </p:spPr>
            </p:pic>
          </mc:Fallback>
        </mc:AlternateContent>
      </p:grpSp>
      <p:grpSp>
        <p:nvGrpSpPr>
          <p:cNvPr id="42" name="Group 41">
            <a:extLst>
              <a:ext uri="{FF2B5EF4-FFF2-40B4-BE49-F238E27FC236}">
                <a16:creationId xmlns:a16="http://schemas.microsoft.com/office/drawing/2014/main" id="{9F4E909D-D3D7-FA4F-80B3-23ACB692EA9A}"/>
              </a:ext>
            </a:extLst>
          </p:cNvPr>
          <p:cNvGrpSpPr/>
          <p:nvPr/>
        </p:nvGrpSpPr>
        <p:grpSpPr>
          <a:xfrm>
            <a:off x="4331827" y="1756018"/>
            <a:ext cx="353160" cy="359280"/>
            <a:chOff x="4331827" y="1756018"/>
            <a:chExt cx="353160" cy="359280"/>
          </a:xfrm>
        </p:grpSpPr>
        <mc:AlternateContent xmlns:mc="http://schemas.openxmlformats.org/markup-compatibility/2006" xmlns:p14="http://schemas.microsoft.com/office/powerpoint/2010/main">
          <mc:Choice Requires="p14">
            <p:contentPart p14:bwMode="auto" r:id="rId21">
              <p14:nvContentPartPr>
                <p14:cNvPr id="40" name="Ink 39">
                  <a:extLst>
                    <a:ext uri="{FF2B5EF4-FFF2-40B4-BE49-F238E27FC236}">
                      <a16:creationId xmlns:a16="http://schemas.microsoft.com/office/drawing/2014/main" id="{9FAF72D3-96F3-C04D-9D68-0D4A49847A11}"/>
                    </a:ext>
                  </a:extLst>
                </p14:cNvPr>
                <p14:cNvContentPartPr/>
                <p14:nvPr/>
              </p14:nvContentPartPr>
              <p14:xfrm>
                <a:off x="4331827" y="1756018"/>
                <a:ext cx="316440" cy="352440"/>
              </p14:xfrm>
            </p:contentPart>
          </mc:Choice>
          <mc:Fallback xmlns="">
            <p:pic>
              <p:nvPicPr>
                <p:cNvPr id="40" name="Ink 39">
                  <a:extLst>
                    <a:ext uri="{FF2B5EF4-FFF2-40B4-BE49-F238E27FC236}">
                      <a16:creationId xmlns:a16="http://schemas.microsoft.com/office/drawing/2014/main" id="{9FAF72D3-96F3-C04D-9D68-0D4A49847A11}"/>
                    </a:ext>
                  </a:extLst>
                </p:cNvPr>
                <p:cNvPicPr/>
                <p:nvPr/>
              </p:nvPicPr>
              <p:blipFill>
                <a:blip r:embed="rId22"/>
                <a:stretch>
                  <a:fillRect/>
                </a:stretch>
              </p:blipFill>
              <p:spPr>
                <a:xfrm>
                  <a:off x="4324258" y="1748450"/>
                  <a:ext cx="331577" cy="36757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 name="Ink 40">
                  <a:extLst>
                    <a:ext uri="{FF2B5EF4-FFF2-40B4-BE49-F238E27FC236}">
                      <a16:creationId xmlns:a16="http://schemas.microsoft.com/office/drawing/2014/main" id="{07B502F3-9CFB-3546-B5FC-465500CD56D4}"/>
                    </a:ext>
                  </a:extLst>
                </p14:cNvPr>
                <p14:cNvContentPartPr/>
                <p14:nvPr/>
              </p14:nvContentPartPr>
              <p14:xfrm>
                <a:off x="4367107" y="1818658"/>
                <a:ext cx="317880" cy="296640"/>
              </p14:xfrm>
            </p:contentPart>
          </mc:Choice>
          <mc:Fallback xmlns="">
            <p:pic>
              <p:nvPicPr>
                <p:cNvPr id="41" name="Ink 40">
                  <a:extLst>
                    <a:ext uri="{FF2B5EF4-FFF2-40B4-BE49-F238E27FC236}">
                      <a16:creationId xmlns:a16="http://schemas.microsoft.com/office/drawing/2014/main" id="{07B502F3-9CFB-3546-B5FC-465500CD56D4}"/>
                    </a:ext>
                  </a:extLst>
                </p:cNvPr>
                <p:cNvPicPr/>
                <p:nvPr/>
              </p:nvPicPr>
              <p:blipFill>
                <a:blip r:embed="rId24"/>
                <a:stretch>
                  <a:fillRect/>
                </a:stretch>
              </p:blipFill>
              <p:spPr>
                <a:xfrm>
                  <a:off x="4359547" y="1811098"/>
                  <a:ext cx="333000" cy="311760"/>
                </a:xfrm>
                <a:prstGeom prst="rect">
                  <a:avLst/>
                </a:prstGeom>
              </p:spPr>
            </p:pic>
          </mc:Fallback>
        </mc:AlternateContent>
      </p:grpSp>
      <p:grpSp>
        <p:nvGrpSpPr>
          <p:cNvPr id="45" name="Group 44">
            <a:extLst>
              <a:ext uri="{FF2B5EF4-FFF2-40B4-BE49-F238E27FC236}">
                <a16:creationId xmlns:a16="http://schemas.microsoft.com/office/drawing/2014/main" id="{E9D2D2AC-0B3B-F749-A54B-2B6C3BBDA00F}"/>
              </a:ext>
            </a:extLst>
          </p:cNvPr>
          <p:cNvGrpSpPr/>
          <p:nvPr/>
        </p:nvGrpSpPr>
        <p:grpSpPr>
          <a:xfrm>
            <a:off x="4289707" y="4000618"/>
            <a:ext cx="437760" cy="337320"/>
            <a:chOff x="4289707" y="4000618"/>
            <a:chExt cx="437760" cy="337320"/>
          </a:xfrm>
        </p:grpSpPr>
        <mc:AlternateContent xmlns:mc="http://schemas.openxmlformats.org/markup-compatibility/2006" xmlns:p14="http://schemas.microsoft.com/office/powerpoint/2010/main">
          <mc:Choice Requires="p14">
            <p:contentPart p14:bwMode="auto" r:id="rId25">
              <p14:nvContentPartPr>
                <p14:cNvPr id="43" name="Ink 42">
                  <a:extLst>
                    <a:ext uri="{FF2B5EF4-FFF2-40B4-BE49-F238E27FC236}">
                      <a16:creationId xmlns:a16="http://schemas.microsoft.com/office/drawing/2014/main" id="{23E51B38-8679-1647-BE34-BA2543C4331B}"/>
                    </a:ext>
                  </a:extLst>
                </p14:cNvPr>
                <p14:cNvContentPartPr/>
                <p14:nvPr/>
              </p14:nvContentPartPr>
              <p14:xfrm>
                <a:off x="4289707" y="4000618"/>
                <a:ext cx="286560" cy="312480"/>
              </p14:xfrm>
            </p:contentPart>
          </mc:Choice>
          <mc:Fallback xmlns="">
            <p:pic>
              <p:nvPicPr>
                <p:cNvPr id="43" name="Ink 42">
                  <a:extLst>
                    <a:ext uri="{FF2B5EF4-FFF2-40B4-BE49-F238E27FC236}">
                      <a16:creationId xmlns:a16="http://schemas.microsoft.com/office/drawing/2014/main" id="{23E51B38-8679-1647-BE34-BA2543C4331B}"/>
                    </a:ext>
                  </a:extLst>
                </p:cNvPr>
                <p:cNvPicPr/>
                <p:nvPr/>
              </p:nvPicPr>
              <p:blipFill>
                <a:blip r:embed="rId26"/>
                <a:stretch>
                  <a:fillRect/>
                </a:stretch>
              </p:blipFill>
              <p:spPr>
                <a:xfrm>
                  <a:off x="4282147" y="3993058"/>
                  <a:ext cx="3016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Ink 43">
                  <a:extLst>
                    <a:ext uri="{FF2B5EF4-FFF2-40B4-BE49-F238E27FC236}">
                      <a16:creationId xmlns:a16="http://schemas.microsoft.com/office/drawing/2014/main" id="{6C2E0A9F-ED38-EE48-8D34-D16E9D6403DD}"/>
                    </a:ext>
                  </a:extLst>
                </p14:cNvPr>
                <p14:cNvContentPartPr/>
                <p14:nvPr/>
              </p14:nvContentPartPr>
              <p14:xfrm>
                <a:off x="4353067" y="4006018"/>
                <a:ext cx="374400" cy="331920"/>
              </p14:xfrm>
            </p:contentPart>
          </mc:Choice>
          <mc:Fallback xmlns="">
            <p:pic>
              <p:nvPicPr>
                <p:cNvPr id="44" name="Ink 43">
                  <a:extLst>
                    <a:ext uri="{FF2B5EF4-FFF2-40B4-BE49-F238E27FC236}">
                      <a16:creationId xmlns:a16="http://schemas.microsoft.com/office/drawing/2014/main" id="{6C2E0A9F-ED38-EE48-8D34-D16E9D6403DD}"/>
                    </a:ext>
                  </a:extLst>
                </p:cNvPr>
                <p:cNvPicPr/>
                <p:nvPr/>
              </p:nvPicPr>
              <p:blipFill>
                <a:blip r:embed="rId28"/>
                <a:stretch>
                  <a:fillRect/>
                </a:stretch>
              </p:blipFill>
              <p:spPr>
                <a:xfrm>
                  <a:off x="4345500" y="3998458"/>
                  <a:ext cx="389535" cy="34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46" name="Ink 45">
                <a:extLst>
                  <a:ext uri="{FF2B5EF4-FFF2-40B4-BE49-F238E27FC236}">
                    <a16:creationId xmlns:a16="http://schemas.microsoft.com/office/drawing/2014/main" id="{3A061F3B-F4E9-DB4C-9991-D42F718F87C0}"/>
                  </a:ext>
                </a:extLst>
              </p14:cNvPr>
              <p14:cNvContentPartPr/>
              <p14:nvPr/>
            </p14:nvContentPartPr>
            <p14:xfrm>
              <a:off x="6039307" y="4733578"/>
              <a:ext cx="402480" cy="500400"/>
            </p14:xfrm>
          </p:contentPart>
        </mc:Choice>
        <mc:Fallback xmlns="">
          <p:pic>
            <p:nvPicPr>
              <p:cNvPr id="46" name="Ink 45">
                <a:extLst>
                  <a:ext uri="{FF2B5EF4-FFF2-40B4-BE49-F238E27FC236}">
                    <a16:creationId xmlns:a16="http://schemas.microsoft.com/office/drawing/2014/main" id="{3A061F3B-F4E9-DB4C-9991-D42F718F87C0}"/>
                  </a:ext>
                </a:extLst>
              </p:cNvPr>
              <p:cNvPicPr/>
              <p:nvPr/>
            </p:nvPicPr>
            <p:blipFill>
              <a:blip r:embed="rId30"/>
              <a:stretch>
                <a:fillRect/>
              </a:stretch>
            </p:blipFill>
            <p:spPr>
              <a:xfrm>
                <a:off x="6031747" y="4726023"/>
                <a:ext cx="417600" cy="515509"/>
              </a:xfrm>
              <a:prstGeom prst="rect">
                <a:avLst/>
              </a:prstGeom>
            </p:spPr>
          </p:pic>
        </mc:Fallback>
      </mc:AlternateContent>
      <p:grpSp>
        <p:nvGrpSpPr>
          <p:cNvPr id="49" name="Group 48">
            <a:extLst>
              <a:ext uri="{FF2B5EF4-FFF2-40B4-BE49-F238E27FC236}">
                <a16:creationId xmlns:a16="http://schemas.microsoft.com/office/drawing/2014/main" id="{5C3C2897-3B95-7544-A014-4CC6013AF82E}"/>
              </a:ext>
            </a:extLst>
          </p:cNvPr>
          <p:cNvGrpSpPr/>
          <p:nvPr/>
        </p:nvGrpSpPr>
        <p:grpSpPr>
          <a:xfrm>
            <a:off x="8219467" y="1462978"/>
            <a:ext cx="315000" cy="426600"/>
            <a:chOff x="8219467" y="1462978"/>
            <a:chExt cx="315000" cy="426600"/>
          </a:xfrm>
        </p:grpSpPr>
        <mc:AlternateContent xmlns:mc="http://schemas.openxmlformats.org/markup-compatibility/2006" xmlns:p14="http://schemas.microsoft.com/office/powerpoint/2010/main">
          <mc:Choice Requires="p14">
            <p:contentPart p14:bwMode="auto" r:id="rId31">
              <p14:nvContentPartPr>
                <p14:cNvPr id="47" name="Ink 46">
                  <a:extLst>
                    <a:ext uri="{FF2B5EF4-FFF2-40B4-BE49-F238E27FC236}">
                      <a16:creationId xmlns:a16="http://schemas.microsoft.com/office/drawing/2014/main" id="{F273B9C1-C738-9C46-B9D4-ACDC40D6807A}"/>
                    </a:ext>
                  </a:extLst>
                </p14:cNvPr>
                <p14:cNvContentPartPr/>
                <p14:nvPr/>
              </p14:nvContentPartPr>
              <p14:xfrm>
                <a:off x="8219467" y="1462978"/>
                <a:ext cx="282600" cy="384480"/>
              </p14:xfrm>
            </p:contentPart>
          </mc:Choice>
          <mc:Fallback xmlns="">
            <p:pic>
              <p:nvPicPr>
                <p:cNvPr id="47" name="Ink 46">
                  <a:extLst>
                    <a:ext uri="{FF2B5EF4-FFF2-40B4-BE49-F238E27FC236}">
                      <a16:creationId xmlns:a16="http://schemas.microsoft.com/office/drawing/2014/main" id="{F273B9C1-C738-9C46-B9D4-ACDC40D6807A}"/>
                    </a:ext>
                  </a:extLst>
                </p:cNvPr>
                <p:cNvPicPr/>
                <p:nvPr/>
              </p:nvPicPr>
              <p:blipFill>
                <a:blip r:embed="rId32"/>
                <a:stretch>
                  <a:fillRect/>
                </a:stretch>
              </p:blipFill>
              <p:spPr>
                <a:xfrm>
                  <a:off x="8211907" y="1455418"/>
                  <a:ext cx="2977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Ink 47">
                  <a:extLst>
                    <a:ext uri="{FF2B5EF4-FFF2-40B4-BE49-F238E27FC236}">
                      <a16:creationId xmlns:a16="http://schemas.microsoft.com/office/drawing/2014/main" id="{5B5843AD-2C59-D24F-A0D9-3E47D7F0003B}"/>
                    </a:ext>
                  </a:extLst>
                </p14:cNvPr>
                <p14:cNvContentPartPr/>
                <p14:nvPr/>
              </p14:nvContentPartPr>
              <p14:xfrm>
                <a:off x="8230627" y="1580338"/>
                <a:ext cx="303840" cy="309240"/>
              </p14:xfrm>
            </p:contentPart>
          </mc:Choice>
          <mc:Fallback xmlns="">
            <p:pic>
              <p:nvPicPr>
                <p:cNvPr id="48" name="Ink 47">
                  <a:extLst>
                    <a:ext uri="{FF2B5EF4-FFF2-40B4-BE49-F238E27FC236}">
                      <a16:creationId xmlns:a16="http://schemas.microsoft.com/office/drawing/2014/main" id="{5B5843AD-2C59-D24F-A0D9-3E47D7F0003B}"/>
                    </a:ext>
                  </a:extLst>
                </p:cNvPr>
                <p:cNvPicPr/>
                <p:nvPr/>
              </p:nvPicPr>
              <p:blipFill>
                <a:blip r:embed="rId34"/>
                <a:stretch>
                  <a:fillRect/>
                </a:stretch>
              </p:blipFill>
              <p:spPr>
                <a:xfrm>
                  <a:off x="8223067" y="1572778"/>
                  <a:ext cx="318960" cy="324360"/>
                </a:xfrm>
                <a:prstGeom prst="rect">
                  <a:avLst/>
                </a:prstGeom>
              </p:spPr>
            </p:pic>
          </mc:Fallback>
        </mc:AlternateContent>
      </p:grpSp>
      <p:grpSp>
        <p:nvGrpSpPr>
          <p:cNvPr id="52" name="Group 51">
            <a:extLst>
              <a:ext uri="{FF2B5EF4-FFF2-40B4-BE49-F238E27FC236}">
                <a16:creationId xmlns:a16="http://schemas.microsoft.com/office/drawing/2014/main" id="{5D06B28A-5357-1140-A5C4-8399510B7642}"/>
              </a:ext>
            </a:extLst>
          </p:cNvPr>
          <p:cNvGrpSpPr/>
          <p:nvPr/>
        </p:nvGrpSpPr>
        <p:grpSpPr>
          <a:xfrm>
            <a:off x="8186707" y="2584738"/>
            <a:ext cx="442440" cy="447120"/>
            <a:chOff x="8186707" y="2584738"/>
            <a:chExt cx="442440" cy="447120"/>
          </a:xfrm>
        </p:grpSpPr>
        <mc:AlternateContent xmlns:mc="http://schemas.openxmlformats.org/markup-compatibility/2006" xmlns:p14="http://schemas.microsoft.com/office/powerpoint/2010/main">
          <mc:Choice Requires="p14">
            <p:contentPart p14:bwMode="auto" r:id="rId35">
              <p14:nvContentPartPr>
                <p14:cNvPr id="50" name="Ink 49">
                  <a:extLst>
                    <a:ext uri="{FF2B5EF4-FFF2-40B4-BE49-F238E27FC236}">
                      <a16:creationId xmlns:a16="http://schemas.microsoft.com/office/drawing/2014/main" id="{92F467AF-5369-DD4F-A281-61C378A32545}"/>
                    </a:ext>
                  </a:extLst>
                </p14:cNvPr>
                <p14:cNvContentPartPr/>
                <p14:nvPr/>
              </p14:nvContentPartPr>
              <p14:xfrm>
                <a:off x="8186707" y="2584738"/>
                <a:ext cx="400320" cy="447120"/>
              </p14:xfrm>
            </p:contentPart>
          </mc:Choice>
          <mc:Fallback xmlns="">
            <p:pic>
              <p:nvPicPr>
                <p:cNvPr id="50" name="Ink 49">
                  <a:extLst>
                    <a:ext uri="{FF2B5EF4-FFF2-40B4-BE49-F238E27FC236}">
                      <a16:creationId xmlns:a16="http://schemas.microsoft.com/office/drawing/2014/main" id="{92F467AF-5369-DD4F-A281-61C378A32545}"/>
                    </a:ext>
                  </a:extLst>
                </p:cNvPr>
                <p:cNvPicPr/>
                <p:nvPr/>
              </p:nvPicPr>
              <p:blipFill>
                <a:blip r:embed="rId36"/>
                <a:stretch>
                  <a:fillRect/>
                </a:stretch>
              </p:blipFill>
              <p:spPr>
                <a:xfrm>
                  <a:off x="8179147" y="2577184"/>
                  <a:ext cx="415440" cy="46222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Ink 50">
                  <a:extLst>
                    <a:ext uri="{FF2B5EF4-FFF2-40B4-BE49-F238E27FC236}">
                      <a16:creationId xmlns:a16="http://schemas.microsoft.com/office/drawing/2014/main" id="{4E77C6E8-29ED-4E44-AAFF-629901317F25}"/>
                    </a:ext>
                  </a:extLst>
                </p14:cNvPr>
                <p14:cNvContentPartPr/>
                <p14:nvPr/>
              </p14:nvContentPartPr>
              <p14:xfrm>
                <a:off x="8255467" y="2679418"/>
                <a:ext cx="373680" cy="226080"/>
              </p14:xfrm>
            </p:contentPart>
          </mc:Choice>
          <mc:Fallback xmlns="">
            <p:pic>
              <p:nvPicPr>
                <p:cNvPr id="51" name="Ink 50">
                  <a:extLst>
                    <a:ext uri="{FF2B5EF4-FFF2-40B4-BE49-F238E27FC236}">
                      <a16:creationId xmlns:a16="http://schemas.microsoft.com/office/drawing/2014/main" id="{4E77C6E8-29ED-4E44-AAFF-629901317F25}"/>
                    </a:ext>
                  </a:extLst>
                </p:cNvPr>
                <p:cNvPicPr/>
                <p:nvPr/>
              </p:nvPicPr>
              <p:blipFill>
                <a:blip r:embed="rId38"/>
                <a:stretch>
                  <a:fillRect/>
                </a:stretch>
              </p:blipFill>
              <p:spPr>
                <a:xfrm>
                  <a:off x="8247900" y="2671858"/>
                  <a:ext cx="388815" cy="24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53" name="Ink 52">
                <a:extLst>
                  <a:ext uri="{FF2B5EF4-FFF2-40B4-BE49-F238E27FC236}">
                    <a16:creationId xmlns:a16="http://schemas.microsoft.com/office/drawing/2014/main" id="{95D00568-7A38-F041-A4C8-838F7FC4D282}"/>
                  </a:ext>
                </a:extLst>
              </p14:cNvPr>
              <p14:cNvContentPartPr/>
              <p14:nvPr/>
            </p14:nvContentPartPr>
            <p14:xfrm>
              <a:off x="9679987" y="4739698"/>
              <a:ext cx="487080" cy="550080"/>
            </p14:xfrm>
          </p:contentPart>
        </mc:Choice>
        <mc:Fallback xmlns="">
          <p:pic>
            <p:nvPicPr>
              <p:cNvPr id="53" name="Ink 52">
                <a:extLst>
                  <a:ext uri="{FF2B5EF4-FFF2-40B4-BE49-F238E27FC236}">
                    <a16:creationId xmlns:a16="http://schemas.microsoft.com/office/drawing/2014/main" id="{95D00568-7A38-F041-A4C8-838F7FC4D282}"/>
                  </a:ext>
                </a:extLst>
              </p:cNvPr>
              <p:cNvPicPr/>
              <p:nvPr/>
            </p:nvPicPr>
            <p:blipFill>
              <a:blip r:embed="rId40"/>
              <a:stretch>
                <a:fillRect/>
              </a:stretch>
            </p:blipFill>
            <p:spPr>
              <a:xfrm>
                <a:off x="9672427" y="4732133"/>
                <a:ext cx="502200" cy="56521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Ink 53">
                <a:extLst>
                  <a:ext uri="{FF2B5EF4-FFF2-40B4-BE49-F238E27FC236}">
                    <a16:creationId xmlns:a16="http://schemas.microsoft.com/office/drawing/2014/main" id="{ED26214A-F072-EB4F-8A2C-01FAD299E20E}"/>
                  </a:ext>
                </a:extLst>
              </p14:cNvPr>
              <p14:cNvContentPartPr/>
              <p14:nvPr/>
            </p14:nvContentPartPr>
            <p14:xfrm>
              <a:off x="613747" y="6362578"/>
              <a:ext cx="289800" cy="233280"/>
            </p14:xfrm>
          </p:contentPart>
        </mc:Choice>
        <mc:Fallback xmlns="">
          <p:pic>
            <p:nvPicPr>
              <p:cNvPr id="54" name="Ink 53">
                <a:extLst>
                  <a:ext uri="{FF2B5EF4-FFF2-40B4-BE49-F238E27FC236}">
                    <a16:creationId xmlns:a16="http://schemas.microsoft.com/office/drawing/2014/main" id="{ED26214A-F072-EB4F-8A2C-01FAD299E20E}"/>
                  </a:ext>
                </a:extLst>
              </p:cNvPr>
              <p:cNvPicPr/>
              <p:nvPr/>
            </p:nvPicPr>
            <p:blipFill>
              <a:blip r:embed="rId42"/>
              <a:stretch>
                <a:fillRect/>
              </a:stretch>
            </p:blipFill>
            <p:spPr>
              <a:xfrm>
                <a:off x="606187" y="6355018"/>
                <a:ext cx="304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Ink 54">
                <a:extLst>
                  <a:ext uri="{FF2B5EF4-FFF2-40B4-BE49-F238E27FC236}">
                    <a16:creationId xmlns:a16="http://schemas.microsoft.com/office/drawing/2014/main" id="{F18B80C6-4526-554D-BE7C-8830E2DDFB8A}"/>
                  </a:ext>
                </a:extLst>
              </p14:cNvPr>
              <p14:cNvContentPartPr/>
              <p14:nvPr/>
            </p14:nvContentPartPr>
            <p14:xfrm>
              <a:off x="6772987" y="5889898"/>
              <a:ext cx="367200" cy="343080"/>
            </p14:xfrm>
          </p:contentPart>
        </mc:Choice>
        <mc:Fallback xmlns="">
          <p:pic>
            <p:nvPicPr>
              <p:cNvPr id="55" name="Ink 54">
                <a:extLst>
                  <a:ext uri="{FF2B5EF4-FFF2-40B4-BE49-F238E27FC236}">
                    <a16:creationId xmlns:a16="http://schemas.microsoft.com/office/drawing/2014/main" id="{F18B80C6-4526-554D-BE7C-8830E2DDFB8A}"/>
                  </a:ext>
                </a:extLst>
              </p:cNvPr>
              <p:cNvPicPr/>
              <p:nvPr/>
            </p:nvPicPr>
            <p:blipFill>
              <a:blip r:embed="rId44"/>
              <a:stretch>
                <a:fillRect/>
              </a:stretch>
            </p:blipFill>
            <p:spPr>
              <a:xfrm>
                <a:off x="6765427" y="5882338"/>
                <a:ext cx="3823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67246587-4589-DE46-BB01-3E8F84179541}"/>
                  </a:ext>
                </a:extLst>
              </p14:cNvPr>
              <p14:cNvContentPartPr/>
              <p14:nvPr/>
            </p14:nvContentPartPr>
            <p14:xfrm>
              <a:off x="8247907" y="5939218"/>
              <a:ext cx="360360" cy="281160"/>
            </p14:xfrm>
          </p:contentPart>
        </mc:Choice>
        <mc:Fallback xmlns="">
          <p:pic>
            <p:nvPicPr>
              <p:cNvPr id="56" name="Ink 55">
                <a:extLst>
                  <a:ext uri="{FF2B5EF4-FFF2-40B4-BE49-F238E27FC236}">
                    <a16:creationId xmlns:a16="http://schemas.microsoft.com/office/drawing/2014/main" id="{67246587-4589-DE46-BB01-3E8F84179541}"/>
                  </a:ext>
                </a:extLst>
              </p:cNvPr>
              <p:cNvPicPr/>
              <p:nvPr/>
            </p:nvPicPr>
            <p:blipFill>
              <a:blip r:embed="rId46"/>
              <a:stretch>
                <a:fillRect/>
              </a:stretch>
            </p:blipFill>
            <p:spPr>
              <a:xfrm>
                <a:off x="8240347" y="5931658"/>
                <a:ext cx="375480" cy="296280"/>
              </a:xfrm>
              <a:prstGeom prst="rect">
                <a:avLst/>
              </a:prstGeom>
            </p:spPr>
          </p:pic>
        </mc:Fallback>
      </mc:AlternateContent>
    </p:spTree>
    <p:extLst>
      <p:ext uri="{BB962C8B-B14F-4D97-AF65-F5344CB8AC3E}">
        <p14:creationId xmlns:p14="http://schemas.microsoft.com/office/powerpoint/2010/main" val="308137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t>
            </a:r>
            <a:r>
              <a:rPr lang="en-US" dirty="0"/>
              <a:t>Melvin Jung </a:t>
            </a:r>
            <a:endParaRPr lang="en-US" sz="3600" dirty="0"/>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3106890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t>
            </a:r>
            <a:r>
              <a:rPr lang="en-US" b="1" dirty="0"/>
              <a:t>Paul </a:t>
            </a:r>
            <a:r>
              <a:rPr lang="en-US" b="1" dirty="0" err="1"/>
              <a:t>Gwin</a:t>
            </a:r>
            <a:r>
              <a:rPr lang="en-US" sz="3600" dirty="0"/>
              <a:t>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25" name="Group 24">
            <a:extLst>
              <a:ext uri="{FF2B5EF4-FFF2-40B4-BE49-F238E27FC236}">
                <a16:creationId xmlns:a16="http://schemas.microsoft.com/office/drawing/2014/main" id="{2FFE106E-18D2-FB43-B5AB-C8C19EB1AB9A}"/>
              </a:ext>
            </a:extLst>
          </p:cNvPr>
          <p:cNvGrpSpPr/>
          <p:nvPr/>
        </p:nvGrpSpPr>
        <p:grpSpPr>
          <a:xfrm>
            <a:off x="579187" y="1536418"/>
            <a:ext cx="168120" cy="205200"/>
            <a:chOff x="579187" y="1536418"/>
            <a:chExt cx="168120" cy="2052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5DAB934-7E4D-F94C-811F-86F8134E5287}"/>
                    </a:ext>
                  </a:extLst>
                </p14:cNvPr>
                <p14:cNvContentPartPr/>
                <p14:nvPr/>
              </p14:nvContentPartPr>
              <p14:xfrm>
                <a:off x="585307" y="1536418"/>
                <a:ext cx="42840" cy="78120"/>
              </p14:xfrm>
            </p:contentPart>
          </mc:Choice>
          <mc:Fallback xmlns="">
            <p:pic>
              <p:nvPicPr>
                <p:cNvPr id="2" name="Ink 1">
                  <a:extLst>
                    <a:ext uri="{FF2B5EF4-FFF2-40B4-BE49-F238E27FC236}">
                      <a16:creationId xmlns:a16="http://schemas.microsoft.com/office/drawing/2014/main" id="{95DAB934-7E4D-F94C-811F-86F8134E5287}"/>
                    </a:ext>
                  </a:extLst>
                </p:cNvPr>
                <p:cNvPicPr/>
                <p:nvPr/>
              </p:nvPicPr>
              <p:blipFill>
                <a:blip r:embed="rId4"/>
                <a:stretch>
                  <a:fillRect/>
                </a:stretch>
              </p:blipFill>
              <p:spPr>
                <a:xfrm>
                  <a:off x="577683" y="1528823"/>
                  <a:ext cx="58088" cy="933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4CA88A6-7911-A543-82C7-3772A4817EF4}"/>
                    </a:ext>
                  </a:extLst>
                </p14:cNvPr>
                <p14:cNvContentPartPr/>
                <p14:nvPr/>
              </p14:nvContentPartPr>
              <p14:xfrm>
                <a:off x="579187" y="1578898"/>
                <a:ext cx="168120" cy="155520"/>
              </p14:xfrm>
            </p:contentPart>
          </mc:Choice>
          <mc:Fallback xmlns="">
            <p:pic>
              <p:nvPicPr>
                <p:cNvPr id="5" name="Ink 4">
                  <a:extLst>
                    <a:ext uri="{FF2B5EF4-FFF2-40B4-BE49-F238E27FC236}">
                      <a16:creationId xmlns:a16="http://schemas.microsoft.com/office/drawing/2014/main" id="{14CA88A6-7911-A543-82C7-3772A4817EF4}"/>
                    </a:ext>
                  </a:extLst>
                </p:cNvPr>
                <p:cNvPicPr/>
                <p:nvPr/>
              </p:nvPicPr>
              <p:blipFill>
                <a:blip r:embed="rId6"/>
                <a:stretch>
                  <a:fillRect/>
                </a:stretch>
              </p:blipFill>
              <p:spPr>
                <a:xfrm>
                  <a:off x="571627" y="1571355"/>
                  <a:ext cx="183240" cy="17060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C0330FFE-C6D4-A143-9465-3176C9E58335}"/>
                    </a:ext>
                  </a:extLst>
                </p14:cNvPr>
                <p14:cNvContentPartPr/>
                <p14:nvPr/>
              </p14:nvContentPartPr>
              <p14:xfrm>
                <a:off x="585307" y="1578898"/>
                <a:ext cx="155520" cy="162720"/>
              </p14:xfrm>
            </p:contentPart>
          </mc:Choice>
          <mc:Fallback xmlns="">
            <p:pic>
              <p:nvPicPr>
                <p:cNvPr id="7" name="Ink 6">
                  <a:extLst>
                    <a:ext uri="{FF2B5EF4-FFF2-40B4-BE49-F238E27FC236}">
                      <a16:creationId xmlns:a16="http://schemas.microsoft.com/office/drawing/2014/main" id="{C0330FFE-C6D4-A143-9465-3176C9E58335}"/>
                    </a:ext>
                  </a:extLst>
                </p:cNvPr>
                <p:cNvPicPr/>
                <p:nvPr/>
              </p:nvPicPr>
              <p:blipFill>
                <a:blip r:embed="rId8"/>
                <a:stretch>
                  <a:fillRect/>
                </a:stretch>
              </p:blipFill>
              <p:spPr>
                <a:xfrm>
                  <a:off x="577747" y="1571338"/>
                  <a:ext cx="170640" cy="177840"/>
                </a:xfrm>
                <a:prstGeom prst="rect">
                  <a:avLst/>
                </a:prstGeom>
              </p:spPr>
            </p:pic>
          </mc:Fallback>
        </mc:AlternateContent>
      </p:grpSp>
      <p:grpSp>
        <p:nvGrpSpPr>
          <p:cNvPr id="33" name="Group 32">
            <a:extLst>
              <a:ext uri="{FF2B5EF4-FFF2-40B4-BE49-F238E27FC236}">
                <a16:creationId xmlns:a16="http://schemas.microsoft.com/office/drawing/2014/main" id="{0E957EE3-CBB3-354A-8927-A57D5F4BF8F5}"/>
              </a:ext>
            </a:extLst>
          </p:cNvPr>
          <p:cNvGrpSpPr/>
          <p:nvPr/>
        </p:nvGrpSpPr>
        <p:grpSpPr>
          <a:xfrm>
            <a:off x="459307" y="2023498"/>
            <a:ext cx="316440" cy="254160"/>
            <a:chOff x="459307" y="2023498"/>
            <a:chExt cx="316440" cy="254160"/>
          </a:xfrm>
        </p:grpSpPr>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F6934899-47DD-2D4D-BF94-0AF1012F5011}"/>
                    </a:ext>
                  </a:extLst>
                </p14:cNvPr>
                <p14:cNvContentPartPr/>
                <p14:nvPr/>
              </p14:nvContentPartPr>
              <p14:xfrm>
                <a:off x="459307" y="2023498"/>
                <a:ext cx="245880" cy="219240"/>
              </p14:xfrm>
            </p:contentPart>
          </mc:Choice>
          <mc:Fallback xmlns="">
            <p:pic>
              <p:nvPicPr>
                <p:cNvPr id="29" name="Ink 28">
                  <a:extLst>
                    <a:ext uri="{FF2B5EF4-FFF2-40B4-BE49-F238E27FC236}">
                      <a16:creationId xmlns:a16="http://schemas.microsoft.com/office/drawing/2014/main" id="{F6934899-47DD-2D4D-BF94-0AF1012F5011}"/>
                    </a:ext>
                  </a:extLst>
                </p:cNvPr>
                <p:cNvPicPr/>
                <p:nvPr/>
              </p:nvPicPr>
              <p:blipFill>
                <a:blip r:embed="rId10"/>
                <a:stretch>
                  <a:fillRect/>
                </a:stretch>
              </p:blipFill>
              <p:spPr>
                <a:xfrm>
                  <a:off x="451747" y="2015938"/>
                  <a:ext cx="261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871F69F5-3F15-3B4B-81F7-44AD141DEC90}"/>
                    </a:ext>
                  </a:extLst>
                </p14:cNvPr>
                <p14:cNvContentPartPr/>
                <p14:nvPr/>
              </p14:nvContentPartPr>
              <p14:xfrm>
                <a:off x="586387" y="2051578"/>
                <a:ext cx="189360" cy="226080"/>
              </p14:xfrm>
            </p:contentPart>
          </mc:Choice>
          <mc:Fallback xmlns="">
            <p:pic>
              <p:nvPicPr>
                <p:cNvPr id="32" name="Ink 31">
                  <a:extLst>
                    <a:ext uri="{FF2B5EF4-FFF2-40B4-BE49-F238E27FC236}">
                      <a16:creationId xmlns:a16="http://schemas.microsoft.com/office/drawing/2014/main" id="{871F69F5-3F15-3B4B-81F7-44AD141DEC90}"/>
                    </a:ext>
                  </a:extLst>
                </p:cNvPr>
                <p:cNvPicPr/>
                <p:nvPr/>
              </p:nvPicPr>
              <p:blipFill>
                <a:blip r:embed="rId12"/>
                <a:stretch>
                  <a:fillRect/>
                </a:stretch>
              </p:blipFill>
              <p:spPr>
                <a:xfrm>
                  <a:off x="578827" y="2044030"/>
                  <a:ext cx="204480" cy="241176"/>
                </a:xfrm>
                <a:prstGeom prst="rect">
                  <a:avLst/>
                </a:prstGeom>
              </p:spPr>
            </p:pic>
          </mc:Fallback>
        </mc:AlternateContent>
      </p:grpSp>
      <p:grpSp>
        <p:nvGrpSpPr>
          <p:cNvPr id="36" name="Group 35">
            <a:extLst>
              <a:ext uri="{FF2B5EF4-FFF2-40B4-BE49-F238E27FC236}">
                <a16:creationId xmlns:a16="http://schemas.microsoft.com/office/drawing/2014/main" id="{32A0B69F-F8AA-444C-B81B-93E85332C302}"/>
              </a:ext>
            </a:extLst>
          </p:cNvPr>
          <p:cNvGrpSpPr/>
          <p:nvPr/>
        </p:nvGrpSpPr>
        <p:grpSpPr>
          <a:xfrm>
            <a:off x="4326427" y="2510218"/>
            <a:ext cx="323280" cy="254520"/>
            <a:chOff x="4326427" y="2510218"/>
            <a:chExt cx="323280" cy="254520"/>
          </a:xfrm>
        </p:grpSpPr>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56B4950F-95B7-EC45-8E27-299B5A13B05B}"/>
                    </a:ext>
                  </a:extLst>
                </p14:cNvPr>
                <p14:cNvContentPartPr/>
                <p14:nvPr/>
              </p14:nvContentPartPr>
              <p14:xfrm>
                <a:off x="4326427" y="2510218"/>
                <a:ext cx="209520" cy="254520"/>
              </p14:xfrm>
            </p:contentPart>
          </mc:Choice>
          <mc:Fallback xmlns="">
            <p:pic>
              <p:nvPicPr>
                <p:cNvPr id="34" name="Ink 33">
                  <a:extLst>
                    <a:ext uri="{FF2B5EF4-FFF2-40B4-BE49-F238E27FC236}">
                      <a16:creationId xmlns:a16="http://schemas.microsoft.com/office/drawing/2014/main" id="{56B4950F-95B7-EC45-8E27-299B5A13B05B}"/>
                    </a:ext>
                  </a:extLst>
                </p:cNvPr>
                <p:cNvPicPr/>
                <p:nvPr/>
              </p:nvPicPr>
              <p:blipFill>
                <a:blip r:embed="rId14"/>
                <a:stretch>
                  <a:fillRect/>
                </a:stretch>
              </p:blipFill>
              <p:spPr>
                <a:xfrm>
                  <a:off x="4318867" y="2502658"/>
                  <a:ext cx="2246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Ink 34">
                  <a:extLst>
                    <a:ext uri="{FF2B5EF4-FFF2-40B4-BE49-F238E27FC236}">
                      <a16:creationId xmlns:a16="http://schemas.microsoft.com/office/drawing/2014/main" id="{670256F8-3598-8E4B-A613-73DB295CEDAB}"/>
                    </a:ext>
                  </a:extLst>
                </p14:cNvPr>
                <p14:cNvContentPartPr/>
                <p14:nvPr/>
              </p14:nvContentPartPr>
              <p14:xfrm>
                <a:off x="4389787" y="2517418"/>
                <a:ext cx="259920" cy="233280"/>
              </p14:xfrm>
            </p:contentPart>
          </mc:Choice>
          <mc:Fallback xmlns="">
            <p:pic>
              <p:nvPicPr>
                <p:cNvPr id="35" name="Ink 34">
                  <a:extLst>
                    <a:ext uri="{FF2B5EF4-FFF2-40B4-BE49-F238E27FC236}">
                      <a16:creationId xmlns:a16="http://schemas.microsoft.com/office/drawing/2014/main" id="{670256F8-3598-8E4B-A613-73DB295CEDAB}"/>
                    </a:ext>
                  </a:extLst>
                </p:cNvPr>
                <p:cNvPicPr/>
                <p:nvPr/>
              </p:nvPicPr>
              <p:blipFill>
                <a:blip r:embed="rId16"/>
                <a:stretch>
                  <a:fillRect/>
                </a:stretch>
              </p:blipFill>
              <p:spPr>
                <a:xfrm>
                  <a:off x="4382227" y="2509858"/>
                  <a:ext cx="275040" cy="248400"/>
                </a:xfrm>
                <a:prstGeom prst="rect">
                  <a:avLst/>
                </a:prstGeom>
              </p:spPr>
            </p:pic>
          </mc:Fallback>
        </mc:AlternateContent>
      </p:grpSp>
      <p:grpSp>
        <p:nvGrpSpPr>
          <p:cNvPr id="39" name="Group 38">
            <a:extLst>
              <a:ext uri="{FF2B5EF4-FFF2-40B4-BE49-F238E27FC236}">
                <a16:creationId xmlns:a16="http://schemas.microsoft.com/office/drawing/2014/main" id="{604B532D-70D4-F843-870F-71D8BFC6E8F3}"/>
              </a:ext>
            </a:extLst>
          </p:cNvPr>
          <p:cNvGrpSpPr/>
          <p:nvPr/>
        </p:nvGrpSpPr>
        <p:grpSpPr>
          <a:xfrm>
            <a:off x="4268467" y="3950218"/>
            <a:ext cx="367200" cy="352440"/>
            <a:chOff x="4268467" y="3950218"/>
            <a:chExt cx="367200" cy="352440"/>
          </a:xfrm>
        </p:grpSpPr>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1EC59966-FD30-1A4C-9E3E-7DFD95561276}"/>
                    </a:ext>
                  </a:extLst>
                </p14:cNvPr>
                <p14:cNvContentPartPr/>
                <p14:nvPr/>
              </p14:nvContentPartPr>
              <p14:xfrm>
                <a:off x="4268467" y="3950218"/>
                <a:ext cx="335160" cy="352440"/>
              </p14:xfrm>
            </p:contentPart>
          </mc:Choice>
          <mc:Fallback xmlns="">
            <p:pic>
              <p:nvPicPr>
                <p:cNvPr id="37" name="Ink 36">
                  <a:extLst>
                    <a:ext uri="{FF2B5EF4-FFF2-40B4-BE49-F238E27FC236}">
                      <a16:creationId xmlns:a16="http://schemas.microsoft.com/office/drawing/2014/main" id="{1EC59966-FD30-1A4C-9E3E-7DFD95561276}"/>
                    </a:ext>
                  </a:extLst>
                </p:cNvPr>
                <p:cNvPicPr/>
                <p:nvPr/>
              </p:nvPicPr>
              <p:blipFill>
                <a:blip r:embed="rId18"/>
                <a:stretch>
                  <a:fillRect/>
                </a:stretch>
              </p:blipFill>
              <p:spPr>
                <a:xfrm>
                  <a:off x="4260907" y="3942658"/>
                  <a:ext cx="3502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B30C1988-BED9-1F42-A9B9-C7BB8A01997E}"/>
                    </a:ext>
                  </a:extLst>
                </p14:cNvPr>
                <p14:cNvContentPartPr/>
                <p14:nvPr/>
              </p14:nvContentPartPr>
              <p14:xfrm>
                <a:off x="4353787" y="3996658"/>
                <a:ext cx="281880" cy="249480"/>
              </p14:xfrm>
            </p:contentPart>
          </mc:Choice>
          <mc:Fallback xmlns="">
            <p:pic>
              <p:nvPicPr>
                <p:cNvPr id="38" name="Ink 37">
                  <a:extLst>
                    <a:ext uri="{FF2B5EF4-FFF2-40B4-BE49-F238E27FC236}">
                      <a16:creationId xmlns:a16="http://schemas.microsoft.com/office/drawing/2014/main" id="{B30C1988-BED9-1F42-A9B9-C7BB8A01997E}"/>
                    </a:ext>
                  </a:extLst>
                </p:cNvPr>
                <p:cNvPicPr/>
                <p:nvPr/>
              </p:nvPicPr>
              <p:blipFill>
                <a:blip r:embed="rId20"/>
                <a:stretch>
                  <a:fillRect/>
                </a:stretch>
              </p:blipFill>
              <p:spPr>
                <a:xfrm>
                  <a:off x="4346227" y="3989109"/>
                  <a:ext cx="297000" cy="264578"/>
                </a:xfrm>
                <a:prstGeom prst="rect">
                  <a:avLst/>
                </a:prstGeom>
              </p:spPr>
            </p:pic>
          </mc:Fallback>
        </mc:AlternateContent>
      </p:grpSp>
      <p:grpSp>
        <p:nvGrpSpPr>
          <p:cNvPr id="42" name="Group 41">
            <a:extLst>
              <a:ext uri="{FF2B5EF4-FFF2-40B4-BE49-F238E27FC236}">
                <a16:creationId xmlns:a16="http://schemas.microsoft.com/office/drawing/2014/main" id="{21A90E76-3906-1948-9A28-78C11569120F}"/>
              </a:ext>
            </a:extLst>
          </p:cNvPr>
          <p:cNvGrpSpPr/>
          <p:nvPr/>
        </p:nvGrpSpPr>
        <p:grpSpPr>
          <a:xfrm>
            <a:off x="8261227" y="2665378"/>
            <a:ext cx="262080" cy="268560"/>
            <a:chOff x="8261227" y="2665378"/>
            <a:chExt cx="262080" cy="268560"/>
          </a:xfrm>
        </p:grpSpPr>
        <mc:AlternateContent xmlns:mc="http://schemas.openxmlformats.org/markup-compatibility/2006" xmlns:p14="http://schemas.microsoft.com/office/powerpoint/2010/main">
          <mc:Choice Requires="p14">
            <p:contentPart p14:bwMode="auto" r:id="rId21">
              <p14:nvContentPartPr>
                <p14:cNvPr id="40" name="Ink 39">
                  <a:extLst>
                    <a:ext uri="{FF2B5EF4-FFF2-40B4-BE49-F238E27FC236}">
                      <a16:creationId xmlns:a16="http://schemas.microsoft.com/office/drawing/2014/main" id="{441ED94D-7E0C-4D4C-BD90-232103E8D342}"/>
                    </a:ext>
                  </a:extLst>
                </p14:cNvPr>
                <p14:cNvContentPartPr/>
                <p14:nvPr/>
              </p14:nvContentPartPr>
              <p14:xfrm>
                <a:off x="8261227" y="2686618"/>
                <a:ext cx="209520" cy="247320"/>
              </p14:xfrm>
            </p:contentPart>
          </mc:Choice>
          <mc:Fallback xmlns="">
            <p:pic>
              <p:nvPicPr>
                <p:cNvPr id="40" name="Ink 39">
                  <a:extLst>
                    <a:ext uri="{FF2B5EF4-FFF2-40B4-BE49-F238E27FC236}">
                      <a16:creationId xmlns:a16="http://schemas.microsoft.com/office/drawing/2014/main" id="{441ED94D-7E0C-4D4C-BD90-232103E8D342}"/>
                    </a:ext>
                  </a:extLst>
                </p:cNvPr>
                <p:cNvPicPr/>
                <p:nvPr/>
              </p:nvPicPr>
              <p:blipFill>
                <a:blip r:embed="rId22"/>
                <a:stretch>
                  <a:fillRect/>
                </a:stretch>
              </p:blipFill>
              <p:spPr>
                <a:xfrm>
                  <a:off x="8253680" y="2679058"/>
                  <a:ext cx="224614"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 name="Ink 40">
                  <a:extLst>
                    <a:ext uri="{FF2B5EF4-FFF2-40B4-BE49-F238E27FC236}">
                      <a16:creationId xmlns:a16="http://schemas.microsoft.com/office/drawing/2014/main" id="{251A83E3-AA25-3645-8F55-2924C3F3CE7E}"/>
                    </a:ext>
                  </a:extLst>
                </p14:cNvPr>
                <p14:cNvContentPartPr/>
                <p14:nvPr/>
              </p14:nvContentPartPr>
              <p14:xfrm>
                <a:off x="8311267" y="2665378"/>
                <a:ext cx="212040" cy="190800"/>
              </p14:xfrm>
            </p:contentPart>
          </mc:Choice>
          <mc:Fallback xmlns="">
            <p:pic>
              <p:nvPicPr>
                <p:cNvPr id="41" name="Ink 40">
                  <a:extLst>
                    <a:ext uri="{FF2B5EF4-FFF2-40B4-BE49-F238E27FC236}">
                      <a16:creationId xmlns:a16="http://schemas.microsoft.com/office/drawing/2014/main" id="{251A83E3-AA25-3645-8F55-2924C3F3CE7E}"/>
                    </a:ext>
                  </a:extLst>
                </p:cNvPr>
                <p:cNvPicPr/>
                <p:nvPr/>
              </p:nvPicPr>
              <p:blipFill>
                <a:blip r:embed="rId24"/>
                <a:stretch>
                  <a:fillRect/>
                </a:stretch>
              </p:blipFill>
              <p:spPr>
                <a:xfrm>
                  <a:off x="8303707" y="2657818"/>
                  <a:ext cx="227160" cy="20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43" name="Ink 42">
                <a:extLst>
                  <a:ext uri="{FF2B5EF4-FFF2-40B4-BE49-F238E27FC236}">
                    <a16:creationId xmlns:a16="http://schemas.microsoft.com/office/drawing/2014/main" id="{3F9E2A0B-8D2A-4C45-8543-F051680B4024}"/>
                  </a:ext>
                </a:extLst>
              </p14:cNvPr>
              <p14:cNvContentPartPr/>
              <p14:nvPr/>
            </p14:nvContentPartPr>
            <p14:xfrm>
              <a:off x="9673147" y="4641058"/>
              <a:ext cx="586080" cy="648720"/>
            </p14:xfrm>
          </p:contentPart>
        </mc:Choice>
        <mc:Fallback xmlns="">
          <p:pic>
            <p:nvPicPr>
              <p:cNvPr id="43" name="Ink 42">
                <a:extLst>
                  <a:ext uri="{FF2B5EF4-FFF2-40B4-BE49-F238E27FC236}">
                    <a16:creationId xmlns:a16="http://schemas.microsoft.com/office/drawing/2014/main" id="{3F9E2A0B-8D2A-4C45-8543-F051680B4024}"/>
                  </a:ext>
                </a:extLst>
              </p:cNvPr>
              <p:cNvPicPr/>
              <p:nvPr/>
            </p:nvPicPr>
            <p:blipFill>
              <a:blip r:embed="rId26"/>
              <a:stretch>
                <a:fillRect/>
              </a:stretch>
            </p:blipFill>
            <p:spPr>
              <a:xfrm>
                <a:off x="9665587" y="4633498"/>
                <a:ext cx="601200" cy="663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Ink 43">
                <a:extLst>
                  <a:ext uri="{FF2B5EF4-FFF2-40B4-BE49-F238E27FC236}">
                    <a16:creationId xmlns:a16="http://schemas.microsoft.com/office/drawing/2014/main" id="{E492ED35-C605-D94E-AD61-B8B2BB42EC70}"/>
                  </a:ext>
                </a:extLst>
              </p14:cNvPr>
              <p14:cNvContentPartPr/>
              <p14:nvPr/>
            </p14:nvContentPartPr>
            <p14:xfrm>
              <a:off x="5876947" y="4789018"/>
              <a:ext cx="466200" cy="374400"/>
            </p14:xfrm>
          </p:contentPart>
        </mc:Choice>
        <mc:Fallback xmlns="">
          <p:pic>
            <p:nvPicPr>
              <p:cNvPr id="44" name="Ink 43">
                <a:extLst>
                  <a:ext uri="{FF2B5EF4-FFF2-40B4-BE49-F238E27FC236}">
                    <a16:creationId xmlns:a16="http://schemas.microsoft.com/office/drawing/2014/main" id="{E492ED35-C605-D94E-AD61-B8B2BB42EC70}"/>
                  </a:ext>
                </a:extLst>
              </p:cNvPr>
              <p:cNvPicPr/>
              <p:nvPr/>
            </p:nvPicPr>
            <p:blipFill>
              <a:blip r:embed="rId28"/>
              <a:stretch>
                <a:fillRect/>
              </a:stretch>
            </p:blipFill>
            <p:spPr>
              <a:xfrm>
                <a:off x="5869381" y="4781458"/>
                <a:ext cx="481332"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Ink 44">
                <a:extLst>
                  <a:ext uri="{FF2B5EF4-FFF2-40B4-BE49-F238E27FC236}">
                    <a16:creationId xmlns:a16="http://schemas.microsoft.com/office/drawing/2014/main" id="{D94CD361-888B-5940-A08D-CAC737A7B284}"/>
                  </a:ext>
                </a:extLst>
              </p14:cNvPr>
              <p14:cNvContentPartPr/>
              <p14:nvPr/>
            </p14:nvContentPartPr>
            <p14:xfrm>
              <a:off x="2238067" y="4669138"/>
              <a:ext cx="379800" cy="451080"/>
            </p14:xfrm>
          </p:contentPart>
        </mc:Choice>
        <mc:Fallback xmlns="">
          <p:pic>
            <p:nvPicPr>
              <p:cNvPr id="45" name="Ink 44">
                <a:extLst>
                  <a:ext uri="{FF2B5EF4-FFF2-40B4-BE49-F238E27FC236}">
                    <a16:creationId xmlns:a16="http://schemas.microsoft.com/office/drawing/2014/main" id="{D94CD361-888B-5940-A08D-CAC737A7B284}"/>
                  </a:ext>
                </a:extLst>
              </p:cNvPr>
              <p:cNvPicPr/>
              <p:nvPr/>
            </p:nvPicPr>
            <p:blipFill>
              <a:blip r:embed="rId30"/>
              <a:stretch>
                <a:fillRect/>
              </a:stretch>
            </p:blipFill>
            <p:spPr>
              <a:xfrm>
                <a:off x="2230507" y="4661578"/>
                <a:ext cx="3949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6" name="Ink 45">
                <a:extLst>
                  <a:ext uri="{FF2B5EF4-FFF2-40B4-BE49-F238E27FC236}">
                    <a16:creationId xmlns:a16="http://schemas.microsoft.com/office/drawing/2014/main" id="{21C0CA1D-B098-8F49-B972-1891D0A21098}"/>
                  </a:ext>
                </a:extLst>
              </p14:cNvPr>
              <p14:cNvContentPartPr/>
              <p14:nvPr/>
            </p14:nvContentPartPr>
            <p14:xfrm>
              <a:off x="4557547" y="5911858"/>
              <a:ext cx="303840" cy="308520"/>
            </p14:xfrm>
          </p:contentPart>
        </mc:Choice>
        <mc:Fallback xmlns="">
          <p:pic>
            <p:nvPicPr>
              <p:cNvPr id="46" name="Ink 45">
                <a:extLst>
                  <a:ext uri="{FF2B5EF4-FFF2-40B4-BE49-F238E27FC236}">
                    <a16:creationId xmlns:a16="http://schemas.microsoft.com/office/drawing/2014/main" id="{21C0CA1D-B098-8F49-B972-1891D0A21098}"/>
                  </a:ext>
                </a:extLst>
              </p:cNvPr>
              <p:cNvPicPr/>
              <p:nvPr/>
            </p:nvPicPr>
            <p:blipFill>
              <a:blip r:embed="rId32"/>
              <a:stretch>
                <a:fillRect/>
              </a:stretch>
            </p:blipFill>
            <p:spPr>
              <a:xfrm>
                <a:off x="4549987" y="5904298"/>
                <a:ext cx="3189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7" name="Ink 46">
                <a:extLst>
                  <a:ext uri="{FF2B5EF4-FFF2-40B4-BE49-F238E27FC236}">
                    <a16:creationId xmlns:a16="http://schemas.microsoft.com/office/drawing/2014/main" id="{EEBE81C7-A890-9B4A-9BD6-13B27681729E}"/>
                  </a:ext>
                </a:extLst>
              </p14:cNvPr>
              <p14:cNvContentPartPr/>
              <p14:nvPr/>
            </p14:nvContentPartPr>
            <p14:xfrm>
              <a:off x="8268787" y="5939218"/>
              <a:ext cx="289800" cy="303120"/>
            </p14:xfrm>
          </p:contentPart>
        </mc:Choice>
        <mc:Fallback xmlns="">
          <p:pic>
            <p:nvPicPr>
              <p:cNvPr id="47" name="Ink 46">
                <a:extLst>
                  <a:ext uri="{FF2B5EF4-FFF2-40B4-BE49-F238E27FC236}">
                    <a16:creationId xmlns:a16="http://schemas.microsoft.com/office/drawing/2014/main" id="{EEBE81C7-A890-9B4A-9BD6-13B27681729E}"/>
                  </a:ext>
                </a:extLst>
              </p:cNvPr>
              <p:cNvPicPr/>
              <p:nvPr/>
            </p:nvPicPr>
            <p:blipFill>
              <a:blip r:embed="rId34"/>
              <a:stretch>
                <a:fillRect/>
              </a:stretch>
            </p:blipFill>
            <p:spPr>
              <a:xfrm>
                <a:off x="8261218" y="5931658"/>
                <a:ext cx="304939"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8" name="Ink 47">
                <a:extLst>
                  <a:ext uri="{FF2B5EF4-FFF2-40B4-BE49-F238E27FC236}">
                    <a16:creationId xmlns:a16="http://schemas.microsoft.com/office/drawing/2014/main" id="{45792B46-0DD4-F240-BB90-FF998020E032}"/>
                  </a:ext>
                </a:extLst>
              </p14:cNvPr>
              <p14:cNvContentPartPr/>
              <p14:nvPr/>
            </p14:nvContentPartPr>
            <p14:xfrm>
              <a:off x="613747" y="6256738"/>
              <a:ext cx="254520" cy="256680"/>
            </p14:xfrm>
          </p:contentPart>
        </mc:Choice>
        <mc:Fallback xmlns="">
          <p:pic>
            <p:nvPicPr>
              <p:cNvPr id="48" name="Ink 47">
                <a:extLst>
                  <a:ext uri="{FF2B5EF4-FFF2-40B4-BE49-F238E27FC236}">
                    <a16:creationId xmlns:a16="http://schemas.microsoft.com/office/drawing/2014/main" id="{45792B46-0DD4-F240-BB90-FF998020E032}"/>
                  </a:ext>
                </a:extLst>
              </p:cNvPr>
              <p:cNvPicPr/>
              <p:nvPr/>
            </p:nvPicPr>
            <p:blipFill>
              <a:blip r:embed="rId36"/>
              <a:stretch>
                <a:fillRect/>
              </a:stretch>
            </p:blipFill>
            <p:spPr>
              <a:xfrm>
                <a:off x="606187" y="6249178"/>
                <a:ext cx="269640" cy="271800"/>
              </a:xfrm>
              <a:prstGeom prst="rect">
                <a:avLst/>
              </a:prstGeom>
            </p:spPr>
          </p:pic>
        </mc:Fallback>
      </mc:AlternateContent>
      <p:grpSp>
        <p:nvGrpSpPr>
          <p:cNvPr id="117" name="Group 116">
            <a:extLst>
              <a:ext uri="{FF2B5EF4-FFF2-40B4-BE49-F238E27FC236}">
                <a16:creationId xmlns:a16="http://schemas.microsoft.com/office/drawing/2014/main" id="{4301AF6B-47CD-D343-B432-7BDA5DC1D6A3}"/>
              </a:ext>
            </a:extLst>
          </p:cNvPr>
          <p:cNvGrpSpPr/>
          <p:nvPr/>
        </p:nvGrpSpPr>
        <p:grpSpPr>
          <a:xfrm>
            <a:off x="1276867" y="6716458"/>
            <a:ext cx="10329480" cy="951840"/>
            <a:chOff x="1276867" y="6716458"/>
            <a:chExt cx="10329480" cy="951840"/>
          </a:xfrm>
        </p:grpSpPr>
        <mc:AlternateContent xmlns:mc="http://schemas.openxmlformats.org/markup-compatibility/2006" xmlns:p14="http://schemas.microsoft.com/office/powerpoint/2010/main">
          <mc:Choice Requires="p14">
            <p:contentPart p14:bwMode="auto" r:id="rId37">
              <p14:nvContentPartPr>
                <p14:cNvPr id="49" name="Ink 48">
                  <a:extLst>
                    <a:ext uri="{FF2B5EF4-FFF2-40B4-BE49-F238E27FC236}">
                      <a16:creationId xmlns:a16="http://schemas.microsoft.com/office/drawing/2014/main" id="{8A5D66E4-6893-C444-B78B-CEA85F8F6AC2}"/>
                    </a:ext>
                  </a:extLst>
                </p14:cNvPr>
                <p14:cNvContentPartPr/>
                <p14:nvPr/>
              </p14:nvContentPartPr>
              <p14:xfrm>
                <a:off x="1276867" y="6962338"/>
                <a:ext cx="325080" cy="309960"/>
              </p14:xfrm>
            </p:contentPart>
          </mc:Choice>
          <mc:Fallback xmlns="">
            <p:pic>
              <p:nvPicPr>
                <p:cNvPr id="49" name="Ink 48">
                  <a:extLst>
                    <a:ext uri="{FF2B5EF4-FFF2-40B4-BE49-F238E27FC236}">
                      <a16:creationId xmlns:a16="http://schemas.microsoft.com/office/drawing/2014/main" id="{8A5D66E4-6893-C444-B78B-CEA85F8F6AC2}"/>
                    </a:ext>
                  </a:extLst>
                </p:cNvPr>
                <p:cNvPicPr/>
                <p:nvPr/>
              </p:nvPicPr>
              <p:blipFill>
                <a:blip r:embed="rId38"/>
                <a:stretch>
                  <a:fillRect/>
                </a:stretch>
              </p:blipFill>
              <p:spPr>
                <a:xfrm>
                  <a:off x="1269299" y="6954778"/>
                  <a:ext cx="340217"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Ink 49">
                  <a:extLst>
                    <a:ext uri="{FF2B5EF4-FFF2-40B4-BE49-F238E27FC236}">
                      <a16:creationId xmlns:a16="http://schemas.microsoft.com/office/drawing/2014/main" id="{7F0F576E-84FB-E947-862B-DB1314D385DA}"/>
                    </a:ext>
                  </a:extLst>
                </p14:cNvPr>
                <p14:cNvContentPartPr/>
                <p14:nvPr/>
              </p14:nvContentPartPr>
              <p14:xfrm>
                <a:off x="1643707" y="7001578"/>
                <a:ext cx="148680" cy="666720"/>
              </p14:xfrm>
            </p:contentPart>
          </mc:Choice>
          <mc:Fallback xmlns="">
            <p:pic>
              <p:nvPicPr>
                <p:cNvPr id="50" name="Ink 49">
                  <a:extLst>
                    <a:ext uri="{FF2B5EF4-FFF2-40B4-BE49-F238E27FC236}">
                      <a16:creationId xmlns:a16="http://schemas.microsoft.com/office/drawing/2014/main" id="{7F0F576E-84FB-E947-862B-DB1314D385DA}"/>
                    </a:ext>
                  </a:extLst>
                </p:cNvPr>
                <p:cNvPicPr/>
                <p:nvPr/>
              </p:nvPicPr>
              <p:blipFill>
                <a:blip r:embed="rId40"/>
                <a:stretch>
                  <a:fillRect/>
                </a:stretch>
              </p:blipFill>
              <p:spPr>
                <a:xfrm>
                  <a:off x="1636129" y="6994018"/>
                  <a:ext cx="163837"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Ink 50">
                  <a:extLst>
                    <a:ext uri="{FF2B5EF4-FFF2-40B4-BE49-F238E27FC236}">
                      <a16:creationId xmlns:a16="http://schemas.microsoft.com/office/drawing/2014/main" id="{5FD4284F-7573-EC4C-94DA-DA8F632EB125}"/>
                    </a:ext>
                  </a:extLst>
                </p14:cNvPr>
                <p14:cNvContentPartPr/>
                <p14:nvPr/>
              </p14:nvContentPartPr>
              <p14:xfrm>
                <a:off x="1911907" y="7086538"/>
                <a:ext cx="28440" cy="28440"/>
              </p14:xfrm>
            </p:contentPart>
          </mc:Choice>
          <mc:Fallback xmlns="">
            <p:pic>
              <p:nvPicPr>
                <p:cNvPr id="51" name="Ink 50">
                  <a:extLst>
                    <a:ext uri="{FF2B5EF4-FFF2-40B4-BE49-F238E27FC236}">
                      <a16:creationId xmlns:a16="http://schemas.microsoft.com/office/drawing/2014/main" id="{5FD4284F-7573-EC4C-94DA-DA8F632EB125}"/>
                    </a:ext>
                  </a:extLst>
                </p:cNvPr>
                <p:cNvPicPr/>
                <p:nvPr/>
              </p:nvPicPr>
              <p:blipFill>
                <a:blip r:embed="rId42"/>
                <a:stretch>
                  <a:fillRect/>
                </a:stretch>
              </p:blipFill>
              <p:spPr>
                <a:xfrm>
                  <a:off x="1904441" y="7079072"/>
                  <a:ext cx="43371" cy="4337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Ink 54">
                  <a:extLst>
                    <a:ext uri="{FF2B5EF4-FFF2-40B4-BE49-F238E27FC236}">
                      <a16:creationId xmlns:a16="http://schemas.microsoft.com/office/drawing/2014/main" id="{8425EBF3-737F-834A-BB05-3094F636DC67}"/>
                    </a:ext>
                  </a:extLst>
                </p14:cNvPr>
                <p14:cNvContentPartPr/>
                <p14:nvPr/>
              </p14:nvContentPartPr>
              <p14:xfrm>
                <a:off x="2081107" y="7114618"/>
                <a:ext cx="155520" cy="106200"/>
              </p14:xfrm>
            </p:contentPart>
          </mc:Choice>
          <mc:Fallback xmlns="">
            <p:pic>
              <p:nvPicPr>
                <p:cNvPr id="55" name="Ink 54">
                  <a:extLst>
                    <a:ext uri="{FF2B5EF4-FFF2-40B4-BE49-F238E27FC236}">
                      <a16:creationId xmlns:a16="http://schemas.microsoft.com/office/drawing/2014/main" id="{8425EBF3-737F-834A-BB05-3094F636DC67}"/>
                    </a:ext>
                  </a:extLst>
                </p:cNvPr>
                <p:cNvPicPr/>
                <p:nvPr/>
              </p:nvPicPr>
              <p:blipFill>
                <a:blip r:embed="rId44"/>
                <a:stretch>
                  <a:fillRect/>
                </a:stretch>
              </p:blipFill>
              <p:spPr>
                <a:xfrm>
                  <a:off x="2073547" y="7107058"/>
                  <a:ext cx="170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95532C05-B01D-2547-AD8B-3CA7AE3043EA}"/>
                    </a:ext>
                  </a:extLst>
                </p14:cNvPr>
                <p14:cNvContentPartPr/>
                <p14:nvPr/>
              </p14:nvContentPartPr>
              <p14:xfrm>
                <a:off x="2003707" y="7008778"/>
                <a:ext cx="204840" cy="212040"/>
              </p14:xfrm>
            </p:contentPart>
          </mc:Choice>
          <mc:Fallback xmlns="">
            <p:pic>
              <p:nvPicPr>
                <p:cNvPr id="56" name="Ink 55">
                  <a:extLst>
                    <a:ext uri="{FF2B5EF4-FFF2-40B4-BE49-F238E27FC236}">
                      <a16:creationId xmlns:a16="http://schemas.microsoft.com/office/drawing/2014/main" id="{95532C05-B01D-2547-AD8B-3CA7AE3043EA}"/>
                    </a:ext>
                  </a:extLst>
                </p:cNvPr>
                <p:cNvPicPr/>
                <p:nvPr/>
              </p:nvPicPr>
              <p:blipFill>
                <a:blip r:embed="rId46"/>
                <a:stretch>
                  <a:fillRect/>
                </a:stretch>
              </p:blipFill>
              <p:spPr>
                <a:xfrm>
                  <a:off x="1996160" y="7001218"/>
                  <a:ext cx="219933"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Ink 56">
                  <a:extLst>
                    <a:ext uri="{FF2B5EF4-FFF2-40B4-BE49-F238E27FC236}">
                      <a16:creationId xmlns:a16="http://schemas.microsoft.com/office/drawing/2014/main" id="{9BE993B9-2D45-A249-95CA-D9888E50B158}"/>
                    </a:ext>
                  </a:extLst>
                </p14:cNvPr>
                <p14:cNvContentPartPr/>
                <p14:nvPr/>
              </p14:nvContentPartPr>
              <p14:xfrm>
                <a:off x="2186947" y="6804298"/>
                <a:ext cx="212040" cy="367200"/>
              </p14:xfrm>
            </p:contentPart>
          </mc:Choice>
          <mc:Fallback xmlns="">
            <p:pic>
              <p:nvPicPr>
                <p:cNvPr id="57" name="Ink 56">
                  <a:extLst>
                    <a:ext uri="{FF2B5EF4-FFF2-40B4-BE49-F238E27FC236}">
                      <a16:creationId xmlns:a16="http://schemas.microsoft.com/office/drawing/2014/main" id="{9BE993B9-2D45-A249-95CA-D9888E50B158}"/>
                    </a:ext>
                  </a:extLst>
                </p:cNvPr>
                <p:cNvPicPr/>
                <p:nvPr/>
              </p:nvPicPr>
              <p:blipFill>
                <a:blip r:embed="rId48"/>
                <a:stretch>
                  <a:fillRect/>
                </a:stretch>
              </p:blipFill>
              <p:spPr>
                <a:xfrm>
                  <a:off x="2179387" y="6796738"/>
                  <a:ext cx="2271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Ink 57">
                  <a:extLst>
                    <a:ext uri="{FF2B5EF4-FFF2-40B4-BE49-F238E27FC236}">
                      <a16:creationId xmlns:a16="http://schemas.microsoft.com/office/drawing/2014/main" id="{5FAD09D6-6655-8749-A5AD-04FC18F770A3}"/>
                    </a:ext>
                  </a:extLst>
                </p14:cNvPr>
                <p14:cNvContentPartPr/>
                <p14:nvPr/>
              </p14:nvContentPartPr>
              <p14:xfrm>
                <a:off x="2384587" y="7036858"/>
                <a:ext cx="204840" cy="120240"/>
              </p14:xfrm>
            </p:contentPart>
          </mc:Choice>
          <mc:Fallback xmlns="">
            <p:pic>
              <p:nvPicPr>
                <p:cNvPr id="58" name="Ink 57">
                  <a:extLst>
                    <a:ext uri="{FF2B5EF4-FFF2-40B4-BE49-F238E27FC236}">
                      <a16:creationId xmlns:a16="http://schemas.microsoft.com/office/drawing/2014/main" id="{5FAD09D6-6655-8749-A5AD-04FC18F770A3}"/>
                    </a:ext>
                  </a:extLst>
                </p:cNvPr>
                <p:cNvPicPr/>
                <p:nvPr/>
              </p:nvPicPr>
              <p:blipFill>
                <a:blip r:embed="rId50"/>
                <a:stretch>
                  <a:fillRect/>
                </a:stretch>
              </p:blipFill>
              <p:spPr>
                <a:xfrm>
                  <a:off x="2377027" y="7029298"/>
                  <a:ext cx="219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0" name="Ink 59">
                  <a:extLst>
                    <a:ext uri="{FF2B5EF4-FFF2-40B4-BE49-F238E27FC236}">
                      <a16:creationId xmlns:a16="http://schemas.microsoft.com/office/drawing/2014/main" id="{562F0B93-72FD-3149-B1A9-E78D7D4D35B9}"/>
                    </a:ext>
                  </a:extLst>
                </p14:cNvPr>
                <p14:cNvContentPartPr/>
                <p14:nvPr/>
              </p14:nvContentPartPr>
              <p14:xfrm>
                <a:off x="2575027" y="6787018"/>
                <a:ext cx="141480" cy="345240"/>
              </p14:xfrm>
            </p:contentPart>
          </mc:Choice>
          <mc:Fallback xmlns="">
            <p:pic>
              <p:nvPicPr>
                <p:cNvPr id="60" name="Ink 59">
                  <a:extLst>
                    <a:ext uri="{FF2B5EF4-FFF2-40B4-BE49-F238E27FC236}">
                      <a16:creationId xmlns:a16="http://schemas.microsoft.com/office/drawing/2014/main" id="{562F0B93-72FD-3149-B1A9-E78D7D4D35B9}"/>
                    </a:ext>
                  </a:extLst>
                </p:cNvPr>
                <p:cNvPicPr/>
                <p:nvPr/>
              </p:nvPicPr>
              <p:blipFill>
                <a:blip r:embed="rId52"/>
                <a:stretch>
                  <a:fillRect/>
                </a:stretch>
              </p:blipFill>
              <p:spPr>
                <a:xfrm>
                  <a:off x="2567467" y="6779458"/>
                  <a:ext cx="1566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 name="Ink 60">
                  <a:extLst>
                    <a:ext uri="{FF2B5EF4-FFF2-40B4-BE49-F238E27FC236}">
                      <a16:creationId xmlns:a16="http://schemas.microsoft.com/office/drawing/2014/main" id="{28506E8B-EFA5-8842-B540-EB861EEBF9A0}"/>
                    </a:ext>
                  </a:extLst>
                </p14:cNvPr>
                <p14:cNvContentPartPr/>
                <p14:nvPr/>
              </p14:nvContentPartPr>
              <p14:xfrm>
                <a:off x="2760067" y="6987538"/>
                <a:ext cx="182160" cy="141480"/>
              </p14:xfrm>
            </p:contentPart>
          </mc:Choice>
          <mc:Fallback xmlns="">
            <p:pic>
              <p:nvPicPr>
                <p:cNvPr id="61" name="Ink 60">
                  <a:extLst>
                    <a:ext uri="{FF2B5EF4-FFF2-40B4-BE49-F238E27FC236}">
                      <a16:creationId xmlns:a16="http://schemas.microsoft.com/office/drawing/2014/main" id="{28506E8B-EFA5-8842-B540-EB861EEBF9A0}"/>
                    </a:ext>
                  </a:extLst>
                </p:cNvPr>
                <p:cNvPicPr/>
                <p:nvPr/>
              </p:nvPicPr>
              <p:blipFill>
                <a:blip r:embed="rId54"/>
                <a:stretch>
                  <a:fillRect/>
                </a:stretch>
              </p:blipFill>
              <p:spPr>
                <a:xfrm>
                  <a:off x="2752507" y="6979978"/>
                  <a:ext cx="197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2" name="Ink 61">
                  <a:extLst>
                    <a:ext uri="{FF2B5EF4-FFF2-40B4-BE49-F238E27FC236}">
                      <a16:creationId xmlns:a16="http://schemas.microsoft.com/office/drawing/2014/main" id="{3D1C17F6-2573-9C42-B3F4-7FC8E24A146F}"/>
                    </a:ext>
                  </a:extLst>
                </p14:cNvPr>
                <p14:cNvContentPartPr/>
                <p14:nvPr/>
              </p14:nvContentPartPr>
              <p14:xfrm>
                <a:off x="2949067" y="6987538"/>
                <a:ext cx="127440" cy="162720"/>
              </p14:xfrm>
            </p:contentPart>
          </mc:Choice>
          <mc:Fallback xmlns="">
            <p:pic>
              <p:nvPicPr>
                <p:cNvPr id="62" name="Ink 61">
                  <a:extLst>
                    <a:ext uri="{FF2B5EF4-FFF2-40B4-BE49-F238E27FC236}">
                      <a16:creationId xmlns:a16="http://schemas.microsoft.com/office/drawing/2014/main" id="{3D1C17F6-2573-9C42-B3F4-7FC8E24A146F}"/>
                    </a:ext>
                  </a:extLst>
                </p:cNvPr>
                <p:cNvPicPr/>
                <p:nvPr/>
              </p:nvPicPr>
              <p:blipFill>
                <a:blip r:embed="rId56"/>
                <a:stretch>
                  <a:fillRect/>
                </a:stretch>
              </p:blipFill>
              <p:spPr>
                <a:xfrm>
                  <a:off x="2941507" y="6979978"/>
                  <a:ext cx="142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Ink 63">
                  <a:extLst>
                    <a:ext uri="{FF2B5EF4-FFF2-40B4-BE49-F238E27FC236}">
                      <a16:creationId xmlns:a16="http://schemas.microsoft.com/office/drawing/2014/main" id="{ABEB4B2A-1771-8F40-9B5D-2F9A71F049C2}"/>
                    </a:ext>
                  </a:extLst>
                </p14:cNvPr>
                <p14:cNvContentPartPr/>
                <p14:nvPr/>
              </p14:nvContentPartPr>
              <p14:xfrm>
                <a:off x="3076147" y="7022818"/>
                <a:ext cx="134280" cy="423720"/>
              </p14:xfrm>
            </p:contentPart>
          </mc:Choice>
          <mc:Fallback xmlns="">
            <p:pic>
              <p:nvPicPr>
                <p:cNvPr id="64" name="Ink 63">
                  <a:extLst>
                    <a:ext uri="{FF2B5EF4-FFF2-40B4-BE49-F238E27FC236}">
                      <a16:creationId xmlns:a16="http://schemas.microsoft.com/office/drawing/2014/main" id="{ABEB4B2A-1771-8F40-9B5D-2F9A71F049C2}"/>
                    </a:ext>
                  </a:extLst>
                </p:cNvPr>
                <p:cNvPicPr/>
                <p:nvPr/>
              </p:nvPicPr>
              <p:blipFill>
                <a:blip r:embed="rId58"/>
                <a:stretch>
                  <a:fillRect/>
                </a:stretch>
              </p:blipFill>
              <p:spPr>
                <a:xfrm>
                  <a:off x="3068607" y="7015258"/>
                  <a:ext cx="1493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Ink 64">
                  <a:extLst>
                    <a:ext uri="{FF2B5EF4-FFF2-40B4-BE49-F238E27FC236}">
                      <a16:creationId xmlns:a16="http://schemas.microsoft.com/office/drawing/2014/main" id="{C4BF251D-D8B2-6040-ADC1-510A50758B6A}"/>
                    </a:ext>
                  </a:extLst>
                </p14:cNvPr>
                <p14:cNvContentPartPr/>
                <p14:nvPr/>
              </p14:nvContentPartPr>
              <p14:xfrm>
                <a:off x="3267307" y="7015978"/>
                <a:ext cx="281880" cy="134280"/>
              </p14:xfrm>
            </p:contentPart>
          </mc:Choice>
          <mc:Fallback xmlns="">
            <p:pic>
              <p:nvPicPr>
                <p:cNvPr id="65" name="Ink 64">
                  <a:extLst>
                    <a:ext uri="{FF2B5EF4-FFF2-40B4-BE49-F238E27FC236}">
                      <a16:creationId xmlns:a16="http://schemas.microsoft.com/office/drawing/2014/main" id="{C4BF251D-D8B2-6040-ADC1-510A50758B6A}"/>
                    </a:ext>
                  </a:extLst>
                </p:cNvPr>
                <p:cNvPicPr/>
                <p:nvPr/>
              </p:nvPicPr>
              <p:blipFill>
                <a:blip r:embed="rId60"/>
                <a:stretch>
                  <a:fillRect/>
                </a:stretch>
              </p:blipFill>
              <p:spPr>
                <a:xfrm>
                  <a:off x="3259737" y="7008438"/>
                  <a:ext cx="297019" cy="149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6" name="Ink 65">
                  <a:extLst>
                    <a:ext uri="{FF2B5EF4-FFF2-40B4-BE49-F238E27FC236}">
                      <a16:creationId xmlns:a16="http://schemas.microsoft.com/office/drawing/2014/main" id="{3A3474EB-DD6A-1347-869C-AED55799E593}"/>
                    </a:ext>
                  </a:extLst>
                </p14:cNvPr>
                <p14:cNvContentPartPr/>
                <p14:nvPr/>
              </p14:nvContentPartPr>
              <p14:xfrm>
                <a:off x="3594187" y="7001578"/>
                <a:ext cx="32400" cy="28440"/>
              </p14:xfrm>
            </p:contentPart>
          </mc:Choice>
          <mc:Fallback xmlns="">
            <p:pic>
              <p:nvPicPr>
                <p:cNvPr id="66" name="Ink 65">
                  <a:extLst>
                    <a:ext uri="{FF2B5EF4-FFF2-40B4-BE49-F238E27FC236}">
                      <a16:creationId xmlns:a16="http://schemas.microsoft.com/office/drawing/2014/main" id="{3A3474EB-DD6A-1347-869C-AED55799E593}"/>
                    </a:ext>
                  </a:extLst>
                </p:cNvPr>
                <p:cNvPicPr/>
                <p:nvPr/>
              </p:nvPicPr>
              <p:blipFill>
                <a:blip r:embed="rId62"/>
                <a:stretch>
                  <a:fillRect/>
                </a:stretch>
              </p:blipFill>
              <p:spPr>
                <a:xfrm>
                  <a:off x="3586627" y="6994018"/>
                  <a:ext cx="47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7" name="Ink 66">
                  <a:extLst>
                    <a:ext uri="{FF2B5EF4-FFF2-40B4-BE49-F238E27FC236}">
                      <a16:creationId xmlns:a16="http://schemas.microsoft.com/office/drawing/2014/main" id="{C828E750-9126-AC40-8B4C-5AEAC2F41A3F}"/>
                    </a:ext>
                  </a:extLst>
                </p14:cNvPr>
                <p14:cNvContentPartPr/>
                <p14:nvPr/>
              </p14:nvContentPartPr>
              <p14:xfrm>
                <a:off x="3576907" y="7107418"/>
                <a:ext cx="21600" cy="14400"/>
              </p14:xfrm>
            </p:contentPart>
          </mc:Choice>
          <mc:Fallback xmlns="">
            <p:pic>
              <p:nvPicPr>
                <p:cNvPr id="67" name="Ink 66">
                  <a:extLst>
                    <a:ext uri="{FF2B5EF4-FFF2-40B4-BE49-F238E27FC236}">
                      <a16:creationId xmlns:a16="http://schemas.microsoft.com/office/drawing/2014/main" id="{C828E750-9126-AC40-8B4C-5AEAC2F41A3F}"/>
                    </a:ext>
                  </a:extLst>
                </p:cNvPr>
                <p:cNvPicPr/>
                <p:nvPr/>
              </p:nvPicPr>
              <p:blipFill>
                <a:blip r:embed="rId64"/>
                <a:stretch>
                  <a:fillRect/>
                </a:stretch>
              </p:blipFill>
              <p:spPr>
                <a:xfrm>
                  <a:off x="3569347" y="7099858"/>
                  <a:ext cx="36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9" name="Ink 68">
                  <a:extLst>
                    <a:ext uri="{FF2B5EF4-FFF2-40B4-BE49-F238E27FC236}">
                      <a16:creationId xmlns:a16="http://schemas.microsoft.com/office/drawing/2014/main" id="{FFCD94BC-AE8B-7245-A586-8B85C8EAF31E}"/>
                    </a:ext>
                  </a:extLst>
                </p14:cNvPr>
                <p14:cNvContentPartPr/>
                <p14:nvPr/>
              </p14:nvContentPartPr>
              <p14:xfrm>
                <a:off x="3993427" y="7072138"/>
                <a:ext cx="7560" cy="21600"/>
              </p14:xfrm>
            </p:contentPart>
          </mc:Choice>
          <mc:Fallback xmlns="">
            <p:pic>
              <p:nvPicPr>
                <p:cNvPr id="69" name="Ink 68">
                  <a:extLst>
                    <a:ext uri="{FF2B5EF4-FFF2-40B4-BE49-F238E27FC236}">
                      <a16:creationId xmlns:a16="http://schemas.microsoft.com/office/drawing/2014/main" id="{FFCD94BC-AE8B-7245-A586-8B85C8EAF31E}"/>
                    </a:ext>
                  </a:extLst>
                </p:cNvPr>
                <p:cNvPicPr/>
                <p:nvPr/>
              </p:nvPicPr>
              <p:blipFill>
                <a:blip r:embed="rId66"/>
                <a:stretch>
                  <a:fillRect/>
                </a:stretch>
              </p:blipFill>
              <p:spPr>
                <a:xfrm>
                  <a:off x="3985867" y="7064578"/>
                  <a:ext cx="22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 name="Ink 69">
                  <a:extLst>
                    <a:ext uri="{FF2B5EF4-FFF2-40B4-BE49-F238E27FC236}">
                      <a16:creationId xmlns:a16="http://schemas.microsoft.com/office/drawing/2014/main" id="{7DFB2C11-2781-B448-A057-E7D7AC882AA3}"/>
                    </a:ext>
                  </a:extLst>
                </p14:cNvPr>
                <p14:cNvContentPartPr/>
                <p14:nvPr/>
              </p14:nvContentPartPr>
              <p14:xfrm>
                <a:off x="3819907" y="7015978"/>
                <a:ext cx="244080" cy="35640"/>
              </p14:xfrm>
            </p:contentPart>
          </mc:Choice>
          <mc:Fallback xmlns="">
            <p:pic>
              <p:nvPicPr>
                <p:cNvPr id="70" name="Ink 69">
                  <a:extLst>
                    <a:ext uri="{FF2B5EF4-FFF2-40B4-BE49-F238E27FC236}">
                      <a16:creationId xmlns:a16="http://schemas.microsoft.com/office/drawing/2014/main" id="{7DFB2C11-2781-B448-A057-E7D7AC882AA3}"/>
                    </a:ext>
                  </a:extLst>
                </p:cNvPr>
                <p:cNvPicPr/>
                <p:nvPr/>
              </p:nvPicPr>
              <p:blipFill>
                <a:blip r:embed="rId68"/>
                <a:stretch>
                  <a:fillRect/>
                </a:stretch>
              </p:blipFill>
              <p:spPr>
                <a:xfrm>
                  <a:off x="3812347" y="7008418"/>
                  <a:ext cx="259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1" name="Ink 70">
                  <a:extLst>
                    <a:ext uri="{FF2B5EF4-FFF2-40B4-BE49-F238E27FC236}">
                      <a16:creationId xmlns:a16="http://schemas.microsoft.com/office/drawing/2014/main" id="{E34CD7B3-640B-3442-A707-4CD4C330AA2E}"/>
                    </a:ext>
                  </a:extLst>
                </p14:cNvPr>
                <p14:cNvContentPartPr/>
                <p14:nvPr/>
              </p14:nvContentPartPr>
              <p14:xfrm>
                <a:off x="3936907" y="6917698"/>
                <a:ext cx="49680" cy="345240"/>
              </p14:xfrm>
            </p:contentPart>
          </mc:Choice>
          <mc:Fallback xmlns="">
            <p:pic>
              <p:nvPicPr>
                <p:cNvPr id="71" name="Ink 70">
                  <a:extLst>
                    <a:ext uri="{FF2B5EF4-FFF2-40B4-BE49-F238E27FC236}">
                      <a16:creationId xmlns:a16="http://schemas.microsoft.com/office/drawing/2014/main" id="{E34CD7B3-640B-3442-A707-4CD4C330AA2E}"/>
                    </a:ext>
                  </a:extLst>
                </p:cNvPr>
                <p:cNvPicPr/>
                <p:nvPr/>
              </p:nvPicPr>
              <p:blipFill>
                <a:blip r:embed="rId70"/>
                <a:stretch>
                  <a:fillRect/>
                </a:stretch>
              </p:blipFill>
              <p:spPr>
                <a:xfrm>
                  <a:off x="3929347" y="6910138"/>
                  <a:ext cx="648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2" name="Ink 71">
                  <a:extLst>
                    <a:ext uri="{FF2B5EF4-FFF2-40B4-BE49-F238E27FC236}">
                      <a16:creationId xmlns:a16="http://schemas.microsoft.com/office/drawing/2014/main" id="{3FDE5ED4-3166-F14E-A545-533660D90F62}"/>
                    </a:ext>
                  </a:extLst>
                </p14:cNvPr>
                <p14:cNvContentPartPr/>
                <p14:nvPr/>
              </p14:nvContentPartPr>
              <p14:xfrm>
                <a:off x="4056787" y="6833098"/>
                <a:ext cx="134280" cy="387720"/>
              </p14:xfrm>
            </p:contentPart>
          </mc:Choice>
          <mc:Fallback xmlns="">
            <p:pic>
              <p:nvPicPr>
                <p:cNvPr id="72" name="Ink 71">
                  <a:extLst>
                    <a:ext uri="{FF2B5EF4-FFF2-40B4-BE49-F238E27FC236}">
                      <a16:creationId xmlns:a16="http://schemas.microsoft.com/office/drawing/2014/main" id="{3FDE5ED4-3166-F14E-A545-533660D90F62}"/>
                    </a:ext>
                  </a:extLst>
                </p:cNvPr>
                <p:cNvPicPr/>
                <p:nvPr/>
              </p:nvPicPr>
              <p:blipFill>
                <a:blip r:embed="rId72"/>
                <a:stretch>
                  <a:fillRect/>
                </a:stretch>
              </p:blipFill>
              <p:spPr>
                <a:xfrm>
                  <a:off x="4049247" y="6825538"/>
                  <a:ext cx="14936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3" name="Ink 72">
                  <a:extLst>
                    <a:ext uri="{FF2B5EF4-FFF2-40B4-BE49-F238E27FC236}">
                      <a16:creationId xmlns:a16="http://schemas.microsoft.com/office/drawing/2014/main" id="{B85AD64C-A4FC-6840-BE96-673A7AE53F7D}"/>
                    </a:ext>
                  </a:extLst>
                </p14:cNvPr>
                <p14:cNvContentPartPr/>
                <p14:nvPr/>
              </p14:nvContentPartPr>
              <p14:xfrm>
                <a:off x="4183867" y="7051258"/>
                <a:ext cx="212040" cy="120240"/>
              </p14:xfrm>
            </p:contentPart>
          </mc:Choice>
          <mc:Fallback xmlns="">
            <p:pic>
              <p:nvPicPr>
                <p:cNvPr id="73" name="Ink 72">
                  <a:extLst>
                    <a:ext uri="{FF2B5EF4-FFF2-40B4-BE49-F238E27FC236}">
                      <a16:creationId xmlns:a16="http://schemas.microsoft.com/office/drawing/2014/main" id="{B85AD64C-A4FC-6840-BE96-673A7AE53F7D}"/>
                    </a:ext>
                  </a:extLst>
                </p:cNvPr>
                <p:cNvPicPr/>
                <p:nvPr/>
              </p:nvPicPr>
              <p:blipFill>
                <a:blip r:embed="rId74"/>
                <a:stretch>
                  <a:fillRect/>
                </a:stretch>
              </p:blipFill>
              <p:spPr>
                <a:xfrm>
                  <a:off x="4176307" y="7043698"/>
                  <a:ext cx="227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4" name="Ink 73">
                  <a:extLst>
                    <a:ext uri="{FF2B5EF4-FFF2-40B4-BE49-F238E27FC236}">
                      <a16:creationId xmlns:a16="http://schemas.microsoft.com/office/drawing/2014/main" id="{1B1D53BE-272C-DD42-990E-3BFF7867BB99}"/>
                    </a:ext>
                  </a:extLst>
                </p14:cNvPr>
                <p14:cNvContentPartPr/>
                <p14:nvPr/>
              </p14:nvContentPartPr>
              <p14:xfrm>
                <a:off x="4388347" y="7022818"/>
                <a:ext cx="261360" cy="183960"/>
              </p14:xfrm>
            </p:contentPart>
          </mc:Choice>
          <mc:Fallback xmlns="">
            <p:pic>
              <p:nvPicPr>
                <p:cNvPr id="74" name="Ink 73">
                  <a:extLst>
                    <a:ext uri="{FF2B5EF4-FFF2-40B4-BE49-F238E27FC236}">
                      <a16:creationId xmlns:a16="http://schemas.microsoft.com/office/drawing/2014/main" id="{1B1D53BE-272C-DD42-990E-3BFF7867BB99}"/>
                    </a:ext>
                  </a:extLst>
                </p:cNvPr>
                <p:cNvPicPr/>
                <p:nvPr/>
              </p:nvPicPr>
              <p:blipFill>
                <a:blip r:embed="rId76"/>
                <a:stretch>
                  <a:fillRect/>
                </a:stretch>
              </p:blipFill>
              <p:spPr>
                <a:xfrm>
                  <a:off x="4380787" y="7015243"/>
                  <a:ext cx="276480" cy="19911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Ink 74">
                  <a:extLst>
                    <a:ext uri="{FF2B5EF4-FFF2-40B4-BE49-F238E27FC236}">
                      <a16:creationId xmlns:a16="http://schemas.microsoft.com/office/drawing/2014/main" id="{068243F0-2A8C-434A-9E7F-942073104EFF}"/>
                    </a:ext>
                  </a:extLst>
                </p14:cNvPr>
                <p14:cNvContentPartPr/>
                <p14:nvPr/>
              </p14:nvContentPartPr>
              <p14:xfrm>
                <a:off x="4557547" y="7038658"/>
                <a:ext cx="325080" cy="188640"/>
              </p14:xfrm>
            </p:contentPart>
          </mc:Choice>
          <mc:Fallback xmlns="">
            <p:pic>
              <p:nvPicPr>
                <p:cNvPr id="75" name="Ink 74">
                  <a:extLst>
                    <a:ext uri="{FF2B5EF4-FFF2-40B4-BE49-F238E27FC236}">
                      <a16:creationId xmlns:a16="http://schemas.microsoft.com/office/drawing/2014/main" id="{068243F0-2A8C-434A-9E7F-942073104EFF}"/>
                    </a:ext>
                  </a:extLst>
                </p:cNvPr>
                <p:cNvPicPr/>
                <p:nvPr/>
              </p:nvPicPr>
              <p:blipFill>
                <a:blip r:embed="rId78"/>
                <a:stretch>
                  <a:fillRect/>
                </a:stretch>
              </p:blipFill>
              <p:spPr>
                <a:xfrm>
                  <a:off x="4549979" y="7031098"/>
                  <a:ext cx="340217"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Ink 75">
                  <a:extLst>
                    <a:ext uri="{FF2B5EF4-FFF2-40B4-BE49-F238E27FC236}">
                      <a16:creationId xmlns:a16="http://schemas.microsoft.com/office/drawing/2014/main" id="{B10A9A14-3545-E841-9B9A-9B5F9DA3DCA8}"/>
                    </a:ext>
                  </a:extLst>
                </p14:cNvPr>
                <p14:cNvContentPartPr/>
                <p14:nvPr/>
              </p14:nvContentPartPr>
              <p14:xfrm>
                <a:off x="4890187" y="6854338"/>
                <a:ext cx="415800" cy="359280"/>
              </p14:xfrm>
            </p:contentPart>
          </mc:Choice>
          <mc:Fallback xmlns="">
            <p:pic>
              <p:nvPicPr>
                <p:cNvPr id="76" name="Ink 75">
                  <a:extLst>
                    <a:ext uri="{FF2B5EF4-FFF2-40B4-BE49-F238E27FC236}">
                      <a16:creationId xmlns:a16="http://schemas.microsoft.com/office/drawing/2014/main" id="{B10A9A14-3545-E841-9B9A-9B5F9DA3DCA8}"/>
                    </a:ext>
                  </a:extLst>
                </p:cNvPr>
                <p:cNvPicPr/>
                <p:nvPr/>
              </p:nvPicPr>
              <p:blipFill>
                <a:blip r:embed="rId80"/>
                <a:stretch>
                  <a:fillRect/>
                </a:stretch>
              </p:blipFill>
              <p:spPr>
                <a:xfrm>
                  <a:off x="4882627" y="6846778"/>
                  <a:ext cx="4309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8" name="Ink 77">
                  <a:extLst>
                    <a:ext uri="{FF2B5EF4-FFF2-40B4-BE49-F238E27FC236}">
                      <a16:creationId xmlns:a16="http://schemas.microsoft.com/office/drawing/2014/main" id="{751A3FCA-D873-2B4B-993B-A867978D0761}"/>
                    </a:ext>
                  </a:extLst>
                </p14:cNvPr>
                <p14:cNvContentPartPr/>
                <p14:nvPr/>
              </p14:nvContentPartPr>
              <p14:xfrm>
                <a:off x="5447467" y="6931378"/>
                <a:ext cx="211320" cy="240120"/>
              </p14:xfrm>
            </p:contentPart>
          </mc:Choice>
          <mc:Fallback xmlns="">
            <p:pic>
              <p:nvPicPr>
                <p:cNvPr id="78" name="Ink 77">
                  <a:extLst>
                    <a:ext uri="{FF2B5EF4-FFF2-40B4-BE49-F238E27FC236}">
                      <a16:creationId xmlns:a16="http://schemas.microsoft.com/office/drawing/2014/main" id="{751A3FCA-D873-2B4B-993B-A867978D0761}"/>
                    </a:ext>
                  </a:extLst>
                </p:cNvPr>
                <p:cNvPicPr/>
                <p:nvPr/>
              </p:nvPicPr>
              <p:blipFill>
                <a:blip r:embed="rId82"/>
                <a:stretch>
                  <a:fillRect/>
                </a:stretch>
              </p:blipFill>
              <p:spPr>
                <a:xfrm>
                  <a:off x="5439894" y="6923818"/>
                  <a:ext cx="226466"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9" name="Ink 78">
                  <a:extLst>
                    <a:ext uri="{FF2B5EF4-FFF2-40B4-BE49-F238E27FC236}">
                      <a16:creationId xmlns:a16="http://schemas.microsoft.com/office/drawing/2014/main" id="{D540E3AC-0257-7346-8528-5589D1F04B6F}"/>
                    </a:ext>
                  </a:extLst>
                </p14:cNvPr>
                <p14:cNvContentPartPr/>
                <p14:nvPr/>
              </p14:nvContentPartPr>
              <p14:xfrm>
                <a:off x="5637907" y="7058098"/>
                <a:ext cx="102960" cy="92160"/>
              </p14:xfrm>
            </p:contentPart>
          </mc:Choice>
          <mc:Fallback xmlns="">
            <p:pic>
              <p:nvPicPr>
                <p:cNvPr id="79" name="Ink 78">
                  <a:extLst>
                    <a:ext uri="{FF2B5EF4-FFF2-40B4-BE49-F238E27FC236}">
                      <a16:creationId xmlns:a16="http://schemas.microsoft.com/office/drawing/2014/main" id="{D540E3AC-0257-7346-8528-5589D1F04B6F}"/>
                    </a:ext>
                  </a:extLst>
                </p:cNvPr>
                <p:cNvPicPr/>
                <p:nvPr/>
              </p:nvPicPr>
              <p:blipFill>
                <a:blip r:embed="rId84"/>
                <a:stretch>
                  <a:fillRect/>
                </a:stretch>
              </p:blipFill>
              <p:spPr>
                <a:xfrm>
                  <a:off x="5630347" y="7050538"/>
                  <a:ext cx="118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0" name="Ink 79">
                  <a:extLst>
                    <a:ext uri="{FF2B5EF4-FFF2-40B4-BE49-F238E27FC236}">
                      <a16:creationId xmlns:a16="http://schemas.microsoft.com/office/drawing/2014/main" id="{09F77E28-08AF-5C43-AB2E-15C3B078C9F0}"/>
                    </a:ext>
                  </a:extLst>
                </p14:cNvPr>
                <p14:cNvContentPartPr/>
                <p14:nvPr/>
              </p14:nvContentPartPr>
              <p14:xfrm>
                <a:off x="5785507" y="7058098"/>
                <a:ext cx="70920" cy="147600"/>
              </p14:xfrm>
            </p:contentPart>
          </mc:Choice>
          <mc:Fallback xmlns="">
            <p:pic>
              <p:nvPicPr>
                <p:cNvPr id="80" name="Ink 79">
                  <a:extLst>
                    <a:ext uri="{FF2B5EF4-FFF2-40B4-BE49-F238E27FC236}">
                      <a16:creationId xmlns:a16="http://schemas.microsoft.com/office/drawing/2014/main" id="{09F77E28-08AF-5C43-AB2E-15C3B078C9F0}"/>
                    </a:ext>
                  </a:extLst>
                </p:cNvPr>
                <p:cNvPicPr/>
                <p:nvPr/>
              </p:nvPicPr>
              <p:blipFill>
                <a:blip r:embed="rId86"/>
                <a:stretch>
                  <a:fillRect/>
                </a:stretch>
              </p:blipFill>
              <p:spPr>
                <a:xfrm>
                  <a:off x="5777947" y="7050538"/>
                  <a:ext cx="86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1" name="Ink 80">
                  <a:extLst>
                    <a:ext uri="{FF2B5EF4-FFF2-40B4-BE49-F238E27FC236}">
                      <a16:creationId xmlns:a16="http://schemas.microsoft.com/office/drawing/2014/main" id="{36D9C794-7708-1A44-A8C4-63D58879893F}"/>
                    </a:ext>
                  </a:extLst>
                </p14:cNvPr>
                <p14:cNvContentPartPr/>
                <p14:nvPr/>
              </p14:nvContentPartPr>
              <p14:xfrm>
                <a:off x="5926627" y="6815098"/>
                <a:ext cx="92160" cy="377280"/>
              </p14:xfrm>
            </p:contentPart>
          </mc:Choice>
          <mc:Fallback xmlns="">
            <p:pic>
              <p:nvPicPr>
                <p:cNvPr id="81" name="Ink 80">
                  <a:extLst>
                    <a:ext uri="{FF2B5EF4-FFF2-40B4-BE49-F238E27FC236}">
                      <a16:creationId xmlns:a16="http://schemas.microsoft.com/office/drawing/2014/main" id="{36D9C794-7708-1A44-A8C4-63D58879893F}"/>
                    </a:ext>
                  </a:extLst>
                </p:cNvPr>
                <p:cNvPicPr/>
                <p:nvPr/>
              </p:nvPicPr>
              <p:blipFill>
                <a:blip r:embed="rId88"/>
                <a:stretch>
                  <a:fillRect/>
                </a:stretch>
              </p:blipFill>
              <p:spPr>
                <a:xfrm>
                  <a:off x="5919067" y="6807538"/>
                  <a:ext cx="10728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2" name="Ink 81">
                  <a:extLst>
                    <a:ext uri="{FF2B5EF4-FFF2-40B4-BE49-F238E27FC236}">
                      <a16:creationId xmlns:a16="http://schemas.microsoft.com/office/drawing/2014/main" id="{916680E4-F86D-E148-9E2C-72B607A78DCD}"/>
                    </a:ext>
                  </a:extLst>
                </p14:cNvPr>
                <p14:cNvContentPartPr/>
                <p14:nvPr/>
              </p14:nvContentPartPr>
              <p14:xfrm>
                <a:off x="6053347" y="7051258"/>
                <a:ext cx="7560" cy="70920"/>
              </p14:xfrm>
            </p:contentPart>
          </mc:Choice>
          <mc:Fallback xmlns="">
            <p:pic>
              <p:nvPicPr>
                <p:cNvPr id="82" name="Ink 81">
                  <a:extLst>
                    <a:ext uri="{FF2B5EF4-FFF2-40B4-BE49-F238E27FC236}">
                      <a16:creationId xmlns:a16="http://schemas.microsoft.com/office/drawing/2014/main" id="{916680E4-F86D-E148-9E2C-72B607A78DCD}"/>
                    </a:ext>
                  </a:extLst>
                </p:cNvPr>
                <p:cNvPicPr/>
                <p:nvPr/>
              </p:nvPicPr>
              <p:blipFill>
                <a:blip r:embed="rId90"/>
                <a:stretch>
                  <a:fillRect/>
                </a:stretch>
              </p:blipFill>
              <p:spPr>
                <a:xfrm>
                  <a:off x="6045409" y="7043698"/>
                  <a:ext cx="23436"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3" name="Ink 82">
                  <a:extLst>
                    <a:ext uri="{FF2B5EF4-FFF2-40B4-BE49-F238E27FC236}">
                      <a16:creationId xmlns:a16="http://schemas.microsoft.com/office/drawing/2014/main" id="{F4412573-B411-DC48-8273-CC786B8B133D}"/>
                    </a:ext>
                  </a:extLst>
                </p14:cNvPr>
                <p14:cNvContentPartPr/>
                <p14:nvPr/>
              </p14:nvContentPartPr>
              <p14:xfrm>
                <a:off x="6018067" y="6987538"/>
                <a:ext cx="35640" cy="35640"/>
              </p14:xfrm>
            </p:contentPart>
          </mc:Choice>
          <mc:Fallback xmlns="">
            <p:pic>
              <p:nvPicPr>
                <p:cNvPr id="83" name="Ink 82">
                  <a:extLst>
                    <a:ext uri="{FF2B5EF4-FFF2-40B4-BE49-F238E27FC236}">
                      <a16:creationId xmlns:a16="http://schemas.microsoft.com/office/drawing/2014/main" id="{F4412573-B411-DC48-8273-CC786B8B133D}"/>
                    </a:ext>
                  </a:extLst>
                </p:cNvPr>
                <p:cNvPicPr/>
                <p:nvPr/>
              </p:nvPicPr>
              <p:blipFill>
                <a:blip r:embed="rId92"/>
                <a:stretch>
                  <a:fillRect/>
                </a:stretch>
              </p:blipFill>
              <p:spPr>
                <a:xfrm>
                  <a:off x="6010507" y="6979978"/>
                  <a:ext cx="50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4" name="Ink 83">
                  <a:extLst>
                    <a:ext uri="{FF2B5EF4-FFF2-40B4-BE49-F238E27FC236}">
                      <a16:creationId xmlns:a16="http://schemas.microsoft.com/office/drawing/2014/main" id="{8CF7D487-6AEC-D845-A0D7-FA7689CBE7B4}"/>
                    </a:ext>
                  </a:extLst>
                </p14:cNvPr>
                <p14:cNvContentPartPr/>
                <p14:nvPr/>
              </p14:nvContentPartPr>
              <p14:xfrm>
                <a:off x="6109867" y="6989338"/>
                <a:ext cx="281880" cy="528120"/>
              </p14:xfrm>
            </p:contentPart>
          </mc:Choice>
          <mc:Fallback xmlns="">
            <p:pic>
              <p:nvPicPr>
                <p:cNvPr id="84" name="Ink 83">
                  <a:extLst>
                    <a:ext uri="{FF2B5EF4-FFF2-40B4-BE49-F238E27FC236}">
                      <a16:creationId xmlns:a16="http://schemas.microsoft.com/office/drawing/2014/main" id="{8CF7D487-6AEC-D845-A0D7-FA7689CBE7B4}"/>
                    </a:ext>
                  </a:extLst>
                </p:cNvPr>
                <p:cNvPicPr/>
                <p:nvPr/>
              </p:nvPicPr>
              <p:blipFill>
                <a:blip r:embed="rId94"/>
                <a:stretch>
                  <a:fillRect/>
                </a:stretch>
              </p:blipFill>
              <p:spPr>
                <a:xfrm>
                  <a:off x="6102297" y="6981778"/>
                  <a:ext cx="297019"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5" name="Ink 84">
                  <a:extLst>
                    <a:ext uri="{FF2B5EF4-FFF2-40B4-BE49-F238E27FC236}">
                      <a16:creationId xmlns:a16="http://schemas.microsoft.com/office/drawing/2014/main" id="{4E9E8D81-E7CC-1B44-B157-C882EEBEB042}"/>
                    </a:ext>
                  </a:extLst>
                </p14:cNvPr>
                <p14:cNvContentPartPr/>
                <p14:nvPr/>
              </p14:nvContentPartPr>
              <p14:xfrm>
                <a:off x="6681547" y="6875578"/>
                <a:ext cx="148680" cy="309240"/>
              </p14:xfrm>
            </p:contentPart>
          </mc:Choice>
          <mc:Fallback xmlns="">
            <p:pic>
              <p:nvPicPr>
                <p:cNvPr id="85" name="Ink 84">
                  <a:extLst>
                    <a:ext uri="{FF2B5EF4-FFF2-40B4-BE49-F238E27FC236}">
                      <a16:creationId xmlns:a16="http://schemas.microsoft.com/office/drawing/2014/main" id="{4E9E8D81-E7CC-1B44-B157-C882EEBEB042}"/>
                    </a:ext>
                  </a:extLst>
                </p:cNvPr>
                <p:cNvPicPr/>
                <p:nvPr/>
              </p:nvPicPr>
              <p:blipFill>
                <a:blip r:embed="rId96"/>
                <a:stretch>
                  <a:fillRect/>
                </a:stretch>
              </p:blipFill>
              <p:spPr>
                <a:xfrm>
                  <a:off x="6673987" y="6868018"/>
                  <a:ext cx="1638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6" name="Ink 85">
                  <a:extLst>
                    <a:ext uri="{FF2B5EF4-FFF2-40B4-BE49-F238E27FC236}">
                      <a16:creationId xmlns:a16="http://schemas.microsoft.com/office/drawing/2014/main" id="{A8C021EE-7384-D446-BB6C-6296A2D30C78}"/>
                    </a:ext>
                  </a:extLst>
                </p14:cNvPr>
                <p14:cNvContentPartPr/>
                <p14:nvPr/>
              </p14:nvContentPartPr>
              <p14:xfrm>
                <a:off x="6864787" y="7015978"/>
                <a:ext cx="155520" cy="198000"/>
              </p14:xfrm>
            </p:contentPart>
          </mc:Choice>
          <mc:Fallback xmlns="">
            <p:pic>
              <p:nvPicPr>
                <p:cNvPr id="86" name="Ink 85">
                  <a:extLst>
                    <a:ext uri="{FF2B5EF4-FFF2-40B4-BE49-F238E27FC236}">
                      <a16:creationId xmlns:a16="http://schemas.microsoft.com/office/drawing/2014/main" id="{A8C021EE-7384-D446-BB6C-6296A2D30C78}"/>
                    </a:ext>
                  </a:extLst>
                </p:cNvPr>
                <p:cNvPicPr/>
                <p:nvPr/>
              </p:nvPicPr>
              <p:blipFill>
                <a:blip r:embed="rId98"/>
                <a:stretch>
                  <a:fillRect/>
                </a:stretch>
              </p:blipFill>
              <p:spPr>
                <a:xfrm>
                  <a:off x="6857227" y="7008418"/>
                  <a:ext cx="170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7" name="Ink 86">
                  <a:extLst>
                    <a:ext uri="{FF2B5EF4-FFF2-40B4-BE49-F238E27FC236}">
                      <a16:creationId xmlns:a16="http://schemas.microsoft.com/office/drawing/2014/main" id="{EC72BAC1-8208-194C-9F40-6B3AE969586C}"/>
                    </a:ext>
                  </a:extLst>
                </p14:cNvPr>
                <p14:cNvContentPartPr/>
                <p14:nvPr/>
              </p14:nvContentPartPr>
              <p14:xfrm>
                <a:off x="6991867" y="6933538"/>
                <a:ext cx="416520" cy="237240"/>
              </p14:xfrm>
            </p:contentPart>
          </mc:Choice>
          <mc:Fallback xmlns="">
            <p:pic>
              <p:nvPicPr>
                <p:cNvPr id="87" name="Ink 86">
                  <a:extLst>
                    <a:ext uri="{FF2B5EF4-FFF2-40B4-BE49-F238E27FC236}">
                      <a16:creationId xmlns:a16="http://schemas.microsoft.com/office/drawing/2014/main" id="{EC72BAC1-8208-194C-9F40-6B3AE969586C}"/>
                    </a:ext>
                  </a:extLst>
                </p:cNvPr>
                <p:cNvPicPr/>
                <p:nvPr/>
              </p:nvPicPr>
              <p:blipFill>
                <a:blip r:embed="rId100"/>
                <a:stretch>
                  <a:fillRect/>
                </a:stretch>
              </p:blipFill>
              <p:spPr>
                <a:xfrm>
                  <a:off x="6984307" y="6925967"/>
                  <a:ext cx="431640" cy="25238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 name="Ink 87">
                  <a:extLst>
                    <a:ext uri="{FF2B5EF4-FFF2-40B4-BE49-F238E27FC236}">
                      <a16:creationId xmlns:a16="http://schemas.microsoft.com/office/drawing/2014/main" id="{CD59555F-44F1-A24F-8DDA-7BD15C3B9195}"/>
                    </a:ext>
                  </a:extLst>
                </p14:cNvPr>
                <p14:cNvContentPartPr/>
                <p14:nvPr/>
              </p14:nvContentPartPr>
              <p14:xfrm>
                <a:off x="7347907" y="6994738"/>
                <a:ext cx="67680" cy="63720"/>
              </p14:xfrm>
            </p:contentPart>
          </mc:Choice>
          <mc:Fallback xmlns="">
            <p:pic>
              <p:nvPicPr>
                <p:cNvPr id="88" name="Ink 87">
                  <a:extLst>
                    <a:ext uri="{FF2B5EF4-FFF2-40B4-BE49-F238E27FC236}">
                      <a16:creationId xmlns:a16="http://schemas.microsoft.com/office/drawing/2014/main" id="{CD59555F-44F1-A24F-8DDA-7BD15C3B9195}"/>
                    </a:ext>
                  </a:extLst>
                </p:cNvPr>
                <p:cNvPicPr/>
                <p:nvPr/>
              </p:nvPicPr>
              <p:blipFill>
                <a:blip r:embed="rId102"/>
                <a:stretch>
                  <a:fillRect/>
                </a:stretch>
              </p:blipFill>
              <p:spPr>
                <a:xfrm>
                  <a:off x="7340347" y="6987220"/>
                  <a:ext cx="82800" cy="7875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9" name="Ink 88">
                  <a:extLst>
                    <a:ext uri="{FF2B5EF4-FFF2-40B4-BE49-F238E27FC236}">
                      <a16:creationId xmlns:a16="http://schemas.microsoft.com/office/drawing/2014/main" id="{AE1CC9A9-F319-D54C-AAD8-2D9DE90DB97E}"/>
                    </a:ext>
                  </a:extLst>
                </p14:cNvPr>
                <p14:cNvContentPartPr/>
                <p14:nvPr/>
              </p14:nvContentPartPr>
              <p14:xfrm>
                <a:off x="7436467" y="7022818"/>
                <a:ext cx="261360" cy="429840"/>
              </p14:xfrm>
            </p:contentPart>
          </mc:Choice>
          <mc:Fallback xmlns="">
            <p:pic>
              <p:nvPicPr>
                <p:cNvPr id="89" name="Ink 88">
                  <a:extLst>
                    <a:ext uri="{FF2B5EF4-FFF2-40B4-BE49-F238E27FC236}">
                      <a16:creationId xmlns:a16="http://schemas.microsoft.com/office/drawing/2014/main" id="{AE1CC9A9-F319-D54C-AAD8-2D9DE90DB97E}"/>
                    </a:ext>
                  </a:extLst>
                </p:cNvPr>
                <p:cNvPicPr/>
                <p:nvPr/>
              </p:nvPicPr>
              <p:blipFill>
                <a:blip r:embed="rId104"/>
                <a:stretch>
                  <a:fillRect/>
                </a:stretch>
              </p:blipFill>
              <p:spPr>
                <a:xfrm>
                  <a:off x="7428907" y="7015258"/>
                  <a:ext cx="2764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2" name="Ink 91">
                  <a:extLst>
                    <a:ext uri="{FF2B5EF4-FFF2-40B4-BE49-F238E27FC236}">
                      <a16:creationId xmlns:a16="http://schemas.microsoft.com/office/drawing/2014/main" id="{FCBA60BD-B050-6445-A5EF-DD969D9BEC6A}"/>
                    </a:ext>
                  </a:extLst>
                </p14:cNvPr>
                <p14:cNvContentPartPr/>
                <p14:nvPr/>
              </p14:nvContentPartPr>
              <p14:xfrm>
                <a:off x="7814107" y="7008778"/>
                <a:ext cx="261360" cy="21600"/>
              </p14:xfrm>
            </p:contentPart>
          </mc:Choice>
          <mc:Fallback xmlns="">
            <p:pic>
              <p:nvPicPr>
                <p:cNvPr id="92" name="Ink 91">
                  <a:extLst>
                    <a:ext uri="{FF2B5EF4-FFF2-40B4-BE49-F238E27FC236}">
                      <a16:creationId xmlns:a16="http://schemas.microsoft.com/office/drawing/2014/main" id="{FCBA60BD-B050-6445-A5EF-DD969D9BEC6A}"/>
                    </a:ext>
                  </a:extLst>
                </p:cNvPr>
                <p:cNvPicPr/>
                <p:nvPr/>
              </p:nvPicPr>
              <p:blipFill>
                <a:blip r:embed="rId106"/>
                <a:stretch>
                  <a:fillRect/>
                </a:stretch>
              </p:blipFill>
              <p:spPr>
                <a:xfrm>
                  <a:off x="7806547" y="7001090"/>
                  <a:ext cx="276480" cy="3697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3" name="Ink 92">
                  <a:extLst>
                    <a:ext uri="{FF2B5EF4-FFF2-40B4-BE49-F238E27FC236}">
                      <a16:creationId xmlns:a16="http://schemas.microsoft.com/office/drawing/2014/main" id="{7D2E6F3D-2763-B04A-B88A-E7F46EBD0A2E}"/>
                    </a:ext>
                  </a:extLst>
                </p14:cNvPr>
                <p14:cNvContentPartPr/>
                <p14:nvPr/>
              </p14:nvContentPartPr>
              <p14:xfrm>
                <a:off x="7915987" y="6898978"/>
                <a:ext cx="56880" cy="300600"/>
              </p14:xfrm>
            </p:contentPart>
          </mc:Choice>
          <mc:Fallback xmlns="">
            <p:pic>
              <p:nvPicPr>
                <p:cNvPr id="93" name="Ink 92">
                  <a:extLst>
                    <a:ext uri="{FF2B5EF4-FFF2-40B4-BE49-F238E27FC236}">
                      <a16:creationId xmlns:a16="http://schemas.microsoft.com/office/drawing/2014/main" id="{7D2E6F3D-2763-B04A-B88A-E7F46EBD0A2E}"/>
                    </a:ext>
                  </a:extLst>
                </p:cNvPr>
                <p:cNvPicPr/>
                <p:nvPr/>
              </p:nvPicPr>
              <p:blipFill>
                <a:blip r:embed="rId108"/>
                <a:stretch>
                  <a:fillRect/>
                </a:stretch>
              </p:blipFill>
              <p:spPr>
                <a:xfrm>
                  <a:off x="7908427" y="6891418"/>
                  <a:ext cx="720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4" name="Ink 93">
                  <a:extLst>
                    <a:ext uri="{FF2B5EF4-FFF2-40B4-BE49-F238E27FC236}">
                      <a16:creationId xmlns:a16="http://schemas.microsoft.com/office/drawing/2014/main" id="{8AAA2E1E-5A9F-8E4C-AE22-4CF60D5BF161}"/>
                    </a:ext>
                  </a:extLst>
                </p14:cNvPr>
                <p14:cNvContentPartPr/>
                <p14:nvPr/>
              </p14:nvContentPartPr>
              <p14:xfrm>
                <a:off x="7990507" y="7079338"/>
                <a:ext cx="144000" cy="28440"/>
              </p14:xfrm>
            </p:contentPart>
          </mc:Choice>
          <mc:Fallback xmlns="">
            <p:pic>
              <p:nvPicPr>
                <p:cNvPr id="94" name="Ink 93">
                  <a:extLst>
                    <a:ext uri="{FF2B5EF4-FFF2-40B4-BE49-F238E27FC236}">
                      <a16:creationId xmlns:a16="http://schemas.microsoft.com/office/drawing/2014/main" id="{8AAA2E1E-5A9F-8E4C-AE22-4CF60D5BF161}"/>
                    </a:ext>
                  </a:extLst>
                </p:cNvPr>
                <p:cNvPicPr/>
                <p:nvPr/>
              </p:nvPicPr>
              <p:blipFill>
                <a:blip r:embed="rId110"/>
                <a:stretch>
                  <a:fillRect/>
                </a:stretch>
              </p:blipFill>
              <p:spPr>
                <a:xfrm>
                  <a:off x="7982928" y="7071778"/>
                  <a:ext cx="159158"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5" name="Ink 94">
                  <a:extLst>
                    <a:ext uri="{FF2B5EF4-FFF2-40B4-BE49-F238E27FC236}">
                      <a16:creationId xmlns:a16="http://schemas.microsoft.com/office/drawing/2014/main" id="{80C92FC5-E87A-0742-9FBD-4183A4AABFCD}"/>
                    </a:ext>
                  </a:extLst>
                </p14:cNvPr>
                <p14:cNvContentPartPr/>
                <p14:nvPr/>
              </p14:nvContentPartPr>
              <p14:xfrm>
                <a:off x="8297227" y="6966298"/>
                <a:ext cx="374400" cy="237240"/>
              </p14:xfrm>
            </p:contentPart>
          </mc:Choice>
          <mc:Fallback xmlns="">
            <p:pic>
              <p:nvPicPr>
                <p:cNvPr id="95" name="Ink 94">
                  <a:extLst>
                    <a:ext uri="{FF2B5EF4-FFF2-40B4-BE49-F238E27FC236}">
                      <a16:creationId xmlns:a16="http://schemas.microsoft.com/office/drawing/2014/main" id="{80C92FC5-E87A-0742-9FBD-4183A4AABFCD}"/>
                    </a:ext>
                  </a:extLst>
                </p:cNvPr>
                <p:cNvPicPr/>
                <p:nvPr/>
              </p:nvPicPr>
              <p:blipFill>
                <a:blip r:embed="rId112"/>
                <a:stretch>
                  <a:fillRect/>
                </a:stretch>
              </p:blipFill>
              <p:spPr>
                <a:xfrm>
                  <a:off x="8289667" y="6958738"/>
                  <a:ext cx="3895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6" name="Ink 95">
                  <a:extLst>
                    <a:ext uri="{FF2B5EF4-FFF2-40B4-BE49-F238E27FC236}">
                      <a16:creationId xmlns:a16="http://schemas.microsoft.com/office/drawing/2014/main" id="{A57C7909-5D96-B044-83B9-DA8090D17163}"/>
                    </a:ext>
                  </a:extLst>
                </p14:cNvPr>
                <p14:cNvContentPartPr/>
                <p14:nvPr/>
              </p14:nvContentPartPr>
              <p14:xfrm>
                <a:off x="8642827" y="7022818"/>
                <a:ext cx="120240" cy="92160"/>
              </p14:xfrm>
            </p:contentPart>
          </mc:Choice>
          <mc:Fallback xmlns="">
            <p:pic>
              <p:nvPicPr>
                <p:cNvPr id="96" name="Ink 95">
                  <a:extLst>
                    <a:ext uri="{FF2B5EF4-FFF2-40B4-BE49-F238E27FC236}">
                      <a16:creationId xmlns:a16="http://schemas.microsoft.com/office/drawing/2014/main" id="{A57C7909-5D96-B044-83B9-DA8090D17163}"/>
                    </a:ext>
                  </a:extLst>
                </p:cNvPr>
                <p:cNvPicPr/>
                <p:nvPr/>
              </p:nvPicPr>
              <p:blipFill>
                <a:blip r:embed="rId114"/>
                <a:stretch>
                  <a:fillRect/>
                </a:stretch>
              </p:blipFill>
              <p:spPr>
                <a:xfrm>
                  <a:off x="8635267" y="7015258"/>
                  <a:ext cx="135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7" name="Ink 96">
                  <a:extLst>
                    <a:ext uri="{FF2B5EF4-FFF2-40B4-BE49-F238E27FC236}">
                      <a16:creationId xmlns:a16="http://schemas.microsoft.com/office/drawing/2014/main" id="{F169DC94-979D-B34B-BC33-B9001F777EA6}"/>
                    </a:ext>
                  </a:extLst>
                </p14:cNvPr>
                <p14:cNvContentPartPr/>
                <p14:nvPr/>
              </p14:nvContentPartPr>
              <p14:xfrm>
                <a:off x="8854507" y="6878818"/>
                <a:ext cx="35640" cy="221400"/>
              </p14:xfrm>
            </p:contentPart>
          </mc:Choice>
          <mc:Fallback xmlns="">
            <p:pic>
              <p:nvPicPr>
                <p:cNvPr id="97" name="Ink 96">
                  <a:extLst>
                    <a:ext uri="{FF2B5EF4-FFF2-40B4-BE49-F238E27FC236}">
                      <a16:creationId xmlns:a16="http://schemas.microsoft.com/office/drawing/2014/main" id="{F169DC94-979D-B34B-BC33-B9001F777EA6}"/>
                    </a:ext>
                  </a:extLst>
                </p:cNvPr>
                <p:cNvPicPr/>
                <p:nvPr/>
              </p:nvPicPr>
              <p:blipFill>
                <a:blip r:embed="rId116"/>
                <a:stretch>
                  <a:fillRect/>
                </a:stretch>
              </p:blipFill>
              <p:spPr>
                <a:xfrm>
                  <a:off x="8846947" y="6871258"/>
                  <a:ext cx="507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8" name="Ink 97">
                  <a:extLst>
                    <a:ext uri="{FF2B5EF4-FFF2-40B4-BE49-F238E27FC236}">
                      <a16:creationId xmlns:a16="http://schemas.microsoft.com/office/drawing/2014/main" id="{1D25F6AF-ED43-4C44-8ECA-6C4E117784A6}"/>
                    </a:ext>
                  </a:extLst>
                </p14:cNvPr>
                <p14:cNvContentPartPr/>
                <p14:nvPr/>
              </p14:nvContentPartPr>
              <p14:xfrm>
                <a:off x="8651467" y="6952258"/>
                <a:ext cx="330480" cy="35640"/>
              </p14:xfrm>
            </p:contentPart>
          </mc:Choice>
          <mc:Fallback xmlns="">
            <p:pic>
              <p:nvPicPr>
                <p:cNvPr id="98" name="Ink 97">
                  <a:extLst>
                    <a:ext uri="{FF2B5EF4-FFF2-40B4-BE49-F238E27FC236}">
                      <a16:creationId xmlns:a16="http://schemas.microsoft.com/office/drawing/2014/main" id="{1D25F6AF-ED43-4C44-8ECA-6C4E117784A6}"/>
                    </a:ext>
                  </a:extLst>
                </p:cNvPr>
                <p:cNvPicPr/>
                <p:nvPr/>
              </p:nvPicPr>
              <p:blipFill>
                <a:blip r:embed="rId118"/>
                <a:stretch>
                  <a:fillRect/>
                </a:stretch>
              </p:blipFill>
              <p:spPr>
                <a:xfrm>
                  <a:off x="8643899" y="6944698"/>
                  <a:ext cx="345616"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9" name="Ink 98">
                  <a:extLst>
                    <a:ext uri="{FF2B5EF4-FFF2-40B4-BE49-F238E27FC236}">
                      <a16:creationId xmlns:a16="http://schemas.microsoft.com/office/drawing/2014/main" id="{99CC169C-7B4F-9443-815D-E7FA9D3D541C}"/>
                    </a:ext>
                  </a:extLst>
                </p14:cNvPr>
                <p14:cNvContentPartPr/>
                <p14:nvPr/>
              </p14:nvContentPartPr>
              <p14:xfrm>
                <a:off x="8918947" y="6826258"/>
                <a:ext cx="401760" cy="331200"/>
              </p14:xfrm>
            </p:contentPart>
          </mc:Choice>
          <mc:Fallback xmlns="">
            <p:pic>
              <p:nvPicPr>
                <p:cNvPr id="99" name="Ink 98">
                  <a:extLst>
                    <a:ext uri="{FF2B5EF4-FFF2-40B4-BE49-F238E27FC236}">
                      <a16:creationId xmlns:a16="http://schemas.microsoft.com/office/drawing/2014/main" id="{99CC169C-7B4F-9443-815D-E7FA9D3D541C}"/>
                    </a:ext>
                  </a:extLst>
                </p:cNvPr>
                <p:cNvPicPr/>
                <p:nvPr/>
              </p:nvPicPr>
              <p:blipFill>
                <a:blip r:embed="rId120"/>
                <a:stretch>
                  <a:fillRect/>
                </a:stretch>
              </p:blipFill>
              <p:spPr>
                <a:xfrm>
                  <a:off x="8911387" y="6818698"/>
                  <a:ext cx="4168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1" name="Ink 100">
                  <a:extLst>
                    <a:ext uri="{FF2B5EF4-FFF2-40B4-BE49-F238E27FC236}">
                      <a16:creationId xmlns:a16="http://schemas.microsoft.com/office/drawing/2014/main" id="{D8A58C98-5B59-C449-A794-4510F71BDA3A}"/>
                    </a:ext>
                  </a:extLst>
                </p14:cNvPr>
                <p14:cNvContentPartPr/>
                <p14:nvPr/>
              </p14:nvContentPartPr>
              <p14:xfrm>
                <a:off x="9490267" y="6828418"/>
                <a:ext cx="267840" cy="343080"/>
              </p14:xfrm>
            </p:contentPart>
          </mc:Choice>
          <mc:Fallback xmlns="">
            <p:pic>
              <p:nvPicPr>
                <p:cNvPr id="101" name="Ink 100">
                  <a:extLst>
                    <a:ext uri="{FF2B5EF4-FFF2-40B4-BE49-F238E27FC236}">
                      <a16:creationId xmlns:a16="http://schemas.microsoft.com/office/drawing/2014/main" id="{D8A58C98-5B59-C449-A794-4510F71BDA3A}"/>
                    </a:ext>
                  </a:extLst>
                </p:cNvPr>
                <p:cNvPicPr/>
                <p:nvPr/>
              </p:nvPicPr>
              <p:blipFill>
                <a:blip r:embed="rId122"/>
                <a:stretch>
                  <a:fillRect/>
                </a:stretch>
              </p:blipFill>
              <p:spPr>
                <a:xfrm>
                  <a:off x="9482697" y="6820850"/>
                  <a:ext cx="282980" cy="358216"/>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 name="Ink 101">
                  <a:extLst>
                    <a:ext uri="{FF2B5EF4-FFF2-40B4-BE49-F238E27FC236}">
                      <a16:creationId xmlns:a16="http://schemas.microsoft.com/office/drawing/2014/main" id="{31FE0E93-C3F2-8A4F-9DB0-62E17E6D546C}"/>
                    </a:ext>
                  </a:extLst>
                </p14:cNvPr>
                <p14:cNvContentPartPr/>
                <p14:nvPr/>
              </p14:nvContentPartPr>
              <p14:xfrm>
                <a:off x="9730387" y="7008778"/>
                <a:ext cx="225360" cy="106200"/>
              </p14:xfrm>
            </p:contentPart>
          </mc:Choice>
          <mc:Fallback xmlns="">
            <p:pic>
              <p:nvPicPr>
                <p:cNvPr id="102" name="Ink 101">
                  <a:extLst>
                    <a:ext uri="{FF2B5EF4-FFF2-40B4-BE49-F238E27FC236}">
                      <a16:creationId xmlns:a16="http://schemas.microsoft.com/office/drawing/2014/main" id="{31FE0E93-C3F2-8A4F-9DB0-62E17E6D546C}"/>
                    </a:ext>
                  </a:extLst>
                </p:cNvPr>
                <p:cNvPicPr/>
                <p:nvPr/>
              </p:nvPicPr>
              <p:blipFill>
                <a:blip r:embed="rId124"/>
                <a:stretch>
                  <a:fillRect/>
                </a:stretch>
              </p:blipFill>
              <p:spPr>
                <a:xfrm>
                  <a:off x="9722827" y="7001218"/>
                  <a:ext cx="240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 name="Ink 102">
                  <a:extLst>
                    <a:ext uri="{FF2B5EF4-FFF2-40B4-BE49-F238E27FC236}">
                      <a16:creationId xmlns:a16="http://schemas.microsoft.com/office/drawing/2014/main" id="{032097BB-B999-AB4C-B45C-D192A7877E82}"/>
                    </a:ext>
                  </a:extLst>
                </p14:cNvPr>
                <p14:cNvContentPartPr/>
                <p14:nvPr/>
              </p14:nvContentPartPr>
              <p14:xfrm>
                <a:off x="9940987" y="6980698"/>
                <a:ext cx="212040" cy="190080"/>
              </p14:xfrm>
            </p:contentPart>
          </mc:Choice>
          <mc:Fallback xmlns="">
            <p:pic>
              <p:nvPicPr>
                <p:cNvPr id="103" name="Ink 102">
                  <a:extLst>
                    <a:ext uri="{FF2B5EF4-FFF2-40B4-BE49-F238E27FC236}">
                      <a16:creationId xmlns:a16="http://schemas.microsoft.com/office/drawing/2014/main" id="{032097BB-B999-AB4C-B45C-D192A7877E82}"/>
                    </a:ext>
                  </a:extLst>
                </p:cNvPr>
                <p:cNvPicPr/>
                <p:nvPr/>
              </p:nvPicPr>
              <p:blipFill>
                <a:blip r:embed="rId126"/>
                <a:stretch>
                  <a:fillRect/>
                </a:stretch>
              </p:blipFill>
              <p:spPr>
                <a:xfrm>
                  <a:off x="9933427" y="6973138"/>
                  <a:ext cx="2271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4" name="Ink 103">
                  <a:extLst>
                    <a:ext uri="{FF2B5EF4-FFF2-40B4-BE49-F238E27FC236}">
                      <a16:creationId xmlns:a16="http://schemas.microsoft.com/office/drawing/2014/main" id="{AAB86563-535A-4C43-83D6-E0B7631E45BB}"/>
                    </a:ext>
                  </a:extLst>
                </p14:cNvPr>
                <p14:cNvContentPartPr/>
                <p14:nvPr/>
              </p14:nvContentPartPr>
              <p14:xfrm>
                <a:off x="10152667" y="6994738"/>
                <a:ext cx="113400" cy="113400"/>
              </p14:xfrm>
            </p:contentPart>
          </mc:Choice>
          <mc:Fallback xmlns="">
            <p:pic>
              <p:nvPicPr>
                <p:cNvPr id="104" name="Ink 103">
                  <a:extLst>
                    <a:ext uri="{FF2B5EF4-FFF2-40B4-BE49-F238E27FC236}">
                      <a16:creationId xmlns:a16="http://schemas.microsoft.com/office/drawing/2014/main" id="{AAB86563-535A-4C43-83D6-E0B7631E45BB}"/>
                    </a:ext>
                  </a:extLst>
                </p:cNvPr>
                <p:cNvPicPr/>
                <p:nvPr/>
              </p:nvPicPr>
              <p:blipFill>
                <a:blip r:embed="rId128"/>
                <a:stretch>
                  <a:fillRect/>
                </a:stretch>
              </p:blipFill>
              <p:spPr>
                <a:xfrm>
                  <a:off x="10145083" y="6987178"/>
                  <a:ext cx="128568"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5" name="Ink 104">
                  <a:extLst>
                    <a:ext uri="{FF2B5EF4-FFF2-40B4-BE49-F238E27FC236}">
                      <a16:creationId xmlns:a16="http://schemas.microsoft.com/office/drawing/2014/main" id="{EA97E0CD-9C45-2B4C-99C6-D859E71D0D49}"/>
                    </a:ext>
                  </a:extLst>
                </p14:cNvPr>
                <p14:cNvContentPartPr/>
                <p14:nvPr/>
              </p14:nvContentPartPr>
              <p14:xfrm>
                <a:off x="10286947" y="6870178"/>
                <a:ext cx="204840" cy="252000"/>
              </p14:xfrm>
            </p:contentPart>
          </mc:Choice>
          <mc:Fallback xmlns="">
            <p:pic>
              <p:nvPicPr>
                <p:cNvPr id="105" name="Ink 104">
                  <a:extLst>
                    <a:ext uri="{FF2B5EF4-FFF2-40B4-BE49-F238E27FC236}">
                      <a16:creationId xmlns:a16="http://schemas.microsoft.com/office/drawing/2014/main" id="{EA97E0CD-9C45-2B4C-99C6-D859E71D0D49}"/>
                    </a:ext>
                  </a:extLst>
                </p:cNvPr>
                <p:cNvPicPr/>
                <p:nvPr/>
              </p:nvPicPr>
              <p:blipFill>
                <a:blip r:embed="rId130"/>
                <a:stretch>
                  <a:fillRect/>
                </a:stretch>
              </p:blipFill>
              <p:spPr>
                <a:xfrm>
                  <a:off x="10279400" y="6862618"/>
                  <a:ext cx="219933"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6" name="Ink 105">
                  <a:extLst>
                    <a:ext uri="{FF2B5EF4-FFF2-40B4-BE49-F238E27FC236}">
                      <a16:creationId xmlns:a16="http://schemas.microsoft.com/office/drawing/2014/main" id="{96CD7A23-6F94-694C-95CB-1B1E6CBF222C}"/>
                    </a:ext>
                  </a:extLst>
                </p14:cNvPr>
                <p14:cNvContentPartPr/>
                <p14:nvPr/>
              </p14:nvContentPartPr>
              <p14:xfrm>
                <a:off x="10336267" y="6973498"/>
                <a:ext cx="204840" cy="42840"/>
              </p14:xfrm>
            </p:contentPart>
          </mc:Choice>
          <mc:Fallback xmlns="">
            <p:pic>
              <p:nvPicPr>
                <p:cNvPr id="106" name="Ink 105">
                  <a:extLst>
                    <a:ext uri="{FF2B5EF4-FFF2-40B4-BE49-F238E27FC236}">
                      <a16:creationId xmlns:a16="http://schemas.microsoft.com/office/drawing/2014/main" id="{96CD7A23-6F94-694C-95CB-1B1E6CBF222C}"/>
                    </a:ext>
                  </a:extLst>
                </p:cNvPr>
                <p:cNvPicPr/>
                <p:nvPr/>
              </p:nvPicPr>
              <p:blipFill>
                <a:blip r:embed="rId132"/>
                <a:stretch>
                  <a:fillRect/>
                </a:stretch>
              </p:blipFill>
              <p:spPr>
                <a:xfrm>
                  <a:off x="10328720" y="6965874"/>
                  <a:ext cx="219933" cy="58088"/>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7" name="Ink 106">
                  <a:extLst>
                    <a:ext uri="{FF2B5EF4-FFF2-40B4-BE49-F238E27FC236}">
                      <a16:creationId xmlns:a16="http://schemas.microsoft.com/office/drawing/2014/main" id="{CEA5402C-F8DA-4D4A-ADF0-2BBFFE9F5C52}"/>
                    </a:ext>
                  </a:extLst>
                </p14:cNvPr>
                <p14:cNvContentPartPr/>
                <p14:nvPr/>
              </p14:nvContentPartPr>
              <p14:xfrm>
                <a:off x="10625347" y="6987538"/>
                <a:ext cx="7560" cy="98280"/>
              </p14:xfrm>
            </p:contentPart>
          </mc:Choice>
          <mc:Fallback xmlns="">
            <p:pic>
              <p:nvPicPr>
                <p:cNvPr id="107" name="Ink 106">
                  <a:extLst>
                    <a:ext uri="{FF2B5EF4-FFF2-40B4-BE49-F238E27FC236}">
                      <a16:creationId xmlns:a16="http://schemas.microsoft.com/office/drawing/2014/main" id="{CEA5402C-F8DA-4D4A-ADF0-2BBFFE9F5C52}"/>
                    </a:ext>
                  </a:extLst>
                </p:cNvPr>
                <p:cNvPicPr/>
                <p:nvPr/>
              </p:nvPicPr>
              <p:blipFill>
                <a:blip r:embed="rId134"/>
                <a:stretch>
                  <a:fillRect/>
                </a:stretch>
              </p:blipFill>
              <p:spPr>
                <a:xfrm>
                  <a:off x="10617409" y="6979978"/>
                  <a:ext cx="23436"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8" name="Ink 107">
                  <a:extLst>
                    <a:ext uri="{FF2B5EF4-FFF2-40B4-BE49-F238E27FC236}">
                      <a16:creationId xmlns:a16="http://schemas.microsoft.com/office/drawing/2014/main" id="{8717660A-C02E-FC4A-B3D0-E3DE5B378DC4}"/>
                    </a:ext>
                  </a:extLst>
                </p14:cNvPr>
                <p14:cNvContentPartPr/>
                <p14:nvPr/>
              </p14:nvContentPartPr>
              <p14:xfrm>
                <a:off x="10590067" y="6914098"/>
                <a:ext cx="63720" cy="74160"/>
              </p14:xfrm>
            </p:contentPart>
          </mc:Choice>
          <mc:Fallback xmlns="">
            <p:pic>
              <p:nvPicPr>
                <p:cNvPr id="108" name="Ink 107">
                  <a:extLst>
                    <a:ext uri="{FF2B5EF4-FFF2-40B4-BE49-F238E27FC236}">
                      <a16:creationId xmlns:a16="http://schemas.microsoft.com/office/drawing/2014/main" id="{8717660A-C02E-FC4A-B3D0-E3DE5B378DC4}"/>
                    </a:ext>
                  </a:extLst>
                </p:cNvPr>
                <p:cNvPicPr/>
                <p:nvPr/>
              </p:nvPicPr>
              <p:blipFill>
                <a:blip r:embed="rId136"/>
                <a:stretch>
                  <a:fillRect/>
                </a:stretch>
              </p:blipFill>
              <p:spPr>
                <a:xfrm>
                  <a:off x="10582507" y="6906538"/>
                  <a:ext cx="78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9" name="Ink 108">
                  <a:extLst>
                    <a:ext uri="{FF2B5EF4-FFF2-40B4-BE49-F238E27FC236}">
                      <a16:creationId xmlns:a16="http://schemas.microsoft.com/office/drawing/2014/main" id="{1B42419C-CFF0-7945-B1ED-25640B229139}"/>
                    </a:ext>
                  </a:extLst>
                </p14:cNvPr>
                <p14:cNvContentPartPr/>
                <p14:nvPr/>
              </p14:nvContentPartPr>
              <p14:xfrm>
                <a:off x="10703107" y="6973498"/>
                <a:ext cx="480240" cy="183960"/>
              </p14:xfrm>
            </p:contentPart>
          </mc:Choice>
          <mc:Fallback xmlns="">
            <p:pic>
              <p:nvPicPr>
                <p:cNvPr id="109" name="Ink 108">
                  <a:extLst>
                    <a:ext uri="{FF2B5EF4-FFF2-40B4-BE49-F238E27FC236}">
                      <a16:creationId xmlns:a16="http://schemas.microsoft.com/office/drawing/2014/main" id="{1B42419C-CFF0-7945-B1ED-25640B229139}"/>
                    </a:ext>
                  </a:extLst>
                </p:cNvPr>
                <p:cNvPicPr/>
                <p:nvPr/>
              </p:nvPicPr>
              <p:blipFill>
                <a:blip r:embed="rId138"/>
                <a:stretch>
                  <a:fillRect/>
                </a:stretch>
              </p:blipFill>
              <p:spPr>
                <a:xfrm>
                  <a:off x="10695547" y="6965923"/>
                  <a:ext cx="495360" cy="19911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0" name="Ink 109">
                  <a:extLst>
                    <a:ext uri="{FF2B5EF4-FFF2-40B4-BE49-F238E27FC236}">
                      <a16:creationId xmlns:a16="http://schemas.microsoft.com/office/drawing/2014/main" id="{62FF9E66-48EE-FE44-A80C-76EF02B0196A}"/>
                    </a:ext>
                  </a:extLst>
                </p14:cNvPr>
                <p14:cNvContentPartPr/>
                <p14:nvPr/>
              </p14:nvContentPartPr>
              <p14:xfrm>
                <a:off x="11486107" y="6716458"/>
                <a:ext cx="63720" cy="285840"/>
              </p14:xfrm>
            </p:contentPart>
          </mc:Choice>
          <mc:Fallback xmlns="">
            <p:pic>
              <p:nvPicPr>
                <p:cNvPr id="110" name="Ink 109">
                  <a:extLst>
                    <a:ext uri="{FF2B5EF4-FFF2-40B4-BE49-F238E27FC236}">
                      <a16:creationId xmlns:a16="http://schemas.microsoft.com/office/drawing/2014/main" id="{62FF9E66-48EE-FE44-A80C-76EF02B0196A}"/>
                    </a:ext>
                  </a:extLst>
                </p:cNvPr>
                <p:cNvPicPr/>
                <p:nvPr/>
              </p:nvPicPr>
              <p:blipFill>
                <a:blip r:embed="rId140"/>
                <a:stretch>
                  <a:fillRect/>
                </a:stretch>
              </p:blipFill>
              <p:spPr>
                <a:xfrm>
                  <a:off x="11478547" y="6708898"/>
                  <a:ext cx="788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1" name="Ink 110">
                  <a:extLst>
                    <a:ext uri="{FF2B5EF4-FFF2-40B4-BE49-F238E27FC236}">
                      <a16:creationId xmlns:a16="http://schemas.microsoft.com/office/drawing/2014/main" id="{9373129B-3502-464D-B912-40BD8A8BE3CE}"/>
                    </a:ext>
                  </a:extLst>
                </p14:cNvPr>
                <p14:cNvContentPartPr/>
                <p14:nvPr/>
              </p14:nvContentPartPr>
              <p14:xfrm>
                <a:off x="11443987" y="7157098"/>
                <a:ext cx="35640" cy="70920"/>
              </p14:xfrm>
            </p:contentPart>
          </mc:Choice>
          <mc:Fallback xmlns="">
            <p:pic>
              <p:nvPicPr>
                <p:cNvPr id="111" name="Ink 110">
                  <a:extLst>
                    <a:ext uri="{FF2B5EF4-FFF2-40B4-BE49-F238E27FC236}">
                      <a16:creationId xmlns:a16="http://schemas.microsoft.com/office/drawing/2014/main" id="{9373129B-3502-464D-B912-40BD8A8BE3CE}"/>
                    </a:ext>
                  </a:extLst>
                </p:cNvPr>
                <p:cNvPicPr/>
                <p:nvPr/>
              </p:nvPicPr>
              <p:blipFill>
                <a:blip r:embed="rId142"/>
                <a:stretch>
                  <a:fillRect/>
                </a:stretch>
              </p:blipFill>
              <p:spPr>
                <a:xfrm>
                  <a:off x="11436427" y="7149538"/>
                  <a:ext cx="50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2" name="Ink 111">
                  <a:extLst>
                    <a:ext uri="{FF2B5EF4-FFF2-40B4-BE49-F238E27FC236}">
                      <a16:creationId xmlns:a16="http://schemas.microsoft.com/office/drawing/2014/main" id="{9BA643C4-ADCF-FD42-8927-36D020CED4DE}"/>
                    </a:ext>
                  </a:extLst>
                </p14:cNvPr>
                <p14:cNvContentPartPr/>
                <p14:nvPr/>
              </p14:nvContentPartPr>
              <p14:xfrm>
                <a:off x="11443987" y="7142698"/>
                <a:ext cx="28440" cy="7560"/>
              </p14:xfrm>
            </p:contentPart>
          </mc:Choice>
          <mc:Fallback xmlns="">
            <p:pic>
              <p:nvPicPr>
                <p:cNvPr id="112" name="Ink 111">
                  <a:extLst>
                    <a:ext uri="{FF2B5EF4-FFF2-40B4-BE49-F238E27FC236}">
                      <a16:creationId xmlns:a16="http://schemas.microsoft.com/office/drawing/2014/main" id="{9BA643C4-ADCF-FD42-8927-36D020CED4DE}"/>
                    </a:ext>
                  </a:extLst>
                </p:cNvPr>
                <p:cNvPicPr/>
                <p:nvPr/>
              </p:nvPicPr>
              <p:blipFill>
                <a:blip r:embed="rId144"/>
                <a:stretch>
                  <a:fillRect/>
                </a:stretch>
              </p:blipFill>
              <p:spPr>
                <a:xfrm>
                  <a:off x="11436521" y="7135138"/>
                  <a:ext cx="43371"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3" name="Ink 112">
                  <a:extLst>
                    <a:ext uri="{FF2B5EF4-FFF2-40B4-BE49-F238E27FC236}">
                      <a16:creationId xmlns:a16="http://schemas.microsoft.com/office/drawing/2014/main" id="{097FF0D8-6209-A946-BBAC-C707EF6452E0}"/>
                    </a:ext>
                  </a:extLst>
                </p14:cNvPr>
                <p14:cNvContentPartPr/>
                <p14:nvPr/>
              </p14:nvContentPartPr>
              <p14:xfrm>
                <a:off x="11422747" y="7213258"/>
                <a:ext cx="28440" cy="7560"/>
              </p14:xfrm>
            </p:contentPart>
          </mc:Choice>
          <mc:Fallback xmlns="">
            <p:pic>
              <p:nvPicPr>
                <p:cNvPr id="113" name="Ink 112">
                  <a:extLst>
                    <a:ext uri="{FF2B5EF4-FFF2-40B4-BE49-F238E27FC236}">
                      <a16:creationId xmlns:a16="http://schemas.microsoft.com/office/drawing/2014/main" id="{097FF0D8-6209-A946-BBAC-C707EF6452E0}"/>
                    </a:ext>
                  </a:extLst>
                </p:cNvPr>
                <p:cNvPicPr/>
                <p:nvPr/>
              </p:nvPicPr>
              <p:blipFill>
                <a:blip r:embed="rId146"/>
                <a:stretch>
                  <a:fillRect/>
                </a:stretch>
              </p:blipFill>
              <p:spPr>
                <a:xfrm>
                  <a:off x="11415187" y="7205698"/>
                  <a:ext cx="43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 name="Ink 113">
                  <a:extLst>
                    <a:ext uri="{FF2B5EF4-FFF2-40B4-BE49-F238E27FC236}">
                      <a16:creationId xmlns:a16="http://schemas.microsoft.com/office/drawing/2014/main" id="{04BD1ABA-712F-0445-A8F9-6C1217822291}"/>
                    </a:ext>
                  </a:extLst>
                </p14:cNvPr>
                <p14:cNvContentPartPr/>
                <p14:nvPr/>
              </p14:nvContentPartPr>
              <p14:xfrm>
                <a:off x="11507347" y="6771178"/>
                <a:ext cx="92160" cy="272520"/>
              </p14:xfrm>
            </p:contentPart>
          </mc:Choice>
          <mc:Fallback xmlns="">
            <p:pic>
              <p:nvPicPr>
                <p:cNvPr id="114" name="Ink 113">
                  <a:extLst>
                    <a:ext uri="{FF2B5EF4-FFF2-40B4-BE49-F238E27FC236}">
                      <a16:creationId xmlns:a16="http://schemas.microsoft.com/office/drawing/2014/main" id="{04BD1ABA-712F-0445-A8F9-6C1217822291}"/>
                    </a:ext>
                  </a:extLst>
                </p:cNvPr>
                <p:cNvPicPr/>
                <p:nvPr/>
              </p:nvPicPr>
              <p:blipFill>
                <a:blip r:embed="rId148"/>
                <a:stretch>
                  <a:fillRect/>
                </a:stretch>
              </p:blipFill>
              <p:spPr>
                <a:xfrm>
                  <a:off x="11499787" y="6763608"/>
                  <a:ext cx="107280" cy="2876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Ink 114">
                  <a:extLst>
                    <a:ext uri="{FF2B5EF4-FFF2-40B4-BE49-F238E27FC236}">
                      <a16:creationId xmlns:a16="http://schemas.microsoft.com/office/drawing/2014/main" id="{6A7035E9-D67E-EC40-8C66-13F52E731820}"/>
                    </a:ext>
                  </a:extLst>
                </p14:cNvPr>
                <p14:cNvContentPartPr/>
                <p14:nvPr/>
              </p14:nvContentPartPr>
              <p14:xfrm>
                <a:off x="11529307" y="7122538"/>
                <a:ext cx="77040" cy="76320"/>
              </p14:xfrm>
            </p:contentPart>
          </mc:Choice>
          <mc:Fallback xmlns="">
            <p:pic>
              <p:nvPicPr>
                <p:cNvPr id="115" name="Ink 114">
                  <a:extLst>
                    <a:ext uri="{FF2B5EF4-FFF2-40B4-BE49-F238E27FC236}">
                      <a16:creationId xmlns:a16="http://schemas.microsoft.com/office/drawing/2014/main" id="{6A7035E9-D67E-EC40-8C66-13F52E731820}"/>
                    </a:ext>
                  </a:extLst>
                </p:cNvPr>
                <p:cNvPicPr/>
                <p:nvPr/>
              </p:nvPicPr>
              <p:blipFill>
                <a:blip r:embed="rId150"/>
                <a:stretch>
                  <a:fillRect/>
                </a:stretch>
              </p:blipFill>
              <p:spPr>
                <a:xfrm>
                  <a:off x="11521747" y="7115013"/>
                  <a:ext cx="92160" cy="91369"/>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Ink 115">
                  <a:extLst>
                    <a:ext uri="{FF2B5EF4-FFF2-40B4-BE49-F238E27FC236}">
                      <a16:creationId xmlns:a16="http://schemas.microsoft.com/office/drawing/2014/main" id="{350E58A3-4F76-2E42-9A22-5D1471778099}"/>
                    </a:ext>
                  </a:extLst>
                </p14:cNvPr>
                <p14:cNvContentPartPr/>
                <p14:nvPr/>
              </p14:nvContentPartPr>
              <p14:xfrm>
                <a:off x="3598867" y="7241698"/>
                <a:ext cx="7718400" cy="353160"/>
              </p14:xfrm>
            </p:contentPart>
          </mc:Choice>
          <mc:Fallback xmlns="">
            <p:pic>
              <p:nvPicPr>
                <p:cNvPr id="116" name="Ink 115">
                  <a:extLst>
                    <a:ext uri="{FF2B5EF4-FFF2-40B4-BE49-F238E27FC236}">
                      <a16:creationId xmlns:a16="http://schemas.microsoft.com/office/drawing/2014/main" id="{350E58A3-4F76-2E42-9A22-5D1471778099}"/>
                    </a:ext>
                  </a:extLst>
                </p:cNvPr>
                <p:cNvPicPr/>
                <p:nvPr/>
              </p:nvPicPr>
              <p:blipFill>
                <a:blip r:embed="rId152"/>
                <a:stretch>
                  <a:fillRect/>
                </a:stretch>
              </p:blipFill>
              <p:spPr>
                <a:xfrm>
                  <a:off x="3591307" y="7234138"/>
                  <a:ext cx="7733520" cy="368280"/>
                </a:xfrm>
                <a:prstGeom prst="rect">
                  <a:avLst/>
                </a:prstGeom>
              </p:spPr>
            </p:pic>
          </mc:Fallback>
        </mc:AlternateContent>
      </p:grpSp>
    </p:spTree>
    <p:extLst>
      <p:ext uri="{BB962C8B-B14F-4D97-AF65-F5344CB8AC3E}">
        <p14:creationId xmlns:p14="http://schemas.microsoft.com/office/powerpoint/2010/main" val="332377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t>
            </a:r>
            <a:r>
              <a:rPr lang="en-US" b="1" dirty="0"/>
              <a:t>Paul </a:t>
            </a:r>
            <a:r>
              <a:rPr lang="en-US" b="1" dirty="0" err="1"/>
              <a:t>Gwin</a:t>
            </a:r>
            <a:endParaRPr lang="en-US" sz="3600" dirty="0"/>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3843915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t>
            </a:r>
            <a:r>
              <a:rPr lang="en-US" dirty="0"/>
              <a:t>Radha Krishna </a:t>
            </a:r>
            <a:endParaRPr lang="en-US" sz="3600" dirty="0"/>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extLst>
              <p:ext uri="{D42A27DB-BD31-4B8C-83A1-F6EECF244321}">
                <p14:modId xmlns:p14="http://schemas.microsoft.com/office/powerpoint/2010/main" val="2610755397"/>
              </p:ext>
            </p:extLst>
          </p:nvPr>
        </p:nvGraphicFramePr>
        <p:xfrm>
          <a:off x="592507" y="49955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25" name="Group 24">
            <a:extLst>
              <a:ext uri="{FF2B5EF4-FFF2-40B4-BE49-F238E27FC236}">
                <a16:creationId xmlns:a16="http://schemas.microsoft.com/office/drawing/2014/main" id="{6D0C72B9-DC74-7E41-BB3A-8311FC4AB745}"/>
              </a:ext>
            </a:extLst>
          </p:cNvPr>
          <p:cNvGrpSpPr/>
          <p:nvPr/>
        </p:nvGrpSpPr>
        <p:grpSpPr>
          <a:xfrm>
            <a:off x="571267" y="1582858"/>
            <a:ext cx="218880" cy="243360"/>
            <a:chOff x="571267" y="1582858"/>
            <a:chExt cx="218880" cy="2433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7069683-547B-5A48-9D64-60A5F4AED0D8}"/>
                    </a:ext>
                  </a:extLst>
                </p14:cNvPr>
                <p14:cNvContentPartPr/>
                <p14:nvPr/>
              </p14:nvContentPartPr>
              <p14:xfrm>
                <a:off x="592507" y="1628218"/>
                <a:ext cx="360" cy="360"/>
              </p14:xfrm>
            </p:contentPart>
          </mc:Choice>
          <mc:Fallback xmlns="">
            <p:pic>
              <p:nvPicPr>
                <p:cNvPr id="2" name="Ink 1">
                  <a:extLst>
                    <a:ext uri="{FF2B5EF4-FFF2-40B4-BE49-F238E27FC236}">
                      <a16:creationId xmlns:a16="http://schemas.microsoft.com/office/drawing/2014/main" id="{C7069683-547B-5A48-9D64-60A5F4AED0D8}"/>
                    </a:ext>
                  </a:extLst>
                </p:cNvPr>
                <p:cNvPicPr/>
                <p:nvPr/>
              </p:nvPicPr>
              <p:blipFill>
                <a:blip r:embed="rId4"/>
                <a:stretch>
                  <a:fillRect/>
                </a:stretch>
              </p:blipFill>
              <p:spPr>
                <a:xfrm>
                  <a:off x="584947" y="1620658"/>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B9797FB-26D1-E14C-B2C7-0DC5E4BE004B}"/>
                    </a:ext>
                  </a:extLst>
                </p14:cNvPr>
                <p14:cNvContentPartPr/>
                <p14:nvPr/>
              </p14:nvContentPartPr>
              <p14:xfrm>
                <a:off x="571267" y="1582858"/>
                <a:ext cx="190800" cy="186840"/>
              </p14:xfrm>
            </p:contentPart>
          </mc:Choice>
          <mc:Fallback xmlns="">
            <p:pic>
              <p:nvPicPr>
                <p:cNvPr id="5" name="Ink 4">
                  <a:extLst>
                    <a:ext uri="{FF2B5EF4-FFF2-40B4-BE49-F238E27FC236}">
                      <a16:creationId xmlns:a16="http://schemas.microsoft.com/office/drawing/2014/main" id="{9B9797FB-26D1-E14C-B2C7-0DC5E4BE004B}"/>
                    </a:ext>
                  </a:extLst>
                </p:cNvPr>
                <p:cNvPicPr/>
                <p:nvPr/>
              </p:nvPicPr>
              <p:blipFill>
                <a:blip r:embed="rId6"/>
                <a:stretch>
                  <a:fillRect/>
                </a:stretch>
              </p:blipFill>
              <p:spPr>
                <a:xfrm>
                  <a:off x="563707" y="1575313"/>
                  <a:ext cx="205920" cy="20193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A46F795-1A48-5C49-947E-6A119537F027}"/>
                    </a:ext>
                  </a:extLst>
                </p14:cNvPr>
                <p14:cNvContentPartPr/>
                <p14:nvPr/>
              </p14:nvContentPartPr>
              <p14:xfrm>
                <a:off x="585307" y="1614178"/>
                <a:ext cx="204840" cy="212040"/>
              </p14:xfrm>
            </p:contentPart>
          </mc:Choice>
          <mc:Fallback xmlns="">
            <p:pic>
              <p:nvPicPr>
                <p:cNvPr id="7" name="Ink 6">
                  <a:extLst>
                    <a:ext uri="{FF2B5EF4-FFF2-40B4-BE49-F238E27FC236}">
                      <a16:creationId xmlns:a16="http://schemas.microsoft.com/office/drawing/2014/main" id="{2A46F795-1A48-5C49-947E-6A119537F027}"/>
                    </a:ext>
                  </a:extLst>
                </p:cNvPr>
                <p:cNvPicPr/>
                <p:nvPr/>
              </p:nvPicPr>
              <p:blipFill>
                <a:blip r:embed="rId8"/>
                <a:stretch>
                  <a:fillRect/>
                </a:stretch>
              </p:blipFill>
              <p:spPr>
                <a:xfrm>
                  <a:off x="577747" y="1606618"/>
                  <a:ext cx="219960" cy="227160"/>
                </a:xfrm>
                <a:prstGeom prst="rect">
                  <a:avLst/>
                </a:prstGeom>
              </p:spPr>
            </p:pic>
          </mc:Fallback>
        </mc:AlternateContent>
      </p:grpSp>
      <p:grpSp>
        <p:nvGrpSpPr>
          <p:cNvPr id="33" name="Group 32">
            <a:extLst>
              <a:ext uri="{FF2B5EF4-FFF2-40B4-BE49-F238E27FC236}">
                <a16:creationId xmlns:a16="http://schemas.microsoft.com/office/drawing/2014/main" id="{EFF8CFA8-8706-1045-9D1C-EEEF9487C7C0}"/>
              </a:ext>
            </a:extLst>
          </p:cNvPr>
          <p:cNvGrpSpPr/>
          <p:nvPr/>
        </p:nvGrpSpPr>
        <p:grpSpPr>
          <a:xfrm>
            <a:off x="479467" y="2023498"/>
            <a:ext cx="317880" cy="212040"/>
            <a:chOff x="479467" y="2023498"/>
            <a:chExt cx="317880" cy="212040"/>
          </a:xfrm>
        </p:grpSpPr>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5A1E4B47-C0FF-2946-A9FB-B77644C8CF72}"/>
                    </a:ext>
                  </a:extLst>
                </p14:cNvPr>
                <p14:cNvContentPartPr/>
                <p14:nvPr/>
              </p14:nvContentPartPr>
              <p14:xfrm>
                <a:off x="479467" y="2023498"/>
                <a:ext cx="240120" cy="212040"/>
              </p14:xfrm>
            </p:contentPart>
          </mc:Choice>
          <mc:Fallback xmlns="">
            <p:pic>
              <p:nvPicPr>
                <p:cNvPr id="29" name="Ink 28">
                  <a:extLst>
                    <a:ext uri="{FF2B5EF4-FFF2-40B4-BE49-F238E27FC236}">
                      <a16:creationId xmlns:a16="http://schemas.microsoft.com/office/drawing/2014/main" id="{5A1E4B47-C0FF-2946-A9FB-B77644C8CF72}"/>
                    </a:ext>
                  </a:extLst>
                </p:cNvPr>
                <p:cNvPicPr/>
                <p:nvPr/>
              </p:nvPicPr>
              <p:blipFill>
                <a:blip r:embed="rId10"/>
                <a:stretch>
                  <a:fillRect/>
                </a:stretch>
              </p:blipFill>
              <p:spPr>
                <a:xfrm>
                  <a:off x="471907" y="2015938"/>
                  <a:ext cx="255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3724F53D-B786-A247-A431-878F0EFEE335}"/>
                    </a:ext>
                  </a:extLst>
                </p14:cNvPr>
                <p14:cNvContentPartPr/>
                <p14:nvPr/>
              </p14:nvContentPartPr>
              <p14:xfrm>
                <a:off x="550027" y="2044378"/>
                <a:ext cx="247320" cy="134280"/>
              </p14:xfrm>
            </p:contentPart>
          </mc:Choice>
          <mc:Fallback xmlns="">
            <p:pic>
              <p:nvPicPr>
                <p:cNvPr id="32" name="Ink 31">
                  <a:extLst>
                    <a:ext uri="{FF2B5EF4-FFF2-40B4-BE49-F238E27FC236}">
                      <a16:creationId xmlns:a16="http://schemas.microsoft.com/office/drawing/2014/main" id="{3724F53D-B786-A247-A431-878F0EFEE335}"/>
                    </a:ext>
                  </a:extLst>
                </p:cNvPr>
                <p:cNvPicPr/>
                <p:nvPr/>
              </p:nvPicPr>
              <p:blipFill>
                <a:blip r:embed="rId12"/>
                <a:stretch>
                  <a:fillRect/>
                </a:stretch>
              </p:blipFill>
              <p:spPr>
                <a:xfrm>
                  <a:off x="542467" y="2036818"/>
                  <a:ext cx="262440" cy="149400"/>
                </a:xfrm>
                <a:prstGeom prst="rect">
                  <a:avLst/>
                </a:prstGeom>
              </p:spPr>
            </p:pic>
          </mc:Fallback>
        </mc:AlternateContent>
      </p:grpSp>
      <p:grpSp>
        <p:nvGrpSpPr>
          <p:cNvPr id="36" name="Group 35">
            <a:extLst>
              <a:ext uri="{FF2B5EF4-FFF2-40B4-BE49-F238E27FC236}">
                <a16:creationId xmlns:a16="http://schemas.microsoft.com/office/drawing/2014/main" id="{18CFF68C-4739-EE47-97BF-169ACC7518A3}"/>
              </a:ext>
            </a:extLst>
          </p:cNvPr>
          <p:cNvGrpSpPr/>
          <p:nvPr/>
        </p:nvGrpSpPr>
        <p:grpSpPr>
          <a:xfrm>
            <a:off x="486667" y="2411578"/>
            <a:ext cx="297000" cy="275400"/>
            <a:chOff x="486667" y="2411578"/>
            <a:chExt cx="297000" cy="275400"/>
          </a:xfrm>
        </p:grpSpPr>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FDED646D-E1C5-5241-BA6C-936019DA7D1C}"/>
                    </a:ext>
                  </a:extLst>
                </p14:cNvPr>
                <p14:cNvContentPartPr/>
                <p14:nvPr/>
              </p14:nvContentPartPr>
              <p14:xfrm>
                <a:off x="486667" y="2411578"/>
                <a:ext cx="268560" cy="275400"/>
              </p14:xfrm>
            </p:contentPart>
          </mc:Choice>
          <mc:Fallback xmlns="">
            <p:pic>
              <p:nvPicPr>
                <p:cNvPr id="34" name="Ink 33">
                  <a:extLst>
                    <a:ext uri="{FF2B5EF4-FFF2-40B4-BE49-F238E27FC236}">
                      <a16:creationId xmlns:a16="http://schemas.microsoft.com/office/drawing/2014/main" id="{FDED646D-E1C5-5241-BA6C-936019DA7D1C}"/>
                    </a:ext>
                  </a:extLst>
                </p:cNvPr>
                <p:cNvPicPr/>
                <p:nvPr/>
              </p:nvPicPr>
              <p:blipFill>
                <a:blip r:embed="rId14"/>
                <a:stretch>
                  <a:fillRect/>
                </a:stretch>
              </p:blipFill>
              <p:spPr>
                <a:xfrm>
                  <a:off x="479107" y="2404018"/>
                  <a:ext cx="2836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Ink 34">
                  <a:extLst>
                    <a:ext uri="{FF2B5EF4-FFF2-40B4-BE49-F238E27FC236}">
                      <a16:creationId xmlns:a16="http://schemas.microsoft.com/office/drawing/2014/main" id="{3D9EC16F-E9E8-5B4A-A5C4-CB8A57B08EC4}"/>
                    </a:ext>
                  </a:extLst>
                </p14:cNvPr>
                <p14:cNvContentPartPr/>
                <p14:nvPr/>
              </p14:nvContentPartPr>
              <p14:xfrm>
                <a:off x="529147" y="2446858"/>
                <a:ext cx="254520" cy="190800"/>
              </p14:xfrm>
            </p:contentPart>
          </mc:Choice>
          <mc:Fallback xmlns="">
            <p:pic>
              <p:nvPicPr>
                <p:cNvPr id="35" name="Ink 34">
                  <a:extLst>
                    <a:ext uri="{FF2B5EF4-FFF2-40B4-BE49-F238E27FC236}">
                      <a16:creationId xmlns:a16="http://schemas.microsoft.com/office/drawing/2014/main" id="{3D9EC16F-E9E8-5B4A-A5C4-CB8A57B08EC4}"/>
                    </a:ext>
                  </a:extLst>
                </p:cNvPr>
                <p:cNvPicPr/>
                <p:nvPr/>
              </p:nvPicPr>
              <p:blipFill>
                <a:blip r:embed="rId16"/>
                <a:stretch>
                  <a:fillRect/>
                </a:stretch>
              </p:blipFill>
              <p:spPr>
                <a:xfrm>
                  <a:off x="521587" y="2439298"/>
                  <a:ext cx="269640" cy="20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934CE524-8766-B24A-8129-784FFAD69E3C}"/>
                  </a:ext>
                </a:extLst>
              </p14:cNvPr>
              <p14:cNvContentPartPr/>
              <p14:nvPr/>
            </p14:nvContentPartPr>
            <p14:xfrm>
              <a:off x="2893267" y="4739698"/>
              <a:ext cx="465120" cy="462960"/>
            </p14:xfrm>
          </p:contentPart>
        </mc:Choice>
        <mc:Fallback xmlns="">
          <p:pic>
            <p:nvPicPr>
              <p:cNvPr id="37" name="Ink 36">
                <a:extLst>
                  <a:ext uri="{FF2B5EF4-FFF2-40B4-BE49-F238E27FC236}">
                    <a16:creationId xmlns:a16="http://schemas.microsoft.com/office/drawing/2014/main" id="{934CE524-8766-B24A-8129-784FFAD69E3C}"/>
                  </a:ext>
                </a:extLst>
              </p:cNvPr>
              <p:cNvPicPr/>
              <p:nvPr/>
            </p:nvPicPr>
            <p:blipFill>
              <a:blip r:embed="rId18"/>
              <a:stretch>
                <a:fillRect/>
              </a:stretch>
            </p:blipFill>
            <p:spPr>
              <a:xfrm>
                <a:off x="2885707" y="4732132"/>
                <a:ext cx="480240" cy="478092"/>
              </a:xfrm>
              <a:prstGeom prst="rect">
                <a:avLst/>
              </a:prstGeom>
            </p:spPr>
          </p:pic>
        </mc:Fallback>
      </mc:AlternateContent>
      <p:grpSp>
        <p:nvGrpSpPr>
          <p:cNvPr id="40" name="Group 39">
            <a:extLst>
              <a:ext uri="{FF2B5EF4-FFF2-40B4-BE49-F238E27FC236}">
                <a16:creationId xmlns:a16="http://schemas.microsoft.com/office/drawing/2014/main" id="{1D08221F-679D-5C46-8221-8371E82E0AB6}"/>
              </a:ext>
            </a:extLst>
          </p:cNvPr>
          <p:cNvGrpSpPr/>
          <p:nvPr/>
        </p:nvGrpSpPr>
        <p:grpSpPr>
          <a:xfrm>
            <a:off x="472627" y="3490858"/>
            <a:ext cx="329040" cy="268560"/>
            <a:chOff x="472627" y="3490858"/>
            <a:chExt cx="329040" cy="268560"/>
          </a:xfrm>
        </p:grpSpPr>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0E504000-F302-E942-9642-4283950C9C51}"/>
                    </a:ext>
                  </a:extLst>
                </p14:cNvPr>
                <p14:cNvContentPartPr/>
                <p14:nvPr/>
              </p14:nvContentPartPr>
              <p14:xfrm>
                <a:off x="472627" y="3490858"/>
                <a:ext cx="303840" cy="247320"/>
              </p14:xfrm>
            </p:contentPart>
          </mc:Choice>
          <mc:Fallback xmlns="">
            <p:pic>
              <p:nvPicPr>
                <p:cNvPr id="38" name="Ink 37">
                  <a:extLst>
                    <a:ext uri="{FF2B5EF4-FFF2-40B4-BE49-F238E27FC236}">
                      <a16:creationId xmlns:a16="http://schemas.microsoft.com/office/drawing/2014/main" id="{0E504000-F302-E942-9642-4283950C9C51}"/>
                    </a:ext>
                  </a:extLst>
                </p:cNvPr>
                <p:cNvPicPr/>
                <p:nvPr/>
              </p:nvPicPr>
              <p:blipFill>
                <a:blip r:embed="rId20"/>
                <a:stretch>
                  <a:fillRect/>
                </a:stretch>
              </p:blipFill>
              <p:spPr>
                <a:xfrm>
                  <a:off x="465067" y="3483298"/>
                  <a:ext cx="318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Ink 38">
                  <a:extLst>
                    <a:ext uri="{FF2B5EF4-FFF2-40B4-BE49-F238E27FC236}">
                      <a16:creationId xmlns:a16="http://schemas.microsoft.com/office/drawing/2014/main" id="{5F5E9986-C337-DF49-8CD5-718DE3F4E2BA}"/>
                    </a:ext>
                  </a:extLst>
                </p14:cNvPr>
                <p14:cNvContentPartPr/>
                <p14:nvPr/>
              </p14:nvContentPartPr>
              <p14:xfrm>
                <a:off x="493867" y="3498058"/>
                <a:ext cx="307800" cy="261360"/>
              </p14:xfrm>
            </p:contentPart>
          </mc:Choice>
          <mc:Fallback xmlns="">
            <p:pic>
              <p:nvPicPr>
                <p:cNvPr id="39" name="Ink 38">
                  <a:extLst>
                    <a:ext uri="{FF2B5EF4-FFF2-40B4-BE49-F238E27FC236}">
                      <a16:creationId xmlns:a16="http://schemas.microsoft.com/office/drawing/2014/main" id="{5F5E9986-C337-DF49-8CD5-718DE3F4E2BA}"/>
                    </a:ext>
                  </a:extLst>
                </p:cNvPr>
                <p:cNvPicPr/>
                <p:nvPr/>
              </p:nvPicPr>
              <p:blipFill>
                <a:blip r:embed="rId22"/>
                <a:stretch>
                  <a:fillRect/>
                </a:stretch>
              </p:blipFill>
              <p:spPr>
                <a:xfrm>
                  <a:off x="486307" y="3490498"/>
                  <a:ext cx="322920" cy="276480"/>
                </a:xfrm>
                <a:prstGeom prst="rect">
                  <a:avLst/>
                </a:prstGeom>
              </p:spPr>
            </p:pic>
          </mc:Fallback>
        </mc:AlternateContent>
      </p:grpSp>
      <p:grpSp>
        <p:nvGrpSpPr>
          <p:cNvPr id="43" name="Group 42">
            <a:extLst>
              <a:ext uri="{FF2B5EF4-FFF2-40B4-BE49-F238E27FC236}">
                <a16:creationId xmlns:a16="http://schemas.microsoft.com/office/drawing/2014/main" id="{1AEEEA60-01BF-5A49-9DBC-6D76DB6E23AE}"/>
              </a:ext>
            </a:extLst>
          </p:cNvPr>
          <p:cNvGrpSpPr/>
          <p:nvPr/>
        </p:nvGrpSpPr>
        <p:grpSpPr>
          <a:xfrm>
            <a:off x="4340467" y="1385218"/>
            <a:ext cx="231840" cy="250560"/>
            <a:chOff x="4340467" y="1385218"/>
            <a:chExt cx="231840" cy="250560"/>
          </a:xfrm>
        </p:grpSpPr>
        <mc:AlternateContent xmlns:mc="http://schemas.openxmlformats.org/markup-compatibility/2006" xmlns:p14="http://schemas.microsoft.com/office/powerpoint/2010/main">
          <mc:Choice Requires="p14">
            <p:contentPart p14:bwMode="auto" r:id="rId23">
              <p14:nvContentPartPr>
                <p14:cNvPr id="41" name="Ink 40">
                  <a:extLst>
                    <a:ext uri="{FF2B5EF4-FFF2-40B4-BE49-F238E27FC236}">
                      <a16:creationId xmlns:a16="http://schemas.microsoft.com/office/drawing/2014/main" id="{9A034C10-4A63-374B-A004-6E28BE975718}"/>
                    </a:ext>
                  </a:extLst>
                </p14:cNvPr>
                <p14:cNvContentPartPr/>
                <p14:nvPr/>
              </p14:nvContentPartPr>
              <p14:xfrm>
                <a:off x="4340467" y="1437778"/>
                <a:ext cx="221400" cy="198000"/>
              </p14:xfrm>
            </p:contentPart>
          </mc:Choice>
          <mc:Fallback xmlns="">
            <p:pic>
              <p:nvPicPr>
                <p:cNvPr id="41" name="Ink 40">
                  <a:extLst>
                    <a:ext uri="{FF2B5EF4-FFF2-40B4-BE49-F238E27FC236}">
                      <a16:creationId xmlns:a16="http://schemas.microsoft.com/office/drawing/2014/main" id="{9A034C10-4A63-374B-A004-6E28BE975718}"/>
                    </a:ext>
                  </a:extLst>
                </p:cNvPr>
                <p:cNvPicPr/>
                <p:nvPr/>
              </p:nvPicPr>
              <p:blipFill>
                <a:blip r:embed="rId24"/>
                <a:stretch>
                  <a:fillRect/>
                </a:stretch>
              </p:blipFill>
              <p:spPr>
                <a:xfrm>
                  <a:off x="4332907" y="1430218"/>
                  <a:ext cx="236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2" name="Ink 41">
                  <a:extLst>
                    <a:ext uri="{FF2B5EF4-FFF2-40B4-BE49-F238E27FC236}">
                      <a16:creationId xmlns:a16="http://schemas.microsoft.com/office/drawing/2014/main" id="{9F1A3A39-794C-D74E-84D4-9D88C19061F7}"/>
                    </a:ext>
                  </a:extLst>
                </p14:cNvPr>
                <p14:cNvContentPartPr/>
                <p14:nvPr/>
              </p14:nvContentPartPr>
              <p14:xfrm>
                <a:off x="4364227" y="1385218"/>
                <a:ext cx="208080" cy="236160"/>
              </p14:xfrm>
            </p:contentPart>
          </mc:Choice>
          <mc:Fallback xmlns="">
            <p:pic>
              <p:nvPicPr>
                <p:cNvPr id="42" name="Ink 41">
                  <a:extLst>
                    <a:ext uri="{FF2B5EF4-FFF2-40B4-BE49-F238E27FC236}">
                      <a16:creationId xmlns:a16="http://schemas.microsoft.com/office/drawing/2014/main" id="{9F1A3A39-794C-D74E-84D4-9D88C19061F7}"/>
                    </a:ext>
                  </a:extLst>
                </p:cNvPr>
                <p:cNvPicPr/>
                <p:nvPr/>
              </p:nvPicPr>
              <p:blipFill>
                <a:blip r:embed="rId26"/>
                <a:stretch>
                  <a:fillRect/>
                </a:stretch>
              </p:blipFill>
              <p:spPr>
                <a:xfrm>
                  <a:off x="4356667" y="1377670"/>
                  <a:ext cx="223200" cy="251257"/>
                </a:xfrm>
                <a:prstGeom prst="rect">
                  <a:avLst/>
                </a:prstGeom>
              </p:spPr>
            </p:pic>
          </mc:Fallback>
        </mc:AlternateContent>
      </p:grpSp>
      <p:grpSp>
        <p:nvGrpSpPr>
          <p:cNvPr id="46" name="Group 45">
            <a:extLst>
              <a:ext uri="{FF2B5EF4-FFF2-40B4-BE49-F238E27FC236}">
                <a16:creationId xmlns:a16="http://schemas.microsoft.com/office/drawing/2014/main" id="{2C6F5130-56BF-6344-8006-55E9DB552CE3}"/>
              </a:ext>
            </a:extLst>
          </p:cNvPr>
          <p:cNvGrpSpPr/>
          <p:nvPr/>
        </p:nvGrpSpPr>
        <p:grpSpPr>
          <a:xfrm>
            <a:off x="4268467" y="2086858"/>
            <a:ext cx="381600" cy="289800"/>
            <a:chOff x="4268467" y="2086858"/>
            <a:chExt cx="381600" cy="289800"/>
          </a:xfrm>
        </p:grpSpPr>
        <mc:AlternateContent xmlns:mc="http://schemas.openxmlformats.org/markup-compatibility/2006" xmlns:p14="http://schemas.microsoft.com/office/powerpoint/2010/main">
          <mc:Choice Requires="p14">
            <p:contentPart p14:bwMode="auto" r:id="rId27">
              <p14:nvContentPartPr>
                <p14:cNvPr id="44" name="Ink 43">
                  <a:extLst>
                    <a:ext uri="{FF2B5EF4-FFF2-40B4-BE49-F238E27FC236}">
                      <a16:creationId xmlns:a16="http://schemas.microsoft.com/office/drawing/2014/main" id="{2C5D4625-967E-5341-8FE6-EAEE4818488B}"/>
                    </a:ext>
                  </a:extLst>
                </p14:cNvPr>
                <p14:cNvContentPartPr/>
                <p14:nvPr/>
              </p14:nvContentPartPr>
              <p14:xfrm>
                <a:off x="4268467" y="2108098"/>
                <a:ext cx="247320" cy="247320"/>
              </p14:xfrm>
            </p:contentPart>
          </mc:Choice>
          <mc:Fallback xmlns="">
            <p:pic>
              <p:nvPicPr>
                <p:cNvPr id="44" name="Ink 43">
                  <a:extLst>
                    <a:ext uri="{FF2B5EF4-FFF2-40B4-BE49-F238E27FC236}">
                      <a16:creationId xmlns:a16="http://schemas.microsoft.com/office/drawing/2014/main" id="{2C5D4625-967E-5341-8FE6-EAEE4818488B}"/>
                    </a:ext>
                  </a:extLst>
                </p:cNvPr>
                <p:cNvPicPr/>
                <p:nvPr/>
              </p:nvPicPr>
              <p:blipFill>
                <a:blip r:embed="rId28"/>
                <a:stretch>
                  <a:fillRect/>
                </a:stretch>
              </p:blipFill>
              <p:spPr>
                <a:xfrm>
                  <a:off x="4260907" y="2100538"/>
                  <a:ext cx="2624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Ink 44">
                  <a:extLst>
                    <a:ext uri="{FF2B5EF4-FFF2-40B4-BE49-F238E27FC236}">
                      <a16:creationId xmlns:a16="http://schemas.microsoft.com/office/drawing/2014/main" id="{E84634B7-BD83-B34B-BA20-A413CECC9891}"/>
                    </a:ext>
                  </a:extLst>
                </p14:cNvPr>
                <p14:cNvContentPartPr/>
                <p14:nvPr/>
              </p14:nvContentPartPr>
              <p14:xfrm>
                <a:off x="4324987" y="2086858"/>
                <a:ext cx="325080" cy="289800"/>
              </p14:xfrm>
            </p:contentPart>
          </mc:Choice>
          <mc:Fallback xmlns="">
            <p:pic>
              <p:nvPicPr>
                <p:cNvPr id="45" name="Ink 44">
                  <a:extLst>
                    <a:ext uri="{FF2B5EF4-FFF2-40B4-BE49-F238E27FC236}">
                      <a16:creationId xmlns:a16="http://schemas.microsoft.com/office/drawing/2014/main" id="{E84634B7-BD83-B34B-BA20-A413CECC9891}"/>
                    </a:ext>
                  </a:extLst>
                </p:cNvPr>
                <p:cNvPicPr/>
                <p:nvPr/>
              </p:nvPicPr>
              <p:blipFill>
                <a:blip r:embed="rId30"/>
                <a:stretch>
                  <a:fillRect/>
                </a:stretch>
              </p:blipFill>
              <p:spPr>
                <a:xfrm>
                  <a:off x="4317427" y="2079298"/>
                  <a:ext cx="340200" cy="304920"/>
                </a:xfrm>
                <a:prstGeom prst="rect">
                  <a:avLst/>
                </a:prstGeom>
              </p:spPr>
            </p:pic>
          </mc:Fallback>
        </mc:AlternateContent>
      </p:grpSp>
      <p:grpSp>
        <p:nvGrpSpPr>
          <p:cNvPr id="49" name="Group 48">
            <a:extLst>
              <a:ext uri="{FF2B5EF4-FFF2-40B4-BE49-F238E27FC236}">
                <a16:creationId xmlns:a16="http://schemas.microsoft.com/office/drawing/2014/main" id="{F598B22C-AFFC-584F-BC99-B0E78354A519}"/>
              </a:ext>
            </a:extLst>
          </p:cNvPr>
          <p:cNvGrpSpPr/>
          <p:nvPr/>
        </p:nvGrpSpPr>
        <p:grpSpPr>
          <a:xfrm>
            <a:off x="8290747" y="1574938"/>
            <a:ext cx="303120" cy="286560"/>
            <a:chOff x="8290747" y="1574938"/>
            <a:chExt cx="303120" cy="286560"/>
          </a:xfrm>
        </p:grpSpPr>
        <mc:AlternateContent xmlns:mc="http://schemas.openxmlformats.org/markup-compatibility/2006" xmlns:p14="http://schemas.microsoft.com/office/powerpoint/2010/main">
          <mc:Choice Requires="p14">
            <p:contentPart p14:bwMode="auto" r:id="rId31">
              <p14:nvContentPartPr>
                <p14:cNvPr id="47" name="Ink 46">
                  <a:extLst>
                    <a:ext uri="{FF2B5EF4-FFF2-40B4-BE49-F238E27FC236}">
                      <a16:creationId xmlns:a16="http://schemas.microsoft.com/office/drawing/2014/main" id="{BE6908C6-F04A-884F-8BDC-AC455709454E}"/>
                    </a:ext>
                  </a:extLst>
                </p14:cNvPr>
                <p14:cNvContentPartPr/>
                <p14:nvPr/>
              </p14:nvContentPartPr>
              <p14:xfrm>
                <a:off x="8304067" y="1574938"/>
                <a:ext cx="261360" cy="272520"/>
              </p14:xfrm>
            </p:contentPart>
          </mc:Choice>
          <mc:Fallback xmlns="">
            <p:pic>
              <p:nvPicPr>
                <p:cNvPr id="47" name="Ink 46">
                  <a:extLst>
                    <a:ext uri="{FF2B5EF4-FFF2-40B4-BE49-F238E27FC236}">
                      <a16:creationId xmlns:a16="http://schemas.microsoft.com/office/drawing/2014/main" id="{BE6908C6-F04A-884F-8BDC-AC455709454E}"/>
                    </a:ext>
                  </a:extLst>
                </p:cNvPr>
                <p:cNvPicPr/>
                <p:nvPr/>
              </p:nvPicPr>
              <p:blipFill>
                <a:blip r:embed="rId32"/>
                <a:stretch>
                  <a:fillRect/>
                </a:stretch>
              </p:blipFill>
              <p:spPr>
                <a:xfrm>
                  <a:off x="8296507" y="1567378"/>
                  <a:ext cx="2764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Ink 47">
                  <a:extLst>
                    <a:ext uri="{FF2B5EF4-FFF2-40B4-BE49-F238E27FC236}">
                      <a16:creationId xmlns:a16="http://schemas.microsoft.com/office/drawing/2014/main" id="{7BA677DF-C3AC-994A-A534-50AA87E23AAF}"/>
                    </a:ext>
                  </a:extLst>
                </p14:cNvPr>
                <p14:cNvContentPartPr/>
                <p14:nvPr/>
              </p14:nvContentPartPr>
              <p14:xfrm>
                <a:off x="8290747" y="1614178"/>
                <a:ext cx="303120" cy="247320"/>
              </p14:xfrm>
            </p:contentPart>
          </mc:Choice>
          <mc:Fallback xmlns="">
            <p:pic>
              <p:nvPicPr>
                <p:cNvPr id="48" name="Ink 47">
                  <a:extLst>
                    <a:ext uri="{FF2B5EF4-FFF2-40B4-BE49-F238E27FC236}">
                      <a16:creationId xmlns:a16="http://schemas.microsoft.com/office/drawing/2014/main" id="{7BA677DF-C3AC-994A-A534-50AA87E23AAF}"/>
                    </a:ext>
                  </a:extLst>
                </p:cNvPr>
                <p:cNvPicPr/>
                <p:nvPr/>
              </p:nvPicPr>
              <p:blipFill>
                <a:blip r:embed="rId34"/>
                <a:stretch>
                  <a:fillRect/>
                </a:stretch>
              </p:blipFill>
              <p:spPr>
                <a:xfrm>
                  <a:off x="8283178" y="1606618"/>
                  <a:ext cx="318258" cy="26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50" name="Ink 49">
                <a:extLst>
                  <a:ext uri="{FF2B5EF4-FFF2-40B4-BE49-F238E27FC236}">
                    <a16:creationId xmlns:a16="http://schemas.microsoft.com/office/drawing/2014/main" id="{F66FD18C-5A75-6B45-BA30-ACA9C6CD26E6}"/>
                  </a:ext>
                </a:extLst>
              </p14:cNvPr>
              <p14:cNvContentPartPr/>
              <p14:nvPr/>
            </p14:nvContentPartPr>
            <p14:xfrm>
              <a:off x="5961907" y="4803418"/>
              <a:ext cx="459000" cy="345240"/>
            </p14:xfrm>
          </p:contentPart>
        </mc:Choice>
        <mc:Fallback xmlns="">
          <p:pic>
            <p:nvPicPr>
              <p:cNvPr id="50" name="Ink 49">
                <a:extLst>
                  <a:ext uri="{FF2B5EF4-FFF2-40B4-BE49-F238E27FC236}">
                    <a16:creationId xmlns:a16="http://schemas.microsoft.com/office/drawing/2014/main" id="{F66FD18C-5A75-6B45-BA30-ACA9C6CD26E6}"/>
                  </a:ext>
                </a:extLst>
              </p:cNvPr>
              <p:cNvPicPr/>
              <p:nvPr/>
            </p:nvPicPr>
            <p:blipFill>
              <a:blip r:embed="rId36"/>
              <a:stretch>
                <a:fillRect/>
              </a:stretch>
            </p:blipFill>
            <p:spPr>
              <a:xfrm>
                <a:off x="5954347" y="4795858"/>
                <a:ext cx="4741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Ink 50">
                <a:extLst>
                  <a:ext uri="{FF2B5EF4-FFF2-40B4-BE49-F238E27FC236}">
                    <a16:creationId xmlns:a16="http://schemas.microsoft.com/office/drawing/2014/main" id="{A6238E63-E99C-EC48-A007-E296AA2F46BF}"/>
                  </a:ext>
                </a:extLst>
              </p14:cNvPr>
              <p14:cNvContentPartPr/>
              <p14:nvPr/>
            </p14:nvContentPartPr>
            <p14:xfrm>
              <a:off x="10512667" y="4722418"/>
              <a:ext cx="388440" cy="538920"/>
            </p14:xfrm>
          </p:contentPart>
        </mc:Choice>
        <mc:Fallback xmlns="">
          <p:pic>
            <p:nvPicPr>
              <p:cNvPr id="51" name="Ink 50">
                <a:extLst>
                  <a:ext uri="{FF2B5EF4-FFF2-40B4-BE49-F238E27FC236}">
                    <a16:creationId xmlns:a16="http://schemas.microsoft.com/office/drawing/2014/main" id="{A6238E63-E99C-EC48-A007-E296AA2F46BF}"/>
                  </a:ext>
                </a:extLst>
              </p:cNvPr>
              <p:cNvPicPr/>
              <p:nvPr/>
            </p:nvPicPr>
            <p:blipFill>
              <a:blip r:embed="rId38"/>
              <a:stretch>
                <a:fillRect/>
              </a:stretch>
            </p:blipFill>
            <p:spPr>
              <a:xfrm>
                <a:off x="10505107" y="4714858"/>
                <a:ext cx="403560" cy="554040"/>
              </a:xfrm>
              <a:prstGeom prst="rect">
                <a:avLst/>
              </a:prstGeom>
            </p:spPr>
          </p:pic>
        </mc:Fallback>
      </mc:AlternateContent>
      <p:grpSp>
        <p:nvGrpSpPr>
          <p:cNvPr id="54" name="Group 53">
            <a:extLst>
              <a:ext uri="{FF2B5EF4-FFF2-40B4-BE49-F238E27FC236}">
                <a16:creationId xmlns:a16="http://schemas.microsoft.com/office/drawing/2014/main" id="{F26461C0-1CD5-DA44-8AE1-12EB8BB458E7}"/>
              </a:ext>
            </a:extLst>
          </p:cNvPr>
          <p:cNvGrpSpPr/>
          <p:nvPr/>
        </p:nvGrpSpPr>
        <p:grpSpPr>
          <a:xfrm>
            <a:off x="8208667" y="3102778"/>
            <a:ext cx="385200" cy="317880"/>
            <a:chOff x="8208667" y="3102778"/>
            <a:chExt cx="385200" cy="317880"/>
          </a:xfrm>
        </p:grpSpPr>
        <mc:AlternateContent xmlns:mc="http://schemas.openxmlformats.org/markup-compatibility/2006" xmlns:p14="http://schemas.microsoft.com/office/powerpoint/2010/main">
          <mc:Choice Requires="p14">
            <p:contentPart p14:bwMode="auto" r:id="rId39">
              <p14:nvContentPartPr>
                <p14:cNvPr id="52" name="Ink 51">
                  <a:extLst>
                    <a:ext uri="{FF2B5EF4-FFF2-40B4-BE49-F238E27FC236}">
                      <a16:creationId xmlns:a16="http://schemas.microsoft.com/office/drawing/2014/main" id="{53188CB2-FD83-324C-9796-E7B25EB04A6D}"/>
                    </a:ext>
                  </a:extLst>
                </p14:cNvPr>
                <p14:cNvContentPartPr/>
                <p14:nvPr/>
              </p14:nvContentPartPr>
              <p14:xfrm>
                <a:off x="8208667" y="3102778"/>
                <a:ext cx="271440" cy="266760"/>
              </p14:xfrm>
            </p:contentPart>
          </mc:Choice>
          <mc:Fallback xmlns="">
            <p:pic>
              <p:nvPicPr>
                <p:cNvPr id="52" name="Ink 51">
                  <a:extLst>
                    <a:ext uri="{FF2B5EF4-FFF2-40B4-BE49-F238E27FC236}">
                      <a16:creationId xmlns:a16="http://schemas.microsoft.com/office/drawing/2014/main" id="{53188CB2-FD83-324C-9796-E7B25EB04A6D}"/>
                    </a:ext>
                  </a:extLst>
                </p:cNvPr>
                <p:cNvPicPr/>
                <p:nvPr/>
              </p:nvPicPr>
              <p:blipFill>
                <a:blip r:embed="rId40"/>
                <a:stretch>
                  <a:fillRect/>
                </a:stretch>
              </p:blipFill>
              <p:spPr>
                <a:xfrm>
                  <a:off x="8201117" y="3095218"/>
                  <a:ext cx="2865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Ink 52">
                  <a:extLst>
                    <a:ext uri="{FF2B5EF4-FFF2-40B4-BE49-F238E27FC236}">
                      <a16:creationId xmlns:a16="http://schemas.microsoft.com/office/drawing/2014/main" id="{BD1959D0-F521-2946-A90C-8E50703B9C5E}"/>
                    </a:ext>
                  </a:extLst>
                </p14:cNvPr>
                <p14:cNvContentPartPr/>
                <p14:nvPr/>
              </p14:nvContentPartPr>
              <p14:xfrm>
                <a:off x="8304067" y="3116818"/>
                <a:ext cx="289800" cy="303840"/>
              </p14:xfrm>
            </p:contentPart>
          </mc:Choice>
          <mc:Fallback xmlns="">
            <p:pic>
              <p:nvPicPr>
                <p:cNvPr id="53" name="Ink 52">
                  <a:extLst>
                    <a:ext uri="{FF2B5EF4-FFF2-40B4-BE49-F238E27FC236}">
                      <a16:creationId xmlns:a16="http://schemas.microsoft.com/office/drawing/2014/main" id="{BD1959D0-F521-2946-A90C-8E50703B9C5E}"/>
                    </a:ext>
                  </a:extLst>
                </p:cNvPr>
                <p:cNvPicPr/>
                <p:nvPr/>
              </p:nvPicPr>
              <p:blipFill>
                <a:blip r:embed="rId42"/>
                <a:stretch>
                  <a:fillRect/>
                </a:stretch>
              </p:blipFill>
              <p:spPr>
                <a:xfrm>
                  <a:off x="8296498" y="3109258"/>
                  <a:ext cx="304939" cy="31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55" name="Ink 54">
                <a:extLst>
                  <a:ext uri="{FF2B5EF4-FFF2-40B4-BE49-F238E27FC236}">
                    <a16:creationId xmlns:a16="http://schemas.microsoft.com/office/drawing/2014/main" id="{A21C03C0-A1C6-4543-B817-DB502655C325}"/>
                  </a:ext>
                </a:extLst>
              </p14:cNvPr>
              <p14:cNvContentPartPr/>
              <p14:nvPr/>
            </p14:nvContentPartPr>
            <p14:xfrm>
              <a:off x="1121707" y="5840578"/>
              <a:ext cx="317880" cy="423000"/>
            </p14:xfrm>
          </p:contentPart>
        </mc:Choice>
        <mc:Fallback xmlns="">
          <p:pic>
            <p:nvPicPr>
              <p:cNvPr id="55" name="Ink 54">
                <a:extLst>
                  <a:ext uri="{FF2B5EF4-FFF2-40B4-BE49-F238E27FC236}">
                    <a16:creationId xmlns:a16="http://schemas.microsoft.com/office/drawing/2014/main" id="{A21C03C0-A1C6-4543-B817-DB502655C325}"/>
                  </a:ext>
                </a:extLst>
              </p:cNvPr>
              <p:cNvPicPr/>
              <p:nvPr/>
            </p:nvPicPr>
            <p:blipFill>
              <a:blip r:embed="rId44"/>
              <a:stretch>
                <a:fillRect/>
              </a:stretch>
            </p:blipFill>
            <p:spPr>
              <a:xfrm>
                <a:off x="1114147" y="5833018"/>
                <a:ext cx="33300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2B9BBEE9-9CC7-8049-9569-190622291ACE}"/>
                  </a:ext>
                </a:extLst>
              </p14:cNvPr>
              <p14:cNvContentPartPr/>
              <p14:nvPr/>
            </p14:nvContentPartPr>
            <p14:xfrm>
              <a:off x="2871307" y="5776858"/>
              <a:ext cx="416520" cy="535680"/>
            </p14:xfrm>
          </p:contentPart>
        </mc:Choice>
        <mc:Fallback xmlns="">
          <p:pic>
            <p:nvPicPr>
              <p:cNvPr id="56" name="Ink 55">
                <a:extLst>
                  <a:ext uri="{FF2B5EF4-FFF2-40B4-BE49-F238E27FC236}">
                    <a16:creationId xmlns:a16="http://schemas.microsoft.com/office/drawing/2014/main" id="{2B9BBEE9-9CC7-8049-9569-190622291ACE}"/>
                  </a:ext>
                </a:extLst>
              </p:cNvPr>
              <p:cNvPicPr/>
              <p:nvPr/>
            </p:nvPicPr>
            <p:blipFill>
              <a:blip r:embed="rId46"/>
              <a:stretch>
                <a:fillRect/>
              </a:stretch>
            </p:blipFill>
            <p:spPr>
              <a:xfrm>
                <a:off x="2863747" y="5769298"/>
                <a:ext cx="43164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Ink 56">
                <a:extLst>
                  <a:ext uri="{FF2B5EF4-FFF2-40B4-BE49-F238E27FC236}">
                    <a16:creationId xmlns:a16="http://schemas.microsoft.com/office/drawing/2014/main" id="{E8508E35-1029-6C41-A9DB-75D539274270}"/>
                  </a:ext>
                </a:extLst>
              </p14:cNvPr>
              <p14:cNvContentPartPr/>
              <p14:nvPr/>
            </p14:nvContentPartPr>
            <p14:xfrm>
              <a:off x="6780187" y="5854618"/>
              <a:ext cx="381240" cy="437760"/>
            </p14:xfrm>
          </p:contentPart>
        </mc:Choice>
        <mc:Fallback xmlns="">
          <p:pic>
            <p:nvPicPr>
              <p:cNvPr id="57" name="Ink 56">
                <a:extLst>
                  <a:ext uri="{FF2B5EF4-FFF2-40B4-BE49-F238E27FC236}">
                    <a16:creationId xmlns:a16="http://schemas.microsoft.com/office/drawing/2014/main" id="{E8508E35-1029-6C41-A9DB-75D539274270}"/>
                  </a:ext>
                </a:extLst>
              </p:cNvPr>
              <p:cNvPicPr/>
              <p:nvPr/>
            </p:nvPicPr>
            <p:blipFill>
              <a:blip r:embed="rId48"/>
              <a:stretch>
                <a:fillRect/>
              </a:stretch>
            </p:blipFill>
            <p:spPr>
              <a:xfrm>
                <a:off x="6772627" y="5847058"/>
                <a:ext cx="39636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Ink 57">
                <a:extLst>
                  <a:ext uri="{FF2B5EF4-FFF2-40B4-BE49-F238E27FC236}">
                    <a16:creationId xmlns:a16="http://schemas.microsoft.com/office/drawing/2014/main" id="{6DB6ACC2-E722-7348-9844-A9613C27ACBF}"/>
                  </a:ext>
                </a:extLst>
              </p14:cNvPr>
              <p14:cNvContentPartPr/>
              <p14:nvPr/>
            </p14:nvContentPartPr>
            <p14:xfrm>
              <a:off x="8261947" y="5854618"/>
              <a:ext cx="331920" cy="377280"/>
            </p14:xfrm>
          </p:contentPart>
        </mc:Choice>
        <mc:Fallback xmlns="">
          <p:pic>
            <p:nvPicPr>
              <p:cNvPr id="58" name="Ink 57">
                <a:extLst>
                  <a:ext uri="{FF2B5EF4-FFF2-40B4-BE49-F238E27FC236}">
                    <a16:creationId xmlns:a16="http://schemas.microsoft.com/office/drawing/2014/main" id="{6DB6ACC2-E722-7348-9844-A9613C27ACBF}"/>
                  </a:ext>
                </a:extLst>
              </p:cNvPr>
              <p:cNvPicPr/>
              <p:nvPr/>
            </p:nvPicPr>
            <p:blipFill>
              <a:blip r:embed="rId50"/>
              <a:stretch>
                <a:fillRect/>
              </a:stretch>
            </p:blipFill>
            <p:spPr>
              <a:xfrm>
                <a:off x="8254387" y="5847065"/>
                <a:ext cx="347040" cy="392386"/>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Ink 58">
                <a:extLst>
                  <a:ext uri="{FF2B5EF4-FFF2-40B4-BE49-F238E27FC236}">
                    <a16:creationId xmlns:a16="http://schemas.microsoft.com/office/drawing/2014/main" id="{03E97B12-06E6-F149-9CB3-8D453FA2AC93}"/>
                  </a:ext>
                </a:extLst>
              </p14:cNvPr>
              <p14:cNvContentPartPr/>
              <p14:nvPr/>
            </p14:nvContentPartPr>
            <p14:xfrm>
              <a:off x="627787" y="6292018"/>
              <a:ext cx="289800" cy="219240"/>
            </p14:xfrm>
          </p:contentPart>
        </mc:Choice>
        <mc:Fallback xmlns="">
          <p:pic>
            <p:nvPicPr>
              <p:cNvPr id="59" name="Ink 58">
                <a:extLst>
                  <a:ext uri="{FF2B5EF4-FFF2-40B4-BE49-F238E27FC236}">
                    <a16:creationId xmlns:a16="http://schemas.microsoft.com/office/drawing/2014/main" id="{03E97B12-06E6-F149-9CB3-8D453FA2AC93}"/>
                  </a:ext>
                </a:extLst>
              </p:cNvPr>
              <p:cNvPicPr/>
              <p:nvPr/>
            </p:nvPicPr>
            <p:blipFill>
              <a:blip r:embed="rId52"/>
              <a:stretch>
                <a:fillRect/>
              </a:stretch>
            </p:blipFill>
            <p:spPr>
              <a:xfrm>
                <a:off x="620227" y="6284458"/>
                <a:ext cx="304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Ink 59">
                <a:extLst>
                  <a:ext uri="{FF2B5EF4-FFF2-40B4-BE49-F238E27FC236}">
                    <a16:creationId xmlns:a16="http://schemas.microsoft.com/office/drawing/2014/main" id="{99BE562B-9483-C24C-B02D-0E36189F710A}"/>
                  </a:ext>
                </a:extLst>
              </p14:cNvPr>
              <p14:cNvContentPartPr/>
              <p14:nvPr/>
            </p14:nvContentPartPr>
            <p14:xfrm>
              <a:off x="585307" y="6560938"/>
              <a:ext cx="247320" cy="273240"/>
            </p14:xfrm>
          </p:contentPart>
        </mc:Choice>
        <mc:Fallback xmlns="">
          <p:pic>
            <p:nvPicPr>
              <p:cNvPr id="60" name="Ink 59">
                <a:extLst>
                  <a:ext uri="{FF2B5EF4-FFF2-40B4-BE49-F238E27FC236}">
                    <a16:creationId xmlns:a16="http://schemas.microsoft.com/office/drawing/2014/main" id="{99BE562B-9483-C24C-B02D-0E36189F710A}"/>
                  </a:ext>
                </a:extLst>
              </p:cNvPr>
              <p:cNvPicPr/>
              <p:nvPr/>
            </p:nvPicPr>
            <p:blipFill>
              <a:blip r:embed="rId54"/>
              <a:stretch>
                <a:fillRect/>
              </a:stretch>
            </p:blipFill>
            <p:spPr>
              <a:xfrm>
                <a:off x="577747" y="6553378"/>
                <a:ext cx="262440" cy="288360"/>
              </a:xfrm>
              <a:prstGeom prst="rect">
                <a:avLst/>
              </a:prstGeom>
            </p:spPr>
          </p:pic>
        </mc:Fallback>
      </mc:AlternateContent>
      <p:grpSp>
        <p:nvGrpSpPr>
          <p:cNvPr id="86" name="Group 85">
            <a:extLst>
              <a:ext uri="{FF2B5EF4-FFF2-40B4-BE49-F238E27FC236}">
                <a16:creationId xmlns:a16="http://schemas.microsoft.com/office/drawing/2014/main" id="{A3A31574-15E2-294B-A663-730712ABCE1C}"/>
              </a:ext>
            </a:extLst>
          </p:cNvPr>
          <p:cNvGrpSpPr/>
          <p:nvPr/>
        </p:nvGrpSpPr>
        <p:grpSpPr>
          <a:xfrm>
            <a:off x="2378324" y="6404405"/>
            <a:ext cx="1434240" cy="228960"/>
            <a:chOff x="2378324" y="6404405"/>
            <a:chExt cx="1434240" cy="228960"/>
          </a:xfrm>
        </p:grpSpPr>
        <mc:AlternateContent xmlns:mc="http://schemas.openxmlformats.org/markup-compatibility/2006" xmlns:p14="http://schemas.microsoft.com/office/powerpoint/2010/main">
          <mc:Choice Requires="p14">
            <p:contentPart p14:bwMode="auto" r:id="rId55">
              <p14:nvContentPartPr>
                <p14:cNvPr id="61" name="Ink 60">
                  <a:extLst>
                    <a:ext uri="{FF2B5EF4-FFF2-40B4-BE49-F238E27FC236}">
                      <a16:creationId xmlns:a16="http://schemas.microsoft.com/office/drawing/2014/main" id="{80ACC23A-40B3-9A42-BA09-97DD8B117D0F}"/>
                    </a:ext>
                  </a:extLst>
                </p14:cNvPr>
                <p14:cNvContentPartPr/>
                <p14:nvPr/>
              </p14:nvContentPartPr>
              <p14:xfrm>
                <a:off x="2414324" y="6455525"/>
                <a:ext cx="14760" cy="91800"/>
              </p14:xfrm>
            </p:contentPart>
          </mc:Choice>
          <mc:Fallback xmlns="">
            <p:pic>
              <p:nvPicPr>
                <p:cNvPr id="61" name="Ink 60">
                  <a:extLst>
                    <a:ext uri="{FF2B5EF4-FFF2-40B4-BE49-F238E27FC236}">
                      <a16:creationId xmlns:a16="http://schemas.microsoft.com/office/drawing/2014/main" id="{80ACC23A-40B3-9A42-BA09-97DD8B117D0F}"/>
                    </a:ext>
                  </a:extLst>
                </p:cNvPr>
                <p:cNvPicPr/>
                <p:nvPr/>
              </p:nvPicPr>
              <p:blipFill>
                <a:blip r:embed="rId56"/>
                <a:stretch>
                  <a:fillRect/>
                </a:stretch>
              </p:blipFill>
              <p:spPr>
                <a:xfrm>
                  <a:off x="2406764" y="6447995"/>
                  <a:ext cx="29880" cy="106861"/>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Ink 61">
                  <a:extLst>
                    <a:ext uri="{FF2B5EF4-FFF2-40B4-BE49-F238E27FC236}">
                      <a16:creationId xmlns:a16="http://schemas.microsoft.com/office/drawing/2014/main" id="{5658B7AD-94AA-CC4B-AE3F-AA34CF19F4BC}"/>
                    </a:ext>
                  </a:extLst>
                </p14:cNvPr>
                <p14:cNvContentPartPr/>
                <p14:nvPr/>
              </p14:nvContentPartPr>
              <p14:xfrm>
                <a:off x="2379764" y="6532925"/>
                <a:ext cx="55080" cy="4320"/>
              </p14:xfrm>
            </p:contentPart>
          </mc:Choice>
          <mc:Fallback xmlns="">
            <p:pic>
              <p:nvPicPr>
                <p:cNvPr id="62" name="Ink 61">
                  <a:extLst>
                    <a:ext uri="{FF2B5EF4-FFF2-40B4-BE49-F238E27FC236}">
                      <a16:creationId xmlns:a16="http://schemas.microsoft.com/office/drawing/2014/main" id="{5658B7AD-94AA-CC4B-AE3F-AA34CF19F4BC}"/>
                    </a:ext>
                  </a:extLst>
                </p:cNvPr>
                <p:cNvPicPr/>
                <p:nvPr/>
              </p:nvPicPr>
              <p:blipFill>
                <a:blip r:embed="rId58"/>
                <a:stretch>
                  <a:fillRect/>
                </a:stretch>
              </p:blipFill>
              <p:spPr>
                <a:xfrm>
                  <a:off x="2372204" y="6525365"/>
                  <a:ext cx="70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Ink 62">
                  <a:extLst>
                    <a:ext uri="{FF2B5EF4-FFF2-40B4-BE49-F238E27FC236}">
                      <a16:creationId xmlns:a16="http://schemas.microsoft.com/office/drawing/2014/main" id="{DC6B0C5E-1519-B24A-A4B3-F01D42077BE4}"/>
                    </a:ext>
                  </a:extLst>
                </p14:cNvPr>
                <p14:cNvContentPartPr/>
                <p14:nvPr/>
              </p14:nvContentPartPr>
              <p14:xfrm>
                <a:off x="2378324" y="6467765"/>
                <a:ext cx="83160" cy="6480"/>
              </p14:xfrm>
            </p:contentPart>
          </mc:Choice>
          <mc:Fallback xmlns="">
            <p:pic>
              <p:nvPicPr>
                <p:cNvPr id="63" name="Ink 62">
                  <a:extLst>
                    <a:ext uri="{FF2B5EF4-FFF2-40B4-BE49-F238E27FC236}">
                      <a16:creationId xmlns:a16="http://schemas.microsoft.com/office/drawing/2014/main" id="{DC6B0C5E-1519-B24A-A4B3-F01D42077BE4}"/>
                    </a:ext>
                  </a:extLst>
                </p:cNvPr>
                <p:cNvPicPr/>
                <p:nvPr/>
              </p:nvPicPr>
              <p:blipFill>
                <a:blip r:embed="rId60"/>
                <a:stretch>
                  <a:fillRect/>
                </a:stretch>
              </p:blipFill>
              <p:spPr>
                <a:xfrm>
                  <a:off x="2370764" y="6460205"/>
                  <a:ext cx="98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Ink 63">
                  <a:extLst>
                    <a:ext uri="{FF2B5EF4-FFF2-40B4-BE49-F238E27FC236}">
                      <a16:creationId xmlns:a16="http://schemas.microsoft.com/office/drawing/2014/main" id="{85D7DA74-A4AC-9E41-9AF5-E1738646539F}"/>
                    </a:ext>
                  </a:extLst>
                </p14:cNvPr>
                <p14:cNvContentPartPr/>
                <p14:nvPr/>
              </p14:nvContentPartPr>
              <p14:xfrm>
                <a:off x="2461484" y="6465605"/>
                <a:ext cx="42840" cy="10440"/>
              </p14:xfrm>
            </p:contentPart>
          </mc:Choice>
          <mc:Fallback xmlns="">
            <p:pic>
              <p:nvPicPr>
                <p:cNvPr id="64" name="Ink 63">
                  <a:extLst>
                    <a:ext uri="{FF2B5EF4-FFF2-40B4-BE49-F238E27FC236}">
                      <a16:creationId xmlns:a16="http://schemas.microsoft.com/office/drawing/2014/main" id="{85D7DA74-A4AC-9E41-9AF5-E1738646539F}"/>
                    </a:ext>
                  </a:extLst>
                </p:cNvPr>
                <p:cNvPicPr/>
                <p:nvPr/>
              </p:nvPicPr>
              <p:blipFill>
                <a:blip r:embed="rId62"/>
                <a:stretch>
                  <a:fillRect/>
                </a:stretch>
              </p:blipFill>
              <p:spPr>
                <a:xfrm>
                  <a:off x="2453924" y="6458045"/>
                  <a:ext cx="57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Ink 64">
                  <a:extLst>
                    <a:ext uri="{FF2B5EF4-FFF2-40B4-BE49-F238E27FC236}">
                      <a16:creationId xmlns:a16="http://schemas.microsoft.com/office/drawing/2014/main" id="{D5480305-D969-A04E-88F5-629D77812990}"/>
                    </a:ext>
                  </a:extLst>
                </p14:cNvPr>
                <p14:cNvContentPartPr/>
                <p14:nvPr/>
              </p14:nvContentPartPr>
              <p14:xfrm>
                <a:off x="2461124" y="6428165"/>
                <a:ext cx="51480" cy="105480"/>
              </p14:xfrm>
            </p:contentPart>
          </mc:Choice>
          <mc:Fallback xmlns="">
            <p:pic>
              <p:nvPicPr>
                <p:cNvPr id="65" name="Ink 64">
                  <a:extLst>
                    <a:ext uri="{FF2B5EF4-FFF2-40B4-BE49-F238E27FC236}">
                      <a16:creationId xmlns:a16="http://schemas.microsoft.com/office/drawing/2014/main" id="{D5480305-D969-A04E-88F5-629D77812990}"/>
                    </a:ext>
                  </a:extLst>
                </p:cNvPr>
                <p:cNvPicPr/>
                <p:nvPr/>
              </p:nvPicPr>
              <p:blipFill>
                <a:blip r:embed="rId64"/>
                <a:stretch>
                  <a:fillRect/>
                </a:stretch>
              </p:blipFill>
              <p:spPr>
                <a:xfrm>
                  <a:off x="2453564" y="6420605"/>
                  <a:ext cx="66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Ink 65">
                  <a:extLst>
                    <a:ext uri="{FF2B5EF4-FFF2-40B4-BE49-F238E27FC236}">
                      <a16:creationId xmlns:a16="http://schemas.microsoft.com/office/drawing/2014/main" id="{0EEC57FD-48D2-A341-BBB9-7F80E8C4EF84}"/>
                    </a:ext>
                  </a:extLst>
                </p14:cNvPr>
                <p14:cNvContentPartPr/>
                <p14:nvPr/>
              </p14:nvContentPartPr>
              <p14:xfrm>
                <a:off x="2575604" y="6463805"/>
                <a:ext cx="52200" cy="73440"/>
              </p14:xfrm>
            </p:contentPart>
          </mc:Choice>
          <mc:Fallback xmlns="">
            <p:pic>
              <p:nvPicPr>
                <p:cNvPr id="66" name="Ink 65">
                  <a:extLst>
                    <a:ext uri="{FF2B5EF4-FFF2-40B4-BE49-F238E27FC236}">
                      <a16:creationId xmlns:a16="http://schemas.microsoft.com/office/drawing/2014/main" id="{0EEC57FD-48D2-A341-BBB9-7F80E8C4EF84}"/>
                    </a:ext>
                  </a:extLst>
                </p:cNvPr>
                <p:cNvPicPr/>
                <p:nvPr/>
              </p:nvPicPr>
              <p:blipFill>
                <a:blip r:embed="rId66"/>
                <a:stretch>
                  <a:fillRect/>
                </a:stretch>
              </p:blipFill>
              <p:spPr>
                <a:xfrm>
                  <a:off x="2568096" y="6456245"/>
                  <a:ext cx="67216"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7" name="Ink 66">
                  <a:extLst>
                    <a:ext uri="{FF2B5EF4-FFF2-40B4-BE49-F238E27FC236}">
                      <a16:creationId xmlns:a16="http://schemas.microsoft.com/office/drawing/2014/main" id="{2D75A0DF-7CFF-0446-8B89-F1F193C8BF82}"/>
                    </a:ext>
                  </a:extLst>
                </p14:cNvPr>
                <p14:cNvContentPartPr/>
                <p14:nvPr/>
              </p14:nvContentPartPr>
              <p14:xfrm>
                <a:off x="2632844" y="6492245"/>
                <a:ext cx="38880" cy="33120"/>
              </p14:xfrm>
            </p:contentPart>
          </mc:Choice>
          <mc:Fallback xmlns="">
            <p:pic>
              <p:nvPicPr>
                <p:cNvPr id="67" name="Ink 66">
                  <a:extLst>
                    <a:ext uri="{FF2B5EF4-FFF2-40B4-BE49-F238E27FC236}">
                      <a16:creationId xmlns:a16="http://schemas.microsoft.com/office/drawing/2014/main" id="{2D75A0DF-7CFF-0446-8B89-F1F193C8BF82}"/>
                    </a:ext>
                  </a:extLst>
                </p:cNvPr>
                <p:cNvPicPr/>
                <p:nvPr/>
              </p:nvPicPr>
              <p:blipFill>
                <a:blip r:embed="rId68"/>
                <a:stretch>
                  <a:fillRect/>
                </a:stretch>
              </p:blipFill>
              <p:spPr>
                <a:xfrm>
                  <a:off x="2625284" y="6484685"/>
                  <a:ext cx="54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Ink 67">
                  <a:extLst>
                    <a:ext uri="{FF2B5EF4-FFF2-40B4-BE49-F238E27FC236}">
                      <a16:creationId xmlns:a16="http://schemas.microsoft.com/office/drawing/2014/main" id="{777FF6A1-710D-F74E-B242-41239863B9F8}"/>
                    </a:ext>
                  </a:extLst>
                </p14:cNvPr>
                <p14:cNvContentPartPr/>
                <p14:nvPr/>
              </p14:nvContentPartPr>
              <p14:xfrm>
                <a:off x="2675684" y="6476405"/>
                <a:ext cx="106560" cy="59040"/>
              </p14:xfrm>
            </p:contentPart>
          </mc:Choice>
          <mc:Fallback xmlns="">
            <p:pic>
              <p:nvPicPr>
                <p:cNvPr id="68" name="Ink 67">
                  <a:extLst>
                    <a:ext uri="{FF2B5EF4-FFF2-40B4-BE49-F238E27FC236}">
                      <a16:creationId xmlns:a16="http://schemas.microsoft.com/office/drawing/2014/main" id="{777FF6A1-710D-F74E-B242-41239863B9F8}"/>
                    </a:ext>
                  </a:extLst>
                </p:cNvPr>
                <p:cNvPicPr/>
                <p:nvPr/>
              </p:nvPicPr>
              <p:blipFill>
                <a:blip r:embed="rId70"/>
                <a:stretch>
                  <a:fillRect/>
                </a:stretch>
              </p:blipFill>
              <p:spPr>
                <a:xfrm>
                  <a:off x="2668124" y="6468845"/>
                  <a:ext cx="121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9" name="Ink 68">
                  <a:extLst>
                    <a:ext uri="{FF2B5EF4-FFF2-40B4-BE49-F238E27FC236}">
                      <a16:creationId xmlns:a16="http://schemas.microsoft.com/office/drawing/2014/main" id="{6B9582F7-B4E5-6343-A8E2-7A8F77BDE4DD}"/>
                    </a:ext>
                  </a:extLst>
                </p14:cNvPr>
                <p14:cNvContentPartPr/>
                <p14:nvPr/>
              </p14:nvContentPartPr>
              <p14:xfrm>
                <a:off x="2767484" y="6492605"/>
                <a:ext cx="47160" cy="48960"/>
              </p14:xfrm>
            </p:contentPart>
          </mc:Choice>
          <mc:Fallback xmlns="">
            <p:pic>
              <p:nvPicPr>
                <p:cNvPr id="69" name="Ink 68">
                  <a:extLst>
                    <a:ext uri="{FF2B5EF4-FFF2-40B4-BE49-F238E27FC236}">
                      <a16:creationId xmlns:a16="http://schemas.microsoft.com/office/drawing/2014/main" id="{6B9582F7-B4E5-6343-A8E2-7A8F77BDE4DD}"/>
                    </a:ext>
                  </a:extLst>
                </p:cNvPr>
                <p:cNvPicPr/>
                <p:nvPr/>
              </p:nvPicPr>
              <p:blipFill>
                <a:blip r:embed="rId72"/>
                <a:stretch>
                  <a:fillRect/>
                </a:stretch>
              </p:blipFill>
              <p:spPr>
                <a:xfrm>
                  <a:off x="2759981" y="6485045"/>
                  <a:ext cx="62165"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 name="Ink 69">
                  <a:extLst>
                    <a:ext uri="{FF2B5EF4-FFF2-40B4-BE49-F238E27FC236}">
                      <a16:creationId xmlns:a16="http://schemas.microsoft.com/office/drawing/2014/main" id="{638D37C8-1087-D54D-A6D4-E204A7348E7D}"/>
                    </a:ext>
                  </a:extLst>
                </p14:cNvPr>
                <p14:cNvContentPartPr/>
                <p14:nvPr/>
              </p14:nvContentPartPr>
              <p14:xfrm>
                <a:off x="2818604" y="6426725"/>
                <a:ext cx="55440" cy="122760"/>
              </p14:xfrm>
            </p:contentPart>
          </mc:Choice>
          <mc:Fallback xmlns="">
            <p:pic>
              <p:nvPicPr>
                <p:cNvPr id="70" name="Ink 69">
                  <a:extLst>
                    <a:ext uri="{FF2B5EF4-FFF2-40B4-BE49-F238E27FC236}">
                      <a16:creationId xmlns:a16="http://schemas.microsoft.com/office/drawing/2014/main" id="{638D37C8-1087-D54D-A6D4-E204A7348E7D}"/>
                    </a:ext>
                  </a:extLst>
                </p:cNvPr>
                <p:cNvPicPr/>
                <p:nvPr/>
              </p:nvPicPr>
              <p:blipFill>
                <a:blip r:embed="rId74"/>
                <a:stretch>
                  <a:fillRect/>
                </a:stretch>
              </p:blipFill>
              <p:spPr>
                <a:xfrm>
                  <a:off x="2811044" y="6419165"/>
                  <a:ext cx="70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1" name="Ink 70">
                  <a:extLst>
                    <a:ext uri="{FF2B5EF4-FFF2-40B4-BE49-F238E27FC236}">
                      <a16:creationId xmlns:a16="http://schemas.microsoft.com/office/drawing/2014/main" id="{0635C133-DBA8-0F48-9693-95FD6341CA69}"/>
                    </a:ext>
                  </a:extLst>
                </p14:cNvPr>
                <p14:cNvContentPartPr/>
                <p14:nvPr/>
              </p14:nvContentPartPr>
              <p14:xfrm>
                <a:off x="2900324" y="6473885"/>
                <a:ext cx="32400" cy="65520"/>
              </p14:xfrm>
            </p:contentPart>
          </mc:Choice>
          <mc:Fallback xmlns="">
            <p:pic>
              <p:nvPicPr>
                <p:cNvPr id="71" name="Ink 70">
                  <a:extLst>
                    <a:ext uri="{FF2B5EF4-FFF2-40B4-BE49-F238E27FC236}">
                      <a16:creationId xmlns:a16="http://schemas.microsoft.com/office/drawing/2014/main" id="{0635C133-DBA8-0F48-9693-95FD6341CA69}"/>
                    </a:ext>
                  </a:extLst>
                </p:cNvPr>
                <p:cNvPicPr/>
                <p:nvPr/>
              </p:nvPicPr>
              <p:blipFill>
                <a:blip r:embed="rId76"/>
                <a:stretch>
                  <a:fillRect/>
                </a:stretch>
              </p:blipFill>
              <p:spPr>
                <a:xfrm>
                  <a:off x="2892847" y="6466366"/>
                  <a:ext cx="47354" cy="80557"/>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Ink 72">
                  <a:extLst>
                    <a:ext uri="{FF2B5EF4-FFF2-40B4-BE49-F238E27FC236}">
                      <a16:creationId xmlns:a16="http://schemas.microsoft.com/office/drawing/2014/main" id="{1F86774B-2B61-2743-AFE3-21E20CBF888C}"/>
                    </a:ext>
                  </a:extLst>
                </p14:cNvPr>
                <p14:cNvContentPartPr/>
                <p14:nvPr/>
              </p14:nvContentPartPr>
              <p14:xfrm>
                <a:off x="3016244" y="6409805"/>
                <a:ext cx="188280" cy="133920"/>
              </p14:xfrm>
            </p:contentPart>
          </mc:Choice>
          <mc:Fallback xmlns="">
            <p:pic>
              <p:nvPicPr>
                <p:cNvPr id="73" name="Ink 72">
                  <a:extLst>
                    <a:ext uri="{FF2B5EF4-FFF2-40B4-BE49-F238E27FC236}">
                      <a16:creationId xmlns:a16="http://schemas.microsoft.com/office/drawing/2014/main" id="{1F86774B-2B61-2743-AFE3-21E20CBF888C}"/>
                    </a:ext>
                  </a:extLst>
                </p:cNvPr>
                <p:cNvPicPr/>
                <p:nvPr/>
              </p:nvPicPr>
              <p:blipFill>
                <a:blip r:embed="rId78"/>
                <a:stretch>
                  <a:fillRect/>
                </a:stretch>
              </p:blipFill>
              <p:spPr>
                <a:xfrm>
                  <a:off x="3005804" y="6399365"/>
                  <a:ext cx="208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Ink 73">
                  <a:extLst>
                    <a:ext uri="{FF2B5EF4-FFF2-40B4-BE49-F238E27FC236}">
                      <a16:creationId xmlns:a16="http://schemas.microsoft.com/office/drawing/2014/main" id="{C167A158-1996-594D-8716-E23D3333B3B7}"/>
                    </a:ext>
                  </a:extLst>
                </p14:cNvPr>
                <p14:cNvContentPartPr/>
                <p14:nvPr/>
              </p14:nvContentPartPr>
              <p14:xfrm>
                <a:off x="3261404" y="6453365"/>
                <a:ext cx="145080" cy="12600"/>
              </p14:xfrm>
            </p:contentPart>
          </mc:Choice>
          <mc:Fallback xmlns="">
            <p:pic>
              <p:nvPicPr>
                <p:cNvPr id="74" name="Ink 73">
                  <a:extLst>
                    <a:ext uri="{FF2B5EF4-FFF2-40B4-BE49-F238E27FC236}">
                      <a16:creationId xmlns:a16="http://schemas.microsoft.com/office/drawing/2014/main" id="{C167A158-1996-594D-8716-E23D3333B3B7}"/>
                    </a:ext>
                  </a:extLst>
                </p:cNvPr>
                <p:cNvPicPr/>
                <p:nvPr/>
              </p:nvPicPr>
              <p:blipFill>
                <a:blip r:embed="rId80"/>
                <a:stretch>
                  <a:fillRect/>
                </a:stretch>
              </p:blipFill>
              <p:spPr>
                <a:xfrm>
                  <a:off x="3253844" y="6445805"/>
                  <a:ext cx="160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Ink 74">
                  <a:extLst>
                    <a:ext uri="{FF2B5EF4-FFF2-40B4-BE49-F238E27FC236}">
                      <a16:creationId xmlns:a16="http://schemas.microsoft.com/office/drawing/2014/main" id="{1EE29F37-84A6-D546-9F59-604AA606AC7E}"/>
                    </a:ext>
                  </a:extLst>
                </p14:cNvPr>
                <p14:cNvContentPartPr/>
                <p14:nvPr/>
              </p14:nvContentPartPr>
              <p14:xfrm>
                <a:off x="3326564" y="6404405"/>
                <a:ext cx="41040" cy="136800"/>
              </p14:xfrm>
            </p:contentPart>
          </mc:Choice>
          <mc:Fallback xmlns="">
            <p:pic>
              <p:nvPicPr>
                <p:cNvPr id="75" name="Ink 74">
                  <a:extLst>
                    <a:ext uri="{FF2B5EF4-FFF2-40B4-BE49-F238E27FC236}">
                      <a16:creationId xmlns:a16="http://schemas.microsoft.com/office/drawing/2014/main" id="{1EE29F37-84A6-D546-9F59-604AA606AC7E}"/>
                    </a:ext>
                  </a:extLst>
                </p:cNvPr>
                <p:cNvPicPr/>
                <p:nvPr/>
              </p:nvPicPr>
              <p:blipFill>
                <a:blip r:embed="rId82"/>
                <a:stretch>
                  <a:fillRect/>
                </a:stretch>
              </p:blipFill>
              <p:spPr>
                <a:xfrm>
                  <a:off x="3319004" y="6396845"/>
                  <a:ext cx="56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Ink 75">
                  <a:extLst>
                    <a:ext uri="{FF2B5EF4-FFF2-40B4-BE49-F238E27FC236}">
                      <a16:creationId xmlns:a16="http://schemas.microsoft.com/office/drawing/2014/main" id="{FA83F556-AA7E-1845-926F-D5D1863948D1}"/>
                    </a:ext>
                  </a:extLst>
                </p14:cNvPr>
                <p14:cNvContentPartPr/>
                <p14:nvPr/>
              </p14:nvContentPartPr>
              <p14:xfrm>
                <a:off x="3383804" y="6473885"/>
                <a:ext cx="12240" cy="12600"/>
              </p14:xfrm>
            </p:contentPart>
          </mc:Choice>
          <mc:Fallback xmlns="">
            <p:pic>
              <p:nvPicPr>
                <p:cNvPr id="76" name="Ink 75">
                  <a:extLst>
                    <a:ext uri="{FF2B5EF4-FFF2-40B4-BE49-F238E27FC236}">
                      <a16:creationId xmlns:a16="http://schemas.microsoft.com/office/drawing/2014/main" id="{FA83F556-AA7E-1845-926F-D5D1863948D1}"/>
                    </a:ext>
                  </a:extLst>
                </p:cNvPr>
                <p:cNvPicPr/>
                <p:nvPr/>
              </p:nvPicPr>
              <p:blipFill>
                <a:blip r:embed="rId84"/>
                <a:stretch>
                  <a:fillRect/>
                </a:stretch>
              </p:blipFill>
              <p:spPr>
                <a:xfrm>
                  <a:off x="3376460" y="6466325"/>
                  <a:ext cx="26928"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7" name="Ink 76">
                  <a:extLst>
                    <a:ext uri="{FF2B5EF4-FFF2-40B4-BE49-F238E27FC236}">
                      <a16:creationId xmlns:a16="http://schemas.microsoft.com/office/drawing/2014/main" id="{59885773-FC33-EC42-B482-1453DE3FC809}"/>
                    </a:ext>
                  </a:extLst>
                </p14:cNvPr>
                <p14:cNvContentPartPr/>
                <p14:nvPr/>
              </p14:nvContentPartPr>
              <p14:xfrm>
                <a:off x="3357164" y="6496205"/>
                <a:ext cx="43200" cy="39240"/>
              </p14:xfrm>
            </p:contentPart>
          </mc:Choice>
          <mc:Fallback xmlns="">
            <p:pic>
              <p:nvPicPr>
                <p:cNvPr id="77" name="Ink 76">
                  <a:extLst>
                    <a:ext uri="{FF2B5EF4-FFF2-40B4-BE49-F238E27FC236}">
                      <a16:creationId xmlns:a16="http://schemas.microsoft.com/office/drawing/2014/main" id="{59885773-FC33-EC42-B482-1453DE3FC809}"/>
                    </a:ext>
                  </a:extLst>
                </p:cNvPr>
                <p:cNvPicPr/>
                <p:nvPr/>
              </p:nvPicPr>
              <p:blipFill>
                <a:blip r:embed="rId86"/>
                <a:stretch>
                  <a:fillRect/>
                </a:stretch>
              </p:blipFill>
              <p:spPr>
                <a:xfrm>
                  <a:off x="3349604" y="6488575"/>
                  <a:ext cx="58320" cy="545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8" name="Ink 77">
                  <a:extLst>
                    <a:ext uri="{FF2B5EF4-FFF2-40B4-BE49-F238E27FC236}">
                      <a16:creationId xmlns:a16="http://schemas.microsoft.com/office/drawing/2014/main" id="{0916D261-85D2-E049-8EF8-74512899144F}"/>
                    </a:ext>
                  </a:extLst>
                </p14:cNvPr>
                <p14:cNvContentPartPr/>
                <p14:nvPr/>
              </p14:nvContentPartPr>
              <p14:xfrm>
                <a:off x="3409364" y="6492245"/>
                <a:ext cx="46080" cy="30960"/>
              </p14:xfrm>
            </p:contentPart>
          </mc:Choice>
          <mc:Fallback xmlns="">
            <p:pic>
              <p:nvPicPr>
                <p:cNvPr id="78" name="Ink 77">
                  <a:extLst>
                    <a:ext uri="{FF2B5EF4-FFF2-40B4-BE49-F238E27FC236}">
                      <a16:creationId xmlns:a16="http://schemas.microsoft.com/office/drawing/2014/main" id="{0916D261-85D2-E049-8EF8-74512899144F}"/>
                    </a:ext>
                  </a:extLst>
                </p:cNvPr>
                <p:cNvPicPr/>
                <p:nvPr/>
              </p:nvPicPr>
              <p:blipFill>
                <a:blip r:embed="rId88"/>
                <a:stretch>
                  <a:fillRect/>
                </a:stretch>
              </p:blipFill>
              <p:spPr>
                <a:xfrm>
                  <a:off x="3401744" y="6484685"/>
                  <a:ext cx="61319"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0" name="Ink 79">
                  <a:extLst>
                    <a:ext uri="{FF2B5EF4-FFF2-40B4-BE49-F238E27FC236}">
                      <a16:creationId xmlns:a16="http://schemas.microsoft.com/office/drawing/2014/main" id="{F8A0663B-5184-3146-BD77-5FC3C4BAAB69}"/>
                    </a:ext>
                  </a:extLst>
                </p14:cNvPr>
                <p14:cNvContentPartPr/>
                <p14:nvPr/>
              </p14:nvContentPartPr>
              <p14:xfrm>
                <a:off x="3490004" y="6484325"/>
                <a:ext cx="73440" cy="149040"/>
              </p14:xfrm>
            </p:contentPart>
          </mc:Choice>
          <mc:Fallback xmlns="">
            <p:pic>
              <p:nvPicPr>
                <p:cNvPr id="80" name="Ink 79">
                  <a:extLst>
                    <a:ext uri="{FF2B5EF4-FFF2-40B4-BE49-F238E27FC236}">
                      <a16:creationId xmlns:a16="http://schemas.microsoft.com/office/drawing/2014/main" id="{F8A0663B-5184-3146-BD77-5FC3C4BAAB69}"/>
                    </a:ext>
                  </a:extLst>
                </p:cNvPr>
                <p:cNvPicPr/>
                <p:nvPr/>
              </p:nvPicPr>
              <p:blipFill>
                <a:blip r:embed="rId90"/>
                <a:stretch>
                  <a:fillRect/>
                </a:stretch>
              </p:blipFill>
              <p:spPr>
                <a:xfrm>
                  <a:off x="3479615" y="6473910"/>
                  <a:ext cx="93502" cy="169151"/>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1" name="Ink 80">
                  <a:extLst>
                    <a:ext uri="{FF2B5EF4-FFF2-40B4-BE49-F238E27FC236}">
                      <a16:creationId xmlns:a16="http://schemas.microsoft.com/office/drawing/2014/main" id="{B152A9B4-5402-2549-88B8-973963FBB293}"/>
                    </a:ext>
                  </a:extLst>
                </p14:cNvPr>
                <p14:cNvContentPartPr/>
                <p14:nvPr/>
              </p14:nvContentPartPr>
              <p14:xfrm>
                <a:off x="3583964" y="6490085"/>
                <a:ext cx="39240" cy="41040"/>
              </p14:xfrm>
            </p:contentPart>
          </mc:Choice>
          <mc:Fallback xmlns="">
            <p:pic>
              <p:nvPicPr>
                <p:cNvPr id="81" name="Ink 80">
                  <a:extLst>
                    <a:ext uri="{FF2B5EF4-FFF2-40B4-BE49-F238E27FC236}">
                      <a16:creationId xmlns:a16="http://schemas.microsoft.com/office/drawing/2014/main" id="{B152A9B4-5402-2549-88B8-973963FBB293}"/>
                    </a:ext>
                  </a:extLst>
                </p:cNvPr>
                <p:cNvPicPr/>
                <p:nvPr/>
              </p:nvPicPr>
              <p:blipFill>
                <a:blip r:embed="rId92"/>
                <a:stretch>
                  <a:fillRect/>
                </a:stretch>
              </p:blipFill>
              <p:spPr>
                <a:xfrm>
                  <a:off x="3573524" y="6479645"/>
                  <a:ext cx="59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2" name="Ink 81">
                  <a:extLst>
                    <a:ext uri="{FF2B5EF4-FFF2-40B4-BE49-F238E27FC236}">
                      <a16:creationId xmlns:a16="http://schemas.microsoft.com/office/drawing/2014/main" id="{D97B4BEB-FA95-2646-926C-F6F766CB8447}"/>
                    </a:ext>
                  </a:extLst>
                </p14:cNvPr>
                <p14:cNvContentPartPr/>
                <p14:nvPr/>
              </p14:nvContentPartPr>
              <p14:xfrm>
                <a:off x="3643004" y="6487565"/>
                <a:ext cx="28800" cy="43560"/>
              </p14:xfrm>
            </p:contentPart>
          </mc:Choice>
          <mc:Fallback xmlns="">
            <p:pic>
              <p:nvPicPr>
                <p:cNvPr id="82" name="Ink 81">
                  <a:extLst>
                    <a:ext uri="{FF2B5EF4-FFF2-40B4-BE49-F238E27FC236}">
                      <a16:creationId xmlns:a16="http://schemas.microsoft.com/office/drawing/2014/main" id="{D97B4BEB-FA95-2646-926C-F6F766CB8447}"/>
                    </a:ext>
                  </a:extLst>
                </p:cNvPr>
                <p:cNvPicPr/>
                <p:nvPr/>
              </p:nvPicPr>
              <p:blipFill>
                <a:blip r:embed="rId94"/>
                <a:stretch>
                  <a:fillRect/>
                </a:stretch>
              </p:blipFill>
              <p:spPr>
                <a:xfrm>
                  <a:off x="3632693" y="6477125"/>
                  <a:ext cx="48711"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3" name="Ink 82">
                  <a:extLst>
                    <a:ext uri="{FF2B5EF4-FFF2-40B4-BE49-F238E27FC236}">
                      <a16:creationId xmlns:a16="http://schemas.microsoft.com/office/drawing/2014/main" id="{E0B3472A-E030-424C-821C-E9936676D006}"/>
                    </a:ext>
                  </a:extLst>
                </p14:cNvPr>
                <p14:cNvContentPartPr/>
                <p14:nvPr/>
              </p14:nvContentPartPr>
              <p14:xfrm>
                <a:off x="3681884" y="6406565"/>
                <a:ext cx="71640" cy="126720"/>
              </p14:xfrm>
            </p:contentPart>
          </mc:Choice>
          <mc:Fallback xmlns="">
            <p:pic>
              <p:nvPicPr>
                <p:cNvPr id="83" name="Ink 82">
                  <a:extLst>
                    <a:ext uri="{FF2B5EF4-FFF2-40B4-BE49-F238E27FC236}">
                      <a16:creationId xmlns:a16="http://schemas.microsoft.com/office/drawing/2014/main" id="{E0B3472A-E030-424C-821C-E9936676D006}"/>
                    </a:ext>
                  </a:extLst>
                </p:cNvPr>
                <p:cNvPicPr/>
                <p:nvPr/>
              </p:nvPicPr>
              <p:blipFill>
                <a:blip r:embed="rId96"/>
                <a:stretch>
                  <a:fillRect/>
                </a:stretch>
              </p:blipFill>
              <p:spPr>
                <a:xfrm>
                  <a:off x="3671496" y="6396125"/>
                  <a:ext cx="91699"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5" name="Ink 84">
                  <a:extLst>
                    <a:ext uri="{FF2B5EF4-FFF2-40B4-BE49-F238E27FC236}">
                      <a16:creationId xmlns:a16="http://schemas.microsoft.com/office/drawing/2014/main" id="{84E71B80-5420-1A4D-8A64-92B2A35147BE}"/>
                    </a:ext>
                  </a:extLst>
                </p14:cNvPr>
                <p14:cNvContentPartPr/>
                <p14:nvPr/>
              </p14:nvContentPartPr>
              <p14:xfrm>
                <a:off x="3802124" y="6545885"/>
                <a:ext cx="10440" cy="7920"/>
              </p14:xfrm>
            </p:contentPart>
          </mc:Choice>
          <mc:Fallback xmlns="">
            <p:pic>
              <p:nvPicPr>
                <p:cNvPr id="85" name="Ink 84">
                  <a:extLst>
                    <a:ext uri="{FF2B5EF4-FFF2-40B4-BE49-F238E27FC236}">
                      <a16:creationId xmlns:a16="http://schemas.microsoft.com/office/drawing/2014/main" id="{84E71B80-5420-1A4D-8A64-92B2A35147BE}"/>
                    </a:ext>
                  </a:extLst>
                </p:cNvPr>
                <p:cNvPicPr/>
                <p:nvPr/>
              </p:nvPicPr>
              <p:blipFill>
                <a:blip r:embed="rId98"/>
                <a:stretch>
                  <a:fillRect/>
                </a:stretch>
              </p:blipFill>
              <p:spPr>
                <a:xfrm>
                  <a:off x="3794564" y="6537965"/>
                  <a:ext cx="25560" cy="23760"/>
                </a:xfrm>
                <a:prstGeom prst="rect">
                  <a:avLst/>
                </a:prstGeom>
              </p:spPr>
            </p:pic>
          </mc:Fallback>
        </mc:AlternateContent>
      </p:grpSp>
      <p:grpSp>
        <p:nvGrpSpPr>
          <p:cNvPr id="197" name="Group 196">
            <a:extLst>
              <a:ext uri="{FF2B5EF4-FFF2-40B4-BE49-F238E27FC236}">
                <a16:creationId xmlns:a16="http://schemas.microsoft.com/office/drawing/2014/main" id="{65A85029-0317-C444-BFFC-3CE63A1A7EB8}"/>
              </a:ext>
            </a:extLst>
          </p:cNvPr>
          <p:cNvGrpSpPr/>
          <p:nvPr/>
        </p:nvGrpSpPr>
        <p:grpSpPr>
          <a:xfrm>
            <a:off x="3892124" y="6402245"/>
            <a:ext cx="3436430" cy="685485"/>
            <a:chOff x="3892124" y="6402245"/>
            <a:chExt cx="3436430" cy="685485"/>
          </a:xfrm>
        </p:grpSpPr>
        <mc:AlternateContent xmlns:mc="http://schemas.openxmlformats.org/markup-compatibility/2006" xmlns:p14="http://schemas.microsoft.com/office/powerpoint/2010/main">
          <mc:Choice Requires="p14">
            <p:contentPart p14:bwMode="auto" r:id="rId99">
              <p14:nvContentPartPr>
                <p14:cNvPr id="87" name="Ink 86">
                  <a:extLst>
                    <a:ext uri="{FF2B5EF4-FFF2-40B4-BE49-F238E27FC236}">
                      <a16:creationId xmlns:a16="http://schemas.microsoft.com/office/drawing/2014/main" id="{B0E27458-B54D-F640-8AAC-BA4BC511ECEB}"/>
                    </a:ext>
                  </a:extLst>
                </p14:cNvPr>
                <p14:cNvContentPartPr/>
                <p14:nvPr/>
              </p14:nvContentPartPr>
              <p14:xfrm>
                <a:off x="3892124" y="6402605"/>
                <a:ext cx="22680" cy="42840"/>
              </p14:xfrm>
            </p:contentPart>
          </mc:Choice>
          <mc:Fallback xmlns="">
            <p:pic>
              <p:nvPicPr>
                <p:cNvPr id="87" name="Ink 86">
                  <a:extLst>
                    <a:ext uri="{FF2B5EF4-FFF2-40B4-BE49-F238E27FC236}">
                      <a16:creationId xmlns:a16="http://schemas.microsoft.com/office/drawing/2014/main" id="{B0E27458-B54D-F640-8AAC-BA4BC511ECEB}"/>
                    </a:ext>
                  </a:extLst>
                </p:cNvPr>
                <p:cNvPicPr/>
                <p:nvPr/>
              </p:nvPicPr>
              <p:blipFill>
                <a:blip r:embed="rId100"/>
                <a:stretch>
                  <a:fillRect/>
                </a:stretch>
              </p:blipFill>
              <p:spPr>
                <a:xfrm>
                  <a:off x="3881847" y="6392165"/>
                  <a:ext cx="42525"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 name="Ink 87">
                  <a:extLst>
                    <a:ext uri="{FF2B5EF4-FFF2-40B4-BE49-F238E27FC236}">
                      <a16:creationId xmlns:a16="http://schemas.microsoft.com/office/drawing/2014/main" id="{1794A30D-297A-C14E-BC59-B1CAF5292CAF}"/>
                    </a:ext>
                  </a:extLst>
                </p14:cNvPr>
                <p14:cNvContentPartPr/>
                <p14:nvPr/>
              </p14:nvContentPartPr>
              <p14:xfrm>
                <a:off x="3928844" y="6408725"/>
                <a:ext cx="20880" cy="36720"/>
              </p14:xfrm>
            </p:contentPart>
          </mc:Choice>
          <mc:Fallback xmlns="">
            <p:pic>
              <p:nvPicPr>
                <p:cNvPr id="88" name="Ink 87">
                  <a:extLst>
                    <a:ext uri="{FF2B5EF4-FFF2-40B4-BE49-F238E27FC236}">
                      <a16:creationId xmlns:a16="http://schemas.microsoft.com/office/drawing/2014/main" id="{1794A30D-297A-C14E-BC59-B1CAF5292CAF}"/>
                    </a:ext>
                  </a:extLst>
                </p:cNvPr>
                <p:cNvPicPr/>
                <p:nvPr/>
              </p:nvPicPr>
              <p:blipFill>
                <a:blip r:embed="rId102"/>
                <a:stretch>
                  <a:fillRect/>
                </a:stretch>
              </p:blipFill>
              <p:spPr>
                <a:xfrm>
                  <a:off x="3918404" y="6398285"/>
                  <a:ext cx="41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9" name="Ink 88">
                  <a:extLst>
                    <a:ext uri="{FF2B5EF4-FFF2-40B4-BE49-F238E27FC236}">
                      <a16:creationId xmlns:a16="http://schemas.microsoft.com/office/drawing/2014/main" id="{B1E60F64-7233-9743-8262-2708CE688093}"/>
                    </a:ext>
                  </a:extLst>
                </p14:cNvPr>
                <p14:cNvContentPartPr/>
                <p14:nvPr/>
              </p14:nvContentPartPr>
              <p14:xfrm>
                <a:off x="3955124" y="6419885"/>
                <a:ext cx="82080" cy="95760"/>
              </p14:xfrm>
            </p:contentPart>
          </mc:Choice>
          <mc:Fallback xmlns="">
            <p:pic>
              <p:nvPicPr>
                <p:cNvPr id="89" name="Ink 88">
                  <a:extLst>
                    <a:ext uri="{FF2B5EF4-FFF2-40B4-BE49-F238E27FC236}">
                      <a16:creationId xmlns:a16="http://schemas.microsoft.com/office/drawing/2014/main" id="{B1E60F64-7233-9743-8262-2708CE688093}"/>
                    </a:ext>
                  </a:extLst>
                </p:cNvPr>
                <p:cNvPicPr/>
                <p:nvPr/>
              </p:nvPicPr>
              <p:blipFill>
                <a:blip r:embed="rId104"/>
                <a:stretch>
                  <a:fillRect/>
                </a:stretch>
              </p:blipFill>
              <p:spPr>
                <a:xfrm>
                  <a:off x="3947564" y="6412353"/>
                  <a:ext cx="97200" cy="110823"/>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Ink 89">
                  <a:extLst>
                    <a:ext uri="{FF2B5EF4-FFF2-40B4-BE49-F238E27FC236}">
                      <a16:creationId xmlns:a16="http://schemas.microsoft.com/office/drawing/2014/main" id="{B70A5731-C67F-EC47-ADE0-5759C0750EF9}"/>
                    </a:ext>
                  </a:extLst>
                </p14:cNvPr>
                <p14:cNvContentPartPr/>
                <p14:nvPr/>
              </p14:nvContentPartPr>
              <p14:xfrm>
                <a:off x="4030724" y="6473885"/>
                <a:ext cx="57600" cy="37080"/>
              </p14:xfrm>
            </p:contentPart>
          </mc:Choice>
          <mc:Fallback xmlns="">
            <p:pic>
              <p:nvPicPr>
                <p:cNvPr id="90" name="Ink 89">
                  <a:extLst>
                    <a:ext uri="{FF2B5EF4-FFF2-40B4-BE49-F238E27FC236}">
                      <a16:creationId xmlns:a16="http://schemas.microsoft.com/office/drawing/2014/main" id="{B70A5731-C67F-EC47-ADE0-5759C0750EF9}"/>
                    </a:ext>
                  </a:extLst>
                </p:cNvPr>
                <p:cNvPicPr/>
                <p:nvPr/>
              </p:nvPicPr>
              <p:blipFill>
                <a:blip r:embed="rId106"/>
                <a:stretch>
                  <a:fillRect/>
                </a:stretch>
              </p:blipFill>
              <p:spPr>
                <a:xfrm>
                  <a:off x="4020218" y="6463445"/>
                  <a:ext cx="77887"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Ink 90">
                  <a:extLst>
                    <a:ext uri="{FF2B5EF4-FFF2-40B4-BE49-F238E27FC236}">
                      <a16:creationId xmlns:a16="http://schemas.microsoft.com/office/drawing/2014/main" id="{84DABD2C-40D4-C141-BAD1-F2B6A66440F7}"/>
                    </a:ext>
                  </a:extLst>
                </p14:cNvPr>
                <p14:cNvContentPartPr/>
                <p14:nvPr/>
              </p14:nvContentPartPr>
              <p14:xfrm>
                <a:off x="4085804" y="6478205"/>
                <a:ext cx="92160" cy="38520"/>
              </p14:xfrm>
            </p:contentPart>
          </mc:Choice>
          <mc:Fallback xmlns="">
            <p:pic>
              <p:nvPicPr>
                <p:cNvPr id="91" name="Ink 90">
                  <a:extLst>
                    <a:ext uri="{FF2B5EF4-FFF2-40B4-BE49-F238E27FC236}">
                      <a16:creationId xmlns:a16="http://schemas.microsoft.com/office/drawing/2014/main" id="{84DABD2C-40D4-C141-BAD1-F2B6A66440F7}"/>
                    </a:ext>
                  </a:extLst>
                </p:cNvPr>
                <p:cNvPicPr/>
                <p:nvPr/>
              </p:nvPicPr>
              <p:blipFill>
                <a:blip r:embed="rId108"/>
                <a:stretch>
                  <a:fillRect/>
                </a:stretch>
              </p:blipFill>
              <p:spPr>
                <a:xfrm>
                  <a:off x="4075364" y="6467765"/>
                  <a:ext cx="112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Ink 91">
                  <a:extLst>
                    <a:ext uri="{FF2B5EF4-FFF2-40B4-BE49-F238E27FC236}">
                      <a16:creationId xmlns:a16="http://schemas.microsoft.com/office/drawing/2014/main" id="{ED8C3078-8B4B-B641-8520-424F8302A8AD}"/>
                    </a:ext>
                  </a:extLst>
                </p14:cNvPr>
                <p14:cNvContentPartPr/>
                <p14:nvPr/>
              </p14:nvContentPartPr>
              <p14:xfrm>
                <a:off x="4188044" y="6506645"/>
                <a:ext cx="8640" cy="22680"/>
              </p14:xfrm>
            </p:contentPart>
          </mc:Choice>
          <mc:Fallback xmlns="">
            <p:pic>
              <p:nvPicPr>
                <p:cNvPr id="92" name="Ink 91">
                  <a:extLst>
                    <a:ext uri="{FF2B5EF4-FFF2-40B4-BE49-F238E27FC236}">
                      <a16:creationId xmlns:a16="http://schemas.microsoft.com/office/drawing/2014/main" id="{ED8C3078-8B4B-B641-8520-424F8302A8AD}"/>
                    </a:ext>
                  </a:extLst>
                </p:cNvPr>
                <p:cNvPicPr/>
                <p:nvPr/>
              </p:nvPicPr>
              <p:blipFill>
                <a:blip r:embed="rId110"/>
                <a:stretch>
                  <a:fillRect/>
                </a:stretch>
              </p:blipFill>
              <p:spPr>
                <a:xfrm>
                  <a:off x="4177604" y="6496205"/>
                  <a:ext cx="28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3" name="Ink 92">
                  <a:extLst>
                    <a:ext uri="{FF2B5EF4-FFF2-40B4-BE49-F238E27FC236}">
                      <a16:creationId xmlns:a16="http://schemas.microsoft.com/office/drawing/2014/main" id="{57F8BF1E-9A8D-3D45-8042-2ABA57191DB6}"/>
                    </a:ext>
                  </a:extLst>
                </p14:cNvPr>
                <p14:cNvContentPartPr/>
                <p14:nvPr/>
              </p14:nvContentPartPr>
              <p14:xfrm>
                <a:off x="4192004" y="6463805"/>
                <a:ext cx="8640" cy="22680"/>
              </p14:xfrm>
            </p:contentPart>
          </mc:Choice>
          <mc:Fallback xmlns="">
            <p:pic>
              <p:nvPicPr>
                <p:cNvPr id="93" name="Ink 92">
                  <a:extLst>
                    <a:ext uri="{FF2B5EF4-FFF2-40B4-BE49-F238E27FC236}">
                      <a16:creationId xmlns:a16="http://schemas.microsoft.com/office/drawing/2014/main" id="{57F8BF1E-9A8D-3D45-8042-2ABA57191DB6}"/>
                    </a:ext>
                  </a:extLst>
                </p:cNvPr>
                <p:cNvPicPr/>
                <p:nvPr/>
              </p:nvPicPr>
              <p:blipFill>
                <a:blip r:embed="rId112"/>
                <a:stretch>
                  <a:fillRect/>
                </a:stretch>
              </p:blipFill>
              <p:spPr>
                <a:xfrm>
                  <a:off x="4181110" y="6453197"/>
                  <a:ext cx="29677" cy="43165"/>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4" name="Ink 93">
                  <a:extLst>
                    <a:ext uri="{FF2B5EF4-FFF2-40B4-BE49-F238E27FC236}">
                      <a16:creationId xmlns:a16="http://schemas.microsoft.com/office/drawing/2014/main" id="{B90A0695-0ED3-AD4E-ACE5-6DACE44ECED1}"/>
                    </a:ext>
                  </a:extLst>
                </p14:cNvPr>
                <p14:cNvContentPartPr/>
                <p14:nvPr/>
              </p14:nvContentPartPr>
              <p14:xfrm>
                <a:off x="4222604" y="6482165"/>
                <a:ext cx="41040" cy="60840"/>
              </p14:xfrm>
            </p:contentPart>
          </mc:Choice>
          <mc:Fallback xmlns="">
            <p:pic>
              <p:nvPicPr>
                <p:cNvPr id="94" name="Ink 93">
                  <a:extLst>
                    <a:ext uri="{FF2B5EF4-FFF2-40B4-BE49-F238E27FC236}">
                      <a16:creationId xmlns:a16="http://schemas.microsoft.com/office/drawing/2014/main" id="{B90A0695-0ED3-AD4E-ACE5-6DACE44ECED1}"/>
                    </a:ext>
                  </a:extLst>
                </p:cNvPr>
                <p:cNvPicPr/>
                <p:nvPr/>
              </p:nvPicPr>
              <p:blipFill>
                <a:blip r:embed="rId114"/>
                <a:stretch>
                  <a:fillRect/>
                </a:stretch>
              </p:blipFill>
              <p:spPr>
                <a:xfrm>
                  <a:off x="4212164" y="6471725"/>
                  <a:ext cx="61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5" name="Ink 94">
                  <a:extLst>
                    <a:ext uri="{FF2B5EF4-FFF2-40B4-BE49-F238E27FC236}">
                      <a16:creationId xmlns:a16="http://schemas.microsoft.com/office/drawing/2014/main" id="{7925CCFF-20CA-4947-97D1-CB944A9A35C8}"/>
                    </a:ext>
                  </a:extLst>
                </p14:cNvPr>
                <p14:cNvContentPartPr/>
                <p14:nvPr/>
              </p14:nvContentPartPr>
              <p14:xfrm>
                <a:off x="4218644" y="6492245"/>
                <a:ext cx="53280" cy="39240"/>
              </p14:xfrm>
            </p:contentPart>
          </mc:Choice>
          <mc:Fallback xmlns="">
            <p:pic>
              <p:nvPicPr>
                <p:cNvPr id="95" name="Ink 94">
                  <a:extLst>
                    <a:ext uri="{FF2B5EF4-FFF2-40B4-BE49-F238E27FC236}">
                      <a16:creationId xmlns:a16="http://schemas.microsoft.com/office/drawing/2014/main" id="{7925CCFF-20CA-4947-97D1-CB944A9A35C8}"/>
                    </a:ext>
                  </a:extLst>
                </p:cNvPr>
                <p:cNvPicPr/>
                <p:nvPr/>
              </p:nvPicPr>
              <p:blipFill>
                <a:blip r:embed="rId116"/>
                <a:stretch>
                  <a:fillRect/>
                </a:stretch>
              </p:blipFill>
              <p:spPr>
                <a:xfrm>
                  <a:off x="4208274" y="6481805"/>
                  <a:ext cx="73305"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6" name="Ink 95">
                  <a:extLst>
                    <a:ext uri="{FF2B5EF4-FFF2-40B4-BE49-F238E27FC236}">
                      <a16:creationId xmlns:a16="http://schemas.microsoft.com/office/drawing/2014/main" id="{78A8DA86-29AA-BF4C-9B61-81C961A89435}"/>
                    </a:ext>
                  </a:extLst>
                </p14:cNvPr>
                <p14:cNvContentPartPr/>
                <p14:nvPr/>
              </p14:nvContentPartPr>
              <p14:xfrm>
                <a:off x="4294244" y="6414485"/>
                <a:ext cx="10440" cy="30960"/>
              </p14:xfrm>
            </p:contentPart>
          </mc:Choice>
          <mc:Fallback xmlns="">
            <p:pic>
              <p:nvPicPr>
                <p:cNvPr id="96" name="Ink 95">
                  <a:extLst>
                    <a:ext uri="{FF2B5EF4-FFF2-40B4-BE49-F238E27FC236}">
                      <a16:creationId xmlns:a16="http://schemas.microsoft.com/office/drawing/2014/main" id="{78A8DA86-29AA-BF4C-9B61-81C961A89435}"/>
                    </a:ext>
                  </a:extLst>
                </p:cNvPr>
                <p:cNvPicPr/>
                <p:nvPr/>
              </p:nvPicPr>
              <p:blipFill>
                <a:blip r:embed="rId118"/>
                <a:stretch>
                  <a:fillRect/>
                </a:stretch>
              </p:blipFill>
              <p:spPr>
                <a:xfrm>
                  <a:off x="4286684" y="6406925"/>
                  <a:ext cx="25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Ink 96">
                  <a:extLst>
                    <a:ext uri="{FF2B5EF4-FFF2-40B4-BE49-F238E27FC236}">
                      <a16:creationId xmlns:a16="http://schemas.microsoft.com/office/drawing/2014/main" id="{06665479-E94C-1A4E-8369-BEB6CF64900C}"/>
                    </a:ext>
                  </a:extLst>
                </p14:cNvPr>
                <p14:cNvContentPartPr/>
                <p14:nvPr/>
              </p14:nvContentPartPr>
              <p14:xfrm>
                <a:off x="4304324" y="6424205"/>
                <a:ext cx="20880" cy="35640"/>
              </p14:xfrm>
            </p:contentPart>
          </mc:Choice>
          <mc:Fallback xmlns="">
            <p:pic>
              <p:nvPicPr>
                <p:cNvPr id="97" name="Ink 96">
                  <a:extLst>
                    <a:ext uri="{FF2B5EF4-FFF2-40B4-BE49-F238E27FC236}">
                      <a16:creationId xmlns:a16="http://schemas.microsoft.com/office/drawing/2014/main" id="{06665479-E94C-1A4E-8369-BEB6CF64900C}"/>
                    </a:ext>
                  </a:extLst>
                </p:cNvPr>
                <p:cNvPicPr/>
                <p:nvPr/>
              </p:nvPicPr>
              <p:blipFill>
                <a:blip r:embed="rId120"/>
                <a:stretch>
                  <a:fillRect/>
                </a:stretch>
              </p:blipFill>
              <p:spPr>
                <a:xfrm>
                  <a:off x="4296764" y="6416721"/>
                  <a:ext cx="36000" cy="50609"/>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9" name="Ink 98">
                  <a:extLst>
                    <a:ext uri="{FF2B5EF4-FFF2-40B4-BE49-F238E27FC236}">
                      <a16:creationId xmlns:a16="http://schemas.microsoft.com/office/drawing/2014/main" id="{3D74AD6F-83D9-3642-BCEC-A959DEA3F557}"/>
                    </a:ext>
                  </a:extLst>
                </p14:cNvPr>
                <p14:cNvContentPartPr/>
                <p14:nvPr/>
              </p14:nvContentPartPr>
              <p14:xfrm>
                <a:off x="4347164" y="6486845"/>
                <a:ext cx="114480" cy="34200"/>
              </p14:xfrm>
            </p:contentPart>
          </mc:Choice>
          <mc:Fallback xmlns="">
            <p:pic>
              <p:nvPicPr>
                <p:cNvPr id="99" name="Ink 98">
                  <a:extLst>
                    <a:ext uri="{FF2B5EF4-FFF2-40B4-BE49-F238E27FC236}">
                      <a16:creationId xmlns:a16="http://schemas.microsoft.com/office/drawing/2014/main" id="{3D74AD6F-83D9-3642-BCEC-A959DEA3F557}"/>
                    </a:ext>
                  </a:extLst>
                </p:cNvPr>
                <p:cNvPicPr/>
                <p:nvPr/>
              </p:nvPicPr>
              <p:blipFill>
                <a:blip r:embed="rId122"/>
                <a:stretch>
                  <a:fillRect/>
                </a:stretch>
              </p:blipFill>
              <p:spPr>
                <a:xfrm>
                  <a:off x="4336757" y="6476514"/>
                  <a:ext cx="134577" cy="5415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0" name="Ink 99">
                  <a:extLst>
                    <a:ext uri="{FF2B5EF4-FFF2-40B4-BE49-F238E27FC236}">
                      <a16:creationId xmlns:a16="http://schemas.microsoft.com/office/drawing/2014/main" id="{F7E4B03A-73CA-254C-ACE8-5D65EA8A0CFB}"/>
                    </a:ext>
                  </a:extLst>
                </p14:cNvPr>
                <p14:cNvContentPartPr/>
                <p14:nvPr/>
              </p14:nvContentPartPr>
              <p14:xfrm>
                <a:off x="4518884" y="6402245"/>
                <a:ext cx="16560" cy="28800"/>
              </p14:xfrm>
            </p:contentPart>
          </mc:Choice>
          <mc:Fallback xmlns="">
            <p:pic>
              <p:nvPicPr>
                <p:cNvPr id="100" name="Ink 99">
                  <a:extLst>
                    <a:ext uri="{FF2B5EF4-FFF2-40B4-BE49-F238E27FC236}">
                      <a16:creationId xmlns:a16="http://schemas.microsoft.com/office/drawing/2014/main" id="{F7E4B03A-73CA-254C-ACE8-5D65EA8A0CFB}"/>
                    </a:ext>
                  </a:extLst>
                </p:cNvPr>
                <p:cNvPicPr/>
                <p:nvPr/>
              </p:nvPicPr>
              <p:blipFill>
                <a:blip r:embed="rId124"/>
                <a:stretch>
                  <a:fillRect/>
                </a:stretch>
              </p:blipFill>
              <p:spPr>
                <a:xfrm>
                  <a:off x="4508444" y="6391805"/>
                  <a:ext cx="36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1" name="Ink 100">
                  <a:extLst>
                    <a:ext uri="{FF2B5EF4-FFF2-40B4-BE49-F238E27FC236}">
                      <a16:creationId xmlns:a16="http://schemas.microsoft.com/office/drawing/2014/main" id="{12E571C9-D749-6B44-AABB-89932EE342B1}"/>
                    </a:ext>
                  </a:extLst>
                </p14:cNvPr>
                <p14:cNvContentPartPr/>
                <p14:nvPr/>
              </p14:nvContentPartPr>
              <p14:xfrm>
                <a:off x="4518524" y="6408365"/>
                <a:ext cx="41040" cy="43200"/>
              </p14:xfrm>
            </p:contentPart>
          </mc:Choice>
          <mc:Fallback xmlns="">
            <p:pic>
              <p:nvPicPr>
                <p:cNvPr id="101" name="Ink 100">
                  <a:extLst>
                    <a:ext uri="{FF2B5EF4-FFF2-40B4-BE49-F238E27FC236}">
                      <a16:creationId xmlns:a16="http://schemas.microsoft.com/office/drawing/2014/main" id="{12E571C9-D749-6B44-AABB-89932EE342B1}"/>
                    </a:ext>
                  </a:extLst>
                </p:cNvPr>
                <p:cNvPicPr/>
                <p:nvPr/>
              </p:nvPicPr>
              <p:blipFill>
                <a:blip r:embed="rId126"/>
                <a:stretch>
                  <a:fillRect/>
                </a:stretch>
              </p:blipFill>
              <p:spPr>
                <a:xfrm>
                  <a:off x="4507992" y="6397925"/>
                  <a:ext cx="61378"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2" name="Ink 101">
                  <a:extLst>
                    <a:ext uri="{FF2B5EF4-FFF2-40B4-BE49-F238E27FC236}">
                      <a16:creationId xmlns:a16="http://schemas.microsoft.com/office/drawing/2014/main" id="{FCFE4290-7EC6-CE43-8AC1-0035DC345FF6}"/>
                    </a:ext>
                  </a:extLst>
                </p14:cNvPr>
                <p14:cNvContentPartPr/>
                <p14:nvPr/>
              </p14:nvContentPartPr>
              <p14:xfrm>
                <a:off x="4532924" y="6478205"/>
                <a:ext cx="51480" cy="63000"/>
              </p14:xfrm>
            </p:contentPart>
          </mc:Choice>
          <mc:Fallback xmlns="">
            <p:pic>
              <p:nvPicPr>
                <p:cNvPr id="102" name="Ink 101">
                  <a:extLst>
                    <a:ext uri="{FF2B5EF4-FFF2-40B4-BE49-F238E27FC236}">
                      <a16:creationId xmlns:a16="http://schemas.microsoft.com/office/drawing/2014/main" id="{FCFE4290-7EC6-CE43-8AC1-0035DC345FF6}"/>
                    </a:ext>
                  </a:extLst>
                </p:cNvPr>
                <p:cNvPicPr/>
                <p:nvPr/>
              </p:nvPicPr>
              <p:blipFill>
                <a:blip r:embed="rId128"/>
                <a:stretch>
                  <a:fillRect/>
                </a:stretch>
              </p:blipFill>
              <p:spPr>
                <a:xfrm>
                  <a:off x="4522484" y="6467824"/>
                  <a:ext cx="71640" cy="83045"/>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 name="Ink 102">
                  <a:extLst>
                    <a:ext uri="{FF2B5EF4-FFF2-40B4-BE49-F238E27FC236}">
                      <a16:creationId xmlns:a16="http://schemas.microsoft.com/office/drawing/2014/main" id="{70FAF114-0003-4D4A-AE3F-4F727F4103EB}"/>
                    </a:ext>
                  </a:extLst>
                </p14:cNvPr>
                <p14:cNvContentPartPr/>
                <p14:nvPr/>
              </p14:nvContentPartPr>
              <p14:xfrm>
                <a:off x="4570004" y="6490445"/>
                <a:ext cx="63360" cy="42840"/>
              </p14:xfrm>
            </p:contentPart>
          </mc:Choice>
          <mc:Fallback xmlns="">
            <p:pic>
              <p:nvPicPr>
                <p:cNvPr id="103" name="Ink 102">
                  <a:extLst>
                    <a:ext uri="{FF2B5EF4-FFF2-40B4-BE49-F238E27FC236}">
                      <a16:creationId xmlns:a16="http://schemas.microsoft.com/office/drawing/2014/main" id="{70FAF114-0003-4D4A-AE3F-4F727F4103EB}"/>
                    </a:ext>
                  </a:extLst>
                </p:cNvPr>
                <p:cNvPicPr/>
                <p:nvPr/>
              </p:nvPicPr>
              <p:blipFill>
                <a:blip r:embed="rId130"/>
                <a:stretch>
                  <a:fillRect/>
                </a:stretch>
              </p:blipFill>
              <p:spPr>
                <a:xfrm>
                  <a:off x="4559564" y="6480092"/>
                  <a:ext cx="83520" cy="6283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4" name="Ink 103">
                  <a:extLst>
                    <a:ext uri="{FF2B5EF4-FFF2-40B4-BE49-F238E27FC236}">
                      <a16:creationId xmlns:a16="http://schemas.microsoft.com/office/drawing/2014/main" id="{CE1F454F-E2FC-EA4D-B2D2-8805C9A4480F}"/>
                    </a:ext>
                  </a:extLst>
                </p14:cNvPr>
                <p14:cNvContentPartPr/>
                <p14:nvPr/>
              </p14:nvContentPartPr>
              <p14:xfrm>
                <a:off x="4640924" y="6508445"/>
                <a:ext cx="8640" cy="40320"/>
              </p14:xfrm>
            </p:contentPart>
          </mc:Choice>
          <mc:Fallback xmlns="">
            <p:pic>
              <p:nvPicPr>
                <p:cNvPr id="104" name="Ink 103">
                  <a:extLst>
                    <a:ext uri="{FF2B5EF4-FFF2-40B4-BE49-F238E27FC236}">
                      <a16:creationId xmlns:a16="http://schemas.microsoft.com/office/drawing/2014/main" id="{CE1F454F-E2FC-EA4D-B2D2-8805C9A4480F}"/>
                    </a:ext>
                  </a:extLst>
                </p:cNvPr>
                <p:cNvPicPr/>
                <p:nvPr/>
              </p:nvPicPr>
              <p:blipFill>
                <a:blip r:embed="rId132"/>
                <a:stretch>
                  <a:fillRect/>
                </a:stretch>
              </p:blipFill>
              <p:spPr>
                <a:xfrm>
                  <a:off x="4630484" y="6498005"/>
                  <a:ext cx="28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5" name="Ink 104">
                  <a:extLst>
                    <a:ext uri="{FF2B5EF4-FFF2-40B4-BE49-F238E27FC236}">
                      <a16:creationId xmlns:a16="http://schemas.microsoft.com/office/drawing/2014/main" id="{6419F46F-BA6A-F34C-B0D0-47F6D76C4C61}"/>
                    </a:ext>
                  </a:extLst>
                </p14:cNvPr>
                <p14:cNvContentPartPr/>
                <p14:nvPr/>
              </p14:nvContentPartPr>
              <p14:xfrm>
                <a:off x="4645244" y="6484325"/>
                <a:ext cx="12600" cy="10080"/>
              </p14:xfrm>
            </p:contentPart>
          </mc:Choice>
          <mc:Fallback xmlns="">
            <p:pic>
              <p:nvPicPr>
                <p:cNvPr id="105" name="Ink 104">
                  <a:extLst>
                    <a:ext uri="{FF2B5EF4-FFF2-40B4-BE49-F238E27FC236}">
                      <a16:creationId xmlns:a16="http://schemas.microsoft.com/office/drawing/2014/main" id="{6419F46F-BA6A-F34C-B0D0-47F6D76C4C61}"/>
                    </a:ext>
                  </a:extLst>
                </p:cNvPr>
                <p:cNvPicPr/>
                <p:nvPr/>
              </p:nvPicPr>
              <p:blipFill>
                <a:blip r:embed="rId134"/>
                <a:stretch>
                  <a:fillRect/>
                </a:stretch>
              </p:blipFill>
              <p:spPr>
                <a:xfrm>
                  <a:off x="4634804" y="6473885"/>
                  <a:ext cx="32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6" name="Ink 105">
                  <a:extLst>
                    <a:ext uri="{FF2B5EF4-FFF2-40B4-BE49-F238E27FC236}">
                      <a16:creationId xmlns:a16="http://schemas.microsoft.com/office/drawing/2014/main" id="{EDAC1A79-16FA-D044-80F5-2145576DD9C0}"/>
                    </a:ext>
                  </a:extLst>
                </p14:cNvPr>
                <p14:cNvContentPartPr/>
                <p14:nvPr/>
              </p14:nvContentPartPr>
              <p14:xfrm>
                <a:off x="4671524" y="6504845"/>
                <a:ext cx="32760" cy="42840"/>
              </p14:xfrm>
            </p:contentPart>
          </mc:Choice>
          <mc:Fallback xmlns="">
            <p:pic>
              <p:nvPicPr>
                <p:cNvPr id="106" name="Ink 105">
                  <a:extLst>
                    <a:ext uri="{FF2B5EF4-FFF2-40B4-BE49-F238E27FC236}">
                      <a16:creationId xmlns:a16="http://schemas.microsoft.com/office/drawing/2014/main" id="{EDAC1A79-16FA-D044-80F5-2145576DD9C0}"/>
                    </a:ext>
                  </a:extLst>
                </p:cNvPr>
                <p:cNvPicPr/>
                <p:nvPr/>
              </p:nvPicPr>
              <p:blipFill>
                <a:blip r:embed="rId136"/>
                <a:stretch>
                  <a:fillRect/>
                </a:stretch>
              </p:blipFill>
              <p:spPr>
                <a:xfrm>
                  <a:off x="4661084" y="6494405"/>
                  <a:ext cx="529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7" name="Ink 106">
                  <a:extLst>
                    <a:ext uri="{FF2B5EF4-FFF2-40B4-BE49-F238E27FC236}">
                      <a16:creationId xmlns:a16="http://schemas.microsoft.com/office/drawing/2014/main" id="{C6F7AB0E-1C9B-DB49-B98A-9D8FA18F10DF}"/>
                    </a:ext>
                  </a:extLst>
                </p14:cNvPr>
                <p14:cNvContentPartPr/>
                <p14:nvPr/>
              </p14:nvContentPartPr>
              <p14:xfrm>
                <a:off x="4733084" y="6489005"/>
                <a:ext cx="38880" cy="63720"/>
              </p14:xfrm>
            </p:contentPart>
          </mc:Choice>
          <mc:Fallback xmlns="">
            <p:pic>
              <p:nvPicPr>
                <p:cNvPr id="107" name="Ink 106">
                  <a:extLst>
                    <a:ext uri="{FF2B5EF4-FFF2-40B4-BE49-F238E27FC236}">
                      <a16:creationId xmlns:a16="http://schemas.microsoft.com/office/drawing/2014/main" id="{C6F7AB0E-1C9B-DB49-B98A-9D8FA18F10DF}"/>
                    </a:ext>
                  </a:extLst>
                </p:cNvPr>
                <p:cNvPicPr/>
                <p:nvPr/>
              </p:nvPicPr>
              <p:blipFill>
                <a:blip r:embed="rId138"/>
                <a:stretch>
                  <a:fillRect/>
                </a:stretch>
              </p:blipFill>
              <p:spPr>
                <a:xfrm>
                  <a:off x="4722644" y="6478506"/>
                  <a:ext cx="59040" cy="83995"/>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8" name="Ink 107">
                  <a:extLst>
                    <a:ext uri="{FF2B5EF4-FFF2-40B4-BE49-F238E27FC236}">
                      <a16:creationId xmlns:a16="http://schemas.microsoft.com/office/drawing/2014/main" id="{652E19D3-0BCA-F249-94CF-8EBF9EACF095}"/>
                    </a:ext>
                  </a:extLst>
                </p14:cNvPr>
                <p14:cNvContentPartPr/>
                <p14:nvPr/>
              </p14:nvContentPartPr>
              <p14:xfrm>
                <a:off x="4782044" y="6482165"/>
                <a:ext cx="114480" cy="75960"/>
              </p14:xfrm>
            </p:contentPart>
          </mc:Choice>
          <mc:Fallback xmlns="">
            <p:pic>
              <p:nvPicPr>
                <p:cNvPr id="108" name="Ink 107">
                  <a:extLst>
                    <a:ext uri="{FF2B5EF4-FFF2-40B4-BE49-F238E27FC236}">
                      <a16:creationId xmlns:a16="http://schemas.microsoft.com/office/drawing/2014/main" id="{652E19D3-0BCA-F249-94CF-8EBF9EACF095}"/>
                    </a:ext>
                  </a:extLst>
                </p:cNvPr>
                <p:cNvPicPr/>
                <p:nvPr/>
              </p:nvPicPr>
              <p:blipFill>
                <a:blip r:embed="rId140"/>
                <a:stretch>
                  <a:fillRect/>
                </a:stretch>
              </p:blipFill>
              <p:spPr>
                <a:xfrm>
                  <a:off x="4771604" y="6471725"/>
                  <a:ext cx="134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9" name="Ink 108">
                  <a:extLst>
                    <a:ext uri="{FF2B5EF4-FFF2-40B4-BE49-F238E27FC236}">
                      <a16:creationId xmlns:a16="http://schemas.microsoft.com/office/drawing/2014/main" id="{CA3134FB-EABD-FB4E-AED7-D56D3352462F}"/>
                    </a:ext>
                  </a:extLst>
                </p14:cNvPr>
                <p14:cNvContentPartPr/>
                <p14:nvPr/>
              </p14:nvContentPartPr>
              <p14:xfrm>
                <a:off x="4816604" y="6461645"/>
                <a:ext cx="118800" cy="22680"/>
              </p14:xfrm>
            </p:contentPart>
          </mc:Choice>
          <mc:Fallback xmlns="">
            <p:pic>
              <p:nvPicPr>
                <p:cNvPr id="109" name="Ink 108">
                  <a:extLst>
                    <a:ext uri="{FF2B5EF4-FFF2-40B4-BE49-F238E27FC236}">
                      <a16:creationId xmlns:a16="http://schemas.microsoft.com/office/drawing/2014/main" id="{CA3134FB-EABD-FB4E-AED7-D56D3352462F}"/>
                    </a:ext>
                  </a:extLst>
                </p:cNvPr>
                <p:cNvPicPr/>
                <p:nvPr/>
              </p:nvPicPr>
              <p:blipFill>
                <a:blip r:embed="rId142"/>
                <a:stretch>
                  <a:fillRect/>
                </a:stretch>
              </p:blipFill>
              <p:spPr>
                <a:xfrm>
                  <a:off x="4806164" y="6451368"/>
                  <a:ext cx="138960" cy="42525"/>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0" name="Ink 109">
                  <a:extLst>
                    <a:ext uri="{FF2B5EF4-FFF2-40B4-BE49-F238E27FC236}">
                      <a16:creationId xmlns:a16="http://schemas.microsoft.com/office/drawing/2014/main" id="{EB949D50-7C86-ED47-8B7E-BCCB0549304D}"/>
                    </a:ext>
                  </a:extLst>
                </p14:cNvPr>
                <p14:cNvContentPartPr/>
                <p14:nvPr/>
              </p14:nvContentPartPr>
              <p14:xfrm>
                <a:off x="4957364" y="6413405"/>
                <a:ext cx="12600" cy="45360"/>
              </p14:xfrm>
            </p:contentPart>
          </mc:Choice>
          <mc:Fallback xmlns="">
            <p:pic>
              <p:nvPicPr>
                <p:cNvPr id="110" name="Ink 109">
                  <a:extLst>
                    <a:ext uri="{FF2B5EF4-FFF2-40B4-BE49-F238E27FC236}">
                      <a16:creationId xmlns:a16="http://schemas.microsoft.com/office/drawing/2014/main" id="{EB949D50-7C86-ED47-8B7E-BCCB0549304D}"/>
                    </a:ext>
                  </a:extLst>
                </p:cNvPr>
                <p:cNvPicPr/>
                <p:nvPr/>
              </p:nvPicPr>
              <p:blipFill>
                <a:blip r:embed="rId144"/>
                <a:stretch>
                  <a:fillRect/>
                </a:stretch>
              </p:blipFill>
              <p:spPr>
                <a:xfrm>
                  <a:off x="4949804" y="6405845"/>
                  <a:ext cx="277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1" name="Ink 110">
                  <a:extLst>
                    <a:ext uri="{FF2B5EF4-FFF2-40B4-BE49-F238E27FC236}">
                      <a16:creationId xmlns:a16="http://schemas.microsoft.com/office/drawing/2014/main" id="{E67800B1-EFDF-0346-B8E2-B27A6F79D466}"/>
                    </a:ext>
                  </a:extLst>
                </p14:cNvPr>
                <p14:cNvContentPartPr/>
                <p14:nvPr/>
              </p14:nvContentPartPr>
              <p14:xfrm>
                <a:off x="4971764" y="6433205"/>
                <a:ext cx="16560" cy="28800"/>
              </p14:xfrm>
            </p:contentPart>
          </mc:Choice>
          <mc:Fallback xmlns="">
            <p:pic>
              <p:nvPicPr>
                <p:cNvPr id="111" name="Ink 110">
                  <a:extLst>
                    <a:ext uri="{FF2B5EF4-FFF2-40B4-BE49-F238E27FC236}">
                      <a16:creationId xmlns:a16="http://schemas.microsoft.com/office/drawing/2014/main" id="{E67800B1-EFDF-0346-B8E2-B27A6F79D466}"/>
                    </a:ext>
                  </a:extLst>
                </p:cNvPr>
                <p:cNvPicPr/>
                <p:nvPr/>
              </p:nvPicPr>
              <p:blipFill>
                <a:blip r:embed="rId146"/>
                <a:stretch>
                  <a:fillRect/>
                </a:stretch>
              </p:blipFill>
              <p:spPr>
                <a:xfrm>
                  <a:off x="4964365" y="6425549"/>
                  <a:ext cx="31358" cy="44111"/>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3" name="Ink 112">
                  <a:extLst>
                    <a:ext uri="{FF2B5EF4-FFF2-40B4-BE49-F238E27FC236}">
                      <a16:creationId xmlns:a16="http://schemas.microsoft.com/office/drawing/2014/main" id="{FF2568F0-C597-5249-B416-87C0307EE242}"/>
                    </a:ext>
                  </a:extLst>
                </p14:cNvPr>
                <p14:cNvContentPartPr/>
                <p14:nvPr/>
              </p14:nvContentPartPr>
              <p14:xfrm>
                <a:off x="5095474" y="6466010"/>
                <a:ext cx="25920" cy="28080"/>
              </p14:xfrm>
            </p:contentPart>
          </mc:Choice>
          <mc:Fallback xmlns="">
            <p:pic>
              <p:nvPicPr>
                <p:cNvPr id="113" name="Ink 112">
                  <a:extLst>
                    <a:ext uri="{FF2B5EF4-FFF2-40B4-BE49-F238E27FC236}">
                      <a16:creationId xmlns:a16="http://schemas.microsoft.com/office/drawing/2014/main" id="{FF2568F0-C597-5249-B416-87C0307EE242}"/>
                    </a:ext>
                  </a:extLst>
                </p:cNvPr>
                <p:cNvPicPr/>
                <p:nvPr/>
              </p:nvPicPr>
              <p:blipFill>
                <a:blip r:embed="rId148"/>
                <a:stretch>
                  <a:fillRect/>
                </a:stretch>
              </p:blipFill>
              <p:spPr>
                <a:xfrm>
                  <a:off x="5087808" y="6458546"/>
                  <a:ext cx="41253" cy="43009"/>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 name="Ink 113">
                  <a:extLst>
                    <a:ext uri="{FF2B5EF4-FFF2-40B4-BE49-F238E27FC236}">
                      <a16:creationId xmlns:a16="http://schemas.microsoft.com/office/drawing/2014/main" id="{2E9A59C3-A8EF-6848-96FF-9C968554C7C1}"/>
                    </a:ext>
                  </a:extLst>
                </p14:cNvPr>
                <p14:cNvContentPartPr/>
                <p14:nvPr/>
              </p14:nvContentPartPr>
              <p14:xfrm>
                <a:off x="5077114" y="6514610"/>
                <a:ext cx="14400" cy="62280"/>
              </p14:xfrm>
            </p:contentPart>
          </mc:Choice>
          <mc:Fallback xmlns="">
            <p:pic>
              <p:nvPicPr>
                <p:cNvPr id="114" name="Ink 113">
                  <a:extLst>
                    <a:ext uri="{FF2B5EF4-FFF2-40B4-BE49-F238E27FC236}">
                      <a16:creationId xmlns:a16="http://schemas.microsoft.com/office/drawing/2014/main" id="{2E9A59C3-A8EF-6848-96FF-9C968554C7C1}"/>
                    </a:ext>
                  </a:extLst>
                </p:cNvPr>
                <p:cNvPicPr/>
                <p:nvPr/>
              </p:nvPicPr>
              <p:blipFill>
                <a:blip r:embed="rId150"/>
                <a:stretch>
                  <a:fillRect/>
                </a:stretch>
              </p:blipFill>
              <p:spPr>
                <a:xfrm>
                  <a:off x="5066674" y="6504170"/>
                  <a:ext cx="34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 name="Ink 114">
                  <a:extLst>
                    <a:ext uri="{FF2B5EF4-FFF2-40B4-BE49-F238E27FC236}">
                      <a16:creationId xmlns:a16="http://schemas.microsoft.com/office/drawing/2014/main" id="{241D4884-688E-CF4E-8678-13539917E15E}"/>
                    </a:ext>
                  </a:extLst>
                </p14:cNvPr>
                <p14:cNvContentPartPr/>
                <p14:nvPr/>
              </p14:nvContentPartPr>
              <p14:xfrm>
                <a:off x="5137234" y="6486890"/>
                <a:ext cx="43920" cy="94680"/>
              </p14:xfrm>
            </p:contentPart>
          </mc:Choice>
          <mc:Fallback xmlns="">
            <p:pic>
              <p:nvPicPr>
                <p:cNvPr id="115" name="Ink 114">
                  <a:extLst>
                    <a:ext uri="{FF2B5EF4-FFF2-40B4-BE49-F238E27FC236}">
                      <a16:creationId xmlns:a16="http://schemas.microsoft.com/office/drawing/2014/main" id="{241D4884-688E-CF4E-8678-13539917E15E}"/>
                    </a:ext>
                  </a:extLst>
                </p:cNvPr>
                <p:cNvPicPr/>
                <p:nvPr/>
              </p:nvPicPr>
              <p:blipFill>
                <a:blip r:embed="rId152"/>
                <a:stretch>
                  <a:fillRect/>
                </a:stretch>
              </p:blipFill>
              <p:spPr>
                <a:xfrm>
                  <a:off x="5129674" y="6479330"/>
                  <a:ext cx="59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6" name="Ink 115">
                  <a:extLst>
                    <a:ext uri="{FF2B5EF4-FFF2-40B4-BE49-F238E27FC236}">
                      <a16:creationId xmlns:a16="http://schemas.microsoft.com/office/drawing/2014/main" id="{F692F953-B279-CE4C-9F56-CAF1F6A40345}"/>
                    </a:ext>
                  </a:extLst>
                </p14:cNvPr>
                <p14:cNvContentPartPr/>
                <p14:nvPr/>
              </p14:nvContentPartPr>
              <p14:xfrm>
                <a:off x="5248114" y="6482570"/>
                <a:ext cx="76680" cy="83160"/>
              </p14:xfrm>
            </p:contentPart>
          </mc:Choice>
          <mc:Fallback xmlns="">
            <p:pic>
              <p:nvPicPr>
                <p:cNvPr id="116" name="Ink 115">
                  <a:extLst>
                    <a:ext uri="{FF2B5EF4-FFF2-40B4-BE49-F238E27FC236}">
                      <a16:creationId xmlns:a16="http://schemas.microsoft.com/office/drawing/2014/main" id="{F692F953-B279-CE4C-9F56-CAF1F6A40345}"/>
                    </a:ext>
                  </a:extLst>
                </p:cNvPr>
                <p:cNvPicPr/>
                <p:nvPr/>
              </p:nvPicPr>
              <p:blipFill>
                <a:blip r:embed="rId154"/>
                <a:stretch>
                  <a:fillRect/>
                </a:stretch>
              </p:blipFill>
              <p:spPr>
                <a:xfrm>
                  <a:off x="5237674" y="6472175"/>
                  <a:ext cx="96840" cy="103233"/>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7" name="Ink 116">
                  <a:extLst>
                    <a:ext uri="{FF2B5EF4-FFF2-40B4-BE49-F238E27FC236}">
                      <a16:creationId xmlns:a16="http://schemas.microsoft.com/office/drawing/2014/main" id="{546815EA-81D8-CC4D-B3A9-79FB86740536}"/>
                    </a:ext>
                  </a:extLst>
                </p14:cNvPr>
                <p14:cNvContentPartPr/>
                <p14:nvPr/>
              </p14:nvContentPartPr>
              <p14:xfrm>
                <a:off x="5433154" y="6480050"/>
                <a:ext cx="74160" cy="66960"/>
              </p14:xfrm>
            </p:contentPart>
          </mc:Choice>
          <mc:Fallback xmlns="">
            <p:pic>
              <p:nvPicPr>
                <p:cNvPr id="117" name="Ink 116">
                  <a:extLst>
                    <a:ext uri="{FF2B5EF4-FFF2-40B4-BE49-F238E27FC236}">
                      <a16:creationId xmlns:a16="http://schemas.microsoft.com/office/drawing/2014/main" id="{546815EA-81D8-CC4D-B3A9-79FB86740536}"/>
                    </a:ext>
                  </a:extLst>
                </p:cNvPr>
                <p:cNvPicPr/>
                <p:nvPr/>
              </p:nvPicPr>
              <p:blipFill>
                <a:blip r:embed="rId156"/>
                <a:stretch>
                  <a:fillRect/>
                </a:stretch>
              </p:blipFill>
              <p:spPr>
                <a:xfrm>
                  <a:off x="5422663" y="6469610"/>
                  <a:ext cx="94418"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8" name="Ink 117">
                  <a:extLst>
                    <a:ext uri="{FF2B5EF4-FFF2-40B4-BE49-F238E27FC236}">
                      <a16:creationId xmlns:a16="http://schemas.microsoft.com/office/drawing/2014/main" id="{871453ED-18E0-3F48-8098-63B2BE0A4509}"/>
                    </a:ext>
                  </a:extLst>
                </p14:cNvPr>
                <p14:cNvContentPartPr/>
                <p14:nvPr/>
              </p14:nvContentPartPr>
              <p14:xfrm>
                <a:off x="5504434" y="6496610"/>
                <a:ext cx="30240" cy="47520"/>
              </p14:xfrm>
            </p:contentPart>
          </mc:Choice>
          <mc:Fallback xmlns="">
            <p:pic>
              <p:nvPicPr>
                <p:cNvPr id="118" name="Ink 117">
                  <a:extLst>
                    <a:ext uri="{FF2B5EF4-FFF2-40B4-BE49-F238E27FC236}">
                      <a16:creationId xmlns:a16="http://schemas.microsoft.com/office/drawing/2014/main" id="{871453ED-18E0-3F48-8098-63B2BE0A4509}"/>
                    </a:ext>
                  </a:extLst>
                </p:cNvPr>
                <p:cNvPicPr/>
                <p:nvPr/>
              </p:nvPicPr>
              <p:blipFill>
                <a:blip r:embed="rId158"/>
                <a:stretch>
                  <a:fillRect/>
                </a:stretch>
              </p:blipFill>
              <p:spPr>
                <a:xfrm>
                  <a:off x="5496874" y="6489050"/>
                  <a:ext cx="45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9" name="Ink 118">
                  <a:extLst>
                    <a:ext uri="{FF2B5EF4-FFF2-40B4-BE49-F238E27FC236}">
                      <a16:creationId xmlns:a16="http://schemas.microsoft.com/office/drawing/2014/main" id="{5053F1DC-1CB9-CA45-BAA5-EF338923EF0D}"/>
                    </a:ext>
                  </a:extLst>
                </p14:cNvPr>
                <p14:cNvContentPartPr/>
                <p14:nvPr/>
              </p14:nvContentPartPr>
              <p14:xfrm>
                <a:off x="5578594" y="6539810"/>
                <a:ext cx="11880" cy="14040"/>
              </p14:xfrm>
            </p:contentPart>
          </mc:Choice>
          <mc:Fallback xmlns="">
            <p:pic>
              <p:nvPicPr>
                <p:cNvPr id="119" name="Ink 118">
                  <a:extLst>
                    <a:ext uri="{FF2B5EF4-FFF2-40B4-BE49-F238E27FC236}">
                      <a16:creationId xmlns:a16="http://schemas.microsoft.com/office/drawing/2014/main" id="{5053F1DC-1CB9-CA45-BAA5-EF338923EF0D}"/>
                    </a:ext>
                  </a:extLst>
                </p:cNvPr>
                <p:cNvPicPr/>
                <p:nvPr/>
              </p:nvPicPr>
              <p:blipFill>
                <a:blip r:embed="rId160"/>
                <a:stretch>
                  <a:fillRect/>
                </a:stretch>
              </p:blipFill>
              <p:spPr>
                <a:xfrm>
                  <a:off x="5568461" y="6529370"/>
                  <a:ext cx="31447"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0" name="Ink 119">
                  <a:extLst>
                    <a:ext uri="{FF2B5EF4-FFF2-40B4-BE49-F238E27FC236}">
                      <a16:creationId xmlns:a16="http://schemas.microsoft.com/office/drawing/2014/main" id="{FAF7F99A-75A2-564B-8D6E-13DC0FD69FAF}"/>
                    </a:ext>
                  </a:extLst>
                </p14:cNvPr>
                <p14:cNvContentPartPr/>
                <p14:nvPr/>
              </p14:nvContentPartPr>
              <p14:xfrm>
                <a:off x="5596954" y="6414170"/>
                <a:ext cx="39600" cy="149040"/>
              </p14:xfrm>
            </p:contentPart>
          </mc:Choice>
          <mc:Fallback xmlns="">
            <p:pic>
              <p:nvPicPr>
                <p:cNvPr id="120" name="Ink 119">
                  <a:extLst>
                    <a:ext uri="{FF2B5EF4-FFF2-40B4-BE49-F238E27FC236}">
                      <a16:creationId xmlns:a16="http://schemas.microsoft.com/office/drawing/2014/main" id="{FAF7F99A-75A2-564B-8D6E-13DC0FD69FAF}"/>
                    </a:ext>
                  </a:extLst>
                </p:cNvPr>
                <p:cNvPicPr/>
                <p:nvPr/>
              </p:nvPicPr>
              <p:blipFill>
                <a:blip r:embed="rId162"/>
                <a:stretch>
                  <a:fillRect/>
                </a:stretch>
              </p:blipFill>
              <p:spPr>
                <a:xfrm>
                  <a:off x="5586514" y="6403730"/>
                  <a:ext cx="59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1" name="Ink 120">
                  <a:extLst>
                    <a:ext uri="{FF2B5EF4-FFF2-40B4-BE49-F238E27FC236}">
                      <a16:creationId xmlns:a16="http://schemas.microsoft.com/office/drawing/2014/main" id="{46D4954B-1AEC-A94C-AA2B-406FE6032284}"/>
                    </a:ext>
                  </a:extLst>
                </p14:cNvPr>
                <p14:cNvContentPartPr/>
                <p14:nvPr/>
              </p14:nvContentPartPr>
              <p14:xfrm>
                <a:off x="5548714" y="6493730"/>
                <a:ext cx="145800" cy="45360"/>
              </p14:xfrm>
            </p:contentPart>
          </mc:Choice>
          <mc:Fallback xmlns="">
            <p:pic>
              <p:nvPicPr>
                <p:cNvPr id="121" name="Ink 120">
                  <a:extLst>
                    <a:ext uri="{FF2B5EF4-FFF2-40B4-BE49-F238E27FC236}">
                      <a16:creationId xmlns:a16="http://schemas.microsoft.com/office/drawing/2014/main" id="{46D4954B-1AEC-A94C-AA2B-406FE6032284}"/>
                    </a:ext>
                  </a:extLst>
                </p:cNvPr>
                <p:cNvPicPr/>
                <p:nvPr/>
              </p:nvPicPr>
              <p:blipFill>
                <a:blip r:embed="rId164"/>
                <a:stretch>
                  <a:fillRect/>
                </a:stretch>
              </p:blipFill>
              <p:spPr>
                <a:xfrm>
                  <a:off x="5538248" y="6483206"/>
                  <a:ext cx="166010" cy="65681"/>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2" name="Ink 121">
                  <a:extLst>
                    <a:ext uri="{FF2B5EF4-FFF2-40B4-BE49-F238E27FC236}">
                      <a16:creationId xmlns:a16="http://schemas.microsoft.com/office/drawing/2014/main" id="{E84A1324-6541-8843-BA72-FFDEAD6BFC1E}"/>
                    </a:ext>
                  </a:extLst>
                </p14:cNvPr>
                <p14:cNvContentPartPr/>
                <p14:nvPr/>
              </p14:nvContentPartPr>
              <p14:xfrm>
                <a:off x="5682634" y="6454850"/>
                <a:ext cx="28080" cy="39240"/>
              </p14:xfrm>
            </p:contentPart>
          </mc:Choice>
          <mc:Fallback xmlns="">
            <p:pic>
              <p:nvPicPr>
                <p:cNvPr id="122" name="Ink 121">
                  <a:extLst>
                    <a:ext uri="{FF2B5EF4-FFF2-40B4-BE49-F238E27FC236}">
                      <a16:creationId xmlns:a16="http://schemas.microsoft.com/office/drawing/2014/main" id="{E84A1324-6541-8843-BA72-FFDEAD6BFC1E}"/>
                    </a:ext>
                  </a:extLst>
                </p:cNvPr>
                <p:cNvPicPr/>
                <p:nvPr/>
              </p:nvPicPr>
              <p:blipFill>
                <a:blip r:embed="rId166"/>
                <a:stretch>
                  <a:fillRect/>
                </a:stretch>
              </p:blipFill>
              <p:spPr>
                <a:xfrm>
                  <a:off x="5672194" y="6444505"/>
                  <a:ext cx="48240" cy="59217"/>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3" name="Ink 122">
                  <a:extLst>
                    <a:ext uri="{FF2B5EF4-FFF2-40B4-BE49-F238E27FC236}">
                      <a16:creationId xmlns:a16="http://schemas.microsoft.com/office/drawing/2014/main" id="{47AC6F3B-ABA2-E648-9BD8-B0D489856801}"/>
                    </a:ext>
                  </a:extLst>
                </p14:cNvPr>
                <p14:cNvContentPartPr/>
                <p14:nvPr/>
              </p14:nvContentPartPr>
              <p14:xfrm>
                <a:off x="5738074" y="6436850"/>
                <a:ext cx="171360" cy="108360"/>
              </p14:xfrm>
            </p:contentPart>
          </mc:Choice>
          <mc:Fallback xmlns="">
            <p:pic>
              <p:nvPicPr>
                <p:cNvPr id="123" name="Ink 122">
                  <a:extLst>
                    <a:ext uri="{FF2B5EF4-FFF2-40B4-BE49-F238E27FC236}">
                      <a16:creationId xmlns:a16="http://schemas.microsoft.com/office/drawing/2014/main" id="{47AC6F3B-ABA2-E648-9BD8-B0D489856801}"/>
                    </a:ext>
                  </a:extLst>
                </p:cNvPr>
                <p:cNvPicPr/>
                <p:nvPr/>
              </p:nvPicPr>
              <p:blipFill>
                <a:blip r:embed="rId168"/>
                <a:stretch>
                  <a:fillRect/>
                </a:stretch>
              </p:blipFill>
              <p:spPr>
                <a:xfrm>
                  <a:off x="5730514" y="6429290"/>
                  <a:ext cx="186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5" name="Ink 124">
                  <a:extLst>
                    <a:ext uri="{FF2B5EF4-FFF2-40B4-BE49-F238E27FC236}">
                      <a16:creationId xmlns:a16="http://schemas.microsoft.com/office/drawing/2014/main" id="{B9C46B9F-0BA0-E54C-BDD5-85D67E5B05F8}"/>
                    </a:ext>
                  </a:extLst>
                </p14:cNvPr>
                <p14:cNvContentPartPr/>
                <p14:nvPr/>
              </p14:nvContentPartPr>
              <p14:xfrm>
                <a:off x="4214914" y="6720890"/>
                <a:ext cx="113760" cy="75960"/>
              </p14:xfrm>
            </p:contentPart>
          </mc:Choice>
          <mc:Fallback xmlns="">
            <p:pic>
              <p:nvPicPr>
                <p:cNvPr id="125" name="Ink 124">
                  <a:extLst>
                    <a:ext uri="{FF2B5EF4-FFF2-40B4-BE49-F238E27FC236}">
                      <a16:creationId xmlns:a16="http://schemas.microsoft.com/office/drawing/2014/main" id="{B9C46B9F-0BA0-E54C-BDD5-85D67E5B05F8}"/>
                    </a:ext>
                  </a:extLst>
                </p:cNvPr>
                <p:cNvPicPr/>
                <p:nvPr/>
              </p:nvPicPr>
              <p:blipFill>
                <a:blip r:embed="rId170"/>
                <a:stretch>
                  <a:fillRect/>
                </a:stretch>
              </p:blipFill>
              <p:spPr>
                <a:xfrm>
                  <a:off x="4204441" y="6710450"/>
                  <a:ext cx="133984"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6" name="Ink 125">
                  <a:extLst>
                    <a:ext uri="{FF2B5EF4-FFF2-40B4-BE49-F238E27FC236}">
                      <a16:creationId xmlns:a16="http://schemas.microsoft.com/office/drawing/2014/main" id="{5455E129-BA4E-B748-A95C-E447DE048477}"/>
                    </a:ext>
                  </a:extLst>
                </p14:cNvPr>
                <p14:cNvContentPartPr/>
                <p14:nvPr/>
              </p14:nvContentPartPr>
              <p14:xfrm>
                <a:off x="4349194" y="6638450"/>
                <a:ext cx="14400" cy="165240"/>
              </p14:xfrm>
            </p:contentPart>
          </mc:Choice>
          <mc:Fallback xmlns="">
            <p:pic>
              <p:nvPicPr>
                <p:cNvPr id="126" name="Ink 125">
                  <a:extLst>
                    <a:ext uri="{FF2B5EF4-FFF2-40B4-BE49-F238E27FC236}">
                      <a16:creationId xmlns:a16="http://schemas.microsoft.com/office/drawing/2014/main" id="{5455E129-BA4E-B748-A95C-E447DE048477}"/>
                    </a:ext>
                  </a:extLst>
                </p:cNvPr>
                <p:cNvPicPr/>
                <p:nvPr/>
              </p:nvPicPr>
              <p:blipFill>
                <a:blip r:embed="rId172"/>
                <a:stretch>
                  <a:fillRect/>
                </a:stretch>
              </p:blipFill>
              <p:spPr>
                <a:xfrm>
                  <a:off x="4338754" y="6628010"/>
                  <a:ext cx="34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7" name="Ink 126">
                  <a:extLst>
                    <a:ext uri="{FF2B5EF4-FFF2-40B4-BE49-F238E27FC236}">
                      <a16:creationId xmlns:a16="http://schemas.microsoft.com/office/drawing/2014/main" id="{F5BBD7B6-217D-034F-AB7B-5D4E2A764ECA}"/>
                    </a:ext>
                  </a:extLst>
                </p14:cNvPr>
                <p14:cNvContentPartPr/>
                <p14:nvPr/>
              </p14:nvContentPartPr>
              <p14:xfrm>
                <a:off x="4374754" y="6723410"/>
                <a:ext cx="99360" cy="50400"/>
              </p14:xfrm>
            </p:contentPart>
          </mc:Choice>
          <mc:Fallback xmlns="">
            <p:pic>
              <p:nvPicPr>
                <p:cNvPr id="127" name="Ink 126">
                  <a:extLst>
                    <a:ext uri="{FF2B5EF4-FFF2-40B4-BE49-F238E27FC236}">
                      <a16:creationId xmlns:a16="http://schemas.microsoft.com/office/drawing/2014/main" id="{F5BBD7B6-217D-034F-AB7B-5D4E2A764ECA}"/>
                    </a:ext>
                  </a:extLst>
                </p:cNvPr>
                <p:cNvPicPr/>
                <p:nvPr/>
              </p:nvPicPr>
              <p:blipFill>
                <a:blip r:embed="rId174"/>
                <a:stretch>
                  <a:fillRect/>
                </a:stretch>
              </p:blipFill>
              <p:spPr>
                <a:xfrm>
                  <a:off x="4364314" y="6712970"/>
                  <a:ext cx="119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8" name="Ink 127">
                  <a:extLst>
                    <a:ext uri="{FF2B5EF4-FFF2-40B4-BE49-F238E27FC236}">
                      <a16:creationId xmlns:a16="http://schemas.microsoft.com/office/drawing/2014/main" id="{3094CB0E-B562-B549-A433-244EF3D8B21E}"/>
                    </a:ext>
                  </a:extLst>
                </p14:cNvPr>
                <p14:cNvContentPartPr/>
                <p14:nvPr/>
              </p14:nvContentPartPr>
              <p14:xfrm>
                <a:off x="4462234" y="6697130"/>
                <a:ext cx="127440" cy="104400"/>
              </p14:xfrm>
            </p:contentPart>
          </mc:Choice>
          <mc:Fallback xmlns="">
            <p:pic>
              <p:nvPicPr>
                <p:cNvPr id="128" name="Ink 127">
                  <a:extLst>
                    <a:ext uri="{FF2B5EF4-FFF2-40B4-BE49-F238E27FC236}">
                      <a16:creationId xmlns:a16="http://schemas.microsoft.com/office/drawing/2014/main" id="{3094CB0E-B562-B549-A433-244EF3D8B21E}"/>
                    </a:ext>
                  </a:extLst>
                </p:cNvPr>
                <p:cNvPicPr/>
                <p:nvPr/>
              </p:nvPicPr>
              <p:blipFill>
                <a:blip r:embed="rId176"/>
                <a:stretch>
                  <a:fillRect/>
                </a:stretch>
              </p:blipFill>
              <p:spPr>
                <a:xfrm>
                  <a:off x="4451794" y="6686690"/>
                  <a:ext cx="147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9" name="Ink 128">
                  <a:extLst>
                    <a:ext uri="{FF2B5EF4-FFF2-40B4-BE49-F238E27FC236}">
                      <a16:creationId xmlns:a16="http://schemas.microsoft.com/office/drawing/2014/main" id="{74043D06-0198-B64B-B596-1AB394D0507F}"/>
                    </a:ext>
                  </a:extLst>
                </p14:cNvPr>
                <p14:cNvContentPartPr/>
                <p14:nvPr/>
              </p14:nvContentPartPr>
              <p14:xfrm>
                <a:off x="4597594" y="6727370"/>
                <a:ext cx="56880" cy="60120"/>
              </p14:xfrm>
            </p:contentPart>
          </mc:Choice>
          <mc:Fallback xmlns="">
            <p:pic>
              <p:nvPicPr>
                <p:cNvPr id="129" name="Ink 128">
                  <a:extLst>
                    <a:ext uri="{FF2B5EF4-FFF2-40B4-BE49-F238E27FC236}">
                      <a16:creationId xmlns:a16="http://schemas.microsoft.com/office/drawing/2014/main" id="{74043D06-0198-B64B-B596-1AB394D0507F}"/>
                    </a:ext>
                  </a:extLst>
                </p:cNvPr>
                <p:cNvPicPr/>
                <p:nvPr/>
              </p:nvPicPr>
              <p:blipFill>
                <a:blip r:embed="rId178"/>
                <a:stretch>
                  <a:fillRect/>
                </a:stretch>
              </p:blipFill>
              <p:spPr>
                <a:xfrm>
                  <a:off x="4590034" y="6719810"/>
                  <a:ext cx="72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0" name="Ink 129">
                  <a:extLst>
                    <a:ext uri="{FF2B5EF4-FFF2-40B4-BE49-F238E27FC236}">
                      <a16:creationId xmlns:a16="http://schemas.microsoft.com/office/drawing/2014/main" id="{52E1F498-6F64-6A4B-8CAE-106C15D70816}"/>
                    </a:ext>
                  </a:extLst>
                </p14:cNvPr>
                <p14:cNvContentPartPr/>
                <p14:nvPr/>
              </p14:nvContentPartPr>
              <p14:xfrm>
                <a:off x="4658794" y="6722690"/>
                <a:ext cx="78840" cy="62640"/>
              </p14:xfrm>
            </p:contentPart>
          </mc:Choice>
          <mc:Fallback xmlns="">
            <p:pic>
              <p:nvPicPr>
                <p:cNvPr id="130" name="Ink 129">
                  <a:extLst>
                    <a:ext uri="{FF2B5EF4-FFF2-40B4-BE49-F238E27FC236}">
                      <a16:creationId xmlns:a16="http://schemas.microsoft.com/office/drawing/2014/main" id="{52E1F498-6F64-6A4B-8CAE-106C15D70816}"/>
                    </a:ext>
                  </a:extLst>
                </p:cNvPr>
                <p:cNvPicPr/>
                <p:nvPr/>
              </p:nvPicPr>
              <p:blipFill>
                <a:blip r:embed="rId180"/>
                <a:stretch>
                  <a:fillRect/>
                </a:stretch>
              </p:blipFill>
              <p:spPr>
                <a:xfrm>
                  <a:off x="4648401" y="6712250"/>
                  <a:ext cx="98908"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1" name="Ink 130">
                  <a:extLst>
                    <a:ext uri="{FF2B5EF4-FFF2-40B4-BE49-F238E27FC236}">
                      <a16:creationId xmlns:a16="http://schemas.microsoft.com/office/drawing/2014/main" id="{72888C7B-6EFD-D640-B4E2-CB26187522E1}"/>
                    </a:ext>
                  </a:extLst>
                </p14:cNvPr>
                <p14:cNvContentPartPr/>
                <p14:nvPr/>
              </p14:nvContentPartPr>
              <p14:xfrm>
                <a:off x="4758154" y="6653210"/>
                <a:ext cx="20160" cy="129240"/>
              </p14:xfrm>
            </p:contentPart>
          </mc:Choice>
          <mc:Fallback xmlns="">
            <p:pic>
              <p:nvPicPr>
                <p:cNvPr id="131" name="Ink 130">
                  <a:extLst>
                    <a:ext uri="{FF2B5EF4-FFF2-40B4-BE49-F238E27FC236}">
                      <a16:creationId xmlns:a16="http://schemas.microsoft.com/office/drawing/2014/main" id="{72888C7B-6EFD-D640-B4E2-CB26187522E1}"/>
                    </a:ext>
                  </a:extLst>
                </p:cNvPr>
                <p:cNvPicPr/>
                <p:nvPr/>
              </p:nvPicPr>
              <p:blipFill>
                <a:blip r:embed="rId182"/>
                <a:stretch>
                  <a:fillRect/>
                </a:stretch>
              </p:blipFill>
              <p:spPr>
                <a:xfrm>
                  <a:off x="4747524" y="6642799"/>
                  <a:ext cx="40687" cy="149344"/>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2" name="Ink 131">
                  <a:extLst>
                    <a:ext uri="{FF2B5EF4-FFF2-40B4-BE49-F238E27FC236}">
                      <a16:creationId xmlns:a16="http://schemas.microsoft.com/office/drawing/2014/main" id="{5F42F9F1-D77C-C54B-A6E7-18BE03672EAE}"/>
                    </a:ext>
                  </a:extLst>
                </p14:cNvPr>
                <p14:cNvContentPartPr/>
                <p14:nvPr/>
              </p14:nvContentPartPr>
              <p14:xfrm>
                <a:off x="4692274" y="6678770"/>
                <a:ext cx="130680" cy="23400"/>
              </p14:xfrm>
            </p:contentPart>
          </mc:Choice>
          <mc:Fallback xmlns="">
            <p:pic>
              <p:nvPicPr>
                <p:cNvPr id="132" name="Ink 131">
                  <a:extLst>
                    <a:ext uri="{FF2B5EF4-FFF2-40B4-BE49-F238E27FC236}">
                      <a16:creationId xmlns:a16="http://schemas.microsoft.com/office/drawing/2014/main" id="{5F42F9F1-D77C-C54B-A6E7-18BE03672EAE}"/>
                    </a:ext>
                  </a:extLst>
                </p:cNvPr>
                <p:cNvPicPr/>
                <p:nvPr/>
              </p:nvPicPr>
              <p:blipFill>
                <a:blip r:embed="rId184"/>
                <a:stretch>
                  <a:fillRect/>
                </a:stretch>
              </p:blipFill>
              <p:spPr>
                <a:xfrm>
                  <a:off x="4681834" y="6668330"/>
                  <a:ext cx="1508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3" name="Ink 132">
                  <a:extLst>
                    <a:ext uri="{FF2B5EF4-FFF2-40B4-BE49-F238E27FC236}">
                      <a16:creationId xmlns:a16="http://schemas.microsoft.com/office/drawing/2014/main" id="{51266D03-B0DD-1740-B03C-F5DADEAD68EE}"/>
                    </a:ext>
                  </a:extLst>
                </p14:cNvPr>
                <p14:cNvContentPartPr/>
                <p14:nvPr/>
              </p14:nvContentPartPr>
              <p14:xfrm>
                <a:off x="4844914" y="6781370"/>
                <a:ext cx="17640" cy="18000"/>
              </p14:xfrm>
            </p:contentPart>
          </mc:Choice>
          <mc:Fallback xmlns="">
            <p:pic>
              <p:nvPicPr>
                <p:cNvPr id="133" name="Ink 132">
                  <a:extLst>
                    <a:ext uri="{FF2B5EF4-FFF2-40B4-BE49-F238E27FC236}">
                      <a16:creationId xmlns:a16="http://schemas.microsoft.com/office/drawing/2014/main" id="{51266D03-B0DD-1740-B03C-F5DADEAD68EE}"/>
                    </a:ext>
                  </a:extLst>
                </p:cNvPr>
                <p:cNvPicPr/>
                <p:nvPr/>
              </p:nvPicPr>
              <p:blipFill>
                <a:blip r:embed="rId186"/>
                <a:stretch>
                  <a:fillRect/>
                </a:stretch>
              </p:blipFill>
              <p:spPr>
                <a:xfrm>
                  <a:off x="4837196" y="6773810"/>
                  <a:ext cx="33075"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5" name="Ink 134">
                  <a:extLst>
                    <a:ext uri="{FF2B5EF4-FFF2-40B4-BE49-F238E27FC236}">
                      <a16:creationId xmlns:a16="http://schemas.microsoft.com/office/drawing/2014/main" id="{A5B3E9C6-54C0-6140-BE2D-AD483E6C8898}"/>
                    </a:ext>
                  </a:extLst>
                </p14:cNvPr>
                <p14:cNvContentPartPr/>
                <p14:nvPr/>
              </p14:nvContentPartPr>
              <p14:xfrm>
                <a:off x="5000794" y="6751850"/>
                <a:ext cx="9720" cy="49320"/>
              </p14:xfrm>
            </p:contentPart>
          </mc:Choice>
          <mc:Fallback xmlns="">
            <p:pic>
              <p:nvPicPr>
                <p:cNvPr id="135" name="Ink 134">
                  <a:extLst>
                    <a:ext uri="{FF2B5EF4-FFF2-40B4-BE49-F238E27FC236}">
                      <a16:creationId xmlns:a16="http://schemas.microsoft.com/office/drawing/2014/main" id="{A5B3E9C6-54C0-6140-BE2D-AD483E6C8898}"/>
                    </a:ext>
                  </a:extLst>
                </p:cNvPr>
                <p:cNvPicPr/>
                <p:nvPr/>
              </p:nvPicPr>
              <p:blipFill>
                <a:blip r:embed="rId188"/>
                <a:stretch>
                  <a:fillRect/>
                </a:stretch>
              </p:blipFill>
              <p:spPr>
                <a:xfrm>
                  <a:off x="4989952" y="6741410"/>
                  <a:ext cx="30655"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6" name="Ink 135">
                  <a:extLst>
                    <a:ext uri="{FF2B5EF4-FFF2-40B4-BE49-F238E27FC236}">
                      <a16:creationId xmlns:a16="http://schemas.microsoft.com/office/drawing/2014/main" id="{A56A8844-096F-774B-BB66-B6D0047BF974}"/>
                    </a:ext>
                  </a:extLst>
                </p14:cNvPr>
                <p14:cNvContentPartPr/>
                <p14:nvPr/>
              </p14:nvContentPartPr>
              <p14:xfrm>
                <a:off x="5021674" y="6667970"/>
                <a:ext cx="23400" cy="38520"/>
              </p14:xfrm>
            </p:contentPart>
          </mc:Choice>
          <mc:Fallback xmlns="">
            <p:pic>
              <p:nvPicPr>
                <p:cNvPr id="136" name="Ink 135">
                  <a:extLst>
                    <a:ext uri="{FF2B5EF4-FFF2-40B4-BE49-F238E27FC236}">
                      <a16:creationId xmlns:a16="http://schemas.microsoft.com/office/drawing/2014/main" id="{A56A8844-096F-774B-BB66-B6D0047BF974}"/>
                    </a:ext>
                  </a:extLst>
                </p:cNvPr>
                <p:cNvPicPr/>
                <p:nvPr/>
              </p:nvPicPr>
              <p:blipFill>
                <a:blip r:embed="rId190"/>
                <a:stretch>
                  <a:fillRect/>
                </a:stretch>
              </p:blipFill>
              <p:spPr>
                <a:xfrm>
                  <a:off x="5011392" y="6657530"/>
                  <a:ext cx="43255"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 name="Ink 137">
                  <a:extLst>
                    <a:ext uri="{FF2B5EF4-FFF2-40B4-BE49-F238E27FC236}">
                      <a16:creationId xmlns:a16="http://schemas.microsoft.com/office/drawing/2014/main" id="{24AF2CEE-F0BF-AF4A-8461-603A1B3DA5AA}"/>
                    </a:ext>
                  </a:extLst>
                </p14:cNvPr>
                <p14:cNvContentPartPr/>
                <p14:nvPr/>
              </p14:nvContentPartPr>
              <p14:xfrm>
                <a:off x="5005474" y="6696050"/>
                <a:ext cx="25920" cy="112320"/>
              </p14:xfrm>
            </p:contentPart>
          </mc:Choice>
          <mc:Fallback xmlns="">
            <p:pic>
              <p:nvPicPr>
                <p:cNvPr id="138" name="Ink 137">
                  <a:extLst>
                    <a:ext uri="{FF2B5EF4-FFF2-40B4-BE49-F238E27FC236}">
                      <a16:creationId xmlns:a16="http://schemas.microsoft.com/office/drawing/2014/main" id="{24AF2CEE-F0BF-AF4A-8461-603A1B3DA5AA}"/>
                    </a:ext>
                  </a:extLst>
                </p:cNvPr>
                <p:cNvPicPr/>
                <p:nvPr/>
              </p:nvPicPr>
              <p:blipFill>
                <a:blip r:embed="rId192"/>
                <a:stretch>
                  <a:fillRect/>
                </a:stretch>
              </p:blipFill>
              <p:spPr>
                <a:xfrm>
                  <a:off x="4997914" y="6688490"/>
                  <a:ext cx="41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Ink 138">
                  <a:extLst>
                    <a:ext uri="{FF2B5EF4-FFF2-40B4-BE49-F238E27FC236}">
                      <a16:creationId xmlns:a16="http://schemas.microsoft.com/office/drawing/2014/main" id="{79F48808-F2F3-8348-94DA-892E5004AA53}"/>
                    </a:ext>
                  </a:extLst>
                </p14:cNvPr>
                <p14:cNvContentPartPr/>
                <p14:nvPr/>
              </p14:nvContentPartPr>
              <p14:xfrm>
                <a:off x="4968754" y="6805850"/>
                <a:ext cx="76320" cy="5040"/>
              </p14:xfrm>
            </p:contentPart>
          </mc:Choice>
          <mc:Fallback xmlns="">
            <p:pic>
              <p:nvPicPr>
                <p:cNvPr id="139" name="Ink 138">
                  <a:extLst>
                    <a:ext uri="{FF2B5EF4-FFF2-40B4-BE49-F238E27FC236}">
                      <a16:creationId xmlns:a16="http://schemas.microsoft.com/office/drawing/2014/main" id="{79F48808-F2F3-8348-94DA-892E5004AA53}"/>
                    </a:ext>
                  </a:extLst>
                </p:cNvPr>
                <p:cNvPicPr/>
                <p:nvPr/>
              </p:nvPicPr>
              <p:blipFill>
                <a:blip r:embed="rId194"/>
                <a:stretch>
                  <a:fillRect/>
                </a:stretch>
              </p:blipFill>
              <p:spPr>
                <a:xfrm>
                  <a:off x="4958363" y="6795410"/>
                  <a:ext cx="96385"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0" name="Ink 139">
                  <a:extLst>
                    <a:ext uri="{FF2B5EF4-FFF2-40B4-BE49-F238E27FC236}">
                      <a16:creationId xmlns:a16="http://schemas.microsoft.com/office/drawing/2014/main" id="{A4B028FC-8CDC-CB47-A141-D959E4C7F14D}"/>
                    </a:ext>
                  </a:extLst>
                </p14:cNvPr>
                <p14:cNvContentPartPr/>
                <p14:nvPr/>
              </p14:nvContentPartPr>
              <p14:xfrm>
                <a:off x="5088634" y="6724850"/>
                <a:ext cx="37440" cy="18720"/>
              </p14:xfrm>
            </p:contentPart>
          </mc:Choice>
          <mc:Fallback xmlns="">
            <p:pic>
              <p:nvPicPr>
                <p:cNvPr id="140" name="Ink 139">
                  <a:extLst>
                    <a:ext uri="{FF2B5EF4-FFF2-40B4-BE49-F238E27FC236}">
                      <a16:creationId xmlns:a16="http://schemas.microsoft.com/office/drawing/2014/main" id="{A4B028FC-8CDC-CB47-A141-D959E4C7F14D}"/>
                    </a:ext>
                  </a:extLst>
                </p:cNvPr>
                <p:cNvPicPr/>
                <p:nvPr/>
              </p:nvPicPr>
              <p:blipFill>
                <a:blip r:embed="rId196"/>
                <a:stretch>
                  <a:fillRect/>
                </a:stretch>
              </p:blipFill>
              <p:spPr>
                <a:xfrm>
                  <a:off x="5081074" y="6717433"/>
                  <a:ext cx="52560" cy="33555"/>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1" name="Ink 140">
                  <a:extLst>
                    <a:ext uri="{FF2B5EF4-FFF2-40B4-BE49-F238E27FC236}">
                      <a16:creationId xmlns:a16="http://schemas.microsoft.com/office/drawing/2014/main" id="{11DD6BE9-B634-F447-AAE9-C7885B158C30}"/>
                    </a:ext>
                  </a:extLst>
                </p14:cNvPr>
                <p14:cNvContentPartPr/>
                <p14:nvPr/>
              </p14:nvContentPartPr>
              <p14:xfrm>
                <a:off x="5067754" y="6661490"/>
                <a:ext cx="72000" cy="151560"/>
              </p14:xfrm>
            </p:contentPart>
          </mc:Choice>
          <mc:Fallback xmlns="">
            <p:pic>
              <p:nvPicPr>
                <p:cNvPr id="141" name="Ink 140">
                  <a:extLst>
                    <a:ext uri="{FF2B5EF4-FFF2-40B4-BE49-F238E27FC236}">
                      <a16:creationId xmlns:a16="http://schemas.microsoft.com/office/drawing/2014/main" id="{11DD6BE9-B634-F447-AAE9-C7885B158C30}"/>
                    </a:ext>
                  </a:extLst>
                </p:cNvPr>
                <p:cNvPicPr/>
                <p:nvPr/>
              </p:nvPicPr>
              <p:blipFill>
                <a:blip r:embed="rId198"/>
                <a:stretch>
                  <a:fillRect/>
                </a:stretch>
              </p:blipFill>
              <p:spPr>
                <a:xfrm>
                  <a:off x="5057314" y="6651050"/>
                  <a:ext cx="92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2" name="Ink 141">
                  <a:extLst>
                    <a:ext uri="{FF2B5EF4-FFF2-40B4-BE49-F238E27FC236}">
                      <a16:creationId xmlns:a16="http://schemas.microsoft.com/office/drawing/2014/main" id="{BE4F522F-A4E5-F845-9CC4-DDC55906D0E1}"/>
                    </a:ext>
                  </a:extLst>
                </p14:cNvPr>
                <p14:cNvContentPartPr/>
                <p14:nvPr/>
              </p14:nvContentPartPr>
              <p14:xfrm>
                <a:off x="5211754" y="6644930"/>
                <a:ext cx="71640" cy="161280"/>
              </p14:xfrm>
            </p:contentPart>
          </mc:Choice>
          <mc:Fallback xmlns="">
            <p:pic>
              <p:nvPicPr>
                <p:cNvPr id="142" name="Ink 141">
                  <a:extLst>
                    <a:ext uri="{FF2B5EF4-FFF2-40B4-BE49-F238E27FC236}">
                      <a16:creationId xmlns:a16="http://schemas.microsoft.com/office/drawing/2014/main" id="{BE4F522F-A4E5-F845-9CC4-DDC55906D0E1}"/>
                    </a:ext>
                  </a:extLst>
                </p:cNvPr>
                <p:cNvPicPr/>
                <p:nvPr/>
              </p:nvPicPr>
              <p:blipFill>
                <a:blip r:embed="rId200"/>
                <a:stretch>
                  <a:fillRect/>
                </a:stretch>
              </p:blipFill>
              <p:spPr>
                <a:xfrm>
                  <a:off x="5201314" y="6634467"/>
                  <a:ext cx="91800" cy="181485"/>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3" name="Ink 142">
                  <a:extLst>
                    <a:ext uri="{FF2B5EF4-FFF2-40B4-BE49-F238E27FC236}">
                      <a16:creationId xmlns:a16="http://schemas.microsoft.com/office/drawing/2014/main" id="{5C9DABCD-B1C8-CF49-8194-1563F552466C}"/>
                    </a:ext>
                  </a:extLst>
                </p14:cNvPr>
                <p14:cNvContentPartPr/>
                <p14:nvPr/>
              </p14:nvContentPartPr>
              <p14:xfrm>
                <a:off x="5273674" y="6734210"/>
                <a:ext cx="67320" cy="66960"/>
              </p14:xfrm>
            </p:contentPart>
          </mc:Choice>
          <mc:Fallback xmlns="">
            <p:pic>
              <p:nvPicPr>
                <p:cNvPr id="143" name="Ink 142">
                  <a:extLst>
                    <a:ext uri="{FF2B5EF4-FFF2-40B4-BE49-F238E27FC236}">
                      <a16:creationId xmlns:a16="http://schemas.microsoft.com/office/drawing/2014/main" id="{5C9DABCD-B1C8-CF49-8194-1563F552466C}"/>
                    </a:ext>
                  </a:extLst>
                </p:cNvPr>
                <p:cNvPicPr/>
                <p:nvPr/>
              </p:nvPicPr>
              <p:blipFill>
                <a:blip r:embed="rId202"/>
                <a:stretch>
                  <a:fillRect/>
                </a:stretch>
              </p:blipFill>
              <p:spPr>
                <a:xfrm>
                  <a:off x="5263234" y="6723770"/>
                  <a:ext cx="87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4" name="Ink 143">
                  <a:extLst>
                    <a:ext uri="{FF2B5EF4-FFF2-40B4-BE49-F238E27FC236}">
                      <a16:creationId xmlns:a16="http://schemas.microsoft.com/office/drawing/2014/main" id="{86C7D28A-E2D3-CE4F-8C72-F8D100C11F2E}"/>
                    </a:ext>
                  </a:extLst>
                </p14:cNvPr>
                <p14:cNvContentPartPr/>
                <p14:nvPr/>
              </p14:nvContentPartPr>
              <p14:xfrm>
                <a:off x="5322274" y="6736370"/>
                <a:ext cx="83160" cy="180360"/>
              </p14:xfrm>
            </p:contentPart>
          </mc:Choice>
          <mc:Fallback xmlns="">
            <p:pic>
              <p:nvPicPr>
                <p:cNvPr id="144" name="Ink 143">
                  <a:extLst>
                    <a:ext uri="{FF2B5EF4-FFF2-40B4-BE49-F238E27FC236}">
                      <a16:creationId xmlns:a16="http://schemas.microsoft.com/office/drawing/2014/main" id="{86C7D28A-E2D3-CE4F-8C72-F8D100C11F2E}"/>
                    </a:ext>
                  </a:extLst>
                </p:cNvPr>
                <p:cNvPicPr/>
                <p:nvPr/>
              </p:nvPicPr>
              <p:blipFill>
                <a:blip r:embed="rId204"/>
                <a:stretch>
                  <a:fillRect/>
                </a:stretch>
              </p:blipFill>
              <p:spPr>
                <a:xfrm>
                  <a:off x="5311834" y="6725930"/>
                  <a:ext cx="103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5" name="Ink 144">
                  <a:extLst>
                    <a:ext uri="{FF2B5EF4-FFF2-40B4-BE49-F238E27FC236}">
                      <a16:creationId xmlns:a16="http://schemas.microsoft.com/office/drawing/2014/main" id="{C7C6CA4D-E263-4643-B972-1F2DD179880E}"/>
                    </a:ext>
                  </a:extLst>
                </p14:cNvPr>
                <p14:cNvContentPartPr/>
                <p14:nvPr/>
              </p14:nvContentPartPr>
              <p14:xfrm>
                <a:off x="5453674" y="6713690"/>
                <a:ext cx="45360" cy="81000"/>
              </p14:xfrm>
            </p:contentPart>
          </mc:Choice>
          <mc:Fallback xmlns="">
            <p:pic>
              <p:nvPicPr>
                <p:cNvPr id="145" name="Ink 144">
                  <a:extLst>
                    <a:ext uri="{FF2B5EF4-FFF2-40B4-BE49-F238E27FC236}">
                      <a16:creationId xmlns:a16="http://schemas.microsoft.com/office/drawing/2014/main" id="{C7C6CA4D-E263-4643-B972-1F2DD179880E}"/>
                    </a:ext>
                  </a:extLst>
                </p:cNvPr>
                <p:cNvPicPr/>
                <p:nvPr/>
              </p:nvPicPr>
              <p:blipFill>
                <a:blip r:embed="rId206"/>
                <a:stretch>
                  <a:fillRect/>
                </a:stretch>
              </p:blipFill>
              <p:spPr>
                <a:xfrm>
                  <a:off x="5443234" y="6703250"/>
                  <a:ext cx="65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7" name="Ink 146">
                  <a:extLst>
                    <a:ext uri="{FF2B5EF4-FFF2-40B4-BE49-F238E27FC236}">
                      <a16:creationId xmlns:a16="http://schemas.microsoft.com/office/drawing/2014/main" id="{521D6CA7-4EF0-5840-83E2-50704172033F}"/>
                    </a:ext>
                  </a:extLst>
                </p14:cNvPr>
                <p14:cNvContentPartPr/>
                <p14:nvPr/>
              </p14:nvContentPartPr>
              <p14:xfrm>
                <a:off x="5544754" y="6727010"/>
                <a:ext cx="105480" cy="21240"/>
              </p14:xfrm>
            </p:contentPart>
          </mc:Choice>
          <mc:Fallback xmlns="">
            <p:pic>
              <p:nvPicPr>
                <p:cNvPr id="147" name="Ink 146">
                  <a:extLst>
                    <a:ext uri="{FF2B5EF4-FFF2-40B4-BE49-F238E27FC236}">
                      <a16:creationId xmlns:a16="http://schemas.microsoft.com/office/drawing/2014/main" id="{521D6CA7-4EF0-5840-83E2-50704172033F}"/>
                    </a:ext>
                  </a:extLst>
                </p:cNvPr>
                <p:cNvPicPr/>
                <p:nvPr/>
              </p:nvPicPr>
              <p:blipFill>
                <a:blip r:embed="rId208"/>
                <a:stretch>
                  <a:fillRect/>
                </a:stretch>
              </p:blipFill>
              <p:spPr>
                <a:xfrm>
                  <a:off x="5534314" y="6716570"/>
                  <a:ext cx="125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8" name="Ink 147">
                  <a:extLst>
                    <a:ext uri="{FF2B5EF4-FFF2-40B4-BE49-F238E27FC236}">
                      <a16:creationId xmlns:a16="http://schemas.microsoft.com/office/drawing/2014/main" id="{C2E8BF60-DF26-B54C-BB6B-850C62FCD9D7}"/>
                    </a:ext>
                  </a:extLst>
                </p14:cNvPr>
                <p14:cNvContentPartPr/>
                <p14:nvPr/>
              </p14:nvContentPartPr>
              <p14:xfrm>
                <a:off x="5608474" y="6674090"/>
                <a:ext cx="21240" cy="107640"/>
              </p14:xfrm>
            </p:contentPart>
          </mc:Choice>
          <mc:Fallback xmlns="">
            <p:pic>
              <p:nvPicPr>
                <p:cNvPr id="148" name="Ink 147">
                  <a:extLst>
                    <a:ext uri="{FF2B5EF4-FFF2-40B4-BE49-F238E27FC236}">
                      <a16:creationId xmlns:a16="http://schemas.microsoft.com/office/drawing/2014/main" id="{C2E8BF60-DF26-B54C-BB6B-850C62FCD9D7}"/>
                    </a:ext>
                  </a:extLst>
                </p:cNvPr>
                <p:cNvPicPr/>
                <p:nvPr/>
              </p:nvPicPr>
              <p:blipFill>
                <a:blip r:embed="rId210"/>
                <a:stretch>
                  <a:fillRect/>
                </a:stretch>
              </p:blipFill>
              <p:spPr>
                <a:xfrm>
                  <a:off x="5598034" y="6663650"/>
                  <a:ext cx="41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9" name="Ink 148">
                  <a:extLst>
                    <a:ext uri="{FF2B5EF4-FFF2-40B4-BE49-F238E27FC236}">
                      <a16:creationId xmlns:a16="http://schemas.microsoft.com/office/drawing/2014/main" id="{3F1E2336-D7AB-7B46-B0B5-5604C81E368F}"/>
                    </a:ext>
                  </a:extLst>
                </p14:cNvPr>
                <p14:cNvContentPartPr/>
                <p14:nvPr/>
              </p14:nvContentPartPr>
              <p14:xfrm>
                <a:off x="5640874" y="6626570"/>
                <a:ext cx="164520" cy="161280"/>
              </p14:xfrm>
            </p:contentPart>
          </mc:Choice>
          <mc:Fallback xmlns="">
            <p:pic>
              <p:nvPicPr>
                <p:cNvPr id="149" name="Ink 148">
                  <a:extLst>
                    <a:ext uri="{FF2B5EF4-FFF2-40B4-BE49-F238E27FC236}">
                      <a16:creationId xmlns:a16="http://schemas.microsoft.com/office/drawing/2014/main" id="{3F1E2336-D7AB-7B46-B0B5-5604C81E368F}"/>
                    </a:ext>
                  </a:extLst>
                </p:cNvPr>
                <p:cNvPicPr/>
                <p:nvPr/>
              </p:nvPicPr>
              <p:blipFill>
                <a:blip r:embed="rId212"/>
                <a:stretch>
                  <a:fillRect/>
                </a:stretch>
              </p:blipFill>
              <p:spPr>
                <a:xfrm>
                  <a:off x="5630434" y="6616130"/>
                  <a:ext cx="184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0" name="Ink 149">
                  <a:extLst>
                    <a:ext uri="{FF2B5EF4-FFF2-40B4-BE49-F238E27FC236}">
                      <a16:creationId xmlns:a16="http://schemas.microsoft.com/office/drawing/2014/main" id="{A448144B-2D4D-1D41-B3BA-D806DA2A59A1}"/>
                    </a:ext>
                  </a:extLst>
                </p14:cNvPr>
                <p14:cNvContentPartPr/>
                <p14:nvPr/>
              </p14:nvContentPartPr>
              <p14:xfrm>
                <a:off x="5834914" y="6674090"/>
                <a:ext cx="86040" cy="233640"/>
              </p14:xfrm>
            </p:contentPart>
          </mc:Choice>
          <mc:Fallback xmlns="">
            <p:pic>
              <p:nvPicPr>
                <p:cNvPr id="150" name="Ink 149">
                  <a:extLst>
                    <a:ext uri="{FF2B5EF4-FFF2-40B4-BE49-F238E27FC236}">
                      <a16:creationId xmlns:a16="http://schemas.microsoft.com/office/drawing/2014/main" id="{A448144B-2D4D-1D41-B3BA-D806DA2A59A1}"/>
                    </a:ext>
                  </a:extLst>
                </p:cNvPr>
                <p:cNvPicPr/>
                <p:nvPr/>
              </p:nvPicPr>
              <p:blipFill>
                <a:blip r:embed="rId214"/>
                <a:stretch>
                  <a:fillRect/>
                </a:stretch>
              </p:blipFill>
              <p:spPr>
                <a:xfrm>
                  <a:off x="5827322" y="6666530"/>
                  <a:ext cx="101224"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1" name="Ink 150">
                  <a:extLst>
                    <a:ext uri="{FF2B5EF4-FFF2-40B4-BE49-F238E27FC236}">
                      <a16:creationId xmlns:a16="http://schemas.microsoft.com/office/drawing/2014/main" id="{31745973-EF13-2D42-A747-FEBB7FC12D0E}"/>
                    </a:ext>
                  </a:extLst>
                </p14:cNvPr>
                <p14:cNvContentPartPr/>
                <p14:nvPr/>
              </p14:nvContentPartPr>
              <p14:xfrm>
                <a:off x="5904394" y="6706490"/>
                <a:ext cx="65160" cy="67320"/>
              </p14:xfrm>
            </p:contentPart>
          </mc:Choice>
          <mc:Fallback xmlns="">
            <p:pic>
              <p:nvPicPr>
                <p:cNvPr id="151" name="Ink 150">
                  <a:extLst>
                    <a:ext uri="{FF2B5EF4-FFF2-40B4-BE49-F238E27FC236}">
                      <a16:creationId xmlns:a16="http://schemas.microsoft.com/office/drawing/2014/main" id="{31745973-EF13-2D42-A747-FEBB7FC12D0E}"/>
                    </a:ext>
                  </a:extLst>
                </p:cNvPr>
                <p:cNvPicPr/>
                <p:nvPr/>
              </p:nvPicPr>
              <p:blipFill>
                <a:blip r:embed="rId216"/>
                <a:stretch>
                  <a:fillRect/>
                </a:stretch>
              </p:blipFill>
              <p:spPr>
                <a:xfrm>
                  <a:off x="5893896" y="6696050"/>
                  <a:ext cx="85432"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2" name="Ink 151">
                  <a:extLst>
                    <a:ext uri="{FF2B5EF4-FFF2-40B4-BE49-F238E27FC236}">
                      <a16:creationId xmlns:a16="http://schemas.microsoft.com/office/drawing/2014/main" id="{54A5471F-0D51-D245-A85C-C890943BDCCD}"/>
                    </a:ext>
                  </a:extLst>
                </p14:cNvPr>
                <p14:cNvContentPartPr/>
                <p14:nvPr/>
              </p14:nvContentPartPr>
              <p14:xfrm>
                <a:off x="5960914" y="6718010"/>
                <a:ext cx="59400" cy="62640"/>
              </p14:xfrm>
            </p:contentPart>
          </mc:Choice>
          <mc:Fallback xmlns="">
            <p:pic>
              <p:nvPicPr>
                <p:cNvPr id="152" name="Ink 151">
                  <a:extLst>
                    <a:ext uri="{FF2B5EF4-FFF2-40B4-BE49-F238E27FC236}">
                      <a16:creationId xmlns:a16="http://schemas.microsoft.com/office/drawing/2014/main" id="{54A5471F-0D51-D245-A85C-C890943BDCCD}"/>
                    </a:ext>
                  </a:extLst>
                </p:cNvPr>
                <p:cNvPicPr/>
                <p:nvPr/>
              </p:nvPicPr>
              <p:blipFill>
                <a:blip r:embed="rId218"/>
                <a:stretch>
                  <a:fillRect/>
                </a:stretch>
              </p:blipFill>
              <p:spPr>
                <a:xfrm>
                  <a:off x="5953400" y="6710493"/>
                  <a:ext cx="74429" cy="77674"/>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3" name="Ink 152">
                  <a:extLst>
                    <a:ext uri="{FF2B5EF4-FFF2-40B4-BE49-F238E27FC236}">
                      <a16:creationId xmlns:a16="http://schemas.microsoft.com/office/drawing/2014/main" id="{15A633EF-C4B0-4D4E-B30D-E4B00654CF92}"/>
                    </a:ext>
                  </a:extLst>
                </p14:cNvPr>
                <p14:cNvContentPartPr/>
                <p14:nvPr/>
              </p14:nvContentPartPr>
              <p14:xfrm>
                <a:off x="6017794" y="6694610"/>
                <a:ext cx="48600" cy="78840"/>
              </p14:xfrm>
            </p:contentPart>
          </mc:Choice>
          <mc:Fallback xmlns="">
            <p:pic>
              <p:nvPicPr>
                <p:cNvPr id="153" name="Ink 152">
                  <a:extLst>
                    <a:ext uri="{FF2B5EF4-FFF2-40B4-BE49-F238E27FC236}">
                      <a16:creationId xmlns:a16="http://schemas.microsoft.com/office/drawing/2014/main" id="{15A633EF-C4B0-4D4E-B30D-E4B00654CF92}"/>
                    </a:ext>
                  </a:extLst>
                </p:cNvPr>
                <p:cNvPicPr/>
                <p:nvPr/>
              </p:nvPicPr>
              <p:blipFill>
                <a:blip r:embed="rId220"/>
                <a:stretch>
                  <a:fillRect/>
                </a:stretch>
              </p:blipFill>
              <p:spPr>
                <a:xfrm>
                  <a:off x="6010234" y="6687050"/>
                  <a:ext cx="63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4" name="Ink 153">
                  <a:extLst>
                    <a:ext uri="{FF2B5EF4-FFF2-40B4-BE49-F238E27FC236}">
                      <a16:creationId xmlns:a16="http://schemas.microsoft.com/office/drawing/2014/main" id="{CC201345-2589-134D-9638-21089D485C5C}"/>
                    </a:ext>
                  </a:extLst>
                </p14:cNvPr>
                <p14:cNvContentPartPr/>
                <p14:nvPr/>
              </p14:nvContentPartPr>
              <p14:xfrm>
                <a:off x="6053434" y="6722690"/>
                <a:ext cx="34920" cy="53640"/>
              </p14:xfrm>
            </p:contentPart>
          </mc:Choice>
          <mc:Fallback xmlns="">
            <p:pic>
              <p:nvPicPr>
                <p:cNvPr id="154" name="Ink 153">
                  <a:extLst>
                    <a:ext uri="{FF2B5EF4-FFF2-40B4-BE49-F238E27FC236}">
                      <a16:creationId xmlns:a16="http://schemas.microsoft.com/office/drawing/2014/main" id="{CC201345-2589-134D-9638-21089D485C5C}"/>
                    </a:ext>
                  </a:extLst>
                </p:cNvPr>
                <p:cNvPicPr/>
                <p:nvPr/>
              </p:nvPicPr>
              <p:blipFill>
                <a:blip r:embed="rId222"/>
                <a:stretch>
                  <a:fillRect/>
                </a:stretch>
              </p:blipFill>
              <p:spPr>
                <a:xfrm>
                  <a:off x="6045874" y="6715130"/>
                  <a:ext cx="50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5" name="Ink 154">
                  <a:extLst>
                    <a:ext uri="{FF2B5EF4-FFF2-40B4-BE49-F238E27FC236}">
                      <a16:creationId xmlns:a16="http://schemas.microsoft.com/office/drawing/2014/main" id="{06338516-0667-E144-87DC-33BD81BBA309}"/>
                    </a:ext>
                  </a:extLst>
                </p14:cNvPr>
                <p14:cNvContentPartPr/>
                <p14:nvPr/>
              </p14:nvContentPartPr>
              <p14:xfrm>
                <a:off x="6052354" y="6615770"/>
                <a:ext cx="55800" cy="195480"/>
              </p14:xfrm>
            </p:contentPart>
          </mc:Choice>
          <mc:Fallback xmlns="">
            <p:pic>
              <p:nvPicPr>
                <p:cNvPr id="155" name="Ink 154">
                  <a:extLst>
                    <a:ext uri="{FF2B5EF4-FFF2-40B4-BE49-F238E27FC236}">
                      <a16:creationId xmlns:a16="http://schemas.microsoft.com/office/drawing/2014/main" id="{06338516-0667-E144-87DC-33BD81BBA309}"/>
                    </a:ext>
                  </a:extLst>
                </p:cNvPr>
                <p:cNvPicPr/>
                <p:nvPr/>
              </p:nvPicPr>
              <p:blipFill>
                <a:blip r:embed="rId224"/>
                <a:stretch>
                  <a:fillRect/>
                </a:stretch>
              </p:blipFill>
              <p:spPr>
                <a:xfrm>
                  <a:off x="6044794" y="6608210"/>
                  <a:ext cx="70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6" name="Ink 155">
                  <a:extLst>
                    <a:ext uri="{FF2B5EF4-FFF2-40B4-BE49-F238E27FC236}">
                      <a16:creationId xmlns:a16="http://schemas.microsoft.com/office/drawing/2014/main" id="{CC750158-109B-FD43-8459-1180B51570CF}"/>
                    </a:ext>
                  </a:extLst>
                </p14:cNvPr>
                <p14:cNvContentPartPr/>
                <p14:nvPr/>
              </p14:nvContentPartPr>
              <p14:xfrm>
                <a:off x="6024634" y="6678770"/>
                <a:ext cx="258120" cy="127440"/>
              </p14:xfrm>
            </p:contentPart>
          </mc:Choice>
          <mc:Fallback xmlns="">
            <p:pic>
              <p:nvPicPr>
                <p:cNvPr id="156" name="Ink 155">
                  <a:extLst>
                    <a:ext uri="{FF2B5EF4-FFF2-40B4-BE49-F238E27FC236}">
                      <a16:creationId xmlns:a16="http://schemas.microsoft.com/office/drawing/2014/main" id="{CC750158-109B-FD43-8459-1180B51570CF}"/>
                    </a:ext>
                  </a:extLst>
                </p:cNvPr>
                <p:cNvPicPr/>
                <p:nvPr/>
              </p:nvPicPr>
              <p:blipFill>
                <a:blip r:embed="rId226"/>
                <a:stretch>
                  <a:fillRect/>
                </a:stretch>
              </p:blipFill>
              <p:spPr>
                <a:xfrm>
                  <a:off x="6017074" y="6671210"/>
                  <a:ext cx="273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7" name="Ink 156">
                  <a:extLst>
                    <a:ext uri="{FF2B5EF4-FFF2-40B4-BE49-F238E27FC236}">
                      <a16:creationId xmlns:a16="http://schemas.microsoft.com/office/drawing/2014/main" id="{870877F0-FD69-F548-83F3-DB95B144E802}"/>
                    </a:ext>
                  </a:extLst>
                </p14:cNvPr>
                <p14:cNvContentPartPr/>
                <p14:nvPr/>
              </p14:nvContentPartPr>
              <p14:xfrm>
                <a:off x="4212754" y="7005650"/>
                <a:ext cx="14400" cy="48960"/>
              </p14:xfrm>
            </p:contentPart>
          </mc:Choice>
          <mc:Fallback xmlns="">
            <p:pic>
              <p:nvPicPr>
                <p:cNvPr id="157" name="Ink 156">
                  <a:extLst>
                    <a:ext uri="{FF2B5EF4-FFF2-40B4-BE49-F238E27FC236}">
                      <a16:creationId xmlns:a16="http://schemas.microsoft.com/office/drawing/2014/main" id="{870877F0-FD69-F548-83F3-DB95B144E802}"/>
                    </a:ext>
                  </a:extLst>
                </p:cNvPr>
                <p:cNvPicPr/>
                <p:nvPr/>
              </p:nvPicPr>
              <p:blipFill>
                <a:blip r:embed="rId228"/>
                <a:stretch>
                  <a:fillRect/>
                </a:stretch>
              </p:blipFill>
              <p:spPr>
                <a:xfrm>
                  <a:off x="4202046" y="6995210"/>
                  <a:ext cx="35077"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8" name="Ink 157">
                  <a:extLst>
                    <a:ext uri="{FF2B5EF4-FFF2-40B4-BE49-F238E27FC236}">
                      <a16:creationId xmlns:a16="http://schemas.microsoft.com/office/drawing/2014/main" id="{BA929130-23B5-9840-85DA-52A07CAAAF8F}"/>
                    </a:ext>
                  </a:extLst>
                </p14:cNvPr>
                <p14:cNvContentPartPr/>
                <p14:nvPr/>
              </p14:nvContentPartPr>
              <p14:xfrm>
                <a:off x="4219594" y="6966410"/>
                <a:ext cx="25920" cy="10800"/>
              </p14:xfrm>
            </p:contentPart>
          </mc:Choice>
          <mc:Fallback xmlns="">
            <p:pic>
              <p:nvPicPr>
                <p:cNvPr id="158" name="Ink 157">
                  <a:extLst>
                    <a:ext uri="{FF2B5EF4-FFF2-40B4-BE49-F238E27FC236}">
                      <a16:creationId xmlns:a16="http://schemas.microsoft.com/office/drawing/2014/main" id="{BA929130-23B5-9840-85DA-52A07CAAAF8F}"/>
                    </a:ext>
                  </a:extLst>
                </p:cNvPr>
                <p:cNvPicPr/>
                <p:nvPr/>
              </p:nvPicPr>
              <p:blipFill>
                <a:blip r:embed="rId230"/>
                <a:stretch>
                  <a:fillRect/>
                </a:stretch>
              </p:blipFill>
              <p:spPr>
                <a:xfrm>
                  <a:off x="4209007" y="6955610"/>
                  <a:ext cx="46364" cy="31655"/>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9" name="Ink 158">
                  <a:extLst>
                    <a:ext uri="{FF2B5EF4-FFF2-40B4-BE49-F238E27FC236}">
                      <a16:creationId xmlns:a16="http://schemas.microsoft.com/office/drawing/2014/main" id="{12C55BBC-8A9D-254E-A068-A17F8A698DE6}"/>
                    </a:ext>
                  </a:extLst>
                </p14:cNvPr>
                <p14:cNvContentPartPr/>
                <p14:nvPr/>
              </p14:nvContentPartPr>
              <p14:xfrm>
                <a:off x="4279714" y="6953450"/>
                <a:ext cx="101880" cy="20880"/>
              </p14:xfrm>
            </p:contentPart>
          </mc:Choice>
          <mc:Fallback xmlns="">
            <p:pic>
              <p:nvPicPr>
                <p:cNvPr id="159" name="Ink 158">
                  <a:extLst>
                    <a:ext uri="{FF2B5EF4-FFF2-40B4-BE49-F238E27FC236}">
                      <a16:creationId xmlns:a16="http://schemas.microsoft.com/office/drawing/2014/main" id="{12C55BBC-8A9D-254E-A068-A17F8A698DE6}"/>
                    </a:ext>
                  </a:extLst>
                </p:cNvPr>
                <p:cNvPicPr/>
                <p:nvPr/>
              </p:nvPicPr>
              <p:blipFill>
                <a:blip r:embed="rId232"/>
                <a:stretch>
                  <a:fillRect/>
                </a:stretch>
              </p:blipFill>
              <p:spPr>
                <a:xfrm>
                  <a:off x="4269274" y="6943010"/>
                  <a:ext cx="122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Ink 159">
                  <a:extLst>
                    <a:ext uri="{FF2B5EF4-FFF2-40B4-BE49-F238E27FC236}">
                      <a16:creationId xmlns:a16="http://schemas.microsoft.com/office/drawing/2014/main" id="{C290E766-0281-0B4F-A3DE-B9C4F733805D}"/>
                    </a:ext>
                  </a:extLst>
                </p14:cNvPr>
                <p14:cNvContentPartPr/>
                <p14:nvPr/>
              </p14:nvContentPartPr>
              <p14:xfrm>
                <a:off x="4318954" y="6891530"/>
                <a:ext cx="51120" cy="168840"/>
              </p14:xfrm>
            </p:contentPart>
          </mc:Choice>
          <mc:Fallback xmlns="">
            <p:pic>
              <p:nvPicPr>
                <p:cNvPr id="160" name="Ink 159">
                  <a:extLst>
                    <a:ext uri="{FF2B5EF4-FFF2-40B4-BE49-F238E27FC236}">
                      <a16:creationId xmlns:a16="http://schemas.microsoft.com/office/drawing/2014/main" id="{C290E766-0281-0B4F-A3DE-B9C4F733805D}"/>
                    </a:ext>
                  </a:extLst>
                </p:cNvPr>
                <p:cNvPicPr/>
                <p:nvPr/>
              </p:nvPicPr>
              <p:blipFill>
                <a:blip r:embed="rId234"/>
                <a:stretch>
                  <a:fillRect/>
                </a:stretch>
              </p:blipFill>
              <p:spPr>
                <a:xfrm>
                  <a:off x="4308514" y="6881090"/>
                  <a:ext cx="71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Ink 160">
                  <a:extLst>
                    <a:ext uri="{FF2B5EF4-FFF2-40B4-BE49-F238E27FC236}">
                      <a16:creationId xmlns:a16="http://schemas.microsoft.com/office/drawing/2014/main" id="{8C378F5A-686B-6945-A5DC-063AFED7265C}"/>
                    </a:ext>
                  </a:extLst>
                </p14:cNvPr>
                <p14:cNvContentPartPr/>
                <p14:nvPr/>
              </p14:nvContentPartPr>
              <p14:xfrm>
                <a:off x="4497154" y="6907370"/>
                <a:ext cx="69840" cy="53640"/>
              </p14:xfrm>
            </p:contentPart>
          </mc:Choice>
          <mc:Fallback xmlns="">
            <p:pic>
              <p:nvPicPr>
                <p:cNvPr id="161" name="Ink 160">
                  <a:extLst>
                    <a:ext uri="{FF2B5EF4-FFF2-40B4-BE49-F238E27FC236}">
                      <a16:creationId xmlns:a16="http://schemas.microsoft.com/office/drawing/2014/main" id="{8C378F5A-686B-6945-A5DC-063AFED7265C}"/>
                    </a:ext>
                  </a:extLst>
                </p:cNvPr>
                <p:cNvPicPr/>
                <p:nvPr/>
              </p:nvPicPr>
              <p:blipFill>
                <a:blip r:embed="rId236"/>
                <a:stretch>
                  <a:fillRect/>
                </a:stretch>
              </p:blipFill>
              <p:spPr>
                <a:xfrm>
                  <a:off x="4486660" y="6896859"/>
                  <a:ext cx="90104" cy="73936"/>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Ink 161">
                  <a:extLst>
                    <a:ext uri="{FF2B5EF4-FFF2-40B4-BE49-F238E27FC236}">
                      <a16:creationId xmlns:a16="http://schemas.microsoft.com/office/drawing/2014/main" id="{5D0FA0EC-D131-7743-A4B0-CF4295246423}"/>
                    </a:ext>
                  </a:extLst>
                </p14:cNvPr>
                <p14:cNvContentPartPr/>
                <p14:nvPr/>
              </p14:nvContentPartPr>
              <p14:xfrm>
                <a:off x="4626394" y="6922850"/>
                <a:ext cx="39600" cy="164880"/>
              </p14:xfrm>
            </p:contentPart>
          </mc:Choice>
          <mc:Fallback xmlns="">
            <p:pic>
              <p:nvPicPr>
                <p:cNvPr id="162" name="Ink 161">
                  <a:extLst>
                    <a:ext uri="{FF2B5EF4-FFF2-40B4-BE49-F238E27FC236}">
                      <a16:creationId xmlns:a16="http://schemas.microsoft.com/office/drawing/2014/main" id="{5D0FA0EC-D131-7743-A4B0-CF4295246423}"/>
                    </a:ext>
                  </a:extLst>
                </p:cNvPr>
                <p:cNvPicPr/>
                <p:nvPr/>
              </p:nvPicPr>
              <p:blipFill>
                <a:blip r:embed="rId238"/>
                <a:stretch>
                  <a:fillRect/>
                </a:stretch>
              </p:blipFill>
              <p:spPr>
                <a:xfrm>
                  <a:off x="4615954" y="6912433"/>
                  <a:ext cx="59760" cy="184996"/>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Ink 162">
                  <a:extLst>
                    <a:ext uri="{FF2B5EF4-FFF2-40B4-BE49-F238E27FC236}">
                      <a16:creationId xmlns:a16="http://schemas.microsoft.com/office/drawing/2014/main" id="{99ECAE48-A864-FB47-B113-D8677890BF66}"/>
                    </a:ext>
                  </a:extLst>
                </p14:cNvPr>
                <p14:cNvContentPartPr/>
                <p14:nvPr/>
              </p14:nvContentPartPr>
              <p14:xfrm>
                <a:off x="4640434" y="6923570"/>
                <a:ext cx="53640" cy="97560"/>
              </p14:xfrm>
            </p:contentPart>
          </mc:Choice>
          <mc:Fallback xmlns="">
            <p:pic>
              <p:nvPicPr>
                <p:cNvPr id="163" name="Ink 162">
                  <a:extLst>
                    <a:ext uri="{FF2B5EF4-FFF2-40B4-BE49-F238E27FC236}">
                      <a16:creationId xmlns:a16="http://schemas.microsoft.com/office/drawing/2014/main" id="{99ECAE48-A864-FB47-B113-D8677890BF66}"/>
                    </a:ext>
                  </a:extLst>
                </p:cNvPr>
                <p:cNvPicPr/>
                <p:nvPr/>
              </p:nvPicPr>
              <p:blipFill>
                <a:blip r:embed="rId240"/>
                <a:stretch>
                  <a:fillRect/>
                </a:stretch>
              </p:blipFill>
              <p:spPr>
                <a:xfrm>
                  <a:off x="4629994" y="6913091"/>
                  <a:ext cx="73800" cy="117795"/>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4" name="Ink 163">
                  <a:extLst>
                    <a:ext uri="{FF2B5EF4-FFF2-40B4-BE49-F238E27FC236}">
                      <a16:creationId xmlns:a16="http://schemas.microsoft.com/office/drawing/2014/main" id="{13DD9627-C051-FB40-A4A9-63289446D866}"/>
                    </a:ext>
                  </a:extLst>
                </p14:cNvPr>
                <p14:cNvContentPartPr/>
                <p14:nvPr/>
              </p14:nvContentPartPr>
              <p14:xfrm>
                <a:off x="4746994" y="6912050"/>
                <a:ext cx="90000" cy="9720"/>
              </p14:xfrm>
            </p:contentPart>
          </mc:Choice>
          <mc:Fallback xmlns="">
            <p:pic>
              <p:nvPicPr>
                <p:cNvPr id="164" name="Ink 163">
                  <a:extLst>
                    <a:ext uri="{FF2B5EF4-FFF2-40B4-BE49-F238E27FC236}">
                      <a16:creationId xmlns:a16="http://schemas.microsoft.com/office/drawing/2014/main" id="{13DD9627-C051-FB40-A4A9-63289446D866}"/>
                    </a:ext>
                  </a:extLst>
                </p:cNvPr>
                <p:cNvPicPr/>
                <p:nvPr/>
              </p:nvPicPr>
              <p:blipFill>
                <a:blip r:embed="rId242"/>
                <a:stretch>
                  <a:fillRect/>
                </a:stretch>
              </p:blipFill>
              <p:spPr>
                <a:xfrm>
                  <a:off x="4736554" y="6901610"/>
                  <a:ext cx="110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Ink 164">
                  <a:extLst>
                    <a:ext uri="{FF2B5EF4-FFF2-40B4-BE49-F238E27FC236}">
                      <a16:creationId xmlns:a16="http://schemas.microsoft.com/office/drawing/2014/main" id="{EE247204-1405-8745-9D63-6463A2BB46EF}"/>
                    </a:ext>
                  </a:extLst>
                </p14:cNvPr>
                <p14:cNvContentPartPr/>
                <p14:nvPr/>
              </p14:nvContentPartPr>
              <p14:xfrm>
                <a:off x="4728274" y="6916730"/>
                <a:ext cx="126360" cy="99720"/>
              </p14:xfrm>
            </p:contentPart>
          </mc:Choice>
          <mc:Fallback xmlns="">
            <p:pic>
              <p:nvPicPr>
                <p:cNvPr id="165" name="Ink 164">
                  <a:extLst>
                    <a:ext uri="{FF2B5EF4-FFF2-40B4-BE49-F238E27FC236}">
                      <a16:creationId xmlns:a16="http://schemas.microsoft.com/office/drawing/2014/main" id="{EE247204-1405-8745-9D63-6463A2BB46EF}"/>
                    </a:ext>
                  </a:extLst>
                </p:cNvPr>
                <p:cNvPicPr/>
                <p:nvPr/>
              </p:nvPicPr>
              <p:blipFill>
                <a:blip r:embed="rId244"/>
                <a:stretch>
                  <a:fillRect/>
                </a:stretch>
              </p:blipFill>
              <p:spPr>
                <a:xfrm>
                  <a:off x="4717834" y="6906290"/>
                  <a:ext cx="146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6" name="Ink 165">
                  <a:extLst>
                    <a:ext uri="{FF2B5EF4-FFF2-40B4-BE49-F238E27FC236}">
                      <a16:creationId xmlns:a16="http://schemas.microsoft.com/office/drawing/2014/main" id="{5A6058EB-DD71-294A-BE39-358E9217D8BC}"/>
                    </a:ext>
                  </a:extLst>
                </p14:cNvPr>
                <p14:cNvContentPartPr/>
                <p14:nvPr/>
              </p14:nvContentPartPr>
              <p14:xfrm>
                <a:off x="4758514" y="6887930"/>
                <a:ext cx="182520" cy="75240"/>
              </p14:xfrm>
            </p:contentPart>
          </mc:Choice>
          <mc:Fallback xmlns="">
            <p:pic>
              <p:nvPicPr>
                <p:cNvPr id="166" name="Ink 165">
                  <a:extLst>
                    <a:ext uri="{FF2B5EF4-FFF2-40B4-BE49-F238E27FC236}">
                      <a16:creationId xmlns:a16="http://schemas.microsoft.com/office/drawing/2014/main" id="{5A6058EB-DD71-294A-BE39-358E9217D8BC}"/>
                    </a:ext>
                  </a:extLst>
                </p:cNvPr>
                <p:cNvPicPr/>
                <p:nvPr/>
              </p:nvPicPr>
              <p:blipFill>
                <a:blip r:embed="rId246"/>
                <a:stretch>
                  <a:fillRect/>
                </a:stretch>
              </p:blipFill>
              <p:spPr>
                <a:xfrm>
                  <a:off x="4748074" y="6877540"/>
                  <a:ext cx="202680" cy="95304"/>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9" name="Ink 168">
                  <a:extLst>
                    <a:ext uri="{FF2B5EF4-FFF2-40B4-BE49-F238E27FC236}">
                      <a16:creationId xmlns:a16="http://schemas.microsoft.com/office/drawing/2014/main" id="{77773F41-1BC5-1F40-A6AB-F3C15EE934D5}"/>
                    </a:ext>
                  </a:extLst>
                </p14:cNvPr>
                <p14:cNvContentPartPr/>
                <p14:nvPr/>
              </p14:nvContentPartPr>
              <p14:xfrm>
                <a:off x="5044714" y="6942650"/>
                <a:ext cx="78840" cy="52920"/>
              </p14:xfrm>
            </p:contentPart>
          </mc:Choice>
          <mc:Fallback xmlns="">
            <p:pic>
              <p:nvPicPr>
                <p:cNvPr id="169" name="Ink 168">
                  <a:extLst>
                    <a:ext uri="{FF2B5EF4-FFF2-40B4-BE49-F238E27FC236}">
                      <a16:creationId xmlns:a16="http://schemas.microsoft.com/office/drawing/2014/main" id="{77773F41-1BC5-1F40-A6AB-F3C15EE934D5}"/>
                    </a:ext>
                  </a:extLst>
                </p:cNvPr>
                <p:cNvPicPr/>
                <p:nvPr/>
              </p:nvPicPr>
              <p:blipFill>
                <a:blip r:embed="rId248"/>
                <a:stretch>
                  <a:fillRect/>
                </a:stretch>
              </p:blipFill>
              <p:spPr>
                <a:xfrm>
                  <a:off x="5034274" y="6932281"/>
                  <a:ext cx="99000" cy="72944"/>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Ink 169">
                  <a:extLst>
                    <a:ext uri="{FF2B5EF4-FFF2-40B4-BE49-F238E27FC236}">
                      <a16:creationId xmlns:a16="http://schemas.microsoft.com/office/drawing/2014/main" id="{5DA175E7-A8D3-0140-AC57-89F6173E18EB}"/>
                    </a:ext>
                  </a:extLst>
                </p14:cNvPr>
                <p14:cNvContentPartPr/>
                <p14:nvPr/>
              </p14:nvContentPartPr>
              <p14:xfrm>
                <a:off x="5234074" y="6934010"/>
                <a:ext cx="86040" cy="72720"/>
              </p14:xfrm>
            </p:contentPart>
          </mc:Choice>
          <mc:Fallback xmlns="">
            <p:pic>
              <p:nvPicPr>
                <p:cNvPr id="170" name="Ink 169">
                  <a:extLst>
                    <a:ext uri="{FF2B5EF4-FFF2-40B4-BE49-F238E27FC236}">
                      <a16:creationId xmlns:a16="http://schemas.microsoft.com/office/drawing/2014/main" id="{5DA175E7-A8D3-0140-AC57-89F6173E18EB}"/>
                    </a:ext>
                  </a:extLst>
                </p:cNvPr>
                <p:cNvPicPr/>
                <p:nvPr/>
              </p:nvPicPr>
              <p:blipFill>
                <a:blip r:embed="rId250"/>
                <a:stretch>
                  <a:fillRect/>
                </a:stretch>
              </p:blipFill>
              <p:spPr>
                <a:xfrm>
                  <a:off x="5223590" y="6923570"/>
                  <a:ext cx="106285"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Ink 170">
                  <a:extLst>
                    <a:ext uri="{FF2B5EF4-FFF2-40B4-BE49-F238E27FC236}">
                      <a16:creationId xmlns:a16="http://schemas.microsoft.com/office/drawing/2014/main" id="{255620AE-05E6-4C48-BBC2-CC8B4EA4905B}"/>
                    </a:ext>
                  </a:extLst>
                </p14:cNvPr>
                <p14:cNvContentPartPr/>
                <p14:nvPr/>
              </p14:nvContentPartPr>
              <p14:xfrm>
                <a:off x="5349634" y="6974330"/>
                <a:ext cx="9720" cy="16560"/>
              </p14:xfrm>
            </p:contentPart>
          </mc:Choice>
          <mc:Fallback xmlns="">
            <p:pic>
              <p:nvPicPr>
                <p:cNvPr id="171" name="Ink 170">
                  <a:extLst>
                    <a:ext uri="{FF2B5EF4-FFF2-40B4-BE49-F238E27FC236}">
                      <a16:creationId xmlns:a16="http://schemas.microsoft.com/office/drawing/2014/main" id="{255620AE-05E6-4C48-BBC2-CC8B4EA4905B}"/>
                    </a:ext>
                  </a:extLst>
                </p:cNvPr>
                <p:cNvPicPr/>
                <p:nvPr/>
              </p:nvPicPr>
              <p:blipFill>
                <a:blip r:embed="rId252"/>
                <a:stretch>
                  <a:fillRect/>
                </a:stretch>
              </p:blipFill>
              <p:spPr>
                <a:xfrm>
                  <a:off x="5339194" y="6963890"/>
                  <a:ext cx="29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2" name="Ink 171">
                  <a:extLst>
                    <a:ext uri="{FF2B5EF4-FFF2-40B4-BE49-F238E27FC236}">
                      <a16:creationId xmlns:a16="http://schemas.microsoft.com/office/drawing/2014/main" id="{8F53EBD3-9432-3E48-AB05-83A998C94AE3}"/>
                    </a:ext>
                  </a:extLst>
                </p14:cNvPr>
                <p14:cNvContentPartPr/>
                <p14:nvPr/>
              </p14:nvContentPartPr>
              <p14:xfrm>
                <a:off x="5349994" y="6935450"/>
                <a:ext cx="9360" cy="11520"/>
              </p14:xfrm>
            </p:contentPart>
          </mc:Choice>
          <mc:Fallback xmlns="">
            <p:pic>
              <p:nvPicPr>
                <p:cNvPr id="172" name="Ink 171">
                  <a:extLst>
                    <a:ext uri="{FF2B5EF4-FFF2-40B4-BE49-F238E27FC236}">
                      <a16:creationId xmlns:a16="http://schemas.microsoft.com/office/drawing/2014/main" id="{8F53EBD3-9432-3E48-AB05-83A998C94AE3}"/>
                    </a:ext>
                  </a:extLst>
                </p:cNvPr>
                <p:cNvPicPr/>
                <p:nvPr/>
              </p:nvPicPr>
              <p:blipFill>
                <a:blip r:embed="rId254"/>
                <a:stretch>
                  <a:fillRect/>
                </a:stretch>
              </p:blipFill>
              <p:spPr>
                <a:xfrm>
                  <a:off x="5339554" y="6925326"/>
                  <a:ext cx="29520" cy="31069"/>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3" name="Ink 172">
                  <a:extLst>
                    <a:ext uri="{FF2B5EF4-FFF2-40B4-BE49-F238E27FC236}">
                      <a16:creationId xmlns:a16="http://schemas.microsoft.com/office/drawing/2014/main" id="{011DBABB-D27F-A44A-AE6C-D244E1BBD4CF}"/>
                    </a:ext>
                  </a:extLst>
                </p14:cNvPr>
                <p14:cNvContentPartPr/>
                <p14:nvPr/>
              </p14:nvContentPartPr>
              <p14:xfrm>
                <a:off x="5356834" y="6855530"/>
                <a:ext cx="203400" cy="198000"/>
              </p14:xfrm>
            </p:contentPart>
          </mc:Choice>
          <mc:Fallback xmlns="">
            <p:pic>
              <p:nvPicPr>
                <p:cNvPr id="173" name="Ink 172">
                  <a:extLst>
                    <a:ext uri="{FF2B5EF4-FFF2-40B4-BE49-F238E27FC236}">
                      <a16:creationId xmlns:a16="http://schemas.microsoft.com/office/drawing/2014/main" id="{011DBABB-D27F-A44A-AE6C-D244E1BBD4CF}"/>
                    </a:ext>
                  </a:extLst>
                </p:cNvPr>
                <p:cNvPicPr/>
                <p:nvPr/>
              </p:nvPicPr>
              <p:blipFill>
                <a:blip r:embed="rId256"/>
                <a:stretch>
                  <a:fillRect/>
                </a:stretch>
              </p:blipFill>
              <p:spPr>
                <a:xfrm>
                  <a:off x="5346394" y="6845071"/>
                  <a:ext cx="223560" cy="218197"/>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4" name="Ink 173">
                  <a:extLst>
                    <a:ext uri="{FF2B5EF4-FFF2-40B4-BE49-F238E27FC236}">
                      <a16:creationId xmlns:a16="http://schemas.microsoft.com/office/drawing/2014/main" id="{33A8F7C0-B37D-F041-8D41-17996F504678}"/>
                    </a:ext>
                  </a:extLst>
                </p14:cNvPr>
                <p14:cNvContentPartPr/>
                <p14:nvPr/>
              </p14:nvContentPartPr>
              <p14:xfrm>
                <a:off x="5564554" y="6874970"/>
                <a:ext cx="16560" cy="117360"/>
              </p14:xfrm>
            </p:contentPart>
          </mc:Choice>
          <mc:Fallback xmlns="">
            <p:pic>
              <p:nvPicPr>
                <p:cNvPr id="174" name="Ink 173">
                  <a:extLst>
                    <a:ext uri="{FF2B5EF4-FFF2-40B4-BE49-F238E27FC236}">
                      <a16:creationId xmlns:a16="http://schemas.microsoft.com/office/drawing/2014/main" id="{33A8F7C0-B37D-F041-8D41-17996F504678}"/>
                    </a:ext>
                  </a:extLst>
                </p:cNvPr>
                <p:cNvPicPr/>
                <p:nvPr/>
              </p:nvPicPr>
              <p:blipFill>
                <a:blip r:embed="rId258"/>
                <a:stretch>
                  <a:fillRect/>
                </a:stretch>
              </p:blipFill>
              <p:spPr>
                <a:xfrm>
                  <a:off x="5554114" y="6864530"/>
                  <a:ext cx="36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5" name="Ink 174">
                  <a:extLst>
                    <a:ext uri="{FF2B5EF4-FFF2-40B4-BE49-F238E27FC236}">
                      <a16:creationId xmlns:a16="http://schemas.microsoft.com/office/drawing/2014/main" id="{F1EDC153-1A43-C245-BD87-153F42EB0E71}"/>
                    </a:ext>
                  </a:extLst>
                </p14:cNvPr>
                <p14:cNvContentPartPr/>
                <p14:nvPr/>
              </p14:nvContentPartPr>
              <p14:xfrm>
                <a:off x="5520994" y="6905210"/>
                <a:ext cx="118080" cy="16560"/>
              </p14:xfrm>
            </p:contentPart>
          </mc:Choice>
          <mc:Fallback xmlns="">
            <p:pic>
              <p:nvPicPr>
                <p:cNvPr id="175" name="Ink 174">
                  <a:extLst>
                    <a:ext uri="{FF2B5EF4-FFF2-40B4-BE49-F238E27FC236}">
                      <a16:creationId xmlns:a16="http://schemas.microsoft.com/office/drawing/2014/main" id="{F1EDC153-1A43-C245-BD87-153F42EB0E71}"/>
                    </a:ext>
                  </a:extLst>
                </p:cNvPr>
                <p:cNvPicPr/>
                <p:nvPr/>
              </p:nvPicPr>
              <p:blipFill>
                <a:blip r:embed="rId260"/>
                <a:stretch>
                  <a:fillRect/>
                </a:stretch>
              </p:blipFill>
              <p:spPr>
                <a:xfrm>
                  <a:off x="5510522" y="6894770"/>
                  <a:ext cx="138302"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6" name="Ink 175">
                  <a:extLst>
                    <a:ext uri="{FF2B5EF4-FFF2-40B4-BE49-F238E27FC236}">
                      <a16:creationId xmlns:a16="http://schemas.microsoft.com/office/drawing/2014/main" id="{E02D07A2-8CE3-0E4C-8F7C-9F2E30921095}"/>
                    </a:ext>
                  </a:extLst>
                </p14:cNvPr>
                <p14:cNvContentPartPr/>
                <p14:nvPr/>
              </p14:nvContentPartPr>
              <p14:xfrm>
                <a:off x="5671114" y="6921410"/>
                <a:ext cx="125280" cy="86040"/>
              </p14:xfrm>
            </p:contentPart>
          </mc:Choice>
          <mc:Fallback xmlns="">
            <p:pic>
              <p:nvPicPr>
                <p:cNvPr id="176" name="Ink 175">
                  <a:extLst>
                    <a:ext uri="{FF2B5EF4-FFF2-40B4-BE49-F238E27FC236}">
                      <a16:creationId xmlns:a16="http://schemas.microsoft.com/office/drawing/2014/main" id="{E02D07A2-8CE3-0E4C-8F7C-9F2E30921095}"/>
                    </a:ext>
                  </a:extLst>
                </p:cNvPr>
                <p:cNvPicPr/>
                <p:nvPr/>
              </p:nvPicPr>
              <p:blipFill>
                <a:blip r:embed="rId262"/>
                <a:stretch>
                  <a:fillRect/>
                </a:stretch>
              </p:blipFill>
              <p:spPr>
                <a:xfrm>
                  <a:off x="5660674" y="6910970"/>
                  <a:ext cx="145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7" name="Ink 176">
                  <a:extLst>
                    <a:ext uri="{FF2B5EF4-FFF2-40B4-BE49-F238E27FC236}">
                      <a16:creationId xmlns:a16="http://schemas.microsoft.com/office/drawing/2014/main" id="{9563738B-AE79-E44D-8F28-462B0867CDF9}"/>
                    </a:ext>
                  </a:extLst>
                </p14:cNvPr>
                <p14:cNvContentPartPr/>
                <p14:nvPr/>
              </p14:nvContentPartPr>
              <p14:xfrm>
                <a:off x="5758954" y="6930410"/>
                <a:ext cx="124920" cy="55800"/>
              </p14:xfrm>
            </p:contentPart>
          </mc:Choice>
          <mc:Fallback xmlns="">
            <p:pic>
              <p:nvPicPr>
                <p:cNvPr id="177" name="Ink 176">
                  <a:extLst>
                    <a:ext uri="{FF2B5EF4-FFF2-40B4-BE49-F238E27FC236}">
                      <a16:creationId xmlns:a16="http://schemas.microsoft.com/office/drawing/2014/main" id="{9563738B-AE79-E44D-8F28-462B0867CDF9}"/>
                    </a:ext>
                  </a:extLst>
                </p:cNvPr>
                <p:cNvPicPr/>
                <p:nvPr/>
              </p:nvPicPr>
              <p:blipFill>
                <a:blip r:embed="rId264"/>
                <a:stretch>
                  <a:fillRect/>
                </a:stretch>
              </p:blipFill>
              <p:spPr>
                <a:xfrm>
                  <a:off x="5748514" y="6919970"/>
                  <a:ext cx="145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8" name="Ink 177">
                  <a:extLst>
                    <a:ext uri="{FF2B5EF4-FFF2-40B4-BE49-F238E27FC236}">
                      <a16:creationId xmlns:a16="http://schemas.microsoft.com/office/drawing/2014/main" id="{6355877E-3F3A-FC4A-AB9A-5711C90D6115}"/>
                    </a:ext>
                  </a:extLst>
                </p14:cNvPr>
                <p14:cNvContentPartPr/>
                <p14:nvPr/>
              </p14:nvContentPartPr>
              <p14:xfrm>
                <a:off x="5888194" y="6925730"/>
                <a:ext cx="55800" cy="77040"/>
              </p14:xfrm>
            </p:contentPart>
          </mc:Choice>
          <mc:Fallback xmlns="">
            <p:pic>
              <p:nvPicPr>
                <p:cNvPr id="178" name="Ink 177">
                  <a:extLst>
                    <a:ext uri="{FF2B5EF4-FFF2-40B4-BE49-F238E27FC236}">
                      <a16:creationId xmlns:a16="http://schemas.microsoft.com/office/drawing/2014/main" id="{6355877E-3F3A-FC4A-AB9A-5711C90D6115}"/>
                    </a:ext>
                  </a:extLst>
                </p:cNvPr>
                <p:cNvPicPr/>
                <p:nvPr/>
              </p:nvPicPr>
              <p:blipFill>
                <a:blip r:embed="rId266"/>
                <a:stretch>
                  <a:fillRect/>
                </a:stretch>
              </p:blipFill>
              <p:spPr>
                <a:xfrm>
                  <a:off x="5877754" y="6915290"/>
                  <a:ext cx="75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9" name="Ink 178">
                  <a:extLst>
                    <a:ext uri="{FF2B5EF4-FFF2-40B4-BE49-F238E27FC236}">
                      <a16:creationId xmlns:a16="http://schemas.microsoft.com/office/drawing/2014/main" id="{73CD0098-8EE2-A249-B8FE-8C74CA17437E}"/>
                    </a:ext>
                  </a:extLst>
                </p14:cNvPr>
                <p14:cNvContentPartPr/>
                <p14:nvPr/>
              </p14:nvContentPartPr>
              <p14:xfrm>
                <a:off x="5964514" y="6916730"/>
                <a:ext cx="153000" cy="72000"/>
              </p14:xfrm>
            </p:contentPart>
          </mc:Choice>
          <mc:Fallback xmlns="">
            <p:pic>
              <p:nvPicPr>
                <p:cNvPr id="179" name="Ink 178">
                  <a:extLst>
                    <a:ext uri="{FF2B5EF4-FFF2-40B4-BE49-F238E27FC236}">
                      <a16:creationId xmlns:a16="http://schemas.microsoft.com/office/drawing/2014/main" id="{73CD0098-8EE2-A249-B8FE-8C74CA17437E}"/>
                    </a:ext>
                  </a:extLst>
                </p:cNvPr>
                <p:cNvPicPr/>
                <p:nvPr/>
              </p:nvPicPr>
              <p:blipFill>
                <a:blip r:embed="rId268"/>
                <a:stretch>
                  <a:fillRect/>
                </a:stretch>
              </p:blipFill>
              <p:spPr>
                <a:xfrm>
                  <a:off x="5954074" y="6906290"/>
                  <a:ext cx="173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0" name="Ink 179">
                  <a:extLst>
                    <a:ext uri="{FF2B5EF4-FFF2-40B4-BE49-F238E27FC236}">
                      <a16:creationId xmlns:a16="http://schemas.microsoft.com/office/drawing/2014/main" id="{6F8CC595-5012-6548-A59D-6DC418D67939}"/>
                    </a:ext>
                  </a:extLst>
                </p14:cNvPr>
                <p14:cNvContentPartPr/>
                <p14:nvPr/>
              </p14:nvContentPartPr>
              <p14:xfrm>
                <a:off x="6033994" y="6928250"/>
                <a:ext cx="18720" cy="44280"/>
              </p14:xfrm>
            </p:contentPart>
          </mc:Choice>
          <mc:Fallback xmlns="">
            <p:pic>
              <p:nvPicPr>
                <p:cNvPr id="180" name="Ink 179">
                  <a:extLst>
                    <a:ext uri="{FF2B5EF4-FFF2-40B4-BE49-F238E27FC236}">
                      <a16:creationId xmlns:a16="http://schemas.microsoft.com/office/drawing/2014/main" id="{6F8CC595-5012-6548-A59D-6DC418D67939}"/>
                    </a:ext>
                  </a:extLst>
                </p:cNvPr>
                <p:cNvPicPr/>
                <p:nvPr/>
              </p:nvPicPr>
              <p:blipFill>
                <a:blip r:embed="rId270"/>
                <a:stretch>
                  <a:fillRect/>
                </a:stretch>
              </p:blipFill>
              <p:spPr>
                <a:xfrm>
                  <a:off x="6023554" y="6917810"/>
                  <a:ext cx="38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2" name="Ink 181">
                  <a:extLst>
                    <a:ext uri="{FF2B5EF4-FFF2-40B4-BE49-F238E27FC236}">
                      <a16:creationId xmlns:a16="http://schemas.microsoft.com/office/drawing/2014/main" id="{8B570F63-A769-5947-B78F-01E856C14A52}"/>
                    </a:ext>
                  </a:extLst>
                </p14:cNvPr>
                <p14:cNvContentPartPr/>
                <p14:nvPr/>
              </p14:nvContentPartPr>
              <p14:xfrm>
                <a:off x="5982874" y="6935090"/>
                <a:ext cx="57960" cy="44280"/>
              </p14:xfrm>
            </p:contentPart>
          </mc:Choice>
          <mc:Fallback xmlns="">
            <p:pic>
              <p:nvPicPr>
                <p:cNvPr id="182" name="Ink 181">
                  <a:extLst>
                    <a:ext uri="{FF2B5EF4-FFF2-40B4-BE49-F238E27FC236}">
                      <a16:creationId xmlns:a16="http://schemas.microsoft.com/office/drawing/2014/main" id="{8B570F63-A769-5947-B78F-01E856C14A52}"/>
                    </a:ext>
                  </a:extLst>
                </p:cNvPr>
                <p:cNvPicPr/>
                <p:nvPr/>
              </p:nvPicPr>
              <p:blipFill>
                <a:blip r:embed="rId272"/>
                <a:stretch>
                  <a:fillRect/>
                </a:stretch>
              </p:blipFill>
              <p:spPr>
                <a:xfrm>
                  <a:off x="5972434" y="6924650"/>
                  <a:ext cx="78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3" name="Ink 182">
                  <a:extLst>
                    <a:ext uri="{FF2B5EF4-FFF2-40B4-BE49-F238E27FC236}">
                      <a16:creationId xmlns:a16="http://schemas.microsoft.com/office/drawing/2014/main" id="{99708BBC-9CDB-7747-9C24-77D838E13F75}"/>
                    </a:ext>
                  </a:extLst>
                </p14:cNvPr>
                <p14:cNvContentPartPr/>
                <p14:nvPr/>
              </p14:nvContentPartPr>
              <p14:xfrm>
                <a:off x="6041914" y="6935090"/>
                <a:ext cx="112320" cy="65160"/>
              </p14:xfrm>
            </p:contentPart>
          </mc:Choice>
          <mc:Fallback xmlns="">
            <p:pic>
              <p:nvPicPr>
                <p:cNvPr id="183" name="Ink 182">
                  <a:extLst>
                    <a:ext uri="{FF2B5EF4-FFF2-40B4-BE49-F238E27FC236}">
                      <a16:creationId xmlns:a16="http://schemas.microsoft.com/office/drawing/2014/main" id="{99708BBC-9CDB-7747-9C24-77D838E13F75}"/>
                    </a:ext>
                  </a:extLst>
                </p:cNvPr>
                <p:cNvPicPr/>
                <p:nvPr/>
              </p:nvPicPr>
              <p:blipFill>
                <a:blip r:embed="rId274"/>
                <a:stretch>
                  <a:fillRect/>
                </a:stretch>
              </p:blipFill>
              <p:spPr>
                <a:xfrm>
                  <a:off x="6031474" y="6924592"/>
                  <a:ext cx="132480" cy="85432"/>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4" name="Ink 183">
                  <a:extLst>
                    <a:ext uri="{FF2B5EF4-FFF2-40B4-BE49-F238E27FC236}">
                      <a16:creationId xmlns:a16="http://schemas.microsoft.com/office/drawing/2014/main" id="{0A659940-AD1F-6145-87DA-2D884614EEA3}"/>
                    </a:ext>
                  </a:extLst>
                </p14:cNvPr>
                <p14:cNvContentPartPr/>
                <p14:nvPr/>
              </p14:nvContentPartPr>
              <p14:xfrm>
                <a:off x="6156394" y="6917810"/>
                <a:ext cx="81360" cy="92880"/>
              </p14:xfrm>
            </p:contentPart>
          </mc:Choice>
          <mc:Fallback xmlns="">
            <p:pic>
              <p:nvPicPr>
                <p:cNvPr id="184" name="Ink 183">
                  <a:extLst>
                    <a:ext uri="{FF2B5EF4-FFF2-40B4-BE49-F238E27FC236}">
                      <a16:creationId xmlns:a16="http://schemas.microsoft.com/office/drawing/2014/main" id="{0A659940-AD1F-6145-87DA-2D884614EEA3}"/>
                    </a:ext>
                  </a:extLst>
                </p:cNvPr>
                <p:cNvPicPr/>
                <p:nvPr/>
              </p:nvPicPr>
              <p:blipFill>
                <a:blip r:embed="rId276"/>
                <a:stretch>
                  <a:fillRect/>
                </a:stretch>
              </p:blipFill>
              <p:spPr>
                <a:xfrm>
                  <a:off x="6145954" y="6907370"/>
                  <a:ext cx="101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5" name="Ink 184">
                  <a:extLst>
                    <a:ext uri="{FF2B5EF4-FFF2-40B4-BE49-F238E27FC236}">
                      <a16:creationId xmlns:a16="http://schemas.microsoft.com/office/drawing/2014/main" id="{340AB9D2-9F17-9844-96AC-DCC084998143}"/>
                    </a:ext>
                  </a:extLst>
                </p14:cNvPr>
                <p14:cNvContentPartPr/>
                <p14:nvPr/>
              </p14:nvContentPartPr>
              <p14:xfrm>
                <a:off x="6292834" y="6909890"/>
                <a:ext cx="124920" cy="30240"/>
              </p14:xfrm>
            </p:contentPart>
          </mc:Choice>
          <mc:Fallback xmlns="">
            <p:pic>
              <p:nvPicPr>
                <p:cNvPr id="185" name="Ink 184">
                  <a:extLst>
                    <a:ext uri="{FF2B5EF4-FFF2-40B4-BE49-F238E27FC236}">
                      <a16:creationId xmlns:a16="http://schemas.microsoft.com/office/drawing/2014/main" id="{340AB9D2-9F17-9844-96AC-DCC084998143}"/>
                    </a:ext>
                  </a:extLst>
                </p:cNvPr>
                <p:cNvPicPr/>
                <p:nvPr/>
              </p:nvPicPr>
              <p:blipFill>
                <a:blip r:embed="rId278"/>
                <a:stretch>
                  <a:fillRect/>
                </a:stretch>
              </p:blipFill>
              <p:spPr>
                <a:xfrm>
                  <a:off x="6282394" y="6899450"/>
                  <a:ext cx="145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6" name="Ink 185">
                  <a:extLst>
                    <a:ext uri="{FF2B5EF4-FFF2-40B4-BE49-F238E27FC236}">
                      <a16:creationId xmlns:a16="http://schemas.microsoft.com/office/drawing/2014/main" id="{FFFE90AB-9E76-9E41-91F2-F7EA4B20CC21}"/>
                    </a:ext>
                  </a:extLst>
                </p14:cNvPr>
                <p14:cNvContentPartPr/>
                <p14:nvPr/>
              </p14:nvContentPartPr>
              <p14:xfrm>
                <a:off x="6348274" y="6853370"/>
                <a:ext cx="37440" cy="146880"/>
              </p14:xfrm>
            </p:contentPart>
          </mc:Choice>
          <mc:Fallback xmlns="">
            <p:pic>
              <p:nvPicPr>
                <p:cNvPr id="186" name="Ink 185">
                  <a:extLst>
                    <a:ext uri="{FF2B5EF4-FFF2-40B4-BE49-F238E27FC236}">
                      <a16:creationId xmlns:a16="http://schemas.microsoft.com/office/drawing/2014/main" id="{FFFE90AB-9E76-9E41-91F2-F7EA4B20CC21}"/>
                    </a:ext>
                  </a:extLst>
                </p:cNvPr>
                <p:cNvPicPr/>
                <p:nvPr/>
              </p:nvPicPr>
              <p:blipFill>
                <a:blip r:embed="rId280"/>
                <a:stretch>
                  <a:fillRect/>
                </a:stretch>
              </p:blipFill>
              <p:spPr>
                <a:xfrm>
                  <a:off x="6337834" y="6842904"/>
                  <a:ext cx="57600" cy="16709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7" name="Ink 186">
                  <a:extLst>
                    <a:ext uri="{FF2B5EF4-FFF2-40B4-BE49-F238E27FC236}">
                      <a16:creationId xmlns:a16="http://schemas.microsoft.com/office/drawing/2014/main" id="{D90A1239-5E18-8740-B051-CF04D204D83A}"/>
                    </a:ext>
                  </a:extLst>
                </p14:cNvPr>
                <p14:cNvContentPartPr/>
                <p14:nvPr/>
              </p14:nvContentPartPr>
              <p14:xfrm>
                <a:off x="6431434" y="6914210"/>
                <a:ext cx="83520" cy="68400"/>
              </p14:xfrm>
            </p:contentPart>
          </mc:Choice>
          <mc:Fallback xmlns="">
            <p:pic>
              <p:nvPicPr>
                <p:cNvPr id="187" name="Ink 186">
                  <a:extLst>
                    <a:ext uri="{FF2B5EF4-FFF2-40B4-BE49-F238E27FC236}">
                      <a16:creationId xmlns:a16="http://schemas.microsoft.com/office/drawing/2014/main" id="{D90A1239-5E18-8740-B051-CF04D204D83A}"/>
                    </a:ext>
                  </a:extLst>
                </p:cNvPr>
                <p:cNvPicPr/>
                <p:nvPr/>
              </p:nvPicPr>
              <p:blipFill>
                <a:blip r:embed="rId282"/>
                <a:stretch>
                  <a:fillRect/>
                </a:stretch>
              </p:blipFill>
              <p:spPr>
                <a:xfrm>
                  <a:off x="6420994" y="6903770"/>
                  <a:ext cx="103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8" name="Ink 187">
                  <a:extLst>
                    <a:ext uri="{FF2B5EF4-FFF2-40B4-BE49-F238E27FC236}">
                      <a16:creationId xmlns:a16="http://schemas.microsoft.com/office/drawing/2014/main" id="{A7E7D22F-A98E-EA40-87D4-D09BF1F05327}"/>
                    </a:ext>
                  </a:extLst>
                </p14:cNvPr>
                <p14:cNvContentPartPr/>
                <p14:nvPr/>
              </p14:nvContentPartPr>
              <p14:xfrm>
                <a:off x="6479674" y="6845090"/>
                <a:ext cx="266040" cy="134280"/>
              </p14:xfrm>
            </p:contentPart>
          </mc:Choice>
          <mc:Fallback xmlns="">
            <p:pic>
              <p:nvPicPr>
                <p:cNvPr id="188" name="Ink 187">
                  <a:extLst>
                    <a:ext uri="{FF2B5EF4-FFF2-40B4-BE49-F238E27FC236}">
                      <a16:creationId xmlns:a16="http://schemas.microsoft.com/office/drawing/2014/main" id="{A7E7D22F-A98E-EA40-87D4-D09BF1F05327}"/>
                    </a:ext>
                  </a:extLst>
                </p:cNvPr>
                <p:cNvPicPr/>
                <p:nvPr/>
              </p:nvPicPr>
              <p:blipFill>
                <a:blip r:embed="rId284"/>
                <a:stretch>
                  <a:fillRect/>
                </a:stretch>
              </p:blipFill>
              <p:spPr>
                <a:xfrm>
                  <a:off x="6469234" y="6834678"/>
                  <a:ext cx="286200" cy="154386"/>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Ink 188">
                  <a:extLst>
                    <a:ext uri="{FF2B5EF4-FFF2-40B4-BE49-F238E27FC236}">
                      <a16:creationId xmlns:a16="http://schemas.microsoft.com/office/drawing/2014/main" id="{C0654781-58BB-DF48-BD0E-4AFE7C20638E}"/>
                    </a:ext>
                  </a:extLst>
                </p14:cNvPr>
                <p14:cNvContentPartPr/>
                <p14:nvPr/>
              </p14:nvContentPartPr>
              <p14:xfrm>
                <a:off x="6822034" y="6891170"/>
                <a:ext cx="122760" cy="11880"/>
              </p14:xfrm>
            </p:contentPart>
          </mc:Choice>
          <mc:Fallback xmlns="">
            <p:pic>
              <p:nvPicPr>
                <p:cNvPr id="189" name="Ink 188">
                  <a:extLst>
                    <a:ext uri="{FF2B5EF4-FFF2-40B4-BE49-F238E27FC236}">
                      <a16:creationId xmlns:a16="http://schemas.microsoft.com/office/drawing/2014/main" id="{C0654781-58BB-DF48-BD0E-4AFE7C20638E}"/>
                    </a:ext>
                  </a:extLst>
                </p:cNvPr>
                <p:cNvPicPr/>
                <p:nvPr/>
              </p:nvPicPr>
              <p:blipFill>
                <a:blip r:embed="rId286"/>
                <a:stretch>
                  <a:fillRect/>
                </a:stretch>
              </p:blipFill>
              <p:spPr>
                <a:xfrm>
                  <a:off x="6811594" y="6880730"/>
                  <a:ext cx="142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Ink 189">
                  <a:extLst>
                    <a:ext uri="{FF2B5EF4-FFF2-40B4-BE49-F238E27FC236}">
                      <a16:creationId xmlns:a16="http://schemas.microsoft.com/office/drawing/2014/main" id="{4FEF4F52-0085-9541-9828-2860CE83013F}"/>
                    </a:ext>
                  </a:extLst>
                </p14:cNvPr>
                <p14:cNvContentPartPr/>
                <p14:nvPr/>
              </p14:nvContentPartPr>
              <p14:xfrm>
                <a:off x="6849754" y="6826370"/>
                <a:ext cx="118080" cy="147600"/>
              </p14:xfrm>
            </p:contentPart>
          </mc:Choice>
          <mc:Fallback xmlns="">
            <p:pic>
              <p:nvPicPr>
                <p:cNvPr id="190" name="Ink 189">
                  <a:extLst>
                    <a:ext uri="{FF2B5EF4-FFF2-40B4-BE49-F238E27FC236}">
                      <a16:creationId xmlns:a16="http://schemas.microsoft.com/office/drawing/2014/main" id="{4FEF4F52-0085-9541-9828-2860CE83013F}"/>
                    </a:ext>
                  </a:extLst>
                </p:cNvPr>
                <p:cNvPicPr/>
                <p:nvPr/>
              </p:nvPicPr>
              <p:blipFill>
                <a:blip r:embed="rId288"/>
                <a:stretch>
                  <a:fillRect/>
                </a:stretch>
              </p:blipFill>
              <p:spPr>
                <a:xfrm>
                  <a:off x="6839314" y="6815930"/>
                  <a:ext cx="138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Ink 190">
                  <a:extLst>
                    <a:ext uri="{FF2B5EF4-FFF2-40B4-BE49-F238E27FC236}">
                      <a16:creationId xmlns:a16="http://schemas.microsoft.com/office/drawing/2014/main" id="{F3BA8974-3460-0449-8B49-0BA83C17D3AD}"/>
                    </a:ext>
                  </a:extLst>
                </p14:cNvPr>
                <p14:cNvContentPartPr/>
                <p14:nvPr/>
              </p14:nvContentPartPr>
              <p14:xfrm>
                <a:off x="6918874" y="6912050"/>
                <a:ext cx="143640" cy="57960"/>
              </p14:xfrm>
            </p:contentPart>
          </mc:Choice>
          <mc:Fallback xmlns="">
            <p:pic>
              <p:nvPicPr>
                <p:cNvPr id="191" name="Ink 190">
                  <a:extLst>
                    <a:ext uri="{FF2B5EF4-FFF2-40B4-BE49-F238E27FC236}">
                      <a16:creationId xmlns:a16="http://schemas.microsoft.com/office/drawing/2014/main" id="{F3BA8974-3460-0449-8B49-0BA83C17D3AD}"/>
                    </a:ext>
                  </a:extLst>
                </p:cNvPr>
                <p:cNvPicPr/>
                <p:nvPr/>
              </p:nvPicPr>
              <p:blipFill>
                <a:blip r:embed="rId290"/>
                <a:stretch>
                  <a:fillRect/>
                </a:stretch>
              </p:blipFill>
              <p:spPr>
                <a:xfrm>
                  <a:off x="6908434" y="6901674"/>
                  <a:ext cx="163800" cy="77996"/>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3" name="Ink 192">
                  <a:extLst>
                    <a:ext uri="{FF2B5EF4-FFF2-40B4-BE49-F238E27FC236}">
                      <a16:creationId xmlns:a16="http://schemas.microsoft.com/office/drawing/2014/main" id="{8DF0644C-81E5-044E-B6CA-C7150F3C01DE}"/>
                    </a:ext>
                  </a:extLst>
                </p14:cNvPr>
                <p14:cNvContentPartPr/>
                <p14:nvPr/>
              </p14:nvContentPartPr>
              <p14:xfrm>
                <a:off x="7076194" y="6815210"/>
                <a:ext cx="106560" cy="145800"/>
              </p14:xfrm>
            </p:contentPart>
          </mc:Choice>
          <mc:Fallback xmlns="">
            <p:pic>
              <p:nvPicPr>
                <p:cNvPr id="193" name="Ink 192">
                  <a:extLst>
                    <a:ext uri="{FF2B5EF4-FFF2-40B4-BE49-F238E27FC236}">
                      <a16:creationId xmlns:a16="http://schemas.microsoft.com/office/drawing/2014/main" id="{8DF0644C-81E5-044E-B6CA-C7150F3C01DE}"/>
                    </a:ext>
                  </a:extLst>
                </p:cNvPr>
                <p:cNvPicPr/>
                <p:nvPr/>
              </p:nvPicPr>
              <p:blipFill>
                <a:blip r:embed="rId292"/>
                <a:stretch>
                  <a:fillRect/>
                </a:stretch>
              </p:blipFill>
              <p:spPr>
                <a:xfrm>
                  <a:off x="7065754" y="6804744"/>
                  <a:ext cx="126720" cy="16601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4" name="Ink 193">
                  <a:extLst>
                    <a:ext uri="{FF2B5EF4-FFF2-40B4-BE49-F238E27FC236}">
                      <a16:creationId xmlns:a16="http://schemas.microsoft.com/office/drawing/2014/main" id="{FB59D945-98D5-724D-A4D0-0AD9914D8BB4}"/>
                    </a:ext>
                  </a:extLst>
                </p14:cNvPr>
                <p14:cNvContentPartPr/>
                <p14:nvPr/>
              </p14:nvContentPartPr>
              <p14:xfrm>
                <a:off x="7180234" y="6896210"/>
                <a:ext cx="81360" cy="62640"/>
              </p14:xfrm>
            </p:contentPart>
          </mc:Choice>
          <mc:Fallback xmlns="">
            <p:pic>
              <p:nvPicPr>
                <p:cNvPr id="194" name="Ink 193">
                  <a:extLst>
                    <a:ext uri="{FF2B5EF4-FFF2-40B4-BE49-F238E27FC236}">
                      <a16:creationId xmlns:a16="http://schemas.microsoft.com/office/drawing/2014/main" id="{FB59D945-98D5-724D-A4D0-0AD9914D8BB4}"/>
                    </a:ext>
                  </a:extLst>
                </p:cNvPr>
                <p:cNvPicPr/>
                <p:nvPr/>
              </p:nvPicPr>
              <p:blipFill>
                <a:blip r:embed="rId294"/>
                <a:stretch>
                  <a:fillRect/>
                </a:stretch>
              </p:blipFill>
              <p:spPr>
                <a:xfrm>
                  <a:off x="7169794" y="6885770"/>
                  <a:ext cx="101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5" name="Ink 194">
                  <a:extLst>
                    <a:ext uri="{FF2B5EF4-FFF2-40B4-BE49-F238E27FC236}">
                      <a16:creationId xmlns:a16="http://schemas.microsoft.com/office/drawing/2014/main" id="{277430B3-2574-B34E-B776-83665E8EADA0}"/>
                    </a:ext>
                  </a:extLst>
                </p14:cNvPr>
                <p14:cNvContentPartPr/>
                <p14:nvPr/>
              </p14:nvContentPartPr>
              <p14:xfrm>
                <a:off x="7279594" y="6863450"/>
                <a:ext cx="48960" cy="53640"/>
              </p14:xfrm>
            </p:contentPart>
          </mc:Choice>
          <mc:Fallback xmlns="">
            <p:pic>
              <p:nvPicPr>
                <p:cNvPr id="195" name="Ink 194">
                  <a:extLst>
                    <a:ext uri="{FF2B5EF4-FFF2-40B4-BE49-F238E27FC236}">
                      <a16:creationId xmlns:a16="http://schemas.microsoft.com/office/drawing/2014/main" id="{277430B3-2574-B34E-B776-83665E8EADA0}"/>
                    </a:ext>
                  </a:extLst>
                </p:cNvPr>
                <p:cNvPicPr/>
                <p:nvPr/>
              </p:nvPicPr>
              <p:blipFill>
                <a:blip r:embed="rId296"/>
                <a:stretch>
                  <a:fillRect/>
                </a:stretch>
              </p:blipFill>
              <p:spPr>
                <a:xfrm>
                  <a:off x="7269154" y="6852939"/>
                  <a:ext cx="69120" cy="73936"/>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6" name="Ink 195">
                  <a:extLst>
                    <a:ext uri="{FF2B5EF4-FFF2-40B4-BE49-F238E27FC236}">
                      <a16:creationId xmlns:a16="http://schemas.microsoft.com/office/drawing/2014/main" id="{9270B81E-21D6-7A4A-977B-24E3AB6C3867}"/>
                    </a:ext>
                  </a:extLst>
                </p14:cNvPr>
                <p14:cNvContentPartPr/>
                <p14:nvPr/>
              </p14:nvContentPartPr>
              <p14:xfrm>
                <a:off x="7304794" y="6981530"/>
                <a:ext cx="15840" cy="7200"/>
              </p14:xfrm>
            </p:contentPart>
          </mc:Choice>
          <mc:Fallback xmlns="">
            <p:pic>
              <p:nvPicPr>
                <p:cNvPr id="196" name="Ink 195">
                  <a:extLst>
                    <a:ext uri="{FF2B5EF4-FFF2-40B4-BE49-F238E27FC236}">
                      <a16:creationId xmlns:a16="http://schemas.microsoft.com/office/drawing/2014/main" id="{9270B81E-21D6-7A4A-977B-24E3AB6C3867}"/>
                    </a:ext>
                  </a:extLst>
                </p:cNvPr>
                <p:cNvPicPr/>
                <p:nvPr/>
              </p:nvPicPr>
              <p:blipFill>
                <a:blip r:embed="rId298"/>
                <a:stretch>
                  <a:fillRect/>
                </a:stretch>
              </p:blipFill>
              <p:spPr>
                <a:xfrm>
                  <a:off x="7294354" y="6971090"/>
                  <a:ext cx="36000" cy="27360"/>
                </a:xfrm>
                <a:prstGeom prst="rect">
                  <a:avLst/>
                </a:prstGeom>
              </p:spPr>
            </p:pic>
          </mc:Fallback>
        </mc:AlternateContent>
      </p:grpSp>
    </p:spTree>
    <p:extLst>
      <p:ext uri="{BB962C8B-B14F-4D97-AF65-F5344CB8AC3E}">
        <p14:creationId xmlns:p14="http://schemas.microsoft.com/office/powerpoint/2010/main" val="223370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t>
            </a:r>
            <a:r>
              <a:rPr lang="en-US" dirty="0"/>
              <a:t>Radha Krishna </a:t>
            </a:r>
            <a:endParaRPr lang="en-US" sz="3600" dirty="0"/>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3188225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Bob </a:t>
            </a:r>
            <a:r>
              <a:rPr lang="en-US" sz="3600" dirty="0" err="1"/>
              <a:t>Chroneos</a:t>
            </a:r>
            <a:endParaRPr lang="en-US" sz="3600" dirty="0"/>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4252E9D4-6BAA-5042-9738-73A1D541D8BD}"/>
                  </a:ext>
                </a:extLst>
              </p14:cNvPr>
              <p14:cNvContentPartPr/>
              <p14:nvPr/>
            </p14:nvContentPartPr>
            <p14:xfrm>
              <a:off x="582427" y="1345978"/>
              <a:ext cx="321120" cy="437760"/>
            </p14:xfrm>
          </p:contentPart>
        </mc:Choice>
        <mc:Fallback>
          <p:pic>
            <p:nvPicPr>
              <p:cNvPr id="2" name="Ink 1">
                <a:extLst>
                  <a:ext uri="{FF2B5EF4-FFF2-40B4-BE49-F238E27FC236}">
                    <a16:creationId xmlns:a16="http://schemas.microsoft.com/office/drawing/2014/main" id="{4252E9D4-6BAA-5042-9738-73A1D541D8BD}"/>
                  </a:ext>
                </a:extLst>
              </p:cNvPr>
              <p:cNvPicPr/>
              <p:nvPr/>
            </p:nvPicPr>
            <p:blipFill>
              <a:blip r:embed="rId4"/>
              <a:stretch>
                <a:fillRect/>
              </a:stretch>
            </p:blipFill>
            <p:spPr>
              <a:xfrm>
                <a:off x="574867" y="1338418"/>
                <a:ext cx="33624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5" name="Ink 44">
                <a:extLst>
                  <a:ext uri="{FF2B5EF4-FFF2-40B4-BE49-F238E27FC236}">
                    <a16:creationId xmlns:a16="http://schemas.microsoft.com/office/drawing/2014/main" id="{DAED0E11-EB03-234B-9C61-FCA9A9230933}"/>
                  </a:ext>
                </a:extLst>
              </p14:cNvPr>
              <p14:cNvContentPartPr/>
              <p14:nvPr/>
            </p14:nvContentPartPr>
            <p14:xfrm>
              <a:off x="585307" y="6588298"/>
              <a:ext cx="296640" cy="210600"/>
            </p14:xfrm>
          </p:contentPart>
        </mc:Choice>
        <mc:Fallback>
          <p:pic>
            <p:nvPicPr>
              <p:cNvPr id="45" name="Ink 44">
                <a:extLst>
                  <a:ext uri="{FF2B5EF4-FFF2-40B4-BE49-F238E27FC236}">
                    <a16:creationId xmlns:a16="http://schemas.microsoft.com/office/drawing/2014/main" id="{DAED0E11-EB03-234B-9C61-FCA9A9230933}"/>
                  </a:ext>
                </a:extLst>
              </p:cNvPr>
              <p:cNvPicPr/>
              <p:nvPr/>
            </p:nvPicPr>
            <p:blipFill>
              <a:blip r:embed="rId6"/>
              <a:stretch>
                <a:fillRect/>
              </a:stretch>
            </p:blipFill>
            <p:spPr>
              <a:xfrm>
                <a:off x="577747" y="6580725"/>
                <a:ext cx="311760" cy="22574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6" name="Ink 45">
                <a:extLst>
                  <a:ext uri="{FF2B5EF4-FFF2-40B4-BE49-F238E27FC236}">
                    <a16:creationId xmlns:a16="http://schemas.microsoft.com/office/drawing/2014/main" id="{BBA309FA-A088-CF4F-A7F4-63655AAAD661}"/>
                  </a:ext>
                </a:extLst>
              </p14:cNvPr>
              <p14:cNvContentPartPr/>
              <p14:nvPr/>
            </p14:nvContentPartPr>
            <p14:xfrm>
              <a:off x="4384387" y="1671418"/>
              <a:ext cx="328680" cy="317160"/>
            </p14:xfrm>
          </p:contentPart>
        </mc:Choice>
        <mc:Fallback>
          <p:pic>
            <p:nvPicPr>
              <p:cNvPr id="46" name="Ink 45">
                <a:extLst>
                  <a:ext uri="{FF2B5EF4-FFF2-40B4-BE49-F238E27FC236}">
                    <a16:creationId xmlns:a16="http://schemas.microsoft.com/office/drawing/2014/main" id="{BBA309FA-A088-CF4F-A7F4-63655AAAD661}"/>
                  </a:ext>
                </a:extLst>
              </p:cNvPr>
              <p:cNvPicPr/>
              <p:nvPr/>
            </p:nvPicPr>
            <p:blipFill>
              <a:blip r:embed="rId8"/>
              <a:stretch>
                <a:fillRect/>
              </a:stretch>
            </p:blipFill>
            <p:spPr>
              <a:xfrm>
                <a:off x="4376827" y="1663858"/>
                <a:ext cx="3438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7" name="Ink 46">
                <a:extLst>
                  <a:ext uri="{FF2B5EF4-FFF2-40B4-BE49-F238E27FC236}">
                    <a16:creationId xmlns:a16="http://schemas.microsoft.com/office/drawing/2014/main" id="{C2D86E68-7EDC-424F-B4F9-1BDD9CC1ED86}"/>
                  </a:ext>
                </a:extLst>
              </p14:cNvPr>
              <p14:cNvContentPartPr/>
              <p14:nvPr/>
            </p14:nvContentPartPr>
            <p14:xfrm>
              <a:off x="8212627" y="2461618"/>
              <a:ext cx="339120" cy="408960"/>
            </p14:xfrm>
          </p:contentPart>
        </mc:Choice>
        <mc:Fallback>
          <p:pic>
            <p:nvPicPr>
              <p:cNvPr id="47" name="Ink 46">
                <a:extLst>
                  <a:ext uri="{FF2B5EF4-FFF2-40B4-BE49-F238E27FC236}">
                    <a16:creationId xmlns:a16="http://schemas.microsoft.com/office/drawing/2014/main" id="{C2D86E68-7EDC-424F-B4F9-1BDD9CC1ED86}"/>
                  </a:ext>
                </a:extLst>
              </p:cNvPr>
              <p:cNvPicPr/>
              <p:nvPr/>
            </p:nvPicPr>
            <p:blipFill>
              <a:blip r:embed="rId10"/>
              <a:stretch>
                <a:fillRect/>
              </a:stretch>
            </p:blipFill>
            <p:spPr>
              <a:xfrm>
                <a:off x="8205067" y="2454058"/>
                <a:ext cx="354240" cy="424080"/>
              </a:xfrm>
              <a:prstGeom prst="rect">
                <a:avLst/>
              </a:prstGeom>
            </p:spPr>
          </p:pic>
        </mc:Fallback>
      </mc:AlternateContent>
      <p:grpSp>
        <p:nvGrpSpPr>
          <p:cNvPr id="61" name="Group 60">
            <a:extLst>
              <a:ext uri="{FF2B5EF4-FFF2-40B4-BE49-F238E27FC236}">
                <a16:creationId xmlns:a16="http://schemas.microsoft.com/office/drawing/2014/main" id="{CA8B3168-25F9-A643-B480-ED690B8C662D}"/>
              </a:ext>
            </a:extLst>
          </p:cNvPr>
          <p:cNvGrpSpPr/>
          <p:nvPr/>
        </p:nvGrpSpPr>
        <p:grpSpPr>
          <a:xfrm>
            <a:off x="9482347" y="2827738"/>
            <a:ext cx="2039040" cy="684720"/>
            <a:chOff x="9482347" y="2827738"/>
            <a:chExt cx="2039040" cy="684720"/>
          </a:xfrm>
        </p:grpSpPr>
        <mc:AlternateContent xmlns:mc="http://schemas.openxmlformats.org/markup-compatibility/2006">
          <mc:Choice xmlns:p14="http://schemas.microsoft.com/office/powerpoint/2010/main" Requires="p14">
            <p:contentPart p14:bwMode="auto" r:id="rId11">
              <p14:nvContentPartPr>
                <p14:cNvPr id="48" name="Ink 47">
                  <a:extLst>
                    <a:ext uri="{FF2B5EF4-FFF2-40B4-BE49-F238E27FC236}">
                      <a16:creationId xmlns:a16="http://schemas.microsoft.com/office/drawing/2014/main" id="{B0FC0F72-D274-1A49-8199-42471554E83D}"/>
                    </a:ext>
                  </a:extLst>
                </p14:cNvPr>
                <p14:cNvContentPartPr/>
                <p14:nvPr/>
              </p14:nvContentPartPr>
              <p14:xfrm>
                <a:off x="9482347" y="2828458"/>
                <a:ext cx="148680" cy="338400"/>
              </p14:xfrm>
            </p:contentPart>
          </mc:Choice>
          <mc:Fallback>
            <p:pic>
              <p:nvPicPr>
                <p:cNvPr id="48" name="Ink 47">
                  <a:extLst>
                    <a:ext uri="{FF2B5EF4-FFF2-40B4-BE49-F238E27FC236}">
                      <a16:creationId xmlns:a16="http://schemas.microsoft.com/office/drawing/2014/main" id="{B0FC0F72-D274-1A49-8199-42471554E83D}"/>
                    </a:ext>
                  </a:extLst>
                </p:cNvPr>
                <p:cNvPicPr/>
                <p:nvPr/>
              </p:nvPicPr>
              <p:blipFill>
                <a:blip r:embed="rId12"/>
                <a:stretch>
                  <a:fillRect/>
                </a:stretch>
              </p:blipFill>
              <p:spPr>
                <a:xfrm>
                  <a:off x="9474769" y="2820890"/>
                  <a:ext cx="163837" cy="35353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9" name="Ink 48">
                  <a:extLst>
                    <a:ext uri="{FF2B5EF4-FFF2-40B4-BE49-F238E27FC236}">
                      <a16:creationId xmlns:a16="http://schemas.microsoft.com/office/drawing/2014/main" id="{3F558C58-A4DE-D94C-9054-F8921CD731FF}"/>
                    </a:ext>
                  </a:extLst>
                </p14:cNvPr>
                <p14:cNvContentPartPr/>
                <p14:nvPr/>
              </p14:nvContentPartPr>
              <p14:xfrm>
                <a:off x="9665947" y="2858338"/>
                <a:ext cx="148680" cy="301320"/>
              </p14:xfrm>
            </p:contentPart>
          </mc:Choice>
          <mc:Fallback>
            <p:pic>
              <p:nvPicPr>
                <p:cNvPr id="49" name="Ink 48">
                  <a:extLst>
                    <a:ext uri="{FF2B5EF4-FFF2-40B4-BE49-F238E27FC236}">
                      <a16:creationId xmlns:a16="http://schemas.microsoft.com/office/drawing/2014/main" id="{3F558C58-A4DE-D94C-9054-F8921CD731FF}"/>
                    </a:ext>
                  </a:extLst>
                </p:cNvPr>
                <p:cNvPicPr/>
                <p:nvPr/>
              </p:nvPicPr>
              <p:blipFill>
                <a:blip r:embed="rId14"/>
                <a:stretch>
                  <a:fillRect/>
                </a:stretch>
              </p:blipFill>
              <p:spPr>
                <a:xfrm>
                  <a:off x="9658387" y="2850787"/>
                  <a:ext cx="163800" cy="316422"/>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0" name="Ink 49">
                  <a:extLst>
                    <a:ext uri="{FF2B5EF4-FFF2-40B4-BE49-F238E27FC236}">
                      <a16:creationId xmlns:a16="http://schemas.microsoft.com/office/drawing/2014/main" id="{0D06D718-FFF7-0D4D-99C6-A0ED798EE095}"/>
                    </a:ext>
                  </a:extLst>
                </p14:cNvPr>
                <p14:cNvContentPartPr/>
                <p14:nvPr/>
              </p14:nvContentPartPr>
              <p14:xfrm>
                <a:off x="9815707" y="2972818"/>
                <a:ext cx="104760" cy="214200"/>
              </p14:xfrm>
            </p:contentPart>
          </mc:Choice>
          <mc:Fallback>
            <p:pic>
              <p:nvPicPr>
                <p:cNvPr id="50" name="Ink 49">
                  <a:extLst>
                    <a:ext uri="{FF2B5EF4-FFF2-40B4-BE49-F238E27FC236}">
                      <a16:creationId xmlns:a16="http://schemas.microsoft.com/office/drawing/2014/main" id="{0D06D718-FFF7-0D4D-99C6-A0ED798EE095}"/>
                    </a:ext>
                  </a:extLst>
                </p:cNvPr>
                <p:cNvPicPr/>
                <p:nvPr/>
              </p:nvPicPr>
              <p:blipFill>
                <a:blip r:embed="rId16"/>
                <a:stretch>
                  <a:fillRect/>
                </a:stretch>
              </p:blipFill>
              <p:spPr>
                <a:xfrm>
                  <a:off x="9808147" y="2965271"/>
                  <a:ext cx="119880" cy="229295"/>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1" name="Ink 50">
                  <a:extLst>
                    <a:ext uri="{FF2B5EF4-FFF2-40B4-BE49-F238E27FC236}">
                      <a16:creationId xmlns:a16="http://schemas.microsoft.com/office/drawing/2014/main" id="{3397AD1E-1EAF-F441-97B0-3360D0616CE3}"/>
                    </a:ext>
                  </a:extLst>
                </p14:cNvPr>
                <p14:cNvContentPartPr/>
                <p14:nvPr/>
              </p14:nvContentPartPr>
              <p14:xfrm>
                <a:off x="9948907" y="2941498"/>
                <a:ext cx="140760" cy="288000"/>
              </p14:xfrm>
            </p:contentPart>
          </mc:Choice>
          <mc:Fallback>
            <p:pic>
              <p:nvPicPr>
                <p:cNvPr id="51" name="Ink 50">
                  <a:extLst>
                    <a:ext uri="{FF2B5EF4-FFF2-40B4-BE49-F238E27FC236}">
                      <a16:creationId xmlns:a16="http://schemas.microsoft.com/office/drawing/2014/main" id="{3397AD1E-1EAF-F441-97B0-3360D0616CE3}"/>
                    </a:ext>
                  </a:extLst>
                </p:cNvPr>
                <p:cNvPicPr/>
                <p:nvPr/>
              </p:nvPicPr>
              <p:blipFill>
                <a:blip r:embed="rId18"/>
                <a:stretch>
                  <a:fillRect/>
                </a:stretch>
              </p:blipFill>
              <p:spPr>
                <a:xfrm>
                  <a:off x="9941328" y="2933938"/>
                  <a:ext cx="155919"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2" name="Ink 51">
                  <a:extLst>
                    <a:ext uri="{FF2B5EF4-FFF2-40B4-BE49-F238E27FC236}">
                      <a16:creationId xmlns:a16="http://schemas.microsoft.com/office/drawing/2014/main" id="{15167653-5120-8F4D-8011-9C0884308697}"/>
                    </a:ext>
                  </a:extLst>
                </p14:cNvPr>
                <p14:cNvContentPartPr/>
                <p14:nvPr/>
              </p14:nvContentPartPr>
              <p14:xfrm>
                <a:off x="10187947" y="2845738"/>
                <a:ext cx="28440" cy="342000"/>
              </p14:xfrm>
            </p:contentPart>
          </mc:Choice>
          <mc:Fallback>
            <p:pic>
              <p:nvPicPr>
                <p:cNvPr id="52" name="Ink 51">
                  <a:extLst>
                    <a:ext uri="{FF2B5EF4-FFF2-40B4-BE49-F238E27FC236}">
                      <a16:creationId xmlns:a16="http://schemas.microsoft.com/office/drawing/2014/main" id="{15167653-5120-8F4D-8011-9C0884308697}"/>
                    </a:ext>
                  </a:extLst>
                </p:cNvPr>
                <p:cNvPicPr/>
                <p:nvPr/>
              </p:nvPicPr>
              <p:blipFill>
                <a:blip r:embed="rId20"/>
                <a:stretch>
                  <a:fillRect/>
                </a:stretch>
              </p:blipFill>
              <p:spPr>
                <a:xfrm>
                  <a:off x="10180387" y="2838186"/>
                  <a:ext cx="43560" cy="357104"/>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3" name="Ink 52">
                  <a:extLst>
                    <a:ext uri="{FF2B5EF4-FFF2-40B4-BE49-F238E27FC236}">
                      <a16:creationId xmlns:a16="http://schemas.microsoft.com/office/drawing/2014/main" id="{4FAFA452-BA4C-2A46-BC27-82B8A6C8102D}"/>
                    </a:ext>
                  </a:extLst>
                </p14:cNvPr>
                <p14:cNvContentPartPr/>
                <p14:nvPr/>
              </p14:nvContentPartPr>
              <p14:xfrm>
                <a:off x="10026667" y="2996938"/>
                <a:ext cx="352440" cy="21600"/>
              </p14:xfrm>
            </p:contentPart>
          </mc:Choice>
          <mc:Fallback>
            <p:pic>
              <p:nvPicPr>
                <p:cNvPr id="53" name="Ink 52">
                  <a:extLst>
                    <a:ext uri="{FF2B5EF4-FFF2-40B4-BE49-F238E27FC236}">
                      <a16:creationId xmlns:a16="http://schemas.microsoft.com/office/drawing/2014/main" id="{4FAFA452-BA4C-2A46-BC27-82B8A6C8102D}"/>
                    </a:ext>
                  </a:extLst>
                </p:cNvPr>
                <p:cNvPicPr/>
                <p:nvPr/>
              </p:nvPicPr>
              <p:blipFill>
                <a:blip r:embed="rId22"/>
                <a:stretch>
                  <a:fillRect/>
                </a:stretch>
              </p:blipFill>
              <p:spPr>
                <a:xfrm>
                  <a:off x="10019107" y="2989378"/>
                  <a:ext cx="367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4" name="Ink 53">
                  <a:extLst>
                    <a:ext uri="{FF2B5EF4-FFF2-40B4-BE49-F238E27FC236}">
                      <a16:creationId xmlns:a16="http://schemas.microsoft.com/office/drawing/2014/main" id="{4B3643A7-D2AB-3944-978A-7DACD7FD6D30}"/>
                    </a:ext>
                  </a:extLst>
                </p14:cNvPr>
                <p14:cNvContentPartPr/>
                <p14:nvPr/>
              </p14:nvContentPartPr>
              <p14:xfrm>
                <a:off x="10470187" y="2870938"/>
                <a:ext cx="155520" cy="323280"/>
              </p14:xfrm>
            </p:contentPart>
          </mc:Choice>
          <mc:Fallback>
            <p:pic>
              <p:nvPicPr>
                <p:cNvPr id="54" name="Ink 53">
                  <a:extLst>
                    <a:ext uri="{FF2B5EF4-FFF2-40B4-BE49-F238E27FC236}">
                      <a16:creationId xmlns:a16="http://schemas.microsoft.com/office/drawing/2014/main" id="{4B3643A7-D2AB-3944-978A-7DACD7FD6D30}"/>
                    </a:ext>
                  </a:extLst>
                </p:cNvPr>
                <p:cNvPicPr/>
                <p:nvPr/>
              </p:nvPicPr>
              <p:blipFill>
                <a:blip r:embed="rId24"/>
                <a:stretch>
                  <a:fillRect/>
                </a:stretch>
              </p:blipFill>
              <p:spPr>
                <a:xfrm>
                  <a:off x="10462627" y="2863378"/>
                  <a:ext cx="1706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5" name="Ink 54">
                  <a:extLst>
                    <a:ext uri="{FF2B5EF4-FFF2-40B4-BE49-F238E27FC236}">
                      <a16:creationId xmlns:a16="http://schemas.microsoft.com/office/drawing/2014/main" id="{2C5F7621-9C37-4049-9563-824CD4589B9D}"/>
                    </a:ext>
                  </a:extLst>
                </p14:cNvPr>
                <p14:cNvContentPartPr/>
                <p14:nvPr/>
              </p14:nvContentPartPr>
              <p14:xfrm>
                <a:off x="10561987" y="2983618"/>
                <a:ext cx="198000" cy="204120"/>
              </p14:xfrm>
            </p:contentPart>
          </mc:Choice>
          <mc:Fallback>
            <p:pic>
              <p:nvPicPr>
                <p:cNvPr id="55" name="Ink 54">
                  <a:extLst>
                    <a:ext uri="{FF2B5EF4-FFF2-40B4-BE49-F238E27FC236}">
                      <a16:creationId xmlns:a16="http://schemas.microsoft.com/office/drawing/2014/main" id="{2C5F7621-9C37-4049-9563-824CD4589B9D}"/>
                    </a:ext>
                  </a:extLst>
                </p:cNvPr>
                <p:cNvPicPr/>
                <p:nvPr/>
              </p:nvPicPr>
              <p:blipFill>
                <a:blip r:embed="rId26"/>
                <a:stretch>
                  <a:fillRect/>
                </a:stretch>
              </p:blipFill>
              <p:spPr>
                <a:xfrm>
                  <a:off x="10554413" y="2976058"/>
                  <a:ext cx="213148"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6" name="Ink 55">
                  <a:extLst>
                    <a:ext uri="{FF2B5EF4-FFF2-40B4-BE49-F238E27FC236}">
                      <a16:creationId xmlns:a16="http://schemas.microsoft.com/office/drawing/2014/main" id="{6EF946EF-479B-B94C-A503-D9FF730B64A3}"/>
                    </a:ext>
                  </a:extLst>
                </p14:cNvPr>
                <p14:cNvContentPartPr/>
                <p14:nvPr/>
              </p14:nvContentPartPr>
              <p14:xfrm>
                <a:off x="10759627" y="2990098"/>
                <a:ext cx="155520" cy="211320"/>
              </p14:xfrm>
            </p:contentPart>
          </mc:Choice>
          <mc:Fallback>
            <p:pic>
              <p:nvPicPr>
                <p:cNvPr id="56" name="Ink 55">
                  <a:extLst>
                    <a:ext uri="{FF2B5EF4-FFF2-40B4-BE49-F238E27FC236}">
                      <a16:creationId xmlns:a16="http://schemas.microsoft.com/office/drawing/2014/main" id="{6EF946EF-479B-B94C-A503-D9FF730B64A3}"/>
                    </a:ext>
                  </a:extLst>
                </p:cNvPr>
                <p:cNvPicPr/>
                <p:nvPr/>
              </p:nvPicPr>
              <p:blipFill>
                <a:blip r:embed="rId28"/>
                <a:stretch>
                  <a:fillRect/>
                </a:stretch>
              </p:blipFill>
              <p:spPr>
                <a:xfrm>
                  <a:off x="10752067" y="2982538"/>
                  <a:ext cx="1706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7" name="Ink 56">
                  <a:extLst>
                    <a:ext uri="{FF2B5EF4-FFF2-40B4-BE49-F238E27FC236}">
                      <a16:creationId xmlns:a16="http://schemas.microsoft.com/office/drawing/2014/main" id="{3F7BD127-4675-4144-B9A5-58ECB2BA3BF7}"/>
                    </a:ext>
                  </a:extLst>
                </p14:cNvPr>
                <p14:cNvContentPartPr/>
                <p14:nvPr/>
              </p14:nvContentPartPr>
              <p14:xfrm>
                <a:off x="10971307" y="3032218"/>
                <a:ext cx="28440" cy="92160"/>
              </p14:xfrm>
            </p:contentPart>
          </mc:Choice>
          <mc:Fallback>
            <p:pic>
              <p:nvPicPr>
                <p:cNvPr id="57" name="Ink 56">
                  <a:extLst>
                    <a:ext uri="{FF2B5EF4-FFF2-40B4-BE49-F238E27FC236}">
                      <a16:creationId xmlns:a16="http://schemas.microsoft.com/office/drawing/2014/main" id="{3F7BD127-4675-4144-B9A5-58ECB2BA3BF7}"/>
                    </a:ext>
                  </a:extLst>
                </p:cNvPr>
                <p:cNvPicPr/>
                <p:nvPr/>
              </p:nvPicPr>
              <p:blipFill>
                <a:blip r:embed="rId30"/>
                <a:stretch>
                  <a:fillRect/>
                </a:stretch>
              </p:blipFill>
              <p:spPr>
                <a:xfrm>
                  <a:off x="10963841" y="3024658"/>
                  <a:ext cx="43371"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8" name="Ink 57">
                  <a:extLst>
                    <a:ext uri="{FF2B5EF4-FFF2-40B4-BE49-F238E27FC236}">
                      <a16:creationId xmlns:a16="http://schemas.microsoft.com/office/drawing/2014/main" id="{8C335D54-346C-6F48-BAD5-9C01844AE326}"/>
                    </a:ext>
                  </a:extLst>
                </p14:cNvPr>
                <p14:cNvContentPartPr/>
                <p14:nvPr/>
              </p14:nvContentPartPr>
              <p14:xfrm>
                <a:off x="10950067" y="2926378"/>
                <a:ext cx="49680" cy="70920"/>
              </p14:xfrm>
            </p:contentPart>
          </mc:Choice>
          <mc:Fallback>
            <p:pic>
              <p:nvPicPr>
                <p:cNvPr id="58" name="Ink 57">
                  <a:extLst>
                    <a:ext uri="{FF2B5EF4-FFF2-40B4-BE49-F238E27FC236}">
                      <a16:creationId xmlns:a16="http://schemas.microsoft.com/office/drawing/2014/main" id="{8C335D54-346C-6F48-BAD5-9C01844AE326}"/>
                    </a:ext>
                  </a:extLst>
                </p:cNvPr>
                <p:cNvPicPr/>
                <p:nvPr/>
              </p:nvPicPr>
              <p:blipFill>
                <a:blip r:embed="rId32"/>
                <a:stretch>
                  <a:fillRect/>
                </a:stretch>
              </p:blipFill>
              <p:spPr>
                <a:xfrm>
                  <a:off x="10942561" y="2918818"/>
                  <a:ext cx="64691"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9" name="Ink 58">
                  <a:extLst>
                    <a:ext uri="{FF2B5EF4-FFF2-40B4-BE49-F238E27FC236}">
                      <a16:creationId xmlns:a16="http://schemas.microsoft.com/office/drawing/2014/main" id="{83791A5F-E1EE-334E-B5A6-E62105FAAE55}"/>
                    </a:ext>
                  </a:extLst>
                </p14:cNvPr>
                <p14:cNvContentPartPr/>
                <p14:nvPr/>
              </p14:nvContentPartPr>
              <p14:xfrm>
                <a:off x="11048707" y="2940418"/>
                <a:ext cx="219240" cy="572040"/>
              </p14:xfrm>
            </p:contentPart>
          </mc:Choice>
          <mc:Fallback>
            <p:pic>
              <p:nvPicPr>
                <p:cNvPr id="59" name="Ink 58">
                  <a:extLst>
                    <a:ext uri="{FF2B5EF4-FFF2-40B4-BE49-F238E27FC236}">
                      <a16:creationId xmlns:a16="http://schemas.microsoft.com/office/drawing/2014/main" id="{83791A5F-E1EE-334E-B5A6-E62105FAAE55}"/>
                    </a:ext>
                  </a:extLst>
                </p:cNvPr>
                <p:cNvPicPr/>
                <p:nvPr/>
              </p:nvPicPr>
              <p:blipFill>
                <a:blip r:embed="rId34"/>
                <a:stretch>
                  <a:fillRect/>
                </a:stretch>
              </p:blipFill>
              <p:spPr>
                <a:xfrm>
                  <a:off x="11041135" y="2932853"/>
                  <a:ext cx="234385" cy="58717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0" name="Ink 59">
                  <a:extLst>
                    <a:ext uri="{FF2B5EF4-FFF2-40B4-BE49-F238E27FC236}">
                      <a16:creationId xmlns:a16="http://schemas.microsoft.com/office/drawing/2014/main" id="{3A127574-DF6D-444B-992B-B517C6DBCDC1}"/>
                    </a:ext>
                  </a:extLst>
                </p14:cNvPr>
                <p14:cNvContentPartPr/>
                <p14:nvPr/>
              </p14:nvContentPartPr>
              <p14:xfrm>
                <a:off x="11324107" y="2827738"/>
                <a:ext cx="197280" cy="494280"/>
              </p14:xfrm>
            </p:contentPart>
          </mc:Choice>
          <mc:Fallback>
            <p:pic>
              <p:nvPicPr>
                <p:cNvPr id="60" name="Ink 59">
                  <a:extLst>
                    <a:ext uri="{FF2B5EF4-FFF2-40B4-BE49-F238E27FC236}">
                      <a16:creationId xmlns:a16="http://schemas.microsoft.com/office/drawing/2014/main" id="{3A127574-DF6D-444B-992B-B517C6DBCDC1}"/>
                    </a:ext>
                  </a:extLst>
                </p:cNvPr>
                <p:cNvPicPr/>
                <p:nvPr/>
              </p:nvPicPr>
              <p:blipFill>
                <a:blip r:embed="rId36"/>
                <a:stretch>
                  <a:fillRect/>
                </a:stretch>
              </p:blipFill>
              <p:spPr>
                <a:xfrm>
                  <a:off x="11316547" y="2820178"/>
                  <a:ext cx="212400" cy="50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62" name="Ink 61">
                <a:extLst>
                  <a:ext uri="{FF2B5EF4-FFF2-40B4-BE49-F238E27FC236}">
                    <a16:creationId xmlns:a16="http://schemas.microsoft.com/office/drawing/2014/main" id="{4B882A9D-E86A-0442-AEAE-70B4AB7FC976}"/>
                  </a:ext>
                </a:extLst>
              </p14:cNvPr>
              <p14:cNvContentPartPr/>
              <p14:nvPr/>
            </p14:nvContentPartPr>
            <p14:xfrm>
              <a:off x="5989987" y="4746898"/>
              <a:ext cx="381240" cy="423000"/>
            </p14:xfrm>
          </p:contentPart>
        </mc:Choice>
        <mc:Fallback>
          <p:pic>
            <p:nvPicPr>
              <p:cNvPr id="62" name="Ink 61">
                <a:extLst>
                  <a:ext uri="{FF2B5EF4-FFF2-40B4-BE49-F238E27FC236}">
                    <a16:creationId xmlns:a16="http://schemas.microsoft.com/office/drawing/2014/main" id="{4B882A9D-E86A-0442-AEAE-70B4AB7FC976}"/>
                  </a:ext>
                </a:extLst>
              </p:cNvPr>
              <p:cNvPicPr/>
              <p:nvPr/>
            </p:nvPicPr>
            <p:blipFill>
              <a:blip r:embed="rId38"/>
              <a:stretch>
                <a:fillRect/>
              </a:stretch>
            </p:blipFill>
            <p:spPr>
              <a:xfrm>
                <a:off x="5982427" y="4739338"/>
                <a:ext cx="39636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3" name="Ink 62">
                <a:extLst>
                  <a:ext uri="{FF2B5EF4-FFF2-40B4-BE49-F238E27FC236}">
                    <a16:creationId xmlns:a16="http://schemas.microsoft.com/office/drawing/2014/main" id="{4471C683-6504-1C4F-A4E5-EC5BE670E39E}"/>
                  </a:ext>
                </a:extLst>
              </p14:cNvPr>
              <p14:cNvContentPartPr/>
              <p14:nvPr/>
            </p14:nvContentPartPr>
            <p14:xfrm>
              <a:off x="9673147" y="4725658"/>
              <a:ext cx="268560" cy="349200"/>
            </p14:xfrm>
          </p:contentPart>
        </mc:Choice>
        <mc:Fallback>
          <p:pic>
            <p:nvPicPr>
              <p:cNvPr id="63" name="Ink 62">
                <a:extLst>
                  <a:ext uri="{FF2B5EF4-FFF2-40B4-BE49-F238E27FC236}">
                    <a16:creationId xmlns:a16="http://schemas.microsoft.com/office/drawing/2014/main" id="{4471C683-6504-1C4F-A4E5-EC5BE670E39E}"/>
                  </a:ext>
                </a:extLst>
              </p:cNvPr>
              <p:cNvPicPr/>
              <p:nvPr/>
            </p:nvPicPr>
            <p:blipFill>
              <a:blip r:embed="rId40"/>
              <a:stretch>
                <a:fillRect/>
              </a:stretch>
            </p:blipFill>
            <p:spPr>
              <a:xfrm>
                <a:off x="9665587" y="4718098"/>
                <a:ext cx="283680" cy="364320"/>
              </a:xfrm>
              <a:prstGeom prst="rect">
                <a:avLst/>
              </a:prstGeom>
            </p:spPr>
          </p:pic>
        </mc:Fallback>
      </mc:AlternateContent>
      <p:grpSp>
        <p:nvGrpSpPr>
          <p:cNvPr id="72" name="Group 71">
            <a:extLst>
              <a:ext uri="{FF2B5EF4-FFF2-40B4-BE49-F238E27FC236}">
                <a16:creationId xmlns:a16="http://schemas.microsoft.com/office/drawing/2014/main" id="{1C6C81F4-6E97-4D47-9BB3-51BA76DDE07A}"/>
              </a:ext>
            </a:extLst>
          </p:cNvPr>
          <p:cNvGrpSpPr/>
          <p:nvPr/>
        </p:nvGrpSpPr>
        <p:grpSpPr>
          <a:xfrm>
            <a:off x="1227547" y="4486618"/>
            <a:ext cx="3817440" cy="987120"/>
            <a:chOff x="1227547" y="4486618"/>
            <a:chExt cx="3817440" cy="987120"/>
          </a:xfrm>
        </p:grpSpPr>
        <mc:AlternateContent xmlns:mc="http://schemas.openxmlformats.org/markup-compatibility/2006">
          <mc:Choice xmlns:p14="http://schemas.microsoft.com/office/powerpoint/2010/main" Requires="p14">
            <p:contentPart p14:bwMode="auto" r:id="rId41">
              <p14:nvContentPartPr>
                <p14:cNvPr id="5" name="Ink 4">
                  <a:extLst>
                    <a:ext uri="{FF2B5EF4-FFF2-40B4-BE49-F238E27FC236}">
                      <a16:creationId xmlns:a16="http://schemas.microsoft.com/office/drawing/2014/main" id="{A9BE9069-B6D0-D945-9FA3-483703EB25ED}"/>
                    </a:ext>
                  </a:extLst>
                </p14:cNvPr>
                <p14:cNvContentPartPr/>
                <p14:nvPr/>
              </p14:nvContentPartPr>
              <p14:xfrm>
                <a:off x="1227547" y="4683178"/>
                <a:ext cx="183960" cy="345960"/>
              </p14:xfrm>
            </p:contentPart>
          </mc:Choice>
          <mc:Fallback>
            <p:pic>
              <p:nvPicPr>
                <p:cNvPr id="5" name="Ink 4">
                  <a:extLst>
                    <a:ext uri="{FF2B5EF4-FFF2-40B4-BE49-F238E27FC236}">
                      <a16:creationId xmlns:a16="http://schemas.microsoft.com/office/drawing/2014/main" id="{A9BE9069-B6D0-D945-9FA3-483703EB25ED}"/>
                    </a:ext>
                  </a:extLst>
                </p:cNvPr>
                <p:cNvPicPr/>
                <p:nvPr/>
              </p:nvPicPr>
              <p:blipFill>
                <a:blip r:embed="rId42"/>
                <a:stretch>
                  <a:fillRect/>
                </a:stretch>
              </p:blipFill>
              <p:spPr>
                <a:xfrm>
                  <a:off x="1219987" y="4675618"/>
                  <a:ext cx="19908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 name="Ink 6">
                  <a:extLst>
                    <a:ext uri="{FF2B5EF4-FFF2-40B4-BE49-F238E27FC236}">
                      <a16:creationId xmlns:a16="http://schemas.microsoft.com/office/drawing/2014/main" id="{2E08BCDE-A27A-8D46-BD40-3455728D4E56}"/>
                    </a:ext>
                  </a:extLst>
                </p14:cNvPr>
                <p14:cNvContentPartPr/>
                <p14:nvPr/>
              </p14:nvContentPartPr>
              <p14:xfrm>
                <a:off x="1386667" y="4746898"/>
                <a:ext cx="165600" cy="198000"/>
              </p14:xfrm>
            </p:contentPart>
          </mc:Choice>
          <mc:Fallback>
            <p:pic>
              <p:nvPicPr>
                <p:cNvPr id="7" name="Ink 6">
                  <a:extLst>
                    <a:ext uri="{FF2B5EF4-FFF2-40B4-BE49-F238E27FC236}">
                      <a16:creationId xmlns:a16="http://schemas.microsoft.com/office/drawing/2014/main" id="{2E08BCDE-A27A-8D46-BD40-3455728D4E56}"/>
                    </a:ext>
                  </a:extLst>
                </p:cNvPr>
                <p:cNvPicPr/>
                <p:nvPr/>
              </p:nvPicPr>
              <p:blipFill>
                <a:blip r:embed="rId44"/>
                <a:stretch>
                  <a:fillRect/>
                </a:stretch>
              </p:blipFill>
              <p:spPr>
                <a:xfrm>
                  <a:off x="1379123" y="4739338"/>
                  <a:ext cx="180687"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Ink 24">
                  <a:extLst>
                    <a:ext uri="{FF2B5EF4-FFF2-40B4-BE49-F238E27FC236}">
                      <a16:creationId xmlns:a16="http://schemas.microsoft.com/office/drawing/2014/main" id="{EDD4A394-D415-0F49-84B6-347F17DB3729}"/>
                    </a:ext>
                  </a:extLst>
                </p14:cNvPr>
                <p14:cNvContentPartPr/>
                <p14:nvPr/>
              </p14:nvContentPartPr>
              <p14:xfrm>
                <a:off x="1531027" y="4782178"/>
                <a:ext cx="240120" cy="210600"/>
              </p14:xfrm>
            </p:contentPart>
          </mc:Choice>
          <mc:Fallback>
            <p:pic>
              <p:nvPicPr>
                <p:cNvPr id="25" name="Ink 24">
                  <a:extLst>
                    <a:ext uri="{FF2B5EF4-FFF2-40B4-BE49-F238E27FC236}">
                      <a16:creationId xmlns:a16="http://schemas.microsoft.com/office/drawing/2014/main" id="{EDD4A394-D415-0F49-84B6-347F17DB3729}"/>
                    </a:ext>
                  </a:extLst>
                </p:cNvPr>
                <p:cNvPicPr/>
                <p:nvPr/>
              </p:nvPicPr>
              <p:blipFill>
                <a:blip r:embed="rId46"/>
                <a:stretch>
                  <a:fillRect/>
                </a:stretch>
              </p:blipFill>
              <p:spPr>
                <a:xfrm>
                  <a:off x="1523467" y="4774618"/>
                  <a:ext cx="2552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D5BF88DA-8D80-0049-8D29-AC2BFD87600B}"/>
                    </a:ext>
                  </a:extLst>
                </p14:cNvPr>
                <p14:cNvContentPartPr/>
                <p14:nvPr/>
              </p14:nvContentPartPr>
              <p14:xfrm>
                <a:off x="1735507" y="4697578"/>
                <a:ext cx="289800" cy="289800"/>
              </p14:xfrm>
            </p:contentPart>
          </mc:Choice>
          <mc:Fallback>
            <p:pic>
              <p:nvPicPr>
                <p:cNvPr id="29" name="Ink 28">
                  <a:extLst>
                    <a:ext uri="{FF2B5EF4-FFF2-40B4-BE49-F238E27FC236}">
                      <a16:creationId xmlns:a16="http://schemas.microsoft.com/office/drawing/2014/main" id="{D5BF88DA-8D80-0049-8D29-AC2BFD87600B}"/>
                    </a:ext>
                  </a:extLst>
                </p:cNvPr>
                <p:cNvPicPr/>
                <p:nvPr/>
              </p:nvPicPr>
              <p:blipFill>
                <a:blip r:embed="rId48"/>
                <a:stretch>
                  <a:fillRect/>
                </a:stretch>
              </p:blipFill>
              <p:spPr>
                <a:xfrm>
                  <a:off x="1727947" y="4690018"/>
                  <a:ext cx="3049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2B623FEE-FF09-844C-BF93-C71CC7DE0448}"/>
                    </a:ext>
                  </a:extLst>
                </p14:cNvPr>
                <p14:cNvContentPartPr/>
                <p14:nvPr/>
              </p14:nvContentPartPr>
              <p14:xfrm>
                <a:off x="2109547" y="4683178"/>
                <a:ext cx="84240" cy="233280"/>
              </p14:xfrm>
            </p:contentPart>
          </mc:Choice>
          <mc:Fallback>
            <p:pic>
              <p:nvPicPr>
                <p:cNvPr id="32" name="Ink 31">
                  <a:extLst>
                    <a:ext uri="{FF2B5EF4-FFF2-40B4-BE49-F238E27FC236}">
                      <a16:creationId xmlns:a16="http://schemas.microsoft.com/office/drawing/2014/main" id="{2B623FEE-FF09-844C-BF93-C71CC7DE0448}"/>
                    </a:ext>
                  </a:extLst>
                </p:cNvPr>
                <p:cNvPicPr/>
                <p:nvPr/>
              </p:nvPicPr>
              <p:blipFill>
                <a:blip r:embed="rId50"/>
                <a:stretch>
                  <a:fillRect/>
                </a:stretch>
              </p:blipFill>
              <p:spPr>
                <a:xfrm>
                  <a:off x="2101987" y="4675618"/>
                  <a:ext cx="993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Ink 32">
                  <a:extLst>
                    <a:ext uri="{FF2B5EF4-FFF2-40B4-BE49-F238E27FC236}">
                      <a16:creationId xmlns:a16="http://schemas.microsoft.com/office/drawing/2014/main" id="{E64585C8-6EE7-3C41-B600-D7EFC99B64AA}"/>
                    </a:ext>
                  </a:extLst>
                </p14:cNvPr>
                <p14:cNvContentPartPr/>
                <p14:nvPr/>
              </p14:nvContentPartPr>
              <p14:xfrm>
                <a:off x="2406547" y="4719538"/>
                <a:ext cx="274680" cy="267840"/>
              </p14:xfrm>
            </p:contentPart>
          </mc:Choice>
          <mc:Fallback>
            <p:pic>
              <p:nvPicPr>
                <p:cNvPr id="33" name="Ink 32">
                  <a:extLst>
                    <a:ext uri="{FF2B5EF4-FFF2-40B4-BE49-F238E27FC236}">
                      <a16:creationId xmlns:a16="http://schemas.microsoft.com/office/drawing/2014/main" id="{E64585C8-6EE7-3C41-B600-D7EFC99B64AA}"/>
                    </a:ext>
                  </a:extLst>
                </p:cNvPr>
                <p:cNvPicPr/>
                <p:nvPr/>
              </p:nvPicPr>
              <p:blipFill>
                <a:blip r:embed="rId52"/>
                <a:stretch>
                  <a:fillRect/>
                </a:stretch>
              </p:blipFill>
              <p:spPr>
                <a:xfrm>
                  <a:off x="2398987" y="4711978"/>
                  <a:ext cx="2898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Ink 33">
                  <a:extLst>
                    <a:ext uri="{FF2B5EF4-FFF2-40B4-BE49-F238E27FC236}">
                      <a16:creationId xmlns:a16="http://schemas.microsoft.com/office/drawing/2014/main" id="{65B2499C-8B71-EC42-9535-3CF6F04E6690}"/>
                    </a:ext>
                  </a:extLst>
                </p14:cNvPr>
                <p14:cNvContentPartPr/>
                <p14:nvPr/>
              </p14:nvContentPartPr>
              <p14:xfrm>
                <a:off x="2878507" y="4528018"/>
                <a:ext cx="162720" cy="480240"/>
              </p14:xfrm>
            </p:contentPart>
          </mc:Choice>
          <mc:Fallback>
            <p:pic>
              <p:nvPicPr>
                <p:cNvPr id="34" name="Ink 33">
                  <a:extLst>
                    <a:ext uri="{FF2B5EF4-FFF2-40B4-BE49-F238E27FC236}">
                      <a16:creationId xmlns:a16="http://schemas.microsoft.com/office/drawing/2014/main" id="{65B2499C-8B71-EC42-9535-3CF6F04E6690}"/>
                    </a:ext>
                  </a:extLst>
                </p:cNvPr>
                <p:cNvPicPr/>
                <p:nvPr/>
              </p:nvPicPr>
              <p:blipFill>
                <a:blip r:embed="rId54"/>
                <a:stretch>
                  <a:fillRect/>
                </a:stretch>
              </p:blipFill>
              <p:spPr>
                <a:xfrm>
                  <a:off x="2870947" y="4520452"/>
                  <a:ext cx="177840" cy="495371"/>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8F75065A-6DB8-7141-8315-1DE81D3D98D0}"/>
                    </a:ext>
                  </a:extLst>
                </p14:cNvPr>
                <p14:cNvContentPartPr/>
                <p14:nvPr/>
              </p14:nvContentPartPr>
              <p14:xfrm>
                <a:off x="3082987" y="4817458"/>
                <a:ext cx="49680" cy="120240"/>
              </p14:xfrm>
            </p:contentPart>
          </mc:Choice>
          <mc:Fallback>
            <p:pic>
              <p:nvPicPr>
                <p:cNvPr id="35" name="Ink 34">
                  <a:extLst>
                    <a:ext uri="{FF2B5EF4-FFF2-40B4-BE49-F238E27FC236}">
                      <a16:creationId xmlns:a16="http://schemas.microsoft.com/office/drawing/2014/main" id="{8F75065A-6DB8-7141-8315-1DE81D3D98D0}"/>
                    </a:ext>
                  </a:extLst>
                </p:cNvPr>
                <p:cNvPicPr/>
                <p:nvPr/>
              </p:nvPicPr>
              <p:blipFill>
                <a:blip r:embed="rId56"/>
                <a:stretch>
                  <a:fillRect/>
                </a:stretch>
              </p:blipFill>
              <p:spPr>
                <a:xfrm>
                  <a:off x="3075427" y="4809898"/>
                  <a:ext cx="64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Ink 35">
                  <a:extLst>
                    <a:ext uri="{FF2B5EF4-FFF2-40B4-BE49-F238E27FC236}">
                      <a16:creationId xmlns:a16="http://schemas.microsoft.com/office/drawing/2014/main" id="{FBDCA34B-54B0-074E-9E16-A46E959FE244}"/>
                    </a:ext>
                  </a:extLst>
                </p14:cNvPr>
                <p14:cNvContentPartPr/>
                <p14:nvPr/>
              </p14:nvContentPartPr>
              <p14:xfrm>
                <a:off x="3224107" y="4549258"/>
                <a:ext cx="35640" cy="402480"/>
              </p14:xfrm>
            </p:contentPart>
          </mc:Choice>
          <mc:Fallback>
            <p:pic>
              <p:nvPicPr>
                <p:cNvPr id="36" name="Ink 35">
                  <a:extLst>
                    <a:ext uri="{FF2B5EF4-FFF2-40B4-BE49-F238E27FC236}">
                      <a16:creationId xmlns:a16="http://schemas.microsoft.com/office/drawing/2014/main" id="{FBDCA34B-54B0-074E-9E16-A46E959FE244}"/>
                    </a:ext>
                  </a:extLst>
                </p:cNvPr>
                <p:cNvPicPr/>
                <p:nvPr/>
              </p:nvPicPr>
              <p:blipFill>
                <a:blip r:embed="rId58"/>
                <a:stretch>
                  <a:fillRect/>
                </a:stretch>
              </p:blipFill>
              <p:spPr>
                <a:xfrm>
                  <a:off x="3216547" y="4541705"/>
                  <a:ext cx="50760" cy="417586"/>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Ink 36">
                  <a:extLst>
                    <a:ext uri="{FF2B5EF4-FFF2-40B4-BE49-F238E27FC236}">
                      <a16:creationId xmlns:a16="http://schemas.microsoft.com/office/drawing/2014/main" id="{70ABF0FE-8741-5347-8CC0-361ADEA28650}"/>
                    </a:ext>
                  </a:extLst>
                </p14:cNvPr>
                <p14:cNvContentPartPr/>
                <p14:nvPr/>
              </p14:nvContentPartPr>
              <p14:xfrm>
                <a:off x="2941867" y="4725658"/>
                <a:ext cx="388440" cy="35640"/>
              </p14:xfrm>
            </p:contentPart>
          </mc:Choice>
          <mc:Fallback>
            <p:pic>
              <p:nvPicPr>
                <p:cNvPr id="37" name="Ink 36">
                  <a:extLst>
                    <a:ext uri="{FF2B5EF4-FFF2-40B4-BE49-F238E27FC236}">
                      <a16:creationId xmlns:a16="http://schemas.microsoft.com/office/drawing/2014/main" id="{70ABF0FE-8741-5347-8CC0-361ADEA28650}"/>
                    </a:ext>
                  </a:extLst>
                </p:cNvPr>
                <p:cNvPicPr/>
                <p:nvPr/>
              </p:nvPicPr>
              <p:blipFill>
                <a:blip r:embed="rId60"/>
                <a:stretch>
                  <a:fillRect/>
                </a:stretch>
              </p:blipFill>
              <p:spPr>
                <a:xfrm>
                  <a:off x="2934307" y="4718098"/>
                  <a:ext cx="403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Ink 37">
                  <a:extLst>
                    <a:ext uri="{FF2B5EF4-FFF2-40B4-BE49-F238E27FC236}">
                      <a16:creationId xmlns:a16="http://schemas.microsoft.com/office/drawing/2014/main" id="{A31999C9-EB95-EE44-8661-94C2D90BBCA6}"/>
                    </a:ext>
                  </a:extLst>
                </p14:cNvPr>
                <p14:cNvContentPartPr/>
                <p14:nvPr/>
              </p14:nvContentPartPr>
              <p14:xfrm>
                <a:off x="3443707" y="4637098"/>
                <a:ext cx="260640" cy="349920"/>
              </p14:xfrm>
            </p:contentPart>
          </mc:Choice>
          <mc:Fallback>
            <p:pic>
              <p:nvPicPr>
                <p:cNvPr id="38" name="Ink 37">
                  <a:extLst>
                    <a:ext uri="{FF2B5EF4-FFF2-40B4-BE49-F238E27FC236}">
                      <a16:creationId xmlns:a16="http://schemas.microsoft.com/office/drawing/2014/main" id="{A31999C9-EB95-EE44-8661-94C2D90BBCA6}"/>
                    </a:ext>
                  </a:extLst>
                </p:cNvPr>
                <p:cNvPicPr/>
                <p:nvPr/>
              </p:nvPicPr>
              <p:blipFill>
                <a:blip r:embed="rId62"/>
                <a:stretch>
                  <a:fillRect/>
                </a:stretch>
              </p:blipFill>
              <p:spPr>
                <a:xfrm>
                  <a:off x="3436147" y="4629546"/>
                  <a:ext cx="275760" cy="365024"/>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Ink 38">
                  <a:extLst>
                    <a:ext uri="{FF2B5EF4-FFF2-40B4-BE49-F238E27FC236}">
                      <a16:creationId xmlns:a16="http://schemas.microsoft.com/office/drawing/2014/main" id="{5EFF5E96-EB88-D747-8264-5656F3529CA8}"/>
                    </a:ext>
                  </a:extLst>
                </p14:cNvPr>
                <p14:cNvContentPartPr/>
                <p14:nvPr/>
              </p14:nvContentPartPr>
              <p14:xfrm>
                <a:off x="3633427" y="4669138"/>
                <a:ext cx="212040" cy="176760"/>
              </p14:xfrm>
            </p:contentPart>
          </mc:Choice>
          <mc:Fallback>
            <p:pic>
              <p:nvPicPr>
                <p:cNvPr id="39" name="Ink 38">
                  <a:extLst>
                    <a:ext uri="{FF2B5EF4-FFF2-40B4-BE49-F238E27FC236}">
                      <a16:creationId xmlns:a16="http://schemas.microsoft.com/office/drawing/2014/main" id="{5EFF5E96-EB88-D747-8264-5656F3529CA8}"/>
                    </a:ext>
                  </a:extLst>
                </p:cNvPr>
                <p:cNvPicPr/>
                <p:nvPr/>
              </p:nvPicPr>
              <p:blipFill>
                <a:blip r:embed="rId64"/>
                <a:stretch>
                  <a:fillRect/>
                </a:stretch>
              </p:blipFill>
              <p:spPr>
                <a:xfrm>
                  <a:off x="3625854" y="4661578"/>
                  <a:ext cx="227186"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Ink 39">
                  <a:extLst>
                    <a:ext uri="{FF2B5EF4-FFF2-40B4-BE49-F238E27FC236}">
                      <a16:creationId xmlns:a16="http://schemas.microsoft.com/office/drawing/2014/main" id="{CC69A7A4-4A88-0443-A788-3FE5DC8880F4}"/>
                    </a:ext>
                  </a:extLst>
                </p14:cNvPr>
                <p14:cNvContentPartPr/>
                <p14:nvPr/>
              </p14:nvContentPartPr>
              <p14:xfrm>
                <a:off x="3831067" y="4605778"/>
                <a:ext cx="120240" cy="275400"/>
              </p14:xfrm>
            </p:contentPart>
          </mc:Choice>
          <mc:Fallback>
            <p:pic>
              <p:nvPicPr>
                <p:cNvPr id="40" name="Ink 39">
                  <a:extLst>
                    <a:ext uri="{FF2B5EF4-FFF2-40B4-BE49-F238E27FC236}">
                      <a16:creationId xmlns:a16="http://schemas.microsoft.com/office/drawing/2014/main" id="{CC69A7A4-4A88-0443-A788-3FE5DC8880F4}"/>
                    </a:ext>
                  </a:extLst>
                </p:cNvPr>
                <p:cNvPicPr/>
                <p:nvPr/>
              </p:nvPicPr>
              <p:blipFill>
                <a:blip r:embed="rId66"/>
                <a:stretch>
                  <a:fillRect/>
                </a:stretch>
              </p:blipFill>
              <p:spPr>
                <a:xfrm>
                  <a:off x="3823507" y="4598228"/>
                  <a:ext cx="135360" cy="2905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Ink 40">
                  <a:extLst>
                    <a:ext uri="{FF2B5EF4-FFF2-40B4-BE49-F238E27FC236}">
                      <a16:creationId xmlns:a16="http://schemas.microsoft.com/office/drawing/2014/main" id="{76F97A3A-FF3A-1749-AA9E-EB1C3797FEB5}"/>
                    </a:ext>
                  </a:extLst>
                </p14:cNvPr>
                <p14:cNvContentPartPr/>
                <p14:nvPr/>
              </p14:nvContentPartPr>
              <p14:xfrm>
                <a:off x="3958147" y="4486618"/>
                <a:ext cx="494280" cy="379080"/>
              </p14:xfrm>
            </p:contentPart>
          </mc:Choice>
          <mc:Fallback>
            <p:pic>
              <p:nvPicPr>
                <p:cNvPr id="41" name="Ink 40">
                  <a:extLst>
                    <a:ext uri="{FF2B5EF4-FFF2-40B4-BE49-F238E27FC236}">
                      <a16:creationId xmlns:a16="http://schemas.microsoft.com/office/drawing/2014/main" id="{76F97A3A-FF3A-1749-AA9E-EB1C3797FEB5}"/>
                    </a:ext>
                  </a:extLst>
                </p:cNvPr>
                <p:cNvPicPr/>
                <p:nvPr/>
              </p:nvPicPr>
              <p:blipFill>
                <a:blip r:embed="rId68"/>
                <a:stretch>
                  <a:fillRect/>
                </a:stretch>
              </p:blipFill>
              <p:spPr>
                <a:xfrm>
                  <a:off x="3950587" y="4479058"/>
                  <a:ext cx="50940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3F3EB16F-E574-1C42-AFFA-6BA8F88E253D}"/>
                    </a:ext>
                  </a:extLst>
                </p14:cNvPr>
                <p14:cNvContentPartPr/>
                <p14:nvPr/>
              </p14:nvContentPartPr>
              <p14:xfrm>
                <a:off x="1467307" y="4933378"/>
                <a:ext cx="388440" cy="540360"/>
              </p14:xfrm>
            </p:contentPart>
          </mc:Choice>
          <mc:Fallback>
            <p:pic>
              <p:nvPicPr>
                <p:cNvPr id="43" name="Ink 42">
                  <a:extLst>
                    <a:ext uri="{FF2B5EF4-FFF2-40B4-BE49-F238E27FC236}">
                      <a16:creationId xmlns:a16="http://schemas.microsoft.com/office/drawing/2014/main" id="{3F3EB16F-E574-1C42-AFFA-6BA8F88E253D}"/>
                    </a:ext>
                  </a:extLst>
                </p:cNvPr>
                <p:cNvPicPr/>
                <p:nvPr/>
              </p:nvPicPr>
              <p:blipFill>
                <a:blip r:embed="rId70"/>
                <a:stretch>
                  <a:fillRect/>
                </a:stretch>
              </p:blipFill>
              <p:spPr>
                <a:xfrm>
                  <a:off x="1459747" y="4925818"/>
                  <a:ext cx="40356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4" name="Ink 63">
                  <a:extLst>
                    <a:ext uri="{FF2B5EF4-FFF2-40B4-BE49-F238E27FC236}">
                      <a16:creationId xmlns:a16="http://schemas.microsoft.com/office/drawing/2014/main" id="{F259EADD-5DFB-0447-B2CA-45270B758BFD}"/>
                    </a:ext>
                  </a:extLst>
                </p14:cNvPr>
                <p14:cNvContentPartPr/>
                <p14:nvPr/>
              </p14:nvContentPartPr>
              <p14:xfrm>
                <a:off x="3929707" y="4888738"/>
                <a:ext cx="182880" cy="246600"/>
              </p14:xfrm>
            </p:contentPart>
          </mc:Choice>
          <mc:Fallback>
            <p:pic>
              <p:nvPicPr>
                <p:cNvPr id="64" name="Ink 63">
                  <a:extLst>
                    <a:ext uri="{FF2B5EF4-FFF2-40B4-BE49-F238E27FC236}">
                      <a16:creationId xmlns:a16="http://schemas.microsoft.com/office/drawing/2014/main" id="{F259EADD-5DFB-0447-B2CA-45270B758BFD}"/>
                    </a:ext>
                  </a:extLst>
                </p:cNvPr>
                <p:cNvPicPr/>
                <p:nvPr/>
              </p:nvPicPr>
              <p:blipFill>
                <a:blip r:embed="rId72"/>
                <a:stretch>
                  <a:fillRect/>
                </a:stretch>
              </p:blipFill>
              <p:spPr>
                <a:xfrm>
                  <a:off x="3922147" y="4881178"/>
                  <a:ext cx="1980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5" name="Ink 64">
                  <a:extLst>
                    <a:ext uri="{FF2B5EF4-FFF2-40B4-BE49-F238E27FC236}">
                      <a16:creationId xmlns:a16="http://schemas.microsoft.com/office/drawing/2014/main" id="{968B8EB7-8B78-D64C-A338-383918822500}"/>
                    </a:ext>
                  </a:extLst>
                </p14:cNvPr>
                <p14:cNvContentPartPr/>
                <p14:nvPr/>
              </p14:nvContentPartPr>
              <p14:xfrm>
                <a:off x="4120147" y="4951378"/>
                <a:ext cx="148680" cy="162720"/>
              </p14:xfrm>
            </p:contentPart>
          </mc:Choice>
          <mc:Fallback>
            <p:pic>
              <p:nvPicPr>
                <p:cNvPr id="65" name="Ink 64">
                  <a:extLst>
                    <a:ext uri="{FF2B5EF4-FFF2-40B4-BE49-F238E27FC236}">
                      <a16:creationId xmlns:a16="http://schemas.microsoft.com/office/drawing/2014/main" id="{968B8EB7-8B78-D64C-A338-383918822500}"/>
                    </a:ext>
                  </a:extLst>
                </p:cNvPr>
                <p:cNvPicPr/>
                <p:nvPr/>
              </p:nvPicPr>
              <p:blipFill>
                <a:blip r:embed="rId74"/>
                <a:stretch>
                  <a:fillRect/>
                </a:stretch>
              </p:blipFill>
              <p:spPr>
                <a:xfrm>
                  <a:off x="4112569" y="4943801"/>
                  <a:ext cx="163837" cy="177874"/>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7" name="Ink 66">
                  <a:extLst>
                    <a:ext uri="{FF2B5EF4-FFF2-40B4-BE49-F238E27FC236}">
                      <a16:creationId xmlns:a16="http://schemas.microsoft.com/office/drawing/2014/main" id="{131E63C7-DD52-AC4A-A383-89B01DA4AA95}"/>
                    </a:ext>
                  </a:extLst>
                </p14:cNvPr>
                <p14:cNvContentPartPr/>
                <p14:nvPr/>
              </p14:nvContentPartPr>
              <p14:xfrm>
                <a:off x="4310587" y="4965418"/>
                <a:ext cx="99000" cy="127440"/>
              </p14:xfrm>
            </p:contentPart>
          </mc:Choice>
          <mc:Fallback>
            <p:pic>
              <p:nvPicPr>
                <p:cNvPr id="67" name="Ink 66">
                  <a:extLst>
                    <a:ext uri="{FF2B5EF4-FFF2-40B4-BE49-F238E27FC236}">
                      <a16:creationId xmlns:a16="http://schemas.microsoft.com/office/drawing/2014/main" id="{131E63C7-DD52-AC4A-A383-89B01DA4AA95}"/>
                    </a:ext>
                  </a:extLst>
                </p:cNvPr>
                <p:cNvPicPr/>
                <p:nvPr/>
              </p:nvPicPr>
              <p:blipFill>
                <a:blip r:embed="rId76"/>
                <a:stretch>
                  <a:fillRect/>
                </a:stretch>
              </p:blipFill>
              <p:spPr>
                <a:xfrm>
                  <a:off x="4303027" y="4957858"/>
                  <a:ext cx="114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9" name="Ink 68">
                  <a:extLst>
                    <a:ext uri="{FF2B5EF4-FFF2-40B4-BE49-F238E27FC236}">
                      <a16:creationId xmlns:a16="http://schemas.microsoft.com/office/drawing/2014/main" id="{F88941CB-E41F-854D-B252-70EFE2FC2C37}"/>
                    </a:ext>
                  </a:extLst>
                </p14:cNvPr>
                <p14:cNvContentPartPr/>
                <p14:nvPr/>
              </p14:nvContentPartPr>
              <p14:xfrm>
                <a:off x="4451707" y="4934098"/>
                <a:ext cx="127440" cy="391680"/>
              </p14:xfrm>
            </p:contentPart>
          </mc:Choice>
          <mc:Fallback>
            <p:pic>
              <p:nvPicPr>
                <p:cNvPr id="69" name="Ink 68">
                  <a:extLst>
                    <a:ext uri="{FF2B5EF4-FFF2-40B4-BE49-F238E27FC236}">
                      <a16:creationId xmlns:a16="http://schemas.microsoft.com/office/drawing/2014/main" id="{F88941CB-E41F-854D-B252-70EFE2FC2C37}"/>
                    </a:ext>
                  </a:extLst>
                </p:cNvPr>
                <p:cNvPicPr/>
                <p:nvPr/>
              </p:nvPicPr>
              <p:blipFill>
                <a:blip r:embed="rId78"/>
                <a:stretch>
                  <a:fillRect/>
                </a:stretch>
              </p:blipFill>
              <p:spPr>
                <a:xfrm>
                  <a:off x="4444147" y="4926531"/>
                  <a:ext cx="142560" cy="406814"/>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0" name="Ink 69">
                  <a:extLst>
                    <a:ext uri="{FF2B5EF4-FFF2-40B4-BE49-F238E27FC236}">
                      <a16:creationId xmlns:a16="http://schemas.microsoft.com/office/drawing/2014/main" id="{23E2E0AC-C883-7A4D-95CB-FA632FBB2701}"/>
                    </a:ext>
                  </a:extLst>
                </p14:cNvPr>
                <p14:cNvContentPartPr/>
                <p14:nvPr/>
              </p14:nvContentPartPr>
              <p14:xfrm>
                <a:off x="4536667" y="4965418"/>
                <a:ext cx="296640" cy="113400"/>
              </p14:xfrm>
            </p:contentPart>
          </mc:Choice>
          <mc:Fallback>
            <p:pic>
              <p:nvPicPr>
                <p:cNvPr id="70" name="Ink 69">
                  <a:extLst>
                    <a:ext uri="{FF2B5EF4-FFF2-40B4-BE49-F238E27FC236}">
                      <a16:creationId xmlns:a16="http://schemas.microsoft.com/office/drawing/2014/main" id="{23E2E0AC-C883-7A4D-95CB-FA632FBB2701}"/>
                    </a:ext>
                  </a:extLst>
                </p:cNvPr>
                <p:cNvPicPr/>
                <p:nvPr/>
              </p:nvPicPr>
              <p:blipFill>
                <a:blip r:embed="rId80"/>
                <a:stretch>
                  <a:fillRect/>
                </a:stretch>
              </p:blipFill>
              <p:spPr>
                <a:xfrm>
                  <a:off x="4529107" y="4957834"/>
                  <a:ext cx="311760" cy="128568"/>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1" name="Ink 70">
                  <a:extLst>
                    <a:ext uri="{FF2B5EF4-FFF2-40B4-BE49-F238E27FC236}">
                      <a16:creationId xmlns:a16="http://schemas.microsoft.com/office/drawing/2014/main" id="{ED16EAC4-8734-A543-A7F8-1C41C337FA0C}"/>
                    </a:ext>
                  </a:extLst>
                </p14:cNvPr>
                <p14:cNvContentPartPr/>
                <p14:nvPr/>
              </p14:nvContentPartPr>
              <p14:xfrm>
                <a:off x="4854187" y="4778938"/>
                <a:ext cx="190800" cy="306720"/>
              </p14:xfrm>
            </p:contentPart>
          </mc:Choice>
          <mc:Fallback>
            <p:pic>
              <p:nvPicPr>
                <p:cNvPr id="71" name="Ink 70">
                  <a:extLst>
                    <a:ext uri="{FF2B5EF4-FFF2-40B4-BE49-F238E27FC236}">
                      <a16:creationId xmlns:a16="http://schemas.microsoft.com/office/drawing/2014/main" id="{ED16EAC4-8734-A543-A7F8-1C41C337FA0C}"/>
                    </a:ext>
                  </a:extLst>
                </p:cNvPr>
                <p:cNvPicPr/>
                <p:nvPr/>
              </p:nvPicPr>
              <p:blipFill>
                <a:blip r:embed="rId82"/>
                <a:stretch>
                  <a:fillRect/>
                </a:stretch>
              </p:blipFill>
              <p:spPr>
                <a:xfrm>
                  <a:off x="4846627" y="4771378"/>
                  <a:ext cx="205920" cy="321840"/>
                </a:xfrm>
                <a:prstGeom prst="rect">
                  <a:avLst/>
                </a:prstGeom>
              </p:spPr>
            </p:pic>
          </mc:Fallback>
        </mc:AlternateContent>
      </p:grpSp>
    </p:spTree>
    <p:extLst>
      <p:ext uri="{BB962C8B-B14F-4D97-AF65-F5344CB8AC3E}">
        <p14:creationId xmlns:p14="http://schemas.microsoft.com/office/powerpoint/2010/main" val="2332073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Bob </a:t>
            </a:r>
            <a:r>
              <a:rPr lang="en-US" sz="3600" dirty="0" err="1"/>
              <a:t>Chroneos</a:t>
            </a:r>
            <a:endParaRPr lang="en-US" sz="3600" dirty="0"/>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2610564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Sai R. </a:t>
            </a:r>
            <a:r>
              <a:rPr lang="en-US" sz="3600" dirty="0" err="1"/>
              <a:t>Tallavarjula</a:t>
            </a:r>
            <a:endParaRPr lang="en-US" sz="3600" dirty="0"/>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extLst>
              <p:ext uri="{D42A27DB-BD31-4B8C-83A1-F6EECF244321}">
                <p14:modId xmlns:p14="http://schemas.microsoft.com/office/powerpoint/2010/main" val="2988599758"/>
              </p:ext>
            </p:extLst>
          </p:nvPr>
        </p:nvGraphicFramePr>
        <p:xfrm>
          <a:off x="409824" y="5024698"/>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extLst>
              <p:ext uri="{D42A27DB-BD31-4B8C-83A1-F6EECF244321}">
                <p14:modId xmlns:p14="http://schemas.microsoft.com/office/powerpoint/2010/main" val="274797928"/>
              </p:ext>
            </p:extLst>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335DFF9-16D0-CC44-A50E-DBBF9EEEBCAA}"/>
                  </a:ext>
                </a:extLst>
              </p14:cNvPr>
              <p14:cNvContentPartPr/>
              <p14:nvPr/>
            </p14:nvContentPartPr>
            <p14:xfrm>
              <a:off x="582840" y="6637523"/>
              <a:ext cx="171720" cy="155880"/>
            </p14:xfrm>
          </p:contentPart>
        </mc:Choice>
        <mc:Fallback xmlns="">
          <p:pic>
            <p:nvPicPr>
              <p:cNvPr id="5" name="Ink 4">
                <a:extLst>
                  <a:ext uri="{FF2B5EF4-FFF2-40B4-BE49-F238E27FC236}">
                    <a16:creationId xmlns:a16="http://schemas.microsoft.com/office/drawing/2014/main" id="{9335DFF9-16D0-CC44-A50E-DBBF9EEEBCAA}"/>
                  </a:ext>
                </a:extLst>
              </p:cNvPr>
              <p:cNvPicPr/>
              <p:nvPr/>
            </p:nvPicPr>
            <p:blipFill>
              <a:blip r:embed="rId4"/>
              <a:stretch>
                <a:fillRect/>
              </a:stretch>
            </p:blipFill>
            <p:spPr>
              <a:xfrm>
                <a:off x="575280" y="6629963"/>
                <a:ext cx="186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 name="Ink 50">
                <a:extLst>
                  <a:ext uri="{FF2B5EF4-FFF2-40B4-BE49-F238E27FC236}">
                    <a16:creationId xmlns:a16="http://schemas.microsoft.com/office/drawing/2014/main" id="{5333FAFF-7F0E-B443-8715-33520E2683AD}"/>
                  </a:ext>
                </a:extLst>
              </p14:cNvPr>
              <p14:cNvContentPartPr/>
              <p14:nvPr/>
            </p14:nvContentPartPr>
            <p14:xfrm>
              <a:off x="3273741" y="6494670"/>
              <a:ext cx="94680" cy="132480"/>
            </p14:xfrm>
          </p:contentPart>
        </mc:Choice>
        <mc:Fallback xmlns="">
          <p:pic>
            <p:nvPicPr>
              <p:cNvPr id="51" name="Ink 50">
                <a:extLst>
                  <a:ext uri="{FF2B5EF4-FFF2-40B4-BE49-F238E27FC236}">
                    <a16:creationId xmlns:a16="http://schemas.microsoft.com/office/drawing/2014/main" id="{5333FAFF-7F0E-B443-8715-33520E2683AD}"/>
                  </a:ext>
                </a:extLst>
              </p:cNvPr>
              <p:cNvPicPr/>
              <p:nvPr/>
            </p:nvPicPr>
            <p:blipFill>
              <a:blip r:embed="rId6"/>
              <a:stretch>
                <a:fillRect/>
              </a:stretch>
            </p:blipFill>
            <p:spPr>
              <a:xfrm>
                <a:off x="3266181" y="6487089"/>
                <a:ext cx="109800" cy="14764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3" name="Ink 52">
                <a:extLst>
                  <a:ext uri="{FF2B5EF4-FFF2-40B4-BE49-F238E27FC236}">
                    <a16:creationId xmlns:a16="http://schemas.microsoft.com/office/drawing/2014/main" id="{C9315571-7098-7F45-86EB-CACD37D4D67E}"/>
                  </a:ext>
                </a:extLst>
              </p14:cNvPr>
              <p14:cNvContentPartPr/>
              <p14:nvPr/>
            </p14:nvContentPartPr>
            <p14:xfrm>
              <a:off x="3379941" y="6425550"/>
              <a:ext cx="123120" cy="235800"/>
            </p14:xfrm>
          </p:contentPart>
        </mc:Choice>
        <mc:Fallback xmlns="">
          <p:pic>
            <p:nvPicPr>
              <p:cNvPr id="53" name="Ink 52">
                <a:extLst>
                  <a:ext uri="{FF2B5EF4-FFF2-40B4-BE49-F238E27FC236}">
                    <a16:creationId xmlns:a16="http://schemas.microsoft.com/office/drawing/2014/main" id="{C9315571-7098-7F45-86EB-CACD37D4D67E}"/>
                  </a:ext>
                </a:extLst>
              </p:cNvPr>
              <p:cNvPicPr/>
              <p:nvPr/>
            </p:nvPicPr>
            <p:blipFill>
              <a:blip r:embed="rId8"/>
              <a:stretch>
                <a:fillRect/>
              </a:stretch>
            </p:blipFill>
            <p:spPr>
              <a:xfrm>
                <a:off x="3369501" y="6415110"/>
                <a:ext cx="143280" cy="255960"/>
              </a:xfrm>
              <a:prstGeom prst="rect">
                <a:avLst/>
              </a:prstGeom>
            </p:spPr>
          </p:pic>
        </mc:Fallback>
      </mc:AlternateContent>
      <p:grpSp>
        <p:nvGrpSpPr>
          <p:cNvPr id="134" name="Group 133">
            <a:extLst>
              <a:ext uri="{FF2B5EF4-FFF2-40B4-BE49-F238E27FC236}">
                <a16:creationId xmlns:a16="http://schemas.microsoft.com/office/drawing/2014/main" id="{47F983A2-BC0B-E043-B910-F4F72F9FEED5}"/>
              </a:ext>
            </a:extLst>
          </p:cNvPr>
          <p:cNvGrpSpPr/>
          <p:nvPr/>
        </p:nvGrpSpPr>
        <p:grpSpPr>
          <a:xfrm>
            <a:off x="1748921" y="6844389"/>
            <a:ext cx="455760" cy="181440"/>
            <a:chOff x="1748921" y="6844389"/>
            <a:chExt cx="455760" cy="181440"/>
          </a:xfrm>
        </p:grpSpPr>
        <mc:AlternateContent xmlns:mc="http://schemas.openxmlformats.org/markup-compatibility/2006" xmlns:p14="http://schemas.microsoft.com/office/powerpoint/2010/main">
          <mc:Choice Requires="p14">
            <p:contentPart p14:bwMode="auto" r:id="rId9">
              <p14:nvContentPartPr>
                <p14:cNvPr id="117" name="Ink 116">
                  <a:extLst>
                    <a:ext uri="{FF2B5EF4-FFF2-40B4-BE49-F238E27FC236}">
                      <a16:creationId xmlns:a16="http://schemas.microsoft.com/office/drawing/2014/main" id="{40868F81-BB95-7543-8D74-D4A6030AF50E}"/>
                    </a:ext>
                  </a:extLst>
                </p14:cNvPr>
                <p14:cNvContentPartPr/>
                <p14:nvPr/>
              </p14:nvContentPartPr>
              <p14:xfrm>
                <a:off x="1880321" y="6859149"/>
                <a:ext cx="40320" cy="166680"/>
              </p14:xfrm>
            </p:contentPart>
          </mc:Choice>
          <mc:Fallback xmlns="">
            <p:pic>
              <p:nvPicPr>
                <p:cNvPr id="117" name="Ink 116">
                  <a:extLst>
                    <a:ext uri="{FF2B5EF4-FFF2-40B4-BE49-F238E27FC236}">
                      <a16:creationId xmlns:a16="http://schemas.microsoft.com/office/drawing/2014/main" id="{40868F81-BB95-7543-8D74-D4A6030AF50E}"/>
                    </a:ext>
                  </a:extLst>
                </p:cNvPr>
                <p:cNvPicPr/>
                <p:nvPr/>
              </p:nvPicPr>
              <p:blipFill>
                <a:blip r:embed="rId10"/>
                <a:stretch>
                  <a:fillRect/>
                </a:stretch>
              </p:blipFill>
              <p:spPr>
                <a:xfrm>
                  <a:off x="1869881" y="6848686"/>
                  <a:ext cx="60480" cy="1868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8" name="Ink 117">
                  <a:extLst>
                    <a:ext uri="{FF2B5EF4-FFF2-40B4-BE49-F238E27FC236}">
                      <a16:creationId xmlns:a16="http://schemas.microsoft.com/office/drawing/2014/main" id="{CA8DD988-610C-8849-AA44-3C5D03C1E704}"/>
                    </a:ext>
                  </a:extLst>
                </p14:cNvPr>
                <p14:cNvContentPartPr/>
                <p14:nvPr/>
              </p14:nvContentPartPr>
              <p14:xfrm>
                <a:off x="1943681" y="6870309"/>
                <a:ext cx="27000" cy="142560"/>
              </p14:xfrm>
            </p:contentPart>
          </mc:Choice>
          <mc:Fallback xmlns="">
            <p:pic>
              <p:nvPicPr>
                <p:cNvPr id="118" name="Ink 117">
                  <a:extLst>
                    <a:ext uri="{FF2B5EF4-FFF2-40B4-BE49-F238E27FC236}">
                      <a16:creationId xmlns:a16="http://schemas.microsoft.com/office/drawing/2014/main" id="{CA8DD988-610C-8849-AA44-3C5D03C1E704}"/>
                    </a:ext>
                  </a:extLst>
                </p:cNvPr>
                <p:cNvPicPr/>
                <p:nvPr/>
              </p:nvPicPr>
              <p:blipFill>
                <a:blip r:embed="rId12"/>
                <a:stretch>
                  <a:fillRect/>
                </a:stretch>
              </p:blipFill>
              <p:spPr>
                <a:xfrm>
                  <a:off x="1933241" y="6859843"/>
                  <a:ext cx="47160" cy="16277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9" name="Ink 118">
                  <a:extLst>
                    <a:ext uri="{FF2B5EF4-FFF2-40B4-BE49-F238E27FC236}">
                      <a16:creationId xmlns:a16="http://schemas.microsoft.com/office/drawing/2014/main" id="{7B2557F5-4FEE-AE49-B7C6-8FFDF9225F5B}"/>
                    </a:ext>
                  </a:extLst>
                </p14:cNvPr>
                <p14:cNvContentPartPr/>
                <p14:nvPr/>
              </p14:nvContentPartPr>
              <p14:xfrm>
                <a:off x="1861241" y="6892269"/>
                <a:ext cx="204120" cy="86400"/>
              </p14:xfrm>
            </p:contentPart>
          </mc:Choice>
          <mc:Fallback xmlns="">
            <p:pic>
              <p:nvPicPr>
                <p:cNvPr id="119" name="Ink 118">
                  <a:extLst>
                    <a:ext uri="{FF2B5EF4-FFF2-40B4-BE49-F238E27FC236}">
                      <a16:creationId xmlns:a16="http://schemas.microsoft.com/office/drawing/2014/main" id="{7B2557F5-4FEE-AE49-B7C6-8FFDF9225F5B}"/>
                    </a:ext>
                  </a:extLst>
                </p:cNvPr>
                <p:cNvPicPr/>
                <p:nvPr/>
              </p:nvPicPr>
              <p:blipFill>
                <a:blip r:embed="rId14"/>
                <a:stretch>
                  <a:fillRect/>
                </a:stretch>
              </p:blipFill>
              <p:spPr>
                <a:xfrm>
                  <a:off x="1850801" y="6881829"/>
                  <a:ext cx="224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0" name="Ink 119">
                  <a:extLst>
                    <a:ext uri="{FF2B5EF4-FFF2-40B4-BE49-F238E27FC236}">
                      <a16:creationId xmlns:a16="http://schemas.microsoft.com/office/drawing/2014/main" id="{DB10051E-C7C8-3149-8ABC-36E8C9663341}"/>
                    </a:ext>
                  </a:extLst>
                </p14:cNvPr>
                <p14:cNvContentPartPr/>
                <p14:nvPr/>
              </p14:nvContentPartPr>
              <p14:xfrm>
                <a:off x="2085521" y="6866709"/>
                <a:ext cx="119160" cy="116280"/>
              </p14:xfrm>
            </p:contentPart>
          </mc:Choice>
          <mc:Fallback xmlns="">
            <p:pic>
              <p:nvPicPr>
                <p:cNvPr id="120" name="Ink 119">
                  <a:extLst>
                    <a:ext uri="{FF2B5EF4-FFF2-40B4-BE49-F238E27FC236}">
                      <a16:creationId xmlns:a16="http://schemas.microsoft.com/office/drawing/2014/main" id="{DB10051E-C7C8-3149-8ABC-36E8C9663341}"/>
                    </a:ext>
                  </a:extLst>
                </p:cNvPr>
                <p:cNvPicPr/>
                <p:nvPr/>
              </p:nvPicPr>
              <p:blipFill>
                <a:blip r:embed="rId16"/>
                <a:stretch>
                  <a:fillRect/>
                </a:stretch>
              </p:blipFill>
              <p:spPr>
                <a:xfrm>
                  <a:off x="2075112" y="6856269"/>
                  <a:ext cx="139259"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8" name="Ink 127">
                  <a:extLst>
                    <a:ext uri="{FF2B5EF4-FFF2-40B4-BE49-F238E27FC236}">
                      <a16:creationId xmlns:a16="http://schemas.microsoft.com/office/drawing/2014/main" id="{DF845CEC-C045-C144-9FBB-B0B2B2B7FC97}"/>
                    </a:ext>
                  </a:extLst>
                </p14:cNvPr>
                <p14:cNvContentPartPr/>
                <p14:nvPr/>
              </p14:nvContentPartPr>
              <p14:xfrm>
                <a:off x="1748921" y="6857349"/>
                <a:ext cx="33120" cy="40320"/>
              </p14:xfrm>
            </p:contentPart>
          </mc:Choice>
          <mc:Fallback xmlns="">
            <p:pic>
              <p:nvPicPr>
                <p:cNvPr id="128" name="Ink 127">
                  <a:extLst>
                    <a:ext uri="{FF2B5EF4-FFF2-40B4-BE49-F238E27FC236}">
                      <a16:creationId xmlns:a16="http://schemas.microsoft.com/office/drawing/2014/main" id="{DF845CEC-C045-C144-9FBB-B0B2B2B7FC97}"/>
                    </a:ext>
                  </a:extLst>
                </p:cNvPr>
                <p:cNvPicPr/>
                <p:nvPr/>
              </p:nvPicPr>
              <p:blipFill>
                <a:blip r:embed="rId18"/>
                <a:stretch>
                  <a:fillRect/>
                </a:stretch>
              </p:blipFill>
              <p:spPr>
                <a:xfrm>
                  <a:off x="1738593" y="6846909"/>
                  <a:ext cx="53063"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9" name="Ink 128">
                  <a:extLst>
                    <a:ext uri="{FF2B5EF4-FFF2-40B4-BE49-F238E27FC236}">
                      <a16:creationId xmlns:a16="http://schemas.microsoft.com/office/drawing/2014/main" id="{B3D13323-1493-3F49-8D9B-971FF56A8C0E}"/>
                    </a:ext>
                  </a:extLst>
                </p14:cNvPr>
                <p14:cNvContentPartPr/>
                <p14:nvPr/>
              </p14:nvContentPartPr>
              <p14:xfrm>
                <a:off x="1781681" y="6844389"/>
                <a:ext cx="39600" cy="58320"/>
              </p14:xfrm>
            </p:contentPart>
          </mc:Choice>
          <mc:Fallback xmlns="">
            <p:pic>
              <p:nvPicPr>
                <p:cNvPr id="129" name="Ink 128">
                  <a:extLst>
                    <a:ext uri="{FF2B5EF4-FFF2-40B4-BE49-F238E27FC236}">
                      <a16:creationId xmlns:a16="http://schemas.microsoft.com/office/drawing/2014/main" id="{B3D13323-1493-3F49-8D9B-971FF56A8C0E}"/>
                    </a:ext>
                  </a:extLst>
                </p:cNvPr>
                <p:cNvPicPr/>
                <p:nvPr/>
              </p:nvPicPr>
              <p:blipFill>
                <a:blip r:embed="rId20"/>
                <a:stretch>
                  <a:fillRect/>
                </a:stretch>
              </p:blipFill>
              <p:spPr>
                <a:xfrm>
                  <a:off x="1771145" y="6833949"/>
                  <a:ext cx="59945" cy="78480"/>
                </a:xfrm>
                <a:prstGeom prst="rect">
                  <a:avLst/>
                </a:prstGeom>
              </p:spPr>
            </p:pic>
          </mc:Fallback>
        </mc:AlternateContent>
      </p:grpSp>
      <p:grpSp>
        <p:nvGrpSpPr>
          <p:cNvPr id="157" name="Group 156">
            <a:extLst>
              <a:ext uri="{FF2B5EF4-FFF2-40B4-BE49-F238E27FC236}">
                <a16:creationId xmlns:a16="http://schemas.microsoft.com/office/drawing/2014/main" id="{DA46AFB4-D7E5-D44C-ABC6-0A660E819389}"/>
              </a:ext>
            </a:extLst>
          </p:cNvPr>
          <p:cNvGrpSpPr/>
          <p:nvPr/>
        </p:nvGrpSpPr>
        <p:grpSpPr>
          <a:xfrm>
            <a:off x="2277761" y="6407550"/>
            <a:ext cx="3926380" cy="598479"/>
            <a:chOff x="2277761" y="6407550"/>
            <a:chExt cx="3926380" cy="598479"/>
          </a:xfrm>
        </p:grpSpPr>
        <mc:AlternateContent xmlns:mc="http://schemas.openxmlformats.org/markup-compatibility/2006" xmlns:p14="http://schemas.microsoft.com/office/powerpoint/2010/main">
          <mc:Choice Requires="p14">
            <p:contentPart p14:bwMode="auto" r:id="rId21">
              <p14:nvContentPartPr>
                <p14:cNvPr id="34" name="Ink 33">
                  <a:extLst>
                    <a:ext uri="{FF2B5EF4-FFF2-40B4-BE49-F238E27FC236}">
                      <a16:creationId xmlns:a16="http://schemas.microsoft.com/office/drawing/2014/main" id="{16606021-F67A-584E-AAA2-F93E360451D4}"/>
                    </a:ext>
                  </a:extLst>
                </p14:cNvPr>
                <p14:cNvContentPartPr/>
                <p14:nvPr/>
              </p14:nvContentPartPr>
              <p14:xfrm>
                <a:off x="2448621" y="6432390"/>
                <a:ext cx="128880" cy="13320"/>
              </p14:xfrm>
            </p:contentPart>
          </mc:Choice>
          <mc:Fallback xmlns="">
            <p:pic>
              <p:nvPicPr>
                <p:cNvPr id="34" name="Ink 33">
                  <a:extLst>
                    <a:ext uri="{FF2B5EF4-FFF2-40B4-BE49-F238E27FC236}">
                      <a16:creationId xmlns:a16="http://schemas.microsoft.com/office/drawing/2014/main" id="{16606021-F67A-584E-AAA2-F93E360451D4}"/>
                    </a:ext>
                  </a:extLst>
                </p:cNvPr>
                <p:cNvPicPr/>
                <p:nvPr/>
              </p:nvPicPr>
              <p:blipFill>
                <a:blip r:embed="rId22"/>
                <a:stretch>
                  <a:fillRect/>
                </a:stretch>
              </p:blipFill>
              <p:spPr>
                <a:xfrm>
                  <a:off x="2438181" y="6422225"/>
                  <a:ext cx="149040" cy="3294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Ink 34">
                  <a:extLst>
                    <a:ext uri="{FF2B5EF4-FFF2-40B4-BE49-F238E27FC236}">
                      <a16:creationId xmlns:a16="http://schemas.microsoft.com/office/drawing/2014/main" id="{1ABBDF8D-DE63-7441-9386-BE093254F3C4}"/>
                    </a:ext>
                  </a:extLst>
                </p14:cNvPr>
                <p14:cNvContentPartPr/>
                <p14:nvPr/>
              </p14:nvContentPartPr>
              <p14:xfrm>
                <a:off x="2466981" y="6434910"/>
                <a:ext cx="34560" cy="191160"/>
              </p14:xfrm>
            </p:contentPart>
          </mc:Choice>
          <mc:Fallback xmlns="">
            <p:pic>
              <p:nvPicPr>
                <p:cNvPr id="35" name="Ink 34">
                  <a:extLst>
                    <a:ext uri="{FF2B5EF4-FFF2-40B4-BE49-F238E27FC236}">
                      <a16:creationId xmlns:a16="http://schemas.microsoft.com/office/drawing/2014/main" id="{1ABBDF8D-DE63-7441-9386-BE093254F3C4}"/>
                    </a:ext>
                  </a:extLst>
                </p:cNvPr>
                <p:cNvPicPr/>
                <p:nvPr/>
              </p:nvPicPr>
              <p:blipFill>
                <a:blip r:embed="rId24"/>
                <a:stretch>
                  <a:fillRect/>
                </a:stretch>
              </p:blipFill>
              <p:spPr>
                <a:xfrm>
                  <a:off x="2456541" y="6424470"/>
                  <a:ext cx="54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CE8F987A-D1E2-A447-B321-F613E65AA70E}"/>
                    </a:ext>
                  </a:extLst>
                </p14:cNvPr>
                <p14:cNvContentPartPr/>
                <p14:nvPr/>
              </p14:nvContentPartPr>
              <p14:xfrm>
                <a:off x="2430261" y="6516270"/>
                <a:ext cx="134280" cy="21240"/>
              </p14:xfrm>
            </p:contentPart>
          </mc:Choice>
          <mc:Fallback xmlns="">
            <p:pic>
              <p:nvPicPr>
                <p:cNvPr id="36" name="Ink 35">
                  <a:extLst>
                    <a:ext uri="{FF2B5EF4-FFF2-40B4-BE49-F238E27FC236}">
                      <a16:creationId xmlns:a16="http://schemas.microsoft.com/office/drawing/2014/main" id="{CE8F987A-D1E2-A447-B321-F613E65AA70E}"/>
                    </a:ext>
                  </a:extLst>
                </p:cNvPr>
                <p:cNvPicPr/>
                <p:nvPr/>
              </p:nvPicPr>
              <p:blipFill>
                <a:blip r:embed="rId26"/>
                <a:stretch>
                  <a:fillRect/>
                </a:stretch>
              </p:blipFill>
              <p:spPr>
                <a:xfrm>
                  <a:off x="2422701" y="6508710"/>
                  <a:ext cx="149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62AC9448-0612-954A-BCC5-43F297E22217}"/>
                    </a:ext>
                  </a:extLst>
                </p14:cNvPr>
                <p14:cNvContentPartPr/>
                <p14:nvPr/>
              </p14:nvContentPartPr>
              <p14:xfrm>
                <a:off x="2545821" y="6508350"/>
                <a:ext cx="52560" cy="60840"/>
              </p14:xfrm>
            </p:contentPart>
          </mc:Choice>
          <mc:Fallback xmlns="">
            <p:pic>
              <p:nvPicPr>
                <p:cNvPr id="37" name="Ink 36">
                  <a:extLst>
                    <a:ext uri="{FF2B5EF4-FFF2-40B4-BE49-F238E27FC236}">
                      <a16:creationId xmlns:a16="http://schemas.microsoft.com/office/drawing/2014/main" id="{62AC9448-0612-954A-BCC5-43F297E22217}"/>
                    </a:ext>
                  </a:extLst>
                </p:cNvPr>
                <p:cNvPicPr/>
                <p:nvPr/>
              </p:nvPicPr>
              <p:blipFill>
                <a:blip r:embed="rId28"/>
                <a:stretch>
                  <a:fillRect/>
                </a:stretch>
              </p:blipFill>
              <p:spPr>
                <a:xfrm>
                  <a:off x="2538261" y="6500790"/>
                  <a:ext cx="67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8FF8F4A6-E34A-9945-8CAB-210224504639}"/>
                    </a:ext>
                  </a:extLst>
                </p14:cNvPr>
                <p14:cNvContentPartPr/>
                <p14:nvPr/>
              </p14:nvContentPartPr>
              <p14:xfrm>
                <a:off x="2590821" y="6511230"/>
                <a:ext cx="95040" cy="78840"/>
              </p14:xfrm>
            </p:contentPart>
          </mc:Choice>
          <mc:Fallback xmlns="">
            <p:pic>
              <p:nvPicPr>
                <p:cNvPr id="38" name="Ink 37">
                  <a:extLst>
                    <a:ext uri="{FF2B5EF4-FFF2-40B4-BE49-F238E27FC236}">
                      <a16:creationId xmlns:a16="http://schemas.microsoft.com/office/drawing/2014/main" id="{8FF8F4A6-E34A-9945-8CAB-210224504639}"/>
                    </a:ext>
                  </a:extLst>
                </p:cNvPr>
                <p:cNvPicPr/>
                <p:nvPr/>
              </p:nvPicPr>
              <p:blipFill>
                <a:blip r:embed="rId30"/>
                <a:stretch>
                  <a:fillRect/>
                </a:stretch>
              </p:blipFill>
              <p:spPr>
                <a:xfrm>
                  <a:off x="2583261" y="6503670"/>
                  <a:ext cx="110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9" name="Ink 38">
                  <a:extLst>
                    <a:ext uri="{FF2B5EF4-FFF2-40B4-BE49-F238E27FC236}">
                      <a16:creationId xmlns:a16="http://schemas.microsoft.com/office/drawing/2014/main" id="{FBDF2B50-E64A-934C-BA1E-E70C8998FA6A}"/>
                    </a:ext>
                  </a:extLst>
                </p14:cNvPr>
                <p14:cNvContentPartPr/>
                <p14:nvPr/>
              </p14:nvContentPartPr>
              <p14:xfrm>
                <a:off x="2711421" y="6461190"/>
                <a:ext cx="75240" cy="13320"/>
              </p14:xfrm>
            </p:contentPart>
          </mc:Choice>
          <mc:Fallback xmlns="">
            <p:pic>
              <p:nvPicPr>
                <p:cNvPr id="39" name="Ink 38">
                  <a:extLst>
                    <a:ext uri="{FF2B5EF4-FFF2-40B4-BE49-F238E27FC236}">
                      <a16:creationId xmlns:a16="http://schemas.microsoft.com/office/drawing/2014/main" id="{FBDF2B50-E64A-934C-BA1E-E70C8998FA6A}"/>
                    </a:ext>
                  </a:extLst>
                </p:cNvPr>
                <p:cNvPicPr/>
                <p:nvPr/>
              </p:nvPicPr>
              <p:blipFill>
                <a:blip r:embed="rId32"/>
                <a:stretch>
                  <a:fillRect/>
                </a:stretch>
              </p:blipFill>
              <p:spPr>
                <a:xfrm>
                  <a:off x="2700931" y="6451025"/>
                  <a:ext cx="95497" cy="3294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8E98ABAA-AF02-384F-ADC5-5A0C2DC8771D}"/>
                    </a:ext>
                  </a:extLst>
                </p14:cNvPr>
                <p14:cNvContentPartPr/>
                <p14:nvPr/>
              </p14:nvContentPartPr>
              <p14:xfrm>
                <a:off x="2732661" y="6455790"/>
                <a:ext cx="37080" cy="150120"/>
              </p14:xfrm>
            </p:contentPart>
          </mc:Choice>
          <mc:Fallback xmlns="">
            <p:pic>
              <p:nvPicPr>
                <p:cNvPr id="40" name="Ink 39">
                  <a:extLst>
                    <a:ext uri="{FF2B5EF4-FFF2-40B4-BE49-F238E27FC236}">
                      <a16:creationId xmlns:a16="http://schemas.microsoft.com/office/drawing/2014/main" id="{8E98ABAA-AF02-384F-ADC5-5A0C2DC8771D}"/>
                    </a:ext>
                  </a:extLst>
                </p:cNvPr>
                <p:cNvPicPr/>
                <p:nvPr/>
              </p:nvPicPr>
              <p:blipFill>
                <a:blip r:embed="rId34"/>
                <a:stretch>
                  <a:fillRect/>
                </a:stretch>
              </p:blipFill>
              <p:spPr>
                <a:xfrm>
                  <a:off x="2722221" y="6445350"/>
                  <a:ext cx="57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Ink 40">
                  <a:extLst>
                    <a:ext uri="{FF2B5EF4-FFF2-40B4-BE49-F238E27FC236}">
                      <a16:creationId xmlns:a16="http://schemas.microsoft.com/office/drawing/2014/main" id="{99334A15-0137-8143-BD6B-A168009F5E6E}"/>
                    </a:ext>
                  </a:extLst>
                </p14:cNvPr>
                <p14:cNvContentPartPr/>
                <p14:nvPr/>
              </p14:nvContentPartPr>
              <p14:xfrm>
                <a:off x="2698821" y="6579270"/>
                <a:ext cx="86760" cy="5760"/>
              </p14:xfrm>
            </p:contentPart>
          </mc:Choice>
          <mc:Fallback xmlns="">
            <p:pic>
              <p:nvPicPr>
                <p:cNvPr id="41" name="Ink 40">
                  <a:extLst>
                    <a:ext uri="{FF2B5EF4-FFF2-40B4-BE49-F238E27FC236}">
                      <a16:creationId xmlns:a16="http://schemas.microsoft.com/office/drawing/2014/main" id="{99334A15-0137-8143-BD6B-A168009F5E6E}"/>
                    </a:ext>
                  </a:extLst>
                </p:cNvPr>
                <p:cNvPicPr/>
                <p:nvPr/>
              </p:nvPicPr>
              <p:blipFill>
                <a:blip r:embed="rId36"/>
                <a:stretch>
                  <a:fillRect/>
                </a:stretch>
              </p:blipFill>
              <p:spPr>
                <a:xfrm>
                  <a:off x="2688381" y="6568830"/>
                  <a:ext cx="106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Ink 41">
                  <a:extLst>
                    <a:ext uri="{FF2B5EF4-FFF2-40B4-BE49-F238E27FC236}">
                      <a16:creationId xmlns:a16="http://schemas.microsoft.com/office/drawing/2014/main" id="{4505759E-E13D-4540-A10A-00305017C13D}"/>
                    </a:ext>
                  </a:extLst>
                </p14:cNvPr>
                <p14:cNvContentPartPr/>
                <p14:nvPr/>
              </p14:nvContentPartPr>
              <p14:xfrm>
                <a:off x="2824461" y="6456150"/>
                <a:ext cx="68760" cy="118440"/>
              </p14:xfrm>
            </p:contentPart>
          </mc:Choice>
          <mc:Fallback xmlns="">
            <p:pic>
              <p:nvPicPr>
                <p:cNvPr id="42" name="Ink 41">
                  <a:extLst>
                    <a:ext uri="{FF2B5EF4-FFF2-40B4-BE49-F238E27FC236}">
                      <a16:creationId xmlns:a16="http://schemas.microsoft.com/office/drawing/2014/main" id="{4505759E-E13D-4540-A10A-00305017C13D}"/>
                    </a:ext>
                  </a:extLst>
                </p:cNvPr>
                <p:cNvPicPr/>
                <p:nvPr/>
              </p:nvPicPr>
              <p:blipFill>
                <a:blip r:embed="rId38"/>
                <a:stretch>
                  <a:fillRect/>
                </a:stretch>
              </p:blipFill>
              <p:spPr>
                <a:xfrm>
                  <a:off x="2813966" y="6445678"/>
                  <a:ext cx="89026" cy="13866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Ink 42">
                  <a:extLst>
                    <a:ext uri="{FF2B5EF4-FFF2-40B4-BE49-F238E27FC236}">
                      <a16:creationId xmlns:a16="http://schemas.microsoft.com/office/drawing/2014/main" id="{0722BFFE-5A51-3648-BC74-DFBD1FE8B22F}"/>
                    </a:ext>
                  </a:extLst>
                </p14:cNvPr>
                <p14:cNvContentPartPr/>
                <p14:nvPr/>
              </p14:nvContentPartPr>
              <p14:xfrm>
                <a:off x="2879541" y="6484950"/>
                <a:ext cx="60840" cy="105480"/>
              </p14:xfrm>
            </p:contentPart>
          </mc:Choice>
          <mc:Fallback xmlns="">
            <p:pic>
              <p:nvPicPr>
                <p:cNvPr id="43" name="Ink 42">
                  <a:extLst>
                    <a:ext uri="{FF2B5EF4-FFF2-40B4-BE49-F238E27FC236}">
                      <a16:creationId xmlns:a16="http://schemas.microsoft.com/office/drawing/2014/main" id="{0722BFFE-5A51-3648-BC74-DFBD1FE8B22F}"/>
                    </a:ext>
                  </a:extLst>
                </p:cNvPr>
                <p:cNvPicPr/>
                <p:nvPr/>
              </p:nvPicPr>
              <p:blipFill>
                <a:blip r:embed="rId40"/>
                <a:stretch>
                  <a:fillRect/>
                </a:stretch>
              </p:blipFill>
              <p:spPr>
                <a:xfrm>
                  <a:off x="2871981" y="6477390"/>
                  <a:ext cx="75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Ink 43">
                  <a:extLst>
                    <a:ext uri="{FF2B5EF4-FFF2-40B4-BE49-F238E27FC236}">
                      <a16:creationId xmlns:a16="http://schemas.microsoft.com/office/drawing/2014/main" id="{17662134-5A43-654B-8FCC-831A488CABC4}"/>
                    </a:ext>
                  </a:extLst>
                </p14:cNvPr>
                <p14:cNvContentPartPr/>
                <p14:nvPr/>
              </p14:nvContentPartPr>
              <p14:xfrm>
                <a:off x="2976741" y="6465150"/>
                <a:ext cx="102960" cy="104040"/>
              </p14:xfrm>
            </p:contentPart>
          </mc:Choice>
          <mc:Fallback xmlns="">
            <p:pic>
              <p:nvPicPr>
                <p:cNvPr id="44" name="Ink 43">
                  <a:extLst>
                    <a:ext uri="{FF2B5EF4-FFF2-40B4-BE49-F238E27FC236}">
                      <a16:creationId xmlns:a16="http://schemas.microsoft.com/office/drawing/2014/main" id="{17662134-5A43-654B-8FCC-831A488CABC4}"/>
                    </a:ext>
                  </a:extLst>
                </p:cNvPr>
                <p:cNvPicPr/>
                <p:nvPr/>
              </p:nvPicPr>
              <p:blipFill>
                <a:blip r:embed="rId42"/>
                <a:stretch>
                  <a:fillRect/>
                </a:stretch>
              </p:blipFill>
              <p:spPr>
                <a:xfrm>
                  <a:off x="2969181" y="6457590"/>
                  <a:ext cx="118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DA19446A-F6B6-2D47-B013-BA0EE18394AF}"/>
                    </a:ext>
                  </a:extLst>
                </p14:cNvPr>
                <p14:cNvContentPartPr/>
                <p14:nvPr/>
              </p14:nvContentPartPr>
              <p14:xfrm>
                <a:off x="3048021" y="6443910"/>
                <a:ext cx="97560" cy="214560"/>
              </p14:xfrm>
            </p:contentPart>
          </mc:Choice>
          <mc:Fallback xmlns="">
            <p:pic>
              <p:nvPicPr>
                <p:cNvPr id="45" name="Ink 44">
                  <a:extLst>
                    <a:ext uri="{FF2B5EF4-FFF2-40B4-BE49-F238E27FC236}">
                      <a16:creationId xmlns:a16="http://schemas.microsoft.com/office/drawing/2014/main" id="{DA19446A-F6B6-2D47-B013-BA0EE18394AF}"/>
                    </a:ext>
                  </a:extLst>
                </p:cNvPr>
                <p:cNvPicPr/>
                <p:nvPr/>
              </p:nvPicPr>
              <p:blipFill>
                <a:blip r:embed="rId44"/>
                <a:stretch>
                  <a:fillRect/>
                </a:stretch>
              </p:blipFill>
              <p:spPr>
                <a:xfrm>
                  <a:off x="3040461" y="6436350"/>
                  <a:ext cx="112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Ink 45">
                  <a:extLst>
                    <a:ext uri="{FF2B5EF4-FFF2-40B4-BE49-F238E27FC236}">
                      <a16:creationId xmlns:a16="http://schemas.microsoft.com/office/drawing/2014/main" id="{FA538F50-4C8F-0E48-91FD-EB400C3232EE}"/>
                    </a:ext>
                  </a:extLst>
                </p14:cNvPr>
                <p14:cNvContentPartPr/>
                <p14:nvPr/>
              </p14:nvContentPartPr>
              <p14:xfrm>
                <a:off x="3160701" y="6457230"/>
                <a:ext cx="100080" cy="170640"/>
              </p14:xfrm>
            </p:contentPart>
          </mc:Choice>
          <mc:Fallback xmlns="">
            <p:pic>
              <p:nvPicPr>
                <p:cNvPr id="46" name="Ink 45">
                  <a:extLst>
                    <a:ext uri="{FF2B5EF4-FFF2-40B4-BE49-F238E27FC236}">
                      <a16:creationId xmlns:a16="http://schemas.microsoft.com/office/drawing/2014/main" id="{FA538F50-4C8F-0E48-91FD-EB400C3232EE}"/>
                    </a:ext>
                  </a:extLst>
                </p:cNvPr>
                <p:cNvPicPr/>
                <p:nvPr/>
              </p:nvPicPr>
              <p:blipFill>
                <a:blip r:embed="rId46"/>
                <a:stretch>
                  <a:fillRect/>
                </a:stretch>
              </p:blipFill>
              <p:spPr>
                <a:xfrm>
                  <a:off x="3153141" y="6449670"/>
                  <a:ext cx="115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Ink 47">
                  <a:extLst>
                    <a:ext uri="{FF2B5EF4-FFF2-40B4-BE49-F238E27FC236}">
                      <a16:creationId xmlns:a16="http://schemas.microsoft.com/office/drawing/2014/main" id="{17DD8352-4771-7545-8758-129A0AC81411}"/>
                    </a:ext>
                  </a:extLst>
                </p14:cNvPr>
                <p14:cNvContentPartPr/>
                <p14:nvPr/>
              </p14:nvContentPartPr>
              <p14:xfrm>
                <a:off x="3294981" y="6590070"/>
                <a:ext cx="5760" cy="5760"/>
              </p14:xfrm>
            </p:contentPart>
          </mc:Choice>
          <mc:Fallback xmlns="">
            <p:pic>
              <p:nvPicPr>
                <p:cNvPr id="48" name="Ink 47">
                  <a:extLst>
                    <a:ext uri="{FF2B5EF4-FFF2-40B4-BE49-F238E27FC236}">
                      <a16:creationId xmlns:a16="http://schemas.microsoft.com/office/drawing/2014/main" id="{17DD8352-4771-7545-8758-129A0AC81411}"/>
                    </a:ext>
                  </a:extLst>
                </p:cNvPr>
                <p:cNvPicPr/>
                <p:nvPr/>
              </p:nvPicPr>
              <p:blipFill>
                <a:blip r:embed="rId48"/>
                <a:stretch>
                  <a:fillRect/>
                </a:stretch>
              </p:blipFill>
              <p:spPr>
                <a:xfrm>
                  <a:off x="3287421" y="6582510"/>
                  <a:ext cx="20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Ink 48">
                  <a:extLst>
                    <a:ext uri="{FF2B5EF4-FFF2-40B4-BE49-F238E27FC236}">
                      <a16:creationId xmlns:a16="http://schemas.microsoft.com/office/drawing/2014/main" id="{F23DEACC-CC7A-DF41-8734-965F3C33C2C2}"/>
                    </a:ext>
                  </a:extLst>
                </p14:cNvPr>
                <p14:cNvContentPartPr/>
                <p14:nvPr/>
              </p14:nvContentPartPr>
              <p14:xfrm>
                <a:off x="3287061" y="6590070"/>
                <a:ext cx="5760" cy="2880"/>
              </p14:xfrm>
            </p:contentPart>
          </mc:Choice>
          <mc:Fallback xmlns="">
            <p:pic>
              <p:nvPicPr>
                <p:cNvPr id="49" name="Ink 48">
                  <a:extLst>
                    <a:ext uri="{FF2B5EF4-FFF2-40B4-BE49-F238E27FC236}">
                      <a16:creationId xmlns:a16="http://schemas.microsoft.com/office/drawing/2014/main" id="{F23DEACC-CC7A-DF41-8734-965F3C33C2C2}"/>
                    </a:ext>
                  </a:extLst>
                </p:cNvPr>
                <p:cNvPicPr/>
                <p:nvPr/>
              </p:nvPicPr>
              <p:blipFill>
                <a:blip r:embed="rId50"/>
                <a:stretch>
                  <a:fillRect/>
                </a:stretch>
              </p:blipFill>
              <p:spPr>
                <a:xfrm>
                  <a:off x="3279501" y="6582510"/>
                  <a:ext cx="20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E3B779CB-42F0-264D-A2AD-B10810930C7B}"/>
                    </a:ext>
                  </a:extLst>
                </p14:cNvPr>
                <p14:cNvContentPartPr/>
                <p14:nvPr/>
              </p14:nvContentPartPr>
              <p14:xfrm>
                <a:off x="3507741" y="6427350"/>
                <a:ext cx="113400" cy="197280"/>
              </p14:xfrm>
            </p:contentPart>
          </mc:Choice>
          <mc:Fallback xmlns="">
            <p:pic>
              <p:nvPicPr>
                <p:cNvPr id="55" name="Ink 54">
                  <a:extLst>
                    <a:ext uri="{FF2B5EF4-FFF2-40B4-BE49-F238E27FC236}">
                      <a16:creationId xmlns:a16="http://schemas.microsoft.com/office/drawing/2014/main" id="{E3B779CB-42F0-264D-A2AD-B10810930C7B}"/>
                    </a:ext>
                  </a:extLst>
                </p:cNvPr>
                <p:cNvPicPr/>
                <p:nvPr/>
              </p:nvPicPr>
              <p:blipFill>
                <a:blip r:embed="rId52"/>
                <a:stretch>
                  <a:fillRect/>
                </a:stretch>
              </p:blipFill>
              <p:spPr>
                <a:xfrm>
                  <a:off x="3500181" y="6419790"/>
                  <a:ext cx="128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6" name="Ink 55">
                  <a:extLst>
                    <a:ext uri="{FF2B5EF4-FFF2-40B4-BE49-F238E27FC236}">
                      <a16:creationId xmlns:a16="http://schemas.microsoft.com/office/drawing/2014/main" id="{F600A4C9-0C28-B243-89CA-222BB9D9EFC5}"/>
                    </a:ext>
                  </a:extLst>
                </p14:cNvPr>
                <p14:cNvContentPartPr/>
                <p14:nvPr/>
              </p14:nvContentPartPr>
              <p14:xfrm>
                <a:off x="3607461" y="6407550"/>
                <a:ext cx="76680" cy="187920"/>
              </p14:xfrm>
            </p:contentPart>
          </mc:Choice>
          <mc:Fallback xmlns="">
            <p:pic>
              <p:nvPicPr>
                <p:cNvPr id="56" name="Ink 55">
                  <a:extLst>
                    <a:ext uri="{FF2B5EF4-FFF2-40B4-BE49-F238E27FC236}">
                      <a16:creationId xmlns:a16="http://schemas.microsoft.com/office/drawing/2014/main" id="{F600A4C9-0C28-B243-89CA-222BB9D9EFC5}"/>
                    </a:ext>
                  </a:extLst>
                </p:cNvPr>
                <p:cNvPicPr/>
                <p:nvPr/>
              </p:nvPicPr>
              <p:blipFill>
                <a:blip r:embed="rId54"/>
                <a:stretch>
                  <a:fillRect/>
                </a:stretch>
              </p:blipFill>
              <p:spPr>
                <a:xfrm>
                  <a:off x="3599865" y="6399990"/>
                  <a:ext cx="91871"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7" name="Ink 56">
                  <a:extLst>
                    <a:ext uri="{FF2B5EF4-FFF2-40B4-BE49-F238E27FC236}">
                      <a16:creationId xmlns:a16="http://schemas.microsoft.com/office/drawing/2014/main" id="{E487CCDD-A20D-1248-8222-3CDA3FAC4340}"/>
                    </a:ext>
                  </a:extLst>
                </p14:cNvPr>
                <p14:cNvContentPartPr/>
                <p14:nvPr/>
              </p14:nvContentPartPr>
              <p14:xfrm>
                <a:off x="3636621" y="6497910"/>
                <a:ext cx="60840" cy="84600"/>
              </p14:xfrm>
            </p:contentPart>
          </mc:Choice>
          <mc:Fallback xmlns="">
            <p:pic>
              <p:nvPicPr>
                <p:cNvPr id="57" name="Ink 56">
                  <a:extLst>
                    <a:ext uri="{FF2B5EF4-FFF2-40B4-BE49-F238E27FC236}">
                      <a16:creationId xmlns:a16="http://schemas.microsoft.com/office/drawing/2014/main" id="{E487CCDD-A20D-1248-8222-3CDA3FAC4340}"/>
                    </a:ext>
                  </a:extLst>
                </p:cNvPr>
                <p:cNvPicPr/>
                <p:nvPr/>
              </p:nvPicPr>
              <p:blipFill>
                <a:blip r:embed="rId56"/>
                <a:stretch>
                  <a:fillRect/>
                </a:stretch>
              </p:blipFill>
              <p:spPr>
                <a:xfrm>
                  <a:off x="3629061" y="6490318"/>
                  <a:ext cx="75960" cy="99785"/>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8" name="Ink 57">
                  <a:extLst>
                    <a:ext uri="{FF2B5EF4-FFF2-40B4-BE49-F238E27FC236}">
                      <a16:creationId xmlns:a16="http://schemas.microsoft.com/office/drawing/2014/main" id="{D1F6F51F-49D1-2A44-ADDD-C9A188B4CB89}"/>
                    </a:ext>
                  </a:extLst>
                </p14:cNvPr>
                <p14:cNvContentPartPr/>
                <p14:nvPr/>
              </p14:nvContentPartPr>
              <p14:xfrm>
                <a:off x="3715461" y="6511230"/>
                <a:ext cx="38160" cy="73800"/>
              </p14:xfrm>
            </p:contentPart>
          </mc:Choice>
          <mc:Fallback xmlns="">
            <p:pic>
              <p:nvPicPr>
                <p:cNvPr id="58" name="Ink 57">
                  <a:extLst>
                    <a:ext uri="{FF2B5EF4-FFF2-40B4-BE49-F238E27FC236}">
                      <a16:creationId xmlns:a16="http://schemas.microsoft.com/office/drawing/2014/main" id="{D1F6F51F-49D1-2A44-ADDD-C9A188B4CB89}"/>
                    </a:ext>
                  </a:extLst>
                </p:cNvPr>
                <p:cNvPicPr/>
                <p:nvPr/>
              </p:nvPicPr>
              <p:blipFill>
                <a:blip r:embed="rId58"/>
                <a:stretch>
                  <a:fillRect/>
                </a:stretch>
              </p:blipFill>
              <p:spPr>
                <a:xfrm>
                  <a:off x="3707829" y="6503707"/>
                  <a:ext cx="53424" cy="8884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Ink 58">
                  <a:extLst>
                    <a:ext uri="{FF2B5EF4-FFF2-40B4-BE49-F238E27FC236}">
                      <a16:creationId xmlns:a16="http://schemas.microsoft.com/office/drawing/2014/main" id="{E42D49A1-DD9C-6A41-8336-F9399D291289}"/>
                    </a:ext>
                  </a:extLst>
                </p14:cNvPr>
                <p14:cNvContentPartPr/>
                <p14:nvPr/>
              </p14:nvContentPartPr>
              <p14:xfrm>
                <a:off x="3749301" y="6513750"/>
                <a:ext cx="68760" cy="65880"/>
              </p14:xfrm>
            </p:contentPart>
          </mc:Choice>
          <mc:Fallback xmlns="">
            <p:pic>
              <p:nvPicPr>
                <p:cNvPr id="59" name="Ink 58">
                  <a:extLst>
                    <a:ext uri="{FF2B5EF4-FFF2-40B4-BE49-F238E27FC236}">
                      <a16:creationId xmlns:a16="http://schemas.microsoft.com/office/drawing/2014/main" id="{E42D49A1-DD9C-6A41-8336-F9399D291289}"/>
                    </a:ext>
                  </a:extLst>
                </p:cNvPr>
                <p:cNvPicPr/>
                <p:nvPr/>
              </p:nvPicPr>
              <p:blipFill>
                <a:blip r:embed="rId60"/>
                <a:stretch>
                  <a:fillRect/>
                </a:stretch>
              </p:blipFill>
              <p:spPr>
                <a:xfrm>
                  <a:off x="3741741" y="6506231"/>
                  <a:ext cx="83880" cy="80918"/>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Ink 59">
                  <a:extLst>
                    <a:ext uri="{FF2B5EF4-FFF2-40B4-BE49-F238E27FC236}">
                      <a16:creationId xmlns:a16="http://schemas.microsoft.com/office/drawing/2014/main" id="{9046D547-B2A8-5944-9113-43CF3934F53F}"/>
                    </a:ext>
                  </a:extLst>
                </p14:cNvPr>
                <p14:cNvContentPartPr/>
                <p14:nvPr/>
              </p14:nvContentPartPr>
              <p14:xfrm>
                <a:off x="3833541" y="6532110"/>
                <a:ext cx="58320" cy="50400"/>
              </p14:xfrm>
            </p:contentPart>
          </mc:Choice>
          <mc:Fallback xmlns="">
            <p:pic>
              <p:nvPicPr>
                <p:cNvPr id="60" name="Ink 59">
                  <a:extLst>
                    <a:ext uri="{FF2B5EF4-FFF2-40B4-BE49-F238E27FC236}">
                      <a16:creationId xmlns:a16="http://schemas.microsoft.com/office/drawing/2014/main" id="{9046D547-B2A8-5944-9113-43CF3934F53F}"/>
                    </a:ext>
                  </a:extLst>
                </p:cNvPr>
                <p:cNvPicPr/>
                <p:nvPr/>
              </p:nvPicPr>
              <p:blipFill>
                <a:blip r:embed="rId62"/>
                <a:stretch>
                  <a:fillRect/>
                </a:stretch>
              </p:blipFill>
              <p:spPr>
                <a:xfrm>
                  <a:off x="3825981" y="6524496"/>
                  <a:ext cx="73440" cy="65629"/>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Ink 60">
                  <a:extLst>
                    <a:ext uri="{FF2B5EF4-FFF2-40B4-BE49-F238E27FC236}">
                      <a16:creationId xmlns:a16="http://schemas.microsoft.com/office/drawing/2014/main" id="{CE97B53D-DFEF-8649-8592-FDA307F9FBB5}"/>
                    </a:ext>
                  </a:extLst>
                </p14:cNvPr>
                <p14:cNvContentPartPr/>
                <p14:nvPr/>
              </p14:nvContentPartPr>
              <p14:xfrm>
                <a:off x="3882141" y="6448590"/>
                <a:ext cx="93960" cy="154800"/>
              </p14:xfrm>
            </p:contentPart>
          </mc:Choice>
          <mc:Fallback xmlns="">
            <p:pic>
              <p:nvPicPr>
                <p:cNvPr id="61" name="Ink 60">
                  <a:extLst>
                    <a:ext uri="{FF2B5EF4-FFF2-40B4-BE49-F238E27FC236}">
                      <a16:creationId xmlns:a16="http://schemas.microsoft.com/office/drawing/2014/main" id="{CE97B53D-DFEF-8649-8592-FDA307F9FBB5}"/>
                    </a:ext>
                  </a:extLst>
                </p:cNvPr>
                <p:cNvPicPr/>
                <p:nvPr/>
              </p:nvPicPr>
              <p:blipFill>
                <a:blip r:embed="rId64"/>
                <a:stretch>
                  <a:fillRect/>
                </a:stretch>
              </p:blipFill>
              <p:spPr>
                <a:xfrm>
                  <a:off x="3874581" y="6441030"/>
                  <a:ext cx="109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Ink 61">
                  <a:extLst>
                    <a:ext uri="{FF2B5EF4-FFF2-40B4-BE49-F238E27FC236}">
                      <a16:creationId xmlns:a16="http://schemas.microsoft.com/office/drawing/2014/main" id="{57181704-99F4-7644-9562-7CEE840C0E32}"/>
                    </a:ext>
                  </a:extLst>
                </p14:cNvPr>
                <p14:cNvContentPartPr/>
                <p14:nvPr/>
              </p14:nvContentPartPr>
              <p14:xfrm>
                <a:off x="3936141" y="6438870"/>
                <a:ext cx="113400" cy="148680"/>
              </p14:xfrm>
            </p:contentPart>
          </mc:Choice>
          <mc:Fallback xmlns="">
            <p:pic>
              <p:nvPicPr>
                <p:cNvPr id="62" name="Ink 61">
                  <a:extLst>
                    <a:ext uri="{FF2B5EF4-FFF2-40B4-BE49-F238E27FC236}">
                      <a16:creationId xmlns:a16="http://schemas.microsoft.com/office/drawing/2014/main" id="{57181704-99F4-7644-9562-7CEE840C0E32}"/>
                    </a:ext>
                  </a:extLst>
                </p:cNvPr>
                <p:cNvPicPr/>
                <p:nvPr/>
              </p:nvPicPr>
              <p:blipFill>
                <a:blip r:embed="rId66"/>
                <a:stretch>
                  <a:fillRect/>
                </a:stretch>
              </p:blipFill>
              <p:spPr>
                <a:xfrm>
                  <a:off x="3928581" y="6431310"/>
                  <a:ext cx="128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Ink 62">
                  <a:extLst>
                    <a:ext uri="{FF2B5EF4-FFF2-40B4-BE49-F238E27FC236}">
                      <a16:creationId xmlns:a16="http://schemas.microsoft.com/office/drawing/2014/main" id="{FBE963CB-4905-D84D-BE71-1E5A08808D36}"/>
                    </a:ext>
                  </a:extLst>
                </p14:cNvPr>
                <p14:cNvContentPartPr/>
                <p14:nvPr/>
              </p14:nvContentPartPr>
              <p14:xfrm>
                <a:off x="4027941" y="6526710"/>
                <a:ext cx="13320" cy="65880"/>
              </p14:xfrm>
            </p:contentPart>
          </mc:Choice>
          <mc:Fallback xmlns="">
            <p:pic>
              <p:nvPicPr>
                <p:cNvPr id="63" name="Ink 62">
                  <a:extLst>
                    <a:ext uri="{FF2B5EF4-FFF2-40B4-BE49-F238E27FC236}">
                      <a16:creationId xmlns:a16="http://schemas.microsoft.com/office/drawing/2014/main" id="{FBE963CB-4905-D84D-BE71-1E5A08808D36}"/>
                    </a:ext>
                  </a:extLst>
                </p:cNvPr>
                <p:cNvPicPr/>
                <p:nvPr/>
              </p:nvPicPr>
              <p:blipFill>
                <a:blip r:embed="rId68"/>
                <a:stretch>
                  <a:fillRect/>
                </a:stretch>
              </p:blipFill>
              <p:spPr>
                <a:xfrm>
                  <a:off x="4020381" y="6519150"/>
                  <a:ext cx="28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 name="Ink 63">
                  <a:extLst>
                    <a:ext uri="{FF2B5EF4-FFF2-40B4-BE49-F238E27FC236}">
                      <a16:creationId xmlns:a16="http://schemas.microsoft.com/office/drawing/2014/main" id="{2B1E7D4E-C9D2-0941-BECE-15B8B3DB9E01}"/>
                    </a:ext>
                  </a:extLst>
                </p14:cNvPr>
                <p14:cNvContentPartPr/>
                <p14:nvPr/>
              </p14:nvContentPartPr>
              <p14:xfrm>
                <a:off x="4043781" y="6527070"/>
                <a:ext cx="10440" cy="21240"/>
              </p14:xfrm>
            </p:contentPart>
          </mc:Choice>
          <mc:Fallback xmlns="">
            <p:pic>
              <p:nvPicPr>
                <p:cNvPr id="64" name="Ink 63">
                  <a:extLst>
                    <a:ext uri="{FF2B5EF4-FFF2-40B4-BE49-F238E27FC236}">
                      <a16:creationId xmlns:a16="http://schemas.microsoft.com/office/drawing/2014/main" id="{2B1E7D4E-C9D2-0941-BECE-15B8B3DB9E01}"/>
                    </a:ext>
                  </a:extLst>
                </p:cNvPr>
                <p:cNvPicPr/>
                <p:nvPr/>
              </p:nvPicPr>
              <p:blipFill>
                <a:blip r:embed="rId70"/>
                <a:stretch>
                  <a:fillRect/>
                </a:stretch>
              </p:blipFill>
              <p:spPr>
                <a:xfrm>
                  <a:off x="4036473" y="6519380"/>
                  <a:ext cx="25056" cy="36621"/>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5" name="Ink 64">
                  <a:extLst>
                    <a:ext uri="{FF2B5EF4-FFF2-40B4-BE49-F238E27FC236}">
                      <a16:creationId xmlns:a16="http://schemas.microsoft.com/office/drawing/2014/main" id="{4654F692-3E92-F34E-98EA-20AD269A8959}"/>
                    </a:ext>
                  </a:extLst>
                </p14:cNvPr>
                <p14:cNvContentPartPr/>
                <p14:nvPr/>
              </p14:nvContentPartPr>
              <p14:xfrm>
                <a:off x="4056741" y="6430230"/>
                <a:ext cx="73800" cy="165240"/>
              </p14:xfrm>
            </p:contentPart>
          </mc:Choice>
          <mc:Fallback xmlns="">
            <p:pic>
              <p:nvPicPr>
                <p:cNvPr id="65" name="Ink 64">
                  <a:extLst>
                    <a:ext uri="{FF2B5EF4-FFF2-40B4-BE49-F238E27FC236}">
                      <a16:creationId xmlns:a16="http://schemas.microsoft.com/office/drawing/2014/main" id="{4654F692-3E92-F34E-98EA-20AD269A8959}"/>
                    </a:ext>
                  </a:extLst>
                </p:cNvPr>
                <p:cNvPicPr/>
                <p:nvPr/>
              </p:nvPicPr>
              <p:blipFill>
                <a:blip r:embed="rId72"/>
                <a:stretch>
                  <a:fillRect/>
                </a:stretch>
              </p:blipFill>
              <p:spPr>
                <a:xfrm>
                  <a:off x="4046301" y="6419813"/>
                  <a:ext cx="93960" cy="18535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6" name="Ink 65">
                  <a:extLst>
                    <a:ext uri="{FF2B5EF4-FFF2-40B4-BE49-F238E27FC236}">
                      <a16:creationId xmlns:a16="http://schemas.microsoft.com/office/drawing/2014/main" id="{0D49B11F-D115-8347-8D36-85763CC33812}"/>
                    </a:ext>
                  </a:extLst>
                </p14:cNvPr>
                <p14:cNvContentPartPr/>
                <p14:nvPr/>
              </p14:nvContentPartPr>
              <p14:xfrm>
                <a:off x="4033341" y="6495390"/>
                <a:ext cx="118440" cy="50400"/>
              </p14:xfrm>
            </p:contentPart>
          </mc:Choice>
          <mc:Fallback xmlns="">
            <p:pic>
              <p:nvPicPr>
                <p:cNvPr id="66" name="Ink 65">
                  <a:extLst>
                    <a:ext uri="{FF2B5EF4-FFF2-40B4-BE49-F238E27FC236}">
                      <a16:creationId xmlns:a16="http://schemas.microsoft.com/office/drawing/2014/main" id="{0D49B11F-D115-8347-8D36-85763CC33812}"/>
                    </a:ext>
                  </a:extLst>
                </p:cNvPr>
                <p:cNvPicPr/>
                <p:nvPr/>
              </p:nvPicPr>
              <p:blipFill>
                <a:blip r:embed="rId74"/>
                <a:stretch>
                  <a:fillRect/>
                </a:stretch>
              </p:blipFill>
              <p:spPr>
                <a:xfrm>
                  <a:off x="4025804" y="6487830"/>
                  <a:ext cx="133514"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7" name="Ink 66">
                  <a:extLst>
                    <a:ext uri="{FF2B5EF4-FFF2-40B4-BE49-F238E27FC236}">
                      <a16:creationId xmlns:a16="http://schemas.microsoft.com/office/drawing/2014/main" id="{0B26EF42-9426-7147-8C64-C7BC02A0773B}"/>
                    </a:ext>
                  </a:extLst>
                </p14:cNvPr>
                <p14:cNvContentPartPr/>
                <p14:nvPr/>
              </p14:nvContentPartPr>
              <p14:xfrm>
                <a:off x="4125141" y="6519150"/>
                <a:ext cx="55440" cy="65880"/>
              </p14:xfrm>
            </p:contentPart>
          </mc:Choice>
          <mc:Fallback xmlns="">
            <p:pic>
              <p:nvPicPr>
                <p:cNvPr id="67" name="Ink 66">
                  <a:extLst>
                    <a:ext uri="{FF2B5EF4-FFF2-40B4-BE49-F238E27FC236}">
                      <a16:creationId xmlns:a16="http://schemas.microsoft.com/office/drawing/2014/main" id="{0B26EF42-9426-7147-8C64-C7BC02A0773B}"/>
                    </a:ext>
                  </a:extLst>
                </p:cNvPr>
                <p:cNvPicPr/>
                <p:nvPr/>
              </p:nvPicPr>
              <p:blipFill>
                <a:blip r:embed="rId76"/>
                <a:stretch>
                  <a:fillRect/>
                </a:stretch>
              </p:blipFill>
              <p:spPr>
                <a:xfrm>
                  <a:off x="4117581" y="6511590"/>
                  <a:ext cx="70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8" name="Ink 67">
                  <a:extLst>
                    <a:ext uri="{FF2B5EF4-FFF2-40B4-BE49-F238E27FC236}">
                      <a16:creationId xmlns:a16="http://schemas.microsoft.com/office/drawing/2014/main" id="{039DA385-8674-A54D-99DD-D2F0FC490A12}"/>
                    </a:ext>
                  </a:extLst>
                </p14:cNvPr>
                <p14:cNvContentPartPr/>
                <p14:nvPr/>
              </p14:nvContentPartPr>
              <p14:xfrm>
                <a:off x="4169781" y="6455790"/>
                <a:ext cx="39600" cy="45000"/>
              </p14:xfrm>
            </p:contentPart>
          </mc:Choice>
          <mc:Fallback xmlns="">
            <p:pic>
              <p:nvPicPr>
                <p:cNvPr id="68" name="Ink 67">
                  <a:extLst>
                    <a:ext uri="{FF2B5EF4-FFF2-40B4-BE49-F238E27FC236}">
                      <a16:creationId xmlns:a16="http://schemas.microsoft.com/office/drawing/2014/main" id="{039DA385-8674-A54D-99DD-D2F0FC490A12}"/>
                    </a:ext>
                  </a:extLst>
                </p:cNvPr>
                <p:cNvPicPr/>
                <p:nvPr/>
              </p:nvPicPr>
              <p:blipFill>
                <a:blip r:embed="rId78"/>
                <a:stretch>
                  <a:fillRect/>
                </a:stretch>
              </p:blipFill>
              <p:spPr>
                <a:xfrm>
                  <a:off x="4162221" y="6448230"/>
                  <a:ext cx="54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Ink 68">
                  <a:extLst>
                    <a:ext uri="{FF2B5EF4-FFF2-40B4-BE49-F238E27FC236}">
                      <a16:creationId xmlns:a16="http://schemas.microsoft.com/office/drawing/2014/main" id="{48568B2C-7376-F94A-B92E-3C31BA939122}"/>
                    </a:ext>
                  </a:extLst>
                </p14:cNvPr>
                <p14:cNvContentPartPr/>
                <p14:nvPr/>
              </p14:nvContentPartPr>
              <p14:xfrm>
                <a:off x="4169781" y="6446070"/>
                <a:ext cx="152640" cy="160200"/>
              </p14:xfrm>
            </p:contentPart>
          </mc:Choice>
          <mc:Fallback xmlns="">
            <p:pic>
              <p:nvPicPr>
                <p:cNvPr id="69" name="Ink 68">
                  <a:extLst>
                    <a:ext uri="{FF2B5EF4-FFF2-40B4-BE49-F238E27FC236}">
                      <a16:creationId xmlns:a16="http://schemas.microsoft.com/office/drawing/2014/main" id="{48568B2C-7376-F94A-B92E-3C31BA939122}"/>
                    </a:ext>
                  </a:extLst>
                </p:cNvPr>
                <p:cNvPicPr/>
                <p:nvPr/>
              </p:nvPicPr>
              <p:blipFill>
                <a:blip r:embed="rId80"/>
                <a:stretch>
                  <a:fillRect/>
                </a:stretch>
              </p:blipFill>
              <p:spPr>
                <a:xfrm>
                  <a:off x="4162203" y="6438510"/>
                  <a:ext cx="167796"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1" name="Ink 70">
                  <a:extLst>
                    <a:ext uri="{FF2B5EF4-FFF2-40B4-BE49-F238E27FC236}">
                      <a16:creationId xmlns:a16="http://schemas.microsoft.com/office/drawing/2014/main" id="{B38C1DD6-7301-5047-A38D-9C7348493FE6}"/>
                    </a:ext>
                  </a:extLst>
                </p14:cNvPr>
                <p14:cNvContentPartPr/>
                <p14:nvPr/>
              </p14:nvContentPartPr>
              <p14:xfrm>
                <a:off x="4327461" y="6552990"/>
                <a:ext cx="2880" cy="8280"/>
              </p14:xfrm>
            </p:contentPart>
          </mc:Choice>
          <mc:Fallback xmlns="">
            <p:pic>
              <p:nvPicPr>
                <p:cNvPr id="71" name="Ink 70">
                  <a:extLst>
                    <a:ext uri="{FF2B5EF4-FFF2-40B4-BE49-F238E27FC236}">
                      <a16:creationId xmlns:a16="http://schemas.microsoft.com/office/drawing/2014/main" id="{B38C1DD6-7301-5047-A38D-9C7348493FE6}"/>
                    </a:ext>
                  </a:extLst>
                </p:cNvPr>
                <p:cNvPicPr/>
                <p:nvPr/>
              </p:nvPicPr>
              <p:blipFill>
                <a:blip r:embed="rId82"/>
                <a:stretch>
                  <a:fillRect/>
                </a:stretch>
              </p:blipFill>
              <p:spPr>
                <a:xfrm>
                  <a:off x="4319901" y="6545430"/>
                  <a:ext cx="1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2" name="Ink 71">
                  <a:extLst>
                    <a:ext uri="{FF2B5EF4-FFF2-40B4-BE49-F238E27FC236}">
                      <a16:creationId xmlns:a16="http://schemas.microsoft.com/office/drawing/2014/main" id="{BFABBFD9-DE63-3C4F-9CDA-F7AF4EA14C9B}"/>
                    </a:ext>
                  </a:extLst>
                </p14:cNvPr>
                <p14:cNvContentPartPr/>
                <p14:nvPr/>
              </p14:nvContentPartPr>
              <p14:xfrm>
                <a:off x="4257261" y="6486390"/>
                <a:ext cx="136440" cy="121320"/>
              </p14:xfrm>
            </p:contentPart>
          </mc:Choice>
          <mc:Fallback xmlns="">
            <p:pic>
              <p:nvPicPr>
                <p:cNvPr id="72" name="Ink 71">
                  <a:extLst>
                    <a:ext uri="{FF2B5EF4-FFF2-40B4-BE49-F238E27FC236}">
                      <a16:creationId xmlns:a16="http://schemas.microsoft.com/office/drawing/2014/main" id="{BFABBFD9-DE63-3C4F-9CDA-F7AF4EA14C9B}"/>
                    </a:ext>
                  </a:extLst>
                </p:cNvPr>
                <p:cNvPicPr/>
                <p:nvPr/>
              </p:nvPicPr>
              <p:blipFill>
                <a:blip r:embed="rId84"/>
                <a:stretch>
                  <a:fillRect/>
                </a:stretch>
              </p:blipFill>
              <p:spPr>
                <a:xfrm>
                  <a:off x="4249701" y="6478830"/>
                  <a:ext cx="151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3" name="Ink 72">
                  <a:extLst>
                    <a:ext uri="{FF2B5EF4-FFF2-40B4-BE49-F238E27FC236}">
                      <a16:creationId xmlns:a16="http://schemas.microsoft.com/office/drawing/2014/main" id="{076F0F36-6451-FD45-9D93-97CA5C28B6C7}"/>
                    </a:ext>
                  </a:extLst>
                </p14:cNvPr>
                <p14:cNvContentPartPr/>
                <p14:nvPr/>
              </p14:nvContentPartPr>
              <p14:xfrm>
                <a:off x="4332861" y="6519150"/>
                <a:ext cx="79200" cy="18720"/>
              </p14:xfrm>
            </p:contentPart>
          </mc:Choice>
          <mc:Fallback xmlns="">
            <p:pic>
              <p:nvPicPr>
                <p:cNvPr id="73" name="Ink 72">
                  <a:extLst>
                    <a:ext uri="{FF2B5EF4-FFF2-40B4-BE49-F238E27FC236}">
                      <a16:creationId xmlns:a16="http://schemas.microsoft.com/office/drawing/2014/main" id="{076F0F36-6451-FD45-9D93-97CA5C28B6C7}"/>
                    </a:ext>
                  </a:extLst>
                </p:cNvPr>
                <p:cNvPicPr/>
                <p:nvPr/>
              </p:nvPicPr>
              <p:blipFill>
                <a:blip r:embed="rId86"/>
                <a:stretch>
                  <a:fillRect/>
                </a:stretch>
              </p:blipFill>
              <p:spPr>
                <a:xfrm>
                  <a:off x="4325301" y="6511590"/>
                  <a:ext cx="94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4" name="Ink 73">
                  <a:extLst>
                    <a:ext uri="{FF2B5EF4-FFF2-40B4-BE49-F238E27FC236}">
                      <a16:creationId xmlns:a16="http://schemas.microsoft.com/office/drawing/2014/main" id="{E27F93E7-7393-BD45-AC5C-73801FE1BFA7}"/>
                    </a:ext>
                  </a:extLst>
                </p14:cNvPr>
                <p14:cNvContentPartPr/>
                <p14:nvPr/>
              </p14:nvContentPartPr>
              <p14:xfrm>
                <a:off x="4411701" y="6540030"/>
                <a:ext cx="39600" cy="60480"/>
              </p14:xfrm>
            </p:contentPart>
          </mc:Choice>
          <mc:Fallback xmlns="">
            <p:pic>
              <p:nvPicPr>
                <p:cNvPr id="74" name="Ink 73">
                  <a:extLst>
                    <a:ext uri="{FF2B5EF4-FFF2-40B4-BE49-F238E27FC236}">
                      <a16:creationId xmlns:a16="http://schemas.microsoft.com/office/drawing/2014/main" id="{E27F93E7-7393-BD45-AC5C-73801FE1BFA7}"/>
                    </a:ext>
                  </a:extLst>
                </p:cNvPr>
                <p:cNvPicPr/>
                <p:nvPr/>
              </p:nvPicPr>
              <p:blipFill>
                <a:blip r:embed="rId88"/>
                <a:stretch>
                  <a:fillRect/>
                </a:stretch>
              </p:blipFill>
              <p:spPr>
                <a:xfrm>
                  <a:off x="4404209" y="6532470"/>
                  <a:ext cx="54584"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5" name="Ink 74">
                  <a:extLst>
                    <a:ext uri="{FF2B5EF4-FFF2-40B4-BE49-F238E27FC236}">
                      <a16:creationId xmlns:a16="http://schemas.microsoft.com/office/drawing/2014/main" id="{6142E6A8-A854-4E43-8852-BF63D29F157D}"/>
                    </a:ext>
                  </a:extLst>
                </p14:cNvPr>
                <p14:cNvContentPartPr/>
                <p14:nvPr/>
              </p14:nvContentPartPr>
              <p14:xfrm>
                <a:off x="4427541" y="6500430"/>
                <a:ext cx="160560" cy="115560"/>
              </p14:xfrm>
            </p:contentPart>
          </mc:Choice>
          <mc:Fallback xmlns="">
            <p:pic>
              <p:nvPicPr>
                <p:cNvPr id="75" name="Ink 74">
                  <a:extLst>
                    <a:ext uri="{FF2B5EF4-FFF2-40B4-BE49-F238E27FC236}">
                      <a16:creationId xmlns:a16="http://schemas.microsoft.com/office/drawing/2014/main" id="{6142E6A8-A854-4E43-8852-BF63D29F157D}"/>
                    </a:ext>
                  </a:extLst>
                </p:cNvPr>
                <p:cNvPicPr/>
                <p:nvPr/>
              </p:nvPicPr>
              <p:blipFill>
                <a:blip r:embed="rId90"/>
                <a:stretch>
                  <a:fillRect/>
                </a:stretch>
              </p:blipFill>
              <p:spPr>
                <a:xfrm>
                  <a:off x="4419981" y="6492870"/>
                  <a:ext cx="175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Ink 76">
                  <a:extLst>
                    <a:ext uri="{FF2B5EF4-FFF2-40B4-BE49-F238E27FC236}">
                      <a16:creationId xmlns:a16="http://schemas.microsoft.com/office/drawing/2014/main" id="{CE9D866B-2391-8843-828C-7914B5B980C9}"/>
                    </a:ext>
                  </a:extLst>
                </p14:cNvPr>
                <p14:cNvContentPartPr/>
                <p14:nvPr/>
              </p14:nvContentPartPr>
              <p14:xfrm>
                <a:off x="4647141" y="6519150"/>
                <a:ext cx="231120" cy="24120"/>
              </p14:xfrm>
            </p:contentPart>
          </mc:Choice>
          <mc:Fallback xmlns="">
            <p:pic>
              <p:nvPicPr>
                <p:cNvPr id="77" name="Ink 76">
                  <a:extLst>
                    <a:ext uri="{FF2B5EF4-FFF2-40B4-BE49-F238E27FC236}">
                      <a16:creationId xmlns:a16="http://schemas.microsoft.com/office/drawing/2014/main" id="{CE9D866B-2391-8843-828C-7914B5B980C9}"/>
                    </a:ext>
                  </a:extLst>
                </p:cNvPr>
                <p:cNvPicPr/>
                <p:nvPr/>
              </p:nvPicPr>
              <p:blipFill>
                <a:blip r:embed="rId92"/>
                <a:stretch>
                  <a:fillRect/>
                </a:stretch>
              </p:blipFill>
              <p:spPr>
                <a:xfrm>
                  <a:off x="4636685" y="6508710"/>
                  <a:ext cx="251311"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Ink 77">
                  <a:extLst>
                    <a:ext uri="{FF2B5EF4-FFF2-40B4-BE49-F238E27FC236}">
                      <a16:creationId xmlns:a16="http://schemas.microsoft.com/office/drawing/2014/main" id="{F0DA99AE-7D54-E440-97BC-152D74784D6E}"/>
                    </a:ext>
                  </a:extLst>
                </p14:cNvPr>
                <p14:cNvContentPartPr/>
                <p14:nvPr/>
              </p14:nvContentPartPr>
              <p14:xfrm>
                <a:off x="4816341" y="6487470"/>
                <a:ext cx="58320" cy="92160"/>
              </p14:xfrm>
            </p:contentPart>
          </mc:Choice>
          <mc:Fallback xmlns="">
            <p:pic>
              <p:nvPicPr>
                <p:cNvPr id="78" name="Ink 77">
                  <a:extLst>
                    <a:ext uri="{FF2B5EF4-FFF2-40B4-BE49-F238E27FC236}">
                      <a16:creationId xmlns:a16="http://schemas.microsoft.com/office/drawing/2014/main" id="{F0DA99AE-7D54-E440-97BC-152D74784D6E}"/>
                    </a:ext>
                  </a:extLst>
                </p:cNvPr>
                <p:cNvPicPr/>
                <p:nvPr/>
              </p:nvPicPr>
              <p:blipFill>
                <a:blip r:embed="rId94"/>
                <a:stretch>
                  <a:fillRect/>
                </a:stretch>
              </p:blipFill>
              <p:spPr>
                <a:xfrm>
                  <a:off x="4805901" y="6477071"/>
                  <a:ext cx="78480" cy="112242"/>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Ink 78">
                  <a:extLst>
                    <a:ext uri="{FF2B5EF4-FFF2-40B4-BE49-F238E27FC236}">
                      <a16:creationId xmlns:a16="http://schemas.microsoft.com/office/drawing/2014/main" id="{54E2C66B-5FB4-2042-B571-C8C90F97D07D}"/>
                    </a:ext>
                  </a:extLst>
                </p14:cNvPr>
                <p14:cNvContentPartPr/>
                <p14:nvPr/>
              </p14:nvContentPartPr>
              <p14:xfrm>
                <a:off x="4940901" y="6455790"/>
                <a:ext cx="64800" cy="123840"/>
              </p14:xfrm>
            </p:contentPart>
          </mc:Choice>
          <mc:Fallback xmlns="">
            <p:pic>
              <p:nvPicPr>
                <p:cNvPr id="79" name="Ink 78">
                  <a:extLst>
                    <a:ext uri="{FF2B5EF4-FFF2-40B4-BE49-F238E27FC236}">
                      <a16:creationId xmlns:a16="http://schemas.microsoft.com/office/drawing/2014/main" id="{54E2C66B-5FB4-2042-B571-C8C90F97D07D}"/>
                    </a:ext>
                  </a:extLst>
                </p:cNvPr>
                <p:cNvPicPr/>
                <p:nvPr/>
              </p:nvPicPr>
              <p:blipFill>
                <a:blip r:embed="rId96"/>
                <a:stretch>
                  <a:fillRect/>
                </a:stretch>
              </p:blipFill>
              <p:spPr>
                <a:xfrm>
                  <a:off x="4933341" y="6448230"/>
                  <a:ext cx="79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Ink 79">
                  <a:extLst>
                    <a:ext uri="{FF2B5EF4-FFF2-40B4-BE49-F238E27FC236}">
                      <a16:creationId xmlns:a16="http://schemas.microsoft.com/office/drawing/2014/main" id="{5B23A531-C980-4143-8187-1C571EC32EA3}"/>
                    </a:ext>
                  </a:extLst>
                </p14:cNvPr>
                <p14:cNvContentPartPr/>
                <p14:nvPr/>
              </p14:nvContentPartPr>
              <p14:xfrm>
                <a:off x="4987341" y="6505830"/>
                <a:ext cx="94680" cy="55440"/>
              </p14:xfrm>
            </p:contentPart>
          </mc:Choice>
          <mc:Fallback xmlns="">
            <p:pic>
              <p:nvPicPr>
                <p:cNvPr id="80" name="Ink 79">
                  <a:extLst>
                    <a:ext uri="{FF2B5EF4-FFF2-40B4-BE49-F238E27FC236}">
                      <a16:creationId xmlns:a16="http://schemas.microsoft.com/office/drawing/2014/main" id="{5B23A531-C980-4143-8187-1C571EC32EA3}"/>
                    </a:ext>
                  </a:extLst>
                </p:cNvPr>
                <p:cNvPicPr/>
                <p:nvPr/>
              </p:nvPicPr>
              <p:blipFill>
                <a:blip r:embed="rId98"/>
                <a:stretch>
                  <a:fillRect/>
                </a:stretch>
              </p:blipFill>
              <p:spPr>
                <a:xfrm>
                  <a:off x="4979752" y="6498270"/>
                  <a:ext cx="109858"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1" name="Ink 80">
                  <a:extLst>
                    <a:ext uri="{FF2B5EF4-FFF2-40B4-BE49-F238E27FC236}">
                      <a16:creationId xmlns:a16="http://schemas.microsoft.com/office/drawing/2014/main" id="{736760B9-E9A4-5C4A-8C53-63ECC5BBF457}"/>
                    </a:ext>
                  </a:extLst>
                </p14:cNvPr>
                <p14:cNvContentPartPr/>
                <p14:nvPr/>
              </p14:nvContentPartPr>
              <p14:xfrm>
                <a:off x="5082021" y="6513750"/>
                <a:ext cx="102600" cy="63360"/>
              </p14:xfrm>
            </p:contentPart>
          </mc:Choice>
          <mc:Fallback xmlns="">
            <p:pic>
              <p:nvPicPr>
                <p:cNvPr id="81" name="Ink 80">
                  <a:extLst>
                    <a:ext uri="{FF2B5EF4-FFF2-40B4-BE49-F238E27FC236}">
                      <a16:creationId xmlns:a16="http://schemas.microsoft.com/office/drawing/2014/main" id="{736760B9-E9A4-5C4A-8C53-63ECC5BBF457}"/>
                    </a:ext>
                  </a:extLst>
                </p:cNvPr>
                <p:cNvPicPr/>
                <p:nvPr/>
              </p:nvPicPr>
              <p:blipFill>
                <a:blip r:embed="rId100"/>
                <a:stretch>
                  <a:fillRect/>
                </a:stretch>
              </p:blipFill>
              <p:spPr>
                <a:xfrm>
                  <a:off x="5074461" y="6506233"/>
                  <a:ext cx="117720" cy="78395"/>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 name="Ink 81">
                  <a:extLst>
                    <a:ext uri="{FF2B5EF4-FFF2-40B4-BE49-F238E27FC236}">
                      <a16:creationId xmlns:a16="http://schemas.microsoft.com/office/drawing/2014/main" id="{F53294BE-0798-C544-9DF3-3B608703F77B}"/>
                    </a:ext>
                  </a:extLst>
                </p14:cNvPr>
                <p14:cNvContentPartPr/>
                <p14:nvPr/>
              </p14:nvContentPartPr>
              <p14:xfrm>
                <a:off x="5144661" y="6408630"/>
                <a:ext cx="102960" cy="176040"/>
              </p14:xfrm>
            </p:contentPart>
          </mc:Choice>
          <mc:Fallback xmlns="">
            <p:pic>
              <p:nvPicPr>
                <p:cNvPr id="82" name="Ink 81">
                  <a:extLst>
                    <a:ext uri="{FF2B5EF4-FFF2-40B4-BE49-F238E27FC236}">
                      <a16:creationId xmlns:a16="http://schemas.microsoft.com/office/drawing/2014/main" id="{F53294BE-0798-C544-9DF3-3B608703F77B}"/>
                    </a:ext>
                  </a:extLst>
                </p:cNvPr>
                <p:cNvPicPr/>
                <p:nvPr/>
              </p:nvPicPr>
              <p:blipFill>
                <a:blip r:embed="rId102"/>
                <a:stretch>
                  <a:fillRect/>
                </a:stretch>
              </p:blipFill>
              <p:spPr>
                <a:xfrm>
                  <a:off x="5137074" y="6401085"/>
                  <a:ext cx="118133" cy="191129"/>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Ink 82">
                  <a:extLst>
                    <a:ext uri="{FF2B5EF4-FFF2-40B4-BE49-F238E27FC236}">
                      <a16:creationId xmlns:a16="http://schemas.microsoft.com/office/drawing/2014/main" id="{4B70522F-BDC2-9C4A-B58E-0F08A30CD651}"/>
                    </a:ext>
                  </a:extLst>
                </p14:cNvPr>
                <p14:cNvContentPartPr/>
                <p14:nvPr/>
              </p14:nvContentPartPr>
              <p14:xfrm>
                <a:off x="5176341" y="6471630"/>
                <a:ext cx="110880" cy="102960"/>
              </p14:xfrm>
            </p:contentPart>
          </mc:Choice>
          <mc:Fallback xmlns="">
            <p:pic>
              <p:nvPicPr>
                <p:cNvPr id="83" name="Ink 82">
                  <a:extLst>
                    <a:ext uri="{FF2B5EF4-FFF2-40B4-BE49-F238E27FC236}">
                      <a16:creationId xmlns:a16="http://schemas.microsoft.com/office/drawing/2014/main" id="{4B70522F-BDC2-9C4A-B58E-0F08A30CD651}"/>
                    </a:ext>
                  </a:extLst>
                </p:cNvPr>
                <p:cNvPicPr/>
                <p:nvPr/>
              </p:nvPicPr>
              <p:blipFill>
                <a:blip r:embed="rId104"/>
                <a:stretch>
                  <a:fillRect/>
                </a:stretch>
              </p:blipFill>
              <p:spPr>
                <a:xfrm>
                  <a:off x="5168805" y="6464043"/>
                  <a:ext cx="125951" cy="118133"/>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Ink 83">
                  <a:extLst>
                    <a:ext uri="{FF2B5EF4-FFF2-40B4-BE49-F238E27FC236}">
                      <a16:creationId xmlns:a16="http://schemas.microsoft.com/office/drawing/2014/main" id="{6A265C00-4C37-A34B-BFE8-0589B12C9440}"/>
                    </a:ext>
                  </a:extLst>
                </p14:cNvPr>
                <p14:cNvContentPartPr/>
                <p14:nvPr/>
              </p14:nvContentPartPr>
              <p14:xfrm>
                <a:off x="5270661" y="6526710"/>
                <a:ext cx="24120" cy="55440"/>
              </p14:xfrm>
            </p:contentPart>
          </mc:Choice>
          <mc:Fallback xmlns="">
            <p:pic>
              <p:nvPicPr>
                <p:cNvPr id="84" name="Ink 83">
                  <a:extLst>
                    <a:ext uri="{FF2B5EF4-FFF2-40B4-BE49-F238E27FC236}">
                      <a16:creationId xmlns:a16="http://schemas.microsoft.com/office/drawing/2014/main" id="{6A265C00-4C37-A34B-BFE8-0589B12C9440}"/>
                    </a:ext>
                  </a:extLst>
                </p:cNvPr>
                <p:cNvPicPr/>
                <p:nvPr/>
              </p:nvPicPr>
              <p:blipFill>
                <a:blip r:embed="rId106"/>
                <a:stretch>
                  <a:fillRect/>
                </a:stretch>
              </p:blipFill>
              <p:spPr>
                <a:xfrm>
                  <a:off x="5263101" y="6519150"/>
                  <a:ext cx="39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Ink 84">
                  <a:extLst>
                    <a:ext uri="{FF2B5EF4-FFF2-40B4-BE49-F238E27FC236}">
                      <a16:creationId xmlns:a16="http://schemas.microsoft.com/office/drawing/2014/main" id="{8203D1C8-9E9D-5A4B-9789-72D9E99670D1}"/>
                    </a:ext>
                  </a:extLst>
                </p14:cNvPr>
                <p14:cNvContentPartPr/>
                <p14:nvPr/>
              </p14:nvContentPartPr>
              <p14:xfrm>
                <a:off x="5297301" y="6497910"/>
                <a:ext cx="18360" cy="16200"/>
              </p14:xfrm>
            </p:contentPart>
          </mc:Choice>
          <mc:Fallback xmlns="">
            <p:pic>
              <p:nvPicPr>
                <p:cNvPr id="85" name="Ink 84">
                  <a:extLst>
                    <a:ext uri="{FF2B5EF4-FFF2-40B4-BE49-F238E27FC236}">
                      <a16:creationId xmlns:a16="http://schemas.microsoft.com/office/drawing/2014/main" id="{8203D1C8-9E9D-5A4B-9789-72D9E99670D1}"/>
                    </a:ext>
                  </a:extLst>
                </p:cNvPr>
                <p:cNvPicPr/>
                <p:nvPr/>
              </p:nvPicPr>
              <p:blipFill>
                <a:blip r:embed="rId108"/>
                <a:stretch>
                  <a:fillRect/>
                </a:stretch>
              </p:blipFill>
              <p:spPr>
                <a:xfrm>
                  <a:off x="5289741" y="6490178"/>
                  <a:ext cx="33480" cy="31664"/>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Ink 85">
                  <a:extLst>
                    <a:ext uri="{FF2B5EF4-FFF2-40B4-BE49-F238E27FC236}">
                      <a16:creationId xmlns:a16="http://schemas.microsoft.com/office/drawing/2014/main" id="{0BF9A5C9-7075-B243-B897-4DF2AD4D5080}"/>
                    </a:ext>
                  </a:extLst>
                </p14:cNvPr>
                <p14:cNvContentPartPr/>
                <p14:nvPr/>
              </p14:nvContentPartPr>
              <p14:xfrm>
                <a:off x="5299821" y="6510510"/>
                <a:ext cx="126360" cy="216360"/>
              </p14:xfrm>
            </p:contentPart>
          </mc:Choice>
          <mc:Fallback xmlns="">
            <p:pic>
              <p:nvPicPr>
                <p:cNvPr id="86" name="Ink 85">
                  <a:extLst>
                    <a:ext uri="{FF2B5EF4-FFF2-40B4-BE49-F238E27FC236}">
                      <a16:creationId xmlns:a16="http://schemas.microsoft.com/office/drawing/2014/main" id="{0BF9A5C9-7075-B243-B897-4DF2AD4D5080}"/>
                    </a:ext>
                  </a:extLst>
                </p:cNvPr>
                <p:cNvPicPr/>
                <p:nvPr/>
              </p:nvPicPr>
              <p:blipFill>
                <a:blip r:embed="rId110"/>
                <a:stretch>
                  <a:fillRect/>
                </a:stretch>
              </p:blipFill>
              <p:spPr>
                <a:xfrm>
                  <a:off x="5292261" y="6502950"/>
                  <a:ext cx="141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8" name="Ink 87">
                  <a:extLst>
                    <a:ext uri="{FF2B5EF4-FFF2-40B4-BE49-F238E27FC236}">
                      <a16:creationId xmlns:a16="http://schemas.microsoft.com/office/drawing/2014/main" id="{0282CFDA-ECBF-CC41-97E1-E80836ECE561}"/>
                    </a:ext>
                  </a:extLst>
                </p14:cNvPr>
                <p14:cNvContentPartPr/>
                <p14:nvPr/>
              </p14:nvContentPartPr>
              <p14:xfrm>
                <a:off x="5494221" y="6492870"/>
                <a:ext cx="92160" cy="34560"/>
              </p14:xfrm>
            </p:contentPart>
          </mc:Choice>
          <mc:Fallback xmlns="">
            <p:pic>
              <p:nvPicPr>
                <p:cNvPr id="88" name="Ink 87">
                  <a:extLst>
                    <a:ext uri="{FF2B5EF4-FFF2-40B4-BE49-F238E27FC236}">
                      <a16:creationId xmlns:a16="http://schemas.microsoft.com/office/drawing/2014/main" id="{0282CFDA-ECBF-CC41-97E1-E80836ECE561}"/>
                    </a:ext>
                  </a:extLst>
                </p:cNvPr>
                <p:cNvPicPr/>
                <p:nvPr/>
              </p:nvPicPr>
              <p:blipFill>
                <a:blip r:embed="rId112"/>
                <a:stretch>
                  <a:fillRect/>
                </a:stretch>
              </p:blipFill>
              <p:spPr>
                <a:xfrm>
                  <a:off x="5486690" y="6485310"/>
                  <a:ext cx="107221"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9" name="Ink 88">
                  <a:extLst>
                    <a:ext uri="{FF2B5EF4-FFF2-40B4-BE49-F238E27FC236}">
                      <a16:creationId xmlns:a16="http://schemas.microsoft.com/office/drawing/2014/main" id="{FC1F3221-1922-534E-8F64-9C7F29538E0B}"/>
                    </a:ext>
                  </a:extLst>
                </p14:cNvPr>
                <p14:cNvContentPartPr/>
                <p14:nvPr/>
              </p14:nvContentPartPr>
              <p14:xfrm>
                <a:off x="5517981" y="6432390"/>
                <a:ext cx="50400" cy="157680"/>
              </p14:xfrm>
            </p:contentPart>
          </mc:Choice>
          <mc:Fallback xmlns="">
            <p:pic>
              <p:nvPicPr>
                <p:cNvPr id="89" name="Ink 88">
                  <a:extLst>
                    <a:ext uri="{FF2B5EF4-FFF2-40B4-BE49-F238E27FC236}">
                      <a16:creationId xmlns:a16="http://schemas.microsoft.com/office/drawing/2014/main" id="{FC1F3221-1922-534E-8F64-9C7F29538E0B}"/>
                    </a:ext>
                  </a:extLst>
                </p:cNvPr>
                <p:cNvPicPr/>
                <p:nvPr/>
              </p:nvPicPr>
              <p:blipFill>
                <a:blip r:embed="rId114"/>
                <a:stretch>
                  <a:fillRect/>
                </a:stretch>
              </p:blipFill>
              <p:spPr>
                <a:xfrm>
                  <a:off x="5507541" y="6421950"/>
                  <a:ext cx="70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0" name="Ink 89">
                  <a:extLst>
                    <a:ext uri="{FF2B5EF4-FFF2-40B4-BE49-F238E27FC236}">
                      <a16:creationId xmlns:a16="http://schemas.microsoft.com/office/drawing/2014/main" id="{A4C7F050-3091-A847-94A5-3DDD98CBF904}"/>
                    </a:ext>
                  </a:extLst>
                </p14:cNvPr>
                <p14:cNvContentPartPr/>
                <p14:nvPr/>
              </p14:nvContentPartPr>
              <p14:xfrm>
                <a:off x="5557221" y="6516270"/>
                <a:ext cx="115920" cy="58320"/>
              </p14:xfrm>
            </p:contentPart>
          </mc:Choice>
          <mc:Fallback xmlns="">
            <p:pic>
              <p:nvPicPr>
                <p:cNvPr id="90" name="Ink 89">
                  <a:extLst>
                    <a:ext uri="{FF2B5EF4-FFF2-40B4-BE49-F238E27FC236}">
                      <a16:creationId xmlns:a16="http://schemas.microsoft.com/office/drawing/2014/main" id="{A4C7F050-3091-A847-94A5-3DDD98CBF904}"/>
                    </a:ext>
                  </a:extLst>
                </p:cNvPr>
                <p:cNvPicPr/>
                <p:nvPr/>
              </p:nvPicPr>
              <p:blipFill>
                <a:blip r:embed="rId116"/>
                <a:stretch>
                  <a:fillRect/>
                </a:stretch>
              </p:blipFill>
              <p:spPr>
                <a:xfrm>
                  <a:off x="5549661" y="6508663"/>
                  <a:ext cx="131040" cy="73534"/>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1" name="Ink 90">
                  <a:extLst>
                    <a:ext uri="{FF2B5EF4-FFF2-40B4-BE49-F238E27FC236}">
                      <a16:creationId xmlns:a16="http://schemas.microsoft.com/office/drawing/2014/main" id="{6F151EC2-ABC5-664A-A259-0189C5B2C8AD}"/>
                    </a:ext>
                  </a:extLst>
                </p14:cNvPr>
                <p14:cNvContentPartPr/>
                <p14:nvPr/>
              </p14:nvContentPartPr>
              <p14:xfrm>
                <a:off x="5677101" y="6529590"/>
                <a:ext cx="64440" cy="50400"/>
              </p14:xfrm>
            </p:contentPart>
          </mc:Choice>
          <mc:Fallback xmlns="">
            <p:pic>
              <p:nvPicPr>
                <p:cNvPr id="91" name="Ink 90">
                  <a:extLst>
                    <a:ext uri="{FF2B5EF4-FFF2-40B4-BE49-F238E27FC236}">
                      <a16:creationId xmlns:a16="http://schemas.microsoft.com/office/drawing/2014/main" id="{6F151EC2-ABC5-664A-A259-0189C5B2C8AD}"/>
                    </a:ext>
                  </a:extLst>
                </p:cNvPr>
                <p:cNvPicPr/>
                <p:nvPr/>
              </p:nvPicPr>
              <p:blipFill>
                <a:blip r:embed="rId118"/>
                <a:stretch>
                  <a:fillRect/>
                </a:stretch>
              </p:blipFill>
              <p:spPr>
                <a:xfrm>
                  <a:off x="5669583" y="6522030"/>
                  <a:ext cx="79476"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2" name="Ink 91">
                  <a:extLst>
                    <a:ext uri="{FF2B5EF4-FFF2-40B4-BE49-F238E27FC236}">
                      <a16:creationId xmlns:a16="http://schemas.microsoft.com/office/drawing/2014/main" id="{7E7FE18B-231E-5E4F-908B-AB90128D7613}"/>
                    </a:ext>
                  </a:extLst>
                </p14:cNvPr>
                <p14:cNvContentPartPr/>
                <p14:nvPr/>
              </p14:nvContentPartPr>
              <p14:xfrm>
                <a:off x="5749101" y="6430950"/>
                <a:ext cx="137160" cy="159120"/>
              </p14:xfrm>
            </p:contentPart>
          </mc:Choice>
          <mc:Fallback xmlns="">
            <p:pic>
              <p:nvPicPr>
                <p:cNvPr id="92" name="Ink 91">
                  <a:extLst>
                    <a:ext uri="{FF2B5EF4-FFF2-40B4-BE49-F238E27FC236}">
                      <a16:creationId xmlns:a16="http://schemas.microsoft.com/office/drawing/2014/main" id="{7E7FE18B-231E-5E4F-908B-AB90128D7613}"/>
                    </a:ext>
                  </a:extLst>
                </p:cNvPr>
                <p:cNvPicPr/>
                <p:nvPr/>
              </p:nvPicPr>
              <p:blipFill>
                <a:blip r:embed="rId120"/>
                <a:stretch>
                  <a:fillRect/>
                </a:stretch>
              </p:blipFill>
              <p:spPr>
                <a:xfrm>
                  <a:off x="5741541" y="6423390"/>
                  <a:ext cx="152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3" name="Ink 92">
                  <a:extLst>
                    <a:ext uri="{FF2B5EF4-FFF2-40B4-BE49-F238E27FC236}">
                      <a16:creationId xmlns:a16="http://schemas.microsoft.com/office/drawing/2014/main" id="{BAD75675-8BA7-3344-A961-86D3130AF8F2}"/>
                    </a:ext>
                  </a:extLst>
                </p14:cNvPr>
                <p14:cNvContentPartPr/>
                <p14:nvPr/>
              </p14:nvContentPartPr>
              <p14:xfrm>
                <a:off x="5925141" y="6419430"/>
                <a:ext cx="89640" cy="165600"/>
              </p14:xfrm>
            </p:contentPart>
          </mc:Choice>
          <mc:Fallback xmlns="">
            <p:pic>
              <p:nvPicPr>
                <p:cNvPr id="93" name="Ink 92">
                  <a:extLst>
                    <a:ext uri="{FF2B5EF4-FFF2-40B4-BE49-F238E27FC236}">
                      <a16:creationId xmlns:a16="http://schemas.microsoft.com/office/drawing/2014/main" id="{BAD75675-8BA7-3344-A961-86D3130AF8F2}"/>
                    </a:ext>
                  </a:extLst>
                </p:cNvPr>
                <p:cNvPicPr/>
                <p:nvPr/>
              </p:nvPicPr>
              <p:blipFill>
                <a:blip r:embed="rId122"/>
                <a:stretch>
                  <a:fillRect/>
                </a:stretch>
              </p:blipFill>
              <p:spPr>
                <a:xfrm>
                  <a:off x="5917611" y="6411886"/>
                  <a:ext cx="104700" cy="180687"/>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4" name="Ink 93">
                  <a:extLst>
                    <a:ext uri="{FF2B5EF4-FFF2-40B4-BE49-F238E27FC236}">
                      <a16:creationId xmlns:a16="http://schemas.microsoft.com/office/drawing/2014/main" id="{D6174809-B107-E244-9669-57DAA792257B}"/>
                    </a:ext>
                  </a:extLst>
                </p14:cNvPr>
                <p14:cNvContentPartPr/>
                <p14:nvPr/>
              </p14:nvContentPartPr>
              <p14:xfrm>
                <a:off x="5996061" y="6437790"/>
                <a:ext cx="208080" cy="186480"/>
              </p14:xfrm>
            </p:contentPart>
          </mc:Choice>
          <mc:Fallback xmlns="">
            <p:pic>
              <p:nvPicPr>
                <p:cNvPr id="94" name="Ink 93">
                  <a:extLst>
                    <a:ext uri="{FF2B5EF4-FFF2-40B4-BE49-F238E27FC236}">
                      <a16:creationId xmlns:a16="http://schemas.microsoft.com/office/drawing/2014/main" id="{D6174809-B107-E244-9669-57DAA792257B}"/>
                    </a:ext>
                  </a:extLst>
                </p:cNvPr>
                <p:cNvPicPr/>
                <p:nvPr/>
              </p:nvPicPr>
              <p:blipFill>
                <a:blip r:embed="rId124"/>
                <a:stretch>
                  <a:fillRect/>
                </a:stretch>
              </p:blipFill>
              <p:spPr>
                <a:xfrm>
                  <a:off x="5988488" y="6430230"/>
                  <a:ext cx="223226"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6" name="Ink 95">
                  <a:extLst>
                    <a:ext uri="{FF2B5EF4-FFF2-40B4-BE49-F238E27FC236}">
                      <a16:creationId xmlns:a16="http://schemas.microsoft.com/office/drawing/2014/main" id="{1DF03518-A255-3840-BE60-4A97DBB59A2E}"/>
                    </a:ext>
                  </a:extLst>
                </p14:cNvPr>
                <p14:cNvContentPartPr/>
                <p14:nvPr/>
              </p14:nvContentPartPr>
              <p14:xfrm>
                <a:off x="4406661" y="6731910"/>
                <a:ext cx="186480" cy="26640"/>
              </p14:xfrm>
            </p:contentPart>
          </mc:Choice>
          <mc:Fallback xmlns="">
            <p:pic>
              <p:nvPicPr>
                <p:cNvPr id="96" name="Ink 95">
                  <a:extLst>
                    <a:ext uri="{FF2B5EF4-FFF2-40B4-BE49-F238E27FC236}">
                      <a16:creationId xmlns:a16="http://schemas.microsoft.com/office/drawing/2014/main" id="{1DF03518-A255-3840-BE60-4A97DBB59A2E}"/>
                    </a:ext>
                  </a:extLst>
                </p:cNvPr>
                <p:cNvPicPr/>
                <p:nvPr/>
              </p:nvPicPr>
              <p:blipFill>
                <a:blip r:embed="rId126"/>
                <a:stretch>
                  <a:fillRect/>
                </a:stretch>
              </p:blipFill>
              <p:spPr>
                <a:xfrm>
                  <a:off x="4396241" y="6721470"/>
                  <a:ext cx="206601"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Ink 96">
                  <a:extLst>
                    <a:ext uri="{FF2B5EF4-FFF2-40B4-BE49-F238E27FC236}">
                      <a16:creationId xmlns:a16="http://schemas.microsoft.com/office/drawing/2014/main" id="{B92A58EA-6DC4-614A-8865-68C315CAF885}"/>
                    </a:ext>
                  </a:extLst>
                </p14:cNvPr>
                <p14:cNvContentPartPr/>
                <p14:nvPr/>
              </p14:nvContentPartPr>
              <p14:xfrm>
                <a:off x="4485141" y="6681870"/>
                <a:ext cx="118440" cy="131760"/>
              </p14:xfrm>
            </p:contentPart>
          </mc:Choice>
          <mc:Fallback xmlns="">
            <p:pic>
              <p:nvPicPr>
                <p:cNvPr id="97" name="Ink 96">
                  <a:extLst>
                    <a:ext uri="{FF2B5EF4-FFF2-40B4-BE49-F238E27FC236}">
                      <a16:creationId xmlns:a16="http://schemas.microsoft.com/office/drawing/2014/main" id="{B92A58EA-6DC4-614A-8865-68C315CAF885}"/>
                    </a:ext>
                  </a:extLst>
                </p:cNvPr>
                <p:cNvPicPr/>
                <p:nvPr/>
              </p:nvPicPr>
              <p:blipFill>
                <a:blip r:embed="rId128"/>
                <a:stretch>
                  <a:fillRect/>
                </a:stretch>
              </p:blipFill>
              <p:spPr>
                <a:xfrm>
                  <a:off x="4474669" y="6671430"/>
                  <a:ext cx="138661"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Ink 97">
                  <a:extLst>
                    <a:ext uri="{FF2B5EF4-FFF2-40B4-BE49-F238E27FC236}">
                      <a16:creationId xmlns:a16="http://schemas.microsoft.com/office/drawing/2014/main" id="{35D1F750-0D27-7448-81B2-D0008A2F7BD0}"/>
                    </a:ext>
                  </a:extLst>
                </p14:cNvPr>
                <p14:cNvContentPartPr/>
                <p14:nvPr/>
              </p14:nvContentPartPr>
              <p14:xfrm>
                <a:off x="4563981" y="6731910"/>
                <a:ext cx="239400" cy="87120"/>
              </p14:xfrm>
            </p:contentPart>
          </mc:Choice>
          <mc:Fallback xmlns="">
            <p:pic>
              <p:nvPicPr>
                <p:cNvPr id="98" name="Ink 97">
                  <a:extLst>
                    <a:ext uri="{FF2B5EF4-FFF2-40B4-BE49-F238E27FC236}">
                      <a16:creationId xmlns:a16="http://schemas.microsoft.com/office/drawing/2014/main" id="{35D1F750-0D27-7448-81B2-D0008A2F7BD0}"/>
                    </a:ext>
                  </a:extLst>
                </p:cNvPr>
                <p:cNvPicPr/>
                <p:nvPr/>
              </p:nvPicPr>
              <p:blipFill>
                <a:blip r:embed="rId130"/>
                <a:stretch>
                  <a:fillRect/>
                </a:stretch>
              </p:blipFill>
              <p:spPr>
                <a:xfrm>
                  <a:off x="4553541" y="6721470"/>
                  <a:ext cx="259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0" name="Ink 99">
                  <a:extLst>
                    <a:ext uri="{FF2B5EF4-FFF2-40B4-BE49-F238E27FC236}">
                      <a16:creationId xmlns:a16="http://schemas.microsoft.com/office/drawing/2014/main" id="{062C6390-1F40-7547-B5B9-91B41EF97478}"/>
                    </a:ext>
                  </a:extLst>
                </p14:cNvPr>
                <p14:cNvContentPartPr/>
                <p14:nvPr/>
              </p14:nvContentPartPr>
              <p14:xfrm>
                <a:off x="4966101" y="6784470"/>
                <a:ext cx="10800" cy="15120"/>
              </p14:xfrm>
            </p:contentPart>
          </mc:Choice>
          <mc:Fallback xmlns="">
            <p:pic>
              <p:nvPicPr>
                <p:cNvPr id="100" name="Ink 99">
                  <a:extLst>
                    <a:ext uri="{FF2B5EF4-FFF2-40B4-BE49-F238E27FC236}">
                      <a16:creationId xmlns:a16="http://schemas.microsoft.com/office/drawing/2014/main" id="{062C6390-1F40-7547-B5B9-91B41EF97478}"/>
                    </a:ext>
                  </a:extLst>
                </p:cNvPr>
                <p:cNvPicPr/>
                <p:nvPr/>
              </p:nvPicPr>
              <p:blipFill>
                <a:blip r:embed="rId132"/>
                <a:stretch>
                  <a:fillRect/>
                </a:stretch>
              </p:blipFill>
              <p:spPr>
                <a:xfrm>
                  <a:off x="4955998" y="6774030"/>
                  <a:ext cx="3031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3CAFD3DB-4C37-2F49-B71E-99BA45A0247E}"/>
                    </a:ext>
                  </a:extLst>
                </p14:cNvPr>
                <p14:cNvContentPartPr/>
                <p14:nvPr/>
              </p14:nvContentPartPr>
              <p14:xfrm>
                <a:off x="4929741" y="6716070"/>
                <a:ext cx="78480" cy="113040"/>
              </p14:xfrm>
            </p:contentPart>
          </mc:Choice>
          <mc:Fallback xmlns="">
            <p:pic>
              <p:nvPicPr>
                <p:cNvPr id="101" name="Ink 100">
                  <a:extLst>
                    <a:ext uri="{FF2B5EF4-FFF2-40B4-BE49-F238E27FC236}">
                      <a16:creationId xmlns:a16="http://schemas.microsoft.com/office/drawing/2014/main" id="{3CAFD3DB-4C37-2F49-B71E-99BA45A0247E}"/>
                    </a:ext>
                  </a:extLst>
                </p:cNvPr>
                <p:cNvPicPr/>
                <p:nvPr/>
              </p:nvPicPr>
              <p:blipFill>
                <a:blip r:embed="rId134"/>
                <a:stretch>
                  <a:fillRect/>
                </a:stretch>
              </p:blipFill>
              <p:spPr>
                <a:xfrm>
                  <a:off x="4919301" y="6705630"/>
                  <a:ext cx="98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2" name="Ink 101">
                  <a:extLst>
                    <a:ext uri="{FF2B5EF4-FFF2-40B4-BE49-F238E27FC236}">
                      <a16:creationId xmlns:a16="http://schemas.microsoft.com/office/drawing/2014/main" id="{A9E66831-DCD4-7F4D-9290-0D751C1659AF}"/>
                    </a:ext>
                  </a:extLst>
                </p14:cNvPr>
                <p14:cNvContentPartPr/>
                <p14:nvPr/>
              </p14:nvContentPartPr>
              <p14:xfrm>
                <a:off x="4974021" y="6718950"/>
                <a:ext cx="89640" cy="126000"/>
              </p14:xfrm>
            </p:contentPart>
          </mc:Choice>
          <mc:Fallback xmlns="">
            <p:pic>
              <p:nvPicPr>
                <p:cNvPr id="102" name="Ink 101">
                  <a:extLst>
                    <a:ext uri="{FF2B5EF4-FFF2-40B4-BE49-F238E27FC236}">
                      <a16:creationId xmlns:a16="http://schemas.microsoft.com/office/drawing/2014/main" id="{A9E66831-DCD4-7F4D-9290-0D751C1659AF}"/>
                    </a:ext>
                  </a:extLst>
                </p:cNvPr>
                <p:cNvPicPr/>
                <p:nvPr/>
              </p:nvPicPr>
              <p:blipFill>
                <a:blip r:embed="rId136"/>
                <a:stretch>
                  <a:fillRect/>
                </a:stretch>
              </p:blipFill>
              <p:spPr>
                <a:xfrm>
                  <a:off x="4963581" y="6708480"/>
                  <a:ext cx="109800" cy="146218"/>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 name="Ink 102">
                  <a:extLst>
                    <a:ext uri="{FF2B5EF4-FFF2-40B4-BE49-F238E27FC236}">
                      <a16:creationId xmlns:a16="http://schemas.microsoft.com/office/drawing/2014/main" id="{ACC380E7-9EE4-F64D-8890-DBF66AE5D351}"/>
                    </a:ext>
                  </a:extLst>
                </p14:cNvPr>
                <p14:cNvContentPartPr/>
                <p14:nvPr/>
              </p14:nvContentPartPr>
              <p14:xfrm>
                <a:off x="5094621" y="6723990"/>
                <a:ext cx="58320" cy="95040"/>
              </p14:xfrm>
            </p:contentPart>
          </mc:Choice>
          <mc:Fallback xmlns="">
            <p:pic>
              <p:nvPicPr>
                <p:cNvPr id="103" name="Ink 102">
                  <a:extLst>
                    <a:ext uri="{FF2B5EF4-FFF2-40B4-BE49-F238E27FC236}">
                      <a16:creationId xmlns:a16="http://schemas.microsoft.com/office/drawing/2014/main" id="{ACC380E7-9EE4-F64D-8890-DBF66AE5D351}"/>
                    </a:ext>
                  </a:extLst>
                </p:cNvPr>
                <p:cNvPicPr/>
                <p:nvPr/>
              </p:nvPicPr>
              <p:blipFill>
                <a:blip r:embed="rId138"/>
                <a:stretch>
                  <a:fillRect/>
                </a:stretch>
              </p:blipFill>
              <p:spPr>
                <a:xfrm>
                  <a:off x="5084181" y="6713550"/>
                  <a:ext cx="78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Ink 103">
                  <a:extLst>
                    <a:ext uri="{FF2B5EF4-FFF2-40B4-BE49-F238E27FC236}">
                      <a16:creationId xmlns:a16="http://schemas.microsoft.com/office/drawing/2014/main" id="{50499037-3A39-0645-BE0E-A106160DE445}"/>
                    </a:ext>
                  </a:extLst>
                </p14:cNvPr>
                <p14:cNvContentPartPr/>
                <p14:nvPr/>
              </p14:nvContentPartPr>
              <p14:xfrm>
                <a:off x="5170941" y="6718950"/>
                <a:ext cx="118440" cy="100080"/>
              </p14:xfrm>
            </p:contentPart>
          </mc:Choice>
          <mc:Fallback xmlns="">
            <p:pic>
              <p:nvPicPr>
                <p:cNvPr id="104" name="Ink 103">
                  <a:extLst>
                    <a:ext uri="{FF2B5EF4-FFF2-40B4-BE49-F238E27FC236}">
                      <a16:creationId xmlns:a16="http://schemas.microsoft.com/office/drawing/2014/main" id="{50499037-3A39-0645-BE0E-A106160DE445}"/>
                    </a:ext>
                  </a:extLst>
                </p:cNvPr>
                <p:cNvPicPr/>
                <p:nvPr/>
              </p:nvPicPr>
              <p:blipFill>
                <a:blip r:embed="rId140"/>
                <a:stretch>
                  <a:fillRect/>
                </a:stretch>
              </p:blipFill>
              <p:spPr>
                <a:xfrm>
                  <a:off x="5160501" y="6708472"/>
                  <a:ext cx="138600" cy="120313"/>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6" name="Ink 105">
                  <a:extLst>
                    <a:ext uri="{FF2B5EF4-FFF2-40B4-BE49-F238E27FC236}">
                      <a16:creationId xmlns:a16="http://schemas.microsoft.com/office/drawing/2014/main" id="{4F0A4FCB-18AE-C748-AD8A-D34CCDBD43B6}"/>
                    </a:ext>
                  </a:extLst>
                </p14:cNvPr>
                <p14:cNvContentPartPr/>
                <p14:nvPr/>
              </p14:nvContentPartPr>
              <p14:xfrm>
                <a:off x="5368221" y="6742710"/>
                <a:ext cx="147600" cy="68040"/>
              </p14:xfrm>
            </p:contentPart>
          </mc:Choice>
          <mc:Fallback xmlns="">
            <p:pic>
              <p:nvPicPr>
                <p:cNvPr id="106" name="Ink 105">
                  <a:extLst>
                    <a:ext uri="{FF2B5EF4-FFF2-40B4-BE49-F238E27FC236}">
                      <a16:creationId xmlns:a16="http://schemas.microsoft.com/office/drawing/2014/main" id="{4F0A4FCB-18AE-C748-AD8A-D34CCDBD43B6}"/>
                    </a:ext>
                  </a:extLst>
                </p:cNvPr>
                <p:cNvPicPr/>
                <p:nvPr/>
              </p:nvPicPr>
              <p:blipFill>
                <a:blip r:embed="rId142"/>
                <a:stretch>
                  <a:fillRect/>
                </a:stretch>
              </p:blipFill>
              <p:spPr>
                <a:xfrm>
                  <a:off x="5357781" y="6732270"/>
                  <a:ext cx="167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7" name="Ink 106">
                  <a:extLst>
                    <a:ext uri="{FF2B5EF4-FFF2-40B4-BE49-F238E27FC236}">
                      <a16:creationId xmlns:a16="http://schemas.microsoft.com/office/drawing/2014/main" id="{285C8E0D-68FF-734C-A345-5F3824EF490C}"/>
                    </a:ext>
                  </a:extLst>
                </p14:cNvPr>
                <p14:cNvContentPartPr/>
                <p14:nvPr/>
              </p14:nvContentPartPr>
              <p14:xfrm>
                <a:off x="5494221" y="6700230"/>
                <a:ext cx="108000" cy="129240"/>
              </p14:xfrm>
            </p:contentPart>
          </mc:Choice>
          <mc:Fallback xmlns="">
            <p:pic>
              <p:nvPicPr>
                <p:cNvPr id="107" name="Ink 106">
                  <a:extLst>
                    <a:ext uri="{FF2B5EF4-FFF2-40B4-BE49-F238E27FC236}">
                      <a16:creationId xmlns:a16="http://schemas.microsoft.com/office/drawing/2014/main" id="{285C8E0D-68FF-734C-A345-5F3824EF490C}"/>
                    </a:ext>
                  </a:extLst>
                </p:cNvPr>
                <p:cNvPicPr/>
                <p:nvPr/>
              </p:nvPicPr>
              <p:blipFill>
                <a:blip r:embed="rId144"/>
                <a:stretch>
                  <a:fillRect/>
                </a:stretch>
              </p:blipFill>
              <p:spPr>
                <a:xfrm>
                  <a:off x="5483816" y="6689761"/>
                  <a:ext cx="128093" cy="149456"/>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8" name="Ink 107">
                  <a:extLst>
                    <a:ext uri="{FF2B5EF4-FFF2-40B4-BE49-F238E27FC236}">
                      <a16:creationId xmlns:a16="http://schemas.microsoft.com/office/drawing/2014/main" id="{8E16F4D9-4EEE-B24F-B078-FEFC87F5371C}"/>
                    </a:ext>
                  </a:extLst>
                </p14:cNvPr>
                <p14:cNvContentPartPr/>
                <p14:nvPr/>
              </p14:nvContentPartPr>
              <p14:xfrm>
                <a:off x="5667741" y="6708150"/>
                <a:ext cx="120600" cy="113400"/>
              </p14:xfrm>
            </p:contentPart>
          </mc:Choice>
          <mc:Fallback xmlns="">
            <p:pic>
              <p:nvPicPr>
                <p:cNvPr id="108" name="Ink 107">
                  <a:extLst>
                    <a:ext uri="{FF2B5EF4-FFF2-40B4-BE49-F238E27FC236}">
                      <a16:creationId xmlns:a16="http://schemas.microsoft.com/office/drawing/2014/main" id="{8E16F4D9-4EEE-B24F-B078-FEFC87F5371C}"/>
                    </a:ext>
                  </a:extLst>
                </p:cNvPr>
                <p:cNvPicPr/>
                <p:nvPr/>
              </p:nvPicPr>
              <p:blipFill>
                <a:blip r:embed="rId146"/>
                <a:stretch>
                  <a:fillRect/>
                </a:stretch>
              </p:blipFill>
              <p:spPr>
                <a:xfrm>
                  <a:off x="5657301" y="6697677"/>
                  <a:ext cx="140760" cy="133624"/>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Ink 108">
                  <a:extLst>
                    <a:ext uri="{FF2B5EF4-FFF2-40B4-BE49-F238E27FC236}">
                      <a16:creationId xmlns:a16="http://schemas.microsoft.com/office/drawing/2014/main" id="{80E107E3-A101-CE4B-84E8-2643D4E06815}"/>
                    </a:ext>
                  </a:extLst>
                </p14:cNvPr>
                <p14:cNvContentPartPr/>
                <p14:nvPr/>
              </p14:nvContentPartPr>
              <p14:xfrm>
                <a:off x="5757021" y="6731910"/>
                <a:ext cx="121320" cy="87120"/>
              </p14:xfrm>
            </p:contentPart>
          </mc:Choice>
          <mc:Fallback xmlns="">
            <p:pic>
              <p:nvPicPr>
                <p:cNvPr id="109" name="Ink 108">
                  <a:extLst>
                    <a:ext uri="{FF2B5EF4-FFF2-40B4-BE49-F238E27FC236}">
                      <a16:creationId xmlns:a16="http://schemas.microsoft.com/office/drawing/2014/main" id="{80E107E3-A101-CE4B-84E8-2643D4E06815}"/>
                    </a:ext>
                  </a:extLst>
                </p:cNvPr>
                <p:cNvPicPr/>
                <p:nvPr/>
              </p:nvPicPr>
              <p:blipFill>
                <a:blip r:embed="rId148"/>
                <a:stretch>
                  <a:fillRect/>
                </a:stretch>
              </p:blipFill>
              <p:spPr>
                <a:xfrm>
                  <a:off x="5746581" y="6721470"/>
                  <a:ext cx="141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0" name="Ink 109">
                  <a:extLst>
                    <a:ext uri="{FF2B5EF4-FFF2-40B4-BE49-F238E27FC236}">
                      <a16:creationId xmlns:a16="http://schemas.microsoft.com/office/drawing/2014/main" id="{8F7B4E18-6748-464A-8A5A-B53C278913CF}"/>
                    </a:ext>
                  </a:extLst>
                </p14:cNvPr>
                <p14:cNvContentPartPr/>
                <p14:nvPr/>
              </p14:nvContentPartPr>
              <p14:xfrm>
                <a:off x="5901741" y="6723990"/>
                <a:ext cx="73440" cy="8280"/>
              </p14:xfrm>
            </p:contentPart>
          </mc:Choice>
          <mc:Fallback xmlns="">
            <p:pic>
              <p:nvPicPr>
                <p:cNvPr id="110" name="Ink 109">
                  <a:extLst>
                    <a:ext uri="{FF2B5EF4-FFF2-40B4-BE49-F238E27FC236}">
                      <a16:creationId xmlns:a16="http://schemas.microsoft.com/office/drawing/2014/main" id="{8F7B4E18-6748-464A-8A5A-B53C278913CF}"/>
                    </a:ext>
                  </a:extLst>
                </p:cNvPr>
                <p:cNvPicPr/>
                <p:nvPr/>
              </p:nvPicPr>
              <p:blipFill>
                <a:blip r:embed="rId150"/>
                <a:stretch>
                  <a:fillRect/>
                </a:stretch>
              </p:blipFill>
              <p:spPr>
                <a:xfrm>
                  <a:off x="5891250" y="6713550"/>
                  <a:ext cx="93699"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1" name="Ink 110">
                  <a:extLst>
                    <a:ext uri="{FF2B5EF4-FFF2-40B4-BE49-F238E27FC236}">
                      <a16:creationId xmlns:a16="http://schemas.microsoft.com/office/drawing/2014/main" id="{A9E3F005-7CFB-DB4F-9A5E-30D90AF76119}"/>
                    </a:ext>
                  </a:extLst>
                </p14:cNvPr>
                <p14:cNvContentPartPr/>
                <p14:nvPr/>
              </p14:nvContentPartPr>
              <p14:xfrm>
                <a:off x="5906781" y="6721470"/>
                <a:ext cx="52920" cy="110880"/>
              </p14:xfrm>
            </p:contentPart>
          </mc:Choice>
          <mc:Fallback xmlns="">
            <p:pic>
              <p:nvPicPr>
                <p:cNvPr id="111" name="Ink 110">
                  <a:extLst>
                    <a:ext uri="{FF2B5EF4-FFF2-40B4-BE49-F238E27FC236}">
                      <a16:creationId xmlns:a16="http://schemas.microsoft.com/office/drawing/2014/main" id="{A9E3F005-7CFB-DB4F-9A5E-30D90AF76119}"/>
                    </a:ext>
                  </a:extLst>
                </p:cNvPr>
                <p:cNvPicPr/>
                <p:nvPr/>
              </p:nvPicPr>
              <p:blipFill>
                <a:blip r:embed="rId152"/>
                <a:stretch>
                  <a:fillRect/>
                </a:stretch>
              </p:blipFill>
              <p:spPr>
                <a:xfrm>
                  <a:off x="5896341" y="6711030"/>
                  <a:ext cx="73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2" name="Ink 111">
                  <a:extLst>
                    <a:ext uri="{FF2B5EF4-FFF2-40B4-BE49-F238E27FC236}">
                      <a16:creationId xmlns:a16="http://schemas.microsoft.com/office/drawing/2014/main" id="{8734C9C3-C47D-924B-98FD-D184B1383E31}"/>
                    </a:ext>
                  </a:extLst>
                </p14:cNvPr>
                <p14:cNvContentPartPr/>
                <p14:nvPr/>
              </p14:nvContentPartPr>
              <p14:xfrm>
                <a:off x="5990661" y="6755310"/>
                <a:ext cx="24120" cy="65520"/>
              </p14:xfrm>
            </p:contentPart>
          </mc:Choice>
          <mc:Fallback xmlns="">
            <p:pic>
              <p:nvPicPr>
                <p:cNvPr id="112" name="Ink 111">
                  <a:extLst>
                    <a:ext uri="{FF2B5EF4-FFF2-40B4-BE49-F238E27FC236}">
                      <a16:creationId xmlns:a16="http://schemas.microsoft.com/office/drawing/2014/main" id="{8734C9C3-C47D-924B-98FD-D184B1383E31}"/>
                    </a:ext>
                  </a:extLst>
                </p:cNvPr>
                <p:cNvPicPr/>
                <p:nvPr/>
              </p:nvPicPr>
              <p:blipFill>
                <a:blip r:embed="rId154"/>
                <a:stretch>
                  <a:fillRect/>
                </a:stretch>
              </p:blipFill>
              <p:spPr>
                <a:xfrm>
                  <a:off x="5980221" y="6744870"/>
                  <a:ext cx="44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3" name="Ink 112">
                  <a:extLst>
                    <a:ext uri="{FF2B5EF4-FFF2-40B4-BE49-F238E27FC236}">
                      <a16:creationId xmlns:a16="http://schemas.microsoft.com/office/drawing/2014/main" id="{0E34117F-DCD2-B84C-9589-9F4344F92465}"/>
                    </a:ext>
                  </a:extLst>
                </p14:cNvPr>
                <p14:cNvContentPartPr/>
                <p14:nvPr/>
              </p14:nvContentPartPr>
              <p14:xfrm>
                <a:off x="6006501" y="6750270"/>
                <a:ext cx="52920" cy="65880"/>
              </p14:xfrm>
            </p:contentPart>
          </mc:Choice>
          <mc:Fallback xmlns="">
            <p:pic>
              <p:nvPicPr>
                <p:cNvPr id="113" name="Ink 112">
                  <a:extLst>
                    <a:ext uri="{FF2B5EF4-FFF2-40B4-BE49-F238E27FC236}">
                      <a16:creationId xmlns:a16="http://schemas.microsoft.com/office/drawing/2014/main" id="{0E34117F-DCD2-B84C-9589-9F4344F92465}"/>
                    </a:ext>
                  </a:extLst>
                </p:cNvPr>
                <p:cNvPicPr/>
                <p:nvPr/>
              </p:nvPicPr>
              <p:blipFill>
                <a:blip r:embed="rId156"/>
                <a:stretch>
                  <a:fillRect/>
                </a:stretch>
              </p:blipFill>
              <p:spPr>
                <a:xfrm>
                  <a:off x="5996061" y="6739887"/>
                  <a:ext cx="73080" cy="8593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 name="Ink 113">
                  <a:extLst>
                    <a:ext uri="{FF2B5EF4-FFF2-40B4-BE49-F238E27FC236}">
                      <a16:creationId xmlns:a16="http://schemas.microsoft.com/office/drawing/2014/main" id="{73B959A6-61CD-C645-8809-9553F047920F}"/>
                    </a:ext>
                  </a:extLst>
                </p14:cNvPr>
                <p14:cNvContentPartPr/>
                <p14:nvPr/>
              </p14:nvContentPartPr>
              <p14:xfrm>
                <a:off x="6069501" y="6723990"/>
                <a:ext cx="97560" cy="147600"/>
              </p14:xfrm>
            </p:contentPart>
          </mc:Choice>
          <mc:Fallback xmlns="">
            <p:pic>
              <p:nvPicPr>
                <p:cNvPr id="114" name="Ink 113">
                  <a:extLst>
                    <a:ext uri="{FF2B5EF4-FFF2-40B4-BE49-F238E27FC236}">
                      <a16:creationId xmlns:a16="http://schemas.microsoft.com/office/drawing/2014/main" id="{73B959A6-61CD-C645-8809-9553F047920F}"/>
                    </a:ext>
                  </a:extLst>
                </p:cNvPr>
                <p:cNvPicPr/>
                <p:nvPr/>
              </p:nvPicPr>
              <p:blipFill>
                <a:blip r:embed="rId158"/>
                <a:stretch>
                  <a:fillRect/>
                </a:stretch>
              </p:blipFill>
              <p:spPr>
                <a:xfrm>
                  <a:off x="6059061" y="6713550"/>
                  <a:ext cx="117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5" name="Ink 114">
                  <a:extLst>
                    <a:ext uri="{FF2B5EF4-FFF2-40B4-BE49-F238E27FC236}">
                      <a16:creationId xmlns:a16="http://schemas.microsoft.com/office/drawing/2014/main" id="{F2E0332A-A3B1-CC4F-9BB4-E48C6AC3C8D8}"/>
                    </a:ext>
                  </a:extLst>
                </p14:cNvPr>
                <p14:cNvContentPartPr/>
                <p14:nvPr/>
              </p14:nvContentPartPr>
              <p14:xfrm>
                <a:off x="4952061" y="6923790"/>
                <a:ext cx="1186200" cy="45000"/>
              </p14:xfrm>
            </p:contentPart>
          </mc:Choice>
          <mc:Fallback xmlns="">
            <p:pic>
              <p:nvPicPr>
                <p:cNvPr id="115" name="Ink 114">
                  <a:extLst>
                    <a:ext uri="{FF2B5EF4-FFF2-40B4-BE49-F238E27FC236}">
                      <a16:creationId xmlns:a16="http://schemas.microsoft.com/office/drawing/2014/main" id="{F2E0332A-A3B1-CC4F-9BB4-E48C6AC3C8D8}"/>
                    </a:ext>
                  </a:extLst>
                </p:cNvPr>
                <p:cNvPicPr/>
                <p:nvPr/>
              </p:nvPicPr>
              <p:blipFill>
                <a:blip r:embed="rId160"/>
                <a:stretch>
                  <a:fillRect/>
                </a:stretch>
              </p:blipFill>
              <p:spPr>
                <a:xfrm>
                  <a:off x="4941624" y="6913350"/>
                  <a:ext cx="1206354"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2" name="Ink 121">
                  <a:extLst>
                    <a:ext uri="{FF2B5EF4-FFF2-40B4-BE49-F238E27FC236}">
                      <a16:creationId xmlns:a16="http://schemas.microsoft.com/office/drawing/2014/main" id="{712C477B-8D74-F845-AB16-82F1C84CB5AF}"/>
                    </a:ext>
                  </a:extLst>
                </p14:cNvPr>
                <p14:cNvContentPartPr/>
                <p14:nvPr/>
              </p14:nvContentPartPr>
              <p14:xfrm>
                <a:off x="2277761" y="6895869"/>
                <a:ext cx="127080" cy="97560"/>
              </p14:xfrm>
            </p:contentPart>
          </mc:Choice>
          <mc:Fallback xmlns="">
            <p:pic>
              <p:nvPicPr>
                <p:cNvPr id="122" name="Ink 121">
                  <a:extLst>
                    <a:ext uri="{FF2B5EF4-FFF2-40B4-BE49-F238E27FC236}">
                      <a16:creationId xmlns:a16="http://schemas.microsoft.com/office/drawing/2014/main" id="{712C477B-8D74-F845-AB16-82F1C84CB5AF}"/>
                    </a:ext>
                  </a:extLst>
                </p:cNvPr>
                <p:cNvPicPr/>
                <p:nvPr/>
              </p:nvPicPr>
              <p:blipFill>
                <a:blip r:embed="rId162"/>
                <a:stretch>
                  <a:fillRect/>
                </a:stretch>
              </p:blipFill>
              <p:spPr>
                <a:xfrm>
                  <a:off x="2267291" y="6885429"/>
                  <a:ext cx="147297"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3" name="Ink 122">
                  <a:extLst>
                    <a:ext uri="{FF2B5EF4-FFF2-40B4-BE49-F238E27FC236}">
                      <a16:creationId xmlns:a16="http://schemas.microsoft.com/office/drawing/2014/main" id="{96FCF059-20BF-464F-B51E-A0B080A22297}"/>
                    </a:ext>
                  </a:extLst>
                </p14:cNvPr>
                <p14:cNvContentPartPr/>
                <p14:nvPr/>
              </p14:nvContentPartPr>
              <p14:xfrm>
                <a:off x="2414561" y="6904869"/>
                <a:ext cx="96480" cy="73800"/>
              </p14:xfrm>
            </p:contentPart>
          </mc:Choice>
          <mc:Fallback xmlns="">
            <p:pic>
              <p:nvPicPr>
                <p:cNvPr id="123" name="Ink 122">
                  <a:extLst>
                    <a:ext uri="{FF2B5EF4-FFF2-40B4-BE49-F238E27FC236}">
                      <a16:creationId xmlns:a16="http://schemas.microsoft.com/office/drawing/2014/main" id="{96FCF059-20BF-464F-B51E-A0B080A22297}"/>
                    </a:ext>
                  </a:extLst>
                </p:cNvPr>
                <p:cNvPicPr/>
                <p:nvPr/>
              </p:nvPicPr>
              <p:blipFill>
                <a:blip r:embed="rId164"/>
                <a:stretch>
                  <a:fillRect/>
                </a:stretch>
              </p:blipFill>
              <p:spPr>
                <a:xfrm>
                  <a:off x="2404160" y="6894429"/>
                  <a:ext cx="116565"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4" name="Ink 123">
                  <a:extLst>
                    <a:ext uri="{FF2B5EF4-FFF2-40B4-BE49-F238E27FC236}">
                      <a16:creationId xmlns:a16="http://schemas.microsoft.com/office/drawing/2014/main" id="{DB67265F-2AA5-6A49-A56D-81264C5243B2}"/>
                    </a:ext>
                  </a:extLst>
                </p14:cNvPr>
                <p14:cNvContentPartPr/>
                <p14:nvPr/>
              </p14:nvContentPartPr>
              <p14:xfrm>
                <a:off x="2495561" y="6912789"/>
                <a:ext cx="46080" cy="68400"/>
              </p14:xfrm>
            </p:contentPart>
          </mc:Choice>
          <mc:Fallback xmlns="">
            <p:pic>
              <p:nvPicPr>
                <p:cNvPr id="124" name="Ink 123">
                  <a:extLst>
                    <a:ext uri="{FF2B5EF4-FFF2-40B4-BE49-F238E27FC236}">
                      <a16:creationId xmlns:a16="http://schemas.microsoft.com/office/drawing/2014/main" id="{DB67265F-2AA5-6A49-A56D-81264C5243B2}"/>
                    </a:ext>
                  </a:extLst>
                </p:cNvPr>
                <p:cNvPicPr/>
                <p:nvPr/>
              </p:nvPicPr>
              <p:blipFill>
                <a:blip r:embed="rId166"/>
                <a:stretch>
                  <a:fillRect/>
                </a:stretch>
              </p:blipFill>
              <p:spPr>
                <a:xfrm>
                  <a:off x="2485121" y="6902349"/>
                  <a:ext cx="66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Ink 124">
                  <a:extLst>
                    <a:ext uri="{FF2B5EF4-FFF2-40B4-BE49-F238E27FC236}">
                      <a16:creationId xmlns:a16="http://schemas.microsoft.com/office/drawing/2014/main" id="{ABCB0FE7-EAEB-044A-8DCE-24853CB5721C}"/>
                    </a:ext>
                  </a:extLst>
                </p14:cNvPr>
                <p14:cNvContentPartPr/>
                <p14:nvPr/>
              </p14:nvContentPartPr>
              <p14:xfrm>
                <a:off x="2556401" y="6823869"/>
                <a:ext cx="119160" cy="169560"/>
              </p14:xfrm>
            </p:contentPart>
          </mc:Choice>
          <mc:Fallback xmlns="">
            <p:pic>
              <p:nvPicPr>
                <p:cNvPr id="125" name="Ink 124">
                  <a:extLst>
                    <a:ext uri="{FF2B5EF4-FFF2-40B4-BE49-F238E27FC236}">
                      <a16:creationId xmlns:a16="http://schemas.microsoft.com/office/drawing/2014/main" id="{ABCB0FE7-EAEB-044A-8DCE-24853CB5721C}"/>
                    </a:ext>
                  </a:extLst>
                </p:cNvPr>
                <p:cNvPicPr/>
                <p:nvPr/>
              </p:nvPicPr>
              <p:blipFill>
                <a:blip r:embed="rId168"/>
                <a:stretch>
                  <a:fillRect/>
                </a:stretch>
              </p:blipFill>
              <p:spPr>
                <a:xfrm>
                  <a:off x="2545992" y="6813407"/>
                  <a:ext cx="139259" cy="189763"/>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Ink 125">
                  <a:extLst>
                    <a:ext uri="{FF2B5EF4-FFF2-40B4-BE49-F238E27FC236}">
                      <a16:creationId xmlns:a16="http://schemas.microsoft.com/office/drawing/2014/main" id="{864672B7-2454-C24B-ADAB-F8ECD5A4BF77}"/>
                    </a:ext>
                  </a:extLst>
                </p14:cNvPr>
                <p14:cNvContentPartPr/>
                <p14:nvPr/>
              </p14:nvContentPartPr>
              <p14:xfrm>
                <a:off x="2713361" y="6834309"/>
                <a:ext cx="35640" cy="47880"/>
              </p14:xfrm>
            </p:contentPart>
          </mc:Choice>
          <mc:Fallback xmlns="">
            <p:pic>
              <p:nvPicPr>
                <p:cNvPr id="126" name="Ink 125">
                  <a:extLst>
                    <a:ext uri="{FF2B5EF4-FFF2-40B4-BE49-F238E27FC236}">
                      <a16:creationId xmlns:a16="http://schemas.microsoft.com/office/drawing/2014/main" id="{864672B7-2454-C24B-ADAB-F8ECD5A4BF77}"/>
                    </a:ext>
                  </a:extLst>
                </p:cNvPr>
                <p:cNvPicPr/>
                <p:nvPr/>
              </p:nvPicPr>
              <p:blipFill>
                <a:blip r:embed="rId170"/>
                <a:stretch>
                  <a:fillRect/>
                </a:stretch>
              </p:blipFill>
              <p:spPr>
                <a:xfrm>
                  <a:off x="2702921" y="6823869"/>
                  <a:ext cx="55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Ink 126">
                  <a:extLst>
                    <a:ext uri="{FF2B5EF4-FFF2-40B4-BE49-F238E27FC236}">
                      <a16:creationId xmlns:a16="http://schemas.microsoft.com/office/drawing/2014/main" id="{62AF5BA4-B861-C147-85AB-65FA97EE8012}"/>
                    </a:ext>
                  </a:extLst>
                </p14:cNvPr>
                <p14:cNvContentPartPr/>
                <p14:nvPr/>
              </p14:nvContentPartPr>
              <p14:xfrm>
                <a:off x="2733521" y="6838989"/>
                <a:ext cx="45720" cy="46080"/>
              </p14:xfrm>
            </p:contentPart>
          </mc:Choice>
          <mc:Fallback xmlns="">
            <p:pic>
              <p:nvPicPr>
                <p:cNvPr id="127" name="Ink 126">
                  <a:extLst>
                    <a:ext uri="{FF2B5EF4-FFF2-40B4-BE49-F238E27FC236}">
                      <a16:creationId xmlns:a16="http://schemas.microsoft.com/office/drawing/2014/main" id="{62AF5BA4-B861-C147-85AB-65FA97EE8012}"/>
                    </a:ext>
                  </a:extLst>
                </p:cNvPr>
                <p:cNvPicPr/>
                <p:nvPr/>
              </p:nvPicPr>
              <p:blipFill>
                <a:blip r:embed="rId172"/>
                <a:stretch>
                  <a:fillRect/>
                </a:stretch>
              </p:blipFill>
              <p:spPr>
                <a:xfrm>
                  <a:off x="2723081" y="6828549"/>
                  <a:ext cx="65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0" name="Ink 129">
                  <a:extLst>
                    <a:ext uri="{FF2B5EF4-FFF2-40B4-BE49-F238E27FC236}">
                      <a16:creationId xmlns:a16="http://schemas.microsoft.com/office/drawing/2014/main" id="{6925DA90-C8ED-5E4A-B0DE-E2EE9C90CE3D}"/>
                    </a:ext>
                  </a:extLst>
                </p14:cNvPr>
                <p14:cNvContentPartPr/>
                <p14:nvPr/>
              </p14:nvContentPartPr>
              <p14:xfrm>
                <a:off x="2854841" y="6916389"/>
                <a:ext cx="56160" cy="89640"/>
              </p14:xfrm>
            </p:contentPart>
          </mc:Choice>
          <mc:Fallback xmlns="">
            <p:pic>
              <p:nvPicPr>
                <p:cNvPr id="130" name="Ink 129">
                  <a:extLst>
                    <a:ext uri="{FF2B5EF4-FFF2-40B4-BE49-F238E27FC236}">
                      <a16:creationId xmlns:a16="http://schemas.microsoft.com/office/drawing/2014/main" id="{6925DA90-C8ED-5E4A-B0DE-E2EE9C90CE3D}"/>
                    </a:ext>
                  </a:extLst>
                </p:cNvPr>
                <p:cNvPicPr/>
                <p:nvPr/>
              </p:nvPicPr>
              <p:blipFill>
                <a:blip r:embed="rId174"/>
                <a:stretch>
                  <a:fillRect/>
                </a:stretch>
              </p:blipFill>
              <p:spPr>
                <a:xfrm>
                  <a:off x="2844334" y="6905949"/>
                  <a:ext cx="7645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1" name="Ink 130">
                  <a:extLst>
                    <a:ext uri="{FF2B5EF4-FFF2-40B4-BE49-F238E27FC236}">
                      <a16:creationId xmlns:a16="http://schemas.microsoft.com/office/drawing/2014/main" id="{C205E176-908B-0043-B6E4-8897BF899301}"/>
                    </a:ext>
                  </a:extLst>
                </p14:cNvPr>
                <p14:cNvContentPartPr/>
                <p14:nvPr/>
              </p14:nvContentPartPr>
              <p14:xfrm>
                <a:off x="2900561" y="6873189"/>
                <a:ext cx="23040" cy="14040"/>
              </p14:xfrm>
            </p:contentPart>
          </mc:Choice>
          <mc:Fallback xmlns="">
            <p:pic>
              <p:nvPicPr>
                <p:cNvPr id="131" name="Ink 130">
                  <a:extLst>
                    <a:ext uri="{FF2B5EF4-FFF2-40B4-BE49-F238E27FC236}">
                      <a16:creationId xmlns:a16="http://schemas.microsoft.com/office/drawing/2014/main" id="{C205E176-908B-0043-B6E4-8897BF899301}"/>
                    </a:ext>
                  </a:extLst>
                </p:cNvPr>
                <p:cNvPicPr/>
                <p:nvPr/>
              </p:nvPicPr>
              <p:blipFill>
                <a:blip r:embed="rId176"/>
                <a:stretch>
                  <a:fillRect/>
                </a:stretch>
              </p:blipFill>
              <p:spPr>
                <a:xfrm>
                  <a:off x="2890282" y="6862749"/>
                  <a:ext cx="4289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2" name="Ink 131">
                  <a:extLst>
                    <a:ext uri="{FF2B5EF4-FFF2-40B4-BE49-F238E27FC236}">
                      <a16:creationId xmlns:a16="http://schemas.microsoft.com/office/drawing/2014/main" id="{FB3D1AAA-80B2-F544-B5D5-A763C45D95BB}"/>
                    </a:ext>
                  </a:extLst>
                </p14:cNvPr>
                <p14:cNvContentPartPr/>
                <p14:nvPr/>
              </p14:nvContentPartPr>
              <p14:xfrm>
                <a:off x="2945921" y="6881829"/>
                <a:ext cx="61560" cy="101520"/>
              </p14:xfrm>
            </p:contentPart>
          </mc:Choice>
          <mc:Fallback xmlns="">
            <p:pic>
              <p:nvPicPr>
                <p:cNvPr id="132" name="Ink 131">
                  <a:extLst>
                    <a:ext uri="{FF2B5EF4-FFF2-40B4-BE49-F238E27FC236}">
                      <a16:creationId xmlns:a16="http://schemas.microsoft.com/office/drawing/2014/main" id="{FB3D1AAA-80B2-F544-B5D5-A763C45D95BB}"/>
                    </a:ext>
                  </a:extLst>
                </p:cNvPr>
                <p:cNvPicPr/>
                <p:nvPr/>
              </p:nvPicPr>
              <p:blipFill>
                <a:blip r:embed="rId178"/>
                <a:stretch>
                  <a:fillRect/>
                </a:stretch>
              </p:blipFill>
              <p:spPr>
                <a:xfrm>
                  <a:off x="2935481" y="6871389"/>
                  <a:ext cx="81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5" name="Ink 134">
                  <a:extLst>
                    <a:ext uri="{FF2B5EF4-FFF2-40B4-BE49-F238E27FC236}">
                      <a16:creationId xmlns:a16="http://schemas.microsoft.com/office/drawing/2014/main" id="{A2BE36DA-94DA-2147-8572-87A2183C8491}"/>
                    </a:ext>
                  </a:extLst>
                </p14:cNvPr>
                <p14:cNvContentPartPr/>
                <p14:nvPr/>
              </p14:nvContentPartPr>
              <p14:xfrm>
                <a:off x="3179921" y="6823869"/>
                <a:ext cx="143640" cy="169920"/>
              </p14:xfrm>
            </p:contentPart>
          </mc:Choice>
          <mc:Fallback xmlns="">
            <p:pic>
              <p:nvPicPr>
                <p:cNvPr id="135" name="Ink 134">
                  <a:extLst>
                    <a:ext uri="{FF2B5EF4-FFF2-40B4-BE49-F238E27FC236}">
                      <a16:creationId xmlns:a16="http://schemas.microsoft.com/office/drawing/2014/main" id="{A2BE36DA-94DA-2147-8572-87A2183C8491}"/>
                    </a:ext>
                  </a:extLst>
                </p:cNvPr>
                <p:cNvPicPr/>
                <p:nvPr/>
              </p:nvPicPr>
              <p:blipFill>
                <a:blip r:embed="rId180"/>
                <a:stretch>
                  <a:fillRect/>
                </a:stretch>
              </p:blipFill>
              <p:spPr>
                <a:xfrm>
                  <a:off x="3169455" y="6813429"/>
                  <a:ext cx="163851"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6" name="Ink 135">
                  <a:extLst>
                    <a:ext uri="{FF2B5EF4-FFF2-40B4-BE49-F238E27FC236}">
                      <a16:creationId xmlns:a16="http://schemas.microsoft.com/office/drawing/2014/main" id="{332F03C2-688A-3247-9A8F-84B689597214}"/>
                    </a:ext>
                  </a:extLst>
                </p14:cNvPr>
                <p14:cNvContentPartPr/>
                <p14:nvPr/>
              </p14:nvContentPartPr>
              <p14:xfrm>
                <a:off x="3249761" y="6910269"/>
                <a:ext cx="121680" cy="78120"/>
              </p14:xfrm>
            </p:contentPart>
          </mc:Choice>
          <mc:Fallback xmlns="">
            <p:pic>
              <p:nvPicPr>
                <p:cNvPr id="136" name="Ink 135">
                  <a:extLst>
                    <a:ext uri="{FF2B5EF4-FFF2-40B4-BE49-F238E27FC236}">
                      <a16:creationId xmlns:a16="http://schemas.microsoft.com/office/drawing/2014/main" id="{332F03C2-688A-3247-9A8F-84B689597214}"/>
                    </a:ext>
                  </a:extLst>
                </p:cNvPr>
                <p:cNvPicPr/>
                <p:nvPr/>
              </p:nvPicPr>
              <p:blipFill>
                <a:blip r:embed="rId182"/>
                <a:stretch>
                  <a:fillRect/>
                </a:stretch>
              </p:blipFill>
              <p:spPr>
                <a:xfrm>
                  <a:off x="3239321" y="6899829"/>
                  <a:ext cx="141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7" name="Ink 136">
                  <a:extLst>
                    <a:ext uri="{FF2B5EF4-FFF2-40B4-BE49-F238E27FC236}">
                      <a16:creationId xmlns:a16="http://schemas.microsoft.com/office/drawing/2014/main" id="{E5747CAB-5D40-9646-AF4D-DE84D37658F3}"/>
                    </a:ext>
                  </a:extLst>
                </p14:cNvPr>
                <p14:cNvContentPartPr/>
                <p14:nvPr/>
              </p14:nvContentPartPr>
              <p14:xfrm>
                <a:off x="3373961" y="6950229"/>
                <a:ext cx="28080" cy="35640"/>
              </p14:xfrm>
            </p:contentPart>
          </mc:Choice>
          <mc:Fallback xmlns="">
            <p:pic>
              <p:nvPicPr>
                <p:cNvPr id="137" name="Ink 136">
                  <a:extLst>
                    <a:ext uri="{FF2B5EF4-FFF2-40B4-BE49-F238E27FC236}">
                      <a16:creationId xmlns:a16="http://schemas.microsoft.com/office/drawing/2014/main" id="{E5747CAB-5D40-9646-AF4D-DE84D37658F3}"/>
                    </a:ext>
                  </a:extLst>
                </p:cNvPr>
                <p:cNvPicPr/>
                <p:nvPr/>
              </p:nvPicPr>
              <p:blipFill>
                <a:blip r:embed="rId184"/>
                <a:stretch>
                  <a:fillRect/>
                </a:stretch>
              </p:blipFill>
              <p:spPr>
                <a:xfrm>
                  <a:off x="3363521" y="6939789"/>
                  <a:ext cx="48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8" name="Ink 137">
                  <a:extLst>
                    <a:ext uri="{FF2B5EF4-FFF2-40B4-BE49-F238E27FC236}">
                      <a16:creationId xmlns:a16="http://schemas.microsoft.com/office/drawing/2014/main" id="{268C2E36-0FA3-004D-B2ED-935EC49E7930}"/>
                    </a:ext>
                  </a:extLst>
                </p14:cNvPr>
                <p14:cNvContentPartPr/>
                <p14:nvPr/>
              </p14:nvContentPartPr>
              <p14:xfrm>
                <a:off x="3399161" y="6876789"/>
                <a:ext cx="20520" cy="23040"/>
              </p14:xfrm>
            </p:contentPart>
          </mc:Choice>
          <mc:Fallback xmlns="">
            <p:pic>
              <p:nvPicPr>
                <p:cNvPr id="138" name="Ink 137">
                  <a:extLst>
                    <a:ext uri="{FF2B5EF4-FFF2-40B4-BE49-F238E27FC236}">
                      <a16:creationId xmlns:a16="http://schemas.microsoft.com/office/drawing/2014/main" id="{268C2E36-0FA3-004D-B2ED-935EC49E7930}"/>
                    </a:ext>
                  </a:extLst>
                </p:cNvPr>
                <p:cNvPicPr/>
                <p:nvPr/>
              </p:nvPicPr>
              <p:blipFill>
                <a:blip r:embed="rId186"/>
                <a:stretch>
                  <a:fillRect/>
                </a:stretch>
              </p:blipFill>
              <p:spPr>
                <a:xfrm>
                  <a:off x="3388901" y="6866349"/>
                  <a:ext cx="40332"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9" name="Ink 138">
                  <a:extLst>
                    <a:ext uri="{FF2B5EF4-FFF2-40B4-BE49-F238E27FC236}">
                      <a16:creationId xmlns:a16="http://schemas.microsoft.com/office/drawing/2014/main" id="{41FD5D6C-B922-EC49-941B-916B19FCD397}"/>
                    </a:ext>
                  </a:extLst>
                </p14:cNvPr>
                <p14:cNvContentPartPr/>
                <p14:nvPr/>
              </p14:nvContentPartPr>
              <p14:xfrm>
                <a:off x="3485201" y="6912429"/>
                <a:ext cx="67320" cy="76320"/>
              </p14:xfrm>
            </p:contentPart>
          </mc:Choice>
          <mc:Fallback xmlns="">
            <p:pic>
              <p:nvPicPr>
                <p:cNvPr id="139" name="Ink 138">
                  <a:extLst>
                    <a:ext uri="{FF2B5EF4-FFF2-40B4-BE49-F238E27FC236}">
                      <a16:creationId xmlns:a16="http://schemas.microsoft.com/office/drawing/2014/main" id="{41FD5D6C-B922-EC49-941B-916B19FCD397}"/>
                    </a:ext>
                  </a:extLst>
                </p:cNvPr>
                <p:cNvPicPr/>
                <p:nvPr/>
              </p:nvPicPr>
              <p:blipFill>
                <a:blip r:embed="rId188"/>
                <a:stretch>
                  <a:fillRect/>
                </a:stretch>
              </p:blipFill>
              <p:spPr>
                <a:xfrm>
                  <a:off x="3474761" y="6901989"/>
                  <a:ext cx="87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0" name="Ink 139">
                  <a:extLst>
                    <a:ext uri="{FF2B5EF4-FFF2-40B4-BE49-F238E27FC236}">
                      <a16:creationId xmlns:a16="http://schemas.microsoft.com/office/drawing/2014/main" id="{9B6473F0-AB5A-0A4A-AAC9-5F95B500FE34}"/>
                    </a:ext>
                  </a:extLst>
                </p14:cNvPr>
                <p14:cNvContentPartPr/>
                <p14:nvPr/>
              </p14:nvContentPartPr>
              <p14:xfrm>
                <a:off x="3497801" y="6860229"/>
                <a:ext cx="38160" cy="37080"/>
              </p14:xfrm>
            </p:contentPart>
          </mc:Choice>
          <mc:Fallback xmlns="">
            <p:pic>
              <p:nvPicPr>
                <p:cNvPr id="140" name="Ink 139">
                  <a:extLst>
                    <a:ext uri="{FF2B5EF4-FFF2-40B4-BE49-F238E27FC236}">
                      <a16:creationId xmlns:a16="http://schemas.microsoft.com/office/drawing/2014/main" id="{9B6473F0-AB5A-0A4A-AAC9-5F95B500FE34}"/>
                    </a:ext>
                  </a:extLst>
                </p:cNvPr>
                <p:cNvPicPr/>
                <p:nvPr/>
              </p:nvPicPr>
              <p:blipFill>
                <a:blip r:embed="rId190"/>
                <a:stretch>
                  <a:fillRect/>
                </a:stretch>
              </p:blipFill>
              <p:spPr>
                <a:xfrm>
                  <a:off x="3487361" y="6849789"/>
                  <a:ext cx="58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2" name="Ink 141">
                  <a:extLst>
                    <a:ext uri="{FF2B5EF4-FFF2-40B4-BE49-F238E27FC236}">
                      <a16:creationId xmlns:a16="http://schemas.microsoft.com/office/drawing/2014/main" id="{4CF37D08-D34E-1546-8640-C740EBF94753}"/>
                    </a:ext>
                  </a:extLst>
                </p14:cNvPr>
                <p14:cNvContentPartPr/>
                <p14:nvPr/>
              </p14:nvContentPartPr>
              <p14:xfrm>
                <a:off x="3662321" y="6856989"/>
                <a:ext cx="111600" cy="129240"/>
              </p14:xfrm>
            </p:contentPart>
          </mc:Choice>
          <mc:Fallback xmlns="">
            <p:pic>
              <p:nvPicPr>
                <p:cNvPr id="142" name="Ink 141">
                  <a:extLst>
                    <a:ext uri="{FF2B5EF4-FFF2-40B4-BE49-F238E27FC236}">
                      <a16:creationId xmlns:a16="http://schemas.microsoft.com/office/drawing/2014/main" id="{4CF37D08-D34E-1546-8640-C740EBF94753}"/>
                    </a:ext>
                  </a:extLst>
                </p:cNvPr>
                <p:cNvPicPr/>
                <p:nvPr/>
              </p:nvPicPr>
              <p:blipFill>
                <a:blip r:embed="rId192"/>
                <a:stretch>
                  <a:fillRect/>
                </a:stretch>
              </p:blipFill>
              <p:spPr>
                <a:xfrm>
                  <a:off x="3651881" y="6846549"/>
                  <a:ext cx="131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3" name="Ink 142">
                  <a:extLst>
                    <a:ext uri="{FF2B5EF4-FFF2-40B4-BE49-F238E27FC236}">
                      <a16:creationId xmlns:a16="http://schemas.microsoft.com/office/drawing/2014/main" id="{BC3C95C3-FE15-4645-A7D4-3E654483475F}"/>
                    </a:ext>
                  </a:extLst>
                </p14:cNvPr>
                <p14:cNvContentPartPr/>
                <p14:nvPr/>
              </p14:nvContentPartPr>
              <p14:xfrm>
                <a:off x="3748361" y="6904869"/>
                <a:ext cx="68760" cy="86040"/>
              </p14:xfrm>
            </p:contentPart>
          </mc:Choice>
          <mc:Fallback xmlns="">
            <p:pic>
              <p:nvPicPr>
                <p:cNvPr id="143" name="Ink 142">
                  <a:extLst>
                    <a:ext uri="{FF2B5EF4-FFF2-40B4-BE49-F238E27FC236}">
                      <a16:creationId xmlns:a16="http://schemas.microsoft.com/office/drawing/2014/main" id="{BC3C95C3-FE15-4645-A7D4-3E654483475F}"/>
                    </a:ext>
                  </a:extLst>
                </p:cNvPr>
                <p:cNvPicPr/>
                <p:nvPr/>
              </p:nvPicPr>
              <p:blipFill>
                <a:blip r:embed="rId194"/>
                <a:stretch>
                  <a:fillRect/>
                </a:stretch>
              </p:blipFill>
              <p:spPr>
                <a:xfrm>
                  <a:off x="3737866" y="6894429"/>
                  <a:ext cx="89026"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4" name="Ink 143">
                  <a:extLst>
                    <a:ext uri="{FF2B5EF4-FFF2-40B4-BE49-F238E27FC236}">
                      <a16:creationId xmlns:a16="http://schemas.microsoft.com/office/drawing/2014/main" id="{329885C4-198F-2143-B36D-DFEF568B5998}"/>
                    </a:ext>
                  </a:extLst>
                </p14:cNvPr>
                <p14:cNvContentPartPr/>
                <p14:nvPr/>
              </p14:nvContentPartPr>
              <p14:xfrm>
                <a:off x="3809201" y="6907389"/>
                <a:ext cx="86400" cy="91080"/>
              </p14:xfrm>
            </p:contentPart>
          </mc:Choice>
          <mc:Fallback xmlns="">
            <p:pic>
              <p:nvPicPr>
                <p:cNvPr id="144" name="Ink 143">
                  <a:extLst>
                    <a:ext uri="{FF2B5EF4-FFF2-40B4-BE49-F238E27FC236}">
                      <a16:creationId xmlns:a16="http://schemas.microsoft.com/office/drawing/2014/main" id="{329885C4-198F-2143-B36D-DFEF568B5998}"/>
                    </a:ext>
                  </a:extLst>
                </p:cNvPr>
                <p:cNvPicPr/>
                <p:nvPr/>
              </p:nvPicPr>
              <p:blipFill>
                <a:blip r:embed="rId196"/>
                <a:stretch>
                  <a:fillRect/>
                </a:stretch>
              </p:blipFill>
              <p:spPr>
                <a:xfrm>
                  <a:off x="3798761" y="6896990"/>
                  <a:ext cx="106560" cy="111161"/>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5" name="Ink 144">
                  <a:extLst>
                    <a:ext uri="{FF2B5EF4-FFF2-40B4-BE49-F238E27FC236}">
                      <a16:creationId xmlns:a16="http://schemas.microsoft.com/office/drawing/2014/main" id="{4A28E9EC-66CF-A84C-970E-984D907B5F3B}"/>
                    </a:ext>
                  </a:extLst>
                </p14:cNvPr>
                <p14:cNvContentPartPr/>
                <p14:nvPr/>
              </p14:nvContentPartPr>
              <p14:xfrm>
                <a:off x="3930521" y="6855909"/>
                <a:ext cx="65880" cy="125280"/>
              </p14:xfrm>
            </p:contentPart>
          </mc:Choice>
          <mc:Fallback xmlns="">
            <p:pic>
              <p:nvPicPr>
                <p:cNvPr id="145" name="Ink 144">
                  <a:extLst>
                    <a:ext uri="{FF2B5EF4-FFF2-40B4-BE49-F238E27FC236}">
                      <a16:creationId xmlns:a16="http://schemas.microsoft.com/office/drawing/2014/main" id="{4A28E9EC-66CF-A84C-970E-984D907B5F3B}"/>
                    </a:ext>
                  </a:extLst>
                </p:cNvPr>
                <p:cNvPicPr/>
                <p:nvPr/>
              </p:nvPicPr>
              <p:blipFill>
                <a:blip r:embed="rId198"/>
                <a:stretch>
                  <a:fillRect/>
                </a:stretch>
              </p:blipFill>
              <p:spPr>
                <a:xfrm>
                  <a:off x="3920081" y="6845469"/>
                  <a:ext cx="86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6" name="Ink 145">
                  <a:extLst>
                    <a:ext uri="{FF2B5EF4-FFF2-40B4-BE49-F238E27FC236}">
                      <a16:creationId xmlns:a16="http://schemas.microsoft.com/office/drawing/2014/main" id="{B6A57554-B95F-5B4B-A7C4-51B8096710AA}"/>
                    </a:ext>
                  </a:extLst>
                </p14:cNvPr>
                <p14:cNvContentPartPr/>
                <p14:nvPr/>
              </p14:nvContentPartPr>
              <p14:xfrm>
                <a:off x="3849881" y="6884349"/>
                <a:ext cx="149400" cy="25560"/>
              </p14:xfrm>
            </p:contentPart>
          </mc:Choice>
          <mc:Fallback xmlns="">
            <p:pic>
              <p:nvPicPr>
                <p:cNvPr id="146" name="Ink 145">
                  <a:extLst>
                    <a:ext uri="{FF2B5EF4-FFF2-40B4-BE49-F238E27FC236}">
                      <a16:creationId xmlns:a16="http://schemas.microsoft.com/office/drawing/2014/main" id="{B6A57554-B95F-5B4B-A7C4-51B8096710AA}"/>
                    </a:ext>
                  </a:extLst>
                </p:cNvPr>
                <p:cNvPicPr/>
                <p:nvPr/>
              </p:nvPicPr>
              <p:blipFill>
                <a:blip r:embed="rId200"/>
                <a:stretch>
                  <a:fillRect/>
                </a:stretch>
              </p:blipFill>
              <p:spPr>
                <a:xfrm>
                  <a:off x="3839441" y="6873909"/>
                  <a:ext cx="169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7" name="Ink 146">
                  <a:extLst>
                    <a:ext uri="{FF2B5EF4-FFF2-40B4-BE49-F238E27FC236}">
                      <a16:creationId xmlns:a16="http://schemas.microsoft.com/office/drawing/2014/main" id="{CC9F7EE2-E3CF-FC4F-A5E8-F3797566CFC0}"/>
                    </a:ext>
                  </a:extLst>
                </p14:cNvPr>
                <p14:cNvContentPartPr/>
                <p14:nvPr/>
              </p14:nvContentPartPr>
              <p14:xfrm>
                <a:off x="4014041" y="6894789"/>
                <a:ext cx="2880" cy="2880"/>
              </p14:xfrm>
            </p:contentPart>
          </mc:Choice>
          <mc:Fallback xmlns="">
            <p:pic>
              <p:nvPicPr>
                <p:cNvPr id="147" name="Ink 146">
                  <a:extLst>
                    <a:ext uri="{FF2B5EF4-FFF2-40B4-BE49-F238E27FC236}">
                      <a16:creationId xmlns:a16="http://schemas.microsoft.com/office/drawing/2014/main" id="{CC9F7EE2-E3CF-FC4F-A5E8-F3797566CFC0}"/>
                    </a:ext>
                  </a:extLst>
                </p:cNvPr>
                <p:cNvPicPr/>
                <p:nvPr/>
              </p:nvPicPr>
              <p:blipFill>
                <a:blip r:embed="rId202"/>
                <a:stretch>
                  <a:fillRect/>
                </a:stretch>
              </p:blipFill>
              <p:spPr>
                <a:xfrm>
                  <a:off x="4003601" y="6884349"/>
                  <a:ext cx="2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8" name="Ink 147">
                  <a:extLst>
                    <a:ext uri="{FF2B5EF4-FFF2-40B4-BE49-F238E27FC236}">
                      <a16:creationId xmlns:a16="http://schemas.microsoft.com/office/drawing/2014/main" id="{DA8D8B1C-ACA7-9E43-9BD1-76E052B87397}"/>
                    </a:ext>
                  </a:extLst>
                </p14:cNvPr>
                <p14:cNvContentPartPr/>
                <p14:nvPr/>
              </p14:nvContentPartPr>
              <p14:xfrm>
                <a:off x="3986321" y="6907389"/>
                <a:ext cx="96480" cy="81000"/>
              </p14:xfrm>
            </p:contentPart>
          </mc:Choice>
          <mc:Fallback xmlns="">
            <p:pic>
              <p:nvPicPr>
                <p:cNvPr id="148" name="Ink 147">
                  <a:extLst>
                    <a:ext uri="{FF2B5EF4-FFF2-40B4-BE49-F238E27FC236}">
                      <a16:creationId xmlns:a16="http://schemas.microsoft.com/office/drawing/2014/main" id="{DA8D8B1C-ACA7-9E43-9BD1-76E052B87397}"/>
                    </a:ext>
                  </a:extLst>
                </p:cNvPr>
                <p:cNvPicPr/>
                <p:nvPr/>
              </p:nvPicPr>
              <p:blipFill>
                <a:blip r:embed="rId204"/>
                <a:stretch>
                  <a:fillRect/>
                </a:stretch>
              </p:blipFill>
              <p:spPr>
                <a:xfrm>
                  <a:off x="3975881" y="6896949"/>
                  <a:ext cx="11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9" name="Ink 148">
                  <a:extLst>
                    <a:ext uri="{FF2B5EF4-FFF2-40B4-BE49-F238E27FC236}">
                      <a16:creationId xmlns:a16="http://schemas.microsoft.com/office/drawing/2014/main" id="{D3B89BF2-2E4B-6247-8552-CBD1CAAF4FA9}"/>
                    </a:ext>
                  </a:extLst>
                </p14:cNvPr>
                <p14:cNvContentPartPr/>
                <p14:nvPr/>
              </p14:nvContentPartPr>
              <p14:xfrm>
                <a:off x="4057601" y="6940149"/>
                <a:ext cx="27720" cy="38160"/>
              </p14:xfrm>
            </p:contentPart>
          </mc:Choice>
          <mc:Fallback xmlns="">
            <p:pic>
              <p:nvPicPr>
                <p:cNvPr id="149" name="Ink 148">
                  <a:extLst>
                    <a:ext uri="{FF2B5EF4-FFF2-40B4-BE49-F238E27FC236}">
                      <a16:creationId xmlns:a16="http://schemas.microsoft.com/office/drawing/2014/main" id="{D3B89BF2-2E4B-6247-8552-CBD1CAAF4FA9}"/>
                    </a:ext>
                  </a:extLst>
                </p:cNvPr>
                <p:cNvPicPr/>
                <p:nvPr/>
              </p:nvPicPr>
              <p:blipFill>
                <a:blip r:embed="rId206"/>
                <a:stretch>
                  <a:fillRect/>
                </a:stretch>
              </p:blipFill>
              <p:spPr>
                <a:xfrm>
                  <a:off x="4047161" y="6929709"/>
                  <a:ext cx="47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0" name="Ink 149">
                  <a:extLst>
                    <a:ext uri="{FF2B5EF4-FFF2-40B4-BE49-F238E27FC236}">
                      <a16:creationId xmlns:a16="http://schemas.microsoft.com/office/drawing/2014/main" id="{6EA5706C-AA50-614D-94AA-D623B9AE7BFC}"/>
                    </a:ext>
                  </a:extLst>
                </p14:cNvPr>
                <p14:cNvContentPartPr/>
                <p14:nvPr/>
              </p14:nvContentPartPr>
              <p14:xfrm>
                <a:off x="4095041" y="6909909"/>
                <a:ext cx="7920" cy="7200"/>
              </p14:xfrm>
            </p:contentPart>
          </mc:Choice>
          <mc:Fallback xmlns="">
            <p:pic>
              <p:nvPicPr>
                <p:cNvPr id="150" name="Ink 149">
                  <a:extLst>
                    <a:ext uri="{FF2B5EF4-FFF2-40B4-BE49-F238E27FC236}">
                      <a16:creationId xmlns:a16="http://schemas.microsoft.com/office/drawing/2014/main" id="{6EA5706C-AA50-614D-94AA-D623B9AE7BFC}"/>
                    </a:ext>
                  </a:extLst>
                </p:cNvPr>
                <p:cNvPicPr/>
                <p:nvPr/>
              </p:nvPicPr>
              <p:blipFill>
                <a:blip r:embed="rId208"/>
                <a:stretch>
                  <a:fillRect/>
                </a:stretch>
              </p:blipFill>
              <p:spPr>
                <a:xfrm>
                  <a:off x="4084601" y="6899469"/>
                  <a:ext cx="2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1" name="Ink 150">
                  <a:extLst>
                    <a:ext uri="{FF2B5EF4-FFF2-40B4-BE49-F238E27FC236}">
                      <a16:creationId xmlns:a16="http://schemas.microsoft.com/office/drawing/2014/main" id="{72F2CE75-E94F-7042-81B9-570E4BE419AB}"/>
                    </a:ext>
                  </a:extLst>
                </p14:cNvPr>
                <p14:cNvContentPartPr/>
                <p14:nvPr/>
              </p14:nvContentPartPr>
              <p14:xfrm>
                <a:off x="4109081" y="6844029"/>
                <a:ext cx="102600" cy="149400"/>
              </p14:xfrm>
            </p:contentPart>
          </mc:Choice>
          <mc:Fallback xmlns="">
            <p:pic>
              <p:nvPicPr>
                <p:cNvPr id="151" name="Ink 150">
                  <a:extLst>
                    <a:ext uri="{FF2B5EF4-FFF2-40B4-BE49-F238E27FC236}">
                      <a16:creationId xmlns:a16="http://schemas.microsoft.com/office/drawing/2014/main" id="{72F2CE75-E94F-7042-81B9-570E4BE419AB}"/>
                    </a:ext>
                  </a:extLst>
                </p:cNvPr>
                <p:cNvPicPr/>
                <p:nvPr/>
              </p:nvPicPr>
              <p:blipFill>
                <a:blip r:embed="rId210"/>
                <a:stretch>
                  <a:fillRect/>
                </a:stretch>
              </p:blipFill>
              <p:spPr>
                <a:xfrm>
                  <a:off x="4098641" y="6833589"/>
                  <a:ext cx="122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2" name="Ink 151">
                  <a:extLst>
                    <a:ext uri="{FF2B5EF4-FFF2-40B4-BE49-F238E27FC236}">
                      <a16:creationId xmlns:a16="http://schemas.microsoft.com/office/drawing/2014/main" id="{7FEB3714-D128-F24E-B734-E3F955675AA5}"/>
                    </a:ext>
                  </a:extLst>
                </p14:cNvPr>
                <p14:cNvContentPartPr/>
                <p14:nvPr/>
              </p14:nvContentPartPr>
              <p14:xfrm>
                <a:off x="4201601" y="6887229"/>
                <a:ext cx="131760" cy="106200"/>
              </p14:xfrm>
            </p:contentPart>
          </mc:Choice>
          <mc:Fallback xmlns="">
            <p:pic>
              <p:nvPicPr>
                <p:cNvPr id="152" name="Ink 151">
                  <a:extLst>
                    <a:ext uri="{FF2B5EF4-FFF2-40B4-BE49-F238E27FC236}">
                      <a16:creationId xmlns:a16="http://schemas.microsoft.com/office/drawing/2014/main" id="{7FEB3714-D128-F24E-B734-E3F955675AA5}"/>
                    </a:ext>
                  </a:extLst>
                </p:cNvPr>
                <p:cNvPicPr/>
                <p:nvPr/>
              </p:nvPicPr>
              <p:blipFill>
                <a:blip r:embed="rId212"/>
                <a:stretch>
                  <a:fillRect/>
                </a:stretch>
              </p:blipFill>
              <p:spPr>
                <a:xfrm>
                  <a:off x="4191161" y="6876753"/>
                  <a:ext cx="151920" cy="126429"/>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3" name="Ink 152">
                  <a:extLst>
                    <a:ext uri="{FF2B5EF4-FFF2-40B4-BE49-F238E27FC236}">
                      <a16:creationId xmlns:a16="http://schemas.microsoft.com/office/drawing/2014/main" id="{D2BB523C-6586-6E4C-B090-48C77EEA597C}"/>
                    </a:ext>
                  </a:extLst>
                </p14:cNvPr>
                <p14:cNvContentPartPr/>
                <p14:nvPr/>
              </p14:nvContentPartPr>
              <p14:xfrm>
                <a:off x="4253441" y="6904869"/>
                <a:ext cx="105120" cy="10440"/>
              </p14:xfrm>
            </p:contentPart>
          </mc:Choice>
          <mc:Fallback xmlns="">
            <p:pic>
              <p:nvPicPr>
                <p:cNvPr id="153" name="Ink 152">
                  <a:extLst>
                    <a:ext uri="{FF2B5EF4-FFF2-40B4-BE49-F238E27FC236}">
                      <a16:creationId xmlns:a16="http://schemas.microsoft.com/office/drawing/2014/main" id="{D2BB523C-6586-6E4C-B090-48C77EEA597C}"/>
                    </a:ext>
                  </a:extLst>
                </p:cNvPr>
                <p:cNvPicPr/>
                <p:nvPr/>
              </p:nvPicPr>
              <p:blipFill>
                <a:blip r:embed="rId214"/>
                <a:stretch>
                  <a:fillRect/>
                </a:stretch>
              </p:blipFill>
              <p:spPr>
                <a:xfrm>
                  <a:off x="4243001" y="6894429"/>
                  <a:ext cx="125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4" name="Ink 153">
                  <a:extLst>
                    <a:ext uri="{FF2B5EF4-FFF2-40B4-BE49-F238E27FC236}">
                      <a16:creationId xmlns:a16="http://schemas.microsoft.com/office/drawing/2014/main" id="{5A9D7366-9C3E-0845-916F-D40FD456DFD9}"/>
                    </a:ext>
                  </a:extLst>
                </p14:cNvPr>
                <p14:cNvContentPartPr/>
                <p14:nvPr/>
              </p14:nvContentPartPr>
              <p14:xfrm>
                <a:off x="4366121" y="6927549"/>
                <a:ext cx="28080" cy="65880"/>
              </p14:xfrm>
            </p:contentPart>
          </mc:Choice>
          <mc:Fallback xmlns="">
            <p:pic>
              <p:nvPicPr>
                <p:cNvPr id="154" name="Ink 153">
                  <a:extLst>
                    <a:ext uri="{FF2B5EF4-FFF2-40B4-BE49-F238E27FC236}">
                      <a16:creationId xmlns:a16="http://schemas.microsoft.com/office/drawing/2014/main" id="{5A9D7366-9C3E-0845-916F-D40FD456DFD9}"/>
                    </a:ext>
                  </a:extLst>
                </p:cNvPr>
                <p:cNvPicPr/>
                <p:nvPr/>
              </p:nvPicPr>
              <p:blipFill>
                <a:blip r:embed="rId216"/>
                <a:stretch>
                  <a:fillRect/>
                </a:stretch>
              </p:blipFill>
              <p:spPr>
                <a:xfrm>
                  <a:off x="4355681" y="6917109"/>
                  <a:ext cx="48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5" name="Ink 154">
                  <a:extLst>
                    <a:ext uri="{FF2B5EF4-FFF2-40B4-BE49-F238E27FC236}">
                      <a16:creationId xmlns:a16="http://schemas.microsoft.com/office/drawing/2014/main" id="{D56C7B0A-DCD7-2B40-BE68-E974C201FB1B}"/>
                    </a:ext>
                  </a:extLst>
                </p14:cNvPr>
                <p14:cNvContentPartPr/>
                <p14:nvPr/>
              </p14:nvContentPartPr>
              <p14:xfrm>
                <a:off x="4391321" y="6892629"/>
                <a:ext cx="35640" cy="25200"/>
              </p14:xfrm>
            </p:contentPart>
          </mc:Choice>
          <mc:Fallback xmlns="">
            <p:pic>
              <p:nvPicPr>
                <p:cNvPr id="155" name="Ink 154">
                  <a:extLst>
                    <a:ext uri="{FF2B5EF4-FFF2-40B4-BE49-F238E27FC236}">
                      <a16:creationId xmlns:a16="http://schemas.microsoft.com/office/drawing/2014/main" id="{D56C7B0A-DCD7-2B40-BE68-E974C201FB1B}"/>
                    </a:ext>
                  </a:extLst>
                </p:cNvPr>
                <p:cNvPicPr/>
                <p:nvPr/>
              </p:nvPicPr>
              <p:blipFill>
                <a:blip r:embed="rId218"/>
                <a:stretch>
                  <a:fillRect/>
                </a:stretch>
              </p:blipFill>
              <p:spPr>
                <a:xfrm>
                  <a:off x="4380985" y="6882038"/>
                  <a:ext cx="55598" cy="45652"/>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6" name="Ink 155">
                  <a:extLst>
                    <a:ext uri="{FF2B5EF4-FFF2-40B4-BE49-F238E27FC236}">
                      <a16:creationId xmlns:a16="http://schemas.microsoft.com/office/drawing/2014/main" id="{04B43247-D01E-9244-93BD-CBD5DF2139D7}"/>
                    </a:ext>
                  </a:extLst>
                </p14:cNvPr>
                <p14:cNvContentPartPr/>
                <p14:nvPr/>
              </p14:nvContentPartPr>
              <p14:xfrm>
                <a:off x="4414001" y="6917469"/>
                <a:ext cx="126720" cy="83880"/>
              </p14:xfrm>
            </p:contentPart>
          </mc:Choice>
          <mc:Fallback xmlns="">
            <p:pic>
              <p:nvPicPr>
                <p:cNvPr id="156" name="Ink 155">
                  <a:extLst>
                    <a:ext uri="{FF2B5EF4-FFF2-40B4-BE49-F238E27FC236}">
                      <a16:creationId xmlns:a16="http://schemas.microsoft.com/office/drawing/2014/main" id="{04B43247-D01E-9244-93BD-CBD5DF2139D7}"/>
                    </a:ext>
                  </a:extLst>
                </p:cNvPr>
                <p:cNvPicPr/>
                <p:nvPr/>
              </p:nvPicPr>
              <p:blipFill>
                <a:blip r:embed="rId220"/>
                <a:stretch>
                  <a:fillRect/>
                </a:stretch>
              </p:blipFill>
              <p:spPr>
                <a:xfrm>
                  <a:off x="4403561" y="6907029"/>
                  <a:ext cx="146880" cy="104040"/>
                </a:xfrm>
                <a:prstGeom prst="rect">
                  <a:avLst/>
                </a:prstGeom>
              </p:spPr>
            </p:pic>
          </mc:Fallback>
        </mc:AlternateContent>
      </p:grpSp>
      <p:grpSp>
        <p:nvGrpSpPr>
          <p:cNvPr id="163" name="Group 162">
            <a:extLst>
              <a:ext uri="{FF2B5EF4-FFF2-40B4-BE49-F238E27FC236}">
                <a16:creationId xmlns:a16="http://schemas.microsoft.com/office/drawing/2014/main" id="{6D01909A-E7E1-5F42-86DC-C8B844B03B12}"/>
              </a:ext>
            </a:extLst>
          </p:cNvPr>
          <p:cNvGrpSpPr/>
          <p:nvPr/>
        </p:nvGrpSpPr>
        <p:grpSpPr>
          <a:xfrm>
            <a:off x="4360267" y="3461338"/>
            <a:ext cx="198000" cy="211680"/>
            <a:chOff x="4360267" y="3461338"/>
            <a:chExt cx="198000" cy="211680"/>
          </a:xfrm>
        </p:grpSpPr>
        <mc:AlternateContent xmlns:mc="http://schemas.openxmlformats.org/markup-compatibility/2006" xmlns:p14="http://schemas.microsoft.com/office/powerpoint/2010/main">
          <mc:Choice Requires="p14">
            <p:contentPart p14:bwMode="auto" r:id="rId221">
              <p14:nvContentPartPr>
                <p14:cNvPr id="161" name="Ink 160">
                  <a:extLst>
                    <a:ext uri="{FF2B5EF4-FFF2-40B4-BE49-F238E27FC236}">
                      <a16:creationId xmlns:a16="http://schemas.microsoft.com/office/drawing/2014/main" id="{11E6448B-1457-A44C-B536-F05806AD4021}"/>
                    </a:ext>
                  </a:extLst>
                </p14:cNvPr>
                <p14:cNvContentPartPr/>
                <p14:nvPr/>
              </p14:nvContentPartPr>
              <p14:xfrm>
                <a:off x="4409587" y="3461338"/>
                <a:ext cx="113400" cy="198000"/>
              </p14:xfrm>
            </p:contentPart>
          </mc:Choice>
          <mc:Fallback xmlns="">
            <p:pic>
              <p:nvPicPr>
                <p:cNvPr id="161" name="Ink 160">
                  <a:extLst>
                    <a:ext uri="{FF2B5EF4-FFF2-40B4-BE49-F238E27FC236}">
                      <a16:creationId xmlns:a16="http://schemas.microsoft.com/office/drawing/2014/main" id="{11E6448B-1457-A44C-B536-F05806AD4021}"/>
                    </a:ext>
                  </a:extLst>
                </p:cNvPr>
                <p:cNvPicPr/>
                <p:nvPr/>
              </p:nvPicPr>
              <p:blipFill>
                <a:blip r:embed="rId222"/>
                <a:stretch>
                  <a:fillRect/>
                </a:stretch>
              </p:blipFill>
              <p:spPr>
                <a:xfrm>
                  <a:off x="4402027" y="3453778"/>
                  <a:ext cx="128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2" name="Ink 161">
                  <a:extLst>
                    <a:ext uri="{FF2B5EF4-FFF2-40B4-BE49-F238E27FC236}">
                      <a16:creationId xmlns:a16="http://schemas.microsoft.com/office/drawing/2014/main" id="{5EB1C2CA-5519-1B40-8EBE-46F919321666}"/>
                    </a:ext>
                  </a:extLst>
                </p14:cNvPr>
                <p14:cNvContentPartPr/>
                <p14:nvPr/>
              </p14:nvContentPartPr>
              <p14:xfrm>
                <a:off x="4360267" y="3468178"/>
                <a:ext cx="198000" cy="204840"/>
              </p14:xfrm>
            </p:contentPart>
          </mc:Choice>
          <mc:Fallback xmlns="">
            <p:pic>
              <p:nvPicPr>
                <p:cNvPr id="162" name="Ink 161">
                  <a:extLst>
                    <a:ext uri="{FF2B5EF4-FFF2-40B4-BE49-F238E27FC236}">
                      <a16:creationId xmlns:a16="http://schemas.microsoft.com/office/drawing/2014/main" id="{5EB1C2CA-5519-1B40-8EBE-46F919321666}"/>
                    </a:ext>
                  </a:extLst>
                </p:cNvPr>
                <p:cNvPicPr/>
                <p:nvPr/>
              </p:nvPicPr>
              <p:blipFill>
                <a:blip r:embed="rId224"/>
                <a:stretch>
                  <a:fillRect/>
                </a:stretch>
              </p:blipFill>
              <p:spPr>
                <a:xfrm>
                  <a:off x="4352707" y="3460618"/>
                  <a:ext cx="213120" cy="21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164" name="Ink 163">
                <a:extLst>
                  <a:ext uri="{FF2B5EF4-FFF2-40B4-BE49-F238E27FC236}">
                    <a16:creationId xmlns:a16="http://schemas.microsoft.com/office/drawing/2014/main" id="{B682B6EE-55CE-104E-A749-E27F74503E48}"/>
                  </a:ext>
                </a:extLst>
              </p14:cNvPr>
              <p14:cNvContentPartPr/>
              <p14:nvPr/>
            </p14:nvContentPartPr>
            <p14:xfrm>
              <a:off x="550027" y="4921858"/>
              <a:ext cx="35640" cy="84960"/>
            </p14:xfrm>
          </p:contentPart>
        </mc:Choice>
        <mc:Fallback xmlns="">
          <p:pic>
            <p:nvPicPr>
              <p:cNvPr id="164" name="Ink 163">
                <a:extLst>
                  <a:ext uri="{FF2B5EF4-FFF2-40B4-BE49-F238E27FC236}">
                    <a16:creationId xmlns:a16="http://schemas.microsoft.com/office/drawing/2014/main" id="{B682B6EE-55CE-104E-A749-E27F74503E48}"/>
                  </a:ext>
                </a:extLst>
              </p:cNvPr>
              <p:cNvPicPr/>
              <p:nvPr/>
            </p:nvPicPr>
            <p:blipFill>
              <a:blip r:embed="rId226"/>
              <a:stretch>
                <a:fillRect/>
              </a:stretch>
            </p:blipFill>
            <p:spPr>
              <a:xfrm>
                <a:off x="542467" y="4914298"/>
                <a:ext cx="50760" cy="100080"/>
              </a:xfrm>
              <a:prstGeom prst="rect">
                <a:avLst/>
              </a:prstGeom>
            </p:spPr>
          </p:pic>
        </mc:Fallback>
      </mc:AlternateContent>
      <p:grpSp>
        <p:nvGrpSpPr>
          <p:cNvPr id="335" name="Group 334">
            <a:extLst>
              <a:ext uri="{FF2B5EF4-FFF2-40B4-BE49-F238E27FC236}">
                <a16:creationId xmlns:a16="http://schemas.microsoft.com/office/drawing/2014/main" id="{7CE13148-B095-1B4E-8342-DB20E077C225}"/>
              </a:ext>
            </a:extLst>
          </p:cNvPr>
          <p:cNvGrpSpPr/>
          <p:nvPr/>
        </p:nvGrpSpPr>
        <p:grpSpPr>
          <a:xfrm>
            <a:off x="5982805" y="4875520"/>
            <a:ext cx="186480" cy="265680"/>
            <a:chOff x="5982805" y="4875520"/>
            <a:chExt cx="186480" cy="265680"/>
          </a:xfrm>
        </p:grpSpPr>
        <mc:AlternateContent xmlns:mc="http://schemas.openxmlformats.org/markup-compatibility/2006" xmlns:p14="http://schemas.microsoft.com/office/powerpoint/2010/main">
          <mc:Choice Requires="p14">
            <p:contentPart p14:bwMode="auto" r:id="rId227">
              <p14:nvContentPartPr>
                <p14:cNvPr id="332" name="Ink 331">
                  <a:extLst>
                    <a:ext uri="{FF2B5EF4-FFF2-40B4-BE49-F238E27FC236}">
                      <a16:creationId xmlns:a16="http://schemas.microsoft.com/office/drawing/2014/main" id="{8A83BBBE-4AB2-7645-9005-A3FDE8A16C74}"/>
                    </a:ext>
                  </a:extLst>
                </p14:cNvPr>
                <p14:cNvContentPartPr/>
                <p14:nvPr/>
              </p14:nvContentPartPr>
              <p14:xfrm>
                <a:off x="6133645" y="5109880"/>
                <a:ext cx="35640" cy="26280"/>
              </p14:xfrm>
            </p:contentPart>
          </mc:Choice>
          <mc:Fallback xmlns="">
            <p:pic>
              <p:nvPicPr>
                <p:cNvPr id="332" name="Ink 331">
                  <a:extLst>
                    <a:ext uri="{FF2B5EF4-FFF2-40B4-BE49-F238E27FC236}">
                      <a16:creationId xmlns:a16="http://schemas.microsoft.com/office/drawing/2014/main" id="{8A83BBBE-4AB2-7645-9005-A3FDE8A16C74}"/>
                    </a:ext>
                  </a:extLst>
                </p:cNvPr>
                <p:cNvPicPr/>
                <p:nvPr/>
              </p:nvPicPr>
              <p:blipFill>
                <a:blip r:embed="rId228"/>
                <a:stretch>
                  <a:fillRect/>
                </a:stretch>
              </p:blipFill>
              <p:spPr>
                <a:xfrm>
                  <a:off x="6126161" y="5102422"/>
                  <a:ext cx="50609" cy="41196"/>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33" name="Ink 332">
                  <a:extLst>
                    <a:ext uri="{FF2B5EF4-FFF2-40B4-BE49-F238E27FC236}">
                      <a16:creationId xmlns:a16="http://schemas.microsoft.com/office/drawing/2014/main" id="{EE27E882-0C80-F949-9420-BE28B11755C2}"/>
                    </a:ext>
                  </a:extLst>
                </p14:cNvPr>
                <p14:cNvContentPartPr/>
                <p14:nvPr/>
              </p14:nvContentPartPr>
              <p14:xfrm>
                <a:off x="5982805" y="4875520"/>
                <a:ext cx="146520" cy="181440"/>
              </p14:xfrm>
            </p:contentPart>
          </mc:Choice>
          <mc:Fallback xmlns="">
            <p:pic>
              <p:nvPicPr>
                <p:cNvPr id="333" name="Ink 332">
                  <a:extLst>
                    <a:ext uri="{FF2B5EF4-FFF2-40B4-BE49-F238E27FC236}">
                      <a16:creationId xmlns:a16="http://schemas.microsoft.com/office/drawing/2014/main" id="{EE27E882-0C80-F949-9420-BE28B11755C2}"/>
                    </a:ext>
                  </a:extLst>
                </p:cNvPr>
                <p:cNvPicPr/>
                <p:nvPr/>
              </p:nvPicPr>
              <p:blipFill>
                <a:blip r:embed="rId230"/>
                <a:stretch>
                  <a:fillRect/>
                </a:stretch>
              </p:blipFill>
              <p:spPr>
                <a:xfrm>
                  <a:off x="5975245" y="4867975"/>
                  <a:ext cx="161640" cy="19653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34" name="Ink 333">
                  <a:extLst>
                    <a:ext uri="{FF2B5EF4-FFF2-40B4-BE49-F238E27FC236}">
                      <a16:creationId xmlns:a16="http://schemas.microsoft.com/office/drawing/2014/main" id="{F3D8C760-A58D-444F-9885-BD84A7643628}"/>
                    </a:ext>
                  </a:extLst>
                </p14:cNvPr>
                <p14:cNvContentPartPr/>
                <p14:nvPr/>
              </p14:nvContentPartPr>
              <p14:xfrm>
                <a:off x="6137965" y="5118520"/>
                <a:ext cx="27000" cy="22680"/>
              </p14:xfrm>
            </p:contentPart>
          </mc:Choice>
          <mc:Fallback xmlns="">
            <p:pic>
              <p:nvPicPr>
                <p:cNvPr id="334" name="Ink 333">
                  <a:extLst>
                    <a:ext uri="{FF2B5EF4-FFF2-40B4-BE49-F238E27FC236}">
                      <a16:creationId xmlns:a16="http://schemas.microsoft.com/office/drawing/2014/main" id="{F3D8C760-A58D-444F-9885-BD84A7643628}"/>
                    </a:ext>
                  </a:extLst>
                </p:cNvPr>
                <p:cNvPicPr/>
                <p:nvPr/>
              </p:nvPicPr>
              <p:blipFill>
                <a:blip r:embed="rId232"/>
                <a:stretch>
                  <a:fillRect/>
                </a:stretch>
              </p:blipFill>
              <p:spPr>
                <a:xfrm>
                  <a:off x="6130405" y="5110838"/>
                  <a:ext cx="42120" cy="3804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336" name="Ink 335">
                <a:extLst>
                  <a:ext uri="{FF2B5EF4-FFF2-40B4-BE49-F238E27FC236}">
                    <a16:creationId xmlns:a16="http://schemas.microsoft.com/office/drawing/2014/main" id="{5633D32B-AF47-E745-ADFF-72E6F948151F}"/>
                  </a:ext>
                </a:extLst>
              </p14:cNvPr>
              <p14:cNvContentPartPr/>
              <p14:nvPr/>
            </p14:nvContentPartPr>
            <p14:xfrm>
              <a:off x="9670285" y="4848160"/>
              <a:ext cx="222120" cy="159840"/>
            </p14:xfrm>
          </p:contentPart>
        </mc:Choice>
        <mc:Fallback xmlns="">
          <p:pic>
            <p:nvPicPr>
              <p:cNvPr id="336" name="Ink 335">
                <a:extLst>
                  <a:ext uri="{FF2B5EF4-FFF2-40B4-BE49-F238E27FC236}">
                    <a16:creationId xmlns:a16="http://schemas.microsoft.com/office/drawing/2014/main" id="{5633D32B-AF47-E745-ADFF-72E6F948151F}"/>
                  </a:ext>
                </a:extLst>
              </p:cNvPr>
              <p:cNvPicPr/>
              <p:nvPr/>
            </p:nvPicPr>
            <p:blipFill>
              <a:blip r:embed="rId234"/>
              <a:stretch>
                <a:fillRect/>
              </a:stretch>
            </p:blipFill>
            <p:spPr>
              <a:xfrm>
                <a:off x="9662725" y="4840600"/>
                <a:ext cx="237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37" name="Ink 336">
                <a:extLst>
                  <a:ext uri="{FF2B5EF4-FFF2-40B4-BE49-F238E27FC236}">
                    <a16:creationId xmlns:a16="http://schemas.microsoft.com/office/drawing/2014/main" id="{F9E310CD-DFDE-2449-9969-9CA63AB7586A}"/>
                  </a:ext>
                </a:extLst>
              </p14:cNvPr>
              <p14:cNvContentPartPr/>
              <p14:nvPr/>
            </p14:nvContentPartPr>
            <p14:xfrm>
              <a:off x="9838405" y="5118520"/>
              <a:ext cx="44640" cy="18000"/>
            </p14:xfrm>
          </p:contentPart>
        </mc:Choice>
        <mc:Fallback xmlns="">
          <p:pic>
            <p:nvPicPr>
              <p:cNvPr id="337" name="Ink 336">
                <a:extLst>
                  <a:ext uri="{FF2B5EF4-FFF2-40B4-BE49-F238E27FC236}">
                    <a16:creationId xmlns:a16="http://schemas.microsoft.com/office/drawing/2014/main" id="{F9E310CD-DFDE-2449-9969-9CA63AB7586A}"/>
                  </a:ext>
                </a:extLst>
              </p:cNvPr>
              <p:cNvPicPr/>
              <p:nvPr/>
            </p:nvPicPr>
            <p:blipFill>
              <a:blip r:embed="rId236"/>
              <a:stretch>
                <a:fillRect/>
              </a:stretch>
            </p:blipFill>
            <p:spPr>
              <a:xfrm>
                <a:off x="9830845" y="5110960"/>
                <a:ext cx="59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38" name="Ink 337">
                <a:extLst>
                  <a:ext uri="{FF2B5EF4-FFF2-40B4-BE49-F238E27FC236}">
                    <a16:creationId xmlns:a16="http://schemas.microsoft.com/office/drawing/2014/main" id="{11106CFD-F48E-364C-A0F6-EA88D0451D29}"/>
                  </a:ext>
                </a:extLst>
              </p14:cNvPr>
              <p14:cNvContentPartPr/>
              <p14:nvPr/>
            </p14:nvContentPartPr>
            <p14:xfrm>
              <a:off x="3066840" y="5442152"/>
              <a:ext cx="18000" cy="18000"/>
            </p14:xfrm>
          </p:contentPart>
        </mc:Choice>
        <mc:Fallback xmlns="">
          <p:pic>
            <p:nvPicPr>
              <p:cNvPr id="338" name="Ink 337">
                <a:extLst>
                  <a:ext uri="{FF2B5EF4-FFF2-40B4-BE49-F238E27FC236}">
                    <a16:creationId xmlns:a16="http://schemas.microsoft.com/office/drawing/2014/main" id="{11106CFD-F48E-364C-A0F6-EA88D0451D29}"/>
                  </a:ext>
                </a:extLst>
              </p:cNvPr>
              <p:cNvPicPr/>
              <p:nvPr/>
            </p:nvPicPr>
            <p:blipFill>
              <a:blip r:embed="rId238"/>
              <a:stretch>
                <a:fillRect/>
              </a:stretch>
            </p:blipFill>
            <p:spPr>
              <a:xfrm>
                <a:off x="3059280" y="5434592"/>
                <a:ext cx="33120" cy="33120"/>
              </a:xfrm>
              <a:prstGeom prst="rect">
                <a:avLst/>
              </a:prstGeom>
            </p:spPr>
          </p:pic>
        </mc:Fallback>
      </mc:AlternateContent>
      <p:grpSp>
        <p:nvGrpSpPr>
          <p:cNvPr id="347" name="Group 346">
            <a:extLst>
              <a:ext uri="{FF2B5EF4-FFF2-40B4-BE49-F238E27FC236}">
                <a16:creationId xmlns:a16="http://schemas.microsoft.com/office/drawing/2014/main" id="{4EE75340-126D-2B4B-80F1-FEE0787A57C6}"/>
              </a:ext>
            </a:extLst>
          </p:cNvPr>
          <p:cNvGrpSpPr/>
          <p:nvPr/>
        </p:nvGrpSpPr>
        <p:grpSpPr>
          <a:xfrm>
            <a:off x="585672" y="4672318"/>
            <a:ext cx="4134240" cy="1053874"/>
            <a:chOff x="585672" y="4672318"/>
            <a:chExt cx="4134240" cy="1053874"/>
          </a:xfrm>
        </p:grpSpPr>
        <mc:AlternateContent xmlns:mc="http://schemas.openxmlformats.org/markup-compatibility/2006" xmlns:p14="http://schemas.microsoft.com/office/powerpoint/2010/main">
          <mc:Choice Requires="p14">
            <p:contentPart p14:bwMode="auto" r:id="rId239">
              <p14:nvContentPartPr>
                <p14:cNvPr id="212" name="Ink 211">
                  <a:extLst>
                    <a:ext uri="{FF2B5EF4-FFF2-40B4-BE49-F238E27FC236}">
                      <a16:creationId xmlns:a16="http://schemas.microsoft.com/office/drawing/2014/main" id="{B09D9AEC-B9E0-084D-B8E2-09149836ADD8}"/>
                    </a:ext>
                  </a:extLst>
                </p14:cNvPr>
                <p14:cNvContentPartPr/>
                <p14:nvPr/>
              </p14:nvContentPartPr>
              <p14:xfrm>
                <a:off x="3115032" y="4748278"/>
                <a:ext cx="36360" cy="77040"/>
              </p14:xfrm>
            </p:contentPart>
          </mc:Choice>
          <mc:Fallback xmlns="">
            <p:pic>
              <p:nvPicPr>
                <p:cNvPr id="212" name="Ink 211">
                  <a:extLst>
                    <a:ext uri="{FF2B5EF4-FFF2-40B4-BE49-F238E27FC236}">
                      <a16:creationId xmlns:a16="http://schemas.microsoft.com/office/drawing/2014/main" id="{B09D9AEC-B9E0-084D-B8E2-09149836ADD8}"/>
                    </a:ext>
                  </a:extLst>
                </p:cNvPr>
                <p:cNvPicPr/>
                <p:nvPr/>
              </p:nvPicPr>
              <p:blipFill>
                <a:blip r:embed="rId240"/>
                <a:stretch>
                  <a:fillRect/>
                </a:stretch>
              </p:blipFill>
              <p:spPr>
                <a:xfrm>
                  <a:off x="3107472" y="4740718"/>
                  <a:ext cx="51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3" name="Ink 212">
                  <a:extLst>
                    <a:ext uri="{FF2B5EF4-FFF2-40B4-BE49-F238E27FC236}">
                      <a16:creationId xmlns:a16="http://schemas.microsoft.com/office/drawing/2014/main" id="{B9ED0183-F4F2-4E46-8EA8-E28E6C3F5EA6}"/>
                    </a:ext>
                  </a:extLst>
                </p14:cNvPr>
                <p14:cNvContentPartPr/>
                <p14:nvPr/>
              </p14:nvContentPartPr>
              <p14:xfrm>
                <a:off x="3181992" y="4672318"/>
                <a:ext cx="24120" cy="147960"/>
              </p14:xfrm>
            </p:contentPart>
          </mc:Choice>
          <mc:Fallback xmlns="">
            <p:pic>
              <p:nvPicPr>
                <p:cNvPr id="213" name="Ink 212">
                  <a:extLst>
                    <a:ext uri="{FF2B5EF4-FFF2-40B4-BE49-F238E27FC236}">
                      <a16:creationId xmlns:a16="http://schemas.microsoft.com/office/drawing/2014/main" id="{B9ED0183-F4F2-4E46-8EA8-E28E6C3F5EA6}"/>
                    </a:ext>
                  </a:extLst>
                </p:cNvPr>
                <p:cNvPicPr/>
                <p:nvPr/>
              </p:nvPicPr>
              <p:blipFill>
                <a:blip r:embed="rId242"/>
                <a:stretch>
                  <a:fillRect/>
                </a:stretch>
              </p:blipFill>
              <p:spPr>
                <a:xfrm>
                  <a:off x="3171552" y="4661878"/>
                  <a:ext cx="44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4" name="Ink 213">
                  <a:extLst>
                    <a:ext uri="{FF2B5EF4-FFF2-40B4-BE49-F238E27FC236}">
                      <a16:creationId xmlns:a16="http://schemas.microsoft.com/office/drawing/2014/main" id="{465D231A-F6B4-C241-82E8-C24557C4FC9E}"/>
                    </a:ext>
                  </a:extLst>
                </p14:cNvPr>
                <p14:cNvContentPartPr/>
                <p14:nvPr/>
              </p14:nvContentPartPr>
              <p14:xfrm>
                <a:off x="3213312" y="4750438"/>
                <a:ext cx="55440" cy="61920"/>
              </p14:xfrm>
            </p:contentPart>
          </mc:Choice>
          <mc:Fallback xmlns="">
            <p:pic>
              <p:nvPicPr>
                <p:cNvPr id="214" name="Ink 213">
                  <a:extLst>
                    <a:ext uri="{FF2B5EF4-FFF2-40B4-BE49-F238E27FC236}">
                      <a16:creationId xmlns:a16="http://schemas.microsoft.com/office/drawing/2014/main" id="{465D231A-F6B4-C241-82E8-C24557C4FC9E}"/>
                    </a:ext>
                  </a:extLst>
                </p:cNvPr>
                <p:cNvPicPr/>
                <p:nvPr/>
              </p:nvPicPr>
              <p:blipFill>
                <a:blip r:embed="rId244"/>
                <a:stretch>
                  <a:fillRect/>
                </a:stretch>
              </p:blipFill>
              <p:spPr>
                <a:xfrm>
                  <a:off x="3205752" y="4742878"/>
                  <a:ext cx="70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5" name="Ink 214">
                  <a:extLst>
                    <a:ext uri="{FF2B5EF4-FFF2-40B4-BE49-F238E27FC236}">
                      <a16:creationId xmlns:a16="http://schemas.microsoft.com/office/drawing/2014/main" id="{3E73A7D4-A2A0-414A-A19E-1B3D4FE94F84}"/>
                    </a:ext>
                  </a:extLst>
                </p14:cNvPr>
                <p14:cNvContentPartPr/>
                <p14:nvPr/>
              </p14:nvContentPartPr>
              <p14:xfrm>
                <a:off x="3278112" y="4743598"/>
                <a:ext cx="36000" cy="76680"/>
              </p14:xfrm>
            </p:contentPart>
          </mc:Choice>
          <mc:Fallback xmlns="">
            <p:pic>
              <p:nvPicPr>
                <p:cNvPr id="215" name="Ink 214">
                  <a:extLst>
                    <a:ext uri="{FF2B5EF4-FFF2-40B4-BE49-F238E27FC236}">
                      <a16:creationId xmlns:a16="http://schemas.microsoft.com/office/drawing/2014/main" id="{3E73A7D4-A2A0-414A-A19E-1B3D4FE94F84}"/>
                    </a:ext>
                  </a:extLst>
                </p:cNvPr>
                <p:cNvPicPr/>
                <p:nvPr/>
              </p:nvPicPr>
              <p:blipFill>
                <a:blip r:embed="rId246"/>
                <a:stretch>
                  <a:fillRect/>
                </a:stretch>
              </p:blipFill>
              <p:spPr>
                <a:xfrm>
                  <a:off x="3270552" y="4736038"/>
                  <a:ext cx="51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16" name="Ink 215">
                  <a:extLst>
                    <a:ext uri="{FF2B5EF4-FFF2-40B4-BE49-F238E27FC236}">
                      <a16:creationId xmlns:a16="http://schemas.microsoft.com/office/drawing/2014/main" id="{67B7F6B0-4DBE-B44A-BAA2-67F691F8CAD9}"/>
                    </a:ext>
                  </a:extLst>
                </p14:cNvPr>
                <p14:cNvContentPartPr/>
                <p14:nvPr/>
              </p14:nvContentPartPr>
              <p14:xfrm>
                <a:off x="3342192" y="4765198"/>
                <a:ext cx="19080" cy="59760"/>
              </p14:xfrm>
            </p:contentPart>
          </mc:Choice>
          <mc:Fallback xmlns="">
            <p:pic>
              <p:nvPicPr>
                <p:cNvPr id="216" name="Ink 215">
                  <a:extLst>
                    <a:ext uri="{FF2B5EF4-FFF2-40B4-BE49-F238E27FC236}">
                      <a16:creationId xmlns:a16="http://schemas.microsoft.com/office/drawing/2014/main" id="{67B7F6B0-4DBE-B44A-BAA2-67F691F8CAD9}"/>
                    </a:ext>
                  </a:extLst>
                </p:cNvPr>
                <p:cNvPicPr/>
                <p:nvPr/>
              </p:nvPicPr>
              <p:blipFill>
                <a:blip r:embed="rId248"/>
                <a:stretch>
                  <a:fillRect/>
                </a:stretch>
              </p:blipFill>
              <p:spPr>
                <a:xfrm>
                  <a:off x="3334632" y="4757638"/>
                  <a:ext cx="34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7" name="Ink 216">
                  <a:extLst>
                    <a:ext uri="{FF2B5EF4-FFF2-40B4-BE49-F238E27FC236}">
                      <a16:creationId xmlns:a16="http://schemas.microsoft.com/office/drawing/2014/main" id="{B9A5812A-8E2D-D647-9216-244DB972C3F2}"/>
                    </a:ext>
                  </a:extLst>
                </p14:cNvPr>
                <p14:cNvContentPartPr/>
                <p14:nvPr/>
              </p14:nvContentPartPr>
              <p14:xfrm>
                <a:off x="3317352" y="4762678"/>
                <a:ext cx="44280" cy="64800"/>
              </p14:xfrm>
            </p:contentPart>
          </mc:Choice>
          <mc:Fallback xmlns="">
            <p:pic>
              <p:nvPicPr>
                <p:cNvPr id="217" name="Ink 216">
                  <a:extLst>
                    <a:ext uri="{FF2B5EF4-FFF2-40B4-BE49-F238E27FC236}">
                      <a16:creationId xmlns:a16="http://schemas.microsoft.com/office/drawing/2014/main" id="{B9A5812A-8E2D-D647-9216-244DB972C3F2}"/>
                    </a:ext>
                  </a:extLst>
                </p:cNvPr>
                <p:cNvPicPr/>
                <p:nvPr/>
              </p:nvPicPr>
              <p:blipFill>
                <a:blip r:embed="rId250"/>
                <a:stretch>
                  <a:fillRect/>
                </a:stretch>
              </p:blipFill>
              <p:spPr>
                <a:xfrm>
                  <a:off x="3309792" y="4755118"/>
                  <a:ext cx="59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8" name="Ink 217">
                  <a:extLst>
                    <a:ext uri="{FF2B5EF4-FFF2-40B4-BE49-F238E27FC236}">
                      <a16:creationId xmlns:a16="http://schemas.microsoft.com/office/drawing/2014/main" id="{8BBFE587-3ACC-3B43-A4E8-46073FD491CC}"/>
                    </a:ext>
                  </a:extLst>
                </p14:cNvPr>
                <p14:cNvContentPartPr/>
                <p14:nvPr/>
              </p14:nvContentPartPr>
              <p14:xfrm>
                <a:off x="3378192" y="4777078"/>
                <a:ext cx="7560" cy="38520"/>
              </p14:xfrm>
            </p:contentPart>
          </mc:Choice>
          <mc:Fallback xmlns="">
            <p:pic>
              <p:nvPicPr>
                <p:cNvPr id="218" name="Ink 217">
                  <a:extLst>
                    <a:ext uri="{FF2B5EF4-FFF2-40B4-BE49-F238E27FC236}">
                      <a16:creationId xmlns:a16="http://schemas.microsoft.com/office/drawing/2014/main" id="{8BBFE587-3ACC-3B43-A4E8-46073FD491CC}"/>
                    </a:ext>
                  </a:extLst>
                </p:cNvPr>
                <p:cNvPicPr/>
                <p:nvPr/>
              </p:nvPicPr>
              <p:blipFill>
                <a:blip r:embed="rId252"/>
                <a:stretch>
                  <a:fillRect/>
                </a:stretch>
              </p:blipFill>
              <p:spPr>
                <a:xfrm>
                  <a:off x="3370254" y="4769518"/>
                  <a:ext cx="23436"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9" name="Ink 218">
                  <a:extLst>
                    <a:ext uri="{FF2B5EF4-FFF2-40B4-BE49-F238E27FC236}">
                      <a16:creationId xmlns:a16="http://schemas.microsoft.com/office/drawing/2014/main" id="{C287F535-19D9-B442-A688-815CC4583614}"/>
                    </a:ext>
                  </a:extLst>
                </p14:cNvPr>
                <p14:cNvContentPartPr/>
                <p14:nvPr/>
              </p14:nvContentPartPr>
              <p14:xfrm>
                <a:off x="3399792" y="4735318"/>
                <a:ext cx="10080" cy="20520"/>
              </p14:xfrm>
            </p:contentPart>
          </mc:Choice>
          <mc:Fallback xmlns="">
            <p:pic>
              <p:nvPicPr>
                <p:cNvPr id="219" name="Ink 218">
                  <a:extLst>
                    <a:ext uri="{FF2B5EF4-FFF2-40B4-BE49-F238E27FC236}">
                      <a16:creationId xmlns:a16="http://schemas.microsoft.com/office/drawing/2014/main" id="{C287F535-19D9-B442-A688-815CC4583614}"/>
                    </a:ext>
                  </a:extLst>
                </p:cNvPr>
                <p:cNvPicPr/>
                <p:nvPr/>
              </p:nvPicPr>
              <p:blipFill>
                <a:blip r:embed="rId254"/>
                <a:stretch>
                  <a:fillRect/>
                </a:stretch>
              </p:blipFill>
              <p:spPr>
                <a:xfrm>
                  <a:off x="3392232" y="4727758"/>
                  <a:ext cx="25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20" name="Ink 219">
                  <a:extLst>
                    <a:ext uri="{FF2B5EF4-FFF2-40B4-BE49-F238E27FC236}">
                      <a16:creationId xmlns:a16="http://schemas.microsoft.com/office/drawing/2014/main" id="{6805B358-87D1-104A-9E56-73DAE38AD408}"/>
                    </a:ext>
                  </a:extLst>
                </p14:cNvPr>
                <p14:cNvContentPartPr/>
                <p14:nvPr/>
              </p14:nvContentPartPr>
              <p14:xfrm>
                <a:off x="3406992" y="4762678"/>
                <a:ext cx="55440" cy="55440"/>
              </p14:xfrm>
            </p:contentPart>
          </mc:Choice>
          <mc:Fallback xmlns="">
            <p:pic>
              <p:nvPicPr>
                <p:cNvPr id="220" name="Ink 219">
                  <a:extLst>
                    <a:ext uri="{FF2B5EF4-FFF2-40B4-BE49-F238E27FC236}">
                      <a16:creationId xmlns:a16="http://schemas.microsoft.com/office/drawing/2014/main" id="{6805B358-87D1-104A-9E56-73DAE38AD408}"/>
                    </a:ext>
                  </a:extLst>
                </p:cNvPr>
                <p:cNvPicPr/>
                <p:nvPr/>
              </p:nvPicPr>
              <p:blipFill>
                <a:blip r:embed="rId256"/>
                <a:stretch>
                  <a:fillRect/>
                </a:stretch>
              </p:blipFill>
              <p:spPr>
                <a:xfrm>
                  <a:off x="3399432" y="4755118"/>
                  <a:ext cx="70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22" name="Ink 221">
                  <a:extLst>
                    <a:ext uri="{FF2B5EF4-FFF2-40B4-BE49-F238E27FC236}">
                      <a16:creationId xmlns:a16="http://schemas.microsoft.com/office/drawing/2014/main" id="{86DA0DF7-47F8-F94F-A18C-2FA7CD853F5F}"/>
                    </a:ext>
                  </a:extLst>
                </p14:cNvPr>
                <p14:cNvContentPartPr/>
                <p14:nvPr/>
              </p14:nvContentPartPr>
              <p14:xfrm>
                <a:off x="3531192" y="4700398"/>
                <a:ext cx="95040" cy="24120"/>
              </p14:xfrm>
            </p:contentPart>
          </mc:Choice>
          <mc:Fallback xmlns="">
            <p:pic>
              <p:nvPicPr>
                <p:cNvPr id="222" name="Ink 221">
                  <a:extLst>
                    <a:ext uri="{FF2B5EF4-FFF2-40B4-BE49-F238E27FC236}">
                      <a16:creationId xmlns:a16="http://schemas.microsoft.com/office/drawing/2014/main" id="{86DA0DF7-47F8-F94F-A18C-2FA7CD853F5F}"/>
                    </a:ext>
                  </a:extLst>
                </p:cNvPr>
                <p:cNvPicPr/>
                <p:nvPr/>
              </p:nvPicPr>
              <p:blipFill>
                <a:blip r:embed="rId258"/>
                <a:stretch>
                  <a:fillRect/>
                </a:stretch>
              </p:blipFill>
              <p:spPr>
                <a:xfrm>
                  <a:off x="3523603" y="4692949"/>
                  <a:ext cx="110217" cy="39018"/>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23" name="Ink 222">
                  <a:extLst>
                    <a:ext uri="{FF2B5EF4-FFF2-40B4-BE49-F238E27FC236}">
                      <a16:creationId xmlns:a16="http://schemas.microsoft.com/office/drawing/2014/main" id="{5EAAF749-29C5-B748-ACE0-4C18599A0CEB}"/>
                    </a:ext>
                  </a:extLst>
                </p14:cNvPr>
                <p14:cNvContentPartPr/>
                <p14:nvPr/>
              </p14:nvContentPartPr>
              <p14:xfrm>
                <a:off x="3545592" y="4702918"/>
                <a:ext cx="26640" cy="115200"/>
              </p14:xfrm>
            </p:contentPart>
          </mc:Choice>
          <mc:Fallback xmlns="">
            <p:pic>
              <p:nvPicPr>
                <p:cNvPr id="223" name="Ink 222">
                  <a:extLst>
                    <a:ext uri="{FF2B5EF4-FFF2-40B4-BE49-F238E27FC236}">
                      <a16:creationId xmlns:a16="http://schemas.microsoft.com/office/drawing/2014/main" id="{5EAAF749-29C5-B748-ACE0-4C18599A0CEB}"/>
                    </a:ext>
                  </a:extLst>
                </p:cNvPr>
                <p:cNvPicPr/>
                <p:nvPr/>
              </p:nvPicPr>
              <p:blipFill>
                <a:blip r:embed="rId260"/>
                <a:stretch>
                  <a:fillRect/>
                </a:stretch>
              </p:blipFill>
              <p:spPr>
                <a:xfrm>
                  <a:off x="3535152" y="4692478"/>
                  <a:ext cx="46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24" name="Ink 223">
                  <a:extLst>
                    <a:ext uri="{FF2B5EF4-FFF2-40B4-BE49-F238E27FC236}">
                      <a16:creationId xmlns:a16="http://schemas.microsoft.com/office/drawing/2014/main" id="{CEED9DD9-5C48-CC4F-AC85-1B871C2D912E}"/>
                    </a:ext>
                  </a:extLst>
                </p14:cNvPr>
                <p14:cNvContentPartPr/>
                <p14:nvPr/>
              </p14:nvContentPartPr>
              <p14:xfrm>
                <a:off x="3531192" y="4774558"/>
                <a:ext cx="86400" cy="16920"/>
              </p14:xfrm>
            </p:contentPart>
          </mc:Choice>
          <mc:Fallback xmlns="">
            <p:pic>
              <p:nvPicPr>
                <p:cNvPr id="224" name="Ink 223">
                  <a:extLst>
                    <a:ext uri="{FF2B5EF4-FFF2-40B4-BE49-F238E27FC236}">
                      <a16:creationId xmlns:a16="http://schemas.microsoft.com/office/drawing/2014/main" id="{CEED9DD9-5C48-CC4F-AC85-1B871C2D912E}"/>
                    </a:ext>
                  </a:extLst>
                </p:cNvPr>
                <p:cNvPicPr/>
                <p:nvPr/>
              </p:nvPicPr>
              <p:blipFill>
                <a:blip r:embed="rId262"/>
                <a:stretch>
                  <a:fillRect/>
                </a:stretch>
              </p:blipFill>
              <p:spPr>
                <a:xfrm>
                  <a:off x="3523632" y="4767155"/>
                  <a:ext cx="101520" cy="31725"/>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25" name="Ink 224">
                  <a:extLst>
                    <a:ext uri="{FF2B5EF4-FFF2-40B4-BE49-F238E27FC236}">
                      <a16:creationId xmlns:a16="http://schemas.microsoft.com/office/drawing/2014/main" id="{FAF13497-62BE-9D46-B4D2-7D91EE797AFE}"/>
                    </a:ext>
                  </a:extLst>
                </p14:cNvPr>
                <p14:cNvContentPartPr/>
                <p14:nvPr/>
              </p14:nvContentPartPr>
              <p14:xfrm>
                <a:off x="3648192" y="4721998"/>
                <a:ext cx="64800" cy="24120"/>
              </p14:xfrm>
            </p:contentPart>
          </mc:Choice>
          <mc:Fallback xmlns="">
            <p:pic>
              <p:nvPicPr>
                <p:cNvPr id="225" name="Ink 224">
                  <a:extLst>
                    <a:ext uri="{FF2B5EF4-FFF2-40B4-BE49-F238E27FC236}">
                      <a16:creationId xmlns:a16="http://schemas.microsoft.com/office/drawing/2014/main" id="{FAF13497-62BE-9D46-B4D2-7D91EE797AFE}"/>
                    </a:ext>
                  </a:extLst>
                </p:cNvPr>
                <p:cNvPicPr/>
                <p:nvPr/>
              </p:nvPicPr>
              <p:blipFill>
                <a:blip r:embed="rId264"/>
                <a:stretch>
                  <a:fillRect/>
                </a:stretch>
              </p:blipFill>
              <p:spPr>
                <a:xfrm>
                  <a:off x="3640632" y="4714549"/>
                  <a:ext cx="79920" cy="39018"/>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26" name="Ink 225">
                  <a:extLst>
                    <a:ext uri="{FF2B5EF4-FFF2-40B4-BE49-F238E27FC236}">
                      <a16:creationId xmlns:a16="http://schemas.microsoft.com/office/drawing/2014/main" id="{6448F19F-D5F5-FF4B-B79C-EA5BEA439FD8}"/>
                    </a:ext>
                  </a:extLst>
                </p14:cNvPr>
                <p14:cNvContentPartPr/>
                <p14:nvPr/>
              </p14:nvContentPartPr>
              <p14:xfrm>
                <a:off x="3615072" y="4736398"/>
                <a:ext cx="66960" cy="93600"/>
              </p14:xfrm>
            </p:contentPart>
          </mc:Choice>
          <mc:Fallback xmlns="">
            <p:pic>
              <p:nvPicPr>
                <p:cNvPr id="226" name="Ink 225">
                  <a:extLst>
                    <a:ext uri="{FF2B5EF4-FFF2-40B4-BE49-F238E27FC236}">
                      <a16:creationId xmlns:a16="http://schemas.microsoft.com/office/drawing/2014/main" id="{6448F19F-D5F5-FF4B-B79C-EA5BEA439FD8}"/>
                    </a:ext>
                  </a:extLst>
                </p:cNvPr>
                <p:cNvPicPr/>
                <p:nvPr/>
              </p:nvPicPr>
              <p:blipFill>
                <a:blip r:embed="rId266"/>
                <a:stretch>
                  <a:fillRect/>
                </a:stretch>
              </p:blipFill>
              <p:spPr>
                <a:xfrm>
                  <a:off x="3607512" y="4728838"/>
                  <a:ext cx="82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27" name="Ink 226">
                  <a:extLst>
                    <a:ext uri="{FF2B5EF4-FFF2-40B4-BE49-F238E27FC236}">
                      <a16:creationId xmlns:a16="http://schemas.microsoft.com/office/drawing/2014/main" id="{BB027E80-2A3D-D842-AFBE-59D573BC4058}"/>
                    </a:ext>
                  </a:extLst>
                </p14:cNvPr>
                <p14:cNvContentPartPr/>
                <p14:nvPr/>
              </p14:nvContentPartPr>
              <p14:xfrm>
                <a:off x="3624432" y="4783918"/>
                <a:ext cx="86400" cy="12240"/>
              </p14:xfrm>
            </p:contentPart>
          </mc:Choice>
          <mc:Fallback xmlns="">
            <p:pic>
              <p:nvPicPr>
                <p:cNvPr id="227" name="Ink 226">
                  <a:extLst>
                    <a:ext uri="{FF2B5EF4-FFF2-40B4-BE49-F238E27FC236}">
                      <a16:creationId xmlns:a16="http://schemas.microsoft.com/office/drawing/2014/main" id="{BB027E80-2A3D-D842-AFBE-59D573BC4058}"/>
                    </a:ext>
                  </a:extLst>
                </p:cNvPr>
                <p:cNvPicPr/>
                <p:nvPr/>
              </p:nvPicPr>
              <p:blipFill>
                <a:blip r:embed="rId268"/>
                <a:stretch>
                  <a:fillRect/>
                </a:stretch>
              </p:blipFill>
              <p:spPr>
                <a:xfrm>
                  <a:off x="3616872" y="4776358"/>
                  <a:ext cx="101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8" name="Ink 227">
                  <a:extLst>
                    <a:ext uri="{FF2B5EF4-FFF2-40B4-BE49-F238E27FC236}">
                      <a16:creationId xmlns:a16="http://schemas.microsoft.com/office/drawing/2014/main" id="{A5287510-0BCF-A54D-B42A-F24E28FE9E6B}"/>
                    </a:ext>
                  </a:extLst>
                </p14:cNvPr>
                <p14:cNvContentPartPr/>
                <p14:nvPr/>
              </p14:nvContentPartPr>
              <p14:xfrm>
                <a:off x="3729552" y="4752958"/>
                <a:ext cx="52920" cy="48240"/>
              </p14:xfrm>
            </p:contentPart>
          </mc:Choice>
          <mc:Fallback xmlns="">
            <p:pic>
              <p:nvPicPr>
                <p:cNvPr id="228" name="Ink 227">
                  <a:extLst>
                    <a:ext uri="{FF2B5EF4-FFF2-40B4-BE49-F238E27FC236}">
                      <a16:creationId xmlns:a16="http://schemas.microsoft.com/office/drawing/2014/main" id="{A5287510-0BCF-A54D-B42A-F24E28FE9E6B}"/>
                    </a:ext>
                  </a:extLst>
                </p:cNvPr>
                <p:cNvPicPr/>
                <p:nvPr/>
              </p:nvPicPr>
              <p:blipFill>
                <a:blip r:embed="rId270"/>
                <a:stretch>
                  <a:fillRect/>
                </a:stretch>
              </p:blipFill>
              <p:spPr>
                <a:xfrm>
                  <a:off x="3721992" y="4745341"/>
                  <a:ext cx="68040" cy="63474"/>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29" name="Ink 228">
                  <a:extLst>
                    <a:ext uri="{FF2B5EF4-FFF2-40B4-BE49-F238E27FC236}">
                      <a16:creationId xmlns:a16="http://schemas.microsoft.com/office/drawing/2014/main" id="{CF0F76BA-BDD4-BD4C-86AA-F1213BEA7B85}"/>
                    </a:ext>
                  </a:extLst>
                </p14:cNvPr>
                <p14:cNvContentPartPr/>
                <p14:nvPr/>
              </p14:nvContentPartPr>
              <p14:xfrm>
                <a:off x="3803712" y="4718038"/>
                <a:ext cx="93240" cy="92520"/>
              </p14:xfrm>
            </p:contentPart>
          </mc:Choice>
          <mc:Fallback xmlns="">
            <p:pic>
              <p:nvPicPr>
                <p:cNvPr id="229" name="Ink 228">
                  <a:extLst>
                    <a:ext uri="{FF2B5EF4-FFF2-40B4-BE49-F238E27FC236}">
                      <a16:creationId xmlns:a16="http://schemas.microsoft.com/office/drawing/2014/main" id="{CF0F76BA-BDD4-BD4C-86AA-F1213BEA7B85}"/>
                    </a:ext>
                  </a:extLst>
                </p:cNvPr>
                <p:cNvPicPr/>
                <p:nvPr/>
              </p:nvPicPr>
              <p:blipFill>
                <a:blip r:embed="rId272"/>
                <a:stretch>
                  <a:fillRect/>
                </a:stretch>
              </p:blipFill>
              <p:spPr>
                <a:xfrm>
                  <a:off x="3796152" y="4710478"/>
                  <a:ext cx="108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8" name="Ink 207">
                  <a:extLst>
                    <a:ext uri="{FF2B5EF4-FFF2-40B4-BE49-F238E27FC236}">
                      <a16:creationId xmlns:a16="http://schemas.microsoft.com/office/drawing/2014/main" id="{F56667BF-A279-B045-BB36-9EFF35DF9434}"/>
                    </a:ext>
                  </a:extLst>
                </p14:cNvPr>
                <p14:cNvContentPartPr/>
                <p14:nvPr/>
              </p14:nvContentPartPr>
              <p14:xfrm>
                <a:off x="2849712" y="4769878"/>
                <a:ext cx="60120" cy="50400"/>
              </p14:xfrm>
            </p:contentPart>
          </mc:Choice>
          <mc:Fallback xmlns="">
            <p:pic>
              <p:nvPicPr>
                <p:cNvPr id="208" name="Ink 207">
                  <a:extLst>
                    <a:ext uri="{FF2B5EF4-FFF2-40B4-BE49-F238E27FC236}">
                      <a16:creationId xmlns:a16="http://schemas.microsoft.com/office/drawing/2014/main" id="{F56667BF-A279-B045-BB36-9EFF35DF9434}"/>
                    </a:ext>
                  </a:extLst>
                </p:cNvPr>
                <p:cNvPicPr/>
                <p:nvPr/>
              </p:nvPicPr>
              <p:blipFill>
                <a:blip r:embed="rId274"/>
                <a:stretch>
                  <a:fillRect/>
                </a:stretch>
              </p:blipFill>
              <p:spPr>
                <a:xfrm>
                  <a:off x="2842152" y="4762372"/>
                  <a:ext cx="75240" cy="65413"/>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9" name="Ink 208">
                  <a:extLst>
                    <a:ext uri="{FF2B5EF4-FFF2-40B4-BE49-F238E27FC236}">
                      <a16:creationId xmlns:a16="http://schemas.microsoft.com/office/drawing/2014/main" id="{DA74F6F9-4A92-B34A-B70F-669B0F6AE255}"/>
                    </a:ext>
                  </a:extLst>
                </p14:cNvPr>
                <p14:cNvContentPartPr/>
                <p14:nvPr/>
              </p14:nvContentPartPr>
              <p14:xfrm>
                <a:off x="2931072" y="4748638"/>
                <a:ext cx="43560" cy="65520"/>
              </p14:xfrm>
            </p:contentPart>
          </mc:Choice>
          <mc:Fallback xmlns="">
            <p:pic>
              <p:nvPicPr>
                <p:cNvPr id="209" name="Ink 208">
                  <a:extLst>
                    <a:ext uri="{FF2B5EF4-FFF2-40B4-BE49-F238E27FC236}">
                      <a16:creationId xmlns:a16="http://schemas.microsoft.com/office/drawing/2014/main" id="{DA74F6F9-4A92-B34A-B70F-669B0F6AE255}"/>
                    </a:ext>
                  </a:extLst>
                </p:cNvPr>
                <p:cNvPicPr/>
                <p:nvPr/>
              </p:nvPicPr>
              <p:blipFill>
                <a:blip r:embed="rId276"/>
                <a:stretch>
                  <a:fillRect/>
                </a:stretch>
              </p:blipFill>
              <p:spPr>
                <a:xfrm>
                  <a:off x="2923449" y="4741078"/>
                  <a:ext cx="58806"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0" name="Ink 209">
                  <a:extLst>
                    <a:ext uri="{FF2B5EF4-FFF2-40B4-BE49-F238E27FC236}">
                      <a16:creationId xmlns:a16="http://schemas.microsoft.com/office/drawing/2014/main" id="{1FF95008-33C6-3F42-847F-AE4588EFA145}"/>
                    </a:ext>
                  </a:extLst>
                </p14:cNvPr>
                <p14:cNvContentPartPr/>
                <p14:nvPr/>
              </p14:nvContentPartPr>
              <p14:xfrm>
                <a:off x="2964552" y="4781758"/>
                <a:ext cx="60120" cy="52920"/>
              </p14:xfrm>
            </p:contentPart>
          </mc:Choice>
          <mc:Fallback xmlns="">
            <p:pic>
              <p:nvPicPr>
                <p:cNvPr id="210" name="Ink 209">
                  <a:extLst>
                    <a:ext uri="{FF2B5EF4-FFF2-40B4-BE49-F238E27FC236}">
                      <a16:creationId xmlns:a16="http://schemas.microsoft.com/office/drawing/2014/main" id="{1FF95008-33C6-3F42-847F-AE4588EFA145}"/>
                    </a:ext>
                  </a:extLst>
                </p:cNvPr>
                <p:cNvPicPr/>
                <p:nvPr/>
              </p:nvPicPr>
              <p:blipFill>
                <a:blip r:embed="rId278"/>
                <a:stretch>
                  <a:fillRect/>
                </a:stretch>
              </p:blipFill>
              <p:spPr>
                <a:xfrm>
                  <a:off x="2956992" y="4774198"/>
                  <a:ext cx="75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5" name="Ink 164">
                  <a:extLst>
                    <a:ext uri="{FF2B5EF4-FFF2-40B4-BE49-F238E27FC236}">
                      <a16:creationId xmlns:a16="http://schemas.microsoft.com/office/drawing/2014/main" id="{9B3EE0D9-1ED5-8F4E-9048-33EDB592FD39}"/>
                    </a:ext>
                  </a:extLst>
                </p14:cNvPr>
                <p14:cNvContentPartPr/>
                <p14:nvPr/>
              </p14:nvContentPartPr>
              <p14:xfrm>
                <a:off x="597552" y="4757638"/>
                <a:ext cx="96120" cy="167760"/>
              </p14:xfrm>
            </p:contentPart>
          </mc:Choice>
          <mc:Fallback xmlns="">
            <p:pic>
              <p:nvPicPr>
                <p:cNvPr id="165" name="Ink 164">
                  <a:extLst>
                    <a:ext uri="{FF2B5EF4-FFF2-40B4-BE49-F238E27FC236}">
                      <a16:creationId xmlns:a16="http://schemas.microsoft.com/office/drawing/2014/main" id="{9B3EE0D9-1ED5-8F4E-9048-33EDB592FD39}"/>
                    </a:ext>
                  </a:extLst>
                </p:cNvPr>
                <p:cNvPicPr/>
                <p:nvPr/>
              </p:nvPicPr>
              <p:blipFill>
                <a:blip r:embed="rId280"/>
                <a:stretch>
                  <a:fillRect/>
                </a:stretch>
              </p:blipFill>
              <p:spPr>
                <a:xfrm>
                  <a:off x="589992" y="4750078"/>
                  <a:ext cx="111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6" name="Ink 165">
                  <a:extLst>
                    <a:ext uri="{FF2B5EF4-FFF2-40B4-BE49-F238E27FC236}">
                      <a16:creationId xmlns:a16="http://schemas.microsoft.com/office/drawing/2014/main" id="{9B746250-DB48-854A-9D44-612F362A6B56}"/>
                    </a:ext>
                  </a:extLst>
                </p14:cNvPr>
                <p14:cNvContentPartPr/>
                <p14:nvPr/>
              </p14:nvContentPartPr>
              <p14:xfrm>
                <a:off x="664512" y="4829638"/>
                <a:ext cx="115200" cy="108000"/>
              </p14:xfrm>
            </p:contentPart>
          </mc:Choice>
          <mc:Fallback xmlns="">
            <p:pic>
              <p:nvPicPr>
                <p:cNvPr id="166" name="Ink 165">
                  <a:extLst>
                    <a:ext uri="{FF2B5EF4-FFF2-40B4-BE49-F238E27FC236}">
                      <a16:creationId xmlns:a16="http://schemas.microsoft.com/office/drawing/2014/main" id="{9B746250-DB48-854A-9D44-612F362A6B56}"/>
                    </a:ext>
                  </a:extLst>
                </p:cNvPr>
                <p:cNvPicPr/>
                <p:nvPr/>
              </p:nvPicPr>
              <p:blipFill>
                <a:blip r:embed="rId282"/>
                <a:stretch>
                  <a:fillRect/>
                </a:stretch>
              </p:blipFill>
              <p:spPr>
                <a:xfrm>
                  <a:off x="656952" y="4822078"/>
                  <a:ext cx="130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7" name="Ink 166">
                  <a:extLst>
                    <a:ext uri="{FF2B5EF4-FFF2-40B4-BE49-F238E27FC236}">
                      <a16:creationId xmlns:a16="http://schemas.microsoft.com/office/drawing/2014/main" id="{0E78F9A5-9987-8A4F-BF50-B4AF5608B429}"/>
                    </a:ext>
                  </a:extLst>
                </p14:cNvPr>
                <p14:cNvContentPartPr/>
                <p14:nvPr/>
              </p14:nvContentPartPr>
              <p14:xfrm>
                <a:off x="760272" y="4806598"/>
                <a:ext cx="26280" cy="23040"/>
              </p14:xfrm>
            </p:contentPart>
          </mc:Choice>
          <mc:Fallback xmlns="">
            <p:pic>
              <p:nvPicPr>
                <p:cNvPr id="167" name="Ink 166">
                  <a:extLst>
                    <a:ext uri="{FF2B5EF4-FFF2-40B4-BE49-F238E27FC236}">
                      <a16:creationId xmlns:a16="http://schemas.microsoft.com/office/drawing/2014/main" id="{0E78F9A5-9987-8A4F-BF50-B4AF5608B429}"/>
                    </a:ext>
                  </a:extLst>
                </p:cNvPr>
                <p:cNvPicPr/>
                <p:nvPr/>
              </p:nvPicPr>
              <p:blipFill>
                <a:blip r:embed="rId284"/>
                <a:stretch>
                  <a:fillRect/>
                </a:stretch>
              </p:blipFill>
              <p:spPr>
                <a:xfrm>
                  <a:off x="752712" y="4799038"/>
                  <a:ext cx="41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8" name="Ink 167">
                  <a:extLst>
                    <a:ext uri="{FF2B5EF4-FFF2-40B4-BE49-F238E27FC236}">
                      <a16:creationId xmlns:a16="http://schemas.microsoft.com/office/drawing/2014/main" id="{CE5DADFC-1B6C-2A4E-B091-4D139D386C49}"/>
                    </a:ext>
                  </a:extLst>
                </p14:cNvPr>
                <p14:cNvContentPartPr/>
                <p14:nvPr/>
              </p14:nvContentPartPr>
              <p14:xfrm>
                <a:off x="834432" y="4818118"/>
                <a:ext cx="47880" cy="78840"/>
              </p14:xfrm>
            </p:contentPart>
          </mc:Choice>
          <mc:Fallback xmlns="">
            <p:pic>
              <p:nvPicPr>
                <p:cNvPr id="168" name="Ink 167">
                  <a:extLst>
                    <a:ext uri="{FF2B5EF4-FFF2-40B4-BE49-F238E27FC236}">
                      <a16:creationId xmlns:a16="http://schemas.microsoft.com/office/drawing/2014/main" id="{CE5DADFC-1B6C-2A4E-B091-4D139D386C49}"/>
                    </a:ext>
                  </a:extLst>
                </p:cNvPr>
                <p:cNvPicPr/>
                <p:nvPr/>
              </p:nvPicPr>
              <p:blipFill>
                <a:blip r:embed="rId286"/>
                <a:stretch>
                  <a:fillRect/>
                </a:stretch>
              </p:blipFill>
              <p:spPr>
                <a:xfrm>
                  <a:off x="826872" y="4810558"/>
                  <a:ext cx="63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9" name="Ink 168">
                  <a:extLst>
                    <a:ext uri="{FF2B5EF4-FFF2-40B4-BE49-F238E27FC236}">
                      <a16:creationId xmlns:a16="http://schemas.microsoft.com/office/drawing/2014/main" id="{E19461A1-2E28-9D43-869D-3D786E18B85F}"/>
                    </a:ext>
                  </a:extLst>
                </p14:cNvPr>
                <p14:cNvContentPartPr/>
                <p14:nvPr/>
              </p14:nvContentPartPr>
              <p14:xfrm>
                <a:off x="831912" y="4742518"/>
                <a:ext cx="43560" cy="82800"/>
              </p14:xfrm>
            </p:contentPart>
          </mc:Choice>
          <mc:Fallback xmlns="">
            <p:pic>
              <p:nvPicPr>
                <p:cNvPr id="169" name="Ink 168">
                  <a:extLst>
                    <a:ext uri="{FF2B5EF4-FFF2-40B4-BE49-F238E27FC236}">
                      <a16:creationId xmlns:a16="http://schemas.microsoft.com/office/drawing/2014/main" id="{E19461A1-2E28-9D43-869D-3D786E18B85F}"/>
                    </a:ext>
                  </a:extLst>
                </p:cNvPr>
                <p:cNvPicPr/>
                <p:nvPr/>
              </p:nvPicPr>
              <p:blipFill>
                <a:blip r:embed="rId288"/>
                <a:stretch>
                  <a:fillRect/>
                </a:stretch>
              </p:blipFill>
              <p:spPr>
                <a:xfrm>
                  <a:off x="824352" y="4734958"/>
                  <a:ext cx="58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0" name="Ink 169">
                  <a:extLst>
                    <a:ext uri="{FF2B5EF4-FFF2-40B4-BE49-F238E27FC236}">
                      <a16:creationId xmlns:a16="http://schemas.microsoft.com/office/drawing/2014/main" id="{B70B0A49-A346-8146-9DD9-753E065F78CF}"/>
                    </a:ext>
                  </a:extLst>
                </p14:cNvPr>
                <p14:cNvContentPartPr/>
                <p14:nvPr/>
              </p14:nvContentPartPr>
              <p14:xfrm>
                <a:off x="944592" y="4791118"/>
                <a:ext cx="96480" cy="98280"/>
              </p14:xfrm>
            </p:contentPart>
          </mc:Choice>
          <mc:Fallback xmlns="">
            <p:pic>
              <p:nvPicPr>
                <p:cNvPr id="170" name="Ink 169">
                  <a:extLst>
                    <a:ext uri="{FF2B5EF4-FFF2-40B4-BE49-F238E27FC236}">
                      <a16:creationId xmlns:a16="http://schemas.microsoft.com/office/drawing/2014/main" id="{B70B0A49-A346-8146-9DD9-753E065F78CF}"/>
                    </a:ext>
                  </a:extLst>
                </p:cNvPr>
                <p:cNvPicPr/>
                <p:nvPr/>
              </p:nvPicPr>
              <p:blipFill>
                <a:blip r:embed="rId290"/>
                <a:stretch>
                  <a:fillRect/>
                </a:stretch>
              </p:blipFill>
              <p:spPr>
                <a:xfrm>
                  <a:off x="937032" y="4783558"/>
                  <a:ext cx="111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1" name="Ink 170">
                  <a:extLst>
                    <a:ext uri="{FF2B5EF4-FFF2-40B4-BE49-F238E27FC236}">
                      <a16:creationId xmlns:a16="http://schemas.microsoft.com/office/drawing/2014/main" id="{54325606-F322-7B40-A4F8-AF326667C175}"/>
                    </a:ext>
                  </a:extLst>
                </p14:cNvPr>
                <p14:cNvContentPartPr/>
                <p14:nvPr/>
              </p14:nvContentPartPr>
              <p14:xfrm>
                <a:off x="1039992" y="4742878"/>
                <a:ext cx="38520" cy="160920"/>
              </p14:xfrm>
            </p:contentPart>
          </mc:Choice>
          <mc:Fallback xmlns="">
            <p:pic>
              <p:nvPicPr>
                <p:cNvPr id="171" name="Ink 170">
                  <a:extLst>
                    <a:ext uri="{FF2B5EF4-FFF2-40B4-BE49-F238E27FC236}">
                      <a16:creationId xmlns:a16="http://schemas.microsoft.com/office/drawing/2014/main" id="{54325606-F322-7B40-A4F8-AF326667C175}"/>
                    </a:ext>
                  </a:extLst>
                </p:cNvPr>
                <p:cNvPicPr/>
                <p:nvPr/>
              </p:nvPicPr>
              <p:blipFill>
                <a:blip r:embed="rId292"/>
                <a:stretch>
                  <a:fillRect/>
                </a:stretch>
              </p:blipFill>
              <p:spPr>
                <a:xfrm>
                  <a:off x="1032432" y="4735318"/>
                  <a:ext cx="53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2" name="Ink 171">
                  <a:extLst>
                    <a:ext uri="{FF2B5EF4-FFF2-40B4-BE49-F238E27FC236}">
                      <a16:creationId xmlns:a16="http://schemas.microsoft.com/office/drawing/2014/main" id="{B2E94D1B-E1F9-3443-8F55-45ECD53E3652}"/>
                    </a:ext>
                  </a:extLst>
                </p14:cNvPr>
                <p14:cNvContentPartPr/>
                <p14:nvPr/>
              </p14:nvContentPartPr>
              <p14:xfrm>
                <a:off x="1004712" y="4800838"/>
                <a:ext cx="109800" cy="24120"/>
              </p14:xfrm>
            </p:contentPart>
          </mc:Choice>
          <mc:Fallback xmlns="">
            <p:pic>
              <p:nvPicPr>
                <p:cNvPr id="172" name="Ink 171">
                  <a:extLst>
                    <a:ext uri="{FF2B5EF4-FFF2-40B4-BE49-F238E27FC236}">
                      <a16:creationId xmlns:a16="http://schemas.microsoft.com/office/drawing/2014/main" id="{B2E94D1B-E1F9-3443-8F55-45ECD53E3652}"/>
                    </a:ext>
                  </a:extLst>
                </p:cNvPr>
                <p:cNvPicPr/>
                <p:nvPr/>
              </p:nvPicPr>
              <p:blipFill>
                <a:blip r:embed="rId294"/>
                <a:stretch>
                  <a:fillRect/>
                </a:stretch>
              </p:blipFill>
              <p:spPr>
                <a:xfrm>
                  <a:off x="997152" y="4793389"/>
                  <a:ext cx="124920" cy="39018"/>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3" name="Ink 172">
                  <a:extLst>
                    <a:ext uri="{FF2B5EF4-FFF2-40B4-BE49-F238E27FC236}">
                      <a16:creationId xmlns:a16="http://schemas.microsoft.com/office/drawing/2014/main" id="{660F1C42-F0DF-9D45-9EC2-D372F9F6A50E}"/>
                    </a:ext>
                  </a:extLst>
                </p14:cNvPr>
                <p14:cNvContentPartPr/>
                <p14:nvPr/>
              </p14:nvContentPartPr>
              <p14:xfrm>
                <a:off x="1109112" y="4793638"/>
                <a:ext cx="45720" cy="84960"/>
              </p14:xfrm>
            </p:contentPart>
          </mc:Choice>
          <mc:Fallback xmlns="">
            <p:pic>
              <p:nvPicPr>
                <p:cNvPr id="173" name="Ink 172">
                  <a:extLst>
                    <a:ext uri="{FF2B5EF4-FFF2-40B4-BE49-F238E27FC236}">
                      <a16:creationId xmlns:a16="http://schemas.microsoft.com/office/drawing/2014/main" id="{660F1C42-F0DF-9D45-9EC2-D372F9F6A50E}"/>
                    </a:ext>
                  </a:extLst>
                </p:cNvPr>
                <p:cNvPicPr/>
                <p:nvPr/>
              </p:nvPicPr>
              <p:blipFill>
                <a:blip r:embed="rId296"/>
                <a:stretch>
                  <a:fillRect/>
                </a:stretch>
              </p:blipFill>
              <p:spPr>
                <a:xfrm>
                  <a:off x="1101552" y="4786110"/>
                  <a:ext cx="60840" cy="100016"/>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5" name="Ink 174">
                  <a:extLst>
                    <a:ext uri="{FF2B5EF4-FFF2-40B4-BE49-F238E27FC236}">
                      <a16:creationId xmlns:a16="http://schemas.microsoft.com/office/drawing/2014/main" id="{39F4B97C-84D7-2844-86F3-84B752BAB13A}"/>
                    </a:ext>
                  </a:extLst>
                </p14:cNvPr>
                <p14:cNvContentPartPr/>
                <p14:nvPr/>
              </p14:nvContentPartPr>
              <p14:xfrm>
                <a:off x="1138272" y="4803358"/>
                <a:ext cx="86040" cy="78840"/>
              </p14:xfrm>
            </p:contentPart>
          </mc:Choice>
          <mc:Fallback xmlns="">
            <p:pic>
              <p:nvPicPr>
                <p:cNvPr id="175" name="Ink 174">
                  <a:extLst>
                    <a:ext uri="{FF2B5EF4-FFF2-40B4-BE49-F238E27FC236}">
                      <a16:creationId xmlns:a16="http://schemas.microsoft.com/office/drawing/2014/main" id="{39F4B97C-84D7-2844-86F3-84B752BAB13A}"/>
                    </a:ext>
                  </a:extLst>
                </p:cNvPr>
                <p:cNvPicPr/>
                <p:nvPr/>
              </p:nvPicPr>
              <p:blipFill>
                <a:blip r:embed="rId298"/>
                <a:stretch>
                  <a:fillRect/>
                </a:stretch>
              </p:blipFill>
              <p:spPr>
                <a:xfrm>
                  <a:off x="1130743" y="4795798"/>
                  <a:ext cx="101097"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6" name="Ink 175">
                  <a:extLst>
                    <a:ext uri="{FF2B5EF4-FFF2-40B4-BE49-F238E27FC236}">
                      <a16:creationId xmlns:a16="http://schemas.microsoft.com/office/drawing/2014/main" id="{AEC34ACC-8210-B443-BF10-1A08035C6937}"/>
                    </a:ext>
                  </a:extLst>
                </p14:cNvPr>
                <p14:cNvContentPartPr/>
                <p14:nvPr/>
              </p14:nvContentPartPr>
              <p14:xfrm>
                <a:off x="1235832" y="4810198"/>
                <a:ext cx="45720" cy="70920"/>
              </p14:xfrm>
            </p:contentPart>
          </mc:Choice>
          <mc:Fallback xmlns="">
            <p:pic>
              <p:nvPicPr>
                <p:cNvPr id="176" name="Ink 175">
                  <a:extLst>
                    <a:ext uri="{FF2B5EF4-FFF2-40B4-BE49-F238E27FC236}">
                      <a16:creationId xmlns:a16="http://schemas.microsoft.com/office/drawing/2014/main" id="{AEC34ACC-8210-B443-BF10-1A08035C6937}"/>
                    </a:ext>
                  </a:extLst>
                </p:cNvPr>
                <p:cNvPicPr/>
                <p:nvPr/>
              </p:nvPicPr>
              <p:blipFill>
                <a:blip r:embed="rId300"/>
                <a:stretch>
                  <a:fillRect/>
                </a:stretch>
              </p:blipFill>
              <p:spPr>
                <a:xfrm>
                  <a:off x="1228272" y="4802638"/>
                  <a:ext cx="60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7" name="Ink 176">
                  <a:extLst>
                    <a:ext uri="{FF2B5EF4-FFF2-40B4-BE49-F238E27FC236}">
                      <a16:creationId xmlns:a16="http://schemas.microsoft.com/office/drawing/2014/main" id="{65F4871B-D3D4-CA48-B264-1398C03BEF9D}"/>
                    </a:ext>
                  </a:extLst>
                </p14:cNvPr>
                <p14:cNvContentPartPr/>
                <p14:nvPr/>
              </p14:nvContentPartPr>
              <p14:xfrm>
                <a:off x="1274352" y="4820638"/>
                <a:ext cx="43560" cy="173520"/>
              </p14:xfrm>
            </p:contentPart>
          </mc:Choice>
          <mc:Fallback xmlns="">
            <p:pic>
              <p:nvPicPr>
                <p:cNvPr id="177" name="Ink 176">
                  <a:extLst>
                    <a:ext uri="{FF2B5EF4-FFF2-40B4-BE49-F238E27FC236}">
                      <a16:creationId xmlns:a16="http://schemas.microsoft.com/office/drawing/2014/main" id="{65F4871B-D3D4-CA48-B264-1398C03BEF9D}"/>
                    </a:ext>
                  </a:extLst>
                </p:cNvPr>
                <p:cNvPicPr/>
                <p:nvPr/>
              </p:nvPicPr>
              <p:blipFill>
                <a:blip r:embed="rId302"/>
                <a:stretch>
                  <a:fillRect/>
                </a:stretch>
              </p:blipFill>
              <p:spPr>
                <a:xfrm>
                  <a:off x="1266792" y="4813078"/>
                  <a:ext cx="58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8" name="Ink 177">
                  <a:extLst>
                    <a:ext uri="{FF2B5EF4-FFF2-40B4-BE49-F238E27FC236}">
                      <a16:creationId xmlns:a16="http://schemas.microsoft.com/office/drawing/2014/main" id="{87F8E2FA-484C-9B44-A6B4-1BDC6D22F23E}"/>
                    </a:ext>
                  </a:extLst>
                </p14:cNvPr>
                <p14:cNvContentPartPr/>
                <p14:nvPr/>
              </p14:nvContentPartPr>
              <p14:xfrm>
                <a:off x="1350672" y="4715158"/>
                <a:ext cx="26280" cy="155520"/>
              </p14:xfrm>
            </p:contentPart>
          </mc:Choice>
          <mc:Fallback xmlns="">
            <p:pic>
              <p:nvPicPr>
                <p:cNvPr id="178" name="Ink 177">
                  <a:extLst>
                    <a:ext uri="{FF2B5EF4-FFF2-40B4-BE49-F238E27FC236}">
                      <a16:creationId xmlns:a16="http://schemas.microsoft.com/office/drawing/2014/main" id="{87F8E2FA-484C-9B44-A6B4-1BDC6D22F23E}"/>
                    </a:ext>
                  </a:extLst>
                </p:cNvPr>
                <p:cNvPicPr/>
                <p:nvPr/>
              </p:nvPicPr>
              <p:blipFill>
                <a:blip r:embed="rId304"/>
                <a:stretch>
                  <a:fillRect/>
                </a:stretch>
              </p:blipFill>
              <p:spPr>
                <a:xfrm>
                  <a:off x="1343112" y="4707598"/>
                  <a:ext cx="41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9" name="Ink 178">
                  <a:extLst>
                    <a:ext uri="{FF2B5EF4-FFF2-40B4-BE49-F238E27FC236}">
                      <a16:creationId xmlns:a16="http://schemas.microsoft.com/office/drawing/2014/main" id="{0E268EA5-C2E8-7D4E-93D6-ABD949969CC8}"/>
                    </a:ext>
                  </a:extLst>
                </p14:cNvPr>
                <p14:cNvContentPartPr/>
                <p14:nvPr/>
              </p14:nvContentPartPr>
              <p14:xfrm>
                <a:off x="1299192" y="4711558"/>
                <a:ext cx="178560" cy="146880"/>
              </p14:xfrm>
            </p:contentPart>
          </mc:Choice>
          <mc:Fallback xmlns="">
            <p:pic>
              <p:nvPicPr>
                <p:cNvPr id="179" name="Ink 178">
                  <a:extLst>
                    <a:ext uri="{FF2B5EF4-FFF2-40B4-BE49-F238E27FC236}">
                      <a16:creationId xmlns:a16="http://schemas.microsoft.com/office/drawing/2014/main" id="{0E268EA5-C2E8-7D4E-93D6-ABD949969CC8}"/>
                    </a:ext>
                  </a:extLst>
                </p:cNvPr>
                <p:cNvPicPr/>
                <p:nvPr/>
              </p:nvPicPr>
              <p:blipFill>
                <a:blip r:embed="rId306"/>
                <a:stretch>
                  <a:fillRect/>
                </a:stretch>
              </p:blipFill>
              <p:spPr>
                <a:xfrm>
                  <a:off x="1291647" y="4704016"/>
                  <a:ext cx="193650" cy="161963"/>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4" name="Ink 183">
                  <a:extLst>
                    <a:ext uri="{FF2B5EF4-FFF2-40B4-BE49-F238E27FC236}">
                      <a16:creationId xmlns:a16="http://schemas.microsoft.com/office/drawing/2014/main" id="{A3EA85ED-680E-E946-8658-A19DF0E7981C}"/>
                    </a:ext>
                  </a:extLst>
                </p14:cNvPr>
                <p14:cNvContentPartPr/>
                <p14:nvPr/>
              </p14:nvContentPartPr>
              <p14:xfrm>
                <a:off x="1554072" y="4819918"/>
                <a:ext cx="14760" cy="43560"/>
              </p14:xfrm>
            </p:contentPart>
          </mc:Choice>
          <mc:Fallback xmlns="">
            <p:pic>
              <p:nvPicPr>
                <p:cNvPr id="184" name="Ink 183">
                  <a:extLst>
                    <a:ext uri="{FF2B5EF4-FFF2-40B4-BE49-F238E27FC236}">
                      <a16:creationId xmlns:a16="http://schemas.microsoft.com/office/drawing/2014/main" id="{A3EA85ED-680E-E946-8658-A19DF0E7981C}"/>
                    </a:ext>
                  </a:extLst>
                </p:cNvPr>
                <p:cNvPicPr/>
                <p:nvPr/>
              </p:nvPicPr>
              <p:blipFill>
                <a:blip r:embed="rId308"/>
                <a:stretch>
                  <a:fillRect/>
                </a:stretch>
              </p:blipFill>
              <p:spPr>
                <a:xfrm>
                  <a:off x="1546512" y="4812295"/>
                  <a:ext cx="29880" cy="58806"/>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5" name="Ink 184">
                  <a:extLst>
                    <a:ext uri="{FF2B5EF4-FFF2-40B4-BE49-F238E27FC236}">
                      <a16:creationId xmlns:a16="http://schemas.microsoft.com/office/drawing/2014/main" id="{786171F4-0CDE-AD41-A5B3-B0A5C45B6931}"/>
                    </a:ext>
                  </a:extLst>
                </p14:cNvPr>
                <p14:cNvContentPartPr/>
                <p14:nvPr/>
              </p14:nvContentPartPr>
              <p14:xfrm>
                <a:off x="1565952" y="4772038"/>
                <a:ext cx="14760" cy="10080"/>
              </p14:xfrm>
            </p:contentPart>
          </mc:Choice>
          <mc:Fallback xmlns="">
            <p:pic>
              <p:nvPicPr>
                <p:cNvPr id="185" name="Ink 184">
                  <a:extLst>
                    <a:ext uri="{FF2B5EF4-FFF2-40B4-BE49-F238E27FC236}">
                      <a16:creationId xmlns:a16="http://schemas.microsoft.com/office/drawing/2014/main" id="{786171F4-0CDE-AD41-A5B3-B0A5C45B6931}"/>
                    </a:ext>
                  </a:extLst>
                </p:cNvPr>
                <p:cNvPicPr/>
                <p:nvPr/>
              </p:nvPicPr>
              <p:blipFill>
                <a:blip r:embed="rId310"/>
                <a:stretch>
                  <a:fillRect/>
                </a:stretch>
              </p:blipFill>
              <p:spPr>
                <a:xfrm>
                  <a:off x="1558392" y="4764198"/>
                  <a:ext cx="29880" cy="257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6" name="Ink 185">
                  <a:extLst>
                    <a:ext uri="{FF2B5EF4-FFF2-40B4-BE49-F238E27FC236}">
                      <a16:creationId xmlns:a16="http://schemas.microsoft.com/office/drawing/2014/main" id="{E1D9E911-8FC5-2743-8CD6-B1C415498747}"/>
                    </a:ext>
                  </a:extLst>
                </p14:cNvPr>
                <p14:cNvContentPartPr/>
                <p14:nvPr/>
              </p14:nvContentPartPr>
              <p14:xfrm>
                <a:off x="1580352" y="4788958"/>
                <a:ext cx="41040" cy="73440"/>
              </p14:xfrm>
            </p:contentPart>
          </mc:Choice>
          <mc:Fallback xmlns="">
            <p:pic>
              <p:nvPicPr>
                <p:cNvPr id="186" name="Ink 185">
                  <a:extLst>
                    <a:ext uri="{FF2B5EF4-FFF2-40B4-BE49-F238E27FC236}">
                      <a16:creationId xmlns:a16="http://schemas.microsoft.com/office/drawing/2014/main" id="{E1D9E911-8FC5-2743-8CD6-B1C415498747}"/>
                    </a:ext>
                  </a:extLst>
                </p:cNvPr>
                <p:cNvPicPr/>
                <p:nvPr/>
              </p:nvPicPr>
              <p:blipFill>
                <a:blip r:embed="rId312"/>
                <a:stretch>
                  <a:fillRect/>
                </a:stretch>
              </p:blipFill>
              <p:spPr>
                <a:xfrm>
                  <a:off x="1572792" y="4781398"/>
                  <a:ext cx="56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8" name="Ink 187">
                  <a:extLst>
                    <a:ext uri="{FF2B5EF4-FFF2-40B4-BE49-F238E27FC236}">
                      <a16:creationId xmlns:a16="http://schemas.microsoft.com/office/drawing/2014/main" id="{11B5239F-FDF5-0D43-B2AE-968F40BD985B}"/>
                    </a:ext>
                  </a:extLst>
                </p14:cNvPr>
                <p14:cNvContentPartPr/>
                <p14:nvPr/>
              </p14:nvContentPartPr>
              <p14:xfrm>
                <a:off x="1742712" y="4724158"/>
                <a:ext cx="77040" cy="124560"/>
              </p14:xfrm>
            </p:contentPart>
          </mc:Choice>
          <mc:Fallback xmlns="">
            <p:pic>
              <p:nvPicPr>
                <p:cNvPr id="188" name="Ink 187">
                  <a:extLst>
                    <a:ext uri="{FF2B5EF4-FFF2-40B4-BE49-F238E27FC236}">
                      <a16:creationId xmlns:a16="http://schemas.microsoft.com/office/drawing/2014/main" id="{11B5239F-FDF5-0D43-B2AE-968F40BD985B}"/>
                    </a:ext>
                  </a:extLst>
                </p:cNvPr>
                <p:cNvPicPr/>
                <p:nvPr/>
              </p:nvPicPr>
              <p:blipFill>
                <a:blip r:embed="rId314"/>
                <a:stretch>
                  <a:fillRect/>
                </a:stretch>
              </p:blipFill>
              <p:spPr>
                <a:xfrm>
                  <a:off x="1735117" y="4716598"/>
                  <a:ext cx="92231"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9" name="Ink 188">
                  <a:extLst>
                    <a:ext uri="{FF2B5EF4-FFF2-40B4-BE49-F238E27FC236}">
                      <a16:creationId xmlns:a16="http://schemas.microsoft.com/office/drawing/2014/main" id="{64A12A37-BB59-F14E-9408-7AE3905D181F}"/>
                    </a:ext>
                  </a:extLst>
                </p14:cNvPr>
                <p14:cNvContentPartPr/>
                <p14:nvPr/>
              </p14:nvContentPartPr>
              <p14:xfrm>
                <a:off x="1843152" y="4805518"/>
                <a:ext cx="31320" cy="50400"/>
              </p14:xfrm>
            </p:contentPart>
          </mc:Choice>
          <mc:Fallback xmlns="">
            <p:pic>
              <p:nvPicPr>
                <p:cNvPr id="189" name="Ink 188">
                  <a:extLst>
                    <a:ext uri="{FF2B5EF4-FFF2-40B4-BE49-F238E27FC236}">
                      <a16:creationId xmlns:a16="http://schemas.microsoft.com/office/drawing/2014/main" id="{64A12A37-BB59-F14E-9408-7AE3905D181F}"/>
                    </a:ext>
                  </a:extLst>
                </p:cNvPr>
                <p:cNvPicPr/>
                <p:nvPr/>
              </p:nvPicPr>
              <p:blipFill>
                <a:blip r:embed="rId316"/>
                <a:stretch>
                  <a:fillRect/>
                </a:stretch>
              </p:blipFill>
              <p:spPr>
                <a:xfrm>
                  <a:off x="1835592" y="4797904"/>
                  <a:ext cx="46440" cy="65629"/>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0" name="Ink 189">
                  <a:extLst>
                    <a:ext uri="{FF2B5EF4-FFF2-40B4-BE49-F238E27FC236}">
                      <a16:creationId xmlns:a16="http://schemas.microsoft.com/office/drawing/2014/main" id="{82905683-8333-6A40-9545-6B6E02AAB314}"/>
                    </a:ext>
                  </a:extLst>
                </p14:cNvPr>
                <p14:cNvContentPartPr/>
                <p14:nvPr/>
              </p14:nvContentPartPr>
              <p14:xfrm>
                <a:off x="1824432" y="4786438"/>
                <a:ext cx="59760" cy="60120"/>
              </p14:xfrm>
            </p:contentPart>
          </mc:Choice>
          <mc:Fallback xmlns="">
            <p:pic>
              <p:nvPicPr>
                <p:cNvPr id="190" name="Ink 189">
                  <a:extLst>
                    <a:ext uri="{FF2B5EF4-FFF2-40B4-BE49-F238E27FC236}">
                      <a16:creationId xmlns:a16="http://schemas.microsoft.com/office/drawing/2014/main" id="{82905683-8333-6A40-9545-6B6E02AAB314}"/>
                    </a:ext>
                  </a:extLst>
                </p:cNvPr>
                <p:cNvPicPr/>
                <p:nvPr/>
              </p:nvPicPr>
              <p:blipFill>
                <a:blip r:embed="rId318"/>
                <a:stretch>
                  <a:fillRect/>
                </a:stretch>
              </p:blipFill>
              <p:spPr>
                <a:xfrm>
                  <a:off x="1816917" y="4778878"/>
                  <a:ext cx="74789"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1" name="Ink 190">
                  <a:extLst>
                    <a:ext uri="{FF2B5EF4-FFF2-40B4-BE49-F238E27FC236}">
                      <a16:creationId xmlns:a16="http://schemas.microsoft.com/office/drawing/2014/main" id="{BFB4399D-4D10-0142-87AD-FD4951CD49D4}"/>
                    </a:ext>
                  </a:extLst>
                </p14:cNvPr>
                <p14:cNvContentPartPr/>
                <p14:nvPr/>
              </p14:nvContentPartPr>
              <p14:xfrm>
                <a:off x="1900752" y="4805518"/>
                <a:ext cx="16920" cy="42480"/>
              </p14:xfrm>
            </p:contentPart>
          </mc:Choice>
          <mc:Fallback xmlns="">
            <p:pic>
              <p:nvPicPr>
                <p:cNvPr id="191" name="Ink 190">
                  <a:extLst>
                    <a:ext uri="{FF2B5EF4-FFF2-40B4-BE49-F238E27FC236}">
                      <a16:creationId xmlns:a16="http://schemas.microsoft.com/office/drawing/2014/main" id="{BFB4399D-4D10-0142-87AD-FD4951CD49D4}"/>
                    </a:ext>
                  </a:extLst>
                </p:cNvPr>
                <p:cNvPicPr/>
                <p:nvPr/>
              </p:nvPicPr>
              <p:blipFill>
                <a:blip r:embed="rId320"/>
                <a:stretch>
                  <a:fillRect/>
                </a:stretch>
              </p:blipFill>
              <p:spPr>
                <a:xfrm>
                  <a:off x="1893349" y="4797893"/>
                  <a:ext cx="31725" cy="57729"/>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2" name="Ink 191">
                  <a:extLst>
                    <a:ext uri="{FF2B5EF4-FFF2-40B4-BE49-F238E27FC236}">
                      <a16:creationId xmlns:a16="http://schemas.microsoft.com/office/drawing/2014/main" id="{90DF401C-F4B6-2A4E-A776-EDD3FF017D8C}"/>
                    </a:ext>
                  </a:extLst>
                </p14:cNvPr>
                <p14:cNvContentPartPr/>
                <p14:nvPr/>
              </p14:nvContentPartPr>
              <p14:xfrm>
                <a:off x="1919832" y="4764838"/>
                <a:ext cx="5040" cy="14760"/>
              </p14:xfrm>
            </p:contentPart>
          </mc:Choice>
          <mc:Fallback xmlns="">
            <p:pic>
              <p:nvPicPr>
                <p:cNvPr id="192" name="Ink 191">
                  <a:extLst>
                    <a:ext uri="{FF2B5EF4-FFF2-40B4-BE49-F238E27FC236}">
                      <a16:creationId xmlns:a16="http://schemas.microsoft.com/office/drawing/2014/main" id="{90DF401C-F4B6-2A4E-A776-EDD3FF017D8C}"/>
                    </a:ext>
                  </a:extLst>
                </p:cNvPr>
                <p:cNvPicPr/>
                <p:nvPr/>
              </p:nvPicPr>
              <p:blipFill>
                <a:blip r:embed="rId322"/>
                <a:stretch>
                  <a:fillRect/>
                </a:stretch>
              </p:blipFill>
              <p:spPr>
                <a:xfrm>
                  <a:off x="1912776" y="4757278"/>
                  <a:ext cx="19152"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3" name="Ink 192">
                  <a:extLst>
                    <a:ext uri="{FF2B5EF4-FFF2-40B4-BE49-F238E27FC236}">
                      <a16:creationId xmlns:a16="http://schemas.microsoft.com/office/drawing/2014/main" id="{FAE7B24D-D8D1-1349-940C-C47EA0D15792}"/>
                    </a:ext>
                  </a:extLst>
                </p14:cNvPr>
                <p14:cNvContentPartPr/>
                <p14:nvPr/>
              </p14:nvContentPartPr>
              <p14:xfrm>
                <a:off x="1936392" y="4720918"/>
                <a:ext cx="62640" cy="130680"/>
              </p14:xfrm>
            </p:contentPart>
          </mc:Choice>
          <mc:Fallback xmlns="">
            <p:pic>
              <p:nvPicPr>
                <p:cNvPr id="193" name="Ink 192">
                  <a:extLst>
                    <a:ext uri="{FF2B5EF4-FFF2-40B4-BE49-F238E27FC236}">
                      <a16:creationId xmlns:a16="http://schemas.microsoft.com/office/drawing/2014/main" id="{FAE7B24D-D8D1-1349-940C-C47EA0D15792}"/>
                    </a:ext>
                  </a:extLst>
                </p:cNvPr>
                <p:cNvPicPr/>
                <p:nvPr/>
              </p:nvPicPr>
              <p:blipFill>
                <a:blip r:embed="rId324"/>
                <a:stretch>
                  <a:fillRect/>
                </a:stretch>
              </p:blipFill>
              <p:spPr>
                <a:xfrm>
                  <a:off x="1928788" y="4713358"/>
                  <a:ext cx="77847"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4" name="Ink 193">
                  <a:extLst>
                    <a:ext uri="{FF2B5EF4-FFF2-40B4-BE49-F238E27FC236}">
                      <a16:creationId xmlns:a16="http://schemas.microsoft.com/office/drawing/2014/main" id="{107F3890-6837-5548-A279-E47DF12F50FF}"/>
                    </a:ext>
                  </a:extLst>
                </p14:cNvPr>
                <p14:cNvContentPartPr/>
                <p14:nvPr/>
              </p14:nvContentPartPr>
              <p14:xfrm>
                <a:off x="2013072" y="4725238"/>
                <a:ext cx="81360" cy="117360"/>
              </p14:xfrm>
            </p:contentPart>
          </mc:Choice>
          <mc:Fallback xmlns="">
            <p:pic>
              <p:nvPicPr>
                <p:cNvPr id="194" name="Ink 193">
                  <a:extLst>
                    <a:ext uri="{FF2B5EF4-FFF2-40B4-BE49-F238E27FC236}">
                      <a16:creationId xmlns:a16="http://schemas.microsoft.com/office/drawing/2014/main" id="{107F3890-6837-5548-A279-E47DF12F50FF}"/>
                    </a:ext>
                  </a:extLst>
                </p:cNvPr>
                <p:cNvPicPr/>
                <p:nvPr/>
              </p:nvPicPr>
              <p:blipFill>
                <a:blip r:embed="rId326"/>
                <a:stretch>
                  <a:fillRect/>
                </a:stretch>
              </p:blipFill>
              <p:spPr>
                <a:xfrm>
                  <a:off x="2005512" y="4717678"/>
                  <a:ext cx="96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5" name="Ink 194">
                  <a:extLst>
                    <a:ext uri="{FF2B5EF4-FFF2-40B4-BE49-F238E27FC236}">
                      <a16:creationId xmlns:a16="http://schemas.microsoft.com/office/drawing/2014/main" id="{6341AEDF-D865-F04E-BBFA-92CFF2A7D1A4}"/>
                    </a:ext>
                  </a:extLst>
                </p14:cNvPr>
                <p14:cNvContentPartPr/>
                <p14:nvPr/>
              </p14:nvContentPartPr>
              <p14:xfrm>
                <a:off x="2035752" y="4752958"/>
                <a:ext cx="63720" cy="10080"/>
              </p14:xfrm>
            </p:contentPart>
          </mc:Choice>
          <mc:Fallback xmlns="">
            <p:pic>
              <p:nvPicPr>
                <p:cNvPr id="195" name="Ink 194">
                  <a:extLst>
                    <a:ext uri="{FF2B5EF4-FFF2-40B4-BE49-F238E27FC236}">
                      <a16:creationId xmlns:a16="http://schemas.microsoft.com/office/drawing/2014/main" id="{6341AEDF-D865-F04E-BBFA-92CFF2A7D1A4}"/>
                    </a:ext>
                  </a:extLst>
                </p:cNvPr>
                <p:cNvPicPr/>
                <p:nvPr/>
              </p:nvPicPr>
              <p:blipFill>
                <a:blip r:embed="rId328"/>
                <a:stretch>
                  <a:fillRect/>
                </a:stretch>
              </p:blipFill>
              <p:spPr>
                <a:xfrm>
                  <a:off x="2028149" y="4745118"/>
                  <a:ext cx="78926" cy="257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6" name="Ink 195">
                  <a:extLst>
                    <a:ext uri="{FF2B5EF4-FFF2-40B4-BE49-F238E27FC236}">
                      <a16:creationId xmlns:a16="http://schemas.microsoft.com/office/drawing/2014/main" id="{1C878809-9D7D-0844-A83F-448D19821404}"/>
                    </a:ext>
                  </a:extLst>
                </p14:cNvPr>
                <p14:cNvContentPartPr/>
                <p14:nvPr/>
              </p14:nvContentPartPr>
              <p14:xfrm>
                <a:off x="2118192" y="4732798"/>
                <a:ext cx="26640" cy="112320"/>
              </p14:xfrm>
            </p:contentPart>
          </mc:Choice>
          <mc:Fallback xmlns="">
            <p:pic>
              <p:nvPicPr>
                <p:cNvPr id="196" name="Ink 195">
                  <a:extLst>
                    <a:ext uri="{FF2B5EF4-FFF2-40B4-BE49-F238E27FC236}">
                      <a16:creationId xmlns:a16="http://schemas.microsoft.com/office/drawing/2014/main" id="{1C878809-9D7D-0844-A83F-448D19821404}"/>
                    </a:ext>
                  </a:extLst>
                </p:cNvPr>
                <p:cNvPicPr/>
                <p:nvPr/>
              </p:nvPicPr>
              <p:blipFill>
                <a:blip r:embed="rId330"/>
                <a:stretch>
                  <a:fillRect/>
                </a:stretch>
              </p:blipFill>
              <p:spPr>
                <a:xfrm>
                  <a:off x="2110733" y="4725238"/>
                  <a:ext cx="41558"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7" name="Ink 196">
                  <a:extLst>
                    <a:ext uri="{FF2B5EF4-FFF2-40B4-BE49-F238E27FC236}">
                      <a16:creationId xmlns:a16="http://schemas.microsoft.com/office/drawing/2014/main" id="{97988099-CFD7-C54B-AE68-BBB78C6C4088}"/>
                    </a:ext>
                  </a:extLst>
                </p14:cNvPr>
                <p14:cNvContentPartPr/>
                <p14:nvPr/>
              </p14:nvContentPartPr>
              <p14:xfrm>
                <a:off x="2161392" y="4748278"/>
                <a:ext cx="98280" cy="91080"/>
              </p14:xfrm>
            </p:contentPart>
          </mc:Choice>
          <mc:Fallback xmlns="">
            <p:pic>
              <p:nvPicPr>
                <p:cNvPr id="197" name="Ink 196">
                  <a:extLst>
                    <a:ext uri="{FF2B5EF4-FFF2-40B4-BE49-F238E27FC236}">
                      <a16:creationId xmlns:a16="http://schemas.microsoft.com/office/drawing/2014/main" id="{97988099-CFD7-C54B-AE68-BBB78C6C4088}"/>
                    </a:ext>
                  </a:extLst>
                </p:cNvPr>
                <p:cNvPicPr/>
                <p:nvPr/>
              </p:nvPicPr>
              <p:blipFill>
                <a:blip r:embed="rId332"/>
                <a:stretch>
                  <a:fillRect/>
                </a:stretch>
              </p:blipFill>
              <p:spPr>
                <a:xfrm>
                  <a:off x="2153832" y="4740718"/>
                  <a:ext cx="113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Ink 198">
                  <a:extLst>
                    <a:ext uri="{FF2B5EF4-FFF2-40B4-BE49-F238E27FC236}">
                      <a16:creationId xmlns:a16="http://schemas.microsoft.com/office/drawing/2014/main" id="{B9A5834A-5794-2840-8241-B8D498FA4F7F}"/>
                    </a:ext>
                  </a:extLst>
                </p14:cNvPr>
                <p14:cNvContentPartPr/>
                <p14:nvPr/>
              </p14:nvContentPartPr>
              <p14:xfrm>
                <a:off x="2356152" y="4712278"/>
                <a:ext cx="130680" cy="138960"/>
              </p14:xfrm>
            </p:contentPart>
          </mc:Choice>
          <mc:Fallback xmlns="">
            <p:pic>
              <p:nvPicPr>
                <p:cNvPr id="199" name="Ink 198">
                  <a:extLst>
                    <a:ext uri="{FF2B5EF4-FFF2-40B4-BE49-F238E27FC236}">
                      <a16:creationId xmlns:a16="http://schemas.microsoft.com/office/drawing/2014/main" id="{B9A5834A-5794-2840-8241-B8D498FA4F7F}"/>
                    </a:ext>
                  </a:extLst>
                </p:cNvPr>
                <p:cNvPicPr/>
                <p:nvPr/>
              </p:nvPicPr>
              <p:blipFill>
                <a:blip r:embed="rId334"/>
                <a:stretch>
                  <a:fillRect/>
                </a:stretch>
              </p:blipFill>
              <p:spPr>
                <a:xfrm>
                  <a:off x="2348571" y="4704718"/>
                  <a:ext cx="145842"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1" name="Ink 200">
                  <a:extLst>
                    <a:ext uri="{FF2B5EF4-FFF2-40B4-BE49-F238E27FC236}">
                      <a16:creationId xmlns:a16="http://schemas.microsoft.com/office/drawing/2014/main" id="{FC7D25C8-2495-714A-B7C0-AAB44CB890E2}"/>
                    </a:ext>
                  </a:extLst>
                </p14:cNvPr>
                <p14:cNvContentPartPr/>
                <p14:nvPr/>
              </p14:nvContentPartPr>
              <p14:xfrm>
                <a:off x="2587992" y="4729198"/>
                <a:ext cx="52920" cy="16920"/>
              </p14:xfrm>
            </p:contentPart>
          </mc:Choice>
          <mc:Fallback xmlns="">
            <p:pic>
              <p:nvPicPr>
                <p:cNvPr id="201" name="Ink 200">
                  <a:extLst>
                    <a:ext uri="{FF2B5EF4-FFF2-40B4-BE49-F238E27FC236}">
                      <a16:creationId xmlns:a16="http://schemas.microsoft.com/office/drawing/2014/main" id="{FC7D25C8-2495-714A-B7C0-AAB44CB890E2}"/>
                    </a:ext>
                  </a:extLst>
                </p:cNvPr>
                <p:cNvPicPr/>
                <p:nvPr/>
              </p:nvPicPr>
              <p:blipFill>
                <a:blip r:embed="rId336"/>
                <a:stretch>
                  <a:fillRect/>
                </a:stretch>
              </p:blipFill>
              <p:spPr>
                <a:xfrm>
                  <a:off x="2580432" y="4721795"/>
                  <a:ext cx="68040" cy="31725"/>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2" name="Ink 201">
                  <a:extLst>
                    <a:ext uri="{FF2B5EF4-FFF2-40B4-BE49-F238E27FC236}">
                      <a16:creationId xmlns:a16="http://schemas.microsoft.com/office/drawing/2014/main" id="{AD8F301E-52B5-D649-87F3-97A407B406D1}"/>
                    </a:ext>
                  </a:extLst>
                </p14:cNvPr>
                <p14:cNvContentPartPr/>
                <p14:nvPr/>
              </p14:nvContentPartPr>
              <p14:xfrm>
                <a:off x="2567832" y="4724158"/>
                <a:ext cx="64800" cy="103320"/>
              </p14:xfrm>
            </p:contentPart>
          </mc:Choice>
          <mc:Fallback xmlns="">
            <p:pic>
              <p:nvPicPr>
                <p:cNvPr id="202" name="Ink 201">
                  <a:extLst>
                    <a:ext uri="{FF2B5EF4-FFF2-40B4-BE49-F238E27FC236}">
                      <a16:creationId xmlns:a16="http://schemas.microsoft.com/office/drawing/2014/main" id="{AD8F301E-52B5-D649-87F3-97A407B406D1}"/>
                    </a:ext>
                  </a:extLst>
                </p:cNvPr>
                <p:cNvPicPr/>
                <p:nvPr/>
              </p:nvPicPr>
              <p:blipFill>
                <a:blip r:embed="rId338"/>
                <a:stretch>
                  <a:fillRect/>
                </a:stretch>
              </p:blipFill>
              <p:spPr>
                <a:xfrm>
                  <a:off x="2560272" y="4716572"/>
                  <a:ext cx="79920" cy="118493"/>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3" name="Ink 202">
                  <a:extLst>
                    <a:ext uri="{FF2B5EF4-FFF2-40B4-BE49-F238E27FC236}">
                      <a16:creationId xmlns:a16="http://schemas.microsoft.com/office/drawing/2014/main" id="{B8C0A616-489E-F147-A155-689880F4C0C5}"/>
                    </a:ext>
                  </a:extLst>
                </p14:cNvPr>
                <p14:cNvContentPartPr/>
                <p14:nvPr/>
              </p14:nvContentPartPr>
              <p14:xfrm>
                <a:off x="2591592" y="4757638"/>
                <a:ext cx="67320" cy="16920"/>
              </p14:xfrm>
            </p:contentPart>
          </mc:Choice>
          <mc:Fallback xmlns="">
            <p:pic>
              <p:nvPicPr>
                <p:cNvPr id="203" name="Ink 202">
                  <a:extLst>
                    <a:ext uri="{FF2B5EF4-FFF2-40B4-BE49-F238E27FC236}">
                      <a16:creationId xmlns:a16="http://schemas.microsoft.com/office/drawing/2014/main" id="{B8C0A616-489E-F147-A155-689880F4C0C5}"/>
                    </a:ext>
                  </a:extLst>
                </p:cNvPr>
                <p:cNvPicPr/>
                <p:nvPr/>
              </p:nvPicPr>
              <p:blipFill>
                <a:blip r:embed="rId340"/>
                <a:stretch>
                  <a:fillRect/>
                </a:stretch>
              </p:blipFill>
              <p:spPr>
                <a:xfrm>
                  <a:off x="2584032" y="4750078"/>
                  <a:ext cx="82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4" name="Ink 203">
                  <a:extLst>
                    <a:ext uri="{FF2B5EF4-FFF2-40B4-BE49-F238E27FC236}">
                      <a16:creationId xmlns:a16="http://schemas.microsoft.com/office/drawing/2014/main" id="{49969A9F-6E91-154B-B2E7-1D7E5173E80F}"/>
                    </a:ext>
                  </a:extLst>
                </p14:cNvPr>
                <p14:cNvContentPartPr/>
                <p14:nvPr/>
              </p14:nvContentPartPr>
              <p14:xfrm>
                <a:off x="2646672" y="4731358"/>
                <a:ext cx="55440" cy="114120"/>
              </p14:xfrm>
            </p:contentPart>
          </mc:Choice>
          <mc:Fallback xmlns="">
            <p:pic>
              <p:nvPicPr>
                <p:cNvPr id="204" name="Ink 203">
                  <a:extLst>
                    <a:ext uri="{FF2B5EF4-FFF2-40B4-BE49-F238E27FC236}">
                      <a16:creationId xmlns:a16="http://schemas.microsoft.com/office/drawing/2014/main" id="{49969A9F-6E91-154B-B2E7-1D7E5173E80F}"/>
                    </a:ext>
                  </a:extLst>
                </p:cNvPr>
                <p:cNvPicPr/>
                <p:nvPr/>
              </p:nvPicPr>
              <p:blipFill>
                <a:blip r:embed="rId342"/>
                <a:stretch>
                  <a:fillRect/>
                </a:stretch>
              </p:blipFill>
              <p:spPr>
                <a:xfrm>
                  <a:off x="2639112" y="4723798"/>
                  <a:ext cx="70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5" name="Ink 204">
                  <a:extLst>
                    <a:ext uri="{FF2B5EF4-FFF2-40B4-BE49-F238E27FC236}">
                      <a16:creationId xmlns:a16="http://schemas.microsoft.com/office/drawing/2014/main" id="{C65C6551-7239-1A47-AE83-228435ED1AAF}"/>
                    </a:ext>
                  </a:extLst>
                </p14:cNvPr>
                <p14:cNvContentPartPr/>
                <p14:nvPr/>
              </p14:nvContentPartPr>
              <p14:xfrm>
                <a:off x="2732712" y="4745758"/>
                <a:ext cx="12240" cy="82800"/>
              </p14:xfrm>
            </p:contentPart>
          </mc:Choice>
          <mc:Fallback xmlns="">
            <p:pic>
              <p:nvPicPr>
                <p:cNvPr id="205" name="Ink 204">
                  <a:extLst>
                    <a:ext uri="{FF2B5EF4-FFF2-40B4-BE49-F238E27FC236}">
                      <a16:creationId xmlns:a16="http://schemas.microsoft.com/office/drawing/2014/main" id="{C65C6551-7239-1A47-AE83-228435ED1AAF}"/>
                    </a:ext>
                  </a:extLst>
                </p:cNvPr>
                <p:cNvPicPr/>
                <p:nvPr/>
              </p:nvPicPr>
              <p:blipFill>
                <a:blip r:embed="rId344"/>
                <a:stretch>
                  <a:fillRect/>
                </a:stretch>
              </p:blipFill>
              <p:spPr>
                <a:xfrm>
                  <a:off x="2725368" y="4738198"/>
                  <a:ext cx="26928"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6" name="Ink 205">
                  <a:extLst>
                    <a:ext uri="{FF2B5EF4-FFF2-40B4-BE49-F238E27FC236}">
                      <a16:creationId xmlns:a16="http://schemas.microsoft.com/office/drawing/2014/main" id="{C130847B-860F-DC4D-84DF-F623644259A8}"/>
                    </a:ext>
                  </a:extLst>
                </p14:cNvPr>
                <p14:cNvContentPartPr/>
                <p14:nvPr/>
              </p14:nvContentPartPr>
              <p14:xfrm>
                <a:off x="2742072" y="4702918"/>
                <a:ext cx="10080" cy="9720"/>
              </p14:xfrm>
            </p:contentPart>
          </mc:Choice>
          <mc:Fallback xmlns="">
            <p:pic>
              <p:nvPicPr>
                <p:cNvPr id="206" name="Ink 205">
                  <a:extLst>
                    <a:ext uri="{FF2B5EF4-FFF2-40B4-BE49-F238E27FC236}">
                      <a16:creationId xmlns:a16="http://schemas.microsoft.com/office/drawing/2014/main" id="{C130847B-860F-DC4D-84DF-F623644259A8}"/>
                    </a:ext>
                  </a:extLst>
                </p:cNvPr>
                <p:cNvPicPr/>
                <p:nvPr/>
              </p:nvPicPr>
              <p:blipFill>
                <a:blip r:embed="rId346"/>
                <a:stretch>
                  <a:fillRect/>
                </a:stretch>
              </p:blipFill>
              <p:spPr>
                <a:xfrm>
                  <a:off x="2734232" y="4695358"/>
                  <a:ext cx="25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1" name="Ink 230">
                  <a:extLst>
                    <a:ext uri="{FF2B5EF4-FFF2-40B4-BE49-F238E27FC236}">
                      <a16:creationId xmlns:a16="http://schemas.microsoft.com/office/drawing/2014/main" id="{E3E9EA3B-F81B-8343-8CE0-CB57DDA94699}"/>
                    </a:ext>
                  </a:extLst>
                </p14:cNvPr>
                <p14:cNvContentPartPr/>
                <p14:nvPr/>
              </p14:nvContentPartPr>
              <p14:xfrm>
                <a:off x="585672" y="5035198"/>
                <a:ext cx="98280" cy="69840"/>
              </p14:xfrm>
            </p:contentPart>
          </mc:Choice>
          <mc:Fallback xmlns="">
            <p:pic>
              <p:nvPicPr>
                <p:cNvPr id="231" name="Ink 230">
                  <a:extLst>
                    <a:ext uri="{FF2B5EF4-FFF2-40B4-BE49-F238E27FC236}">
                      <a16:creationId xmlns:a16="http://schemas.microsoft.com/office/drawing/2014/main" id="{E3E9EA3B-F81B-8343-8CE0-CB57DDA94699}"/>
                    </a:ext>
                  </a:extLst>
                </p:cNvPr>
                <p:cNvPicPr/>
                <p:nvPr/>
              </p:nvPicPr>
              <p:blipFill>
                <a:blip r:embed="rId348"/>
                <a:stretch>
                  <a:fillRect/>
                </a:stretch>
              </p:blipFill>
              <p:spPr>
                <a:xfrm>
                  <a:off x="575270" y="5024758"/>
                  <a:ext cx="118366"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2" name="Ink 231">
                  <a:extLst>
                    <a:ext uri="{FF2B5EF4-FFF2-40B4-BE49-F238E27FC236}">
                      <a16:creationId xmlns:a16="http://schemas.microsoft.com/office/drawing/2014/main" id="{48ADE363-6213-1942-8AF9-F4593AFA075F}"/>
                    </a:ext>
                  </a:extLst>
                </p14:cNvPr>
                <p14:cNvContentPartPr/>
                <p14:nvPr/>
              </p14:nvContentPartPr>
              <p14:xfrm>
                <a:off x="642912" y="5037358"/>
                <a:ext cx="5040" cy="136800"/>
              </p14:xfrm>
            </p:contentPart>
          </mc:Choice>
          <mc:Fallback xmlns="">
            <p:pic>
              <p:nvPicPr>
                <p:cNvPr id="232" name="Ink 231">
                  <a:extLst>
                    <a:ext uri="{FF2B5EF4-FFF2-40B4-BE49-F238E27FC236}">
                      <a16:creationId xmlns:a16="http://schemas.microsoft.com/office/drawing/2014/main" id="{48ADE363-6213-1942-8AF9-F4593AFA075F}"/>
                    </a:ext>
                  </a:extLst>
                </p:cNvPr>
                <p:cNvPicPr/>
                <p:nvPr/>
              </p:nvPicPr>
              <p:blipFill>
                <a:blip r:embed="rId350"/>
                <a:stretch>
                  <a:fillRect/>
                </a:stretch>
              </p:blipFill>
              <p:spPr>
                <a:xfrm>
                  <a:off x="632472" y="5026890"/>
                  <a:ext cx="25200" cy="157013"/>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3" name="Ink 232">
                  <a:extLst>
                    <a:ext uri="{FF2B5EF4-FFF2-40B4-BE49-F238E27FC236}">
                      <a16:creationId xmlns:a16="http://schemas.microsoft.com/office/drawing/2014/main" id="{38F968DB-E2E2-0B49-95B5-7FB2B142A03E}"/>
                    </a:ext>
                  </a:extLst>
                </p14:cNvPr>
                <p14:cNvContentPartPr/>
                <p14:nvPr/>
              </p14:nvContentPartPr>
              <p14:xfrm>
                <a:off x="674232" y="5078038"/>
                <a:ext cx="69840" cy="64800"/>
              </p14:xfrm>
            </p:contentPart>
          </mc:Choice>
          <mc:Fallback xmlns="">
            <p:pic>
              <p:nvPicPr>
                <p:cNvPr id="233" name="Ink 232">
                  <a:extLst>
                    <a:ext uri="{FF2B5EF4-FFF2-40B4-BE49-F238E27FC236}">
                      <a16:creationId xmlns:a16="http://schemas.microsoft.com/office/drawing/2014/main" id="{38F968DB-E2E2-0B49-95B5-7FB2B142A03E}"/>
                    </a:ext>
                  </a:extLst>
                </p:cNvPr>
                <p:cNvPicPr/>
                <p:nvPr/>
              </p:nvPicPr>
              <p:blipFill>
                <a:blip r:embed="rId352"/>
                <a:stretch>
                  <a:fillRect/>
                </a:stretch>
              </p:blipFill>
              <p:spPr>
                <a:xfrm>
                  <a:off x="666672" y="5070478"/>
                  <a:ext cx="84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4" name="Ink 233">
                  <a:extLst>
                    <a:ext uri="{FF2B5EF4-FFF2-40B4-BE49-F238E27FC236}">
                      <a16:creationId xmlns:a16="http://schemas.microsoft.com/office/drawing/2014/main" id="{8D3A577A-7D7F-FD42-B297-934263572CDB}"/>
                    </a:ext>
                  </a:extLst>
                </p14:cNvPr>
                <p14:cNvContentPartPr/>
                <p14:nvPr/>
              </p14:nvContentPartPr>
              <p14:xfrm>
                <a:off x="770352" y="5070838"/>
                <a:ext cx="64440" cy="57600"/>
              </p14:xfrm>
            </p:contentPart>
          </mc:Choice>
          <mc:Fallback xmlns="">
            <p:pic>
              <p:nvPicPr>
                <p:cNvPr id="234" name="Ink 233">
                  <a:extLst>
                    <a:ext uri="{FF2B5EF4-FFF2-40B4-BE49-F238E27FC236}">
                      <a16:creationId xmlns:a16="http://schemas.microsoft.com/office/drawing/2014/main" id="{8D3A577A-7D7F-FD42-B297-934263572CDB}"/>
                    </a:ext>
                  </a:extLst>
                </p:cNvPr>
                <p:cNvPicPr/>
                <p:nvPr/>
              </p:nvPicPr>
              <p:blipFill>
                <a:blip r:embed="rId354"/>
                <a:stretch>
                  <a:fillRect/>
                </a:stretch>
              </p:blipFill>
              <p:spPr>
                <a:xfrm>
                  <a:off x="759912" y="5060398"/>
                  <a:ext cx="84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5" name="Ink 234">
                  <a:extLst>
                    <a:ext uri="{FF2B5EF4-FFF2-40B4-BE49-F238E27FC236}">
                      <a16:creationId xmlns:a16="http://schemas.microsoft.com/office/drawing/2014/main" id="{5BDB2A3D-D908-0841-AAEC-AE3CBFD09996}"/>
                    </a:ext>
                  </a:extLst>
                </p14:cNvPr>
                <p14:cNvContentPartPr/>
                <p14:nvPr/>
              </p14:nvContentPartPr>
              <p14:xfrm>
                <a:off x="822192" y="5007118"/>
                <a:ext cx="74520" cy="126720"/>
              </p14:xfrm>
            </p:contentPart>
          </mc:Choice>
          <mc:Fallback xmlns="">
            <p:pic>
              <p:nvPicPr>
                <p:cNvPr id="235" name="Ink 234">
                  <a:extLst>
                    <a:ext uri="{FF2B5EF4-FFF2-40B4-BE49-F238E27FC236}">
                      <a16:creationId xmlns:a16="http://schemas.microsoft.com/office/drawing/2014/main" id="{5BDB2A3D-D908-0841-AAEC-AE3CBFD09996}"/>
                    </a:ext>
                  </a:extLst>
                </p:cNvPr>
                <p:cNvPicPr/>
                <p:nvPr/>
              </p:nvPicPr>
              <p:blipFill>
                <a:blip r:embed="rId356"/>
                <a:stretch>
                  <a:fillRect/>
                </a:stretch>
              </p:blipFill>
              <p:spPr>
                <a:xfrm>
                  <a:off x="814632" y="4999558"/>
                  <a:ext cx="89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6" name="Ink 235">
                  <a:extLst>
                    <a:ext uri="{FF2B5EF4-FFF2-40B4-BE49-F238E27FC236}">
                      <a16:creationId xmlns:a16="http://schemas.microsoft.com/office/drawing/2014/main" id="{AE60F6C8-8784-824A-9902-9A962B2C41C8}"/>
                    </a:ext>
                  </a:extLst>
                </p14:cNvPr>
                <p14:cNvContentPartPr/>
                <p14:nvPr/>
              </p14:nvContentPartPr>
              <p14:xfrm>
                <a:off x="913272" y="5068678"/>
                <a:ext cx="43560" cy="62640"/>
              </p14:xfrm>
            </p:contentPart>
          </mc:Choice>
          <mc:Fallback xmlns="">
            <p:pic>
              <p:nvPicPr>
                <p:cNvPr id="236" name="Ink 235">
                  <a:extLst>
                    <a:ext uri="{FF2B5EF4-FFF2-40B4-BE49-F238E27FC236}">
                      <a16:creationId xmlns:a16="http://schemas.microsoft.com/office/drawing/2014/main" id="{AE60F6C8-8784-824A-9902-9A962B2C41C8}"/>
                    </a:ext>
                  </a:extLst>
                </p:cNvPr>
                <p:cNvPicPr/>
                <p:nvPr/>
              </p:nvPicPr>
              <p:blipFill>
                <a:blip r:embed="rId358"/>
                <a:stretch>
                  <a:fillRect/>
                </a:stretch>
              </p:blipFill>
              <p:spPr>
                <a:xfrm>
                  <a:off x="902832" y="5058238"/>
                  <a:ext cx="63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7" name="Ink 236">
                  <a:extLst>
                    <a:ext uri="{FF2B5EF4-FFF2-40B4-BE49-F238E27FC236}">
                      <a16:creationId xmlns:a16="http://schemas.microsoft.com/office/drawing/2014/main" id="{B9E53EB1-A30B-1A46-ACD9-28DCF1147803}"/>
                    </a:ext>
                  </a:extLst>
                </p14:cNvPr>
                <p14:cNvContentPartPr/>
                <p14:nvPr/>
              </p14:nvContentPartPr>
              <p14:xfrm>
                <a:off x="975192" y="5086318"/>
                <a:ext cx="16920" cy="37440"/>
              </p14:xfrm>
            </p:contentPart>
          </mc:Choice>
          <mc:Fallback xmlns="">
            <p:pic>
              <p:nvPicPr>
                <p:cNvPr id="237" name="Ink 236">
                  <a:extLst>
                    <a:ext uri="{FF2B5EF4-FFF2-40B4-BE49-F238E27FC236}">
                      <a16:creationId xmlns:a16="http://schemas.microsoft.com/office/drawing/2014/main" id="{B9E53EB1-A30B-1A46-ACD9-28DCF1147803}"/>
                    </a:ext>
                  </a:extLst>
                </p:cNvPr>
                <p:cNvPicPr/>
                <p:nvPr/>
              </p:nvPicPr>
              <p:blipFill>
                <a:blip r:embed="rId360"/>
                <a:stretch>
                  <a:fillRect/>
                </a:stretch>
              </p:blipFill>
              <p:spPr>
                <a:xfrm>
                  <a:off x="964752" y="5075777"/>
                  <a:ext cx="37080" cy="57796"/>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8" name="Ink 237">
                  <a:extLst>
                    <a:ext uri="{FF2B5EF4-FFF2-40B4-BE49-F238E27FC236}">
                      <a16:creationId xmlns:a16="http://schemas.microsoft.com/office/drawing/2014/main" id="{81772AB1-8C0E-6249-B9A9-198DAC8C54B9}"/>
                    </a:ext>
                  </a:extLst>
                </p14:cNvPr>
                <p14:cNvContentPartPr/>
                <p14:nvPr/>
              </p14:nvContentPartPr>
              <p14:xfrm>
                <a:off x="1020912" y="4988758"/>
                <a:ext cx="29160" cy="142200"/>
              </p14:xfrm>
            </p:contentPart>
          </mc:Choice>
          <mc:Fallback xmlns="">
            <p:pic>
              <p:nvPicPr>
                <p:cNvPr id="238" name="Ink 237">
                  <a:extLst>
                    <a:ext uri="{FF2B5EF4-FFF2-40B4-BE49-F238E27FC236}">
                      <a16:creationId xmlns:a16="http://schemas.microsoft.com/office/drawing/2014/main" id="{81772AB1-8C0E-6249-B9A9-198DAC8C54B9}"/>
                    </a:ext>
                  </a:extLst>
                </p:cNvPr>
                <p:cNvPicPr/>
                <p:nvPr/>
              </p:nvPicPr>
              <p:blipFill>
                <a:blip r:embed="rId362"/>
                <a:stretch>
                  <a:fillRect/>
                </a:stretch>
              </p:blipFill>
              <p:spPr>
                <a:xfrm>
                  <a:off x="1013352" y="4981198"/>
                  <a:ext cx="44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9" name="Ink 238">
                  <a:extLst>
                    <a:ext uri="{FF2B5EF4-FFF2-40B4-BE49-F238E27FC236}">
                      <a16:creationId xmlns:a16="http://schemas.microsoft.com/office/drawing/2014/main" id="{4FDADCDE-C845-E54A-9394-BAC6D07FAC31}"/>
                    </a:ext>
                  </a:extLst>
                </p14:cNvPr>
                <p14:cNvContentPartPr/>
                <p14:nvPr/>
              </p14:nvContentPartPr>
              <p14:xfrm>
                <a:off x="1054392" y="5087758"/>
                <a:ext cx="33480" cy="38520"/>
              </p14:xfrm>
            </p:contentPart>
          </mc:Choice>
          <mc:Fallback xmlns="">
            <p:pic>
              <p:nvPicPr>
                <p:cNvPr id="239" name="Ink 238">
                  <a:extLst>
                    <a:ext uri="{FF2B5EF4-FFF2-40B4-BE49-F238E27FC236}">
                      <a16:creationId xmlns:a16="http://schemas.microsoft.com/office/drawing/2014/main" id="{4FDADCDE-C845-E54A-9394-BAC6D07FAC31}"/>
                    </a:ext>
                  </a:extLst>
                </p:cNvPr>
                <p:cNvPicPr/>
                <p:nvPr/>
              </p:nvPicPr>
              <p:blipFill>
                <a:blip r:embed="rId364"/>
                <a:stretch>
                  <a:fillRect/>
                </a:stretch>
              </p:blipFill>
              <p:spPr>
                <a:xfrm>
                  <a:off x="1046832" y="5080198"/>
                  <a:ext cx="48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0" name="Ink 239">
                  <a:extLst>
                    <a:ext uri="{FF2B5EF4-FFF2-40B4-BE49-F238E27FC236}">
                      <a16:creationId xmlns:a16="http://schemas.microsoft.com/office/drawing/2014/main" id="{1B5BCD62-1E6F-7C40-8AE2-6B29399A08D5}"/>
                    </a:ext>
                  </a:extLst>
                </p14:cNvPr>
                <p14:cNvContentPartPr/>
                <p14:nvPr/>
              </p14:nvContentPartPr>
              <p14:xfrm>
                <a:off x="1095072" y="5079478"/>
                <a:ext cx="124560" cy="142560"/>
              </p14:xfrm>
            </p:contentPart>
          </mc:Choice>
          <mc:Fallback xmlns="">
            <p:pic>
              <p:nvPicPr>
                <p:cNvPr id="240" name="Ink 239">
                  <a:extLst>
                    <a:ext uri="{FF2B5EF4-FFF2-40B4-BE49-F238E27FC236}">
                      <a16:creationId xmlns:a16="http://schemas.microsoft.com/office/drawing/2014/main" id="{1B5BCD62-1E6F-7C40-8AE2-6B29399A08D5}"/>
                    </a:ext>
                  </a:extLst>
                </p:cNvPr>
                <p:cNvPicPr/>
                <p:nvPr/>
              </p:nvPicPr>
              <p:blipFill>
                <a:blip r:embed="rId366"/>
                <a:stretch>
                  <a:fillRect/>
                </a:stretch>
              </p:blipFill>
              <p:spPr>
                <a:xfrm>
                  <a:off x="1087490" y="5071899"/>
                  <a:ext cx="139724" cy="157718"/>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1" name="Ink 240">
                  <a:extLst>
                    <a:ext uri="{FF2B5EF4-FFF2-40B4-BE49-F238E27FC236}">
                      <a16:creationId xmlns:a16="http://schemas.microsoft.com/office/drawing/2014/main" id="{E187D73C-42BF-7F44-848C-EF658FEE5438}"/>
                    </a:ext>
                  </a:extLst>
                </p14:cNvPr>
                <p14:cNvContentPartPr/>
                <p14:nvPr/>
              </p14:nvContentPartPr>
              <p14:xfrm>
                <a:off x="1279032" y="5142838"/>
                <a:ext cx="10080" cy="31320"/>
              </p14:xfrm>
            </p:contentPart>
          </mc:Choice>
          <mc:Fallback xmlns="">
            <p:pic>
              <p:nvPicPr>
                <p:cNvPr id="241" name="Ink 240">
                  <a:extLst>
                    <a:ext uri="{FF2B5EF4-FFF2-40B4-BE49-F238E27FC236}">
                      <a16:creationId xmlns:a16="http://schemas.microsoft.com/office/drawing/2014/main" id="{E187D73C-42BF-7F44-848C-EF658FEE5438}"/>
                    </a:ext>
                  </a:extLst>
                </p:cNvPr>
                <p:cNvPicPr/>
                <p:nvPr/>
              </p:nvPicPr>
              <p:blipFill>
                <a:blip r:embed="rId368"/>
                <a:stretch>
                  <a:fillRect/>
                </a:stretch>
              </p:blipFill>
              <p:spPr>
                <a:xfrm>
                  <a:off x="1271472" y="5135278"/>
                  <a:ext cx="25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3" name="Ink 242">
                  <a:extLst>
                    <a:ext uri="{FF2B5EF4-FFF2-40B4-BE49-F238E27FC236}">
                      <a16:creationId xmlns:a16="http://schemas.microsoft.com/office/drawing/2014/main" id="{C666AC4D-9B35-A645-8C61-7199AAA79E56}"/>
                    </a:ext>
                  </a:extLst>
                </p14:cNvPr>
                <p14:cNvContentPartPr/>
                <p14:nvPr/>
              </p14:nvContentPartPr>
              <p14:xfrm>
                <a:off x="1374432" y="5020798"/>
                <a:ext cx="93240" cy="26640"/>
              </p14:xfrm>
            </p:contentPart>
          </mc:Choice>
          <mc:Fallback xmlns="">
            <p:pic>
              <p:nvPicPr>
                <p:cNvPr id="243" name="Ink 242">
                  <a:extLst>
                    <a:ext uri="{FF2B5EF4-FFF2-40B4-BE49-F238E27FC236}">
                      <a16:creationId xmlns:a16="http://schemas.microsoft.com/office/drawing/2014/main" id="{C666AC4D-9B35-A645-8C61-7199AAA79E56}"/>
                    </a:ext>
                  </a:extLst>
                </p:cNvPr>
                <p:cNvPicPr/>
                <p:nvPr/>
              </p:nvPicPr>
              <p:blipFill>
                <a:blip r:embed="rId370"/>
                <a:stretch>
                  <a:fillRect/>
                </a:stretch>
              </p:blipFill>
              <p:spPr>
                <a:xfrm>
                  <a:off x="1366872" y="5013238"/>
                  <a:ext cx="108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4" name="Ink 243">
                  <a:extLst>
                    <a:ext uri="{FF2B5EF4-FFF2-40B4-BE49-F238E27FC236}">
                      <a16:creationId xmlns:a16="http://schemas.microsoft.com/office/drawing/2014/main" id="{2225F80F-0C84-4044-910B-A8A6471664D1}"/>
                    </a:ext>
                  </a:extLst>
                </p14:cNvPr>
                <p14:cNvContentPartPr/>
                <p14:nvPr/>
              </p14:nvContentPartPr>
              <p14:xfrm>
                <a:off x="1417632" y="5016118"/>
                <a:ext cx="16920" cy="129600"/>
              </p14:xfrm>
            </p:contentPart>
          </mc:Choice>
          <mc:Fallback xmlns="">
            <p:pic>
              <p:nvPicPr>
                <p:cNvPr id="244" name="Ink 243">
                  <a:extLst>
                    <a:ext uri="{FF2B5EF4-FFF2-40B4-BE49-F238E27FC236}">
                      <a16:creationId xmlns:a16="http://schemas.microsoft.com/office/drawing/2014/main" id="{2225F80F-0C84-4044-910B-A8A6471664D1}"/>
                    </a:ext>
                  </a:extLst>
                </p:cNvPr>
                <p:cNvPicPr/>
                <p:nvPr/>
              </p:nvPicPr>
              <p:blipFill>
                <a:blip r:embed="rId372"/>
                <a:stretch>
                  <a:fillRect/>
                </a:stretch>
              </p:blipFill>
              <p:spPr>
                <a:xfrm>
                  <a:off x="1410072" y="5008558"/>
                  <a:ext cx="32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5" name="Ink 244">
                  <a:extLst>
                    <a:ext uri="{FF2B5EF4-FFF2-40B4-BE49-F238E27FC236}">
                      <a16:creationId xmlns:a16="http://schemas.microsoft.com/office/drawing/2014/main" id="{23DD20E7-661B-C74D-AD4D-E2DB8E3DBD14}"/>
                    </a:ext>
                  </a:extLst>
                </p14:cNvPr>
                <p14:cNvContentPartPr/>
                <p14:nvPr/>
              </p14:nvContentPartPr>
              <p14:xfrm>
                <a:off x="1369752" y="5135638"/>
                <a:ext cx="119880" cy="10080"/>
              </p14:xfrm>
            </p:contentPart>
          </mc:Choice>
          <mc:Fallback xmlns="">
            <p:pic>
              <p:nvPicPr>
                <p:cNvPr id="245" name="Ink 244">
                  <a:extLst>
                    <a:ext uri="{FF2B5EF4-FFF2-40B4-BE49-F238E27FC236}">
                      <a16:creationId xmlns:a16="http://schemas.microsoft.com/office/drawing/2014/main" id="{23DD20E7-661B-C74D-AD4D-E2DB8E3DBD14}"/>
                    </a:ext>
                  </a:extLst>
                </p:cNvPr>
                <p:cNvPicPr/>
                <p:nvPr/>
              </p:nvPicPr>
              <p:blipFill>
                <a:blip r:embed="rId374"/>
                <a:stretch>
                  <a:fillRect/>
                </a:stretch>
              </p:blipFill>
              <p:spPr>
                <a:xfrm>
                  <a:off x="1362192" y="5128078"/>
                  <a:ext cx="135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6" name="Ink 245">
                  <a:extLst>
                    <a:ext uri="{FF2B5EF4-FFF2-40B4-BE49-F238E27FC236}">
                      <a16:creationId xmlns:a16="http://schemas.microsoft.com/office/drawing/2014/main" id="{9DD4A4B9-8E13-E041-B670-E03A4DC8F842}"/>
                    </a:ext>
                  </a:extLst>
                </p14:cNvPr>
                <p14:cNvContentPartPr/>
                <p14:nvPr/>
              </p14:nvContentPartPr>
              <p14:xfrm>
                <a:off x="1515912" y="5073358"/>
                <a:ext cx="66960" cy="47520"/>
              </p14:xfrm>
            </p:contentPart>
          </mc:Choice>
          <mc:Fallback xmlns="">
            <p:pic>
              <p:nvPicPr>
                <p:cNvPr id="246" name="Ink 245">
                  <a:extLst>
                    <a:ext uri="{FF2B5EF4-FFF2-40B4-BE49-F238E27FC236}">
                      <a16:creationId xmlns:a16="http://schemas.microsoft.com/office/drawing/2014/main" id="{9DD4A4B9-8E13-E041-B670-E03A4DC8F842}"/>
                    </a:ext>
                  </a:extLst>
                </p:cNvPr>
                <p:cNvPicPr/>
                <p:nvPr/>
              </p:nvPicPr>
              <p:blipFill>
                <a:blip r:embed="rId376"/>
                <a:stretch>
                  <a:fillRect/>
                </a:stretch>
              </p:blipFill>
              <p:spPr>
                <a:xfrm>
                  <a:off x="1508352" y="5065798"/>
                  <a:ext cx="82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7" name="Ink 246">
                  <a:extLst>
                    <a:ext uri="{FF2B5EF4-FFF2-40B4-BE49-F238E27FC236}">
                      <a16:creationId xmlns:a16="http://schemas.microsoft.com/office/drawing/2014/main" id="{3681D715-0704-9346-8D85-536C5C023786}"/>
                    </a:ext>
                  </a:extLst>
                </p14:cNvPr>
                <p14:cNvContentPartPr/>
                <p14:nvPr/>
              </p14:nvContentPartPr>
              <p14:xfrm>
                <a:off x="1577832" y="5080558"/>
                <a:ext cx="93600" cy="36360"/>
              </p14:xfrm>
            </p:contentPart>
          </mc:Choice>
          <mc:Fallback xmlns="">
            <p:pic>
              <p:nvPicPr>
                <p:cNvPr id="247" name="Ink 246">
                  <a:extLst>
                    <a:ext uri="{FF2B5EF4-FFF2-40B4-BE49-F238E27FC236}">
                      <a16:creationId xmlns:a16="http://schemas.microsoft.com/office/drawing/2014/main" id="{3681D715-0704-9346-8D85-536C5C023786}"/>
                    </a:ext>
                  </a:extLst>
                </p:cNvPr>
                <p:cNvPicPr/>
                <p:nvPr/>
              </p:nvPicPr>
              <p:blipFill>
                <a:blip r:embed="rId378"/>
                <a:stretch>
                  <a:fillRect/>
                </a:stretch>
              </p:blipFill>
              <p:spPr>
                <a:xfrm>
                  <a:off x="1567432" y="5070118"/>
                  <a:ext cx="113683"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8" name="Ink 247">
                  <a:extLst>
                    <a:ext uri="{FF2B5EF4-FFF2-40B4-BE49-F238E27FC236}">
                      <a16:creationId xmlns:a16="http://schemas.microsoft.com/office/drawing/2014/main" id="{AF9FB545-92EB-BF47-A171-E09B5B56C3E0}"/>
                    </a:ext>
                  </a:extLst>
                </p14:cNvPr>
                <p14:cNvContentPartPr/>
                <p14:nvPr/>
              </p14:nvContentPartPr>
              <p14:xfrm>
                <a:off x="1776192" y="5054638"/>
                <a:ext cx="86400" cy="86040"/>
              </p14:xfrm>
            </p:contentPart>
          </mc:Choice>
          <mc:Fallback xmlns="">
            <p:pic>
              <p:nvPicPr>
                <p:cNvPr id="248" name="Ink 247">
                  <a:extLst>
                    <a:ext uri="{FF2B5EF4-FFF2-40B4-BE49-F238E27FC236}">
                      <a16:creationId xmlns:a16="http://schemas.microsoft.com/office/drawing/2014/main" id="{AF9FB545-92EB-BF47-A171-E09B5B56C3E0}"/>
                    </a:ext>
                  </a:extLst>
                </p:cNvPr>
                <p:cNvPicPr/>
                <p:nvPr/>
              </p:nvPicPr>
              <p:blipFill>
                <a:blip r:embed="rId380"/>
                <a:stretch>
                  <a:fillRect/>
                </a:stretch>
              </p:blipFill>
              <p:spPr>
                <a:xfrm>
                  <a:off x="1768632" y="5047109"/>
                  <a:ext cx="101520" cy="101097"/>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9" name="Ink 248">
                  <a:extLst>
                    <a:ext uri="{FF2B5EF4-FFF2-40B4-BE49-F238E27FC236}">
                      <a16:creationId xmlns:a16="http://schemas.microsoft.com/office/drawing/2014/main" id="{25051EE1-D173-754C-A1F8-4F381989447E}"/>
                    </a:ext>
                  </a:extLst>
                </p14:cNvPr>
                <p14:cNvContentPartPr/>
                <p14:nvPr/>
              </p14:nvContentPartPr>
              <p14:xfrm>
                <a:off x="1893552" y="5063998"/>
                <a:ext cx="31320" cy="64800"/>
              </p14:xfrm>
            </p:contentPart>
          </mc:Choice>
          <mc:Fallback xmlns="">
            <p:pic>
              <p:nvPicPr>
                <p:cNvPr id="249" name="Ink 248">
                  <a:extLst>
                    <a:ext uri="{FF2B5EF4-FFF2-40B4-BE49-F238E27FC236}">
                      <a16:creationId xmlns:a16="http://schemas.microsoft.com/office/drawing/2014/main" id="{25051EE1-D173-754C-A1F8-4F381989447E}"/>
                    </a:ext>
                  </a:extLst>
                </p:cNvPr>
                <p:cNvPicPr/>
                <p:nvPr/>
              </p:nvPicPr>
              <p:blipFill>
                <a:blip r:embed="rId382"/>
                <a:stretch>
                  <a:fillRect/>
                </a:stretch>
              </p:blipFill>
              <p:spPr>
                <a:xfrm>
                  <a:off x="1885992" y="5056396"/>
                  <a:ext cx="46440" cy="80004"/>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0" name="Ink 249">
                  <a:extLst>
                    <a:ext uri="{FF2B5EF4-FFF2-40B4-BE49-F238E27FC236}">
                      <a16:creationId xmlns:a16="http://schemas.microsoft.com/office/drawing/2014/main" id="{76824026-B052-1E46-BE06-3AEDFBE37A39}"/>
                    </a:ext>
                  </a:extLst>
                </p14:cNvPr>
                <p14:cNvContentPartPr/>
                <p14:nvPr/>
              </p14:nvContentPartPr>
              <p14:xfrm>
                <a:off x="1938912" y="5071918"/>
                <a:ext cx="60120" cy="52920"/>
              </p14:xfrm>
            </p:contentPart>
          </mc:Choice>
          <mc:Fallback xmlns="">
            <p:pic>
              <p:nvPicPr>
                <p:cNvPr id="250" name="Ink 249">
                  <a:extLst>
                    <a:ext uri="{FF2B5EF4-FFF2-40B4-BE49-F238E27FC236}">
                      <a16:creationId xmlns:a16="http://schemas.microsoft.com/office/drawing/2014/main" id="{76824026-B052-1E46-BE06-3AEDFBE37A39}"/>
                    </a:ext>
                  </a:extLst>
                </p:cNvPr>
                <p:cNvPicPr/>
                <p:nvPr/>
              </p:nvPicPr>
              <p:blipFill>
                <a:blip r:embed="rId384"/>
                <a:stretch>
                  <a:fillRect/>
                </a:stretch>
              </p:blipFill>
              <p:spPr>
                <a:xfrm>
                  <a:off x="1931352" y="5064358"/>
                  <a:ext cx="75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1" name="Ink 250">
                  <a:extLst>
                    <a:ext uri="{FF2B5EF4-FFF2-40B4-BE49-F238E27FC236}">
                      <a16:creationId xmlns:a16="http://schemas.microsoft.com/office/drawing/2014/main" id="{BEDE7165-967C-C341-9FD9-3ED48F3DDE4A}"/>
                    </a:ext>
                  </a:extLst>
                </p14:cNvPr>
                <p14:cNvContentPartPr/>
                <p14:nvPr/>
              </p14:nvContentPartPr>
              <p14:xfrm>
                <a:off x="2005872" y="5004958"/>
                <a:ext cx="60120" cy="126360"/>
              </p14:xfrm>
            </p:contentPart>
          </mc:Choice>
          <mc:Fallback xmlns="">
            <p:pic>
              <p:nvPicPr>
                <p:cNvPr id="251" name="Ink 250">
                  <a:extLst>
                    <a:ext uri="{FF2B5EF4-FFF2-40B4-BE49-F238E27FC236}">
                      <a16:creationId xmlns:a16="http://schemas.microsoft.com/office/drawing/2014/main" id="{BEDE7165-967C-C341-9FD9-3ED48F3DDE4A}"/>
                    </a:ext>
                  </a:extLst>
                </p:cNvPr>
                <p:cNvPicPr/>
                <p:nvPr/>
              </p:nvPicPr>
              <p:blipFill>
                <a:blip r:embed="rId386"/>
                <a:stretch>
                  <a:fillRect/>
                </a:stretch>
              </p:blipFill>
              <p:spPr>
                <a:xfrm>
                  <a:off x="1998312" y="4997398"/>
                  <a:ext cx="75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2" name="Ink 251">
                  <a:extLst>
                    <a:ext uri="{FF2B5EF4-FFF2-40B4-BE49-F238E27FC236}">
                      <a16:creationId xmlns:a16="http://schemas.microsoft.com/office/drawing/2014/main" id="{B16F9E5F-916A-8240-9428-ED7597223E1B}"/>
                    </a:ext>
                  </a:extLst>
                </p14:cNvPr>
                <p14:cNvContentPartPr/>
                <p14:nvPr/>
              </p14:nvContentPartPr>
              <p14:xfrm>
                <a:off x="2041512" y="5061478"/>
                <a:ext cx="105480" cy="45720"/>
              </p14:xfrm>
            </p:contentPart>
          </mc:Choice>
          <mc:Fallback xmlns="">
            <p:pic>
              <p:nvPicPr>
                <p:cNvPr id="252" name="Ink 251">
                  <a:extLst>
                    <a:ext uri="{FF2B5EF4-FFF2-40B4-BE49-F238E27FC236}">
                      <a16:creationId xmlns:a16="http://schemas.microsoft.com/office/drawing/2014/main" id="{B16F9E5F-916A-8240-9428-ED7597223E1B}"/>
                    </a:ext>
                  </a:extLst>
                </p:cNvPr>
                <p:cNvPicPr/>
                <p:nvPr/>
              </p:nvPicPr>
              <p:blipFill>
                <a:blip r:embed="rId388"/>
                <a:stretch>
                  <a:fillRect/>
                </a:stretch>
              </p:blipFill>
              <p:spPr>
                <a:xfrm>
                  <a:off x="2033952" y="5053977"/>
                  <a:ext cx="120600" cy="60722"/>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3" name="Ink 252">
                  <a:extLst>
                    <a:ext uri="{FF2B5EF4-FFF2-40B4-BE49-F238E27FC236}">
                      <a16:creationId xmlns:a16="http://schemas.microsoft.com/office/drawing/2014/main" id="{8178FE77-35A9-7340-AB92-D08079C4F22F}"/>
                    </a:ext>
                  </a:extLst>
                </p14:cNvPr>
                <p14:cNvContentPartPr/>
                <p14:nvPr/>
              </p14:nvContentPartPr>
              <p14:xfrm>
                <a:off x="2132592" y="5061478"/>
                <a:ext cx="33840" cy="45360"/>
              </p14:xfrm>
            </p:contentPart>
          </mc:Choice>
          <mc:Fallback xmlns="">
            <p:pic>
              <p:nvPicPr>
                <p:cNvPr id="253" name="Ink 252">
                  <a:extLst>
                    <a:ext uri="{FF2B5EF4-FFF2-40B4-BE49-F238E27FC236}">
                      <a16:creationId xmlns:a16="http://schemas.microsoft.com/office/drawing/2014/main" id="{8178FE77-35A9-7340-AB92-D08079C4F22F}"/>
                    </a:ext>
                  </a:extLst>
                </p:cNvPr>
                <p:cNvPicPr/>
                <p:nvPr/>
              </p:nvPicPr>
              <p:blipFill>
                <a:blip r:embed="rId390"/>
                <a:stretch>
                  <a:fillRect/>
                </a:stretch>
              </p:blipFill>
              <p:spPr>
                <a:xfrm>
                  <a:off x="2125032" y="5053978"/>
                  <a:ext cx="48960" cy="60361"/>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4" name="Ink 253">
                  <a:extLst>
                    <a:ext uri="{FF2B5EF4-FFF2-40B4-BE49-F238E27FC236}">
                      <a16:creationId xmlns:a16="http://schemas.microsoft.com/office/drawing/2014/main" id="{0F54EBB5-265E-9A44-BC6F-40FBBC57260F}"/>
                    </a:ext>
                  </a:extLst>
                </p14:cNvPr>
                <p14:cNvContentPartPr/>
                <p14:nvPr/>
              </p14:nvContentPartPr>
              <p14:xfrm>
                <a:off x="2182632" y="5080558"/>
                <a:ext cx="10080" cy="21960"/>
              </p14:xfrm>
            </p:contentPart>
          </mc:Choice>
          <mc:Fallback xmlns="">
            <p:pic>
              <p:nvPicPr>
                <p:cNvPr id="254" name="Ink 253">
                  <a:extLst>
                    <a:ext uri="{FF2B5EF4-FFF2-40B4-BE49-F238E27FC236}">
                      <a16:creationId xmlns:a16="http://schemas.microsoft.com/office/drawing/2014/main" id="{0F54EBB5-265E-9A44-BC6F-40FBBC57260F}"/>
                    </a:ext>
                  </a:extLst>
                </p:cNvPr>
                <p:cNvPicPr/>
                <p:nvPr/>
              </p:nvPicPr>
              <p:blipFill>
                <a:blip r:embed="rId392"/>
                <a:stretch>
                  <a:fillRect/>
                </a:stretch>
              </p:blipFill>
              <p:spPr>
                <a:xfrm>
                  <a:off x="2174792" y="5072998"/>
                  <a:ext cx="25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5" name="Ink 254">
                  <a:extLst>
                    <a:ext uri="{FF2B5EF4-FFF2-40B4-BE49-F238E27FC236}">
                      <a16:creationId xmlns:a16="http://schemas.microsoft.com/office/drawing/2014/main" id="{DCAE46DB-162E-8449-85E4-3620798E7F39}"/>
                    </a:ext>
                  </a:extLst>
                </p14:cNvPr>
                <p14:cNvContentPartPr/>
                <p14:nvPr/>
              </p14:nvContentPartPr>
              <p14:xfrm>
                <a:off x="2182632" y="5047078"/>
                <a:ext cx="88560" cy="162720"/>
              </p14:xfrm>
            </p:contentPart>
          </mc:Choice>
          <mc:Fallback xmlns="">
            <p:pic>
              <p:nvPicPr>
                <p:cNvPr id="255" name="Ink 254">
                  <a:extLst>
                    <a:ext uri="{FF2B5EF4-FFF2-40B4-BE49-F238E27FC236}">
                      <a16:creationId xmlns:a16="http://schemas.microsoft.com/office/drawing/2014/main" id="{DCAE46DB-162E-8449-85E4-3620798E7F39}"/>
                    </a:ext>
                  </a:extLst>
                </p:cNvPr>
                <p:cNvPicPr/>
                <p:nvPr/>
              </p:nvPicPr>
              <p:blipFill>
                <a:blip r:embed="rId394"/>
                <a:stretch>
                  <a:fillRect/>
                </a:stretch>
              </p:blipFill>
              <p:spPr>
                <a:xfrm>
                  <a:off x="2175072" y="5039518"/>
                  <a:ext cx="103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6" name="Ink 255">
                  <a:extLst>
                    <a:ext uri="{FF2B5EF4-FFF2-40B4-BE49-F238E27FC236}">
                      <a16:creationId xmlns:a16="http://schemas.microsoft.com/office/drawing/2014/main" id="{286B24BE-4316-C046-BFCC-10AB422C6153}"/>
                    </a:ext>
                  </a:extLst>
                </p14:cNvPr>
                <p14:cNvContentPartPr/>
                <p14:nvPr/>
              </p14:nvContentPartPr>
              <p14:xfrm>
                <a:off x="2328432" y="5110438"/>
                <a:ext cx="19440" cy="35280"/>
              </p14:xfrm>
            </p:contentPart>
          </mc:Choice>
          <mc:Fallback xmlns="">
            <p:pic>
              <p:nvPicPr>
                <p:cNvPr id="256" name="Ink 255">
                  <a:extLst>
                    <a:ext uri="{FF2B5EF4-FFF2-40B4-BE49-F238E27FC236}">
                      <a16:creationId xmlns:a16="http://schemas.microsoft.com/office/drawing/2014/main" id="{286B24BE-4316-C046-BFCC-10AB422C6153}"/>
                    </a:ext>
                  </a:extLst>
                </p:cNvPr>
                <p:cNvPicPr/>
                <p:nvPr/>
              </p:nvPicPr>
              <p:blipFill>
                <a:blip r:embed="rId396"/>
                <a:stretch>
                  <a:fillRect/>
                </a:stretch>
              </p:blipFill>
              <p:spPr>
                <a:xfrm>
                  <a:off x="2320872" y="5102878"/>
                  <a:ext cx="34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8" name="Ink 257">
                  <a:extLst>
                    <a:ext uri="{FF2B5EF4-FFF2-40B4-BE49-F238E27FC236}">
                      <a16:creationId xmlns:a16="http://schemas.microsoft.com/office/drawing/2014/main" id="{A0A1F7E0-39A9-E541-8FAD-9F6B60F8FF78}"/>
                    </a:ext>
                  </a:extLst>
                </p14:cNvPr>
                <p14:cNvContentPartPr/>
                <p14:nvPr/>
              </p14:nvContentPartPr>
              <p14:xfrm>
                <a:off x="2316552" y="5078038"/>
                <a:ext cx="26640" cy="91080"/>
              </p14:xfrm>
            </p:contentPart>
          </mc:Choice>
          <mc:Fallback xmlns="">
            <p:pic>
              <p:nvPicPr>
                <p:cNvPr id="258" name="Ink 257">
                  <a:extLst>
                    <a:ext uri="{FF2B5EF4-FFF2-40B4-BE49-F238E27FC236}">
                      <a16:creationId xmlns:a16="http://schemas.microsoft.com/office/drawing/2014/main" id="{A0A1F7E0-39A9-E541-8FAD-9F6B60F8FF78}"/>
                    </a:ext>
                  </a:extLst>
                </p:cNvPr>
                <p:cNvPicPr/>
                <p:nvPr/>
              </p:nvPicPr>
              <p:blipFill>
                <a:blip r:embed="rId398"/>
                <a:stretch>
                  <a:fillRect/>
                </a:stretch>
              </p:blipFill>
              <p:spPr>
                <a:xfrm>
                  <a:off x="2308992" y="5070478"/>
                  <a:ext cx="41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9" name="Ink 258">
                  <a:extLst>
                    <a:ext uri="{FF2B5EF4-FFF2-40B4-BE49-F238E27FC236}">
                      <a16:creationId xmlns:a16="http://schemas.microsoft.com/office/drawing/2014/main" id="{83F7FE42-1DE5-744E-AE6C-A48DE6B379D6}"/>
                    </a:ext>
                  </a:extLst>
                </p14:cNvPr>
                <p14:cNvContentPartPr/>
                <p14:nvPr/>
              </p14:nvContentPartPr>
              <p14:xfrm>
                <a:off x="2338152" y="5066518"/>
                <a:ext cx="14760" cy="38520"/>
              </p14:xfrm>
            </p:contentPart>
          </mc:Choice>
          <mc:Fallback xmlns="">
            <p:pic>
              <p:nvPicPr>
                <p:cNvPr id="259" name="Ink 258">
                  <a:extLst>
                    <a:ext uri="{FF2B5EF4-FFF2-40B4-BE49-F238E27FC236}">
                      <a16:creationId xmlns:a16="http://schemas.microsoft.com/office/drawing/2014/main" id="{83F7FE42-1DE5-744E-AE6C-A48DE6B379D6}"/>
                    </a:ext>
                  </a:extLst>
                </p:cNvPr>
                <p:cNvPicPr/>
                <p:nvPr/>
              </p:nvPicPr>
              <p:blipFill>
                <a:blip r:embed="rId400"/>
                <a:stretch>
                  <a:fillRect/>
                </a:stretch>
              </p:blipFill>
              <p:spPr>
                <a:xfrm>
                  <a:off x="2330592" y="5058958"/>
                  <a:ext cx="298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6" name="Ink 265">
                  <a:extLst>
                    <a:ext uri="{FF2B5EF4-FFF2-40B4-BE49-F238E27FC236}">
                      <a16:creationId xmlns:a16="http://schemas.microsoft.com/office/drawing/2014/main" id="{5A0C1758-1169-D547-92B3-CDB1ACECF10E}"/>
                    </a:ext>
                  </a:extLst>
                </p14:cNvPr>
                <p14:cNvContentPartPr/>
                <p14:nvPr/>
              </p14:nvContentPartPr>
              <p14:xfrm>
                <a:off x="2343192" y="5051758"/>
                <a:ext cx="81360" cy="24120"/>
              </p14:xfrm>
            </p:contentPart>
          </mc:Choice>
          <mc:Fallback xmlns="">
            <p:pic>
              <p:nvPicPr>
                <p:cNvPr id="266" name="Ink 265">
                  <a:extLst>
                    <a:ext uri="{FF2B5EF4-FFF2-40B4-BE49-F238E27FC236}">
                      <a16:creationId xmlns:a16="http://schemas.microsoft.com/office/drawing/2014/main" id="{5A0C1758-1169-D547-92B3-CDB1ACECF10E}"/>
                    </a:ext>
                  </a:extLst>
                </p:cNvPr>
                <p:cNvPicPr/>
                <p:nvPr/>
              </p:nvPicPr>
              <p:blipFill>
                <a:blip r:embed="rId402"/>
                <a:stretch>
                  <a:fillRect/>
                </a:stretch>
              </p:blipFill>
              <p:spPr>
                <a:xfrm>
                  <a:off x="2332752" y="5041318"/>
                  <a:ext cx="101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7" name="Ink 266">
                  <a:extLst>
                    <a:ext uri="{FF2B5EF4-FFF2-40B4-BE49-F238E27FC236}">
                      <a16:creationId xmlns:a16="http://schemas.microsoft.com/office/drawing/2014/main" id="{114DFF91-E06F-1147-BC48-4A19A805535F}"/>
                    </a:ext>
                  </a:extLst>
                </p14:cNvPr>
                <p14:cNvContentPartPr/>
                <p14:nvPr/>
              </p14:nvContentPartPr>
              <p14:xfrm>
                <a:off x="2390712" y="5002078"/>
                <a:ext cx="31320" cy="157680"/>
              </p14:xfrm>
            </p:contentPart>
          </mc:Choice>
          <mc:Fallback xmlns="">
            <p:pic>
              <p:nvPicPr>
                <p:cNvPr id="267" name="Ink 266">
                  <a:extLst>
                    <a:ext uri="{FF2B5EF4-FFF2-40B4-BE49-F238E27FC236}">
                      <a16:creationId xmlns:a16="http://schemas.microsoft.com/office/drawing/2014/main" id="{114DFF91-E06F-1147-BC48-4A19A805535F}"/>
                    </a:ext>
                  </a:extLst>
                </p:cNvPr>
                <p:cNvPicPr/>
                <p:nvPr/>
              </p:nvPicPr>
              <p:blipFill>
                <a:blip r:embed="rId404"/>
                <a:stretch>
                  <a:fillRect/>
                </a:stretch>
              </p:blipFill>
              <p:spPr>
                <a:xfrm>
                  <a:off x="2383152" y="4994518"/>
                  <a:ext cx="46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8" name="Ink 267">
                  <a:extLst>
                    <a:ext uri="{FF2B5EF4-FFF2-40B4-BE49-F238E27FC236}">
                      <a16:creationId xmlns:a16="http://schemas.microsoft.com/office/drawing/2014/main" id="{CB42F49E-2121-AA41-BD53-45C7A185AE88}"/>
                    </a:ext>
                  </a:extLst>
                </p14:cNvPr>
                <p14:cNvContentPartPr/>
                <p14:nvPr/>
              </p14:nvContentPartPr>
              <p14:xfrm>
                <a:off x="2519952" y="5080558"/>
                <a:ext cx="55080" cy="14760"/>
              </p14:xfrm>
            </p:contentPart>
          </mc:Choice>
          <mc:Fallback xmlns="">
            <p:pic>
              <p:nvPicPr>
                <p:cNvPr id="268" name="Ink 267">
                  <a:extLst>
                    <a:ext uri="{FF2B5EF4-FFF2-40B4-BE49-F238E27FC236}">
                      <a16:creationId xmlns:a16="http://schemas.microsoft.com/office/drawing/2014/main" id="{CB42F49E-2121-AA41-BD53-45C7A185AE88}"/>
                    </a:ext>
                  </a:extLst>
                </p:cNvPr>
                <p:cNvPicPr/>
                <p:nvPr/>
              </p:nvPicPr>
              <p:blipFill>
                <a:blip r:embed="rId406"/>
                <a:stretch>
                  <a:fillRect/>
                </a:stretch>
              </p:blipFill>
              <p:spPr>
                <a:xfrm>
                  <a:off x="2512392" y="5072998"/>
                  <a:ext cx="70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9" name="Ink 268">
                  <a:extLst>
                    <a:ext uri="{FF2B5EF4-FFF2-40B4-BE49-F238E27FC236}">
                      <a16:creationId xmlns:a16="http://schemas.microsoft.com/office/drawing/2014/main" id="{579C5BAA-8D05-8D49-AD1D-C37C60A709B6}"/>
                    </a:ext>
                  </a:extLst>
                </p14:cNvPr>
                <p14:cNvContentPartPr/>
                <p14:nvPr/>
              </p14:nvContentPartPr>
              <p14:xfrm>
                <a:off x="2512752" y="5018278"/>
                <a:ext cx="43560" cy="147960"/>
              </p14:xfrm>
            </p:contentPart>
          </mc:Choice>
          <mc:Fallback xmlns="">
            <p:pic>
              <p:nvPicPr>
                <p:cNvPr id="269" name="Ink 268">
                  <a:extLst>
                    <a:ext uri="{FF2B5EF4-FFF2-40B4-BE49-F238E27FC236}">
                      <a16:creationId xmlns:a16="http://schemas.microsoft.com/office/drawing/2014/main" id="{579C5BAA-8D05-8D49-AD1D-C37C60A709B6}"/>
                    </a:ext>
                  </a:extLst>
                </p:cNvPr>
                <p:cNvPicPr/>
                <p:nvPr/>
              </p:nvPicPr>
              <p:blipFill>
                <a:blip r:embed="rId408"/>
                <a:stretch>
                  <a:fillRect/>
                </a:stretch>
              </p:blipFill>
              <p:spPr>
                <a:xfrm>
                  <a:off x="2505192" y="5010718"/>
                  <a:ext cx="58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4" name="Ink 283">
                  <a:extLst>
                    <a:ext uri="{FF2B5EF4-FFF2-40B4-BE49-F238E27FC236}">
                      <a16:creationId xmlns:a16="http://schemas.microsoft.com/office/drawing/2014/main" id="{A43B58AD-7118-3840-8FE7-9DD50A26B251}"/>
                    </a:ext>
                  </a:extLst>
                </p14:cNvPr>
                <p14:cNvContentPartPr/>
                <p14:nvPr/>
              </p14:nvContentPartPr>
              <p14:xfrm>
                <a:off x="2508072" y="4975438"/>
                <a:ext cx="72000" cy="185400"/>
              </p14:xfrm>
            </p:contentPart>
          </mc:Choice>
          <mc:Fallback xmlns="">
            <p:pic>
              <p:nvPicPr>
                <p:cNvPr id="284" name="Ink 283">
                  <a:extLst>
                    <a:ext uri="{FF2B5EF4-FFF2-40B4-BE49-F238E27FC236}">
                      <a16:creationId xmlns:a16="http://schemas.microsoft.com/office/drawing/2014/main" id="{A43B58AD-7118-3840-8FE7-9DD50A26B251}"/>
                    </a:ext>
                  </a:extLst>
                </p:cNvPr>
                <p:cNvPicPr/>
                <p:nvPr/>
              </p:nvPicPr>
              <p:blipFill>
                <a:blip r:embed="rId410"/>
                <a:stretch>
                  <a:fillRect/>
                </a:stretch>
              </p:blipFill>
              <p:spPr>
                <a:xfrm>
                  <a:off x="2500512" y="4967893"/>
                  <a:ext cx="87120" cy="200491"/>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5" name="Ink 284">
                  <a:extLst>
                    <a:ext uri="{FF2B5EF4-FFF2-40B4-BE49-F238E27FC236}">
                      <a16:creationId xmlns:a16="http://schemas.microsoft.com/office/drawing/2014/main" id="{C2472D8D-4F3B-8E48-8D12-49EFBF5EC7C3}"/>
                    </a:ext>
                  </a:extLst>
                </p14:cNvPr>
                <p14:cNvContentPartPr/>
                <p14:nvPr/>
              </p14:nvContentPartPr>
              <p14:xfrm>
                <a:off x="2581872" y="5094958"/>
                <a:ext cx="14760" cy="59040"/>
              </p14:xfrm>
            </p:contentPart>
          </mc:Choice>
          <mc:Fallback xmlns="">
            <p:pic>
              <p:nvPicPr>
                <p:cNvPr id="285" name="Ink 284">
                  <a:extLst>
                    <a:ext uri="{FF2B5EF4-FFF2-40B4-BE49-F238E27FC236}">
                      <a16:creationId xmlns:a16="http://schemas.microsoft.com/office/drawing/2014/main" id="{C2472D8D-4F3B-8E48-8D12-49EFBF5EC7C3}"/>
                    </a:ext>
                  </a:extLst>
                </p:cNvPr>
                <p:cNvPicPr/>
                <p:nvPr/>
              </p:nvPicPr>
              <p:blipFill>
                <a:blip r:embed="rId412"/>
                <a:stretch>
                  <a:fillRect/>
                </a:stretch>
              </p:blipFill>
              <p:spPr>
                <a:xfrm>
                  <a:off x="2574312" y="5087398"/>
                  <a:ext cx="29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86" name="Ink 285">
                  <a:extLst>
                    <a:ext uri="{FF2B5EF4-FFF2-40B4-BE49-F238E27FC236}">
                      <a16:creationId xmlns:a16="http://schemas.microsoft.com/office/drawing/2014/main" id="{30EE3D4A-ADAD-704D-BD6B-1B281F49B1A4}"/>
                    </a:ext>
                  </a:extLst>
                </p14:cNvPr>
                <p14:cNvContentPartPr/>
                <p14:nvPr/>
              </p14:nvContentPartPr>
              <p14:xfrm>
                <a:off x="2591592" y="5061478"/>
                <a:ext cx="12240" cy="19440"/>
              </p14:xfrm>
            </p:contentPart>
          </mc:Choice>
          <mc:Fallback xmlns="">
            <p:pic>
              <p:nvPicPr>
                <p:cNvPr id="286" name="Ink 285">
                  <a:extLst>
                    <a:ext uri="{FF2B5EF4-FFF2-40B4-BE49-F238E27FC236}">
                      <a16:creationId xmlns:a16="http://schemas.microsoft.com/office/drawing/2014/main" id="{30EE3D4A-ADAD-704D-BD6B-1B281F49B1A4}"/>
                    </a:ext>
                  </a:extLst>
                </p:cNvPr>
                <p:cNvPicPr/>
                <p:nvPr/>
              </p:nvPicPr>
              <p:blipFill>
                <a:blip r:embed="rId414"/>
                <a:stretch>
                  <a:fillRect/>
                </a:stretch>
              </p:blipFill>
              <p:spPr>
                <a:xfrm>
                  <a:off x="2584248" y="5053918"/>
                  <a:ext cx="26928"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7" name="Ink 286">
                  <a:extLst>
                    <a:ext uri="{FF2B5EF4-FFF2-40B4-BE49-F238E27FC236}">
                      <a16:creationId xmlns:a16="http://schemas.microsoft.com/office/drawing/2014/main" id="{8058610A-F0A2-B441-99A3-539CD28BC1B8}"/>
                    </a:ext>
                  </a:extLst>
                </p14:cNvPr>
                <p14:cNvContentPartPr/>
                <p14:nvPr/>
              </p14:nvContentPartPr>
              <p14:xfrm>
                <a:off x="2620392" y="5066158"/>
                <a:ext cx="29160" cy="93600"/>
              </p14:xfrm>
            </p:contentPart>
          </mc:Choice>
          <mc:Fallback xmlns="">
            <p:pic>
              <p:nvPicPr>
                <p:cNvPr id="287" name="Ink 286">
                  <a:extLst>
                    <a:ext uri="{FF2B5EF4-FFF2-40B4-BE49-F238E27FC236}">
                      <a16:creationId xmlns:a16="http://schemas.microsoft.com/office/drawing/2014/main" id="{8058610A-F0A2-B441-99A3-539CD28BC1B8}"/>
                    </a:ext>
                  </a:extLst>
                </p:cNvPr>
                <p:cNvPicPr/>
                <p:nvPr/>
              </p:nvPicPr>
              <p:blipFill>
                <a:blip r:embed="rId416"/>
                <a:stretch>
                  <a:fillRect/>
                </a:stretch>
              </p:blipFill>
              <p:spPr>
                <a:xfrm>
                  <a:off x="2612832" y="5058598"/>
                  <a:ext cx="44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88" name="Ink 287">
                  <a:extLst>
                    <a:ext uri="{FF2B5EF4-FFF2-40B4-BE49-F238E27FC236}">
                      <a16:creationId xmlns:a16="http://schemas.microsoft.com/office/drawing/2014/main" id="{DF15848A-74A9-0342-8EC4-5D2F979C3ACF}"/>
                    </a:ext>
                  </a:extLst>
                </p14:cNvPr>
                <p14:cNvContentPartPr/>
                <p14:nvPr/>
              </p14:nvContentPartPr>
              <p14:xfrm>
                <a:off x="2725512" y="5018278"/>
                <a:ext cx="67320" cy="142920"/>
              </p14:xfrm>
            </p:contentPart>
          </mc:Choice>
          <mc:Fallback xmlns="">
            <p:pic>
              <p:nvPicPr>
                <p:cNvPr id="288" name="Ink 287">
                  <a:extLst>
                    <a:ext uri="{FF2B5EF4-FFF2-40B4-BE49-F238E27FC236}">
                      <a16:creationId xmlns:a16="http://schemas.microsoft.com/office/drawing/2014/main" id="{DF15848A-74A9-0342-8EC4-5D2F979C3ACF}"/>
                    </a:ext>
                  </a:extLst>
                </p:cNvPr>
                <p:cNvPicPr/>
                <p:nvPr/>
              </p:nvPicPr>
              <p:blipFill>
                <a:blip r:embed="rId418"/>
                <a:stretch>
                  <a:fillRect/>
                </a:stretch>
              </p:blipFill>
              <p:spPr>
                <a:xfrm>
                  <a:off x="2717952" y="5010699"/>
                  <a:ext cx="82440" cy="158078"/>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89" name="Ink 288">
                  <a:extLst>
                    <a:ext uri="{FF2B5EF4-FFF2-40B4-BE49-F238E27FC236}">
                      <a16:creationId xmlns:a16="http://schemas.microsoft.com/office/drawing/2014/main" id="{5AD9F8BB-51A1-DC47-A9B4-A93376C3B6D0}"/>
                    </a:ext>
                  </a:extLst>
                </p14:cNvPr>
                <p14:cNvContentPartPr/>
                <p14:nvPr/>
              </p14:nvContentPartPr>
              <p14:xfrm>
                <a:off x="2799672" y="5042398"/>
                <a:ext cx="55440" cy="5040"/>
              </p14:xfrm>
            </p:contentPart>
          </mc:Choice>
          <mc:Fallback xmlns="">
            <p:pic>
              <p:nvPicPr>
                <p:cNvPr id="289" name="Ink 288">
                  <a:extLst>
                    <a:ext uri="{FF2B5EF4-FFF2-40B4-BE49-F238E27FC236}">
                      <a16:creationId xmlns:a16="http://schemas.microsoft.com/office/drawing/2014/main" id="{5AD9F8BB-51A1-DC47-A9B4-A93376C3B6D0}"/>
                    </a:ext>
                  </a:extLst>
                </p:cNvPr>
                <p:cNvPicPr/>
                <p:nvPr/>
              </p:nvPicPr>
              <p:blipFill>
                <a:blip r:embed="rId420"/>
                <a:stretch>
                  <a:fillRect/>
                </a:stretch>
              </p:blipFill>
              <p:spPr>
                <a:xfrm>
                  <a:off x="2792112" y="5034838"/>
                  <a:ext cx="70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0" name="Ink 289">
                  <a:extLst>
                    <a:ext uri="{FF2B5EF4-FFF2-40B4-BE49-F238E27FC236}">
                      <a16:creationId xmlns:a16="http://schemas.microsoft.com/office/drawing/2014/main" id="{43215531-BE73-484C-8A19-38AFD7AA0DDC}"/>
                    </a:ext>
                  </a:extLst>
                </p14:cNvPr>
                <p14:cNvContentPartPr/>
                <p14:nvPr/>
              </p14:nvContentPartPr>
              <p14:xfrm>
                <a:off x="2794632" y="5037358"/>
                <a:ext cx="57600" cy="83880"/>
              </p14:xfrm>
            </p:contentPart>
          </mc:Choice>
          <mc:Fallback xmlns="">
            <p:pic>
              <p:nvPicPr>
                <p:cNvPr id="290" name="Ink 289">
                  <a:extLst>
                    <a:ext uri="{FF2B5EF4-FFF2-40B4-BE49-F238E27FC236}">
                      <a16:creationId xmlns:a16="http://schemas.microsoft.com/office/drawing/2014/main" id="{43215531-BE73-484C-8A19-38AFD7AA0DDC}"/>
                    </a:ext>
                  </a:extLst>
                </p:cNvPr>
                <p:cNvPicPr/>
                <p:nvPr/>
              </p:nvPicPr>
              <p:blipFill>
                <a:blip r:embed="rId422"/>
                <a:stretch>
                  <a:fillRect/>
                </a:stretch>
              </p:blipFill>
              <p:spPr>
                <a:xfrm>
                  <a:off x="2787072" y="5029798"/>
                  <a:ext cx="72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1" name="Ink 290">
                  <a:extLst>
                    <a:ext uri="{FF2B5EF4-FFF2-40B4-BE49-F238E27FC236}">
                      <a16:creationId xmlns:a16="http://schemas.microsoft.com/office/drawing/2014/main" id="{C05E8926-A32A-F24A-AADD-451CA3F4CE76}"/>
                    </a:ext>
                  </a:extLst>
                </p14:cNvPr>
                <p14:cNvContentPartPr/>
                <p14:nvPr/>
              </p14:nvContentPartPr>
              <p14:xfrm>
                <a:off x="2799672" y="5085238"/>
                <a:ext cx="62640" cy="7560"/>
              </p14:xfrm>
            </p:contentPart>
          </mc:Choice>
          <mc:Fallback xmlns="">
            <p:pic>
              <p:nvPicPr>
                <p:cNvPr id="291" name="Ink 290">
                  <a:extLst>
                    <a:ext uri="{FF2B5EF4-FFF2-40B4-BE49-F238E27FC236}">
                      <a16:creationId xmlns:a16="http://schemas.microsoft.com/office/drawing/2014/main" id="{C05E8926-A32A-F24A-AADD-451CA3F4CE76}"/>
                    </a:ext>
                  </a:extLst>
                </p:cNvPr>
                <p:cNvPicPr/>
                <p:nvPr/>
              </p:nvPicPr>
              <p:blipFill>
                <a:blip r:embed="rId424"/>
                <a:stretch>
                  <a:fillRect/>
                </a:stretch>
              </p:blipFill>
              <p:spPr>
                <a:xfrm>
                  <a:off x="2789232" y="5074798"/>
                  <a:ext cx="82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3" name="Ink 292">
                  <a:extLst>
                    <a:ext uri="{FF2B5EF4-FFF2-40B4-BE49-F238E27FC236}">
                      <a16:creationId xmlns:a16="http://schemas.microsoft.com/office/drawing/2014/main" id="{95A7CD0D-7C20-FF48-AB7B-6D3C1B996A66}"/>
                    </a:ext>
                  </a:extLst>
                </p14:cNvPr>
                <p14:cNvContentPartPr/>
                <p14:nvPr/>
              </p14:nvContentPartPr>
              <p14:xfrm>
                <a:off x="2909472" y="5037718"/>
                <a:ext cx="55440" cy="142560"/>
              </p14:xfrm>
            </p:contentPart>
          </mc:Choice>
          <mc:Fallback xmlns="">
            <p:pic>
              <p:nvPicPr>
                <p:cNvPr id="293" name="Ink 292">
                  <a:extLst>
                    <a:ext uri="{FF2B5EF4-FFF2-40B4-BE49-F238E27FC236}">
                      <a16:creationId xmlns:a16="http://schemas.microsoft.com/office/drawing/2014/main" id="{95A7CD0D-7C20-FF48-AB7B-6D3C1B996A66}"/>
                    </a:ext>
                  </a:extLst>
                </p:cNvPr>
                <p:cNvPicPr/>
                <p:nvPr/>
              </p:nvPicPr>
              <p:blipFill>
                <a:blip r:embed="rId426"/>
                <a:stretch>
                  <a:fillRect/>
                </a:stretch>
              </p:blipFill>
              <p:spPr>
                <a:xfrm>
                  <a:off x="2901912" y="5030139"/>
                  <a:ext cx="70560" cy="157718"/>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5" name="Ink 294">
                  <a:extLst>
                    <a:ext uri="{FF2B5EF4-FFF2-40B4-BE49-F238E27FC236}">
                      <a16:creationId xmlns:a16="http://schemas.microsoft.com/office/drawing/2014/main" id="{9DE93A0E-A9B5-5547-BFE9-217D09F3772B}"/>
                    </a:ext>
                  </a:extLst>
                </p14:cNvPr>
                <p14:cNvContentPartPr/>
                <p14:nvPr/>
              </p14:nvContentPartPr>
              <p14:xfrm>
                <a:off x="2978952" y="5039878"/>
                <a:ext cx="74520" cy="80640"/>
              </p14:xfrm>
            </p:contentPart>
          </mc:Choice>
          <mc:Fallback xmlns="">
            <p:pic>
              <p:nvPicPr>
                <p:cNvPr id="295" name="Ink 294">
                  <a:extLst>
                    <a:ext uri="{FF2B5EF4-FFF2-40B4-BE49-F238E27FC236}">
                      <a16:creationId xmlns:a16="http://schemas.microsoft.com/office/drawing/2014/main" id="{9DE93A0E-A9B5-5547-BFE9-217D09F3772B}"/>
                    </a:ext>
                  </a:extLst>
                </p:cNvPr>
                <p:cNvPicPr/>
                <p:nvPr/>
              </p:nvPicPr>
              <p:blipFill>
                <a:blip r:embed="rId428"/>
                <a:stretch>
                  <a:fillRect/>
                </a:stretch>
              </p:blipFill>
              <p:spPr>
                <a:xfrm>
                  <a:off x="2971392" y="5032284"/>
                  <a:ext cx="89640" cy="95828"/>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6" name="Ink 295">
                  <a:extLst>
                    <a:ext uri="{FF2B5EF4-FFF2-40B4-BE49-F238E27FC236}">
                      <a16:creationId xmlns:a16="http://schemas.microsoft.com/office/drawing/2014/main" id="{C29210E2-C7B3-474C-A3D2-F03FC77453A2}"/>
                    </a:ext>
                  </a:extLst>
                </p14:cNvPr>
                <p14:cNvContentPartPr/>
                <p14:nvPr/>
              </p14:nvContentPartPr>
              <p14:xfrm>
                <a:off x="3048072" y="5054278"/>
                <a:ext cx="21960" cy="33840"/>
              </p14:xfrm>
            </p:contentPart>
          </mc:Choice>
          <mc:Fallback xmlns="">
            <p:pic>
              <p:nvPicPr>
                <p:cNvPr id="296" name="Ink 295">
                  <a:extLst>
                    <a:ext uri="{FF2B5EF4-FFF2-40B4-BE49-F238E27FC236}">
                      <a16:creationId xmlns:a16="http://schemas.microsoft.com/office/drawing/2014/main" id="{C29210E2-C7B3-474C-A3D2-F03FC77453A2}"/>
                    </a:ext>
                  </a:extLst>
                </p:cNvPr>
                <p:cNvPicPr/>
                <p:nvPr/>
              </p:nvPicPr>
              <p:blipFill>
                <a:blip r:embed="rId430"/>
                <a:stretch>
                  <a:fillRect/>
                </a:stretch>
              </p:blipFill>
              <p:spPr>
                <a:xfrm>
                  <a:off x="3040512" y="5046718"/>
                  <a:ext cx="37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7" name="Ink 296">
                  <a:extLst>
                    <a:ext uri="{FF2B5EF4-FFF2-40B4-BE49-F238E27FC236}">
                      <a16:creationId xmlns:a16="http://schemas.microsoft.com/office/drawing/2014/main" id="{54EDDF3F-801A-D74E-9813-E02A2FB3B329}"/>
                    </a:ext>
                  </a:extLst>
                </p14:cNvPr>
                <p14:cNvContentPartPr/>
                <p14:nvPr/>
              </p14:nvContentPartPr>
              <p14:xfrm>
                <a:off x="3081552" y="5035198"/>
                <a:ext cx="129600" cy="79200"/>
              </p14:xfrm>
            </p:contentPart>
          </mc:Choice>
          <mc:Fallback xmlns="">
            <p:pic>
              <p:nvPicPr>
                <p:cNvPr id="297" name="Ink 296">
                  <a:extLst>
                    <a:ext uri="{FF2B5EF4-FFF2-40B4-BE49-F238E27FC236}">
                      <a16:creationId xmlns:a16="http://schemas.microsoft.com/office/drawing/2014/main" id="{54EDDF3F-801A-D74E-9813-E02A2FB3B329}"/>
                    </a:ext>
                  </a:extLst>
                </p:cNvPr>
                <p:cNvPicPr/>
                <p:nvPr/>
              </p:nvPicPr>
              <p:blipFill>
                <a:blip r:embed="rId432"/>
                <a:stretch>
                  <a:fillRect/>
                </a:stretch>
              </p:blipFill>
              <p:spPr>
                <a:xfrm>
                  <a:off x="3073992" y="5027638"/>
                  <a:ext cx="144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99" name="Ink 298">
                  <a:extLst>
                    <a:ext uri="{FF2B5EF4-FFF2-40B4-BE49-F238E27FC236}">
                      <a16:creationId xmlns:a16="http://schemas.microsoft.com/office/drawing/2014/main" id="{33552BDA-8C06-914E-81A4-37C57DB17F8F}"/>
                    </a:ext>
                  </a:extLst>
                </p14:cNvPr>
                <p14:cNvContentPartPr/>
                <p14:nvPr/>
              </p14:nvContentPartPr>
              <p14:xfrm>
                <a:off x="3275232" y="4970398"/>
                <a:ext cx="57600" cy="142560"/>
              </p14:xfrm>
            </p:contentPart>
          </mc:Choice>
          <mc:Fallback xmlns="">
            <p:pic>
              <p:nvPicPr>
                <p:cNvPr id="299" name="Ink 298">
                  <a:extLst>
                    <a:ext uri="{FF2B5EF4-FFF2-40B4-BE49-F238E27FC236}">
                      <a16:creationId xmlns:a16="http://schemas.microsoft.com/office/drawing/2014/main" id="{33552BDA-8C06-914E-81A4-37C57DB17F8F}"/>
                    </a:ext>
                  </a:extLst>
                </p:cNvPr>
                <p:cNvPicPr/>
                <p:nvPr/>
              </p:nvPicPr>
              <p:blipFill>
                <a:blip r:embed="rId434"/>
                <a:stretch>
                  <a:fillRect/>
                </a:stretch>
              </p:blipFill>
              <p:spPr>
                <a:xfrm>
                  <a:off x="3267672" y="4962838"/>
                  <a:ext cx="72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0" name="Ink 299">
                  <a:extLst>
                    <a:ext uri="{FF2B5EF4-FFF2-40B4-BE49-F238E27FC236}">
                      <a16:creationId xmlns:a16="http://schemas.microsoft.com/office/drawing/2014/main" id="{0AC5997E-3FBC-FA43-8793-EF46C5E39FEF}"/>
                    </a:ext>
                  </a:extLst>
                </p14:cNvPr>
                <p14:cNvContentPartPr/>
                <p14:nvPr/>
              </p14:nvContentPartPr>
              <p14:xfrm>
                <a:off x="3337872" y="5054278"/>
                <a:ext cx="50400" cy="43560"/>
              </p14:xfrm>
            </p:contentPart>
          </mc:Choice>
          <mc:Fallback xmlns="">
            <p:pic>
              <p:nvPicPr>
                <p:cNvPr id="300" name="Ink 299">
                  <a:extLst>
                    <a:ext uri="{FF2B5EF4-FFF2-40B4-BE49-F238E27FC236}">
                      <a16:creationId xmlns:a16="http://schemas.microsoft.com/office/drawing/2014/main" id="{0AC5997E-3FBC-FA43-8793-EF46C5E39FEF}"/>
                    </a:ext>
                  </a:extLst>
                </p:cNvPr>
                <p:cNvPicPr/>
                <p:nvPr/>
              </p:nvPicPr>
              <p:blipFill>
                <a:blip r:embed="rId436"/>
                <a:stretch>
                  <a:fillRect/>
                </a:stretch>
              </p:blipFill>
              <p:spPr>
                <a:xfrm>
                  <a:off x="3327432" y="5043838"/>
                  <a:ext cx="70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1" name="Ink 300">
                  <a:extLst>
                    <a:ext uri="{FF2B5EF4-FFF2-40B4-BE49-F238E27FC236}">
                      <a16:creationId xmlns:a16="http://schemas.microsoft.com/office/drawing/2014/main" id="{5E350A9B-03BA-8E48-A0B1-091056CE73D1}"/>
                    </a:ext>
                  </a:extLst>
                </p14:cNvPr>
                <p14:cNvContentPartPr/>
                <p14:nvPr/>
              </p14:nvContentPartPr>
              <p14:xfrm>
                <a:off x="3411672" y="5049598"/>
                <a:ext cx="14760" cy="36000"/>
              </p14:xfrm>
            </p:contentPart>
          </mc:Choice>
          <mc:Fallback xmlns="">
            <p:pic>
              <p:nvPicPr>
                <p:cNvPr id="301" name="Ink 300">
                  <a:extLst>
                    <a:ext uri="{FF2B5EF4-FFF2-40B4-BE49-F238E27FC236}">
                      <a16:creationId xmlns:a16="http://schemas.microsoft.com/office/drawing/2014/main" id="{5E350A9B-03BA-8E48-A0B1-091056CE73D1}"/>
                    </a:ext>
                  </a:extLst>
                </p:cNvPr>
                <p:cNvPicPr/>
                <p:nvPr/>
              </p:nvPicPr>
              <p:blipFill>
                <a:blip r:embed="rId438"/>
                <a:stretch>
                  <a:fillRect/>
                </a:stretch>
              </p:blipFill>
              <p:spPr>
                <a:xfrm>
                  <a:off x="3404112" y="5042038"/>
                  <a:ext cx="29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2" name="Ink 301">
                  <a:extLst>
                    <a:ext uri="{FF2B5EF4-FFF2-40B4-BE49-F238E27FC236}">
                      <a16:creationId xmlns:a16="http://schemas.microsoft.com/office/drawing/2014/main" id="{C3E6A30B-9AC7-E641-BEC8-606F6460FDC5}"/>
                    </a:ext>
                  </a:extLst>
                </p14:cNvPr>
                <p14:cNvContentPartPr/>
                <p14:nvPr/>
              </p14:nvContentPartPr>
              <p14:xfrm>
                <a:off x="3416352" y="5016118"/>
                <a:ext cx="10080" cy="12240"/>
              </p14:xfrm>
            </p:contentPart>
          </mc:Choice>
          <mc:Fallback xmlns="">
            <p:pic>
              <p:nvPicPr>
                <p:cNvPr id="302" name="Ink 301">
                  <a:extLst>
                    <a:ext uri="{FF2B5EF4-FFF2-40B4-BE49-F238E27FC236}">
                      <a16:creationId xmlns:a16="http://schemas.microsoft.com/office/drawing/2014/main" id="{C3E6A30B-9AC7-E641-BEC8-606F6460FDC5}"/>
                    </a:ext>
                  </a:extLst>
                </p:cNvPr>
                <p:cNvPicPr/>
                <p:nvPr/>
              </p:nvPicPr>
              <p:blipFill>
                <a:blip r:embed="rId440"/>
                <a:stretch>
                  <a:fillRect/>
                </a:stretch>
              </p:blipFill>
              <p:spPr>
                <a:xfrm>
                  <a:off x="3408512" y="5008558"/>
                  <a:ext cx="25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3" name="Ink 302">
                  <a:extLst>
                    <a:ext uri="{FF2B5EF4-FFF2-40B4-BE49-F238E27FC236}">
                      <a16:creationId xmlns:a16="http://schemas.microsoft.com/office/drawing/2014/main" id="{F61C7388-189D-934B-A20D-8252B9F47DF3}"/>
                    </a:ext>
                  </a:extLst>
                </p14:cNvPr>
                <p14:cNvContentPartPr/>
                <p14:nvPr/>
              </p14:nvContentPartPr>
              <p14:xfrm>
                <a:off x="3445152" y="5011078"/>
                <a:ext cx="12240" cy="43560"/>
              </p14:xfrm>
            </p:contentPart>
          </mc:Choice>
          <mc:Fallback xmlns="">
            <p:pic>
              <p:nvPicPr>
                <p:cNvPr id="303" name="Ink 302">
                  <a:extLst>
                    <a:ext uri="{FF2B5EF4-FFF2-40B4-BE49-F238E27FC236}">
                      <a16:creationId xmlns:a16="http://schemas.microsoft.com/office/drawing/2014/main" id="{F61C7388-189D-934B-A20D-8252B9F47DF3}"/>
                    </a:ext>
                  </a:extLst>
                </p:cNvPr>
                <p:cNvPicPr/>
                <p:nvPr/>
              </p:nvPicPr>
              <p:blipFill>
                <a:blip r:embed="rId442"/>
                <a:stretch>
                  <a:fillRect/>
                </a:stretch>
              </p:blipFill>
              <p:spPr>
                <a:xfrm>
                  <a:off x="3437808" y="5003455"/>
                  <a:ext cx="26928" cy="58806"/>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4" name="Ink 303">
                  <a:extLst>
                    <a:ext uri="{FF2B5EF4-FFF2-40B4-BE49-F238E27FC236}">
                      <a16:creationId xmlns:a16="http://schemas.microsoft.com/office/drawing/2014/main" id="{42D3F6B5-18DE-5F4C-99E1-C42DEF5245EA}"/>
                    </a:ext>
                  </a:extLst>
                </p14:cNvPr>
                <p14:cNvContentPartPr/>
                <p14:nvPr/>
              </p14:nvContentPartPr>
              <p14:xfrm>
                <a:off x="3409152" y="5027998"/>
                <a:ext cx="102960" cy="213120"/>
              </p14:xfrm>
            </p:contentPart>
          </mc:Choice>
          <mc:Fallback xmlns="">
            <p:pic>
              <p:nvPicPr>
                <p:cNvPr id="304" name="Ink 303">
                  <a:extLst>
                    <a:ext uri="{FF2B5EF4-FFF2-40B4-BE49-F238E27FC236}">
                      <a16:creationId xmlns:a16="http://schemas.microsoft.com/office/drawing/2014/main" id="{42D3F6B5-18DE-5F4C-99E1-C42DEF5245EA}"/>
                    </a:ext>
                  </a:extLst>
                </p:cNvPr>
                <p:cNvPicPr/>
                <p:nvPr/>
              </p:nvPicPr>
              <p:blipFill>
                <a:blip r:embed="rId444"/>
                <a:stretch>
                  <a:fillRect/>
                </a:stretch>
              </p:blipFill>
              <p:spPr>
                <a:xfrm>
                  <a:off x="3401592" y="5020438"/>
                  <a:ext cx="118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6" name="Ink 305">
                  <a:extLst>
                    <a:ext uri="{FF2B5EF4-FFF2-40B4-BE49-F238E27FC236}">
                      <a16:creationId xmlns:a16="http://schemas.microsoft.com/office/drawing/2014/main" id="{D1245DB5-5C74-E548-833A-47E829AA1172}"/>
                    </a:ext>
                  </a:extLst>
                </p14:cNvPr>
                <p14:cNvContentPartPr/>
                <p14:nvPr/>
              </p14:nvContentPartPr>
              <p14:xfrm>
                <a:off x="3555312" y="5042398"/>
                <a:ext cx="52560" cy="43560"/>
              </p14:xfrm>
            </p:contentPart>
          </mc:Choice>
          <mc:Fallback xmlns="">
            <p:pic>
              <p:nvPicPr>
                <p:cNvPr id="306" name="Ink 305">
                  <a:extLst>
                    <a:ext uri="{FF2B5EF4-FFF2-40B4-BE49-F238E27FC236}">
                      <a16:creationId xmlns:a16="http://schemas.microsoft.com/office/drawing/2014/main" id="{D1245DB5-5C74-E548-833A-47E829AA1172}"/>
                    </a:ext>
                  </a:extLst>
                </p:cNvPr>
                <p:cNvPicPr/>
                <p:nvPr/>
              </p:nvPicPr>
              <p:blipFill>
                <a:blip r:embed="rId446"/>
                <a:stretch>
                  <a:fillRect/>
                </a:stretch>
              </p:blipFill>
              <p:spPr>
                <a:xfrm>
                  <a:off x="3547752" y="5034838"/>
                  <a:ext cx="67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7" name="Ink 306">
                  <a:extLst>
                    <a:ext uri="{FF2B5EF4-FFF2-40B4-BE49-F238E27FC236}">
                      <a16:creationId xmlns:a16="http://schemas.microsoft.com/office/drawing/2014/main" id="{5A6B38BF-6D5B-3F4E-96E0-34F84F709293}"/>
                    </a:ext>
                  </a:extLst>
                </p14:cNvPr>
                <p14:cNvContentPartPr/>
                <p14:nvPr/>
              </p14:nvContentPartPr>
              <p14:xfrm>
                <a:off x="3627312" y="5023318"/>
                <a:ext cx="26280" cy="64440"/>
              </p14:xfrm>
            </p:contentPart>
          </mc:Choice>
          <mc:Fallback xmlns="">
            <p:pic>
              <p:nvPicPr>
                <p:cNvPr id="307" name="Ink 306">
                  <a:extLst>
                    <a:ext uri="{FF2B5EF4-FFF2-40B4-BE49-F238E27FC236}">
                      <a16:creationId xmlns:a16="http://schemas.microsoft.com/office/drawing/2014/main" id="{5A6B38BF-6D5B-3F4E-96E0-34F84F709293}"/>
                    </a:ext>
                  </a:extLst>
                </p:cNvPr>
                <p:cNvPicPr/>
                <p:nvPr/>
              </p:nvPicPr>
              <p:blipFill>
                <a:blip r:embed="rId448"/>
                <a:stretch>
                  <a:fillRect/>
                </a:stretch>
              </p:blipFill>
              <p:spPr>
                <a:xfrm>
                  <a:off x="3619647" y="5015758"/>
                  <a:ext cx="4161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8" name="Ink 307">
                  <a:extLst>
                    <a:ext uri="{FF2B5EF4-FFF2-40B4-BE49-F238E27FC236}">
                      <a16:creationId xmlns:a16="http://schemas.microsoft.com/office/drawing/2014/main" id="{13C29F2F-2BB3-B845-9D94-22B003326925}"/>
                    </a:ext>
                  </a:extLst>
                </p14:cNvPr>
                <p14:cNvContentPartPr/>
                <p14:nvPr/>
              </p14:nvContentPartPr>
              <p14:xfrm>
                <a:off x="3670152" y="5023318"/>
                <a:ext cx="33480" cy="66960"/>
              </p14:xfrm>
            </p:contentPart>
          </mc:Choice>
          <mc:Fallback xmlns="">
            <p:pic>
              <p:nvPicPr>
                <p:cNvPr id="308" name="Ink 307">
                  <a:extLst>
                    <a:ext uri="{FF2B5EF4-FFF2-40B4-BE49-F238E27FC236}">
                      <a16:creationId xmlns:a16="http://schemas.microsoft.com/office/drawing/2014/main" id="{13C29F2F-2BB3-B845-9D94-22B003326925}"/>
                    </a:ext>
                  </a:extLst>
                </p:cNvPr>
                <p:cNvPicPr/>
                <p:nvPr/>
              </p:nvPicPr>
              <p:blipFill>
                <a:blip r:embed="rId450"/>
                <a:stretch>
                  <a:fillRect/>
                </a:stretch>
              </p:blipFill>
              <p:spPr>
                <a:xfrm>
                  <a:off x="3662592" y="5015758"/>
                  <a:ext cx="48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09" name="Ink 308">
                  <a:extLst>
                    <a:ext uri="{FF2B5EF4-FFF2-40B4-BE49-F238E27FC236}">
                      <a16:creationId xmlns:a16="http://schemas.microsoft.com/office/drawing/2014/main" id="{7D69F968-3727-2245-8C3E-428D4A1DB854}"/>
                    </a:ext>
                  </a:extLst>
                </p14:cNvPr>
                <p14:cNvContentPartPr/>
                <p14:nvPr/>
              </p14:nvContentPartPr>
              <p14:xfrm>
                <a:off x="3743952" y="5066158"/>
                <a:ext cx="14760" cy="360"/>
              </p14:xfrm>
            </p:contentPart>
          </mc:Choice>
          <mc:Fallback xmlns="">
            <p:pic>
              <p:nvPicPr>
                <p:cNvPr id="309" name="Ink 308">
                  <a:extLst>
                    <a:ext uri="{FF2B5EF4-FFF2-40B4-BE49-F238E27FC236}">
                      <a16:creationId xmlns:a16="http://schemas.microsoft.com/office/drawing/2014/main" id="{7D69F968-3727-2245-8C3E-428D4A1DB854}"/>
                    </a:ext>
                  </a:extLst>
                </p:cNvPr>
                <p:cNvPicPr/>
                <p:nvPr/>
              </p:nvPicPr>
              <p:blipFill>
                <a:blip r:embed="rId452"/>
                <a:stretch>
                  <a:fillRect/>
                </a:stretch>
              </p:blipFill>
              <p:spPr>
                <a:xfrm>
                  <a:off x="3736392" y="5058598"/>
                  <a:ext cx="29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0" name="Ink 309">
                  <a:extLst>
                    <a:ext uri="{FF2B5EF4-FFF2-40B4-BE49-F238E27FC236}">
                      <a16:creationId xmlns:a16="http://schemas.microsoft.com/office/drawing/2014/main" id="{878C775A-4223-6548-8AD6-C9D9BD271BEB}"/>
                    </a:ext>
                  </a:extLst>
                </p14:cNvPr>
                <p14:cNvContentPartPr/>
                <p14:nvPr/>
              </p14:nvContentPartPr>
              <p14:xfrm>
                <a:off x="3712992" y="5037358"/>
                <a:ext cx="36360" cy="52920"/>
              </p14:xfrm>
            </p:contentPart>
          </mc:Choice>
          <mc:Fallback xmlns="">
            <p:pic>
              <p:nvPicPr>
                <p:cNvPr id="310" name="Ink 309">
                  <a:extLst>
                    <a:ext uri="{FF2B5EF4-FFF2-40B4-BE49-F238E27FC236}">
                      <a16:creationId xmlns:a16="http://schemas.microsoft.com/office/drawing/2014/main" id="{878C775A-4223-6548-8AD6-C9D9BD271BEB}"/>
                    </a:ext>
                  </a:extLst>
                </p:cNvPr>
                <p:cNvPicPr/>
                <p:nvPr/>
              </p:nvPicPr>
              <p:blipFill>
                <a:blip r:embed="rId454"/>
                <a:stretch>
                  <a:fillRect/>
                </a:stretch>
              </p:blipFill>
              <p:spPr>
                <a:xfrm>
                  <a:off x="3705432" y="5029798"/>
                  <a:ext cx="51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1" name="Ink 310">
                  <a:extLst>
                    <a:ext uri="{FF2B5EF4-FFF2-40B4-BE49-F238E27FC236}">
                      <a16:creationId xmlns:a16="http://schemas.microsoft.com/office/drawing/2014/main" id="{1DAB8308-8FAF-424F-84EB-FDA4D78EA85A}"/>
                    </a:ext>
                  </a:extLst>
                </p14:cNvPr>
                <p14:cNvContentPartPr/>
                <p14:nvPr/>
              </p14:nvContentPartPr>
              <p14:xfrm>
                <a:off x="3768072" y="5016118"/>
                <a:ext cx="48240" cy="66960"/>
              </p14:xfrm>
            </p:contentPart>
          </mc:Choice>
          <mc:Fallback xmlns="">
            <p:pic>
              <p:nvPicPr>
                <p:cNvPr id="311" name="Ink 310">
                  <a:extLst>
                    <a:ext uri="{FF2B5EF4-FFF2-40B4-BE49-F238E27FC236}">
                      <a16:creationId xmlns:a16="http://schemas.microsoft.com/office/drawing/2014/main" id="{1DAB8308-8FAF-424F-84EB-FDA4D78EA85A}"/>
                    </a:ext>
                  </a:extLst>
                </p:cNvPr>
                <p:cNvPicPr/>
                <p:nvPr/>
              </p:nvPicPr>
              <p:blipFill>
                <a:blip r:embed="rId456"/>
                <a:stretch>
                  <a:fillRect/>
                </a:stretch>
              </p:blipFill>
              <p:spPr>
                <a:xfrm>
                  <a:off x="3760512" y="5008558"/>
                  <a:ext cx="63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2" name="Ink 311">
                  <a:extLst>
                    <a:ext uri="{FF2B5EF4-FFF2-40B4-BE49-F238E27FC236}">
                      <a16:creationId xmlns:a16="http://schemas.microsoft.com/office/drawing/2014/main" id="{FEE93926-8268-2648-913D-18AFFAD94A59}"/>
                    </a:ext>
                  </a:extLst>
                </p14:cNvPr>
                <p14:cNvContentPartPr/>
                <p14:nvPr/>
              </p14:nvContentPartPr>
              <p14:xfrm>
                <a:off x="3791832" y="5030518"/>
                <a:ext cx="36360" cy="62280"/>
              </p14:xfrm>
            </p:contentPart>
          </mc:Choice>
          <mc:Fallback xmlns="">
            <p:pic>
              <p:nvPicPr>
                <p:cNvPr id="312" name="Ink 311">
                  <a:extLst>
                    <a:ext uri="{FF2B5EF4-FFF2-40B4-BE49-F238E27FC236}">
                      <a16:creationId xmlns:a16="http://schemas.microsoft.com/office/drawing/2014/main" id="{FEE93926-8268-2648-913D-18AFFAD94A59}"/>
                    </a:ext>
                  </a:extLst>
                </p:cNvPr>
                <p:cNvPicPr/>
                <p:nvPr/>
              </p:nvPicPr>
              <p:blipFill>
                <a:blip r:embed="rId458"/>
                <a:stretch>
                  <a:fillRect/>
                </a:stretch>
              </p:blipFill>
              <p:spPr>
                <a:xfrm>
                  <a:off x="3784272" y="5022958"/>
                  <a:ext cx="51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3" name="Ink 312">
                  <a:extLst>
                    <a:ext uri="{FF2B5EF4-FFF2-40B4-BE49-F238E27FC236}">
                      <a16:creationId xmlns:a16="http://schemas.microsoft.com/office/drawing/2014/main" id="{DF1ED343-5400-C149-88CC-B0B323558080}"/>
                    </a:ext>
                  </a:extLst>
                </p14:cNvPr>
                <p14:cNvContentPartPr/>
                <p14:nvPr/>
              </p14:nvContentPartPr>
              <p14:xfrm>
                <a:off x="3822792" y="5047078"/>
                <a:ext cx="58680" cy="31320"/>
              </p14:xfrm>
            </p:contentPart>
          </mc:Choice>
          <mc:Fallback xmlns="">
            <p:pic>
              <p:nvPicPr>
                <p:cNvPr id="313" name="Ink 312">
                  <a:extLst>
                    <a:ext uri="{FF2B5EF4-FFF2-40B4-BE49-F238E27FC236}">
                      <a16:creationId xmlns:a16="http://schemas.microsoft.com/office/drawing/2014/main" id="{DF1ED343-5400-C149-88CC-B0B323558080}"/>
                    </a:ext>
                  </a:extLst>
                </p:cNvPr>
                <p:cNvPicPr/>
                <p:nvPr/>
              </p:nvPicPr>
              <p:blipFill>
                <a:blip r:embed="rId460"/>
                <a:stretch>
                  <a:fillRect/>
                </a:stretch>
              </p:blipFill>
              <p:spPr>
                <a:xfrm>
                  <a:off x="3812288" y="5036757"/>
                  <a:ext cx="78964" cy="51251"/>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14" name="Ink 313">
                  <a:extLst>
                    <a:ext uri="{FF2B5EF4-FFF2-40B4-BE49-F238E27FC236}">
                      <a16:creationId xmlns:a16="http://schemas.microsoft.com/office/drawing/2014/main" id="{1230CD36-931A-784B-8418-AEF994E68EB0}"/>
                    </a:ext>
                  </a:extLst>
                </p14:cNvPr>
                <p14:cNvContentPartPr/>
                <p14:nvPr/>
              </p14:nvContentPartPr>
              <p14:xfrm>
                <a:off x="3885072" y="4963558"/>
                <a:ext cx="74160" cy="117360"/>
              </p14:xfrm>
            </p:contentPart>
          </mc:Choice>
          <mc:Fallback xmlns="">
            <p:pic>
              <p:nvPicPr>
                <p:cNvPr id="314" name="Ink 313">
                  <a:extLst>
                    <a:ext uri="{FF2B5EF4-FFF2-40B4-BE49-F238E27FC236}">
                      <a16:creationId xmlns:a16="http://schemas.microsoft.com/office/drawing/2014/main" id="{1230CD36-931A-784B-8418-AEF994E68EB0}"/>
                    </a:ext>
                  </a:extLst>
                </p:cNvPr>
                <p:cNvPicPr/>
                <p:nvPr/>
              </p:nvPicPr>
              <p:blipFill>
                <a:blip r:embed="rId462"/>
                <a:stretch>
                  <a:fillRect/>
                </a:stretch>
              </p:blipFill>
              <p:spPr>
                <a:xfrm>
                  <a:off x="3877512" y="4955998"/>
                  <a:ext cx="89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16" name="Ink 315">
                  <a:extLst>
                    <a:ext uri="{FF2B5EF4-FFF2-40B4-BE49-F238E27FC236}">
                      <a16:creationId xmlns:a16="http://schemas.microsoft.com/office/drawing/2014/main" id="{535FDA50-1BCC-0D48-932F-7C17DA74D528}"/>
                    </a:ext>
                  </a:extLst>
                </p14:cNvPr>
                <p14:cNvContentPartPr/>
                <p14:nvPr/>
              </p14:nvContentPartPr>
              <p14:xfrm>
                <a:off x="4033392" y="4987318"/>
                <a:ext cx="129600" cy="57600"/>
              </p14:xfrm>
            </p:contentPart>
          </mc:Choice>
          <mc:Fallback xmlns="">
            <p:pic>
              <p:nvPicPr>
                <p:cNvPr id="316" name="Ink 315">
                  <a:extLst>
                    <a:ext uri="{FF2B5EF4-FFF2-40B4-BE49-F238E27FC236}">
                      <a16:creationId xmlns:a16="http://schemas.microsoft.com/office/drawing/2014/main" id="{535FDA50-1BCC-0D48-932F-7C17DA74D528}"/>
                    </a:ext>
                  </a:extLst>
                </p:cNvPr>
                <p:cNvPicPr/>
                <p:nvPr/>
              </p:nvPicPr>
              <p:blipFill>
                <a:blip r:embed="rId464"/>
                <a:stretch>
                  <a:fillRect/>
                </a:stretch>
              </p:blipFill>
              <p:spPr>
                <a:xfrm>
                  <a:off x="4025832" y="4979805"/>
                  <a:ext cx="144720" cy="72626"/>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18" name="Ink 317">
                  <a:extLst>
                    <a:ext uri="{FF2B5EF4-FFF2-40B4-BE49-F238E27FC236}">
                      <a16:creationId xmlns:a16="http://schemas.microsoft.com/office/drawing/2014/main" id="{EB37CC25-E4B2-C04E-ADED-54C99940D74F}"/>
                    </a:ext>
                  </a:extLst>
                </p14:cNvPr>
                <p14:cNvContentPartPr/>
                <p14:nvPr/>
              </p14:nvContentPartPr>
              <p14:xfrm>
                <a:off x="4191072" y="4939438"/>
                <a:ext cx="77040" cy="21960"/>
              </p14:xfrm>
            </p:contentPart>
          </mc:Choice>
          <mc:Fallback xmlns="">
            <p:pic>
              <p:nvPicPr>
                <p:cNvPr id="318" name="Ink 317">
                  <a:extLst>
                    <a:ext uri="{FF2B5EF4-FFF2-40B4-BE49-F238E27FC236}">
                      <a16:creationId xmlns:a16="http://schemas.microsoft.com/office/drawing/2014/main" id="{EB37CC25-E4B2-C04E-ADED-54C99940D74F}"/>
                    </a:ext>
                  </a:extLst>
                </p:cNvPr>
                <p:cNvPicPr/>
                <p:nvPr/>
              </p:nvPicPr>
              <p:blipFill>
                <a:blip r:embed="rId466"/>
                <a:stretch>
                  <a:fillRect/>
                </a:stretch>
              </p:blipFill>
              <p:spPr>
                <a:xfrm>
                  <a:off x="4180632" y="4928824"/>
                  <a:ext cx="97200" cy="42456"/>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19" name="Ink 318">
                  <a:extLst>
                    <a:ext uri="{FF2B5EF4-FFF2-40B4-BE49-F238E27FC236}">
                      <a16:creationId xmlns:a16="http://schemas.microsoft.com/office/drawing/2014/main" id="{6629CB4B-14D9-1546-8DCD-F9ACCC1B2623}"/>
                    </a:ext>
                  </a:extLst>
                </p14:cNvPr>
                <p14:cNvContentPartPr/>
                <p14:nvPr/>
              </p14:nvContentPartPr>
              <p14:xfrm>
                <a:off x="4193592" y="4939438"/>
                <a:ext cx="43560" cy="93600"/>
              </p14:xfrm>
            </p:contentPart>
          </mc:Choice>
          <mc:Fallback xmlns="">
            <p:pic>
              <p:nvPicPr>
                <p:cNvPr id="319" name="Ink 318">
                  <a:extLst>
                    <a:ext uri="{FF2B5EF4-FFF2-40B4-BE49-F238E27FC236}">
                      <a16:creationId xmlns:a16="http://schemas.microsoft.com/office/drawing/2014/main" id="{6629CB4B-14D9-1546-8DCD-F9ACCC1B2623}"/>
                    </a:ext>
                  </a:extLst>
                </p:cNvPr>
                <p:cNvPicPr/>
                <p:nvPr/>
              </p:nvPicPr>
              <p:blipFill>
                <a:blip r:embed="rId468"/>
                <a:stretch>
                  <a:fillRect/>
                </a:stretch>
              </p:blipFill>
              <p:spPr>
                <a:xfrm>
                  <a:off x="4183152" y="4928998"/>
                  <a:ext cx="63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20" name="Ink 319">
                  <a:extLst>
                    <a:ext uri="{FF2B5EF4-FFF2-40B4-BE49-F238E27FC236}">
                      <a16:creationId xmlns:a16="http://schemas.microsoft.com/office/drawing/2014/main" id="{83FFB39B-649E-D34F-AB8D-34DE622CFC3D}"/>
                    </a:ext>
                  </a:extLst>
                </p14:cNvPr>
                <p14:cNvContentPartPr/>
                <p14:nvPr/>
              </p14:nvContentPartPr>
              <p14:xfrm>
                <a:off x="4179192" y="5013598"/>
                <a:ext cx="81720" cy="12240"/>
              </p14:xfrm>
            </p:contentPart>
          </mc:Choice>
          <mc:Fallback xmlns="">
            <p:pic>
              <p:nvPicPr>
                <p:cNvPr id="320" name="Ink 319">
                  <a:extLst>
                    <a:ext uri="{FF2B5EF4-FFF2-40B4-BE49-F238E27FC236}">
                      <a16:creationId xmlns:a16="http://schemas.microsoft.com/office/drawing/2014/main" id="{83FFB39B-649E-D34F-AB8D-34DE622CFC3D}"/>
                    </a:ext>
                  </a:extLst>
                </p:cNvPr>
                <p:cNvPicPr/>
                <p:nvPr/>
              </p:nvPicPr>
              <p:blipFill>
                <a:blip r:embed="rId470"/>
                <a:stretch>
                  <a:fillRect/>
                </a:stretch>
              </p:blipFill>
              <p:spPr>
                <a:xfrm>
                  <a:off x="4171632" y="5006038"/>
                  <a:ext cx="96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21" name="Ink 320">
                  <a:extLst>
                    <a:ext uri="{FF2B5EF4-FFF2-40B4-BE49-F238E27FC236}">
                      <a16:creationId xmlns:a16="http://schemas.microsoft.com/office/drawing/2014/main" id="{66D7FF2E-7548-7C49-A3DF-800AA084975C}"/>
                    </a:ext>
                  </a:extLst>
                </p14:cNvPr>
                <p14:cNvContentPartPr/>
                <p14:nvPr/>
              </p14:nvContentPartPr>
              <p14:xfrm>
                <a:off x="4238952" y="4991998"/>
                <a:ext cx="62640" cy="47880"/>
              </p14:xfrm>
            </p:contentPart>
          </mc:Choice>
          <mc:Fallback xmlns="">
            <p:pic>
              <p:nvPicPr>
                <p:cNvPr id="321" name="Ink 320">
                  <a:extLst>
                    <a:ext uri="{FF2B5EF4-FFF2-40B4-BE49-F238E27FC236}">
                      <a16:creationId xmlns:a16="http://schemas.microsoft.com/office/drawing/2014/main" id="{66D7FF2E-7548-7C49-A3DF-800AA084975C}"/>
                    </a:ext>
                  </a:extLst>
                </p:cNvPr>
                <p:cNvPicPr/>
                <p:nvPr/>
              </p:nvPicPr>
              <p:blipFill>
                <a:blip r:embed="rId472"/>
                <a:stretch>
                  <a:fillRect/>
                </a:stretch>
              </p:blipFill>
              <p:spPr>
                <a:xfrm>
                  <a:off x="4231392" y="4984438"/>
                  <a:ext cx="77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22" name="Ink 321">
                  <a:extLst>
                    <a:ext uri="{FF2B5EF4-FFF2-40B4-BE49-F238E27FC236}">
                      <a16:creationId xmlns:a16="http://schemas.microsoft.com/office/drawing/2014/main" id="{83ED40AD-BF43-5D4D-9C1D-E1C89302077F}"/>
                    </a:ext>
                  </a:extLst>
                </p14:cNvPr>
                <p14:cNvContentPartPr/>
                <p14:nvPr/>
              </p14:nvContentPartPr>
              <p14:xfrm>
                <a:off x="4305912" y="4922878"/>
                <a:ext cx="48240" cy="124560"/>
              </p14:xfrm>
            </p:contentPart>
          </mc:Choice>
          <mc:Fallback xmlns="">
            <p:pic>
              <p:nvPicPr>
                <p:cNvPr id="322" name="Ink 321">
                  <a:extLst>
                    <a:ext uri="{FF2B5EF4-FFF2-40B4-BE49-F238E27FC236}">
                      <a16:creationId xmlns:a16="http://schemas.microsoft.com/office/drawing/2014/main" id="{83ED40AD-BF43-5D4D-9C1D-E1C89302077F}"/>
                    </a:ext>
                  </a:extLst>
                </p:cNvPr>
                <p:cNvPicPr/>
                <p:nvPr/>
              </p:nvPicPr>
              <p:blipFill>
                <a:blip r:embed="rId474"/>
                <a:stretch>
                  <a:fillRect/>
                </a:stretch>
              </p:blipFill>
              <p:spPr>
                <a:xfrm>
                  <a:off x="4295472" y="4912438"/>
                  <a:ext cx="68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23" name="Ink 322">
                  <a:extLst>
                    <a:ext uri="{FF2B5EF4-FFF2-40B4-BE49-F238E27FC236}">
                      <a16:creationId xmlns:a16="http://schemas.microsoft.com/office/drawing/2014/main" id="{9DBDDCF3-270B-EF44-BABB-F7606CB5E046}"/>
                    </a:ext>
                  </a:extLst>
                </p14:cNvPr>
                <p14:cNvContentPartPr/>
                <p14:nvPr/>
              </p14:nvContentPartPr>
              <p14:xfrm>
                <a:off x="4313112" y="4972918"/>
                <a:ext cx="55440" cy="16920"/>
              </p14:xfrm>
            </p:contentPart>
          </mc:Choice>
          <mc:Fallback xmlns="">
            <p:pic>
              <p:nvPicPr>
                <p:cNvPr id="323" name="Ink 322">
                  <a:extLst>
                    <a:ext uri="{FF2B5EF4-FFF2-40B4-BE49-F238E27FC236}">
                      <a16:creationId xmlns:a16="http://schemas.microsoft.com/office/drawing/2014/main" id="{9DBDDCF3-270B-EF44-BABB-F7606CB5E046}"/>
                    </a:ext>
                  </a:extLst>
                </p:cNvPr>
                <p:cNvPicPr/>
                <p:nvPr/>
              </p:nvPicPr>
              <p:blipFill>
                <a:blip r:embed="rId476"/>
                <a:stretch>
                  <a:fillRect/>
                </a:stretch>
              </p:blipFill>
              <p:spPr>
                <a:xfrm>
                  <a:off x="4305552" y="4965358"/>
                  <a:ext cx="70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4" name="Ink 323">
                  <a:extLst>
                    <a:ext uri="{FF2B5EF4-FFF2-40B4-BE49-F238E27FC236}">
                      <a16:creationId xmlns:a16="http://schemas.microsoft.com/office/drawing/2014/main" id="{2D1174BA-DE4C-5F49-8FD4-C72C973E0B8A}"/>
                    </a:ext>
                  </a:extLst>
                </p14:cNvPr>
                <p14:cNvContentPartPr/>
                <p14:nvPr/>
              </p14:nvContentPartPr>
              <p14:xfrm>
                <a:off x="4344072" y="4946998"/>
                <a:ext cx="110520" cy="112320"/>
              </p14:xfrm>
            </p:contentPart>
          </mc:Choice>
          <mc:Fallback xmlns="">
            <p:pic>
              <p:nvPicPr>
                <p:cNvPr id="324" name="Ink 323">
                  <a:extLst>
                    <a:ext uri="{FF2B5EF4-FFF2-40B4-BE49-F238E27FC236}">
                      <a16:creationId xmlns:a16="http://schemas.microsoft.com/office/drawing/2014/main" id="{2D1174BA-DE4C-5F49-8FD4-C72C973E0B8A}"/>
                    </a:ext>
                  </a:extLst>
                </p:cNvPr>
                <p:cNvPicPr/>
                <p:nvPr/>
              </p:nvPicPr>
              <p:blipFill>
                <a:blip r:embed="rId478"/>
                <a:stretch>
                  <a:fillRect/>
                </a:stretch>
              </p:blipFill>
              <p:spPr>
                <a:xfrm>
                  <a:off x="4336487" y="4939462"/>
                  <a:ext cx="125689" cy="127392"/>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25" name="Ink 324">
                  <a:extLst>
                    <a:ext uri="{FF2B5EF4-FFF2-40B4-BE49-F238E27FC236}">
                      <a16:creationId xmlns:a16="http://schemas.microsoft.com/office/drawing/2014/main" id="{295DA9B7-DB80-BE44-9FF3-6D7BD0DAEA08}"/>
                    </a:ext>
                  </a:extLst>
                </p14:cNvPr>
                <p14:cNvContentPartPr/>
                <p14:nvPr/>
              </p14:nvContentPartPr>
              <p14:xfrm>
                <a:off x="4477992" y="4955278"/>
                <a:ext cx="38520" cy="99000"/>
              </p14:xfrm>
            </p:contentPart>
          </mc:Choice>
          <mc:Fallback xmlns="">
            <p:pic>
              <p:nvPicPr>
                <p:cNvPr id="325" name="Ink 324">
                  <a:extLst>
                    <a:ext uri="{FF2B5EF4-FFF2-40B4-BE49-F238E27FC236}">
                      <a16:creationId xmlns:a16="http://schemas.microsoft.com/office/drawing/2014/main" id="{295DA9B7-DB80-BE44-9FF3-6D7BD0DAEA08}"/>
                    </a:ext>
                  </a:extLst>
                </p:cNvPr>
                <p:cNvPicPr/>
                <p:nvPr/>
              </p:nvPicPr>
              <p:blipFill>
                <a:blip r:embed="rId480"/>
                <a:stretch>
                  <a:fillRect/>
                </a:stretch>
              </p:blipFill>
              <p:spPr>
                <a:xfrm>
                  <a:off x="4470432" y="4947718"/>
                  <a:ext cx="53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26" name="Ink 325">
                  <a:extLst>
                    <a:ext uri="{FF2B5EF4-FFF2-40B4-BE49-F238E27FC236}">
                      <a16:creationId xmlns:a16="http://schemas.microsoft.com/office/drawing/2014/main" id="{3C09547F-B435-7C4D-8D6E-E802AC093C62}"/>
                    </a:ext>
                  </a:extLst>
                </p14:cNvPr>
                <p14:cNvContentPartPr/>
                <p14:nvPr/>
              </p14:nvContentPartPr>
              <p14:xfrm>
                <a:off x="4521192" y="4927558"/>
                <a:ext cx="57600" cy="108000"/>
              </p14:xfrm>
            </p:contentPart>
          </mc:Choice>
          <mc:Fallback xmlns="">
            <p:pic>
              <p:nvPicPr>
                <p:cNvPr id="326" name="Ink 325">
                  <a:extLst>
                    <a:ext uri="{FF2B5EF4-FFF2-40B4-BE49-F238E27FC236}">
                      <a16:creationId xmlns:a16="http://schemas.microsoft.com/office/drawing/2014/main" id="{3C09547F-B435-7C4D-8D6E-E802AC093C62}"/>
                    </a:ext>
                  </a:extLst>
                </p:cNvPr>
                <p:cNvPicPr/>
                <p:nvPr/>
              </p:nvPicPr>
              <p:blipFill>
                <a:blip r:embed="rId482"/>
                <a:stretch>
                  <a:fillRect/>
                </a:stretch>
              </p:blipFill>
              <p:spPr>
                <a:xfrm>
                  <a:off x="4513679" y="4919998"/>
                  <a:ext cx="72626"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27" name="Ink 326">
                  <a:extLst>
                    <a:ext uri="{FF2B5EF4-FFF2-40B4-BE49-F238E27FC236}">
                      <a16:creationId xmlns:a16="http://schemas.microsoft.com/office/drawing/2014/main" id="{188FFEC8-C0F2-0E49-89D5-DD84DDBA3C76}"/>
                    </a:ext>
                  </a:extLst>
                </p14:cNvPr>
                <p14:cNvContentPartPr/>
                <p14:nvPr/>
              </p14:nvContentPartPr>
              <p14:xfrm>
                <a:off x="4598232" y="4982998"/>
                <a:ext cx="100080" cy="69120"/>
              </p14:xfrm>
            </p:contentPart>
          </mc:Choice>
          <mc:Fallback xmlns="">
            <p:pic>
              <p:nvPicPr>
                <p:cNvPr id="327" name="Ink 326">
                  <a:extLst>
                    <a:ext uri="{FF2B5EF4-FFF2-40B4-BE49-F238E27FC236}">
                      <a16:creationId xmlns:a16="http://schemas.microsoft.com/office/drawing/2014/main" id="{188FFEC8-C0F2-0E49-89D5-DD84DDBA3C76}"/>
                    </a:ext>
                  </a:extLst>
                </p:cNvPr>
                <p:cNvPicPr/>
                <p:nvPr/>
              </p:nvPicPr>
              <p:blipFill>
                <a:blip r:embed="rId484"/>
                <a:stretch>
                  <a:fillRect/>
                </a:stretch>
              </p:blipFill>
              <p:spPr>
                <a:xfrm>
                  <a:off x="4590672" y="4975438"/>
                  <a:ext cx="115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29" name="Ink 328">
                  <a:extLst>
                    <a:ext uri="{FF2B5EF4-FFF2-40B4-BE49-F238E27FC236}">
                      <a16:creationId xmlns:a16="http://schemas.microsoft.com/office/drawing/2014/main" id="{E0AE7539-15CA-3D42-A5AE-A17626854E26}"/>
                    </a:ext>
                  </a:extLst>
                </p14:cNvPr>
                <p14:cNvContentPartPr/>
                <p14:nvPr/>
              </p14:nvContentPartPr>
              <p14:xfrm>
                <a:off x="4645392" y="4944118"/>
                <a:ext cx="41040" cy="79200"/>
              </p14:xfrm>
            </p:contentPart>
          </mc:Choice>
          <mc:Fallback xmlns="">
            <p:pic>
              <p:nvPicPr>
                <p:cNvPr id="329" name="Ink 328">
                  <a:extLst>
                    <a:ext uri="{FF2B5EF4-FFF2-40B4-BE49-F238E27FC236}">
                      <a16:creationId xmlns:a16="http://schemas.microsoft.com/office/drawing/2014/main" id="{E0AE7539-15CA-3D42-A5AE-A17626854E26}"/>
                    </a:ext>
                  </a:extLst>
                </p:cNvPr>
                <p:cNvPicPr/>
                <p:nvPr/>
              </p:nvPicPr>
              <p:blipFill>
                <a:blip r:embed="rId486"/>
                <a:stretch>
                  <a:fillRect/>
                </a:stretch>
              </p:blipFill>
              <p:spPr>
                <a:xfrm>
                  <a:off x="4637832" y="4936558"/>
                  <a:ext cx="56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0" name="Ink 329">
                  <a:extLst>
                    <a:ext uri="{FF2B5EF4-FFF2-40B4-BE49-F238E27FC236}">
                      <a16:creationId xmlns:a16="http://schemas.microsoft.com/office/drawing/2014/main" id="{CA9F7EBC-12C1-1347-951A-82024DE92D14}"/>
                    </a:ext>
                  </a:extLst>
                </p14:cNvPr>
                <p14:cNvContentPartPr/>
                <p14:nvPr/>
              </p14:nvContentPartPr>
              <p14:xfrm>
                <a:off x="4688592" y="5075878"/>
                <a:ext cx="31320" cy="16920"/>
              </p14:xfrm>
            </p:contentPart>
          </mc:Choice>
          <mc:Fallback xmlns="">
            <p:pic>
              <p:nvPicPr>
                <p:cNvPr id="330" name="Ink 329">
                  <a:extLst>
                    <a:ext uri="{FF2B5EF4-FFF2-40B4-BE49-F238E27FC236}">
                      <a16:creationId xmlns:a16="http://schemas.microsoft.com/office/drawing/2014/main" id="{CA9F7EBC-12C1-1347-951A-82024DE92D14}"/>
                    </a:ext>
                  </a:extLst>
                </p:cNvPr>
                <p:cNvPicPr/>
                <p:nvPr/>
              </p:nvPicPr>
              <p:blipFill>
                <a:blip r:embed="rId488"/>
                <a:stretch>
                  <a:fillRect/>
                </a:stretch>
              </p:blipFill>
              <p:spPr>
                <a:xfrm>
                  <a:off x="4681032" y="5068475"/>
                  <a:ext cx="46440" cy="31725"/>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1" name="Ink 340">
                  <a:extLst>
                    <a:ext uri="{FF2B5EF4-FFF2-40B4-BE49-F238E27FC236}">
                      <a16:creationId xmlns:a16="http://schemas.microsoft.com/office/drawing/2014/main" id="{7E9F5730-8D70-4443-AD41-1F434D476BF3}"/>
                    </a:ext>
                  </a:extLst>
                </p14:cNvPr>
                <p14:cNvContentPartPr/>
                <p14:nvPr/>
              </p14:nvContentPartPr>
              <p14:xfrm>
                <a:off x="2960280" y="5260352"/>
                <a:ext cx="142200" cy="128880"/>
              </p14:xfrm>
            </p:contentPart>
          </mc:Choice>
          <mc:Fallback xmlns="">
            <p:pic>
              <p:nvPicPr>
                <p:cNvPr id="341" name="Ink 340">
                  <a:extLst>
                    <a:ext uri="{FF2B5EF4-FFF2-40B4-BE49-F238E27FC236}">
                      <a16:creationId xmlns:a16="http://schemas.microsoft.com/office/drawing/2014/main" id="{7E9F5730-8D70-4443-AD41-1F434D476BF3}"/>
                    </a:ext>
                  </a:extLst>
                </p:cNvPr>
                <p:cNvPicPr/>
                <p:nvPr/>
              </p:nvPicPr>
              <p:blipFill>
                <a:blip r:embed="rId490"/>
                <a:stretch>
                  <a:fillRect/>
                </a:stretch>
              </p:blipFill>
              <p:spPr>
                <a:xfrm>
                  <a:off x="2952720" y="5252792"/>
                  <a:ext cx="157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42" name="Ink 341">
                  <a:extLst>
                    <a:ext uri="{FF2B5EF4-FFF2-40B4-BE49-F238E27FC236}">
                      <a16:creationId xmlns:a16="http://schemas.microsoft.com/office/drawing/2014/main" id="{DBFF2AF0-0B4D-2B4C-A18D-9079E2B9E6E5}"/>
                    </a:ext>
                  </a:extLst>
                </p14:cNvPr>
                <p14:cNvContentPartPr/>
                <p14:nvPr/>
              </p14:nvContentPartPr>
              <p14:xfrm>
                <a:off x="3066840" y="5443592"/>
                <a:ext cx="40320" cy="69480"/>
              </p14:xfrm>
            </p:contentPart>
          </mc:Choice>
          <mc:Fallback xmlns="">
            <p:pic>
              <p:nvPicPr>
                <p:cNvPr id="342" name="Ink 341">
                  <a:extLst>
                    <a:ext uri="{FF2B5EF4-FFF2-40B4-BE49-F238E27FC236}">
                      <a16:creationId xmlns:a16="http://schemas.microsoft.com/office/drawing/2014/main" id="{DBFF2AF0-0B4D-2B4C-A18D-9079E2B9E6E5}"/>
                    </a:ext>
                  </a:extLst>
                </p:cNvPr>
                <p:cNvPicPr/>
                <p:nvPr/>
              </p:nvPicPr>
              <p:blipFill>
                <a:blip r:embed="rId492"/>
                <a:stretch>
                  <a:fillRect/>
                </a:stretch>
              </p:blipFill>
              <p:spPr>
                <a:xfrm>
                  <a:off x="3059280" y="5435993"/>
                  <a:ext cx="55440" cy="84679"/>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43" name="Ink 342">
                  <a:extLst>
                    <a:ext uri="{FF2B5EF4-FFF2-40B4-BE49-F238E27FC236}">
                      <a16:creationId xmlns:a16="http://schemas.microsoft.com/office/drawing/2014/main" id="{BF379A31-C300-DD43-84AF-A5D0617D226C}"/>
                    </a:ext>
                  </a:extLst>
                </p14:cNvPr>
                <p14:cNvContentPartPr/>
                <p14:nvPr/>
              </p14:nvContentPartPr>
              <p14:xfrm>
                <a:off x="2946960" y="5265392"/>
                <a:ext cx="151200" cy="132840"/>
              </p14:xfrm>
            </p:contentPart>
          </mc:Choice>
          <mc:Fallback xmlns="">
            <p:pic>
              <p:nvPicPr>
                <p:cNvPr id="343" name="Ink 342">
                  <a:extLst>
                    <a:ext uri="{FF2B5EF4-FFF2-40B4-BE49-F238E27FC236}">
                      <a16:creationId xmlns:a16="http://schemas.microsoft.com/office/drawing/2014/main" id="{BF379A31-C300-DD43-84AF-A5D0617D226C}"/>
                    </a:ext>
                  </a:extLst>
                </p:cNvPr>
                <p:cNvPicPr/>
                <p:nvPr/>
              </p:nvPicPr>
              <p:blipFill>
                <a:blip r:embed="rId494"/>
                <a:stretch>
                  <a:fillRect/>
                </a:stretch>
              </p:blipFill>
              <p:spPr>
                <a:xfrm>
                  <a:off x="2939382" y="5257832"/>
                  <a:ext cx="166356"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44" name="Ink 343">
                  <a:extLst>
                    <a:ext uri="{FF2B5EF4-FFF2-40B4-BE49-F238E27FC236}">
                      <a16:creationId xmlns:a16="http://schemas.microsoft.com/office/drawing/2014/main" id="{3C2661FF-4109-734A-B0F0-7F6BA529DA6F}"/>
                    </a:ext>
                  </a:extLst>
                </p14:cNvPr>
                <p14:cNvContentPartPr/>
                <p14:nvPr/>
              </p14:nvContentPartPr>
              <p14:xfrm>
                <a:off x="2946960" y="5322632"/>
                <a:ext cx="137880" cy="80280"/>
              </p14:xfrm>
            </p:contentPart>
          </mc:Choice>
          <mc:Fallback xmlns="">
            <p:pic>
              <p:nvPicPr>
                <p:cNvPr id="344" name="Ink 343">
                  <a:extLst>
                    <a:ext uri="{FF2B5EF4-FFF2-40B4-BE49-F238E27FC236}">
                      <a16:creationId xmlns:a16="http://schemas.microsoft.com/office/drawing/2014/main" id="{3C2661FF-4109-734A-B0F0-7F6BA529DA6F}"/>
                    </a:ext>
                  </a:extLst>
                </p:cNvPr>
                <p:cNvPicPr/>
                <p:nvPr/>
              </p:nvPicPr>
              <p:blipFill>
                <a:blip r:embed="rId496"/>
                <a:stretch>
                  <a:fillRect/>
                </a:stretch>
              </p:blipFill>
              <p:spPr>
                <a:xfrm>
                  <a:off x="2939380" y="5315072"/>
                  <a:ext cx="153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46" name="Ink 345">
                  <a:extLst>
                    <a:ext uri="{FF2B5EF4-FFF2-40B4-BE49-F238E27FC236}">
                      <a16:creationId xmlns:a16="http://schemas.microsoft.com/office/drawing/2014/main" id="{5C2EB724-AE9C-2044-9992-A8342A5AA166}"/>
                    </a:ext>
                  </a:extLst>
                </p14:cNvPr>
                <p14:cNvContentPartPr/>
                <p14:nvPr/>
              </p14:nvContentPartPr>
              <p14:xfrm>
                <a:off x="2783160" y="5154512"/>
                <a:ext cx="527760" cy="571680"/>
              </p14:xfrm>
            </p:contentPart>
          </mc:Choice>
          <mc:Fallback xmlns="">
            <p:pic>
              <p:nvPicPr>
                <p:cNvPr id="346" name="Ink 345">
                  <a:extLst>
                    <a:ext uri="{FF2B5EF4-FFF2-40B4-BE49-F238E27FC236}">
                      <a16:creationId xmlns:a16="http://schemas.microsoft.com/office/drawing/2014/main" id="{5C2EB724-AE9C-2044-9992-A8342A5AA166}"/>
                    </a:ext>
                  </a:extLst>
                </p:cNvPr>
                <p:cNvPicPr/>
                <p:nvPr/>
              </p:nvPicPr>
              <p:blipFill>
                <a:blip r:embed="rId498"/>
                <a:stretch>
                  <a:fillRect/>
                </a:stretch>
              </p:blipFill>
              <p:spPr>
                <a:xfrm>
                  <a:off x="2775600" y="5146947"/>
                  <a:ext cx="542880" cy="586810"/>
                </a:xfrm>
                <a:prstGeom prst="rect">
                  <a:avLst/>
                </a:prstGeom>
              </p:spPr>
            </p:pic>
          </mc:Fallback>
        </mc:AlternateContent>
      </p:grpSp>
    </p:spTree>
    <p:extLst>
      <p:ext uri="{BB962C8B-B14F-4D97-AF65-F5344CB8AC3E}">
        <p14:creationId xmlns:p14="http://schemas.microsoft.com/office/powerpoint/2010/main" val="7519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Sai R. </a:t>
            </a:r>
            <a:r>
              <a:rPr lang="en-US" sz="3600"/>
              <a:t>Tallavarjula</a:t>
            </a:r>
            <a:endParaRPr lang="en-US" sz="3600" dirty="0"/>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222490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Anna Prakash</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32" name="Group 31">
            <a:extLst>
              <a:ext uri="{FF2B5EF4-FFF2-40B4-BE49-F238E27FC236}">
                <a16:creationId xmlns:a16="http://schemas.microsoft.com/office/drawing/2014/main" id="{45301F18-0FB9-584F-B138-FA2663878870}"/>
              </a:ext>
            </a:extLst>
          </p:cNvPr>
          <p:cNvGrpSpPr/>
          <p:nvPr/>
        </p:nvGrpSpPr>
        <p:grpSpPr>
          <a:xfrm>
            <a:off x="536707" y="1522378"/>
            <a:ext cx="216000" cy="247320"/>
            <a:chOff x="536707" y="1522378"/>
            <a:chExt cx="216000" cy="24732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BFC8938-8945-9A47-83D1-24F224837890}"/>
                    </a:ext>
                  </a:extLst>
                </p14:cNvPr>
                <p14:cNvContentPartPr/>
                <p14:nvPr/>
              </p14:nvContentPartPr>
              <p14:xfrm>
                <a:off x="536707" y="1522378"/>
                <a:ext cx="216000" cy="226080"/>
              </p14:xfrm>
            </p:contentPart>
          </mc:Choice>
          <mc:Fallback xmlns="">
            <p:pic>
              <p:nvPicPr>
                <p:cNvPr id="2" name="Ink 1">
                  <a:extLst>
                    <a:ext uri="{FF2B5EF4-FFF2-40B4-BE49-F238E27FC236}">
                      <a16:creationId xmlns:a16="http://schemas.microsoft.com/office/drawing/2014/main" id="{4BFC8938-8945-9A47-83D1-24F224837890}"/>
                    </a:ext>
                  </a:extLst>
                </p:cNvPr>
                <p:cNvPicPr/>
                <p:nvPr/>
              </p:nvPicPr>
              <p:blipFill>
                <a:blip r:embed="rId4"/>
                <a:stretch>
                  <a:fillRect/>
                </a:stretch>
              </p:blipFill>
              <p:spPr>
                <a:xfrm>
                  <a:off x="521227" y="1506898"/>
                  <a:ext cx="2466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48D97A1-9663-8E4D-99EB-177931F9CFDA}"/>
                    </a:ext>
                  </a:extLst>
                </p14:cNvPr>
                <p14:cNvContentPartPr/>
                <p14:nvPr/>
              </p14:nvContentPartPr>
              <p14:xfrm>
                <a:off x="551107" y="1545058"/>
                <a:ext cx="190080" cy="224640"/>
              </p14:xfrm>
            </p:contentPart>
          </mc:Choice>
          <mc:Fallback xmlns="">
            <p:pic>
              <p:nvPicPr>
                <p:cNvPr id="5" name="Ink 4">
                  <a:extLst>
                    <a:ext uri="{FF2B5EF4-FFF2-40B4-BE49-F238E27FC236}">
                      <a16:creationId xmlns:a16="http://schemas.microsoft.com/office/drawing/2014/main" id="{E48D97A1-9663-8E4D-99EB-177931F9CFDA}"/>
                    </a:ext>
                  </a:extLst>
                </p:cNvPr>
                <p:cNvPicPr/>
                <p:nvPr/>
              </p:nvPicPr>
              <p:blipFill>
                <a:blip r:embed="rId6"/>
                <a:stretch>
                  <a:fillRect/>
                </a:stretch>
              </p:blipFill>
              <p:spPr>
                <a:xfrm>
                  <a:off x="535627" y="1529578"/>
                  <a:ext cx="220680" cy="255240"/>
                </a:xfrm>
                <a:prstGeom prst="rect">
                  <a:avLst/>
                </a:prstGeom>
              </p:spPr>
            </p:pic>
          </mc:Fallback>
        </mc:AlternateContent>
      </p:grpSp>
      <p:grpSp>
        <p:nvGrpSpPr>
          <p:cNvPr id="29" name="Group 28">
            <a:extLst>
              <a:ext uri="{FF2B5EF4-FFF2-40B4-BE49-F238E27FC236}">
                <a16:creationId xmlns:a16="http://schemas.microsoft.com/office/drawing/2014/main" id="{9F5AB0B5-A582-3B43-B56B-76855287A77D}"/>
              </a:ext>
            </a:extLst>
          </p:cNvPr>
          <p:cNvGrpSpPr/>
          <p:nvPr/>
        </p:nvGrpSpPr>
        <p:grpSpPr>
          <a:xfrm>
            <a:off x="532747" y="2009098"/>
            <a:ext cx="229320" cy="268560"/>
            <a:chOff x="532747" y="2009098"/>
            <a:chExt cx="229320" cy="26856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C444A9B4-8FEF-0C40-9534-52F2E76BA881}"/>
                    </a:ext>
                  </a:extLst>
                </p14:cNvPr>
                <p14:cNvContentPartPr/>
                <p14:nvPr/>
              </p14:nvContentPartPr>
              <p14:xfrm>
                <a:off x="532747" y="2009098"/>
                <a:ext cx="208080" cy="268560"/>
              </p14:xfrm>
            </p:contentPart>
          </mc:Choice>
          <mc:Fallback xmlns="">
            <p:pic>
              <p:nvPicPr>
                <p:cNvPr id="7" name="Ink 6">
                  <a:extLst>
                    <a:ext uri="{FF2B5EF4-FFF2-40B4-BE49-F238E27FC236}">
                      <a16:creationId xmlns:a16="http://schemas.microsoft.com/office/drawing/2014/main" id="{C444A9B4-8FEF-0C40-9534-52F2E76BA881}"/>
                    </a:ext>
                  </a:extLst>
                </p:cNvPr>
                <p:cNvPicPr/>
                <p:nvPr/>
              </p:nvPicPr>
              <p:blipFill>
                <a:blip r:embed="rId8"/>
                <a:stretch>
                  <a:fillRect/>
                </a:stretch>
              </p:blipFill>
              <p:spPr>
                <a:xfrm>
                  <a:off x="517267" y="1993618"/>
                  <a:ext cx="238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9124DB85-BD01-CC48-A0BE-C785DE935206}"/>
                    </a:ext>
                  </a:extLst>
                </p14:cNvPr>
                <p14:cNvContentPartPr/>
                <p14:nvPr/>
              </p14:nvContentPartPr>
              <p14:xfrm>
                <a:off x="557227" y="2009098"/>
                <a:ext cx="204840" cy="212040"/>
              </p14:xfrm>
            </p:contentPart>
          </mc:Choice>
          <mc:Fallback xmlns="">
            <p:pic>
              <p:nvPicPr>
                <p:cNvPr id="25" name="Ink 24">
                  <a:extLst>
                    <a:ext uri="{FF2B5EF4-FFF2-40B4-BE49-F238E27FC236}">
                      <a16:creationId xmlns:a16="http://schemas.microsoft.com/office/drawing/2014/main" id="{9124DB85-BD01-CC48-A0BE-C785DE935206}"/>
                    </a:ext>
                  </a:extLst>
                </p:cNvPr>
                <p:cNvPicPr/>
                <p:nvPr/>
              </p:nvPicPr>
              <p:blipFill>
                <a:blip r:embed="rId10"/>
                <a:stretch>
                  <a:fillRect/>
                </a:stretch>
              </p:blipFill>
              <p:spPr>
                <a:xfrm>
                  <a:off x="541774" y="1993618"/>
                  <a:ext cx="235386" cy="242640"/>
                </a:xfrm>
                <a:prstGeom prst="rect">
                  <a:avLst/>
                </a:prstGeom>
              </p:spPr>
            </p:pic>
          </mc:Fallback>
        </mc:AlternateContent>
      </p:grpSp>
      <p:grpSp>
        <p:nvGrpSpPr>
          <p:cNvPr id="35" name="Group 34">
            <a:extLst>
              <a:ext uri="{FF2B5EF4-FFF2-40B4-BE49-F238E27FC236}">
                <a16:creationId xmlns:a16="http://schemas.microsoft.com/office/drawing/2014/main" id="{30A9B4CB-7E9A-1148-8716-421E5034B55C}"/>
              </a:ext>
            </a:extLst>
          </p:cNvPr>
          <p:cNvGrpSpPr/>
          <p:nvPr/>
        </p:nvGrpSpPr>
        <p:grpSpPr>
          <a:xfrm>
            <a:off x="510787" y="2912338"/>
            <a:ext cx="216000" cy="310680"/>
            <a:chOff x="510787" y="2912338"/>
            <a:chExt cx="216000" cy="310680"/>
          </a:xfrm>
        </p:grpSpPr>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0F0CF974-20B3-084E-8A13-4A597B2A8D77}"/>
                    </a:ext>
                  </a:extLst>
                </p14:cNvPr>
                <p14:cNvContentPartPr/>
                <p14:nvPr/>
              </p14:nvContentPartPr>
              <p14:xfrm>
                <a:off x="510787" y="2947618"/>
                <a:ext cx="152280" cy="275400"/>
              </p14:xfrm>
            </p:contentPart>
          </mc:Choice>
          <mc:Fallback xmlns="">
            <p:pic>
              <p:nvPicPr>
                <p:cNvPr id="33" name="Ink 32">
                  <a:extLst>
                    <a:ext uri="{FF2B5EF4-FFF2-40B4-BE49-F238E27FC236}">
                      <a16:creationId xmlns:a16="http://schemas.microsoft.com/office/drawing/2014/main" id="{0F0CF974-20B3-084E-8A13-4A597B2A8D77}"/>
                    </a:ext>
                  </a:extLst>
                </p:cNvPr>
                <p:cNvPicPr/>
                <p:nvPr/>
              </p:nvPicPr>
              <p:blipFill>
                <a:blip r:embed="rId12"/>
                <a:stretch>
                  <a:fillRect/>
                </a:stretch>
              </p:blipFill>
              <p:spPr>
                <a:xfrm>
                  <a:off x="495307" y="2932138"/>
                  <a:ext cx="182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5A90975F-A58A-8542-80E1-EC4EC4C42360}"/>
                    </a:ext>
                  </a:extLst>
                </p14:cNvPr>
                <p14:cNvContentPartPr/>
                <p14:nvPr/>
              </p14:nvContentPartPr>
              <p14:xfrm>
                <a:off x="592507" y="2912338"/>
                <a:ext cx="134280" cy="204840"/>
              </p14:xfrm>
            </p:contentPart>
          </mc:Choice>
          <mc:Fallback xmlns="">
            <p:pic>
              <p:nvPicPr>
                <p:cNvPr id="34" name="Ink 33">
                  <a:extLst>
                    <a:ext uri="{FF2B5EF4-FFF2-40B4-BE49-F238E27FC236}">
                      <a16:creationId xmlns:a16="http://schemas.microsoft.com/office/drawing/2014/main" id="{5A90975F-A58A-8542-80E1-EC4EC4C42360}"/>
                    </a:ext>
                  </a:extLst>
                </p:cNvPr>
                <p:cNvPicPr/>
                <p:nvPr/>
              </p:nvPicPr>
              <p:blipFill>
                <a:blip r:embed="rId14"/>
                <a:stretch>
                  <a:fillRect/>
                </a:stretch>
              </p:blipFill>
              <p:spPr>
                <a:xfrm>
                  <a:off x="577068" y="2896858"/>
                  <a:ext cx="164798" cy="23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36" name="Ink 35">
                <a:extLst>
                  <a:ext uri="{FF2B5EF4-FFF2-40B4-BE49-F238E27FC236}">
                    <a16:creationId xmlns:a16="http://schemas.microsoft.com/office/drawing/2014/main" id="{7DC0EF37-3780-614A-A870-DE3D5F28F7CE}"/>
                  </a:ext>
                </a:extLst>
              </p14:cNvPr>
              <p14:cNvContentPartPr/>
              <p14:nvPr/>
            </p14:nvContentPartPr>
            <p14:xfrm>
              <a:off x="2194147" y="4718458"/>
              <a:ext cx="360360" cy="416520"/>
            </p14:xfrm>
          </p:contentPart>
        </mc:Choice>
        <mc:Fallback xmlns="">
          <p:pic>
            <p:nvPicPr>
              <p:cNvPr id="36" name="Ink 35">
                <a:extLst>
                  <a:ext uri="{FF2B5EF4-FFF2-40B4-BE49-F238E27FC236}">
                    <a16:creationId xmlns:a16="http://schemas.microsoft.com/office/drawing/2014/main" id="{7DC0EF37-3780-614A-A870-DE3D5F28F7CE}"/>
                  </a:ext>
                </a:extLst>
              </p:cNvPr>
              <p:cNvPicPr/>
              <p:nvPr/>
            </p:nvPicPr>
            <p:blipFill>
              <a:blip r:embed="rId16"/>
              <a:stretch>
                <a:fillRect/>
              </a:stretch>
            </p:blipFill>
            <p:spPr>
              <a:xfrm>
                <a:off x="2178667" y="4702978"/>
                <a:ext cx="390960" cy="447120"/>
              </a:xfrm>
              <a:prstGeom prst="rect">
                <a:avLst/>
              </a:prstGeom>
            </p:spPr>
          </p:pic>
        </mc:Fallback>
      </mc:AlternateContent>
      <p:grpSp>
        <p:nvGrpSpPr>
          <p:cNvPr id="39" name="Group 38">
            <a:extLst>
              <a:ext uri="{FF2B5EF4-FFF2-40B4-BE49-F238E27FC236}">
                <a16:creationId xmlns:a16="http://schemas.microsoft.com/office/drawing/2014/main" id="{B8922362-FB91-4149-B392-E43622FE8B51}"/>
              </a:ext>
            </a:extLst>
          </p:cNvPr>
          <p:cNvGrpSpPr/>
          <p:nvPr/>
        </p:nvGrpSpPr>
        <p:grpSpPr>
          <a:xfrm>
            <a:off x="4360267" y="1375858"/>
            <a:ext cx="176400" cy="224640"/>
            <a:chOff x="4360267" y="1375858"/>
            <a:chExt cx="176400" cy="224640"/>
          </a:xfrm>
        </p:grpSpPr>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D45201C2-194E-3D42-8481-830C286F625E}"/>
                    </a:ext>
                  </a:extLst>
                </p14:cNvPr>
                <p14:cNvContentPartPr/>
                <p14:nvPr/>
              </p14:nvContentPartPr>
              <p14:xfrm>
                <a:off x="4402387" y="1375858"/>
                <a:ext cx="134280" cy="182160"/>
              </p14:xfrm>
            </p:contentPart>
          </mc:Choice>
          <mc:Fallback xmlns="">
            <p:pic>
              <p:nvPicPr>
                <p:cNvPr id="37" name="Ink 36">
                  <a:extLst>
                    <a:ext uri="{FF2B5EF4-FFF2-40B4-BE49-F238E27FC236}">
                      <a16:creationId xmlns:a16="http://schemas.microsoft.com/office/drawing/2014/main" id="{D45201C2-194E-3D42-8481-830C286F625E}"/>
                    </a:ext>
                  </a:extLst>
                </p:cNvPr>
                <p:cNvPicPr/>
                <p:nvPr/>
              </p:nvPicPr>
              <p:blipFill>
                <a:blip r:embed="rId18"/>
                <a:stretch>
                  <a:fillRect/>
                </a:stretch>
              </p:blipFill>
              <p:spPr>
                <a:xfrm>
                  <a:off x="4386907" y="1360409"/>
                  <a:ext cx="164880" cy="2127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9649C65D-4285-2445-836D-59AE80B3A8B6}"/>
                    </a:ext>
                  </a:extLst>
                </p14:cNvPr>
                <p14:cNvContentPartPr/>
                <p14:nvPr/>
              </p14:nvContentPartPr>
              <p14:xfrm>
                <a:off x="4360267" y="1409698"/>
                <a:ext cx="141480" cy="190800"/>
              </p14:xfrm>
            </p:contentPart>
          </mc:Choice>
          <mc:Fallback xmlns="">
            <p:pic>
              <p:nvPicPr>
                <p:cNvPr id="38" name="Ink 37">
                  <a:extLst>
                    <a:ext uri="{FF2B5EF4-FFF2-40B4-BE49-F238E27FC236}">
                      <a16:creationId xmlns:a16="http://schemas.microsoft.com/office/drawing/2014/main" id="{9649C65D-4285-2445-836D-59AE80B3A8B6}"/>
                    </a:ext>
                  </a:extLst>
                </p:cNvPr>
                <p:cNvPicPr/>
                <p:nvPr/>
              </p:nvPicPr>
              <p:blipFill>
                <a:blip r:embed="rId20"/>
                <a:stretch>
                  <a:fillRect/>
                </a:stretch>
              </p:blipFill>
              <p:spPr>
                <a:xfrm>
                  <a:off x="4344787" y="1394218"/>
                  <a:ext cx="172080" cy="221400"/>
                </a:xfrm>
                <a:prstGeom prst="rect">
                  <a:avLst/>
                </a:prstGeom>
              </p:spPr>
            </p:pic>
          </mc:Fallback>
        </mc:AlternateContent>
      </p:grpSp>
      <p:grpSp>
        <p:nvGrpSpPr>
          <p:cNvPr id="42" name="Group 41">
            <a:extLst>
              <a:ext uri="{FF2B5EF4-FFF2-40B4-BE49-F238E27FC236}">
                <a16:creationId xmlns:a16="http://schemas.microsoft.com/office/drawing/2014/main" id="{B84E7B9B-1DE4-4148-8BCB-B247A6009567}"/>
              </a:ext>
            </a:extLst>
          </p:cNvPr>
          <p:cNvGrpSpPr/>
          <p:nvPr/>
        </p:nvGrpSpPr>
        <p:grpSpPr>
          <a:xfrm>
            <a:off x="4331827" y="1762138"/>
            <a:ext cx="219240" cy="282960"/>
            <a:chOff x="4331827" y="1762138"/>
            <a:chExt cx="219240" cy="282960"/>
          </a:xfrm>
        </p:grpSpPr>
        <mc:AlternateContent xmlns:mc="http://schemas.openxmlformats.org/markup-compatibility/2006" xmlns:p14="http://schemas.microsoft.com/office/powerpoint/2010/main">
          <mc:Choice Requires="p14">
            <p:contentPart p14:bwMode="auto" r:id="rId21">
              <p14:nvContentPartPr>
                <p14:cNvPr id="40" name="Ink 39">
                  <a:extLst>
                    <a:ext uri="{FF2B5EF4-FFF2-40B4-BE49-F238E27FC236}">
                      <a16:creationId xmlns:a16="http://schemas.microsoft.com/office/drawing/2014/main" id="{F4181C3C-2E6D-E948-841C-E0E1DC4652E2}"/>
                    </a:ext>
                  </a:extLst>
                </p14:cNvPr>
                <p14:cNvContentPartPr/>
                <p14:nvPr/>
              </p14:nvContentPartPr>
              <p14:xfrm>
                <a:off x="4331827" y="1762138"/>
                <a:ext cx="219240" cy="240120"/>
              </p14:xfrm>
            </p:contentPart>
          </mc:Choice>
          <mc:Fallback xmlns="">
            <p:pic>
              <p:nvPicPr>
                <p:cNvPr id="40" name="Ink 39">
                  <a:extLst>
                    <a:ext uri="{FF2B5EF4-FFF2-40B4-BE49-F238E27FC236}">
                      <a16:creationId xmlns:a16="http://schemas.microsoft.com/office/drawing/2014/main" id="{F4181C3C-2E6D-E948-841C-E0E1DC4652E2}"/>
                    </a:ext>
                  </a:extLst>
                </p:cNvPr>
                <p:cNvPicPr/>
                <p:nvPr/>
              </p:nvPicPr>
              <p:blipFill>
                <a:blip r:embed="rId22"/>
                <a:stretch>
                  <a:fillRect/>
                </a:stretch>
              </p:blipFill>
              <p:spPr>
                <a:xfrm>
                  <a:off x="4316322" y="1746658"/>
                  <a:ext cx="24989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 name="Ink 40">
                  <a:extLst>
                    <a:ext uri="{FF2B5EF4-FFF2-40B4-BE49-F238E27FC236}">
                      <a16:creationId xmlns:a16="http://schemas.microsoft.com/office/drawing/2014/main" id="{D76BEF97-0C9C-6B46-9977-2E57AE311481}"/>
                    </a:ext>
                  </a:extLst>
                </p14:cNvPr>
                <p14:cNvContentPartPr/>
                <p14:nvPr/>
              </p14:nvContentPartPr>
              <p14:xfrm>
                <a:off x="4346947" y="1811818"/>
                <a:ext cx="182880" cy="233280"/>
              </p14:xfrm>
            </p:contentPart>
          </mc:Choice>
          <mc:Fallback xmlns="">
            <p:pic>
              <p:nvPicPr>
                <p:cNvPr id="41" name="Ink 40">
                  <a:extLst>
                    <a:ext uri="{FF2B5EF4-FFF2-40B4-BE49-F238E27FC236}">
                      <a16:creationId xmlns:a16="http://schemas.microsoft.com/office/drawing/2014/main" id="{D76BEF97-0C9C-6B46-9977-2E57AE311481}"/>
                    </a:ext>
                  </a:extLst>
                </p:cNvPr>
                <p:cNvPicPr/>
                <p:nvPr/>
              </p:nvPicPr>
              <p:blipFill>
                <a:blip r:embed="rId24"/>
                <a:stretch>
                  <a:fillRect/>
                </a:stretch>
              </p:blipFill>
              <p:spPr>
                <a:xfrm>
                  <a:off x="4331497" y="1796338"/>
                  <a:ext cx="213420" cy="263880"/>
                </a:xfrm>
                <a:prstGeom prst="rect">
                  <a:avLst/>
                </a:prstGeom>
              </p:spPr>
            </p:pic>
          </mc:Fallback>
        </mc:AlternateContent>
      </p:grpSp>
      <p:grpSp>
        <p:nvGrpSpPr>
          <p:cNvPr id="46" name="Group 45">
            <a:extLst>
              <a:ext uri="{FF2B5EF4-FFF2-40B4-BE49-F238E27FC236}">
                <a16:creationId xmlns:a16="http://schemas.microsoft.com/office/drawing/2014/main" id="{A487270F-C6CD-C644-B886-B365381CA141}"/>
              </a:ext>
            </a:extLst>
          </p:cNvPr>
          <p:cNvGrpSpPr/>
          <p:nvPr/>
        </p:nvGrpSpPr>
        <p:grpSpPr>
          <a:xfrm>
            <a:off x="4346947" y="4450618"/>
            <a:ext cx="267840" cy="273960"/>
            <a:chOff x="4346947" y="4450618"/>
            <a:chExt cx="267840" cy="273960"/>
          </a:xfrm>
        </p:grpSpPr>
        <mc:AlternateContent xmlns:mc="http://schemas.openxmlformats.org/markup-compatibility/2006" xmlns:p14="http://schemas.microsoft.com/office/powerpoint/2010/main">
          <mc:Choice Requires="p14">
            <p:contentPart p14:bwMode="auto" r:id="rId25">
              <p14:nvContentPartPr>
                <p14:cNvPr id="43" name="Ink 42">
                  <a:extLst>
                    <a:ext uri="{FF2B5EF4-FFF2-40B4-BE49-F238E27FC236}">
                      <a16:creationId xmlns:a16="http://schemas.microsoft.com/office/drawing/2014/main" id="{8AB1A300-762D-064E-B88B-2BE267315DCA}"/>
                    </a:ext>
                  </a:extLst>
                </p14:cNvPr>
                <p14:cNvContentPartPr/>
                <p14:nvPr/>
              </p14:nvContentPartPr>
              <p14:xfrm>
                <a:off x="4346947" y="4455298"/>
                <a:ext cx="218160" cy="269280"/>
              </p14:xfrm>
            </p:contentPart>
          </mc:Choice>
          <mc:Fallback xmlns="">
            <p:pic>
              <p:nvPicPr>
                <p:cNvPr id="43" name="Ink 42">
                  <a:extLst>
                    <a:ext uri="{FF2B5EF4-FFF2-40B4-BE49-F238E27FC236}">
                      <a16:creationId xmlns:a16="http://schemas.microsoft.com/office/drawing/2014/main" id="{8AB1A300-762D-064E-B88B-2BE267315DCA}"/>
                    </a:ext>
                  </a:extLst>
                </p:cNvPr>
                <p:cNvPicPr/>
                <p:nvPr/>
              </p:nvPicPr>
              <p:blipFill>
                <a:blip r:embed="rId26"/>
                <a:stretch>
                  <a:fillRect/>
                </a:stretch>
              </p:blipFill>
              <p:spPr>
                <a:xfrm>
                  <a:off x="4331493" y="4439818"/>
                  <a:ext cx="24871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Ink 43">
                  <a:extLst>
                    <a:ext uri="{FF2B5EF4-FFF2-40B4-BE49-F238E27FC236}">
                      <a16:creationId xmlns:a16="http://schemas.microsoft.com/office/drawing/2014/main" id="{735C2F77-2E5C-5D4C-8C7D-CE6C9A9532DB}"/>
                    </a:ext>
                  </a:extLst>
                </p14:cNvPr>
                <p14:cNvContentPartPr/>
                <p14:nvPr/>
              </p14:nvContentPartPr>
              <p14:xfrm>
                <a:off x="4395547" y="4450618"/>
                <a:ext cx="219240" cy="190800"/>
              </p14:xfrm>
            </p:contentPart>
          </mc:Choice>
          <mc:Fallback xmlns="">
            <p:pic>
              <p:nvPicPr>
                <p:cNvPr id="44" name="Ink 43">
                  <a:extLst>
                    <a:ext uri="{FF2B5EF4-FFF2-40B4-BE49-F238E27FC236}">
                      <a16:creationId xmlns:a16="http://schemas.microsoft.com/office/drawing/2014/main" id="{735C2F77-2E5C-5D4C-8C7D-CE6C9A9532DB}"/>
                    </a:ext>
                  </a:extLst>
                </p:cNvPr>
                <p:cNvPicPr/>
                <p:nvPr/>
              </p:nvPicPr>
              <p:blipFill>
                <a:blip r:embed="rId28"/>
                <a:stretch>
                  <a:fillRect/>
                </a:stretch>
              </p:blipFill>
              <p:spPr>
                <a:xfrm>
                  <a:off x="4380067" y="4435138"/>
                  <a:ext cx="249840" cy="22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45" name="Ink 44">
                <a:extLst>
                  <a:ext uri="{FF2B5EF4-FFF2-40B4-BE49-F238E27FC236}">
                    <a16:creationId xmlns:a16="http://schemas.microsoft.com/office/drawing/2014/main" id="{1ED861AC-A41A-3F44-956F-B0E0EFC005A6}"/>
                  </a:ext>
                </a:extLst>
              </p14:cNvPr>
              <p14:cNvContentPartPr/>
              <p14:nvPr/>
            </p14:nvContentPartPr>
            <p14:xfrm>
              <a:off x="5933467" y="4810258"/>
              <a:ext cx="388440" cy="422280"/>
            </p14:xfrm>
          </p:contentPart>
        </mc:Choice>
        <mc:Fallback xmlns="">
          <p:pic>
            <p:nvPicPr>
              <p:cNvPr id="45" name="Ink 44">
                <a:extLst>
                  <a:ext uri="{FF2B5EF4-FFF2-40B4-BE49-F238E27FC236}">
                    <a16:creationId xmlns:a16="http://schemas.microsoft.com/office/drawing/2014/main" id="{1ED861AC-A41A-3F44-956F-B0E0EFC005A6}"/>
                  </a:ext>
                </a:extLst>
              </p:cNvPr>
              <p:cNvPicPr/>
              <p:nvPr/>
            </p:nvPicPr>
            <p:blipFill>
              <a:blip r:embed="rId30"/>
              <a:stretch>
                <a:fillRect/>
              </a:stretch>
            </p:blipFill>
            <p:spPr>
              <a:xfrm>
                <a:off x="5917987" y="4794765"/>
                <a:ext cx="419040" cy="452906"/>
              </a:xfrm>
              <a:prstGeom prst="rect">
                <a:avLst/>
              </a:prstGeom>
            </p:spPr>
          </p:pic>
        </mc:Fallback>
      </mc:AlternateContent>
      <p:grpSp>
        <p:nvGrpSpPr>
          <p:cNvPr id="49" name="Group 48">
            <a:extLst>
              <a:ext uri="{FF2B5EF4-FFF2-40B4-BE49-F238E27FC236}">
                <a16:creationId xmlns:a16="http://schemas.microsoft.com/office/drawing/2014/main" id="{A99E344E-7C89-8044-BDFA-5D18C3FB9EC7}"/>
              </a:ext>
            </a:extLst>
          </p:cNvPr>
          <p:cNvGrpSpPr/>
          <p:nvPr/>
        </p:nvGrpSpPr>
        <p:grpSpPr>
          <a:xfrm>
            <a:off x="8199307" y="1484938"/>
            <a:ext cx="385200" cy="425880"/>
            <a:chOff x="8199307" y="1484938"/>
            <a:chExt cx="385200" cy="425880"/>
          </a:xfrm>
        </p:grpSpPr>
        <mc:AlternateContent xmlns:mc="http://schemas.openxmlformats.org/markup-compatibility/2006" xmlns:p14="http://schemas.microsoft.com/office/powerpoint/2010/main">
          <mc:Choice Requires="p14">
            <p:contentPart p14:bwMode="auto" r:id="rId31">
              <p14:nvContentPartPr>
                <p14:cNvPr id="47" name="Ink 46">
                  <a:extLst>
                    <a:ext uri="{FF2B5EF4-FFF2-40B4-BE49-F238E27FC236}">
                      <a16:creationId xmlns:a16="http://schemas.microsoft.com/office/drawing/2014/main" id="{67CBB607-BBC2-C349-AF25-5EBA7547DE5D}"/>
                    </a:ext>
                  </a:extLst>
                </p14:cNvPr>
                <p14:cNvContentPartPr/>
                <p14:nvPr/>
              </p14:nvContentPartPr>
              <p14:xfrm>
                <a:off x="8199307" y="1484938"/>
                <a:ext cx="385200" cy="376560"/>
              </p14:xfrm>
            </p:contentPart>
          </mc:Choice>
          <mc:Fallback xmlns="">
            <p:pic>
              <p:nvPicPr>
                <p:cNvPr id="47" name="Ink 46">
                  <a:extLst>
                    <a:ext uri="{FF2B5EF4-FFF2-40B4-BE49-F238E27FC236}">
                      <a16:creationId xmlns:a16="http://schemas.microsoft.com/office/drawing/2014/main" id="{67CBB607-BBC2-C349-AF25-5EBA7547DE5D}"/>
                    </a:ext>
                  </a:extLst>
                </p:cNvPr>
                <p:cNvPicPr/>
                <p:nvPr/>
              </p:nvPicPr>
              <p:blipFill>
                <a:blip r:embed="rId32"/>
                <a:stretch>
                  <a:fillRect/>
                </a:stretch>
              </p:blipFill>
              <p:spPr>
                <a:xfrm>
                  <a:off x="8183827" y="1469458"/>
                  <a:ext cx="4158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Ink 47">
                  <a:extLst>
                    <a:ext uri="{FF2B5EF4-FFF2-40B4-BE49-F238E27FC236}">
                      <a16:creationId xmlns:a16="http://schemas.microsoft.com/office/drawing/2014/main" id="{B1BB1B6E-D385-EE43-B9C4-E6082A690805}"/>
                    </a:ext>
                  </a:extLst>
                </p14:cNvPr>
                <p14:cNvContentPartPr/>
                <p14:nvPr/>
              </p14:nvContentPartPr>
              <p14:xfrm>
                <a:off x="8276707" y="1592938"/>
                <a:ext cx="274680" cy="317880"/>
              </p14:xfrm>
            </p:contentPart>
          </mc:Choice>
          <mc:Fallback xmlns="">
            <p:pic>
              <p:nvPicPr>
                <p:cNvPr id="48" name="Ink 47">
                  <a:extLst>
                    <a:ext uri="{FF2B5EF4-FFF2-40B4-BE49-F238E27FC236}">
                      <a16:creationId xmlns:a16="http://schemas.microsoft.com/office/drawing/2014/main" id="{B1BB1B6E-D385-EE43-B9C4-E6082A690805}"/>
                    </a:ext>
                  </a:extLst>
                </p:cNvPr>
                <p:cNvPicPr/>
                <p:nvPr/>
              </p:nvPicPr>
              <p:blipFill>
                <a:blip r:embed="rId34"/>
                <a:stretch>
                  <a:fillRect/>
                </a:stretch>
              </p:blipFill>
              <p:spPr>
                <a:xfrm>
                  <a:off x="8261227" y="1577458"/>
                  <a:ext cx="305280" cy="348480"/>
                </a:xfrm>
                <a:prstGeom prst="rect">
                  <a:avLst/>
                </a:prstGeom>
              </p:spPr>
            </p:pic>
          </mc:Fallback>
        </mc:AlternateContent>
      </p:grpSp>
      <p:grpSp>
        <p:nvGrpSpPr>
          <p:cNvPr id="52" name="Group 51">
            <a:extLst>
              <a:ext uri="{FF2B5EF4-FFF2-40B4-BE49-F238E27FC236}">
                <a16:creationId xmlns:a16="http://schemas.microsoft.com/office/drawing/2014/main" id="{F2D42633-7C09-6A49-92F4-B309EA6D2E0E}"/>
              </a:ext>
            </a:extLst>
          </p:cNvPr>
          <p:cNvGrpSpPr/>
          <p:nvPr/>
        </p:nvGrpSpPr>
        <p:grpSpPr>
          <a:xfrm>
            <a:off x="8184907" y="3359818"/>
            <a:ext cx="315360" cy="230040"/>
            <a:chOff x="8184907" y="3359818"/>
            <a:chExt cx="315360" cy="230040"/>
          </a:xfrm>
        </p:grpSpPr>
        <mc:AlternateContent xmlns:mc="http://schemas.openxmlformats.org/markup-compatibility/2006" xmlns:p14="http://schemas.microsoft.com/office/powerpoint/2010/main">
          <mc:Choice Requires="p14">
            <p:contentPart p14:bwMode="auto" r:id="rId35">
              <p14:nvContentPartPr>
                <p14:cNvPr id="50" name="Ink 49">
                  <a:extLst>
                    <a:ext uri="{FF2B5EF4-FFF2-40B4-BE49-F238E27FC236}">
                      <a16:creationId xmlns:a16="http://schemas.microsoft.com/office/drawing/2014/main" id="{5B943635-810F-9244-B557-84F766055E54}"/>
                    </a:ext>
                  </a:extLst>
                </p14:cNvPr>
                <p14:cNvContentPartPr/>
                <p14:nvPr/>
              </p14:nvContentPartPr>
              <p14:xfrm>
                <a:off x="8184907" y="3360898"/>
                <a:ext cx="315360" cy="200880"/>
              </p14:xfrm>
            </p:contentPart>
          </mc:Choice>
          <mc:Fallback xmlns="">
            <p:pic>
              <p:nvPicPr>
                <p:cNvPr id="50" name="Ink 49">
                  <a:extLst>
                    <a:ext uri="{FF2B5EF4-FFF2-40B4-BE49-F238E27FC236}">
                      <a16:creationId xmlns:a16="http://schemas.microsoft.com/office/drawing/2014/main" id="{5B943635-810F-9244-B557-84F766055E54}"/>
                    </a:ext>
                  </a:extLst>
                </p:cNvPr>
                <p:cNvPicPr/>
                <p:nvPr/>
              </p:nvPicPr>
              <p:blipFill>
                <a:blip r:embed="rId36"/>
                <a:stretch>
                  <a:fillRect/>
                </a:stretch>
              </p:blipFill>
              <p:spPr>
                <a:xfrm>
                  <a:off x="8169427" y="3345446"/>
                  <a:ext cx="345960" cy="23142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Ink 50">
                  <a:extLst>
                    <a:ext uri="{FF2B5EF4-FFF2-40B4-BE49-F238E27FC236}">
                      <a16:creationId xmlns:a16="http://schemas.microsoft.com/office/drawing/2014/main" id="{A98C8E71-466A-D842-AF00-8DFA3046FF35}"/>
                    </a:ext>
                  </a:extLst>
                </p14:cNvPr>
                <p14:cNvContentPartPr/>
                <p14:nvPr/>
              </p14:nvContentPartPr>
              <p14:xfrm>
                <a:off x="8212627" y="3359818"/>
                <a:ext cx="261360" cy="230040"/>
              </p14:xfrm>
            </p:contentPart>
          </mc:Choice>
          <mc:Fallback xmlns="">
            <p:pic>
              <p:nvPicPr>
                <p:cNvPr id="51" name="Ink 50">
                  <a:extLst>
                    <a:ext uri="{FF2B5EF4-FFF2-40B4-BE49-F238E27FC236}">
                      <a16:creationId xmlns:a16="http://schemas.microsoft.com/office/drawing/2014/main" id="{A98C8E71-466A-D842-AF00-8DFA3046FF35}"/>
                    </a:ext>
                  </a:extLst>
                </p:cNvPr>
                <p:cNvPicPr/>
                <p:nvPr/>
              </p:nvPicPr>
              <p:blipFill>
                <a:blip r:embed="rId38"/>
                <a:stretch>
                  <a:fillRect/>
                </a:stretch>
              </p:blipFill>
              <p:spPr>
                <a:xfrm>
                  <a:off x="8197147" y="3344338"/>
                  <a:ext cx="29196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53" name="Ink 52">
                <a:extLst>
                  <a:ext uri="{FF2B5EF4-FFF2-40B4-BE49-F238E27FC236}">
                    <a16:creationId xmlns:a16="http://schemas.microsoft.com/office/drawing/2014/main" id="{D3CF65D6-337F-284C-AB64-22F11736DBE1}"/>
                  </a:ext>
                </a:extLst>
              </p14:cNvPr>
              <p14:cNvContentPartPr/>
              <p14:nvPr/>
            </p14:nvContentPartPr>
            <p14:xfrm>
              <a:off x="9701227" y="4683178"/>
              <a:ext cx="451800" cy="421200"/>
            </p14:xfrm>
          </p:contentPart>
        </mc:Choice>
        <mc:Fallback xmlns="">
          <p:pic>
            <p:nvPicPr>
              <p:cNvPr id="53" name="Ink 52">
                <a:extLst>
                  <a:ext uri="{FF2B5EF4-FFF2-40B4-BE49-F238E27FC236}">
                    <a16:creationId xmlns:a16="http://schemas.microsoft.com/office/drawing/2014/main" id="{D3CF65D6-337F-284C-AB64-22F11736DBE1}"/>
                  </a:ext>
                </a:extLst>
              </p:cNvPr>
              <p:cNvPicPr/>
              <p:nvPr/>
            </p:nvPicPr>
            <p:blipFill>
              <a:blip r:embed="rId40"/>
              <a:stretch>
                <a:fillRect/>
              </a:stretch>
            </p:blipFill>
            <p:spPr>
              <a:xfrm>
                <a:off x="9685759" y="4667698"/>
                <a:ext cx="482376"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Ink 53">
                <a:extLst>
                  <a:ext uri="{FF2B5EF4-FFF2-40B4-BE49-F238E27FC236}">
                    <a16:creationId xmlns:a16="http://schemas.microsoft.com/office/drawing/2014/main" id="{E470762D-238A-3945-938C-6C9105A72791}"/>
                  </a:ext>
                </a:extLst>
              </p14:cNvPr>
              <p14:cNvContentPartPr/>
              <p14:nvPr/>
            </p14:nvContentPartPr>
            <p14:xfrm>
              <a:off x="6617827" y="5970538"/>
              <a:ext cx="367200" cy="321840"/>
            </p14:xfrm>
          </p:contentPart>
        </mc:Choice>
        <mc:Fallback xmlns="">
          <p:pic>
            <p:nvPicPr>
              <p:cNvPr id="54" name="Ink 53">
                <a:extLst>
                  <a:ext uri="{FF2B5EF4-FFF2-40B4-BE49-F238E27FC236}">
                    <a16:creationId xmlns:a16="http://schemas.microsoft.com/office/drawing/2014/main" id="{E470762D-238A-3945-938C-6C9105A72791}"/>
                  </a:ext>
                </a:extLst>
              </p:cNvPr>
              <p:cNvPicPr/>
              <p:nvPr/>
            </p:nvPicPr>
            <p:blipFill>
              <a:blip r:embed="rId42"/>
              <a:stretch>
                <a:fillRect/>
              </a:stretch>
            </p:blipFill>
            <p:spPr>
              <a:xfrm>
                <a:off x="6602347" y="5955041"/>
                <a:ext cx="397800" cy="35247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Ink 54">
                <a:extLst>
                  <a:ext uri="{FF2B5EF4-FFF2-40B4-BE49-F238E27FC236}">
                    <a16:creationId xmlns:a16="http://schemas.microsoft.com/office/drawing/2014/main" id="{EA30C2DB-B680-7D4B-9A62-339207F952FD}"/>
                  </a:ext>
                </a:extLst>
              </p14:cNvPr>
              <p14:cNvContentPartPr/>
              <p14:nvPr/>
            </p14:nvContentPartPr>
            <p14:xfrm>
              <a:off x="8148907" y="5950018"/>
              <a:ext cx="349920" cy="397080"/>
            </p14:xfrm>
          </p:contentPart>
        </mc:Choice>
        <mc:Fallback xmlns="">
          <p:pic>
            <p:nvPicPr>
              <p:cNvPr id="55" name="Ink 54">
                <a:extLst>
                  <a:ext uri="{FF2B5EF4-FFF2-40B4-BE49-F238E27FC236}">
                    <a16:creationId xmlns:a16="http://schemas.microsoft.com/office/drawing/2014/main" id="{EA30C2DB-B680-7D4B-9A62-339207F952FD}"/>
                  </a:ext>
                </a:extLst>
              </p:cNvPr>
              <p:cNvPicPr/>
              <p:nvPr/>
            </p:nvPicPr>
            <p:blipFill>
              <a:blip r:embed="rId44"/>
              <a:stretch>
                <a:fillRect/>
              </a:stretch>
            </p:blipFill>
            <p:spPr>
              <a:xfrm>
                <a:off x="8133427" y="5934538"/>
                <a:ext cx="38052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7223B550-C3D6-204F-B915-EAF03B475E87}"/>
                  </a:ext>
                </a:extLst>
              </p14:cNvPr>
              <p14:cNvContentPartPr/>
              <p14:nvPr/>
            </p14:nvContentPartPr>
            <p14:xfrm>
              <a:off x="2850427" y="5907178"/>
              <a:ext cx="381240" cy="392400"/>
            </p14:xfrm>
          </p:contentPart>
        </mc:Choice>
        <mc:Fallback xmlns="">
          <p:pic>
            <p:nvPicPr>
              <p:cNvPr id="56" name="Ink 55">
                <a:extLst>
                  <a:ext uri="{FF2B5EF4-FFF2-40B4-BE49-F238E27FC236}">
                    <a16:creationId xmlns:a16="http://schemas.microsoft.com/office/drawing/2014/main" id="{7223B550-C3D6-204F-B915-EAF03B475E87}"/>
                  </a:ext>
                </a:extLst>
              </p:cNvPr>
              <p:cNvPicPr/>
              <p:nvPr/>
            </p:nvPicPr>
            <p:blipFill>
              <a:blip r:embed="rId46"/>
              <a:stretch>
                <a:fillRect/>
              </a:stretch>
            </p:blipFill>
            <p:spPr>
              <a:xfrm>
                <a:off x="2834947" y="5891698"/>
                <a:ext cx="4118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Ink 56">
                <a:extLst>
                  <a:ext uri="{FF2B5EF4-FFF2-40B4-BE49-F238E27FC236}">
                    <a16:creationId xmlns:a16="http://schemas.microsoft.com/office/drawing/2014/main" id="{8AA97B85-1894-2F49-BE17-94446F7068AB}"/>
                  </a:ext>
                </a:extLst>
              </p14:cNvPr>
              <p14:cNvContentPartPr/>
              <p14:nvPr/>
            </p14:nvContentPartPr>
            <p14:xfrm>
              <a:off x="571267" y="6200218"/>
              <a:ext cx="381240" cy="388440"/>
            </p14:xfrm>
          </p:contentPart>
        </mc:Choice>
        <mc:Fallback xmlns="">
          <p:pic>
            <p:nvPicPr>
              <p:cNvPr id="57" name="Ink 56">
                <a:extLst>
                  <a:ext uri="{FF2B5EF4-FFF2-40B4-BE49-F238E27FC236}">
                    <a16:creationId xmlns:a16="http://schemas.microsoft.com/office/drawing/2014/main" id="{8AA97B85-1894-2F49-BE17-94446F7068AB}"/>
                  </a:ext>
                </a:extLst>
              </p:cNvPr>
              <p:cNvPicPr/>
              <p:nvPr/>
            </p:nvPicPr>
            <p:blipFill>
              <a:blip r:embed="rId48"/>
              <a:stretch>
                <a:fillRect/>
              </a:stretch>
            </p:blipFill>
            <p:spPr>
              <a:xfrm>
                <a:off x="555787" y="6184738"/>
                <a:ext cx="411840" cy="419040"/>
              </a:xfrm>
              <a:prstGeom prst="rect">
                <a:avLst/>
              </a:prstGeom>
            </p:spPr>
          </p:pic>
        </mc:Fallback>
      </mc:AlternateContent>
    </p:spTree>
    <p:extLst>
      <p:ext uri="{BB962C8B-B14F-4D97-AF65-F5344CB8AC3E}">
        <p14:creationId xmlns:p14="http://schemas.microsoft.com/office/powerpoint/2010/main" val="35850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Sean King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AF304125-6D24-7F45-AC4C-3BD7C1145475}"/>
              </a:ext>
            </a:extLst>
          </p:cNvPr>
          <p:cNvGrpSpPr/>
          <p:nvPr/>
        </p:nvGrpSpPr>
        <p:grpSpPr>
          <a:xfrm>
            <a:off x="565867" y="1565578"/>
            <a:ext cx="195480" cy="249480"/>
            <a:chOff x="565867" y="1565578"/>
            <a:chExt cx="195480" cy="24948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0E4577C-BC34-3E41-B0A7-1B0461A6D6EA}"/>
                    </a:ext>
                  </a:extLst>
                </p14:cNvPr>
                <p14:cNvContentPartPr/>
                <p14:nvPr/>
              </p14:nvContentPartPr>
              <p14:xfrm>
                <a:off x="592507" y="1565578"/>
                <a:ext cx="141480" cy="182880"/>
              </p14:xfrm>
            </p:contentPart>
          </mc:Choice>
          <mc:Fallback>
            <p:pic>
              <p:nvPicPr>
                <p:cNvPr id="2" name="Ink 1">
                  <a:extLst>
                    <a:ext uri="{FF2B5EF4-FFF2-40B4-BE49-F238E27FC236}">
                      <a16:creationId xmlns:a16="http://schemas.microsoft.com/office/drawing/2014/main" id="{B0E4577C-BC34-3E41-B0A7-1B0461A6D6EA}"/>
                    </a:ext>
                  </a:extLst>
                </p:cNvPr>
                <p:cNvPicPr/>
                <p:nvPr/>
              </p:nvPicPr>
              <p:blipFill>
                <a:blip r:embed="rId4"/>
                <a:stretch>
                  <a:fillRect/>
                </a:stretch>
              </p:blipFill>
              <p:spPr>
                <a:xfrm>
                  <a:off x="584947" y="1558033"/>
                  <a:ext cx="156600" cy="19797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DE677147-BA70-184A-80F2-2996206A4FF0}"/>
                    </a:ext>
                  </a:extLst>
                </p14:cNvPr>
                <p14:cNvContentPartPr/>
                <p14:nvPr/>
              </p14:nvContentPartPr>
              <p14:xfrm>
                <a:off x="565867" y="1571698"/>
                <a:ext cx="195480" cy="243360"/>
              </p14:xfrm>
            </p:contentPart>
          </mc:Choice>
          <mc:Fallback>
            <p:pic>
              <p:nvPicPr>
                <p:cNvPr id="5" name="Ink 4">
                  <a:extLst>
                    <a:ext uri="{FF2B5EF4-FFF2-40B4-BE49-F238E27FC236}">
                      <a16:creationId xmlns:a16="http://schemas.microsoft.com/office/drawing/2014/main" id="{DE677147-BA70-184A-80F2-2996206A4FF0}"/>
                    </a:ext>
                  </a:extLst>
                </p:cNvPr>
                <p:cNvPicPr/>
                <p:nvPr/>
              </p:nvPicPr>
              <p:blipFill>
                <a:blip r:embed="rId6"/>
                <a:stretch>
                  <a:fillRect/>
                </a:stretch>
              </p:blipFill>
              <p:spPr>
                <a:xfrm>
                  <a:off x="558321" y="1564138"/>
                  <a:ext cx="210572" cy="258480"/>
                </a:xfrm>
                <a:prstGeom prst="rect">
                  <a:avLst/>
                </a:prstGeom>
              </p:spPr>
            </p:pic>
          </mc:Fallback>
        </mc:AlternateContent>
      </p:grpSp>
      <p:grpSp>
        <p:nvGrpSpPr>
          <p:cNvPr id="32" name="Group 31">
            <a:extLst>
              <a:ext uri="{FF2B5EF4-FFF2-40B4-BE49-F238E27FC236}">
                <a16:creationId xmlns:a16="http://schemas.microsoft.com/office/drawing/2014/main" id="{B6B359D3-5179-984C-81C1-95E2C67E4DB0}"/>
              </a:ext>
            </a:extLst>
          </p:cNvPr>
          <p:cNvGrpSpPr/>
          <p:nvPr/>
        </p:nvGrpSpPr>
        <p:grpSpPr>
          <a:xfrm>
            <a:off x="4353067" y="1381258"/>
            <a:ext cx="190800" cy="233280"/>
            <a:chOff x="4353067" y="1381258"/>
            <a:chExt cx="190800" cy="233280"/>
          </a:xfrm>
        </p:grpSpPr>
        <mc:AlternateContent xmlns:mc="http://schemas.openxmlformats.org/markup-compatibility/2006">
          <mc:Choice xmlns:p14="http://schemas.microsoft.com/office/powerpoint/2010/main" Requires="p14">
            <p:contentPart p14:bwMode="auto" r:id="rId7">
              <p14:nvContentPartPr>
                <p14:cNvPr id="25" name="Ink 24">
                  <a:extLst>
                    <a:ext uri="{FF2B5EF4-FFF2-40B4-BE49-F238E27FC236}">
                      <a16:creationId xmlns:a16="http://schemas.microsoft.com/office/drawing/2014/main" id="{18E61B4D-64D0-1749-8B42-C74A08A9FF26}"/>
                    </a:ext>
                  </a:extLst>
                </p14:cNvPr>
                <p14:cNvContentPartPr/>
                <p14:nvPr/>
              </p14:nvContentPartPr>
              <p14:xfrm>
                <a:off x="4353067" y="1381258"/>
                <a:ext cx="190800" cy="233280"/>
              </p14:xfrm>
            </p:contentPart>
          </mc:Choice>
          <mc:Fallback>
            <p:pic>
              <p:nvPicPr>
                <p:cNvPr id="25" name="Ink 24">
                  <a:extLst>
                    <a:ext uri="{FF2B5EF4-FFF2-40B4-BE49-F238E27FC236}">
                      <a16:creationId xmlns:a16="http://schemas.microsoft.com/office/drawing/2014/main" id="{18E61B4D-64D0-1749-8B42-C74A08A9FF26}"/>
                    </a:ext>
                  </a:extLst>
                </p:cNvPr>
                <p:cNvPicPr/>
                <p:nvPr/>
              </p:nvPicPr>
              <p:blipFill>
                <a:blip r:embed="rId8"/>
                <a:stretch>
                  <a:fillRect/>
                </a:stretch>
              </p:blipFill>
              <p:spPr>
                <a:xfrm>
                  <a:off x="4345507" y="1373686"/>
                  <a:ext cx="205920" cy="24842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 name="Ink 28">
                  <a:extLst>
                    <a:ext uri="{FF2B5EF4-FFF2-40B4-BE49-F238E27FC236}">
                      <a16:creationId xmlns:a16="http://schemas.microsoft.com/office/drawing/2014/main" id="{7BEBF50A-D920-5443-92EC-4F83A71D858E}"/>
                    </a:ext>
                  </a:extLst>
                </p14:cNvPr>
                <p14:cNvContentPartPr/>
                <p14:nvPr/>
              </p14:nvContentPartPr>
              <p14:xfrm>
                <a:off x="4374307" y="1417258"/>
                <a:ext cx="155520" cy="182880"/>
              </p14:xfrm>
            </p:contentPart>
          </mc:Choice>
          <mc:Fallback>
            <p:pic>
              <p:nvPicPr>
                <p:cNvPr id="29" name="Ink 28">
                  <a:extLst>
                    <a:ext uri="{FF2B5EF4-FFF2-40B4-BE49-F238E27FC236}">
                      <a16:creationId xmlns:a16="http://schemas.microsoft.com/office/drawing/2014/main" id="{7BEBF50A-D920-5443-92EC-4F83A71D858E}"/>
                    </a:ext>
                  </a:extLst>
                </p:cNvPr>
                <p:cNvPicPr/>
                <p:nvPr/>
              </p:nvPicPr>
              <p:blipFill>
                <a:blip r:embed="rId10"/>
                <a:stretch>
                  <a:fillRect/>
                </a:stretch>
              </p:blipFill>
              <p:spPr>
                <a:xfrm>
                  <a:off x="4366764" y="1409698"/>
                  <a:ext cx="170605" cy="198000"/>
                </a:xfrm>
                <a:prstGeom prst="rect">
                  <a:avLst/>
                </a:prstGeom>
              </p:spPr>
            </p:pic>
          </mc:Fallback>
        </mc:AlternateContent>
      </p:grpSp>
      <p:grpSp>
        <p:nvGrpSpPr>
          <p:cNvPr id="35" name="Group 34">
            <a:extLst>
              <a:ext uri="{FF2B5EF4-FFF2-40B4-BE49-F238E27FC236}">
                <a16:creationId xmlns:a16="http://schemas.microsoft.com/office/drawing/2014/main" id="{D932DE2C-0412-844B-AE6B-79A51585AA0D}"/>
              </a:ext>
            </a:extLst>
          </p:cNvPr>
          <p:cNvGrpSpPr/>
          <p:nvPr/>
        </p:nvGrpSpPr>
        <p:grpSpPr>
          <a:xfrm>
            <a:off x="4319227" y="2051578"/>
            <a:ext cx="288360" cy="282600"/>
            <a:chOff x="4319227" y="2051578"/>
            <a:chExt cx="288360" cy="282600"/>
          </a:xfrm>
        </p:grpSpPr>
        <mc:AlternateContent xmlns:mc="http://schemas.openxmlformats.org/markup-compatibility/2006">
          <mc:Choice xmlns:p14="http://schemas.microsoft.com/office/powerpoint/2010/main" Requires="p14">
            <p:contentPart p14:bwMode="auto" r:id="rId11">
              <p14:nvContentPartPr>
                <p14:cNvPr id="33" name="Ink 32">
                  <a:extLst>
                    <a:ext uri="{FF2B5EF4-FFF2-40B4-BE49-F238E27FC236}">
                      <a16:creationId xmlns:a16="http://schemas.microsoft.com/office/drawing/2014/main" id="{2BF4F98D-1BF6-F844-87C2-6A6302C1C77A}"/>
                    </a:ext>
                  </a:extLst>
                </p14:cNvPr>
                <p14:cNvContentPartPr/>
                <p14:nvPr/>
              </p14:nvContentPartPr>
              <p14:xfrm>
                <a:off x="4319227" y="2051578"/>
                <a:ext cx="287280" cy="282600"/>
              </p14:xfrm>
            </p:contentPart>
          </mc:Choice>
          <mc:Fallback>
            <p:pic>
              <p:nvPicPr>
                <p:cNvPr id="33" name="Ink 32">
                  <a:extLst>
                    <a:ext uri="{FF2B5EF4-FFF2-40B4-BE49-F238E27FC236}">
                      <a16:creationId xmlns:a16="http://schemas.microsoft.com/office/drawing/2014/main" id="{2BF4F98D-1BF6-F844-87C2-6A6302C1C77A}"/>
                    </a:ext>
                  </a:extLst>
                </p:cNvPr>
                <p:cNvPicPr/>
                <p:nvPr/>
              </p:nvPicPr>
              <p:blipFill>
                <a:blip r:embed="rId12"/>
                <a:stretch>
                  <a:fillRect/>
                </a:stretch>
              </p:blipFill>
              <p:spPr>
                <a:xfrm>
                  <a:off x="4311667" y="2044018"/>
                  <a:ext cx="3024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4" name="Ink 33">
                  <a:extLst>
                    <a:ext uri="{FF2B5EF4-FFF2-40B4-BE49-F238E27FC236}">
                      <a16:creationId xmlns:a16="http://schemas.microsoft.com/office/drawing/2014/main" id="{B12E8DDA-AB71-CB41-A8DF-9A4AC4C6F982}"/>
                    </a:ext>
                  </a:extLst>
                </p14:cNvPr>
                <p14:cNvContentPartPr/>
                <p14:nvPr/>
              </p14:nvContentPartPr>
              <p14:xfrm>
                <a:off x="4388347" y="2136178"/>
                <a:ext cx="219240" cy="162720"/>
              </p14:xfrm>
            </p:contentPart>
          </mc:Choice>
          <mc:Fallback>
            <p:pic>
              <p:nvPicPr>
                <p:cNvPr id="34" name="Ink 33">
                  <a:extLst>
                    <a:ext uri="{FF2B5EF4-FFF2-40B4-BE49-F238E27FC236}">
                      <a16:creationId xmlns:a16="http://schemas.microsoft.com/office/drawing/2014/main" id="{B12E8DDA-AB71-CB41-A8DF-9A4AC4C6F982}"/>
                    </a:ext>
                  </a:extLst>
                </p:cNvPr>
                <p:cNvPicPr/>
                <p:nvPr/>
              </p:nvPicPr>
              <p:blipFill>
                <a:blip r:embed="rId14"/>
                <a:stretch>
                  <a:fillRect/>
                </a:stretch>
              </p:blipFill>
              <p:spPr>
                <a:xfrm>
                  <a:off x="4380775" y="2128601"/>
                  <a:ext cx="234385" cy="177874"/>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36" name="Ink 35">
                <a:extLst>
                  <a:ext uri="{FF2B5EF4-FFF2-40B4-BE49-F238E27FC236}">
                    <a16:creationId xmlns:a16="http://schemas.microsoft.com/office/drawing/2014/main" id="{9FA205DA-8047-2444-8F9D-A6C3387C1346}"/>
                  </a:ext>
                </a:extLst>
              </p14:cNvPr>
              <p14:cNvContentPartPr/>
              <p14:nvPr/>
            </p14:nvContentPartPr>
            <p14:xfrm>
              <a:off x="2271547" y="4845538"/>
              <a:ext cx="416520" cy="374400"/>
            </p14:xfrm>
          </p:contentPart>
        </mc:Choice>
        <mc:Fallback>
          <p:pic>
            <p:nvPicPr>
              <p:cNvPr id="36" name="Ink 35">
                <a:extLst>
                  <a:ext uri="{FF2B5EF4-FFF2-40B4-BE49-F238E27FC236}">
                    <a16:creationId xmlns:a16="http://schemas.microsoft.com/office/drawing/2014/main" id="{9FA205DA-8047-2444-8F9D-A6C3387C1346}"/>
                  </a:ext>
                </a:extLst>
              </p:cNvPr>
              <p:cNvPicPr/>
              <p:nvPr/>
            </p:nvPicPr>
            <p:blipFill>
              <a:blip r:embed="rId16"/>
              <a:stretch>
                <a:fillRect/>
              </a:stretch>
            </p:blipFill>
            <p:spPr>
              <a:xfrm>
                <a:off x="2263987" y="4837971"/>
                <a:ext cx="431640" cy="389535"/>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7" name="Ink 36">
                <a:extLst>
                  <a:ext uri="{FF2B5EF4-FFF2-40B4-BE49-F238E27FC236}">
                    <a16:creationId xmlns:a16="http://schemas.microsoft.com/office/drawing/2014/main" id="{D9DBEA5A-BE18-974F-8167-77B67F7F581C}"/>
                  </a:ext>
                </a:extLst>
              </p14:cNvPr>
              <p14:cNvContentPartPr/>
              <p14:nvPr/>
            </p14:nvContentPartPr>
            <p14:xfrm>
              <a:off x="5954707" y="4782178"/>
              <a:ext cx="494280" cy="401760"/>
            </p14:xfrm>
          </p:contentPart>
        </mc:Choice>
        <mc:Fallback>
          <p:pic>
            <p:nvPicPr>
              <p:cNvPr id="37" name="Ink 36">
                <a:extLst>
                  <a:ext uri="{FF2B5EF4-FFF2-40B4-BE49-F238E27FC236}">
                    <a16:creationId xmlns:a16="http://schemas.microsoft.com/office/drawing/2014/main" id="{D9DBEA5A-BE18-974F-8167-77B67F7F581C}"/>
                  </a:ext>
                </a:extLst>
              </p:cNvPr>
              <p:cNvPicPr/>
              <p:nvPr/>
            </p:nvPicPr>
            <p:blipFill>
              <a:blip r:embed="rId18"/>
              <a:stretch>
                <a:fillRect/>
              </a:stretch>
            </p:blipFill>
            <p:spPr>
              <a:xfrm>
                <a:off x="5947141" y="4774618"/>
                <a:ext cx="509411"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8" name="Ink 37">
                <a:extLst>
                  <a:ext uri="{FF2B5EF4-FFF2-40B4-BE49-F238E27FC236}">
                    <a16:creationId xmlns:a16="http://schemas.microsoft.com/office/drawing/2014/main" id="{44062A71-7EF6-EC43-A897-CBA10EC7F1D3}"/>
                  </a:ext>
                </a:extLst>
              </p14:cNvPr>
              <p14:cNvContentPartPr/>
              <p14:nvPr/>
            </p14:nvContentPartPr>
            <p14:xfrm>
              <a:off x="8955667" y="4803418"/>
              <a:ext cx="442440" cy="393840"/>
            </p14:xfrm>
          </p:contentPart>
        </mc:Choice>
        <mc:Fallback>
          <p:pic>
            <p:nvPicPr>
              <p:cNvPr id="38" name="Ink 37">
                <a:extLst>
                  <a:ext uri="{FF2B5EF4-FFF2-40B4-BE49-F238E27FC236}">
                    <a16:creationId xmlns:a16="http://schemas.microsoft.com/office/drawing/2014/main" id="{44062A71-7EF6-EC43-A897-CBA10EC7F1D3}"/>
                  </a:ext>
                </a:extLst>
              </p:cNvPr>
              <p:cNvPicPr/>
              <p:nvPr/>
            </p:nvPicPr>
            <p:blipFill>
              <a:blip r:embed="rId20"/>
              <a:stretch>
                <a:fillRect/>
              </a:stretch>
            </p:blipFill>
            <p:spPr>
              <a:xfrm>
                <a:off x="8948107" y="4795858"/>
                <a:ext cx="45756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 name="Ink 38">
                <a:extLst>
                  <a:ext uri="{FF2B5EF4-FFF2-40B4-BE49-F238E27FC236}">
                    <a16:creationId xmlns:a16="http://schemas.microsoft.com/office/drawing/2014/main" id="{52FE909F-832F-434B-9874-D55B6C2EB508}"/>
                  </a:ext>
                </a:extLst>
              </p14:cNvPr>
              <p14:cNvContentPartPr/>
              <p14:nvPr/>
            </p14:nvContentPartPr>
            <p14:xfrm>
              <a:off x="564427" y="6560218"/>
              <a:ext cx="296640" cy="281880"/>
            </p14:xfrm>
          </p:contentPart>
        </mc:Choice>
        <mc:Fallback>
          <p:pic>
            <p:nvPicPr>
              <p:cNvPr id="39" name="Ink 38">
                <a:extLst>
                  <a:ext uri="{FF2B5EF4-FFF2-40B4-BE49-F238E27FC236}">
                    <a16:creationId xmlns:a16="http://schemas.microsoft.com/office/drawing/2014/main" id="{52FE909F-832F-434B-9874-D55B6C2EB508}"/>
                  </a:ext>
                </a:extLst>
              </p:cNvPr>
              <p:cNvPicPr/>
              <p:nvPr/>
            </p:nvPicPr>
            <p:blipFill>
              <a:blip r:embed="rId22"/>
              <a:stretch>
                <a:fillRect/>
              </a:stretch>
            </p:blipFill>
            <p:spPr>
              <a:xfrm>
                <a:off x="553987" y="6549778"/>
                <a:ext cx="316800" cy="302040"/>
              </a:xfrm>
              <a:prstGeom prst="rect">
                <a:avLst/>
              </a:prstGeom>
            </p:spPr>
          </p:pic>
        </mc:Fallback>
      </mc:AlternateContent>
      <p:grpSp>
        <p:nvGrpSpPr>
          <p:cNvPr id="85" name="Group 84">
            <a:extLst>
              <a:ext uri="{FF2B5EF4-FFF2-40B4-BE49-F238E27FC236}">
                <a16:creationId xmlns:a16="http://schemas.microsoft.com/office/drawing/2014/main" id="{E0636E5F-671B-2A4B-B7DC-22032DE91D3A}"/>
              </a:ext>
            </a:extLst>
          </p:cNvPr>
          <p:cNvGrpSpPr/>
          <p:nvPr/>
        </p:nvGrpSpPr>
        <p:grpSpPr>
          <a:xfrm>
            <a:off x="2476387" y="6239458"/>
            <a:ext cx="3443400" cy="1118520"/>
            <a:chOff x="2476387" y="6239458"/>
            <a:chExt cx="3443400" cy="1118520"/>
          </a:xfrm>
        </p:grpSpPr>
        <mc:AlternateContent xmlns:mc="http://schemas.openxmlformats.org/markup-compatibility/2006">
          <mc:Choice xmlns:p14="http://schemas.microsoft.com/office/powerpoint/2010/main" Requires="p14">
            <p:contentPart p14:bwMode="auto" r:id="rId23">
              <p14:nvContentPartPr>
                <p14:cNvPr id="40" name="Ink 39">
                  <a:extLst>
                    <a:ext uri="{FF2B5EF4-FFF2-40B4-BE49-F238E27FC236}">
                      <a16:creationId xmlns:a16="http://schemas.microsoft.com/office/drawing/2014/main" id="{5C7AB7C0-ACA6-274A-8A84-B701C1B6C20B}"/>
                    </a:ext>
                  </a:extLst>
                </p14:cNvPr>
                <p14:cNvContentPartPr/>
                <p14:nvPr/>
              </p14:nvContentPartPr>
              <p14:xfrm>
                <a:off x="2723347" y="6560218"/>
                <a:ext cx="7560" cy="360"/>
              </p14:xfrm>
            </p:contentPart>
          </mc:Choice>
          <mc:Fallback>
            <p:pic>
              <p:nvPicPr>
                <p:cNvPr id="40" name="Ink 39">
                  <a:extLst>
                    <a:ext uri="{FF2B5EF4-FFF2-40B4-BE49-F238E27FC236}">
                      <a16:creationId xmlns:a16="http://schemas.microsoft.com/office/drawing/2014/main" id="{5C7AB7C0-ACA6-274A-8A84-B701C1B6C20B}"/>
                    </a:ext>
                  </a:extLst>
                </p:cNvPr>
                <p:cNvPicPr/>
                <p:nvPr/>
              </p:nvPicPr>
              <p:blipFill>
                <a:blip r:embed="rId24"/>
                <a:stretch>
                  <a:fillRect/>
                </a:stretch>
              </p:blipFill>
              <p:spPr>
                <a:xfrm>
                  <a:off x="2715787" y="6552658"/>
                  <a:ext cx="22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1" name="Ink 40">
                  <a:extLst>
                    <a:ext uri="{FF2B5EF4-FFF2-40B4-BE49-F238E27FC236}">
                      <a16:creationId xmlns:a16="http://schemas.microsoft.com/office/drawing/2014/main" id="{743DAB97-A166-4F4E-BF98-D65117FEBC3D}"/>
                    </a:ext>
                  </a:extLst>
                </p14:cNvPr>
                <p14:cNvContentPartPr/>
                <p14:nvPr/>
              </p14:nvContentPartPr>
              <p14:xfrm>
                <a:off x="2511667" y="6499018"/>
                <a:ext cx="14400" cy="111600"/>
              </p14:xfrm>
            </p:contentPart>
          </mc:Choice>
          <mc:Fallback>
            <p:pic>
              <p:nvPicPr>
                <p:cNvPr id="41" name="Ink 40">
                  <a:extLst>
                    <a:ext uri="{FF2B5EF4-FFF2-40B4-BE49-F238E27FC236}">
                      <a16:creationId xmlns:a16="http://schemas.microsoft.com/office/drawing/2014/main" id="{743DAB97-A166-4F4E-BF98-D65117FEBC3D}"/>
                    </a:ext>
                  </a:extLst>
                </p:cNvPr>
                <p:cNvPicPr/>
                <p:nvPr/>
              </p:nvPicPr>
              <p:blipFill>
                <a:blip r:embed="rId26"/>
                <a:stretch>
                  <a:fillRect/>
                </a:stretch>
              </p:blipFill>
              <p:spPr>
                <a:xfrm>
                  <a:off x="2504291" y="6491458"/>
                  <a:ext cx="29151"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2" name="Ink 41">
                  <a:extLst>
                    <a:ext uri="{FF2B5EF4-FFF2-40B4-BE49-F238E27FC236}">
                      <a16:creationId xmlns:a16="http://schemas.microsoft.com/office/drawing/2014/main" id="{736C77D2-26AF-E747-8A45-727335D8F708}"/>
                    </a:ext>
                  </a:extLst>
                </p14:cNvPr>
                <p14:cNvContentPartPr/>
                <p14:nvPr/>
              </p14:nvContentPartPr>
              <p14:xfrm>
                <a:off x="2476387" y="6425938"/>
                <a:ext cx="63720" cy="70920"/>
              </p14:xfrm>
            </p:contentPart>
          </mc:Choice>
          <mc:Fallback>
            <p:pic>
              <p:nvPicPr>
                <p:cNvPr id="42" name="Ink 41">
                  <a:extLst>
                    <a:ext uri="{FF2B5EF4-FFF2-40B4-BE49-F238E27FC236}">
                      <a16:creationId xmlns:a16="http://schemas.microsoft.com/office/drawing/2014/main" id="{736C77D2-26AF-E747-8A45-727335D8F708}"/>
                    </a:ext>
                  </a:extLst>
                </p:cNvPr>
                <p:cNvPicPr/>
                <p:nvPr/>
              </p:nvPicPr>
              <p:blipFill>
                <a:blip r:embed="rId28"/>
                <a:stretch>
                  <a:fillRect/>
                </a:stretch>
              </p:blipFill>
              <p:spPr>
                <a:xfrm>
                  <a:off x="2468869" y="6418378"/>
                  <a:ext cx="78755"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 name="Ink 42">
                  <a:extLst>
                    <a:ext uri="{FF2B5EF4-FFF2-40B4-BE49-F238E27FC236}">
                      <a16:creationId xmlns:a16="http://schemas.microsoft.com/office/drawing/2014/main" id="{BC0E2510-0178-6E4A-A38F-1E8E3BE292B3}"/>
                    </a:ext>
                  </a:extLst>
                </p14:cNvPr>
                <p14:cNvContentPartPr/>
                <p14:nvPr/>
              </p14:nvContentPartPr>
              <p14:xfrm>
                <a:off x="2603467" y="6439978"/>
                <a:ext cx="247320" cy="448920"/>
              </p14:xfrm>
            </p:contentPart>
          </mc:Choice>
          <mc:Fallback>
            <p:pic>
              <p:nvPicPr>
                <p:cNvPr id="43" name="Ink 42">
                  <a:extLst>
                    <a:ext uri="{FF2B5EF4-FFF2-40B4-BE49-F238E27FC236}">
                      <a16:creationId xmlns:a16="http://schemas.microsoft.com/office/drawing/2014/main" id="{BC0E2510-0178-6E4A-A38F-1E8E3BE292B3}"/>
                    </a:ext>
                  </a:extLst>
                </p:cNvPr>
                <p:cNvPicPr/>
                <p:nvPr/>
              </p:nvPicPr>
              <p:blipFill>
                <a:blip r:embed="rId30"/>
                <a:stretch>
                  <a:fillRect/>
                </a:stretch>
              </p:blipFill>
              <p:spPr>
                <a:xfrm>
                  <a:off x="2595907" y="6432418"/>
                  <a:ext cx="26244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4" name="Ink 43">
                  <a:extLst>
                    <a:ext uri="{FF2B5EF4-FFF2-40B4-BE49-F238E27FC236}">
                      <a16:creationId xmlns:a16="http://schemas.microsoft.com/office/drawing/2014/main" id="{59658392-8EA1-634A-BF11-00046850539B}"/>
                    </a:ext>
                  </a:extLst>
                </p14:cNvPr>
                <p14:cNvContentPartPr/>
                <p14:nvPr/>
              </p14:nvContentPartPr>
              <p14:xfrm>
                <a:off x="2871307" y="6429898"/>
                <a:ext cx="198000" cy="151560"/>
              </p14:xfrm>
            </p:contentPart>
          </mc:Choice>
          <mc:Fallback>
            <p:pic>
              <p:nvPicPr>
                <p:cNvPr id="44" name="Ink 43">
                  <a:extLst>
                    <a:ext uri="{FF2B5EF4-FFF2-40B4-BE49-F238E27FC236}">
                      <a16:creationId xmlns:a16="http://schemas.microsoft.com/office/drawing/2014/main" id="{59658392-8EA1-634A-BF11-00046850539B}"/>
                    </a:ext>
                  </a:extLst>
                </p:cNvPr>
                <p:cNvPicPr/>
                <p:nvPr/>
              </p:nvPicPr>
              <p:blipFill>
                <a:blip r:embed="rId32"/>
                <a:stretch>
                  <a:fillRect/>
                </a:stretch>
              </p:blipFill>
              <p:spPr>
                <a:xfrm>
                  <a:off x="2863747" y="6422338"/>
                  <a:ext cx="213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5" name="Ink 44">
                  <a:extLst>
                    <a:ext uri="{FF2B5EF4-FFF2-40B4-BE49-F238E27FC236}">
                      <a16:creationId xmlns:a16="http://schemas.microsoft.com/office/drawing/2014/main" id="{6954C02A-1B8F-F842-B885-90C467B757E4}"/>
                    </a:ext>
                  </a:extLst>
                </p14:cNvPr>
                <p14:cNvContentPartPr/>
                <p14:nvPr/>
              </p14:nvContentPartPr>
              <p14:xfrm>
                <a:off x="3090187" y="6295258"/>
                <a:ext cx="35640" cy="306720"/>
              </p14:xfrm>
            </p:contentPart>
          </mc:Choice>
          <mc:Fallback>
            <p:pic>
              <p:nvPicPr>
                <p:cNvPr id="45" name="Ink 44">
                  <a:extLst>
                    <a:ext uri="{FF2B5EF4-FFF2-40B4-BE49-F238E27FC236}">
                      <a16:creationId xmlns:a16="http://schemas.microsoft.com/office/drawing/2014/main" id="{6954C02A-1B8F-F842-B885-90C467B757E4}"/>
                    </a:ext>
                  </a:extLst>
                </p:cNvPr>
                <p:cNvPicPr/>
                <p:nvPr/>
              </p:nvPicPr>
              <p:blipFill>
                <a:blip r:embed="rId34"/>
                <a:stretch>
                  <a:fillRect/>
                </a:stretch>
              </p:blipFill>
              <p:spPr>
                <a:xfrm>
                  <a:off x="3082627" y="6287707"/>
                  <a:ext cx="50760" cy="321822"/>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6" name="Ink 45">
                  <a:extLst>
                    <a:ext uri="{FF2B5EF4-FFF2-40B4-BE49-F238E27FC236}">
                      <a16:creationId xmlns:a16="http://schemas.microsoft.com/office/drawing/2014/main" id="{F501A4C2-6DEC-2044-8671-6092E946C91F}"/>
                    </a:ext>
                  </a:extLst>
                </p14:cNvPr>
                <p14:cNvContentPartPr/>
                <p14:nvPr/>
              </p14:nvContentPartPr>
              <p14:xfrm>
                <a:off x="2995147" y="6433138"/>
                <a:ext cx="278640" cy="21600"/>
              </p14:xfrm>
            </p:contentPart>
          </mc:Choice>
          <mc:Fallback>
            <p:pic>
              <p:nvPicPr>
                <p:cNvPr id="46" name="Ink 45">
                  <a:extLst>
                    <a:ext uri="{FF2B5EF4-FFF2-40B4-BE49-F238E27FC236}">
                      <a16:creationId xmlns:a16="http://schemas.microsoft.com/office/drawing/2014/main" id="{F501A4C2-6DEC-2044-8671-6092E946C91F}"/>
                    </a:ext>
                  </a:extLst>
                </p:cNvPr>
                <p:cNvPicPr/>
                <p:nvPr/>
              </p:nvPicPr>
              <p:blipFill>
                <a:blip r:embed="rId36"/>
                <a:stretch>
                  <a:fillRect/>
                </a:stretch>
              </p:blipFill>
              <p:spPr>
                <a:xfrm>
                  <a:off x="2987587" y="6425578"/>
                  <a:ext cx="293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8" name="Ink 47">
                  <a:extLst>
                    <a:ext uri="{FF2B5EF4-FFF2-40B4-BE49-F238E27FC236}">
                      <a16:creationId xmlns:a16="http://schemas.microsoft.com/office/drawing/2014/main" id="{E6B5DF42-1220-2B4B-A885-C105696CC7C5}"/>
                    </a:ext>
                  </a:extLst>
                </p14:cNvPr>
                <p14:cNvContentPartPr/>
                <p14:nvPr/>
              </p14:nvContentPartPr>
              <p14:xfrm>
                <a:off x="3407707" y="6404698"/>
                <a:ext cx="20880" cy="28440"/>
              </p14:xfrm>
            </p:contentPart>
          </mc:Choice>
          <mc:Fallback>
            <p:pic>
              <p:nvPicPr>
                <p:cNvPr id="48" name="Ink 47">
                  <a:extLst>
                    <a:ext uri="{FF2B5EF4-FFF2-40B4-BE49-F238E27FC236}">
                      <a16:creationId xmlns:a16="http://schemas.microsoft.com/office/drawing/2014/main" id="{E6B5DF42-1220-2B4B-A885-C105696CC7C5}"/>
                    </a:ext>
                  </a:extLst>
                </p:cNvPr>
                <p:cNvPicPr/>
                <p:nvPr/>
              </p:nvPicPr>
              <p:blipFill>
                <a:blip r:embed="rId38"/>
                <a:stretch>
                  <a:fillRect/>
                </a:stretch>
              </p:blipFill>
              <p:spPr>
                <a:xfrm>
                  <a:off x="3400147" y="6397138"/>
                  <a:ext cx="36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0" name="Ink 49">
                  <a:extLst>
                    <a:ext uri="{FF2B5EF4-FFF2-40B4-BE49-F238E27FC236}">
                      <a16:creationId xmlns:a16="http://schemas.microsoft.com/office/drawing/2014/main" id="{EAD11137-BCDD-8542-ADD0-A8C932D08B30}"/>
                    </a:ext>
                  </a:extLst>
                </p14:cNvPr>
                <p14:cNvContentPartPr/>
                <p14:nvPr/>
              </p14:nvContentPartPr>
              <p14:xfrm>
                <a:off x="3351187" y="6324778"/>
                <a:ext cx="21600" cy="270720"/>
              </p14:xfrm>
            </p:contentPart>
          </mc:Choice>
          <mc:Fallback>
            <p:pic>
              <p:nvPicPr>
                <p:cNvPr id="50" name="Ink 49">
                  <a:extLst>
                    <a:ext uri="{FF2B5EF4-FFF2-40B4-BE49-F238E27FC236}">
                      <a16:creationId xmlns:a16="http://schemas.microsoft.com/office/drawing/2014/main" id="{EAD11137-BCDD-8542-ADD0-A8C932D08B30}"/>
                    </a:ext>
                  </a:extLst>
                </p:cNvPr>
                <p:cNvPicPr/>
                <p:nvPr/>
              </p:nvPicPr>
              <p:blipFill>
                <a:blip r:embed="rId40"/>
                <a:stretch>
                  <a:fillRect/>
                </a:stretch>
              </p:blipFill>
              <p:spPr>
                <a:xfrm>
                  <a:off x="3343499" y="6317218"/>
                  <a:ext cx="36976"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1" name="Ink 50">
                  <a:extLst>
                    <a:ext uri="{FF2B5EF4-FFF2-40B4-BE49-F238E27FC236}">
                      <a16:creationId xmlns:a16="http://schemas.microsoft.com/office/drawing/2014/main" id="{111DDEE9-D09B-584E-8D0D-CF1FAD01620B}"/>
                    </a:ext>
                  </a:extLst>
                </p14:cNvPr>
                <p14:cNvContentPartPr/>
                <p14:nvPr/>
              </p14:nvContentPartPr>
              <p14:xfrm>
                <a:off x="3380347" y="6475258"/>
                <a:ext cx="162000" cy="99000"/>
              </p14:xfrm>
            </p:contentPart>
          </mc:Choice>
          <mc:Fallback>
            <p:pic>
              <p:nvPicPr>
                <p:cNvPr id="51" name="Ink 50">
                  <a:extLst>
                    <a:ext uri="{FF2B5EF4-FFF2-40B4-BE49-F238E27FC236}">
                      <a16:creationId xmlns:a16="http://schemas.microsoft.com/office/drawing/2014/main" id="{111DDEE9-D09B-584E-8D0D-CF1FAD01620B}"/>
                    </a:ext>
                  </a:extLst>
                </p:cNvPr>
                <p:cNvPicPr/>
                <p:nvPr/>
              </p:nvPicPr>
              <p:blipFill>
                <a:blip r:embed="rId42"/>
                <a:stretch>
                  <a:fillRect/>
                </a:stretch>
              </p:blipFill>
              <p:spPr>
                <a:xfrm>
                  <a:off x="3372787" y="6467698"/>
                  <a:ext cx="177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2" name="Ink 51">
                  <a:extLst>
                    <a:ext uri="{FF2B5EF4-FFF2-40B4-BE49-F238E27FC236}">
                      <a16:creationId xmlns:a16="http://schemas.microsoft.com/office/drawing/2014/main" id="{436206FC-A53A-F545-8064-3A4D2A92FFA1}"/>
                    </a:ext>
                  </a:extLst>
                </p14:cNvPr>
                <p14:cNvContentPartPr/>
                <p14:nvPr/>
              </p14:nvContentPartPr>
              <p14:xfrm>
                <a:off x="3548827" y="6411898"/>
                <a:ext cx="134280" cy="155520"/>
              </p14:xfrm>
            </p:contentPart>
          </mc:Choice>
          <mc:Fallback>
            <p:pic>
              <p:nvPicPr>
                <p:cNvPr id="52" name="Ink 51">
                  <a:extLst>
                    <a:ext uri="{FF2B5EF4-FFF2-40B4-BE49-F238E27FC236}">
                      <a16:creationId xmlns:a16="http://schemas.microsoft.com/office/drawing/2014/main" id="{436206FC-A53A-F545-8064-3A4D2A92FFA1}"/>
                    </a:ext>
                  </a:extLst>
                </p:cNvPr>
                <p:cNvPicPr/>
                <p:nvPr/>
              </p:nvPicPr>
              <p:blipFill>
                <a:blip r:embed="rId44"/>
                <a:stretch>
                  <a:fillRect/>
                </a:stretch>
              </p:blipFill>
              <p:spPr>
                <a:xfrm>
                  <a:off x="3541287" y="6404338"/>
                  <a:ext cx="149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3" name="Ink 52">
                  <a:extLst>
                    <a:ext uri="{FF2B5EF4-FFF2-40B4-BE49-F238E27FC236}">
                      <a16:creationId xmlns:a16="http://schemas.microsoft.com/office/drawing/2014/main" id="{1354FE95-3041-8E47-BB00-2B6B86299A43}"/>
                    </a:ext>
                  </a:extLst>
                </p14:cNvPr>
                <p14:cNvContentPartPr/>
                <p14:nvPr/>
              </p14:nvContentPartPr>
              <p14:xfrm>
                <a:off x="3689947" y="6482458"/>
                <a:ext cx="99000" cy="56880"/>
              </p14:xfrm>
            </p:contentPart>
          </mc:Choice>
          <mc:Fallback>
            <p:pic>
              <p:nvPicPr>
                <p:cNvPr id="53" name="Ink 52">
                  <a:extLst>
                    <a:ext uri="{FF2B5EF4-FFF2-40B4-BE49-F238E27FC236}">
                      <a16:creationId xmlns:a16="http://schemas.microsoft.com/office/drawing/2014/main" id="{1354FE95-3041-8E47-BB00-2B6B86299A43}"/>
                    </a:ext>
                  </a:extLst>
                </p:cNvPr>
                <p:cNvPicPr/>
                <p:nvPr/>
              </p:nvPicPr>
              <p:blipFill>
                <a:blip r:embed="rId46"/>
                <a:stretch>
                  <a:fillRect/>
                </a:stretch>
              </p:blipFill>
              <p:spPr>
                <a:xfrm>
                  <a:off x="3682414" y="6474850"/>
                  <a:ext cx="114065" cy="72096"/>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4" name="Ink 53">
                  <a:extLst>
                    <a:ext uri="{FF2B5EF4-FFF2-40B4-BE49-F238E27FC236}">
                      <a16:creationId xmlns:a16="http://schemas.microsoft.com/office/drawing/2014/main" id="{5163443A-3002-574C-87E2-39A054CE9A59}"/>
                    </a:ext>
                  </a:extLst>
                </p14:cNvPr>
                <p14:cNvContentPartPr/>
                <p14:nvPr/>
              </p14:nvContentPartPr>
              <p14:xfrm>
                <a:off x="3804427" y="6302098"/>
                <a:ext cx="125640" cy="307800"/>
              </p14:xfrm>
            </p:contentPart>
          </mc:Choice>
          <mc:Fallback>
            <p:pic>
              <p:nvPicPr>
                <p:cNvPr id="54" name="Ink 53">
                  <a:extLst>
                    <a:ext uri="{FF2B5EF4-FFF2-40B4-BE49-F238E27FC236}">
                      <a16:creationId xmlns:a16="http://schemas.microsoft.com/office/drawing/2014/main" id="{5163443A-3002-574C-87E2-39A054CE9A59}"/>
                    </a:ext>
                  </a:extLst>
                </p:cNvPr>
                <p:cNvPicPr/>
                <p:nvPr/>
              </p:nvPicPr>
              <p:blipFill>
                <a:blip r:embed="rId48"/>
                <a:stretch>
                  <a:fillRect/>
                </a:stretch>
              </p:blipFill>
              <p:spPr>
                <a:xfrm>
                  <a:off x="3796889" y="6294529"/>
                  <a:ext cx="140717" cy="322938"/>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5" name="Ink 54">
                  <a:extLst>
                    <a:ext uri="{FF2B5EF4-FFF2-40B4-BE49-F238E27FC236}">
                      <a16:creationId xmlns:a16="http://schemas.microsoft.com/office/drawing/2014/main" id="{60F61D3A-C547-EA43-9A26-DEC6AA5B701F}"/>
                    </a:ext>
                  </a:extLst>
                </p14:cNvPr>
                <p14:cNvContentPartPr/>
                <p14:nvPr/>
              </p14:nvContentPartPr>
              <p14:xfrm>
                <a:off x="4063987" y="6502978"/>
                <a:ext cx="14400" cy="114120"/>
              </p14:xfrm>
            </p:contentPart>
          </mc:Choice>
          <mc:Fallback>
            <p:pic>
              <p:nvPicPr>
                <p:cNvPr id="55" name="Ink 54">
                  <a:extLst>
                    <a:ext uri="{FF2B5EF4-FFF2-40B4-BE49-F238E27FC236}">
                      <a16:creationId xmlns:a16="http://schemas.microsoft.com/office/drawing/2014/main" id="{60F61D3A-C547-EA43-9A26-DEC6AA5B701F}"/>
                    </a:ext>
                  </a:extLst>
                </p:cNvPr>
                <p:cNvPicPr/>
                <p:nvPr/>
              </p:nvPicPr>
              <p:blipFill>
                <a:blip r:embed="rId50"/>
                <a:stretch>
                  <a:fillRect/>
                </a:stretch>
              </p:blipFill>
              <p:spPr>
                <a:xfrm>
                  <a:off x="4056427" y="6495418"/>
                  <a:ext cx="29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6" name="Ink 55">
                  <a:extLst>
                    <a:ext uri="{FF2B5EF4-FFF2-40B4-BE49-F238E27FC236}">
                      <a16:creationId xmlns:a16="http://schemas.microsoft.com/office/drawing/2014/main" id="{7E1D6078-16ED-6943-AD88-88C9C4865505}"/>
                    </a:ext>
                  </a:extLst>
                </p14:cNvPr>
                <p14:cNvContentPartPr/>
                <p14:nvPr/>
              </p14:nvContentPartPr>
              <p14:xfrm>
                <a:off x="4078027" y="6393898"/>
                <a:ext cx="78120" cy="39600"/>
              </p14:xfrm>
            </p:contentPart>
          </mc:Choice>
          <mc:Fallback>
            <p:pic>
              <p:nvPicPr>
                <p:cNvPr id="56" name="Ink 55">
                  <a:extLst>
                    <a:ext uri="{FF2B5EF4-FFF2-40B4-BE49-F238E27FC236}">
                      <a16:creationId xmlns:a16="http://schemas.microsoft.com/office/drawing/2014/main" id="{7E1D6078-16ED-6943-AD88-88C9C4865505}"/>
                    </a:ext>
                  </a:extLst>
                </p:cNvPr>
                <p:cNvPicPr/>
                <p:nvPr/>
              </p:nvPicPr>
              <p:blipFill>
                <a:blip r:embed="rId52"/>
                <a:stretch>
                  <a:fillRect/>
                </a:stretch>
              </p:blipFill>
              <p:spPr>
                <a:xfrm>
                  <a:off x="4070467" y="6386338"/>
                  <a:ext cx="93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7" name="Ink 56">
                  <a:extLst>
                    <a:ext uri="{FF2B5EF4-FFF2-40B4-BE49-F238E27FC236}">
                      <a16:creationId xmlns:a16="http://schemas.microsoft.com/office/drawing/2014/main" id="{01F67149-DA55-3F46-8DC1-DEDC7B6DB328}"/>
                    </a:ext>
                  </a:extLst>
                </p14:cNvPr>
                <p14:cNvContentPartPr/>
                <p14:nvPr/>
              </p14:nvContentPartPr>
              <p14:xfrm>
                <a:off x="4134547" y="6414418"/>
                <a:ext cx="63000" cy="153360"/>
              </p14:xfrm>
            </p:contentPart>
          </mc:Choice>
          <mc:Fallback>
            <p:pic>
              <p:nvPicPr>
                <p:cNvPr id="57" name="Ink 56">
                  <a:extLst>
                    <a:ext uri="{FF2B5EF4-FFF2-40B4-BE49-F238E27FC236}">
                      <a16:creationId xmlns:a16="http://schemas.microsoft.com/office/drawing/2014/main" id="{01F67149-DA55-3F46-8DC1-DEDC7B6DB328}"/>
                    </a:ext>
                  </a:extLst>
                </p:cNvPr>
                <p:cNvPicPr/>
                <p:nvPr/>
              </p:nvPicPr>
              <p:blipFill>
                <a:blip r:embed="rId54"/>
                <a:stretch>
                  <a:fillRect/>
                </a:stretch>
              </p:blipFill>
              <p:spPr>
                <a:xfrm>
                  <a:off x="4126987" y="6406858"/>
                  <a:ext cx="78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2" name="Ink 61">
                  <a:extLst>
                    <a:ext uri="{FF2B5EF4-FFF2-40B4-BE49-F238E27FC236}">
                      <a16:creationId xmlns:a16="http://schemas.microsoft.com/office/drawing/2014/main" id="{A46AA66B-BB89-7D4B-A9BB-F30ADDC41EAF}"/>
                    </a:ext>
                  </a:extLst>
                </p14:cNvPr>
                <p14:cNvContentPartPr/>
                <p14:nvPr/>
              </p14:nvContentPartPr>
              <p14:xfrm>
                <a:off x="4324987" y="6421978"/>
                <a:ext cx="148680" cy="209520"/>
              </p14:xfrm>
            </p:contentPart>
          </mc:Choice>
          <mc:Fallback>
            <p:pic>
              <p:nvPicPr>
                <p:cNvPr id="62" name="Ink 61">
                  <a:extLst>
                    <a:ext uri="{FF2B5EF4-FFF2-40B4-BE49-F238E27FC236}">
                      <a16:creationId xmlns:a16="http://schemas.microsoft.com/office/drawing/2014/main" id="{A46AA66B-BB89-7D4B-A9BB-F30ADDC41EAF}"/>
                    </a:ext>
                  </a:extLst>
                </p:cNvPr>
                <p:cNvPicPr/>
                <p:nvPr/>
              </p:nvPicPr>
              <p:blipFill>
                <a:blip r:embed="rId56"/>
                <a:stretch>
                  <a:fillRect/>
                </a:stretch>
              </p:blipFill>
              <p:spPr>
                <a:xfrm>
                  <a:off x="4317427" y="6414418"/>
                  <a:ext cx="1638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3" name="Ink 62">
                  <a:extLst>
                    <a:ext uri="{FF2B5EF4-FFF2-40B4-BE49-F238E27FC236}">
                      <a16:creationId xmlns:a16="http://schemas.microsoft.com/office/drawing/2014/main" id="{54999D3E-1097-8840-A1E4-7C3FA4382F13}"/>
                    </a:ext>
                  </a:extLst>
                </p14:cNvPr>
                <p14:cNvContentPartPr/>
                <p14:nvPr/>
              </p14:nvContentPartPr>
              <p14:xfrm>
                <a:off x="4536667" y="6454378"/>
                <a:ext cx="35640" cy="168840"/>
              </p14:xfrm>
            </p:contentPart>
          </mc:Choice>
          <mc:Fallback>
            <p:pic>
              <p:nvPicPr>
                <p:cNvPr id="63" name="Ink 62">
                  <a:extLst>
                    <a:ext uri="{FF2B5EF4-FFF2-40B4-BE49-F238E27FC236}">
                      <a16:creationId xmlns:a16="http://schemas.microsoft.com/office/drawing/2014/main" id="{54999D3E-1097-8840-A1E4-7C3FA4382F13}"/>
                    </a:ext>
                  </a:extLst>
                </p:cNvPr>
                <p:cNvPicPr/>
                <p:nvPr/>
              </p:nvPicPr>
              <p:blipFill>
                <a:blip r:embed="rId58"/>
                <a:stretch>
                  <a:fillRect/>
                </a:stretch>
              </p:blipFill>
              <p:spPr>
                <a:xfrm>
                  <a:off x="4529107" y="6446818"/>
                  <a:ext cx="50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4" name="Ink 63">
                  <a:extLst>
                    <a:ext uri="{FF2B5EF4-FFF2-40B4-BE49-F238E27FC236}">
                      <a16:creationId xmlns:a16="http://schemas.microsoft.com/office/drawing/2014/main" id="{10B6556B-DB80-AD47-9DBE-56E987604C97}"/>
                    </a:ext>
                  </a:extLst>
                </p14:cNvPr>
                <p14:cNvContentPartPr/>
                <p14:nvPr/>
              </p14:nvContentPartPr>
              <p14:xfrm>
                <a:off x="4621267" y="6270778"/>
                <a:ext cx="28440" cy="409680"/>
              </p14:xfrm>
            </p:contentPart>
          </mc:Choice>
          <mc:Fallback>
            <p:pic>
              <p:nvPicPr>
                <p:cNvPr id="64" name="Ink 63">
                  <a:extLst>
                    <a:ext uri="{FF2B5EF4-FFF2-40B4-BE49-F238E27FC236}">
                      <a16:creationId xmlns:a16="http://schemas.microsoft.com/office/drawing/2014/main" id="{10B6556B-DB80-AD47-9DBE-56E987604C97}"/>
                    </a:ext>
                  </a:extLst>
                </p:cNvPr>
                <p:cNvPicPr/>
                <p:nvPr/>
              </p:nvPicPr>
              <p:blipFill>
                <a:blip r:embed="rId60"/>
                <a:stretch>
                  <a:fillRect/>
                </a:stretch>
              </p:blipFill>
              <p:spPr>
                <a:xfrm>
                  <a:off x="4613801" y="6263211"/>
                  <a:ext cx="43371" cy="424813"/>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5" name="Ink 64">
                  <a:extLst>
                    <a:ext uri="{FF2B5EF4-FFF2-40B4-BE49-F238E27FC236}">
                      <a16:creationId xmlns:a16="http://schemas.microsoft.com/office/drawing/2014/main" id="{F1AB1211-501D-7148-8937-8AF2DB632366}"/>
                    </a:ext>
                  </a:extLst>
                </p14:cNvPr>
                <p14:cNvContentPartPr/>
                <p14:nvPr/>
              </p14:nvContentPartPr>
              <p14:xfrm>
                <a:off x="4472947" y="6425938"/>
                <a:ext cx="345960" cy="49680"/>
              </p14:xfrm>
            </p:contentPart>
          </mc:Choice>
          <mc:Fallback>
            <p:pic>
              <p:nvPicPr>
                <p:cNvPr id="65" name="Ink 64">
                  <a:extLst>
                    <a:ext uri="{FF2B5EF4-FFF2-40B4-BE49-F238E27FC236}">
                      <a16:creationId xmlns:a16="http://schemas.microsoft.com/office/drawing/2014/main" id="{F1AB1211-501D-7148-8937-8AF2DB632366}"/>
                    </a:ext>
                  </a:extLst>
                </p:cNvPr>
                <p:cNvPicPr/>
                <p:nvPr/>
              </p:nvPicPr>
              <p:blipFill>
                <a:blip r:embed="rId62"/>
                <a:stretch>
                  <a:fillRect/>
                </a:stretch>
              </p:blipFill>
              <p:spPr>
                <a:xfrm>
                  <a:off x="4465387" y="6418378"/>
                  <a:ext cx="361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6" name="Ink 65">
                  <a:extLst>
                    <a:ext uri="{FF2B5EF4-FFF2-40B4-BE49-F238E27FC236}">
                      <a16:creationId xmlns:a16="http://schemas.microsoft.com/office/drawing/2014/main" id="{D07122AD-4837-4C49-BC8C-8E6625B877DD}"/>
                    </a:ext>
                  </a:extLst>
                </p14:cNvPr>
                <p14:cNvContentPartPr/>
                <p14:nvPr/>
              </p14:nvContentPartPr>
              <p14:xfrm>
                <a:off x="4882267" y="6404698"/>
                <a:ext cx="127440" cy="162720"/>
              </p14:xfrm>
            </p:contentPart>
          </mc:Choice>
          <mc:Fallback>
            <p:pic>
              <p:nvPicPr>
                <p:cNvPr id="66" name="Ink 65">
                  <a:extLst>
                    <a:ext uri="{FF2B5EF4-FFF2-40B4-BE49-F238E27FC236}">
                      <a16:creationId xmlns:a16="http://schemas.microsoft.com/office/drawing/2014/main" id="{D07122AD-4837-4C49-BC8C-8E6625B877DD}"/>
                    </a:ext>
                  </a:extLst>
                </p:cNvPr>
                <p:cNvPicPr/>
                <p:nvPr/>
              </p:nvPicPr>
              <p:blipFill>
                <a:blip r:embed="rId64"/>
                <a:stretch>
                  <a:fillRect/>
                </a:stretch>
              </p:blipFill>
              <p:spPr>
                <a:xfrm>
                  <a:off x="4874707" y="6397138"/>
                  <a:ext cx="142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7" name="Ink 66">
                  <a:extLst>
                    <a:ext uri="{FF2B5EF4-FFF2-40B4-BE49-F238E27FC236}">
                      <a16:creationId xmlns:a16="http://schemas.microsoft.com/office/drawing/2014/main" id="{5D5FEABF-3016-CB41-92A4-CA382315A6EE}"/>
                    </a:ext>
                  </a:extLst>
                </p14:cNvPr>
                <p14:cNvContentPartPr/>
                <p14:nvPr/>
              </p14:nvContentPartPr>
              <p14:xfrm>
                <a:off x="4995307" y="6404698"/>
                <a:ext cx="155520" cy="169560"/>
              </p14:xfrm>
            </p:contentPart>
          </mc:Choice>
          <mc:Fallback>
            <p:pic>
              <p:nvPicPr>
                <p:cNvPr id="67" name="Ink 66">
                  <a:extLst>
                    <a:ext uri="{FF2B5EF4-FFF2-40B4-BE49-F238E27FC236}">
                      <a16:creationId xmlns:a16="http://schemas.microsoft.com/office/drawing/2014/main" id="{5D5FEABF-3016-CB41-92A4-CA382315A6EE}"/>
                    </a:ext>
                  </a:extLst>
                </p:cNvPr>
                <p:cNvPicPr/>
                <p:nvPr/>
              </p:nvPicPr>
              <p:blipFill>
                <a:blip r:embed="rId66"/>
                <a:stretch>
                  <a:fillRect/>
                </a:stretch>
              </p:blipFill>
              <p:spPr>
                <a:xfrm>
                  <a:off x="4987747" y="6397138"/>
                  <a:ext cx="170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8" name="Ink 67">
                  <a:extLst>
                    <a:ext uri="{FF2B5EF4-FFF2-40B4-BE49-F238E27FC236}">
                      <a16:creationId xmlns:a16="http://schemas.microsoft.com/office/drawing/2014/main" id="{08C5DDA5-C2C1-1F47-9E75-A66EE4EE4CF7}"/>
                    </a:ext>
                  </a:extLst>
                </p14:cNvPr>
                <p14:cNvContentPartPr/>
                <p14:nvPr/>
              </p14:nvContentPartPr>
              <p14:xfrm>
                <a:off x="5199787" y="6461218"/>
                <a:ext cx="34920" cy="83520"/>
              </p14:xfrm>
            </p:contentPart>
          </mc:Choice>
          <mc:Fallback>
            <p:pic>
              <p:nvPicPr>
                <p:cNvPr id="68" name="Ink 67">
                  <a:extLst>
                    <a:ext uri="{FF2B5EF4-FFF2-40B4-BE49-F238E27FC236}">
                      <a16:creationId xmlns:a16="http://schemas.microsoft.com/office/drawing/2014/main" id="{08C5DDA5-C2C1-1F47-9E75-A66EE4EE4CF7}"/>
                    </a:ext>
                  </a:extLst>
                </p:cNvPr>
                <p:cNvPicPr/>
                <p:nvPr/>
              </p:nvPicPr>
              <p:blipFill>
                <a:blip r:embed="rId68"/>
                <a:stretch>
                  <a:fillRect/>
                </a:stretch>
              </p:blipFill>
              <p:spPr>
                <a:xfrm>
                  <a:off x="5192227" y="6453658"/>
                  <a:ext cx="50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9" name="Ink 68">
                  <a:extLst>
                    <a:ext uri="{FF2B5EF4-FFF2-40B4-BE49-F238E27FC236}">
                      <a16:creationId xmlns:a16="http://schemas.microsoft.com/office/drawing/2014/main" id="{C5BB113C-4741-6847-A279-CFDCB9BB918A}"/>
                    </a:ext>
                  </a:extLst>
                </p14:cNvPr>
                <p14:cNvContentPartPr/>
                <p14:nvPr/>
              </p14:nvContentPartPr>
              <p14:xfrm>
                <a:off x="5227867" y="6239458"/>
                <a:ext cx="63000" cy="377280"/>
              </p14:xfrm>
            </p:contentPart>
          </mc:Choice>
          <mc:Fallback>
            <p:pic>
              <p:nvPicPr>
                <p:cNvPr id="69" name="Ink 68">
                  <a:extLst>
                    <a:ext uri="{FF2B5EF4-FFF2-40B4-BE49-F238E27FC236}">
                      <a16:creationId xmlns:a16="http://schemas.microsoft.com/office/drawing/2014/main" id="{C5BB113C-4741-6847-A279-CFDCB9BB918A}"/>
                    </a:ext>
                  </a:extLst>
                </p:cNvPr>
                <p:cNvPicPr/>
                <p:nvPr/>
              </p:nvPicPr>
              <p:blipFill>
                <a:blip r:embed="rId70"/>
                <a:stretch>
                  <a:fillRect/>
                </a:stretch>
              </p:blipFill>
              <p:spPr>
                <a:xfrm>
                  <a:off x="5220307" y="6231905"/>
                  <a:ext cx="78120" cy="392386"/>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0" name="Ink 69">
                  <a:extLst>
                    <a:ext uri="{FF2B5EF4-FFF2-40B4-BE49-F238E27FC236}">
                      <a16:creationId xmlns:a16="http://schemas.microsoft.com/office/drawing/2014/main" id="{3C703C2E-E3EB-8948-8D65-095C2107E4D4}"/>
                    </a:ext>
                  </a:extLst>
                </p14:cNvPr>
                <p14:cNvContentPartPr/>
                <p14:nvPr/>
              </p14:nvContentPartPr>
              <p14:xfrm>
                <a:off x="5178547" y="6447178"/>
                <a:ext cx="219240" cy="42840"/>
              </p14:xfrm>
            </p:contentPart>
          </mc:Choice>
          <mc:Fallback>
            <p:pic>
              <p:nvPicPr>
                <p:cNvPr id="70" name="Ink 69">
                  <a:extLst>
                    <a:ext uri="{FF2B5EF4-FFF2-40B4-BE49-F238E27FC236}">
                      <a16:creationId xmlns:a16="http://schemas.microsoft.com/office/drawing/2014/main" id="{3C703C2E-E3EB-8948-8D65-095C2107E4D4}"/>
                    </a:ext>
                  </a:extLst>
                </p:cNvPr>
                <p:cNvPicPr/>
                <p:nvPr/>
              </p:nvPicPr>
              <p:blipFill>
                <a:blip r:embed="rId72"/>
                <a:stretch>
                  <a:fillRect/>
                </a:stretch>
              </p:blipFill>
              <p:spPr>
                <a:xfrm>
                  <a:off x="5170975" y="6439554"/>
                  <a:ext cx="234385" cy="58088"/>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1" name="Ink 70">
                  <a:extLst>
                    <a:ext uri="{FF2B5EF4-FFF2-40B4-BE49-F238E27FC236}">
                      <a16:creationId xmlns:a16="http://schemas.microsoft.com/office/drawing/2014/main" id="{68037EED-86C2-434B-A380-488DF738D55B}"/>
                    </a:ext>
                  </a:extLst>
                </p14:cNvPr>
                <p14:cNvContentPartPr/>
                <p14:nvPr/>
              </p14:nvContentPartPr>
              <p14:xfrm>
                <a:off x="5418667" y="6425938"/>
                <a:ext cx="14400" cy="132840"/>
              </p14:xfrm>
            </p:contentPart>
          </mc:Choice>
          <mc:Fallback>
            <p:pic>
              <p:nvPicPr>
                <p:cNvPr id="71" name="Ink 70">
                  <a:extLst>
                    <a:ext uri="{FF2B5EF4-FFF2-40B4-BE49-F238E27FC236}">
                      <a16:creationId xmlns:a16="http://schemas.microsoft.com/office/drawing/2014/main" id="{68037EED-86C2-434B-A380-488DF738D55B}"/>
                    </a:ext>
                  </a:extLst>
                </p:cNvPr>
                <p:cNvPicPr/>
                <p:nvPr/>
              </p:nvPicPr>
              <p:blipFill>
                <a:blip r:embed="rId74"/>
                <a:stretch>
                  <a:fillRect/>
                </a:stretch>
              </p:blipFill>
              <p:spPr>
                <a:xfrm>
                  <a:off x="5411107" y="6418378"/>
                  <a:ext cx="29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2" name="Ink 71">
                  <a:extLst>
                    <a:ext uri="{FF2B5EF4-FFF2-40B4-BE49-F238E27FC236}">
                      <a16:creationId xmlns:a16="http://schemas.microsoft.com/office/drawing/2014/main" id="{0EB4FDF3-1298-8442-A087-4EC0E997F1D1}"/>
                    </a:ext>
                  </a:extLst>
                </p14:cNvPr>
                <p14:cNvContentPartPr/>
                <p14:nvPr/>
              </p14:nvContentPartPr>
              <p14:xfrm>
                <a:off x="5411467" y="6377338"/>
                <a:ext cx="35640" cy="48960"/>
              </p14:xfrm>
            </p:contentPart>
          </mc:Choice>
          <mc:Fallback>
            <p:pic>
              <p:nvPicPr>
                <p:cNvPr id="72" name="Ink 71">
                  <a:extLst>
                    <a:ext uri="{FF2B5EF4-FFF2-40B4-BE49-F238E27FC236}">
                      <a16:creationId xmlns:a16="http://schemas.microsoft.com/office/drawing/2014/main" id="{0EB4FDF3-1298-8442-A087-4EC0E997F1D1}"/>
                    </a:ext>
                  </a:extLst>
                </p:cNvPr>
                <p:cNvPicPr/>
                <p:nvPr/>
              </p:nvPicPr>
              <p:blipFill>
                <a:blip r:embed="rId76"/>
                <a:stretch>
                  <a:fillRect/>
                </a:stretch>
              </p:blipFill>
              <p:spPr>
                <a:xfrm>
                  <a:off x="5403907" y="6369778"/>
                  <a:ext cx="50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3" name="Ink 72">
                  <a:extLst>
                    <a:ext uri="{FF2B5EF4-FFF2-40B4-BE49-F238E27FC236}">
                      <a16:creationId xmlns:a16="http://schemas.microsoft.com/office/drawing/2014/main" id="{C671D816-0F1B-D945-B972-FA5E43B00674}"/>
                    </a:ext>
                  </a:extLst>
                </p14:cNvPr>
                <p14:cNvContentPartPr/>
                <p14:nvPr/>
              </p14:nvContentPartPr>
              <p14:xfrm>
                <a:off x="5510107" y="6306058"/>
                <a:ext cx="409680" cy="296640"/>
              </p14:xfrm>
            </p:contentPart>
          </mc:Choice>
          <mc:Fallback>
            <p:pic>
              <p:nvPicPr>
                <p:cNvPr id="73" name="Ink 72">
                  <a:extLst>
                    <a:ext uri="{FF2B5EF4-FFF2-40B4-BE49-F238E27FC236}">
                      <a16:creationId xmlns:a16="http://schemas.microsoft.com/office/drawing/2014/main" id="{C671D816-0F1B-D945-B972-FA5E43B00674}"/>
                    </a:ext>
                  </a:extLst>
                </p:cNvPr>
                <p:cNvPicPr/>
                <p:nvPr/>
              </p:nvPicPr>
              <p:blipFill>
                <a:blip r:embed="rId78"/>
                <a:stretch>
                  <a:fillRect/>
                </a:stretch>
              </p:blipFill>
              <p:spPr>
                <a:xfrm>
                  <a:off x="5502547" y="6298498"/>
                  <a:ext cx="4248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5" name="Ink 74">
                  <a:extLst>
                    <a:ext uri="{FF2B5EF4-FFF2-40B4-BE49-F238E27FC236}">
                      <a16:creationId xmlns:a16="http://schemas.microsoft.com/office/drawing/2014/main" id="{94046AE3-E4A2-7141-9EEA-9F8F73529F1C}"/>
                    </a:ext>
                  </a:extLst>
                </p14:cNvPr>
                <p14:cNvContentPartPr/>
                <p14:nvPr/>
              </p14:nvContentPartPr>
              <p14:xfrm>
                <a:off x="3792547" y="6680098"/>
                <a:ext cx="1086120" cy="275400"/>
              </p14:xfrm>
            </p:contentPart>
          </mc:Choice>
          <mc:Fallback>
            <p:pic>
              <p:nvPicPr>
                <p:cNvPr id="75" name="Ink 74">
                  <a:extLst>
                    <a:ext uri="{FF2B5EF4-FFF2-40B4-BE49-F238E27FC236}">
                      <a16:creationId xmlns:a16="http://schemas.microsoft.com/office/drawing/2014/main" id="{94046AE3-E4A2-7141-9EEA-9F8F73529F1C}"/>
                    </a:ext>
                  </a:extLst>
                </p:cNvPr>
                <p:cNvPicPr/>
                <p:nvPr/>
              </p:nvPicPr>
              <p:blipFill>
                <a:blip r:embed="rId80"/>
                <a:stretch>
                  <a:fillRect/>
                </a:stretch>
              </p:blipFill>
              <p:spPr>
                <a:xfrm>
                  <a:off x="3782107" y="6669672"/>
                  <a:ext cx="1106280" cy="295534"/>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6" name="Ink 75">
                  <a:extLst>
                    <a:ext uri="{FF2B5EF4-FFF2-40B4-BE49-F238E27FC236}">
                      <a16:creationId xmlns:a16="http://schemas.microsoft.com/office/drawing/2014/main" id="{03878255-9B7E-6747-AEAC-D2B00D545221}"/>
                    </a:ext>
                  </a:extLst>
                </p14:cNvPr>
                <p14:cNvContentPartPr/>
                <p14:nvPr/>
              </p14:nvContentPartPr>
              <p14:xfrm>
                <a:off x="3535507" y="7124698"/>
                <a:ext cx="260640" cy="233280"/>
              </p14:xfrm>
            </p:contentPart>
          </mc:Choice>
          <mc:Fallback>
            <p:pic>
              <p:nvPicPr>
                <p:cNvPr id="76" name="Ink 75">
                  <a:extLst>
                    <a:ext uri="{FF2B5EF4-FFF2-40B4-BE49-F238E27FC236}">
                      <a16:creationId xmlns:a16="http://schemas.microsoft.com/office/drawing/2014/main" id="{03878255-9B7E-6747-AEAC-D2B00D545221}"/>
                    </a:ext>
                  </a:extLst>
                </p:cNvPr>
                <p:cNvPicPr/>
                <p:nvPr/>
              </p:nvPicPr>
              <p:blipFill>
                <a:blip r:embed="rId82"/>
                <a:stretch>
                  <a:fillRect/>
                </a:stretch>
              </p:blipFill>
              <p:spPr>
                <a:xfrm>
                  <a:off x="3527947" y="7117138"/>
                  <a:ext cx="2757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7" name="Ink 76">
                  <a:extLst>
                    <a:ext uri="{FF2B5EF4-FFF2-40B4-BE49-F238E27FC236}">
                      <a16:creationId xmlns:a16="http://schemas.microsoft.com/office/drawing/2014/main" id="{4CEF04E6-6D10-9245-9BC8-8FB7A50F49D4}"/>
                    </a:ext>
                  </a:extLst>
                </p14:cNvPr>
                <p14:cNvContentPartPr/>
                <p14:nvPr/>
              </p14:nvContentPartPr>
              <p14:xfrm>
                <a:off x="3781747" y="7103458"/>
                <a:ext cx="112320" cy="226440"/>
              </p14:xfrm>
            </p:contentPart>
          </mc:Choice>
          <mc:Fallback>
            <p:pic>
              <p:nvPicPr>
                <p:cNvPr id="77" name="Ink 76">
                  <a:extLst>
                    <a:ext uri="{FF2B5EF4-FFF2-40B4-BE49-F238E27FC236}">
                      <a16:creationId xmlns:a16="http://schemas.microsoft.com/office/drawing/2014/main" id="{4CEF04E6-6D10-9245-9BC8-8FB7A50F49D4}"/>
                    </a:ext>
                  </a:extLst>
                </p:cNvPr>
                <p:cNvPicPr/>
                <p:nvPr/>
              </p:nvPicPr>
              <p:blipFill>
                <a:blip r:embed="rId84"/>
                <a:stretch>
                  <a:fillRect/>
                </a:stretch>
              </p:blipFill>
              <p:spPr>
                <a:xfrm>
                  <a:off x="3774187" y="7095898"/>
                  <a:ext cx="127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8" name="Ink 77">
                  <a:extLst>
                    <a:ext uri="{FF2B5EF4-FFF2-40B4-BE49-F238E27FC236}">
                      <a16:creationId xmlns:a16="http://schemas.microsoft.com/office/drawing/2014/main" id="{F6E77D3E-1748-F249-AE5A-38DCA3A783CA}"/>
                    </a:ext>
                  </a:extLst>
                </p14:cNvPr>
                <p14:cNvContentPartPr/>
                <p14:nvPr/>
              </p14:nvContentPartPr>
              <p14:xfrm>
                <a:off x="3880387" y="7142698"/>
                <a:ext cx="148680" cy="120240"/>
              </p14:xfrm>
            </p:contentPart>
          </mc:Choice>
          <mc:Fallback>
            <p:pic>
              <p:nvPicPr>
                <p:cNvPr id="78" name="Ink 77">
                  <a:extLst>
                    <a:ext uri="{FF2B5EF4-FFF2-40B4-BE49-F238E27FC236}">
                      <a16:creationId xmlns:a16="http://schemas.microsoft.com/office/drawing/2014/main" id="{F6E77D3E-1748-F249-AE5A-38DCA3A783CA}"/>
                    </a:ext>
                  </a:extLst>
                </p:cNvPr>
                <p:cNvPicPr/>
                <p:nvPr/>
              </p:nvPicPr>
              <p:blipFill>
                <a:blip r:embed="rId86"/>
                <a:stretch>
                  <a:fillRect/>
                </a:stretch>
              </p:blipFill>
              <p:spPr>
                <a:xfrm>
                  <a:off x="3869947" y="7132258"/>
                  <a:ext cx="168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9" name="Ink 78">
                  <a:extLst>
                    <a:ext uri="{FF2B5EF4-FFF2-40B4-BE49-F238E27FC236}">
                      <a16:creationId xmlns:a16="http://schemas.microsoft.com/office/drawing/2014/main" id="{843EDD73-0CFA-354F-9D0E-FD930FCF1814}"/>
                    </a:ext>
                  </a:extLst>
                </p14:cNvPr>
                <p14:cNvContentPartPr/>
                <p14:nvPr/>
              </p14:nvContentPartPr>
              <p14:xfrm>
                <a:off x="3888307" y="7030018"/>
                <a:ext cx="211320" cy="35640"/>
              </p14:xfrm>
            </p:contentPart>
          </mc:Choice>
          <mc:Fallback>
            <p:pic>
              <p:nvPicPr>
                <p:cNvPr id="79" name="Ink 78">
                  <a:extLst>
                    <a:ext uri="{FF2B5EF4-FFF2-40B4-BE49-F238E27FC236}">
                      <a16:creationId xmlns:a16="http://schemas.microsoft.com/office/drawing/2014/main" id="{843EDD73-0CFA-354F-9D0E-FD930FCF1814}"/>
                    </a:ext>
                  </a:extLst>
                </p:cNvPr>
                <p:cNvPicPr/>
                <p:nvPr/>
              </p:nvPicPr>
              <p:blipFill>
                <a:blip r:embed="rId88"/>
                <a:stretch>
                  <a:fillRect/>
                </a:stretch>
              </p:blipFill>
              <p:spPr>
                <a:xfrm>
                  <a:off x="3877867" y="7019578"/>
                  <a:ext cx="231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0" name="Ink 79">
                  <a:extLst>
                    <a:ext uri="{FF2B5EF4-FFF2-40B4-BE49-F238E27FC236}">
                      <a16:creationId xmlns:a16="http://schemas.microsoft.com/office/drawing/2014/main" id="{813F346A-8AB2-6740-AFFD-CBC81506835A}"/>
                    </a:ext>
                  </a:extLst>
                </p14:cNvPr>
                <p14:cNvContentPartPr/>
                <p14:nvPr/>
              </p14:nvContentPartPr>
              <p14:xfrm>
                <a:off x="3986227" y="6881698"/>
                <a:ext cx="92160" cy="433800"/>
              </p14:xfrm>
            </p:contentPart>
          </mc:Choice>
          <mc:Fallback>
            <p:pic>
              <p:nvPicPr>
                <p:cNvPr id="80" name="Ink 79">
                  <a:extLst>
                    <a:ext uri="{FF2B5EF4-FFF2-40B4-BE49-F238E27FC236}">
                      <a16:creationId xmlns:a16="http://schemas.microsoft.com/office/drawing/2014/main" id="{813F346A-8AB2-6740-AFFD-CBC81506835A}"/>
                    </a:ext>
                  </a:extLst>
                </p:cNvPr>
                <p:cNvPicPr/>
                <p:nvPr/>
              </p:nvPicPr>
              <p:blipFill>
                <a:blip r:embed="rId90"/>
                <a:stretch>
                  <a:fillRect/>
                </a:stretch>
              </p:blipFill>
              <p:spPr>
                <a:xfrm>
                  <a:off x="3978667" y="6874138"/>
                  <a:ext cx="10728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1" name="Ink 80">
                  <a:extLst>
                    <a:ext uri="{FF2B5EF4-FFF2-40B4-BE49-F238E27FC236}">
                      <a16:creationId xmlns:a16="http://schemas.microsoft.com/office/drawing/2014/main" id="{E00752AC-0901-524A-9A08-4BB98514EDFE}"/>
                    </a:ext>
                  </a:extLst>
                </p14:cNvPr>
                <p14:cNvContentPartPr/>
                <p14:nvPr/>
              </p14:nvContentPartPr>
              <p14:xfrm>
                <a:off x="4078027" y="6911578"/>
                <a:ext cx="360360" cy="351720"/>
              </p14:xfrm>
            </p:contentPart>
          </mc:Choice>
          <mc:Fallback>
            <p:pic>
              <p:nvPicPr>
                <p:cNvPr id="81" name="Ink 80">
                  <a:extLst>
                    <a:ext uri="{FF2B5EF4-FFF2-40B4-BE49-F238E27FC236}">
                      <a16:creationId xmlns:a16="http://schemas.microsoft.com/office/drawing/2014/main" id="{E00752AC-0901-524A-9A08-4BB98514EDFE}"/>
                    </a:ext>
                  </a:extLst>
                </p:cNvPr>
                <p:cNvPicPr/>
                <p:nvPr/>
              </p:nvPicPr>
              <p:blipFill>
                <a:blip r:embed="rId92"/>
                <a:stretch>
                  <a:fillRect/>
                </a:stretch>
              </p:blipFill>
              <p:spPr>
                <a:xfrm>
                  <a:off x="4070467" y="6904010"/>
                  <a:ext cx="375480" cy="366855"/>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 name="Ink 81">
                  <a:extLst>
                    <a:ext uri="{FF2B5EF4-FFF2-40B4-BE49-F238E27FC236}">
                      <a16:creationId xmlns:a16="http://schemas.microsoft.com/office/drawing/2014/main" id="{68E6BEDD-8055-5B43-B6DD-B60F05B7F84B}"/>
                    </a:ext>
                  </a:extLst>
                </p14:cNvPr>
                <p14:cNvContentPartPr/>
                <p14:nvPr/>
              </p14:nvContentPartPr>
              <p14:xfrm>
                <a:off x="4430827" y="6841018"/>
                <a:ext cx="99000" cy="351720"/>
              </p14:xfrm>
            </p:contentPart>
          </mc:Choice>
          <mc:Fallback>
            <p:pic>
              <p:nvPicPr>
                <p:cNvPr id="82" name="Ink 81">
                  <a:extLst>
                    <a:ext uri="{FF2B5EF4-FFF2-40B4-BE49-F238E27FC236}">
                      <a16:creationId xmlns:a16="http://schemas.microsoft.com/office/drawing/2014/main" id="{68E6BEDD-8055-5B43-B6DD-B60F05B7F84B}"/>
                    </a:ext>
                  </a:extLst>
                </p:cNvPr>
                <p:cNvPicPr/>
                <p:nvPr/>
              </p:nvPicPr>
              <p:blipFill>
                <a:blip r:embed="rId94"/>
                <a:stretch>
                  <a:fillRect/>
                </a:stretch>
              </p:blipFill>
              <p:spPr>
                <a:xfrm>
                  <a:off x="4423294" y="6833450"/>
                  <a:ext cx="114065" cy="366855"/>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3" name="Ink 82">
                  <a:extLst>
                    <a:ext uri="{FF2B5EF4-FFF2-40B4-BE49-F238E27FC236}">
                      <a16:creationId xmlns:a16="http://schemas.microsoft.com/office/drawing/2014/main" id="{A921FA83-1AB8-E445-BF84-076795B8E7D5}"/>
                    </a:ext>
                  </a:extLst>
                </p14:cNvPr>
                <p14:cNvContentPartPr/>
                <p14:nvPr/>
              </p14:nvContentPartPr>
              <p14:xfrm>
                <a:off x="4543507" y="6850378"/>
                <a:ext cx="261360" cy="361800"/>
              </p14:xfrm>
            </p:contentPart>
          </mc:Choice>
          <mc:Fallback>
            <p:pic>
              <p:nvPicPr>
                <p:cNvPr id="83" name="Ink 82">
                  <a:extLst>
                    <a:ext uri="{FF2B5EF4-FFF2-40B4-BE49-F238E27FC236}">
                      <a16:creationId xmlns:a16="http://schemas.microsoft.com/office/drawing/2014/main" id="{A921FA83-1AB8-E445-BF84-076795B8E7D5}"/>
                    </a:ext>
                  </a:extLst>
                </p:cNvPr>
                <p:cNvPicPr/>
                <p:nvPr/>
              </p:nvPicPr>
              <p:blipFill>
                <a:blip r:embed="rId96"/>
                <a:stretch>
                  <a:fillRect/>
                </a:stretch>
              </p:blipFill>
              <p:spPr>
                <a:xfrm>
                  <a:off x="4535947" y="6842818"/>
                  <a:ext cx="27648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4" name="Ink 83">
                  <a:extLst>
                    <a:ext uri="{FF2B5EF4-FFF2-40B4-BE49-F238E27FC236}">
                      <a16:creationId xmlns:a16="http://schemas.microsoft.com/office/drawing/2014/main" id="{65798842-129E-3641-BE12-887F0DC3C693}"/>
                    </a:ext>
                  </a:extLst>
                </p14:cNvPr>
                <p14:cNvContentPartPr/>
                <p14:nvPr/>
              </p14:nvContentPartPr>
              <p14:xfrm>
                <a:off x="4565467" y="6945418"/>
                <a:ext cx="415800" cy="63720"/>
              </p14:xfrm>
            </p:contentPart>
          </mc:Choice>
          <mc:Fallback>
            <p:pic>
              <p:nvPicPr>
                <p:cNvPr id="84" name="Ink 83">
                  <a:extLst>
                    <a:ext uri="{FF2B5EF4-FFF2-40B4-BE49-F238E27FC236}">
                      <a16:creationId xmlns:a16="http://schemas.microsoft.com/office/drawing/2014/main" id="{65798842-129E-3641-BE12-887F0DC3C693}"/>
                    </a:ext>
                  </a:extLst>
                </p:cNvPr>
                <p:cNvPicPr/>
                <p:nvPr/>
              </p:nvPicPr>
              <p:blipFill>
                <a:blip r:embed="rId98"/>
                <a:stretch>
                  <a:fillRect/>
                </a:stretch>
              </p:blipFill>
              <p:spPr>
                <a:xfrm>
                  <a:off x="4557907" y="6937900"/>
                  <a:ext cx="430920" cy="78755"/>
                </a:xfrm>
                <a:prstGeom prst="rect">
                  <a:avLst/>
                </a:prstGeom>
              </p:spPr>
            </p:pic>
          </mc:Fallback>
        </mc:AlternateContent>
      </p:grpSp>
    </p:spTree>
    <p:extLst>
      <p:ext uri="{BB962C8B-B14F-4D97-AF65-F5344CB8AC3E}">
        <p14:creationId xmlns:p14="http://schemas.microsoft.com/office/powerpoint/2010/main" val="371605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Sean King</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1078712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Stephen Wong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A5D156EA-8B9E-BC49-AC7B-BD7A4CD8CA64}"/>
              </a:ext>
            </a:extLst>
          </p:cNvPr>
          <p:cNvGrpSpPr/>
          <p:nvPr/>
        </p:nvGrpSpPr>
        <p:grpSpPr>
          <a:xfrm>
            <a:off x="539227" y="2891098"/>
            <a:ext cx="194760" cy="261360"/>
            <a:chOff x="539227" y="2891098"/>
            <a:chExt cx="194760" cy="26136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53B88A9-B16B-0941-BDFF-0EE1971E1CC8}"/>
                    </a:ext>
                  </a:extLst>
                </p14:cNvPr>
                <p14:cNvContentPartPr/>
                <p14:nvPr/>
              </p14:nvContentPartPr>
              <p14:xfrm>
                <a:off x="585307" y="2891098"/>
                <a:ext cx="120240" cy="198000"/>
              </p14:xfrm>
            </p:contentPart>
          </mc:Choice>
          <mc:Fallback>
            <p:pic>
              <p:nvPicPr>
                <p:cNvPr id="2" name="Ink 1">
                  <a:extLst>
                    <a:ext uri="{FF2B5EF4-FFF2-40B4-BE49-F238E27FC236}">
                      <a16:creationId xmlns:a16="http://schemas.microsoft.com/office/drawing/2014/main" id="{653B88A9-B16B-0941-BDFF-0EE1971E1CC8}"/>
                    </a:ext>
                  </a:extLst>
                </p:cNvPr>
                <p:cNvPicPr/>
                <p:nvPr/>
              </p:nvPicPr>
              <p:blipFill>
                <a:blip r:embed="rId4"/>
                <a:stretch>
                  <a:fillRect/>
                </a:stretch>
              </p:blipFill>
              <p:spPr>
                <a:xfrm>
                  <a:off x="577747" y="2883538"/>
                  <a:ext cx="1353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ADAEB3B8-8E35-7746-B5B2-C7B49864D3ED}"/>
                    </a:ext>
                  </a:extLst>
                </p14:cNvPr>
                <p14:cNvContentPartPr/>
                <p14:nvPr/>
              </p14:nvContentPartPr>
              <p14:xfrm>
                <a:off x="539227" y="2905138"/>
                <a:ext cx="194760" cy="247320"/>
              </p14:xfrm>
            </p:contentPart>
          </mc:Choice>
          <mc:Fallback>
            <p:pic>
              <p:nvPicPr>
                <p:cNvPr id="5" name="Ink 4">
                  <a:extLst>
                    <a:ext uri="{FF2B5EF4-FFF2-40B4-BE49-F238E27FC236}">
                      <a16:creationId xmlns:a16="http://schemas.microsoft.com/office/drawing/2014/main" id="{ADAEB3B8-8E35-7746-B5B2-C7B49864D3ED}"/>
                    </a:ext>
                  </a:extLst>
                </p:cNvPr>
                <p:cNvPicPr/>
                <p:nvPr/>
              </p:nvPicPr>
              <p:blipFill>
                <a:blip r:embed="rId6"/>
                <a:stretch>
                  <a:fillRect/>
                </a:stretch>
              </p:blipFill>
              <p:spPr>
                <a:xfrm>
                  <a:off x="531667" y="2897578"/>
                  <a:ext cx="209880" cy="262440"/>
                </a:xfrm>
                <a:prstGeom prst="rect">
                  <a:avLst/>
                </a:prstGeom>
              </p:spPr>
            </p:pic>
          </mc:Fallback>
        </mc:AlternateContent>
      </p:grpSp>
      <p:grpSp>
        <p:nvGrpSpPr>
          <p:cNvPr id="32" name="Group 31">
            <a:extLst>
              <a:ext uri="{FF2B5EF4-FFF2-40B4-BE49-F238E27FC236}">
                <a16:creationId xmlns:a16="http://schemas.microsoft.com/office/drawing/2014/main" id="{F4C11E91-8671-534D-A733-CA76DAA97664}"/>
              </a:ext>
            </a:extLst>
          </p:cNvPr>
          <p:cNvGrpSpPr/>
          <p:nvPr/>
        </p:nvGrpSpPr>
        <p:grpSpPr>
          <a:xfrm>
            <a:off x="515827" y="1981738"/>
            <a:ext cx="242640" cy="245880"/>
            <a:chOff x="515827" y="1981738"/>
            <a:chExt cx="242640" cy="245880"/>
          </a:xfrm>
        </p:grpSpPr>
        <mc:AlternateContent xmlns:mc="http://schemas.openxmlformats.org/markup-compatibility/2006">
          <mc:Choice xmlns:p14="http://schemas.microsoft.com/office/powerpoint/2010/main" Requires="p14">
            <p:contentPart p14:bwMode="auto" r:id="rId7">
              <p14:nvContentPartPr>
                <p14:cNvPr id="25" name="Ink 24">
                  <a:extLst>
                    <a:ext uri="{FF2B5EF4-FFF2-40B4-BE49-F238E27FC236}">
                      <a16:creationId xmlns:a16="http://schemas.microsoft.com/office/drawing/2014/main" id="{5DE9636B-9F85-6B46-9633-142FC091F403}"/>
                    </a:ext>
                  </a:extLst>
                </p14:cNvPr>
                <p14:cNvContentPartPr/>
                <p14:nvPr/>
              </p14:nvContentPartPr>
              <p14:xfrm>
                <a:off x="515827" y="1981738"/>
                <a:ext cx="198000" cy="209520"/>
              </p14:xfrm>
            </p:contentPart>
          </mc:Choice>
          <mc:Fallback>
            <p:pic>
              <p:nvPicPr>
                <p:cNvPr id="25" name="Ink 24">
                  <a:extLst>
                    <a:ext uri="{FF2B5EF4-FFF2-40B4-BE49-F238E27FC236}">
                      <a16:creationId xmlns:a16="http://schemas.microsoft.com/office/drawing/2014/main" id="{5DE9636B-9F85-6B46-9633-142FC091F403}"/>
                    </a:ext>
                  </a:extLst>
                </p:cNvPr>
                <p:cNvPicPr/>
                <p:nvPr/>
              </p:nvPicPr>
              <p:blipFill>
                <a:blip r:embed="rId8"/>
                <a:stretch>
                  <a:fillRect/>
                </a:stretch>
              </p:blipFill>
              <p:spPr>
                <a:xfrm>
                  <a:off x="508267" y="1974178"/>
                  <a:ext cx="213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 name="Ink 28">
                  <a:extLst>
                    <a:ext uri="{FF2B5EF4-FFF2-40B4-BE49-F238E27FC236}">
                      <a16:creationId xmlns:a16="http://schemas.microsoft.com/office/drawing/2014/main" id="{7B1E4C7C-2A8E-B441-ABFA-96C71043FB87}"/>
                    </a:ext>
                  </a:extLst>
                </p14:cNvPr>
                <p14:cNvContentPartPr/>
                <p14:nvPr/>
              </p14:nvContentPartPr>
              <p14:xfrm>
                <a:off x="564427" y="2023498"/>
                <a:ext cx="194040" cy="204120"/>
              </p14:xfrm>
            </p:contentPart>
          </mc:Choice>
          <mc:Fallback>
            <p:pic>
              <p:nvPicPr>
                <p:cNvPr id="29" name="Ink 28">
                  <a:extLst>
                    <a:ext uri="{FF2B5EF4-FFF2-40B4-BE49-F238E27FC236}">
                      <a16:creationId xmlns:a16="http://schemas.microsoft.com/office/drawing/2014/main" id="{7B1E4C7C-2A8E-B441-ABFA-96C71043FB87}"/>
                    </a:ext>
                  </a:extLst>
                </p:cNvPr>
                <p:cNvPicPr/>
                <p:nvPr/>
              </p:nvPicPr>
              <p:blipFill>
                <a:blip r:embed="rId10"/>
                <a:stretch>
                  <a:fillRect/>
                </a:stretch>
              </p:blipFill>
              <p:spPr>
                <a:xfrm>
                  <a:off x="556867" y="2015938"/>
                  <a:ext cx="209160" cy="219240"/>
                </a:xfrm>
                <a:prstGeom prst="rect">
                  <a:avLst/>
                </a:prstGeom>
              </p:spPr>
            </p:pic>
          </mc:Fallback>
        </mc:AlternateContent>
      </p:grpSp>
      <p:grpSp>
        <p:nvGrpSpPr>
          <p:cNvPr id="35" name="Group 34">
            <a:extLst>
              <a:ext uri="{FF2B5EF4-FFF2-40B4-BE49-F238E27FC236}">
                <a16:creationId xmlns:a16="http://schemas.microsoft.com/office/drawing/2014/main" id="{12F40AFC-09C8-054E-90DC-0E98F7D98B80}"/>
              </a:ext>
            </a:extLst>
          </p:cNvPr>
          <p:cNvGrpSpPr/>
          <p:nvPr/>
        </p:nvGrpSpPr>
        <p:grpSpPr>
          <a:xfrm>
            <a:off x="486667" y="1501858"/>
            <a:ext cx="289440" cy="309960"/>
            <a:chOff x="486667" y="1501858"/>
            <a:chExt cx="289440" cy="309960"/>
          </a:xfrm>
        </p:grpSpPr>
        <mc:AlternateContent xmlns:mc="http://schemas.openxmlformats.org/markup-compatibility/2006">
          <mc:Choice xmlns:p14="http://schemas.microsoft.com/office/powerpoint/2010/main" Requires="p14">
            <p:contentPart p14:bwMode="auto" r:id="rId11">
              <p14:nvContentPartPr>
                <p14:cNvPr id="33" name="Ink 32">
                  <a:extLst>
                    <a:ext uri="{FF2B5EF4-FFF2-40B4-BE49-F238E27FC236}">
                      <a16:creationId xmlns:a16="http://schemas.microsoft.com/office/drawing/2014/main" id="{C31DCBB3-EBDE-D342-86FF-AB6C4485C9AF}"/>
                    </a:ext>
                  </a:extLst>
                </p14:cNvPr>
                <p14:cNvContentPartPr/>
                <p14:nvPr/>
              </p14:nvContentPartPr>
              <p14:xfrm>
                <a:off x="486667" y="1501858"/>
                <a:ext cx="258120" cy="309960"/>
              </p14:xfrm>
            </p:contentPart>
          </mc:Choice>
          <mc:Fallback>
            <p:pic>
              <p:nvPicPr>
                <p:cNvPr id="33" name="Ink 32">
                  <a:extLst>
                    <a:ext uri="{FF2B5EF4-FFF2-40B4-BE49-F238E27FC236}">
                      <a16:creationId xmlns:a16="http://schemas.microsoft.com/office/drawing/2014/main" id="{C31DCBB3-EBDE-D342-86FF-AB6C4485C9AF}"/>
                    </a:ext>
                  </a:extLst>
                </p:cNvPr>
                <p:cNvPicPr/>
                <p:nvPr/>
              </p:nvPicPr>
              <p:blipFill>
                <a:blip r:embed="rId12"/>
                <a:stretch>
                  <a:fillRect/>
                </a:stretch>
              </p:blipFill>
              <p:spPr>
                <a:xfrm>
                  <a:off x="479118" y="1494298"/>
                  <a:ext cx="273219"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4" name="Ink 33">
                  <a:extLst>
                    <a:ext uri="{FF2B5EF4-FFF2-40B4-BE49-F238E27FC236}">
                      <a16:creationId xmlns:a16="http://schemas.microsoft.com/office/drawing/2014/main" id="{39D5198D-9883-6646-AE3B-063F82631EFE}"/>
                    </a:ext>
                  </a:extLst>
                </p14:cNvPr>
                <p14:cNvContentPartPr/>
                <p14:nvPr/>
              </p14:nvContentPartPr>
              <p14:xfrm>
                <a:off x="557947" y="1558378"/>
                <a:ext cx="218160" cy="182880"/>
              </p14:xfrm>
            </p:contentPart>
          </mc:Choice>
          <mc:Fallback>
            <p:pic>
              <p:nvPicPr>
                <p:cNvPr id="34" name="Ink 33">
                  <a:extLst>
                    <a:ext uri="{FF2B5EF4-FFF2-40B4-BE49-F238E27FC236}">
                      <a16:creationId xmlns:a16="http://schemas.microsoft.com/office/drawing/2014/main" id="{39D5198D-9883-6646-AE3B-063F82631EFE}"/>
                    </a:ext>
                  </a:extLst>
                </p:cNvPr>
                <p:cNvPicPr/>
                <p:nvPr/>
              </p:nvPicPr>
              <p:blipFill>
                <a:blip r:embed="rId14"/>
                <a:stretch>
                  <a:fillRect/>
                </a:stretch>
              </p:blipFill>
              <p:spPr>
                <a:xfrm>
                  <a:off x="550387" y="1550818"/>
                  <a:ext cx="233280" cy="198000"/>
                </a:xfrm>
                <a:prstGeom prst="rect">
                  <a:avLst/>
                </a:prstGeom>
              </p:spPr>
            </p:pic>
          </mc:Fallback>
        </mc:AlternateContent>
      </p:grpSp>
      <p:grpSp>
        <p:nvGrpSpPr>
          <p:cNvPr id="38" name="Group 37">
            <a:extLst>
              <a:ext uri="{FF2B5EF4-FFF2-40B4-BE49-F238E27FC236}">
                <a16:creationId xmlns:a16="http://schemas.microsoft.com/office/drawing/2014/main" id="{4EC97AC9-9405-0541-AD3E-1E3C96B2075C}"/>
              </a:ext>
            </a:extLst>
          </p:cNvPr>
          <p:cNvGrpSpPr/>
          <p:nvPr/>
        </p:nvGrpSpPr>
        <p:grpSpPr>
          <a:xfrm>
            <a:off x="489907" y="3435418"/>
            <a:ext cx="293760" cy="359280"/>
            <a:chOff x="489907" y="3435418"/>
            <a:chExt cx="293760" cy="359280"/>
          </a:xfrm>
        </p:grpSpPr>
        <mc:AlternateContent xmlns:mc="http://schemas.openxmlformats.org/markup-compatibility/2006">
          <mc:Choice xmlns:p14="http://schemas.microsoft.com/office/powerpoint/2010/main" Requires="p14">
            <p:contentPart p14:bwMode="auto" r:id="rId15">
              <p14:nvContentPartPr>
                <p14:cNvPr id="36" name="Ink 35">
                  <a:extLst>
                    <a:ext uri="{FF2B5EF4-FFF2-40B4-BE49-F238E27FC236}">
                      <a16:creationId xmlns:a16="http://schemas.microsoft.com/office/drawing/2014/main" id="{55C710C0-E0D2-A746-9EEB-DB642BFEEC0B}"/>
                    </a:ext>
                  </a:extLst>
                </p14:cNvPr>
                <p14:cNvContentPartPr/>
                <p14:nvPr/>
              </p14:nvContentPartPr>
              <p14:xfrm>
                <a:off x="489907" y="3435418"/>
                <a:ext cx="251280" cy="359280"/>
              </p14:xfrm>
            </p:contentPart>
          </mc:Choice>
          <mc:Fallback>
            <p:pic>
              <p:nvPicPr>
                <p:cNvPr id="36" name="Ink 35">
                  <a:extLst>
                    <a:ext uri="{FF2B5EF4-FFF2-40B4-BE49-F238E27FC236}">
                      <a16:creationId xmlns:a16="http://schemas.microsoft.com/office/drawing/2014/main" id="{55C710C0-E0D2-A746-9EEB-DB642BFEEC0B}"/>
                    </a:ext>
                  </a:extLst>
                </p:cNvPr>
                <p:cNvPicPr/>
                <p:nvPr/>
              </p:nvPicPr>
              <p:blipFill>
                <a:blip r:embed="rId16"/>
                <a:stretch>
                  <a:fillRect/>
                </a:stretch>
              </p:blipFill>
              <p:spPr>
                <a:xfrm>
                  <a:off x="482347" y="3427858"/>
                  <a:ext cx="26640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7" name="Ink 36">
                  <a:extLst>
                    <a:ext uri="{FF2B5EF4-FFF2-40B4-BE49-F238E27FC236}">
                      <a16:creationId xmlns:a16="http://schemas.microsoft.com/office/drawing/2014/main" id="{46999CFE-8348-274D-AB89-F0433D33BC89}"/>
                    </a:ext>
                  </a:extLst>
                </p14:cNvPr>
                <p14:cNvContentPartPr/>
                <p14:nvPr/>
              </p14:nvContentPartPr>
              <p14:xfrm>
                <a:off x="551107" y="3462778"/>
                <a:ext cx="232560" cy="253440"/>
              </p14:xfrm>
            </p:contentPart>
          </mc:Choice>
          <mc:Fallback>
            <p:pic>
              <p:nvPicPr>
                <p:cNvPr id="37" name="Ink 36">
                  <a:extLst>
                    <a:ext uri="{FF2B5EF4-FFF2-40B4-BE49-F238E27FC236}">
                      <a16:creationId xmlns:a16="http://schemas.microsoft.com/office/drawing/2014/main" id="{46999CFE-8348-274D-AB89-F0433D33BC89}"/>
                    </a:ext>
                  </a:extLst>
                </p:cNvPr>
                <p:cNvPicPr/>
                <p:nvPr/>
              </p:nvPicPr>
              <p:blipFill>
                <a:blip r:embed="rId18"/>
                <a:stretch>
                  <a:fillRect/>
                </a:stretch>
              </p:blipFill>
              <p:spPr>
                <a:xfrm>
                  <a:off x="543547" y="3455229"/>
                  <a:ext cx="247680" cy="268539"/>
                </a:xfrm>
                <a:prstGeom prst="rect">
                  <a:avLst/>
                </a:prstGeom>
              </p:spPr>
            </p:pic>
          </mc:Fallback>
        </mc:AlternateContent>
      </p:grpSp>
      <p:grpSp>
        <p:nvGrpSpPr>
          <p:cNvPr id="41" name="Group 40">
            <a:extLst>
              <a:ext uri="{FF2B5EF4-FFF2-40B4-BE49-F238E27FC236}">
                <a16:creationId xmlns:a16="http://schemas.microsoft.com/office/drawing/2014/main" id="{26E9B763-430B-2D49-9684-D4A7147BA17B}"/>
              </a:ext>
            </a:extLst>
          </p:cNvPr>
          <p:cNvGrpSpPr/>
          <p:nvPr/>
        </p:nvGrpSpPr>
        <p:grpSpPr>
          <a:xfrm>
            <a:off x="8283907" y="2652058"/>
            <a:ext cx="209520" cy="267840"/>
            <a:chOff x="8283907" y="2652058"/>
            <a:chExt cx="209520" cy="267840"/>
          </a:xfrm>
        </p:grpSpPr>
        <mc:AlternateContent xmlns:mc="http://schemas.openxmlformats.org/markup-compatibility/2006">
          <mc:Choice xmlns:p14="http://schemas.microsoft.com/office/powerpoint/2010/main" Requires="p14">
            <p:contentPart p14:bwMode="auto" r:id="rId19">
              <p14:nvContentPartPr>
                <p14:cNvPr id="39" name="Ink 38">
                  <a:extLst>
                    <a:ext uri="{FF2B5EF4-FFF2-40B4-BE49-F238E27FC236}">
                      <a16:creationId xmlns:a16="http://schemas.microsoft.com/office/drawing/2014/main" id="{10958810-0017-DB40-9E0E-EA57E22103E3}"/>
                    </a:ext>
                  </a:extLst>
                </p14:cNvPr>
                <p14:cNvContentPartPr/>
                <p14:nvPr/>
              </p14:nvContentPartPr>
              <p14:xfrm>
                <a:off x="8283907" y="2652058"/>
                <a:ext cx="209520" cy="267840"/>
              </p14:xfrm>
            </p:contentPart>
          </mc:Choice>
          <mc:Fallback>
            <p:pic>
              <p:nvPicPr>
                <p:cNvPr id="39" name="Ink 38">
                  <a:extLst>
                    <a:ext uri="{FF2B5EF4-FFF2-40B4-BE49-F238E27FC236}">
                      <a16:creationId xmlns:a16="http://schemas.microsoft.com/office/drawing/2014/main" id="{10958810-0017-DB40-9E0E-EA57E22103E3}"/>
                    </a:ext>
                  </a:extLst>
                </p:cNvPr>
                <p:cNvPicPr/>
                <p:nvPr/>
              </p:nvPicPr>
              <p:blipFill>
                <a:blip r:embed="rId20"/>
                <a:stretch>
                  <a:fillRect/>
                </a:stretch>
              </p:blipFill>
              <p:spPr>
                <a:xfrm>
                  <a:off x="8276360" y="2644488"/>
                  <a:ext cx="224614" cy="2829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0" name="Ink 39">
                  <a:extLst>
                    <a:ext uri="{FF2B5EF4-FFF2-40B4-BE49-F238E27FC236}">
                      <a16:creationId xmlns:a16="http://schemas.microsoft.com/office/drawing/2014/main" id="{6A0ED576-A45F-754C-B716-9C79BA3078D0}"/>
                    </a:ext>
                  </a:extLst>
                </p14:cNvPr>
                <p14:cNvContentPartPr/>
                <p14:nvPr/>
              </p14:nvContentPartPr>
              <p14:xfrm>
                <a:off x="8305147" y="2721898"/>
                <a:ext cx="182880" cy="134280"/>
              </p14:xfrm>
            </p:contentPart>
          </mc:Choice>
          <mc:Fallback>
            <p:pic>
              <p:nvPicPr>
                <p:cNvPr id="40" name="Ink 39">
                  <a:extLst>
                    <a:ext uri="{FF2B5EF4-FFF2-40B4-BE49-F238E27FC236}">
                      <a16:creationId xmlns:a16="http://schemas.microsoft.com/office/drawing/2014/main" id="{6A0ED576-A45F-754C-B716-9C79BA3078D0}"/>
                    </a:ext>
                  </a:extLst>
                </p:cNvPr>
                <p:cNvPicPr/>
                <p:nvPr/>
              </p:nvPicPr>
              <p:blipFill>
                <a:blip r:embed="rId22"/>
                <a:stretch>
                  <a:fillRect/>
                </a:stretch>
              </p:blipFill>
              <p:spPr>
                <a:xfrm>
                  <a:off x="8297587" y="2714358"/>
                  <a:ext cx="198000" cy="14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42" name="Ink 41">
                <a:extLst>
                  <a:ext uri="{FF2B5EF4-FFF2-40B4-BE49-F238E27FC236}">
                    <a16:creationId xmlns:a16="http://schemas.microsoft.com/office/drawing/2014/main" id="{55851EDA-16E9-704A-B5C9-0BB73171F07D}"/>
                  </a:ext>
                </a:extLst>
              </p14:cNvPr>
              <p14:cNvContentPartPr/>
              <p14:nvPr/>
            </p14:nvContentPartPr>
            <p14:xfrm>
              <a:off x="9701947" y="4733578"/>
              <a:ext cx="429840" cy="478440"/>
            </p14:xfrm>
          </p:contentPart>
        </mc:Choice>
        <mc:Fallback>
          <p:pic>
            <p:nvPicPr>
              <p:cNvPr id="42" name="Ink 41">
                <a:extLst>
                  <a:ext uri="{FF2B5EF4-FFF2-40B4-BE49-F238E27FC236}">
                    <a16:creationId xmlns:a16="http://schemas.microsoft.com/office/drawing/2014/main" id="{55851EDA-16E9-704A-B5C9-0BB73171F07D}"/>
                  </a:ext>
                </a:extLst>
              </p:cNvPr>
              <p:cNvPicPr/>
              <p:nvPr/>
            </p:nvPicPr>
            <p:blipFill>
              <a:blip r:embed="rId24"/>
              <a:stretch>
                <a:fillRect/>
              </a:stretch>
            </p:blipFill>
            <p:spPr>
              <a:xfrm>
                <a:off x="9694387" y="4726024"/>
                <a:ext cx="444960" cy="493549"/>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 name="Ink 42">
                <a:extLst>
                  <a:ext uri="{FF2B5EF4-FFF2-40B4-BE49-F238E27FC236}">
                    <a16:creationId xmlns:a16="http://schemas.microsoft.com/office/drawing/2014/main" id="{15F8F362-23DA-5141-85CF-3390E215ADFD}"/>
                  </a:ext>
                </a:extLst>
              </p14:cNvPr>
              <p14:cNvContentPartPr/>
              <p14:nvPr/>
            </p14:nvContentPartPr>
            <p14:xfrm>
              <a:off x="6004027" y="4753738"/>
              <a:ext cx="345960" cy="484920"/>
            </p14:xfrm>
          </p:contentPart>
        </mc:Choice>
        <mc:Fallback>
          <p:pic>
            <p:nvPicPr>
              <p:cNvPr id="43" name="Ink 42">
                <a:extLst>
                  <a:ext uri="{FF2B5EF4-FFF2-40B4-BE49-F238E27FC236}">
                    <a16:creationId xmlns:a16="http://schemas.microsoft.com/office/drawing/2014/main" id="{15F8F362-23DA-5141-85CF-3390E215ADFD}"/>
                  </a:ext>
                </a:extLst>
              </p:cNvPr>
              <p:cNvPicPr/>
              <p:nvPr/>
            </p:nvPicPr>
            <p:blipFill>
              <a:blip r:embed="rId26"/>
              <a:stretch>
                <a:fillRect/>
              </a:stretch>
            </p:blipFill>
            <p:spPr>
              <a:xfrm>
                <a:off x="5996467" y="4746178"/>
                <a:ext cx="361080" cy="500040"/>
              </a:xfrm>
              <a:prstGeom prst="rect">
                <a:avLst/>
              </a:prstGeom>
            </p:spPr>
          </p:pic>
        </mc:Fallback>
      </mc:AlternateContent>
      <p:grpSp>
        <p:nvGrpSpPr>
          <p:cNvPr id="46" name="Group 45">
            <a:extLst>
              <a:ext uri="{FF2B5EF4-FFF2-40B4-BE49-F238E27FC236}">
                <a16:creationId xmlns:a16="http://schemas.microsoft.com/office/drawing/2014/main" id="{1BE5CB83-1F84-C14F-8D69-9E803984C1CF}"/>
              </a:ext>
            </a:extLst>
          </p:cNvPr>
          <p:cNvGrpSpPr/>
          <p:nvPr/>
        </p:nvGrpSpPr>
        <p:grpSpPr>
          <a:xfrm>
            <a:off x="4395547" y="1362538"/>
            <a:ext cx="169560" cy="273240"/>
            <a:chOff x="4395547" y="1362538"/>
            <a:chExt cx="169560" cy="273240"/>
          </a:xfrm>
        </p:grpSpPr>
        <mc:AlternateContent xmlns:mc="http://schemas.openxmlformats.org/markup-compatibility/2006">
          <mc:Choice xmlns:p14="http://schemas.microsoft.com/office/powerpoint/2010/main" Requires="p14">
            <p:contentPart p14:bwMode="auto" r:id="rId27">
              <p14:nvContentPartPr>
                <p14:cNvPr id="44" name="Ink 43">
                  <a:extLst>
                    <a:ext uri="{FF2B5EF4-FFF2-40B4-BE49-F238E27FC236}">
                      <a16:creationId xmlns:a16="http://schemas.microsoft.com/office/drawing/2014/main" id="{7920898C-FBF4-F046-A7A0-7DB1E00DF157}"/>
                    </a:ext>
                  </a:extLst>
                </p14:cNvPr>
                <p14:cNvContentPartPr/>
                <p14:nvPr/>
              </p14:nvContentPartPr>
              <p14:xfrm>
                <a:off x="4417507" y="1362538"/>
                <a:ext cx="132840" cy="198720"/>
              </p14:xfrm>
            </p:contentPart>
          </mc:Choice>
          <mc:Fallback>
            <p:pic>
              <p:nvPicPr>
                <p:cNvPr id="44" name="Ink 43">
                  <a:extLst>
                    <a:ext uri="{FF2B5EF4-FFF2-40B4-BE49-F238E27FC236}">
                      <a16:creationId xmlns:a16="http://schemas.microsoft.com/office/drawing/2014/main" id="{7920898C-FBF4-F046-A7A0-7DB1E00DF157}"/>
                    </a:ext>
                  </a:extLst>
                </p:cNvPr>
                <p:cNvPicPr/>
                <p:nvPr/>
              </p:nvPicPr>
              <p:blipFill>
                <a:blip r:embed="rId28"/>
                <a:stretch>
                  <a:fillRect/>
                </a:stretch>
              </p:blipFill>
              <p:spPr>
                <a:xfrm>
                  <a:off x="4409947" y="1354978"/>
                  <a:ext cx="147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5" name="Ink 44">
                  <a:extLst>
                    <a:ext uri="{FF2B5EF4-FFF2-40B4-BE49-F238E27FC236}">
                      <a16:creationId xmlns:a16="http://schemas.microsoft.com/office/drawing/2014/main" id="{5BA31E7D-18EC-DF40-98AA-5A70DE8679D4}"/>
                    </a:ext>
                  </a:extLst>
                </p14:cNvPr>
                <p14:cNvContentPartPr/>
                <p14:nvPr/>
              </p14:nvContentPartPr>
              <p14:xfrm>
                <a:off x="4395547" y="1381258"/>
                <a:ext cx="169560" cy="254520"/>
              </p14:xfrm>
            </p:contentPart>
          </mc:Choice>
          <mc:Fallback>
            <p:pic>
              <p:nvPicPr>
                <p:cNvPr id="45" name="Ink 44">
                  <a:extLst>
                    <a:ext uri="{FF2B5EF4-FFF2-40B4-BE49-F238E27FC236}">
                      <a16:creationId xmlns:a16="http://schemas.microsoft.com/office/drawing/2014/main" id="{5BA31E7D-18EC-DF40-98AA-5A70DE8679D4}"/>
                    </a:ext>
                  </a:extLst>
                </p:cNvPr>
                <p:cNvPicPr/>
                <p:nvPr/>
              </p:nvPicPr>
              <p:blipFill>
                <a:blip r:embed="rId30"/>
                <a:stretch>
                  <a:fillRect/>
                </a:stretch>
              </p:blipFill>
              <p:spPr>
                <a:xfrm>
                  <a:off x="4388003" y="1373687"/>
                  <a:ext cx="184648" cy="269661"/>
                </a:xfrm>
                <a:prstGeom prst="rect">
                  <a:avLst/>
                </a:prstGeom>
              </p:spPr>
            </p:pic>
          </mc:Fallback>
        </mc:AlternateContent>
      </p:grpSp>
      <p:grpSp>
        <p:nvGrpSpPr>
          <p:cNvPr id="53" name="Group 52">
            <a:extLst>
              <a:ext uri="{FF2B5EF4-FFF2-40B4-BE49-F238E27FC236}">
                <a16:creationId xmlns:a16="http://schemas.microsoft.com/office/drawing/2014/main" id="{F84AB727-F1AF-B940-A103-358646D3B623}"/>
              </a:ext>
            </a:extLst>
          </p:cNvPr>
          <p:cNvGrpSpPr/>
          <p:nvPr/>
        </p:nvGrpSpPr>
        <p:grpSpPr>
          <a:xfrm>
            <a:off x="2949787" y="6095098"/>
            <a:ext cx="176040" cy="253800"/>
            <a:chOff x="2949787" y="6095098"/>
            <a:chExt cx="176040" cy="253800"/>
          </a:xfrm>
        </p:grpSpPr>
        <mc:AlternateContent xmlns:mc="http://schemas.openxmlformats.org/markup-compatibility/2006">
          <mc:Choice xmlns:p14="http://schemas.microsoft.com/office/powerpoint/2010/main" Requires="p14">
            <p:contentPart p14:bwMode="auto" r:id="rId31">
              <p14:nvContentPartPr>
                <p14:cNvPr id="50" name="Ink 49">
                  <a:extLst>
                    <a:ext uri="{FF2B5EF4-FFF2-40B4-BE49-F238E27FC236}">
                      <a16:creationId xmlns:a16="http://schemas.microsoft.com/office/drawing/2014/main" id="{BF4C6994-F2BF-A648-90BF-D12CDB7F5A9A}"/>
                    </a:ext>
                  </a:extLst>
                </p14:cNvPr>
                <p14:cNvContentPartPr/>
                <p14:nvPr/>
              </p14:nvContentPartPr>
              <p14:xfrm>
                <a:off x="3047707" y="6256738"/>
                <a:ext cx="14400" cy="14400"/>
              </p14:xfrm>
            </p:contentPart>
          </mc:Choice>
          <mc:Fallback>
            <p:pic>
              <p:nvPicPr>
                <p:cNvPr id="50" name="Ink 49">
                  <a:extLst>
                    <a:ext uri="{FF2B5EF4-FFF2-40B4-BE49-F238E27FC236}">
                      <a16:creationId xmlns:a16="http://schemas.microsoft.com/office/drawing/2014/main" id="{BF4C6994-F2BF-A648-90BF-D12CDB7F5A9A}"/>
                    </a:ext>
                  </a:extLst>
                </p:cNvPr>
                <p:cNvPicPr/>
                <p:nvPr/>
              </p:nvPicPr>
              <p:blipFill>
                <a:blip r:embed="rId32"/>
                <a:stretch>
                  <a:fillRect/>
                </a:stretch>
              </p:blipFill>
              <p:spPr>
                <a:xfrm>
                  <a:off x="3040147" y="6249362"/>
                  <a:ext cx="29520" cy="29151"/>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1" name="Ink 50">
                  <a:extLst>
                    <a:ext uri="{FF2B5EF4-FFF2-40B4-BE49-F238E27FC236}">
                      <a16:creationId xmlns:a16="http://schemas.microsoft.com/office/drawing/2014/main" id="{E76B92B6-BD08-A547-8083-837028DAAC90}"/>
                    </a:ext>
                  </a:extLst>
                </p14:cNvPr>
                <p14:cNvContentPartPr/>
                <p14:nvPr/>
              </p14:nvContentPartPr>
              <p14:xfrm>
                <a:off x="2949787" y="6095098"/>
                <a:ext cx="176040" cy="227880"/>
              </p14:xfrm>
            </p:contentPart>
          </mc:Choice>
          <mc:Fallback>
            <p:pic>
              <p:nvPicPr>
                <p:cNvPr id="51" name="Ink 50">
                  <a:extLst>
                    <a:ext uri="{FF2B5EF4-FFF2-40B4-BE49-F238E27FC236}">
                      <a16:creationId xmlns:a16="http://schemas.microsoft.com/office/drawing/2014/main" id="{E76B92B6-BD08-A547-8083-837028DAAC90}"/>
                    </a:ext>
                  </a:extLst>
                </p:cNvPr>
                <p:cNvPicPr/>
                <p:nvPr/>
              </p:nvPicPr>
              <p:blipFill>
                <a:blip r:embed="rId34"/>
                <a:stretch>
                  <a:fillRect/>
                </a:stretch>
              </p:blipFill>
              <p:spPr>
                <a:xfrm>
                  <a:off x="2942212" y="6087526"/>
                  <a:ext cx="191191" cy="24302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2" name="Ink 51">
                  <a:extLst>
                    <a:ext uri="{FF2B5EF4-FFF2-40B4-BE49-F238E27FC236}">
                      <a16:creationId xmlns:a16="http://schemas.microsoft.com/office/drawing/2014/main" id="{E092833B-5136-534C-A7F3-3E310544A31D}"/>
                    </a:ext>
                  </a:extLst>
                </p14:cNvPr>
                <p14:cNvContentPartPr/>
                <p14:nvPr/>
              </p14:nvContentPartPr>
              <p14:xfrm>
                <a:off x="2956987" y="6150898"/>
                <a:ext cx="154800" cy="198000"/>
              </p14:xfrm>
            </p:contentPart>
          </mc:Choice>
          <mc:Fallback>
            <p:pic>
              <p:nvPicPr>
                <p:cNvPr id="52" name="Ink 51">
                  <a:extLst>
                    <a:ext uri="{FF2B5EF4-FFF2-40B4-BE49-F238E27FC236}">
                      <a16:creationId xmlns:a16="http://schemas.microsoft.com/office/drawing/2014/main" id="{E092833B-5136-534C-A7F3-3E310544A31D}"/>
                    </a:ext>
                  </a:extLst>
                </p:cNvPr>
                <p:cNvPicPr/>
                <p:nvPr/>
              </p:nvPicPr>
              <p:blipFill>
                <a:blip r:embed="rId36"/>
                <a:stretch>
                  <a:fillRect/>
                </a:stretch>
              </p:blipFill>
              <p:spPr>
                <a:xfrm>
                  <a:off x="2949427" y="6143338"/>
                  <a:ext cx="169920" cy="213120"/>
                </a:xfrm>
                <a:prstGeom prst="rect">
                  <a:avLst/>
                </a:prstGeom>
              </p:spPr>
            </p:pic>
          </mc:Fallback>
        </mc:AlternateContent>
      </p:grpSp>
      <p:grpSp>
        <p:nvGrpSpPr>
          <p:cNvPr id="56" name="Group 55">
            <a:extLst>
              <a:ext uri="{FF2B5EF4-FFF2-40B4-BE49-F238E27FC236}">
                <a16:creationId xmlns:a16="http://schemas.microsoft.com/office/drawing/2014/main" id="{DE6CA8C5-0B13-1E4C-BB69-9B151EB42294}"/>
              </a:ext>
            </a:extLst>
          </p:cNvPr>
          <p:cNvGrpSpPr/>
          <p:nvPr/>
        </p:nvGrpSpPr>
        <p:grpSpPr>
          <a:xfrm>
            <a:off x="8219467" y="6045058"/>
            <a:ext cx="198000" cy="296640"/>
            <a:chOff x="8219467" y="6045058"/>
            <a:chExt cx="198000" cy="296640"/>
          </a:xfrm>
        </p:grpSpPr>
        <mc:AlternateContent xmlns:mc="http://schemas.openxmlformats.org/markup-compatibility/2006">
          <mc:Choice xmlns:p14="http://schemas.microsoft.com/office/powerpoint/2010/main" Requires="p14">
            <p:contentPart p14:bwMode="auto" r:id="rId37">
              <p14:nvContentPartPr>
                <p14:cNvPr id="54" name="Ink 53">
                  <a:extLst>
                    <a:ext uri="{FF2B5EF4-FFF2-40B4-BE49-F238E27FC236}">
                      <a16:creationId xmlns:a16="http://schemas.microsoft.com/office/drawing/2014/main" id="{11E00AEA-CE11-7B49-A97C-5BB6FCDB9D22}"/>
                    </a:ext>
                  </a:extLst>
                </p14:cNvPr>
                <p14:cNvContentPartPr/>
                <p14:nvPr/>
              </p14:nvContentPartPr>
              <p14:xfrm>
                <a:off x="8240707" y="6045058"/>
                <a:ext cx="176760" cy="219240"/>
              </p14:xfrm>
            </p:contentPart>
          </mc:Choice>
          <mc:Fallback>
            <p:pic>
              <p:nvPicPr>
                <p:cNvPr id="54" name="Ink 53">
                  <a:extLst>
                    <a:ext uri="{FF2B5EF4-FFF2-40B4-BE49-F238E27FC236}">
                      <a16:creationId xmlns:a16="http://schemas.microsoft.com/office/drawing/2014/main" id="{11E00AEA-CE11-7B49-A97C-5BB6FCDB9D22}"/>
                    </a:ext>
                  </a:extLst>
                </p:cNvPr>
                <p:cNvPicPr/>
                <p:nvPr/>
              </p:nvPicPr>
              <p:blipFill>
                <a:blip r:embed="rId38"/>
                <a:stretch>
                  <a:fillRect/>
                </a:stretch>
              </p:blipFill>
              <p:spPr>
                <a:xfrm>
                  <a:off x="8233132" y="6037498"/>
                  <a:ext cx="191911"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5" name="Ink 54">
                  <a:extLst>
                    <a:ext uri="{FF2B5EF4-FFF2-40B4-BE49-F238E27FC236}">
                      <a16:creationId xmlns:a16="http://schemas.microsoft.com/office/drawing/2014/main" id="{79AFE1AB-512C-9E4A-8AB8-DE81AFEB4047}"/>
                    </a:ext>
                  </a:extLst>
                </p14:cNvPr>
                <p14:cNvContentPartPr/>
                <p14:nvPr/>
              </p14:nvContentPartPr>
              <p14:xfrm>
                <a:off x="8219467" y="6076378"/>
                <a:ext cx="198000" cy="265320"/>
              </p14:xfrm>
            </p:contentPart>
          </mc:Choice>
          <mc:Fallback>
            <p:pic>
              <p:nvPicPr>
                <p:cNvPr id="55" name="Ink 54">
                  <a:extLst>
                    <a:ext uri="{FF2B5EF4-FFF2-40B4-BE49-F238E27FC236}">
                      <a16:creationId xmlns:a16="http://schemas.microsoft.com/office/drawing/2014/main" id="{79AFE1AB-512C-9E4A-8AB8-DE81AFEB4047}"/>
                    </a:ext>
                  </a:extLst>
                </p:cNvPr>
                <p:cNvPicPr/>
                <p:nvPr/>
              </p:nvPicPr>
              <p:blipFill>
                <a:blip r:embed="rId40"/>
                <a:stretch>
                  <a:fillRect/>
                </a:stretch>
              </p:blipFill>
              <p:spPr>
                <a:xfrm>
                  <a:off x="8211893" y="6068818"/>
                  <a:ext cx="213148" cy="28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57" name="Ink 56">
                <a:extLst>
                  <a:ext uri="{FF2B5EF4-FFF2-40B4-BE49-F238E27FC236}">
                    <a16:creationId xmlns:a16="http://schemas.microsoft.com/office/drawing/2014/main" id="{9830AAF0-D304-C54E-A0A7-787302B5D1E8}"/>
                  </a:ext>
                </a:extLst>
              </p14:cNvPr>
              <p14:cNvContentPartPr/>
              <p14:nvPr/>
            </p14:nvContentPartPr>
            <p14:xfrm>
              <a:off x="592507" y="6229378"/>
              <a:ext cx="374400" cy="281160"/>
            </p14:xfrm>
          </p:contentPart>
        </mc:Choice>
        <mc:Fallback>
          <p:pic>
            <p:nvPicPr>
              <p:cNvPr id="57" name="Ink 56">
                <a:extLst>
                  <a:ext uri="{FF2B5EF4-FFF2-40B4-BE49-F238E27FC236}">
                    <a16:creationId xmlns:a16="http://schemas.microsoft.com/office/drawing/2014/main" id="{9830AAF0-D304-C54E-A0A7-787302B5D1E8}"/>
                  </a:ext>
                </a:extLst>
              </p:cNvPr>
              <p:cNvPicPr/>
              <p:nvPr/>
            </p:nvPicPr>
            <p:blipFill>
              <a:blip r:embed="rId42"/>
              <a:stretch>
                <a:fillRect/>
              </a:stretch>
            </p:blipFill>
            <p:spPr>
              <a:xfrm>
                <a:off x="584947" y="6221818"/>
                <a:ext cx="389520" cy="296280"/>
              </a:xfrm>
              <a:prstGeom prst="rect">
                <a:avLst/>
              </a:prstGeom>
            </p:spPr>
          </p:pic>
        </mc:Fallback>
      </mc:AlternateContent>
      <p:grpSp>
        <p:nvGrpSpPr>
          <p:cNvPr id="91" name="Group 90">
            <a:extLst>
              <a:ext uri="{FF2B5EF4-FFF2-40B4-BE49-F238E27FC236}">
                <a16:creationId xmlns:a16="http://schemas.microsoft.com/office/drawing/2014/main" id="{34430E1D-4C63-634E-98A9-D07A47FB7EDC}"/>
              </a:ext>
            </a:extLst>
          </p:cNvPr>
          <p:cNvGrpSpPr/>
          <p:nvPr/>
        </p:nvGrpSpPr>
        <p:grpSpPr>
          <a:xfrm>
            <a:off x="4218427" y="6081058"/>
            <a:ext cx="2879640" cy="1270800"/>
            <a:chOff x="4218427" y="6081058"/>
            <a:chExt cx="2879640" cy="1270800"/>
          </a:xfrm>
        </p:grpSpPr>
        <mc:AlternateContent xmlns:mc="http://schemas.openxmlformats.org/markup-compatibility/2006">
          <mc:Choice xmlns:p14="http://schemas.microsoft.com/office/powerpoint/2010/main" Requires="p14">
            <p:contentPart p14:bwMode="auto" r:id="rId43">
              <p14:nvContentPartPr>
                <p14:cNvPr id="47" name="Ink 46">
                  <a:extLst>
                    <a:ext uri="{FF2B5EF4-FFF2-40B4-BE49-F238E27FC236}">
                      <a16:creationId xmlns:a16="http://schemas.microsoft.com/office/drawing/2014/main" id="{3CC22476-086E-E744-84FF-0111E69A36D8}"/>
                    </a:ext>
                  </a:extLst>
                </p14:cNvPr>
                <p14:cNvContentPartPr/>
                <p14:nvPr/>
              </p14:nvContentPartPr>
              <p14:xfrm>
                <a:off x="6716827" y="6081058"/>
                <a:ext cx="134280" cy="194040"/>
              </p14:xfrm>
            </p:contentPart>
          </mc:Choice>
          <mc:Fallback>
            <p:pic>
              <p:nvPicPr>
                <p:cNvPr id="47" name="Ink 46">
                  <a:extLst>
                    <a:ext uri="{FF2B5EF4-FFF2-40B4-BE49-F238E27FC236}">
                      <a16:creationId xmlns:a16="http://schemas.microsoft.com/office/drawing/2014/main" id="{3CC22476-086E-E744-84FF-0111E69A36D8}"/>
                    </a:ext>
                  </a:extLst>
                </p:cNvPr>
                <p:cNvPicPr/>
                <p:nvPr/>
              </p:nvPicPr>
              <p:blipFill>
                <a:blip r:embed="rId44"/>
                <a:stretch>
                  <a:fillRect/>
                </a:stretch>
              </p:blipFill>
              <p:spPr>
                <a:xfrm>
                  <a:off x="6709287" y="6073484"/>
                  <a:ext cx="149360" cy="209188"/>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8" name="Ink 47">
                  <a:extLst>
                    <a:ext uri="{FF2B5EF4-FFF2-40B4-BE49-F238E27FC236}">
                      <a16:creationId xmlns:a16="http://schemas.microsoft.com/office/drawing/2014/main" id="{2BF194DE-B90D-B240-BCA0-1BB3595E691E}"/>
                    </a:ext>
                  </a:extLst>
                </p14:cNvPr>
                <p14:cNvContentPartPr/>
                <p14:nvPr/>
              </p14:nvContentPartPr>
              <p14:xfrm>
                <a:off x="6716827" y="6098338"/>
                <a:ext cx="183960" cy="236160"/>
              </p14:xfrm>
            </p:contentPart>
          </mc:Choice>
          <mc:Fallback>
            <p:pic>
              <p:nvPicPr>
                <p:cNvPr id="48" name="Ink 47">
                  <a:extLst>
                    <a:ext uri="{FF2B5EF4-FFF2-40B4-BE49-F238E27FC236}">
                      <a16:creationId xmlns:a16="http://schemas.microsoft.com/office/drawing/2014/main" id="{2BF194DE-B90D-B240-BCA0-1BB3595E691E}"/>
                    </a:ext>
                  </a:extLst>
                </p:cNvPr>
                <p:cNvPicPr/>
                <p:nvPr/>
              </p:nvPicPr>
              <p:blipFill>
                <a:blip r:embed="rId46"/>
                <a:stretch>
                  <a:fillRect/>
                </a:stretch>
              </p:blipFill>
              <p:spPr>
                <a:xfrm>
                  <a:off x="6709267" y="6090790"/>
                  <a:ext cx="199080" cy="251257"/>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8" name="Ink 57">
                  <a:extLst>
                    <a:ext uri="{FF2B5EF4-FFF2-40B4-BE49-F238E27FC236}">
                      <a16:creationId xmlns:a16="http://schemas.microsoft.com/office/drawing/2014/main" id="{2E67EA11-6C48-194B-887A-ECE898ABAA68}"/>
                    </a:ext>
                  </a:extLst>
                </p14:cNvPr>
                <p14:cNvContentPartPr/>
                <p14:nvPr/>
              </p14:nvContentPartPr>
              <p14:xfrm>
                <a:off x="4430827" y="6686938"/>
                <a:ext cx="113400" cy="70920"/>
              </p14:xfrm>
            </p:contentPart>
          </mc:Choice>
          <mc:Fallback>
            <p:pic>
              <p:nvPicPr>
                <p:cNvPr id="58" name="Ink 57">
                  <a:extLst>
                    <a:ext uri="{FF2B5EF4-FFF2-40B4-BE49-F238E27FC236}">
                      <a16:creationId xmlns:a16="http://schemas.microsoft.com/office/drawing/2014/main" id="{2E67EA11-6C48-194B-887A-ECE898ABAA68}"/>
                    </a:ext>
                  </a:extLst>
                </p:cNvPr>
                <p:cNvPicPr/>
                <p:nvPr/>
              </p:nvPicPr>
              <p:blipFill>
                <a:blip r:embed="rId48"/>
                <a:stretch>
                  <a:fillRect/>
                </a:stretch>
              </p:blipFill>
              <p:spPr>
                <a:xfrm>
                  <a:off x="4423267" y="6679378"/>
                  <a:ext cx="128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9" name="Ink 58">
                  <a:extLst>
                    <a:ext uri="{FF2B5EF4-FFF2-40B4-BE49-F238E27FC236}">
                      <a16:creationId xmlns:a16="http://schemas.microsoft.com/office/drawing/2014/main" id="{EF91C64E-6022-FD45-BC67-354826C7C316}"/>
                    </a:ext>
                  </a:extLst>
                </p14:cNvPr>
                <p14:cNvContentPartPr/>
                <p14:nvPr/>
              </p14:nvContentPartPr>
              <p14:xfrm>
                <a:off x="4437667" y="6715378"/>
                <a:ext cx="56880" cy="35640"/>
              </p14:xfrm>
            </p:contentPart>
          </mc:Choice>
          <mc:Fallback>
            <p:pic>
              <p:nvPicPr>
                <p:cNvPr id="59" name="Ink 58">
                  <a:extLst>
                    <a:ext uri="{FF2B5EF4-FFF2-40B4-BE49-F238E27FC236}">
                      <a16:creationId xmlns:a16="http://schemas.microsoft.com/office/drawing/2014/main" id="{EF91C64E-6022-FD45-BC67-354826C7C316}"/>
                    </a:ext>
                  </a:extLst>
                </p:cNvPr>
                <p:cNvPicPr/>
                <p:nvPr/>
              </p:nvPicPr>
              <p:blipFill>
                <a:blip r:embed="rId50"/>
                <a:stretch>
                  <a:fillRect/>
                </a:stretch>
              </p:blipFill>
              <p:spPr>
                <a:xfrm>
                  <a:off x="4430107" y="6707818"/>
                  <a:ext cx="72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0" name="Ink 59">
                  <a:extLst>
                    <a:ext uri="{FF2B5EF4-FFF2-40B4-BE49-F238E27FC236}">
                      <a16:creationId xmlns:a16="http://schemas.microsoft.com/office/drawing/2014/main" id="{D1BC18C7-645E-424A-95D9-0BADA4167561}"/>
                    </a:ext>
                  </a:extLst>
                </p14:cNvPr>
                <p14:cNvContentPartPr/>
                <p14:nvPr/>
              </p14:nvContentPartPr>
              <p14:xfrm>
                <a:off x="4218427" y="6637618"/>
                <a:ext cx="343800" cy="42840"/>
              </p14:xfrm>
            </p:contentPart>
          </mc:Choice>
          <mc:Fallback>
            <p:pic>
              <p:nvPicPr>
                <p:cNvPr id="60" name="Ink 59">
                  <a:extLst>
                    <a:ext uri="{FF2B5EF4-FFF2-40B4-BE49-F238E27FC236}">
                      <a16:creationId xmlns:a16="http://schemas.microsoft.com/office/drawing/2014/main" id="{D1BC18C7-645E-424A-95D9-0BADA4167561}"/>
                    </a:ext>
                  </a:extLst>
                </p:cNvPr>
                <p:cNvPicPr/>
                <p:nvPr/>
              </p:nvPicPr>
              <p:blipFill>
                <a:blip r:embed="rId52"/>
                <a:stretch>
                  <a:fillRect/>
                </a:stretch>
              </p:blipFill>
              <p:spPr>
                <a:xfrm>
                  <a:off x="4210867" y="6629994"/>
                  <a:ext cx="358920" cy="58088"/>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1" name="Ink 60">
                  <a:extLst>
                    <a:ext uri="{FF2B5EF4-FFF2-40B4-BE49-F238E27FC236}">
                      <a16:creationId xmlns:a16="http://schemas.microsoft.com/office/drawing/2014/main" id="{5CBC9687-05E1-F24A-AB34-F0F45588534B}"/>
                    </a:ext>
                  </a:extLst>
                </p14:cNvPr>
                <p14:cNvContentPartPr/>
                <p14:nvPr/>
              </p14:nvContentPartPr>
              <p14:xfrm>
                <a:off x="4430827" y="6574258"/>
                <a:ext cx="78120" cy="21600"/>
              </p14:xfrm>
            </p:contentPart>
          </mc:Choice>
          <mc:Fallback>
            <p:pic>
              <p:nvPicPr>
                <p:cNvPr id="61" name="Ink 60">
                  <a:extLst>
                    <a:ext uri="{FF2B5EF4-FFF2-40B4-BE49-F238E27FC236}">
                      <a16:creationId xmlns:a16="http://schemas.microsoft.com/office/drawing/2014/main" id="{5CBC9687-05E1-F24A-AB34-F0F45588534B}"/>
                    </a:ext>
                  </a:extLst>
                </p:cNvPr>
                <p:cNvPicPr/>
                <p:nvPr/>
              </p:nvPicPr>
              <p:blipFill>
                <a:blip r:embed="rId54"/>
                <a:stretch>
                  <a:fillRect/>
                </a:stretch>
              </p:blipFill>
              <p:spPr>
                <a:xfrm>
                  <a:off x="4423267" y="6566698"/>
                  <a:ext cx="93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2" name="Ink 61">
                  <a:extLst>
                    <a:ext uri="{FF2B5EF4-FFF2-40B4-BE49-F238E27FC236}">
                      <a16:creationId xmlns:a16="http://schemas.microsoft.com/office/drawing/2014/main" id="{B3B61679-F3ED-184A-A903-BC31AA252DA3}"/>
                    </a:ext>
                  </a:extLst>
                </p14:cNvPr>
                <p14:cNvContentPartPr/>
                <p14:nvPr/>
              </p14:nvContentPartPr>
              <p14:xfrm>
                <a:off x="4437667" y="6538978"/>
                <a:ext cx="182880" cy="226080"/>
              </p14:xfrm>
            </p:contentPart>
          </mc:Choice>
          <mc:Fallback>
            <p:pic>
              <p:nvPicPr>
                <p:cNvPr id="62" name="Ink 61">
                  <a:extLst>
                    <a:ext uri="{FF2B5EF4-FFF2-40B4-BE49-F238E27FC236}">
                      <a16:creationId xmlns:a16="http://schemas.microsoft.com/office/drawing/2014/main" id="{B3B61679-F3ED-184A-A903-BC31AA252DA3}"/>
                    </a:ext>
                  </a:extLst>
                </p:cNvPr>
                <p:cNvPicPr/>
                <p:nvPr/>
              </p:nvPicPr>
              <p:blipFill>
                <a:blip r:embed="rId56"/>
                <a:stretch>
                  <a:fillRect/>
                </a:stretch>
              </p:blipFill>
              <p:spPr>
                <a:xfrm>
                  <a:off x="4430107" y="6531418"/>
                  <a:ext cx="1980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4" name="Ink 63">
                  <a:extLst>
                    <a:ext uri="{FF2B5EF4-FFF2-40B4-BE49-F238E27FC236}">
                      <a16:creationId xmlns:a16="http://schemas.microsoft.com/office/drawing/2014/main" id="{88096200-4F08-6B48-8359-AC97CCF80AD2}"/>
                    </a:ext>
                  </a:extLst>
                </p14:cNvPr>
                <p14:cNvContentPartPr/>
                <p14:nvPr/>
              </p14:nvContentPartPr>
              <p14:xfrm>
                <a:off x="4705867" y="6491818"/>
                <a:ext cx="219240" cy="148680"/>
              </p14:xfrm>
            </p:contentPart>
          </mc:Choice>
          <mc:Fallback>
            <p:pic>
              <p:nvPicPr>
                <p:cNvPr id="64" name="Ink 63">
                  <a:extLst>
                    <a:ext uri="{FF2B5EF4-FFF2-40B4-BE49-F238E27FC236}">
                      <a16:creationId xmlns:a16="http://schemas.microsoft.com/office/drawing/2014/main" id="{88096200-4F08-6B48-8359-AC97CCF80AD2}"/>
                    </a:ext>
                  </a:extLst>
                </p:cNvPr>
                <p:cNvPicPr/>
                <p:nvPr/>
              </p:nvPicPr>
              <p:blipFill>
                <a:blip r:embed="rId58"/>
                <a:stretch>
                  <a:fillRect/>
                </a:stretch>
              </p:blipFill>
              <p:spPr>
                <a:xfrm>
                  <a:off x="4698295" y="6484240"/>
                  <a:ext cx="234385" cy="163837"/>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5" name="Ink 64">
                  <a:extLst>
                    <a:ext uri="{FF2B5EF4-FFF2-40B4-BE49-F238E27FC236}">
                      <a16:creationId xmlns:a16="http://schemas.microsoft.com/office/drawing/2014/main" id="{8BB7F4A5-6879-7742-AA4B-4096F6A89FBF}"/>
                    </a:ext>
                  </a:extLst>
                </p14:cNvPr>
                <p14:cNvContentPartPr/>
                <p14:nvPr/>
              </p14:nvContentPartPr>
              <p14:xfrm>
                <a:off x="4924747" y="6546898"/>
                <a:ext cx="183960" cy="77040"/>
              </p14:xfrm>
            </p:contentPart>
          </mc:Choice>
          <mc:Fallback>
            <p:pic>
              <p:nvPicPr>
                <p:cNvPr id="65" name="Ink 64">
                  <a:extLst>
                    <a:ext uri="{FF2B5EF4-FFF2-40B4-BE49-F238E27FC236}">
                      <a16:creationId xmlns:a16="http://schemas.microsoft.com/office/drawing/2014/main" id="{8BB7F4A5-6879-7742-AA4B-4096F6A89FBF}"/>
                    </a:ext>
                  </a:extLst>
                </p:cNvPr>
                <p:cNvPicPr/>
                <p:nvPr/>
              </p:nvPicPr>
              <p:blipFill>
                <a:blip r:embed="rId60"/>
                <a:stretch>
                  <a:fillRect/>
                </a:stretch>
              </p:blipFill>
              <p:spPr>
                <a:xfrm>
                  <a:off x="4917187" y="6539338"/>
                  <a:ext cx="199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6" name="Ink 65">
                  <a:extLst>
                    <a:ext uri="{FF2B5EF4-FFF2-40B4-BE49-F238E27FC236}">
                      <a16:creationId xmlns:a16="http://schemas.microsoft.com/office/drawing/2014/main" id="{A8BE7755-B1F3-D044-896A-EA9BBDB537BB}"/>
                    </a:ext>
                  </a:extLst>
                </p14:cNvPr>
                <p14:cNvContentPartPr/>
                <p14:nvPr/>
              </p14:nvContentPartPr>
              <p14:xfrm>
                <a:off x="5072707" y="6342058"/>
                <a:ext cx="275400" cy="274680"/>
              </p14:xfrm>
            </p:contentPart>
          </mc:Choice>
          <mc:Fallback>
            <p:pic>
              <p:nvPicPr>
                <p:cNvPr id="66" name="Ink 65">
                  <a:extLst>
                    <a:ext uri="{FF2B5EF4-FFF2-40B4-BE49-F238E27FC236}">
                      <a16:creationId xmlns:a16="http://schemas.microsoft.com/office/drawing/2014/main" id="{A8BE7755-B1F3-D044-896A-EA9BBDB537BB}"/>
                    </a:ext>
                  </a:extLst>
                </p:cNvPr>
                <p:cNvPicPr/>
                <p:nvPr/>
              </p:nvPicPr>
              <p:blipFill>
                <a:blip r:embed="rId62"/>
                <a:stretch>
                  <a:fillRect/>
                </a:stretch>
              </p:blipFill>
              <p:spPr>
                <a:xfrm>
                  <a:off x="5065147" y="6334498"/>
                  <a:ext cx="2905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7" name="Ink 66">
                  <a:extLst>
                    <a:ext uri="{FF2B5EF4-FFF2-40B4-BE49-F238E27FC236}">
                      <a16:creationId xmlns:a16="http://schemas.microsoft.com/office/drawing/2014/main" id="{F753735E-5CE8-984C-B831-518C118A0D07}"/>
                    </a:ext>
                  </a:extLst>
                </p14:cNvPr>
                <p14:cNvContentPartPr/>
                <p14:nvPr/>
              </p14:nvContentPartPr>
              <p14:xfrm>
                <a:off x="5151187" y="6405778"/>
                <a:ext cx="613440" cy="175320"/>
              </p14:xfrm>
            </p:contentPart>
          </mc:Choice>
          <mc:Fallback>
            <p:pic>
              <p:nvPicPr>
                <p:cNvPr id="67" name="Ink 66">
                  <a:extLst>
                    <a:ext uri="{FF2B5EF4-FFF2-40B4-BE49-F238E27FC236}">
                      <a16:creationId xmlns:a16="http://schemas.microsoft.com/office/drawing/2014/main" id="{F753735E-5CE8-984C-B831-518C118A0D07}"/>
                    </a:ext>
                  </a:extLst>
                </p:cNvPr>
                <p:cNvPicPr/>
                <p:nvPr/>
              </p:nvPicPr>
              <p:blipFill>
                <a:blip r:embed="rId64"/>
                <a:stretch>
                  <a:fillRect/>
                </a:stretch>
              </p:blipFill>
              <p:spPr>
                <a:xfrm>
                  <a:off x="5143627" y="6398218"/>
                  <a:ext cx="628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8" name="Ink 67">
                  <a:extLst>
                    <a:ext uri="{FF2B5EF4-FFF2-40B4-BE49-F238E27FC236}">
                      <a16:creationId xmlns:a16="http://schemas.microsoft.com/office/drawing/2014/main" id="{10F9A142-6857-4C48-9A3B-1C622729C0F5}"/>
                    </a:ext>
                  </a:extLst>
                </p14:cNvPr>
                <p14:cNvContentPartPr/>
                <p14:nvPr/>
              </p14:nvContentPartPr>
              <p14:xfrm>
                <a:off x="4466107" y="6850018"/>
                <a:ext cx="219240" cy="172800"/>
              </p14:xfrm>
            </p:contentPart>
          </mc:Choice>
          <mc:Fallback>
            <p:pic>
              <p:nvPicPr>
                <p:cNvPr id="68" name="Ink 67">
                  <a:extLst>
                    <a:ext uri="{FF2B5EF4-FFF2-40B4-BE49-F238E27FC236}">
                      <a16:creationId xmlns:a16="http://schemas.microsoft.com/office/drawing/2014/main" id="{10F9A142-6857-4C48-9A3B-1C622729C0F5}"/>
                    </a:ext>
                  </a:extLst>
                </p:cNvPr>
                <p:cNvPicPr/>
                <p:nvPr/>
              </p:nvPicPr>
              <p:blipFill>
                <a:blip r:embed="rId66"/>
                <a:stretch>
                  <a:fillRect/>
                </a:stretch>
              </p:blipFill>
              <p:spPr>
                <a:xfrm>
                  <a:off x="4458547" y="6842458"/>
                  <a:ext cx="234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9" name="Ink 68">
                  <a:extLst>
                    <a:ext uri="{FF2B5EF4-FFF2-40B4-BE49-F238E27FC236}">
                      <a16:creationId xmlns:a16="http://schemas.microsoft.com/office/drawing/2014/main" id="{D1C8AAE1-4489-5945-868E-77D2A9BC1A5C}"/>
                    </a:ext>
                  </a:extLst>
                </p14:cNvPr>
                <p14:cNvContentPartPr/>
                <p14:nvPr/>
              </p14:nvContentPartPr>
              <p14:xfrm>
                <a:off x="4516147" y="6953698"/>
                <a:ext cx="182880" cy="49680"/>
              </p14:xfrm>
            </p:contentPart>
          </mc:Choice>
          <mc:Fallback>
            <p:pic>
              <p:nvPicPr>
                <p:cNvPr id="69" name="Ink 68">
                  <a:extLst>
                    <a:ext uri="{FF2B5EF4-FFF2-40B4-BE49-F238E27FC236}">
                      <a16:creationId xmlns:a16="http://schemas.microsoft.com/office/drawing/2014/main" id="{D1C8AAE1-4489-5945-868E-77D2A9BC1A5C}"/>
                    </a:ext>
                  </a:extLst>
                </p:cNvPr>
                <p:cNvPicPr/>
                <p:nvPr/>
              </p:nvPicPr>
              <p:blipFill>
                <a:blip r:embed="rId68"/>
                <a:stretch>
                  <a:fillRect/>
                </a:stretch>
              </p:blipFill>
              <p:spPr>
                <a:xfrm>
                  <a:off x="4508587" y="6946138"/>
                  <a:ext cx="198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0" name="Ink 69">
                  <a:extLst>
                    <a:ext uri="{FF2B5EF4-FFF2-40B4-BE49-F238E27FC236}">
                      <a16:creationId xmlns:a16="http://schemas.microsoft.com/office/drawing/2014/main" id="{931A390D-F356-0140-83A0-B15067F468A2}"/>
                    </a:ext>
                  </a:extLst>
                </p14:cNvPr>
                <p14:cNvContentPartPr/>
                <p14:nvPr/>
              </p14:nvContentPartPr>
              <p14:xfrm>
                <a:off x="4698667" y="6908338"/>
                <a:ext cx="113400" cy="98280"/>
              </p14:xfrm>
            </p:contentPart>
          </mc:Choice>
          <mc:Fallback>
            <p:pic>
              <p:nvPicPr>
                <p:cNvPr id="70" name="Ink 69">
                  <a:extLst>
                    <a:ext uri="{FF2B5EF4-FFF2-40B4-BE49-F238E27FC236}">
                      <a16:creationId xmlns:a16="http://schemas.microsoft.com/office/drawing/2014/main" id="{931A390D-F356-0140-83A0-B15067F468A2}"/>
                    </a:ext>
                  </a:extLst>
                </p:cNvPr>
                <p:cNvPicPr/>
                <p:nvPr/>
              </p:nvPicPr>
              <p:blipFill>
                <a:blip r:embed="rId70"/>
                <a:stretch>
                  <a:fillRect/>
                </a:stretch>
              </p:blipFill>
              <p:spPr>
                <a:xfrm>
                  <a:off x="4691107" y="6900806"/>
                  <a:ext cx="128520" cy="113345"/>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1" name="Ink 70">
                  <a:extLst>
                    <a:ext uri="{FF2B5EF4-FFF2-40B4-BE49-F238E27FC236}">
                      <a16:creationId xmlns:a16="http://schemas.microsoft.com/office/drawing/2014/main" id="{5BFF7ED9-7A88-4E4F-AA29-03126E001A2F}"/>
                    </a:ext>
                  </a:extLst>
                </p14:cNvPr>
                <p14:cNvContentPartPr/>
                <p14:nvPr/>
              </p14:nvContentPartPr>
              <p14:xfrm>
                <a:off x="4854187" y="6918418"/>
                <a:ext cx="127440" cy="84240"/>
              </p14:xfrm>
            </p:contentPart>
          </mc:Choice>
          <mc:Fallback>
            <p:pic>
              <p:nvPicPr>
                <p:cNvPr id="71" name="Ink 70">
                  <a:extLst>
                    <a:ext uri="{FF2B5EF4-FFF2-40B4-BE49-F238E27FC236}">
                      <a16:creationId xmlns:a16="http://schemas.microsoft.com/office/drawing/2014/main" id="{5BFF7ED9-7A88-4E4F-AA29-03126E001A2F}"/>
                    </a:ext>
                  </a:extLst>
                </p:cNvPr>
                <p:cNvPicPr/>
                <p:nvPr/>
              </p:nvPicPr>
              <p:blipFill>
                <a:blip r:embed="rId72"/>
                <a:stretch>
                  <a:fillRect/>
                </a:stretch>
              </p:blipFill>
              <p:spPr>
                <a:xfrm>
                  <a:off x="4846627" y="6910858"/>
                  <a:ext cx="142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2" name="Ink 71">
                  <a:extLst>
                    <a:ext uri="{FF2B5EF4-FFF2-40B4-BE49-F238E27FC236}">
                      <a16:creationId xmlns:a16="http://schemas.microsoft.com/office/drawing/2014/main" id="{D822613F-2DD8-7F4F-8A39-7906EB7380B2}"/>
                    </a:ext>
                  </a:extLst>
                </p14:cNvPr>
                <p14:cNvContentPartPr/>
                <p14:nvPr/>
              </p14:nvContentPartPr>
              <p14:xfrm>
                <a:off x="5058667" y="6897178"/>
                <a:ext cx="21600" cy="70920"/>
              </p14:xfrm>
            </p:contentPart>
          </mc:Choice>
          <mc:Fallback>
            <p:pic>
              <p:nvPicPr>
                <p:cNvPr id="72" name="Ink 71">
                  <a:extLst>
                    <a:ext uri="{FF2B5EF4-FFF2-40B4-BE49-F238E27FC236}">
                      <a16:creationId xmlns:a16="http://schemas.microsoft.com/office/drawing/2014/main" id="{D822613F-2DD8-7F4F-8A39-7906EB7380B2}"/>
                    </a:ext>
                  </a:extLst>
                </p:cNvPr>
                <p:cNvPicPr/>
                <p:nvPr/>
              </p:nvPicPr>
              <p:blipFill>
                <a:blip r:embed="rId74"/>
                <a:stretch>
                  <a:fillRect/>
                </a:stretch>
              </p:blipFill>
              <p:spPr>
                <a:xfrm>
                  <a:off x="5051107" y="6889618"/>
                  <a:ext cx="36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3" name="Ink 72">
                  <a:extLst>
                    <a:ext uri="{FF2B5EF4-FFF2-40B4-BE49-F238E27FC236}">
                      <a16:creationId xmlns:a16="http://schemas.microsoft.com/office/drawing/2014/main" id="{CC53D108-CDA8-F74C-A459-773F07305E6F}"/>
                    </a:ext>
                  </a:extLst>
                </p14:cNvPr>
                <p14:cNvContentPartPr/>
                <p14:nvPr/>
              </p14:nvContentPartPr>
              <p14:xfrm>
                <a:off x="5044627" y="6841018"/>
                <a:ext cx="28440" cy="56880"/>
              </p14:xfrm>
            </p:contentPart>
          </mc:Choice>
          <mc:Fallback>
            <p:pic>
              <p:nvPicPr>
                <p:cNvPr id="73" name="Ink 72">
                  <a:extLst>
                    <a:ext uri="{FF2B5EF4-FFF2-40B4-BE49-F238E27FC236}">
                      <a16:creationId xmlns:a16="http://schemas.microsoft.com/office/drawing/2014/main" id="{CC53D108-CDA8-F74C-A459-773F07305E6F}"/>
                    </a:ext>
                  </a:extLst>
                </p:cNvPr>
                <p:cNvPicPr/>
                <p:nvPr/>
              </p:nvPicPr>
              <p:blipFill>
                <a:blip r:embed="rId76"/>
                <a:stretch>
                  <a:fillRect/>
                </a:stretch>
              </p:blipFill>
              <p:spPr>
                <a:xfrm>
                  <a:off x="5037161" y="6833458"/>
                  <a:ext cx="43371"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4" name="Ink 73">
                  <a:extLst>
                    <a:ext uri="{FF2B5EF4-FFF2-40B4-BE49-F238E27FC236}">
                      <a16:creationId xmlns:a16="http://schemas.microsoft.com/office/drawing/2014/main" id="{97D10D98-04F9-AB49-9663-9A33A37273F0}"/>
                    </a:ext>
                  </a:extLst>
                </p14:cNvPr>
                <p14:cNvContentPartPr/>
                <p14:nvPr/>
              </p14:nvContentPartPr>
              <p14:xfrm>
                <a:off x="5185747" y="6869098"/>
                <a:ext cx="176760" cy="99000"/>
              </p14:xfrm>
            </p:contentPart>
          </mc:Choice>
          <mc:Fallback>
            <p:pic>
              <p:nvPicPr>
                <p:cNvPr id="74" name="Ink 73">
                  <a:extLst>
                    <a:ext uri="{FF2B5EF4-FFF2-40B4-BE49-F238E27FC236}">
                      <a16:creationId xmlns:a16="http://schemas.microsoft.com/office/drawing/2014/main" id="{97D10D98-04F9-AB49-9663-9A33A37273F0}"/>
                    </a:ext>
                  </a:extLst>
                </p:cNvPr>
                <p:cNvPicPr/>
                <p:nvPr/>
              </p:nvPicPr>
              <p:blipFill>
                <a:blip r:embed="rId78"/>
                <a:stretch>
                  <a:fillRect/>
                </a:stretch>
              </p:blipFill>
              <p:spPr>
                <a:xfrm>
                  <a:off x="5178187" y="6861538"/>
                  <a:ext cx="191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5" name="Ink 74">
                  <a:extLst>
                    <a:ext uri="{FF2B5EF4-FFF2-40B4-BE49-F238E27FC236}">
                      <a16:creationId xmlns:a16="http://schemas.microsoft.com/office/drawing/2014/main" id="{B9A19DCB-FC83-534B-B0EE-F7E9538B1822}"/>
                    </a:ext>
                  </a:extLst>
                </p14:cNvPr>
                <p14:cNvContentPartPr/>
                <p14:nvPr/>
              </p14:nvContentPartPr>
              <p14:xfrm>
                <a:off x="5344867" y="6798538"/>
                <a:ext cx="229320" cy="56880"/>
              </p14:xfrm>
            </p:contentPart>
          </mc:Choice>
          <mc:Fallback>
            <p:pic>
              <p:nvPicPr>
                <p:cNvPr id="75" name="Ink 74">
                  <a:extLst>
                    <a:ext uri="{FF2B5EF4-FFF2-40B4-BE49-F238E27FC236}">
                      <a16:creationId xmlns:a16="http://schemas.microsoft.com/office/drawing/2014/main" id="{B9A19DCB-FC83-534B-B0EE-F7E9538B1822}"/>
                    </a:ext>
                  </a:extLst>
                </p:cNvPr>
                <p:cNvPicPr/>
                <p:nvPr/>
              </p:nvPicPr>
              <p:blipFill>
                <a:blip r:embed="rId80"/>
                <a:stretch>
                  <a:fillRect/>
                </a:stretch>
              </p:blipFill>
              <p:spPr>
                <a:xfrm>
                  <a:off x="5337307" y="6790930"/>
                  <a:ext cx="244440" cy="72096"/>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6" name="Ink 75">
                  <a:extLst>
                    <a:ext uri="{FF2B5EF4-FFF2-40B4-BE49-F238E27FC236}">
                      <a16:creationId xmlns:a16="http://schemas.microsoft.com/office/drawing/2014/main" id="{1BD11EDC-2CE6-8142-92E0-635BF86EEBDB}"/>
                    </a:ext>
                  </a:extLst>
                </p14:cNvPr>
                <p14:cNvContentPartPr/>
                <p14:nvPr/>
              </p14:nvContentPartPr>
              <p14:xfrm>
                <a:off x="5460787" y="6685498"/>
                <a:ext cx="141480" cy="307800"/>
              </p14:xfrm>
            </p:contentPart>
          </mc:Choice>
          <mc:Fallback>
            <p:pic>
              <p:nvPicPr>
                <p:cNvPr id="76" name="Ink 75">
                  <a:extLst>
                    <a:ext uri="{FF2B5EF4-FFF2-40B4-BE49-F238E27FC236}">
                      <a16:creationId xmlns:a16="http://schemas.microsoft.com/office/drawing/2014/main" id="{1BD11EDC-2CE6-8142-92E0-635BF86EEBDB}"/>
                    </a:ext>
                  </a:extLst>
                </p:cNvPr>
                <p:cNvPicPr/>
                <p:nvPr/>
              </p:nvPicPr>
              <p:blipFill>
                <a:blip r:embed="rId82"/>
                <a:stretch>
                  <a:fillRect/>
                </a:stretch>
              </p:blipFill>
              <p:spPr>
                <a:xfrm>
                  <a:off x="5453227" y="6677938"/>
                  <a:ext cx="15660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7" name="Ink 76">
                  <a:extLst>
                    <a:ext uri="{FF2B5EF4-FFF2-40B4-BE49-F238E27FC236}">
                      <a16:creationId xmlns:a16="http://schemas.microsoft.com/office/drawing/2014/main" id="{174B8DFC-0262-2C4A-9F8E-B641644FDC6C}"/>
                    </a:ext>
                  </a:extLst>
                </p14:cNvPr>
                <p14:cNvContentPartPr/>
                <p14:nvPr/>
              </p14:nvContentPartPr>
              <p14:xfrm>
                <a:off x="5575267" y="6827698"/>
                <a:ext cx="89640" cy="119520"/>
              </p14:xfrm>
            </p:contentPart>
          </mc:Choice>
          <mc:Fallback>
            <p:pic>
              <p:nvPicPr>
                <p:cNvPr id="77" name="Ink 76">
                  <a:extLst>
                    <a:ext uri="{FF2B5EF4-FFF2-40B4-BE49-F238E27FC236}">
                      <a16:creationId xmlns:a16="http://schemas.microsoft.com/office/drawing/2014/main" id="{174B8DFC-0262-2C4A-9F8E-B641644FDC6C}"/>
                    </a:ext>
                  </a:extLst>
                </p:cNvPr>
                <p:cNvPicPr/>
                <p:nvPr/>
              </p:nvPicPr>
              <p:blipFill>
                <a:blip r:embed="rId84"/>
                <a:stretch>
                  <a:fillRect/>
                </a:stretch>
              </p:blipFill>
              <p:spPr>
                <a:xfrm>
                  <a:off x="5567707" y="6820138"/>
                  <a:ext cx="104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8" name="Ink 77">
                  <a:extLst>
                    <a:ext uri="{FF2B5EF4-FFF2-40B4-BE49-F238E27FC236}">
                      <a16:creationId xmlns:a16="http://schemas.microsoft.com/office/drawing/2014/main" id="{438005FA-BACB-FD4D-B67A-E8A1C74B9BE1}"/>
                    </a:ext>
                  </a:extLst>
                </p14:cNvPr>
                <p14:cNvContentPartPr/>
                <p14:nvPr/>
              </p14:nvContentPartPr>
              <p14:xfrm>
                <a:off x="5686507" y="6813298"/>
                <a:ext cx="105480" cy="153360"/>
              </p14:xfrm>
            </p:contentPart>
          </mc:Choice>
          <mc:Fallback>
            <p:pic>
              <p:nvPicPr>
                <p:cNvPr id="78" name="Ink 77">
                  <a:extLst>
                    <a:ext uri="{FF2B5EF4-FFF2-40B4-BE49-F238E27FC236}">
                      <a16:creationId xmlns:a16="http://schemas.microsoft.com/office/drawing/2014/main" id="{438005FA-BACB-FD4D-B67A-E8A1C74B9BE1}"/>
                    </a:ext>
                  </a:extLst>
                </p:cNvPr>
                <p:cNvPicPr/>
                <p:nvPr/>
              </p:nvPicPr>
              <p:blipFill>
                <a:blip r:embed="rId86"/>
                <a:stretch>
                  <a:fillRect/>
                </a:stretch>
              </p:blipFill>
              <p:spPr>
                <a:xfrm>
                  <a:off x="5678947" y="6805738"/>
                  <a:ext cx="120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9" name="Ink 78">
                  <a:extLst>
                    <a:ext uri="{FF2B5EF4-FFF2-40B4-BE49-F238E27FC236}">
                      <a16:creationId xmlns:a16="http://schemas.microsoft.com/office/drawing/2014/main" id="{8A436CF3-46B2-5B4A-B46E-5A84C23AE3CA}"/>
                    </a:ext>
                  </a:extLst>
                </p14:cNvPr>
                <p14:cNvContentPartPr/>
                <p14:nvPr/>
              </p14:nvContentPartPr>
              <p14:xfrm>
                <a:off x="5827627" y="6798538"/>
                <a:ext cx="162720" cy="102240"/>
              </p14:xfrm>
            </p:contentPart>
          </mc:Choice>
          <mc:Fallback>
            <p:pic>
              <p:nvPicPr>
                <p:cNvPr id="79" name="Ink 78">
                  <a:extLst>
                    <a:ext uri="{FF2B5EF4-FFF2-40B4-BE49-F238E27FC236}">
                      <a16:creationId xmlns:a16="http://schemas.microsoft.com/office/drawing/2014/main" id="{8A436CF3-46B2-5B4A-B46E-5A84C23AE3CA}"/>
                    </a:ext>
                  </a:extLst>
                </p:cNvPr>
                <p:cNvPicPr/>
                <p:nvPr/>
              </p:nvPicPr>
              <p:blipFill>
                <a:blip r:embed="rId88"/>
                <a:stretch>
                  <a:fillRect/>
                </a:stretch>
              </p:blipFill>
              <p:spPr>
                <a:xfrm>
                  <a:off x="5820067" y="6790978"/>
                  <a:ext cx="177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0" name="Ink 79">
                  <a:extLst>
                    <a:ext uri="{FF2B5EF4-FFF2-40B4-BE49-F238E27FC236}">
                      <a16:creationId xmlns:a16="http://schemas.microsoft.com/office/drawing/2014/main" id="{2CF27A8D-A18A-7449-8CA1-F33CB2F2DA86}"/>
                    </a:ext>
                  </a:extLst>
                </p14:cNvPr>
                <p14:cNvContentPartPr/>
                <p14:nvPr/>
              </p14:nvContentPartPr>
              <p14:xfrm>
                <a:off x="5926627" y="6784498"/>
                <a:ext cx="208800" cy="536760"/>
              </p14:xfrm>
            </p:contentPart>
          </mc:Choice>
          <mc:Fallback>
            <p:pic>
              <p:nvPicPr>
                <p:cNvPr id="80" name="Ink 79">
                  <a:extLst>
                    <a:ext uri="{FF2B5EF4-FFF2-40B4-BE49-F238E27FC236}">
                      <a16:creationId xmlns:a16="http://schemas.microsoft.com/office/drawing/2014/main" id="{2CF27A8D-A18A-7449-8CA1-F33CB2F2DA86}"/>
                    </a:ext>
                  </a:extLst>
                </p:cNvPr>
                <p:cNvPicPr/>
                <p:nvPr/>
              </p:nvPicPr>
              <p:blipFill>
                <a:blip r:embed="rId90"/>
                <a:stretch>
                  <a:fillRect/>
                </a:stretch>
              </p:blipFill>
              <p:spPr>
                <a:xfrm>
                  <a:off x="5919067" y="6776938"/>
                  <a:ext cx="22392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1" name="Ink 80">
                  <a:extLst>
                    <a:ext uri="{FF2B5EF4-FFF2-40B4-BE49-F238E27FC236}">
                      <a16:creationId xmlns:a16="http://schemas.microsoft.com/office/drawing/2014/main" id="{BB02539C-11CC-E54F-BF23-B70C276C732A}"/>
                    </a:ext>
                  </a:extLst>
                </p14:cNvPr>
                <p14:cNvContentPartPr/>
                <p14:nvPr/>
              </p14:nvContentPartPr>
              <p14:xfrm>
                <a:off x="4289707" y="7027138"/>
                <a:ext cx="1818360" cy="268560"/>
              </p14:xfrm>
            </p:contentPart>
          </mc:Choice>
          <mc:Fallback>
            <p:pic>
              <p:nvPicPr>
                <p:cNvPr id="81" name="Ink 80">
                  <a:extLst>
                    <a:ext uri="{FF2B5EF4-FFF2-40B4-BE49-F238E27FC236}">
                      <a16:creationId xmlns:a16="http://schemas.microsoft.com/office/drawing/2014/main" id="{BB02539C-11CC-E54F-BF23-B70C276C732A}"/>
                    </a:ext>
                  </a:extLst>
                </p:cNvPr>
                <p:cNvPicPr/>
                <p:nvPr/>
              </p:nvPicPr>
              <p:blipFill>
                <a:blip r:embed="rId92"/>
                <a:stretch>
                  <a:fillRect/>
                </a:stretch>
              </p:blipFill>
              <p:spPr>
                <a:xfrm>
                  <a:off x="4279267" y="7016684"/>
                  <a:ext cx="1838520" cy="288747"/>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3" name="Ink 82">
                  <a:extLst>
                    <a:ext uri="{FF2B5EF4-FFF2-40B4-BE49-F238E27FC236}">
                      <a16:creationId xmlns:a16="http://schemas.microsoft.com/office/drawing/2014/main" id="{C33BD1E1-E9DB-6542-AA32-81B81FD108F0}"/>
                    </a:ext>
                  </a:extLst>
                </p14:cNvPr>
                <p14:cNvContentPartPr/>
                <p14:nvPr/>
              </p14:nvContentPartPr>
              <p14:xfrm>
                <a:off x="6293467" y="6970618"/>
                <a:ext cx="49680" cy="56880"/>
              </p14:xfrm>
            </p:contentPart>
          </mc:Choice>
          <mc:Fallback>
            <p:pic>
              <p:nvPicPr>
                <p:cNvPr id="83" name="Ink 82">
                  <a:extLst>
                    <a:ext uri="{FF2B5EF4-FFF2-40B4-BE49-F238E27FC236}">
                      <a16:creationId xmlns:a16="http://schemas.microsoft.com/office/drawing/2014/main" id="{C33BD1E1-E9DB-6542-AA32-81B81FD108F0}"/>
                    </a:ext>
                  </a:extLst>
                </p:cNvPr>
                <p:cNvPicPr/>
                <p:nvPr/>
              </p:nvPicPr>
              <p:blipFill>
                <a:blip r:embed="rId94"/>
                <a:stretch>
                  <a:fillRect/>
                </a:stretch>
              </p:blipFill>
              <p:spPr>
                <a:xfrm>
                  <a:off x="6283027" y="6960178"/>
                  <a:ext cx="69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4" name="Ink 83">
                  <a:extLst>
                    <a:ext uri="{FF2B5EF4-FFF2-40B4-BE49-F238E27FC236}">
                      <a16:creationId xmlns:a16="http://schemas.microsoft.com/office/drawing/2014/main" id="{264EB559-EE73-9A46-A5C2-90A102D49285}"/>
                    </a:ext>
                  </a:extLst>
                </p14:cNvPr>
                <p14:cNvContentPartPr/>
                <p14:nvPr/>
              </p14:nvContentPartPr>
              <p14:xfrm>
                <a:off x="6272227" y="6846058"/>
                <a:ext cx="155520" cy="258120"/>
              </p14:xfrm>
            </p:contentPart>
          </mc:Choice>
          <mc:Fallback>
            <p:pic>
              <p:nvPicPr>
                <p:cNvPr id="84" name="Ink 83">
                  <a:extLst>
                    <a:ext uri="{FF2B5EF4-FFF2-40B4-BE49-F238E27FC236}">
                      <a16:creationId xmlns:a16="http://schemas.microsoft.com/office/drawing/2014/main" id="{264EB559-EE73-9A46-A5C2-90A102D49285}"/>
                    </a:ext>
                  </a:extLst>
                </p:cNvPr>
                <p:cNvPicPr/>
                <p:nvPr/>
              </p:nvPicPr>
              <p:blipFill>
                <a:blip r:embed="rId96"/>
                <a:stretch>
                  <a:fillRect/>
                </a:stretch>
              </p:blipFill>
              <p:spPr>
                <a:xfrm>
                  <a:off x="6264684" y="6838498"/>
                  <a:ext cx="170605"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5" name="Ink 84">
                  <a:extLst>
                    <a:ext uri="{FF2B5EF4-FFF2-40B4-BE49-F238E27FC236}">
                      <a16:creationId xmlns:a16="http://schemas.microsoft.com/office/drawing/2014/main" id="{6F505CF8-2ED6-3E46-A78E-B7B5EADDE3B2}"/>
                    </a:ext>
                  </a:extLst>
                </p14:cNvPr>
                <p14:cNvContentPartPr/>
                <p14:nvPr/>
              </p14:nvContentPartPr>
              <p14:xfrm>
                <a:off x="6462667" y="6840658"/>
                <a:ext cx="134280" cy="362520"/>
              </p14:xfrm>
            </p:contentPart>
          </mc:Choice>
          <mc:Fallback>
            <p:pic>
              <p:nvPicPr>
                <p:cNvPr id="85" name="Ink 84">
                  <a:extLst>
                    <a:ext uri="{FF2B5EF4-FFF2-40B4-BE49-F238E27FC236}">
                      <a16:creationId xmlns:a16="http://schemas.microsoft.com/office/drawing/2014/main" id="{6F505CF8-2ED6-3E46-A78E-B7B5EADDE3B2}"/>
                    </a:ext>
                  </a:extLst>
                </p:cNvPr>
                <p:cNvPicPr/>
                <p:nvPr/>
              </p:nvPicPr>
              <p:blipFill>
                <a:blip r:embed="rId98"/>
                <a:stretch>
                  <a:fillRect/>
                </a:stretch>
              </p:blipFill>
              <p:spPr>
                <a:xfrm>
                  <a:off x="6455107" y="6833098"/>
                  <a:ext cx="14940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6" name="Ink 85">
                  <a:extLst>
                    <a:ext uri="{FF2B5EF4-FFF2-40B4-BE49-F238E27FC236}">
                      <a16:creationId xmlns:a16="http://schemas.microsoft.com/office/drawing/2014/main" id="{1E45A862-86D5-BE4D-8BD0-0E40A41EB733}"/>
                    </a:ext>
                  </a:extLst>
                </p14:cNvPr>
                <p14:cNvContentPartPr/>
                <p14:nvPr/>
              </p14:nvContentPartPr>
              <p14:xfrm>
                <a:off x="6582547" y="6829498"/>
                <a:ext cx="260640" cy="106200"/>
              </p14:xfrm>
            </p:contentPart>
          </mc:Choice>
          <mc:Fallback>
            <p:pic>
              <p:nvPicPr>
                <p:cNvPr id="86" name="Ink 85">
                  <a:extLst>
                    <a:ext uri="{FF2B5EF4-FFF2-40B4-BE49-F238E27FC236}">
                      <a16:creationId xmlns:a16="http://schemas.microsoft.com/office/drawing/2014/main" id="{1E45A862-86D5-BE4D-8BD0-0E40A41EB733}"/>
                    </a:ext>
                  </a:extLst>
                </p:cNvPr>
                <p:cNvPicPr/>
                <p:nvPr/>
              </p:nvPicPr>
              <p:blipFill>
                <a:blip r:embed="rId100"/>
                <a:stretch>
                  <a:fillRect/>
                </a:stretch>
              </p:blipFill>
              <p:spPr>
                <a:xfrm>
                  <a:off x="6574987" y="6821938"/>
                  <a:ext cx="275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7" name="Ink 86">
                  <a:extLst>
                    <a:ext uri="{FF2B5EF4-FFF2-40B4-BE49-F238E27FC236}">
                      <a16:creationId xmlns:a16="http://schemas.microsoft.com/office/drawing/2014/main" id="{B351B592-7E47-C144-B8EA-573A3CBE145C}"/>
                    </a:ext>
                  </a:extLst>
                </p14:cNvPr>
                <p14:cNvContentPartPr/>
                <p14:nvPr/>
              </p14:nvContentPartPr>
              <p14:xfrm>
                <a:off x="6610987" y="6942538"/>
                <a:ext cx="176760" cy="141480"/>
              </p14:xfrm>
            </p:contentPart>
          </mc:Choice>
          <mc:Fallback>
            <p:pic>
              <p:nvPicPr>
                <p:cNvPr id="87" name="Ink 86">
                  <a:extLst>
                    <a:ext uri="{FF2B5EF4-FFF2-40B4-BE49-F238E27FC236}">
                      <a16:creationId xmlns:a16="http://schemas.microsoft.com/office/drawing/2014/main" id="{B351B592-7E47-C144-B8EA-573A3CBE145C}"/>
                    </a:ext>
                  </a:extLst>
                </p:cNvPr>
                <p:cNvPicPr/>
                <p:nvPr/>
              </p:nvPicPr>
              <p:blipFill>
                <a:blip r:embed="rId102"/>
                <a:stretch>
                  <a:fillRect/>
                </a:stretch>
              </p:blipFill>
              <p:spPr>
                <a:xfrm>
                  <a:off x="6603427" y="6934978"/>
                  <a:ext cx="191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8" name="Ink 87">
                  <a:extLst>
                    <a:ext uri="{FF2B5EF4-FFF2-40B4-BE49-F238E27FC236}">
                      <a16:creationId xmlns:a16="http://schemas.microsoft.com/office/drawing/2014/main" id="{DD2C75ED-BC17-5B4A-8F17-C4FB9B391373}"/>
                    </a:ext>
                  </a:extLst>
                </p14:cNvPr>
                <p14:cNvContentPartPr/>
                <p14:nvPr/>
              </p14:nvContentPartPr>
              <p14:xfrm>
                <a:off x="6675787" y="6956578"/>
                <a:ext cx="164880" cy="28440"/>
              </p14:xfrm>
            </p:contentPart>
          </mc:Choice>
          <mc:Fallback>
            <p:pic>
              <p:nvPicPr>
                <p:cNvPr id="88" name="Ink 87">
                  <a:extLst>
                    <a:ext uri="{FF2B5EF4-FFF2-40B4-BE49-F238E27FC236}">
                      <a16:creationId xmlns:a16="http://schemas.microsoft.com/office/drawing/2014/main" id="{DD2C75ED-BC17-5B4A-8F17-C4FB9B391373}"/>
                    </a:ext>
                  </a:extLst>
                </p:cNvPr>
                <p:cNvPicPr/>
                <p:nvPr/>
              </p:nvPicPr>
              <p:blipFill>
                <a:blip r:embed="rId104"/>
                <a:stretch>
                  <a:fillRect/>
                </a:stretch>
              </p:blipFill>
              <p:spPr>
                <a:xfrm>
                  <a:off x="6668227" y="6949018"/>
                  <a:ext cx="180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 name="Ink 88">
                  <a:extLst>
                    <a:ext uri="{FF2B5EF4-FFF2-40B4-BE49-F238E27FC236}">
                      <a16:creationId xmlns:a16="http://schemas.microsoft.com/office/drawing/2014/main" id="{4DB1C4F5-51E3-AF42-82C8-756D20ABA6D1}"/>
                    </a:ext>
                  </a:extLst>
                </p14:cNvPr>
                <p14:cNvContentPartPr/>
                <p14:nvPr/>
              </p14:nvContentPartPr>
              <p14:xfrm>
                <a:off x="5707747" y="6688378"/>
                <a:ext cx="1390320" cy="663480"/>
              </p14:xfrm>
            </p:contentPart>
          </mc:Choice>
          <mc:Fallback>
            <p:pic>
              <p:nvPicPr>
                <p:cNvPr id="89" name="Ink 88">
                  <a:extLst>
                    <a:ext uri="{FF2B5EF4-FFF2-40B4-BE49-F238E27FC236}">
                      <a16:creationId xmlns:a16="http://schemas.microsoft.com/office/drawing/2014/main" id="{4DB1C4F5-51E3-AF42-82C8-756D20ABA6D1}"/>
                    </a:ext>
                  </a:extLst>
                </p:cNvPr>
                <p:cNvPicPr/>
                <p:nvPr/>
              </p:nvPicPr>
              <p:blipFill>
                <a:blip r:embed="rId106"/>
                <a:stretch>
                  <a:fillRect/>
                </a:stretch>
              </p:blipFill>
              <p:spPr>
                <a:xfrm>
                  <a:off x="5697307" y="6677938"/>
                  <a:ext cx="1410480" cy="68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90" name="Ink 89">
                <a:extLst>
                  <a:ext uri="{FF2B5EF4-FFF2-40B4-BE49-F238E27FC236}">
                    <a16:creationId xmlns:a16="http://schemas.microsoft.com/office/drawing/2014/main" id="{E832EA27-3D32-D240-AED1-55080C9041E3}"/>
                  </a:ext>
                </a:extLst>
              </p14:cNvPr>
              <p14:cNvContentPartPr/>
              <p14:nvPr/>
            </p14:nvContentPartPr>
            <p14:xfrm>
              <a:off x="592507" y="6524218"/>
              <a:ext cx="423720" cy="358560"/>
            </p14:xfrm>
          </p:contentPart>
        </mc:Choice>
        <mc:Fallback>
          <p:pic>
            <p:nvPicPr>
              <p:cNvPr id="90" name="Ink 89">
                <a:extLst>
                  <a:ext uri="{FF2B5EF4-FFF2-40B4-BE49-F238E27FC236}">
                    <a16:creationId xmlns:a16="http://schemas.microsoft.com/office/drawing/2014/main" id="{E832EA27-3D32-D240-AED1-55080C9041E3}"/>
                  </a:ext>
                </a:extLst>
              </p:cNvPr>
              <p:cNvPicPr/>
              <p:nvPr/>
            </p:nvPicPr>
            <p:blipFill>
              <a:blip r:embed="rId108"/>
              <a:stretch>
                <a:fillRect/>
              </a:stretch>
            </p:blipFill>
            <p:spPr>
              <a:xfrm>
                <a:off x="582067" y="6513788"/>
                <a:ext cx="443880" cy="378700"/>
              </a:xfrm>
              <a:prstGeom prst="rect">
                <a:avLst/>
              </a:prstGeom>
            </p:spPr>
          </p:pic>
        </mc:Fallback>
      </mc:AlternateContent>
    </p:spTree>
    <p:extLst>
      <p:ext uri="{BB962C8B-B14F-4D97-AF65-F5344CB8AC3E}">
        <p14:creationId xmlns:p14="http://schemas.microsoft.com/office/powerpoint/2010/main" val="900829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Stephen Wong</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3711971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t>
            </a:r>
            <a:r>
              <a:rPr lang="en-US" dirty="0"/>
              <a:t>Steven Duggan</a:t>
            </a:r>
            <a:endParaRPr lang="en-US" sz="3600" dirty="0"/>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2B66B8D-DDA9-FB4C-9D74-10A6F1FBB5A2}"/>
                  </a:ext>
                </a:extLst>
              </p14:cNvPr>
              <p14:cNvContentPartPr/>
              <p14:nvPr/>
            </p14:nvContentPartPr>
            <p14:xfrm>
              <a:off x="1384147" y="4859578"/>
              <a:ext cx="365760" cy="353160"/>
            </p14:xfrm>
          </p:contentPart>
        </mc:Choice>
        <mc:Fallback>
          <p:pic>
            <p:nvPicPr>
              <p:cNvPr id="2" name="Ink 1">
                <a:extLst>
                  <a:ext uri="{FF2B5EF4-FFF2-40B4-BE49-F238E27FC236}">
                    <a16:creationId xmlns:a16="http://schemas.microsoft.com/office/drawing/2014/main" id="{22B66B8D-DDA9-FB4C-9D74-10A6F1FBB5A2}"/>
                  </a:ext>
                </a:extLst>
              </p:cNvPr>
              <p:cNvPicPr/>
              <p:nvPr/>
            </p:nvPicPr>
            <p:blipFill>
              <a:blip r:embed="rId4"/>
              <a:stretch>
                <a:fillRect/>
              </a:stretch>
            </p:blipFill>
            <p:spPr>
              <a:xfrm>
                <a:off x="1376587" y="4852018"/>
                <a:ext cx="380880" cy="368280"/>
              </a:xfrm>
              <a:prstGeom prst="rect">
                <a:avLst/>
              </a:prstGeom>
            </p:spPr>
          </p:pic>
        </mc:Fallback>
      </mc:AlternateContent>
      <p:grpSp>
        <p:nvGrpSpPr>
          <p:cNvPr id="73" name="Group 72">
            <a:extLst>
              <a:ext uri="{FF2B5EF4-FFF2-40B4-BE49-F238E27FC236}">
                <a16:creationId xmlns:a16="http://schemas.microsoft.com/office/drawing/2014/main" id="{1C29732B-A57A-0A4F-8E6E-E329DABFBD9D}"/>
              </a:ext>
            </a:extLst>
          </p:cNvPr>
          <p:cNvGrpSpPr/>
          <p:nvPr/>
        </p:nvGrpSpPr>
        <p:grpSpPr>
          <a:xfrm>
            <a:off x="1919107" y="4027258"/>
            <a:ext cx="2434320" cy="1244589"/>
            <a:chOff x="1919107" y="4027258"/>
            <a:chExt cx="2434320" cy="1244589"/>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60D41DB1-BE05-BC44-A5EF-D2CE424A8552}"/>
                    </a:ext>
                  </a:extLst>
                </p14:cNvPr>
                <p14:cNvContentPartPr/>
                <p14:nvPr/>
              </p14:nvContentPartPr>
              <p14:xfrm>
                <a:off x="1919107" y="4542058"/>
                <a:ext cx="204840" cy="426960"/>
              </p14:xfrm>
            </p:contentPart>
          </mc:Choice>
          <mc:Fallback>
            <p:pic>
              <p:nvPicPr>
                <p:cNvPr id="5" name="Ink 4">
                  <a:extLst>
                    <a:ext uri="{FF2B5EF4-FFF2-40B4-BE49-F238E27FC236}">
                      <a16:creationId xmlns:a16="http://schemas.microsoft.com/office/drawing/2014/main" id="{60D41DB1-BE05-BC44-A5EF-D2CE424A8552}"/>
                    </a:ext>
                  </a:extLst>
                </p:cNvPr>
                <p:cNvPicPr/>
                <p:nvPr/>
              </p:nvPicPr>
              <p:blipFill>
                <a:blip r:embed="rId6"/>
                <a:stretch>
                  <a:fillRect/>
                </a:stretch>
              </p:blipFill>
              <p:spPr>
                <a:xfrm>
                  <a:off x="1911547" y="4534492"/>
                  <a:ext cx="219960" cy="442093"/>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3C984AA0-B087-EF48-AFF3-5036D9A59B7E}"/>
                    </a:ext>
                  </a:extLst>
                </p14:cNvPr>
                <p14:cNvContentPartPr/>
                <p14:nvPr/>
              </p14:nvContentPartPr>
              <p14:xfrm>
                <a:off x="2102347" y="4702978"/>
                <a:ext cx="148680" cy="205920"/>
              </p14:xfrm>
            </p:contentPart>
          </mc:Choice>
          <mc:Fallback>
            <p:pic>
              <p:nvPicPr>
                <p:cNvPr id="7" name="Ink 6">
                  <a:extLst>
                    <a:ext uri="{FF2B5EF4-FFF2-40B4-BE49-F238E27FC236}">
                      <a16:creationId xmlns:a16="http://schemas.microsoft.com/office/drawing/2014/main" id="{3C984AA0-B087-EF48-AFF3-5036D9A59B7E}"/>
                    </a:ext>
                  </a:extLst>
                </p:cNvPr>
                <p:cNvPicPr/>
                <p:nvPr/>
              </p:nvPicPr>
              <p:blipFill>
                <a:blip r:embed="rId8"/>
                <a:stretch>
                  <a:fillRect/>
                </a:stretch>
              </p:blipFill>
              <p:spPr>
                <a:xfrm>
                  <a:off x="2094769" y="4695418"/>
                  <a:ext cx="163837"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Ink 24">
                  <a:extLst>
                    <a:ext uri="{FF2B5EF4-FFF2-40B4-BE49-F238E27FC236}">
                      <a16:creationId xmlns:a16="http://schemas.microsoft.com/office/drawing/2014/main" id="{B23774D7-EA2B-864D-B554-72FC60922FCD}"/>
                    </a:ext>
                  </a:extLst>
                </p14:cNvPr>
                <p14:cNvContentPartPr/>
                <p14:nvPr/>
              </p14:nvContentPartPr>
              <p14:xfrm>
                <a:off x="2257507" y="4725658"/>
                <a:ext cx="106200" cy="127440"/>
              </p14:xfrm>
            </p:contentPart>
          </mc:Choice>
          <mc:Fallback>
            <p:pic>
              <p:nvPicPr>
                <p:cNvPr id="25" name="Ink 24">
                  <a:extLst>
                    <a:ext uri="{FF2B5EF4-FFF2-40B4-BE49-F238E27FC236}">
                      <a16:creationId xmlns:a16="http://schemas.microsoft.com/office/drawing/2014/main" id="{B23774D7-EA2B-864D-B554-72FC60922FCD}"/>
                    </a:ext>
                  </a:extLst>
                </p:cNvPr>
                <p:cNvPicPr/>
                <p:nvPr/>
              </p:nvPicPr>
              <p:blipFill>
                <a:blip r:embed="rId10"/>
                <a:stretch>
                  <a:fillRect/>
                </a:stretch>
              </p:blipFill>
              <p:spPr>
                <a:xfrm>
                  <a:off x="2249947" y="4718098"/>
                  <a:ext cx="121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Ink 28">
                  <a:extLst>
                    <a:ext uri="{FF2B5EF4-FFF2-40B4-BE49-F238E27FC236}">
                      <a16:creationId xmlns:a16="http://schemas.microsoft.com/office/drawing/2014/main" id="{020AAD51-9F46-2A4E-A044-C241FBDB2E53}"/>
                    </a:ext>
                  </a:extLst>
                </p14:cNvPr>
                <p14:cNvContentPartPr/>
                <p14:nvPr/>
              </p14:nvContentPartPr>
              <p14:xfrm>
                <a:off x="2384587" y="4496698"/>
                <a:ext cx="190800" cy="348480"/>
              </p14:xfrm>
            </p:contentPart>
          </mc:Choice>
          <mc:Fallback>
            <p:pic>
              <p:nvPicPr>
                <p:cNvPr id="29" name="Ink 28">
                  <a:extLst>
                    <a:ext uri="{FF2B5EF4-FFF2-40B4-BE49-F238E27FC236}">
                      <a16:creationId xmlns:a16="http://schemas.microsoft.com/office/drawing/2014/main" id="{020AAD51-9F46-2A4E-A044-C241FBDB2E53}"/>
                    </a:ext>
                  </a:extLst>
                </p:cNvPr>
                <p:cNvPicPr/>
                <p:nvPr/>
              </p:nvPicPr>
              <p:blipFill>
                <a:blip r:embed="rId12"/>
                <a:stretch>
                  <a:fillRect/>
                </a:stretch>
              </p:blipFill>
              <p:spPr>
                <a:xfrm>
                  <a:off x="2377027" y="4489130"/>
                  <a:ext cx="205920" cy="36361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 name="Ink 31">
                  <a:extLst>
                    <a:ext uri="{FF2B5EF4-FFF2-40B4-BE49-F238E27FC236}">
                      <a16:creationId xmlns:a16="http://schemas.microsoft.com/office/drawing/2014/main" id="{AFC67B19-929A-AD4F-A6C7-84B0E9A77819}"/>
                    </a:ext>
                  </a:extLst>
                </p14:cNvPr>
                <p14:cNvContentPartPr/>
                <p14:nvPr/>
              </p14:nvContentPartPr>
              <p14:xfrm>
                <a:off x="2603467" y="4690378"/>
                <a:ext cx="155520" cy="113400"/>
              </p14:xfrm>
            </p:contentPart>
          </mc:Choice>
          <mc:Fallback>
            <p:pic>
              <p:nvPicPr>
                <p:cNvPr id="32" name="Ink 31">
                  <a:extLst>
                    <a:ext uri="{FF2B5EF4-FFF2-40B4-BE49-F238E27FC236}">
                      <a16:creationId xmlns:a16="http://schemas.microsoft.com/office/drawing/2014/main" id="{AFC67B19-929A-AD4F-A6C7-84B0E9A77819}"/>
                    </a:ext>
                  </a:extLst>
                </p:cNvPr>
                <p:cNvPicPr/>
                <p:nvPr/>
              </p:nvPicPr>
              <p:blipFill>
                <a:blip r:embed="rId14"/>
                <a:stretch>
                  <a:fillRect/>
                </a:stretch>
              </p:blipFill>
              <p:spPr>
                <a:xfrm>
                  <a:off x="2595907" y="4682818"/>
                  <a:ext cx="170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Ink 33">
                  <a:extLst>
                    <a:ext uri="{FF2B5EF4-FFF2-40B4-BE49-F238E27FC236}">
                      <a16:creationId xmlns:a16="http://schemas.microsoft.com/office/drawing/2014/main" id="{939EFC9C-86C0-A944-8205-056FE1C23A7A}"/>
                    </a:ext>
                  </a:extLst>
                </p14:cNvPr>
                <p14:cNvContentPartPr/>
                <p14:nvPr/>
              </p14:nvContentPartPr>
              <p14:xfrm>
                <a:off x="2765467" y="4543138"/>
                <a:ext cx="176760" cy="259920"/>
              </p14:xfrm>
            </p:contentPart>
          </mc:Choice>
          <mc:Fallback>
            <p:pic>
              <p:nvPicPr>
                <p:cNvPr id="34" name="Ink 33">
                  <a:extLst>
                    <a:ext uri="{FF2B5EF4-FFF2-40B4-BE49-F238E27FC236}">
                      <a16:creationId xmlns:a16="http://schemas.microsoft.com/office/drawing/2014/main" id="{939EFC9C-86C0-A944-8205-056FE1C23A7A}"/>
                    </a:ext>
                  </a:extLst>
                </p:cNvPr>
                <p:cNvPicPr/>
                <p:nvPr/>
              </p:nvPicPr>
              <p:blipFill>
                <a:blip r:embed="rId16"/>
                <a:stretch>
                  <a:fillRect/>
                </a:stretch>
              </p:blipFill>
              <p:spPr>
                <a:xfrm>
                  <a:off x="2757907" y="4535578"/>
                  <a:ext cx="1918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Ink 34">
                  <a:extLst>
                    <a:ext uri="{FF2B5EF4-FFF2-40B4-BE49-F238E27FC236}">
                      <a16:creationId xmlns:a16="http://schemas.microsoft.com/office/drawing/2014/main" id="{E9454D7E-3910-2947-891E-A94EA4377D12}"/>
                    </a:ext>
                  </a:extLst>
                </p14:cNvPr>
                <p14:cNvContentPartPr/>
                <p14:nvPr/>
              </p14:nvContentPartPr>
              <p14:xfrm>
                <a:off x="2901907" y="4627018"/>
                <a:ext cx="350640" cy="473040"/>
              </p14:xfrm>
            </p:contentPart>
          </mc:Choice>
          <mc:Fallback>
            <p:pic>
              <p:nvPicPr>
                <p:cNvPr id="35" name="Ink 34">
                  <a:extLst>
                    <a:ext uri="{FF2B5EF4-FFF2-40B4-BE49-F238E27FC236}">
                      <a16:creationId xmlns:a16="http://schemas.microsoft.com/office/drawing/2014/main" id="{E9454D7E-3910-2947-891E-A94EA4377D12}"/>
                    </a:ext>
                  </a:extLst>
                </p:cNvPr>
                <p:cNvPicPr/>
                <p:nvPr/>
              </p:nvPicPr>
              <p:blipFill>
                <a:blip r:embed="rId18"/>
                <a:stretch>
                  <a:fillRect/>
                </a:stretch>
              </p:blipFill>
              <p:spPr>
                <a:xfrm>
                  <a:off x="2894347" y="4619458"/>
                  <a:ext cx="36576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 name="Ink 35">
                  <a:extLst>
                    <a:ext uri="{FF2B5EF4-FFF2-40B4-BE49-F238E27FC236}">
                      <a16:creationId xmlns:a16="http://schemas.microsoft.com/office/drawing/2014/main" id="{E0DAF8CB-3DCC-7043-8624-9DF82052A88E}"/>
                    </a:ext>
                  </a:extLst>
                </p14:cNvPr>
                <p14:cNvContentPartPr/>
                <p14:nvPr/>
              </p14:nvContentPartPr>
              <p14:xfrm>
                <a:off x="3365947" y="4386898"/>
                <a:ext cx="444240" cy="422280"/>
              </p14:xfrm>
            </p:contentPart>
          </mc:Choice>
          <mc:Fallback>
            <p:pic>
              <p:nvPicPr>
                <p:cNvPr id="36" name="Ink 35">
                  <a:extLst>
                    <a:ext uri="{FF2B5EF4-FFF2-40B4-BE49-F238E27FC236}">
                      <a16:creationId xmlns:a16="http://schemas.microsoft.com/office/drawing/2014/main" id="{E0DAF8CB-3DCC-7043-8624-9DF82052A88E}"/>
                    </a:ext>
                  </a:extLst>
                </p:cNvPr>
                <p:cNvPicPr/>
                <p:nvPr/>
              </p:nvPicPr>
              <p:blipFill>
                <a:blip r:embed="rId20"/>
                <a:stretch>
                  <a:fillRect/>
                </a:stretch>
              </p:blipFill>
              <p:spPr>
                <a:xfrm>
                  <a:off x="3358381" y="4379332"/>
                  <a:ext cx="459372" cy="437413"/>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7" name="Ink 36">
                  <a:extLst>
                    <a:ext uri="{FF2B5EF4-FFF2-40B4-BE49-F238E27FC236}">
                      <a16:creationId xmlns:a16="http://schemas.microsoft.com/office/drawing/2014/main" id="{AAAB8B1C-51C7-CC43-846B-38A896F2534D}"/>
                    </a:ext>
                  </a:extLst>
                </p14:cNvPr>
                <p14:cNvContentPartPr/>
                <p14:nvPr/>
              </p14:nvContentPartPr>
              <p14:xfrm>
                <a:off x="3782467" y="4557178"/>
                <a:ext cx="126720" cy="175320"/>
              </p14:xfrm>
            </p:contentPart>
          </mc:Choice>
          <mc:Fallback>
            <p:pic>
              <p:nvPicPr>
                <p:cNvPr id="37" name="Ink 36">
                  <a:extLst>
                    <a:ext uri="{FF2B5EF4-FFF2-40B4-BE49-F238E27FC236}">
                      <a16:creationId xmlns:a16="http://schemas.microsoft.com/office/drawing/2014/main" id="{AAAB8B1C-51C7-CC43-846B-38A896F2534D}"/>
                    </a:ext>
                  </a:extLst>
                </p:cNvPr>
                <p:cNvPicPr/>
                <p:nvPr/>
              </p:nvPicPr>
              <p:blipFill>
                <a:blip r:embed="rId22"/>
                <a:stretch>
                  <a:fillRect/>
                </a:stretch>
              </p:blipFill>
              <p:spPr>
                <a:xfrm>
                  <a:off x="3774907" y="4549618"/>
                  <a:ext cx="141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8" name="Ink 37">
                  <a:extLst>
                    <a:ext uri="{FF2B5EF4-FFF2-40B4-BE49-F238E27FC236}">
                      <a16:creationId xmlns:a16="http://schemas.microsoft.com/office/drawing/2014/main" id="{6B721CFC-4734-2D41-BE98-50CF470F31D1}"/>
                    </a:ext>
                  </a:extLst>
                </p14:cNvPr>
                <p14:cNvContentPartPr/>
                <p14:nvPr/>
              </p14:nvContentPartPr>
              <p14:xfrm>
                <a:off x="3922867" y="4499938"/>
                <a:ext cx="78120" cy="190800"/>
              </p14:xfrm>
            </p:contentPart>
          </mc:Choice>
          <mc:Fallback>
            <p:pic>
              <p:nvPicPr>
                <p:cNvPr id="38" name="Ink 37">
                  <a:extLst>
                    <a:ext uri="{FF2B5EF4-FFF2-40B4-BE49-F238E27FC236}">
                      <a16:creationId xmlns:a16="http://schemas.microsoft.com/office/drawing/2014/main" id="{6B721CFC-4734-2D41-BE98-50CF470F31D1}"/>
                    </a:ext>
                  </a:extLst>
                </p:cNvPr>
                <p:cNvPicPr/>
                <p:nvPr/>
              </p:nvPicPr>
              <p:blipFill>
                <a:blip r:embed="rId24"/>
                <a:stretch>
                  <a:fillRect/>
                </a:stretch>
              </p:blipFill>
              <p:spPr>
                <a:xfrm>
                  <a:off x="3915307" y="4492378"/>
                  <a:ext cx="93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9" name="Ink 38">
                  <a:extLst>
                    <a:ext uri="{FF2B5EF4-FFF2-40B4-BE49-F238E27FC236}">
                      <a16:creationId xmlns:a16="http://schemas.microsoft.com/office/drawing/2014/main" id="{3879CF96-FC41-AB42-AFCC-12DDB5249D45}"/>
                    </a:ext>
                  </a:extLst>
                </p14:cNvPr>
                <p14:cNvContentPartPr/>
                <p14:nvPr/>
              </p14:nvContentPartPr>
              <p14:xfrm>
                <a:off x="4070827" y="4366738"/>
                <a:ext cx="141480" cy="270720"/>
              </p14:xfrm>
            </p:contentPart>
          </mc:Choice>
          <mc:Fallback>
            <p:pic>
              <p:nvPicPr>
                <p:cNvPr id="39" name="Ink 38">
                  <a:extLst>
                    <a:ext uri="{FF2B5EF4-FFF2-40B4-BE49-F238E27FC236}">
                      <a16:creationId xmlns:a16="http://schemas.microsoft.com/office/drawing/2014/main" id="{3879CF96-FC41-AB42-AFCC-12DDB5249D45}"/>
                    </a:ext>
                  </a:extLst>
                </p:cNvPr>
                <p:cNvPicPr/>
                <p:nvPr/>
              </p:nvPicPr>
              <p:blipFill>
                <a:blip r:embed="rId26"/>
                <a:stretch>
                  <a:fillRect/>
                </a:stretch>
              </p:blipFill>
              <p:spPr>
                <a:xfrm>
                  <a:off x="4063267" y="4359178"/>
                  <a:ext cx="1566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0" name="Ink 39">
                  <a:extLst>
                    <a:ext uri="{FF2B5EF4-FFF2-40B4-BE49-F238E27FC236}">
                      <a16:creationId xmlns:a16="http://schemas.microsoft.com/office/drawing/2014/main" id="{B029CFAB-DC85-1446-912F-C400AC67552E}"/>
                    </a:ext>
                  </a:extLst>
                </p14:cNvPr>
                <p14:cNvContentPartPr/>
                <p14:nvPr/>
              </p14:nvContentPartPr>
              <p14:xfrm>
                <a:off x="4261267" y="4147858"/>
                <a:ext cx="92160" cy="458280"/>
              </p14:xfrm>
            </p:contentPart>
          </mc:Choice>
          <mc:Fallback>
            <p:pic>
              <p:nvPicPr>
                <p:cNvPr id="40" name="Ink 39">
                  <a:extLst>
                    <a:ext uri="{FF2B5EF4-FFF2-40B4-BE49-F238E27FC236}">
                      <a16:creationId xmlns:a16="http://schemas.microsoft.com/office/drawing/2014/main" id="{B029CFAB-DC85-1446-912F-C400AC67552E}"/>
                    </a:ext>
                  </a:extLst>
                </p:cNvPr>
                <p:cNvPicPr/>
                <p:nvPr/>
              </p:nvPicPr>
              <p:blipFill>
                <a:blip r:embed="rId28"/>
                <a:stretch>
                  <a:fillRect/>
                </a:stretch>
              </p:blipFill>
              <p:spPr>
                <a:xfrm>
                  <a:off x="4253707" y="4140292"/>
                  <a:ext cx="107280" cy="473412"/>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1" name="Ink 40">
                  <a:extLst>
                    <a:ext uri="{FF2B5EF4-FFF2-40B4-BE49-F238E27FC236}">
                      <a16:creationId xmlns:a16="http://schemas.microsoft.com/office/drawing/2014/main" id="{456F9B3D-5F8C-3345-8DD1-5DF1D4EED8FA}"/>
                    </a:ext>
                  </a:extLst>
                </p14:cNvPr>
                <p14:cNvContentPartPr/>
                <p14:nvPr/>
              </p14:nvContentPartPr>
              <p14:xfrm>
                <a:off x="4137427" y="4267018"/>
                <a:ext cx="187560" cy="99000"/>
              </p14:xfrm>
            </p:contentPart>
          </mc:Choice>
          <mc:Fallback>
            <p:pic>
              <p:nvPicPr>
                <p:cNvPr id="41" name="Ink 40">
                  <a:extLst>
                    <a:ext uri="{FF2B5EF4-FFF2-40B4-BE49-F238E27FC236}">
                      <a16:creationId xmlns:a16="http://schemas.microsoft.com/office/drawing/2014/main" id="{456F9B3D-5F8C-3345-8DD1-5DF1D4EED8FA}"/>
                    </a:ext>
                  </a:extLst>
                </p:cNvPr>
                <p:cNvPicPr/>
                <p:nvPr/>
              </p:nvPicPr>
              <p:blipFill>
                <a:blip r:embed="rId30"/>
                <a:stretch>
                  <a:fillRect/>
                </a:stretch>
              </p:blipFill>
              <p:spPr>
                <a:xfrm>
                  <a:off x="4129867" y="4259458"/>
                  <a:ext cx="202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2" name="Ink 41">
                  <a:extLst>
                    <a:ext uri="{FF2B5EF4-FFF2-40B4-BE49-F238E27FC236}">
                      <a16:creationId xmlns:a16="http://schemas.microsoft.com/office/drawing/2014/main" id="{F183699E-DBE6-4E45-A1FF-50BA53778763}"/>
                    </a:ext>
                  </a:extLst>
                </p14:cNvPr>
                <p14:cNvContentPartPr/>
                <p14:nvPr/>
              </p14:nvContentPartPr>
              <p14:xfrm>
                <a:off x="4148587" y="4027258"/>
                <a:ext cx="42840" cy="240120"/>
              </p14:xfrm>
            </p:contentPart>
          </mc:Choice>
          <mc:Fallback>
            <p:pic>
              <p:nvPicPr>
                <p:cNvPr id="42" name="Ink 41">
                  <a:extLst>
                    <a:ext uri="{FF2B5EF4-FFF2-40B4-BE49-F238E27FC236}">
                      <a16:creationId xmlns:a16="http://schemas.microsoft.com/office/drawing/2014/main" id="{F183699E-DBE6-4E45-A1FF-50BA53778763}"/>
                    </a:ext>
                  </a:extLst>
                </p:cNvPr>
                <p:cNvPicPr/>
                <p:nvPr/>
              </p:nvPicPr>
              <p:blipFill>
                <a:blip r:embed="rId32"/>
                <a:stretch>
                  <a:fillRect/>
                </a:stretch>
              </p:blipFill>
              <p:spPr>
                <a:xfrm>
                  <a:off x="4141027" y="4019709"/>
                  <a:ext cx="57960" cy="255217"/>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4" name="Ink 43">
                  <a:extLst>
                    <a:ext uri="{FF2B5EF4-FFF2-40B4-BE49-F238E27FC236}">
                      <a16:creationId xmlns:a16="http://schemas.microsoft.com/office/drawing/2014/main" id="{AEBAC2C3-B9FC-AA47-8FFF-308BC3917C2D}"/>
                    </a:ext>
                  </a:extLst>
                </p14:cNvPr>
                <p14:cNvContentPartPr/>
                <p14:nvPr/>
              </p14:nvContentPartPr>
              <p14:xfrm>
                <a:off x="2148787" y="5053258"/>
                <a:ext cx="212040" cy="25560"/>
              </p14:xfrm>
            </p:contentPart>
          </mc:Choice>
          <mc:Fallback>
            <p:pic>
              <p:nvPicPr>
                <p:cNvPr id="44" name="Ink 43">
                  <a:extLst>
                    <a:ext uri="{FF2B5EF4-FFF2-40B4-BE49-F238E27FC236}">
                      <a16:creationId xmlns:a16="http://schemas.microsoft.com/office/drawing/2014/main" id="{AEBAC2C3-B9FC-AA47-8FFF-308BC3917C2D}"/>
                    </a:ext>
                  </a:extLst>
                </p:cNvPr>
                <p:cNvPicPr/>
                <p:nvPr/>
              </p:nvPicPr>
              <p:blipFill>
                <a:blip r:embed="rId34"/>
                <a:stretch>
                  <a:fillRect/>
                </a:stretch>
              </p:blipFill>
              <p:spPr>
                <a:xfrm>
                  <a:off x="2141227" y="5045590"/>
                  <a:ext cx="227160" cy="40896"/>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5" name="Ink 44">
                  <a:extLst>
                    <a:ext uri="{FF2B5EF4-FFF2-40B4-BE49-F238E27FC236}">
                      <a16:creationId xmlns:a16="http://schemas.microsoft.com/office/drawing/2014/main" id="{7DDF185F-2DBE-2D48-B1F3-EB3DCA128B12}"/>
                    </a:ext>
                  </a:extLst>
                </p14:cNvPr>
                <p14:cNvContentPartPr/>
                <p14:nvPr/>
              </p14:nvContentPartPr>
              <p14:xfrm>
                <a:off x="2180107" y="5134978"/>
                <a:ext cx="254520" cy="42840"/>
              </p14:xfrm>
            </p:contentPart>
          </mc:Choice>
          <mc:Fallback>
            <p:pic>
              <p:nvPicPr>
                <p:cNvPr id="45" name="Ink 44">
                  <a:extLst>
                    <a:ext uri="{FF2B5EF4-FFF2-40B4-BE49-F238E27FC236}">
                      <a16:creationId xmlns:a16="http://schemas.microsoft.com/office/drawing/2014/main" id="{7DDF185F-2DBE-2D48-B1F3-EB3DCA128B12}"/>
                    </a:ext>
                  </a:extLst>
                </p:cNvPr>
                <p:cNvPicPr/>
                <p:nvPr/>
              </p:nvPicPr>
              <p:blipFill>
                <a:blip r:embed="rId36"/>
                <a:stretch>
                  <a:fillRect/>
                </a:stretch>
              </p:blipFill>
              <p:spPr>
                <a:xfrm>
                  <a:off x="2172547" y="5127418"/>
                  <a:ext cx="269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 name="Ink 53">
                  <a:extLst>
                    <a:ext uri="{FF2B5EF4-FFF2-40B4-BE49-F238E27FC236}">
                      <a16:creationId xmlns:a16="http://schemas.microsoft.com/office/drawing/2014/main" id="{480D8032-EB60-094D-A35F-DC5C821AA903}"/>
                    </a:ext>
                  </a:extLst>
                </p14:cNvPr>
                <p14:cNvContentPartPr/>
                <p14:nvPr/>
              </p14:nvContentPartPr>
              <p14:xfrm>
                <a:off x="2449558" y="4979527"/>
                <a:ext cx="120240" cy="213840"/>
              </p14:xfrm>
            </p:contentPart>
          </mc:Choice>
          <mc:Fallback>
            <p:pic>
              <p:nvPicPr>
                <p:cNvPr id="54" name="Ink 53">
                  <a:extLst>
                    <a:ext uri="{FF2B5EF4-FFF2-40B4-BE49-F238E27FC236}">
                      <a16:creationId xmlns:a16="http://schemas.microsoft.com/office/drawing/2014/main" id="{480D8032-EB60-094D-A35F-DC5C821AA903}"/>
                    </a:ext>
                  </a:extLst>
                </p:cNvPr>
                <p:cNvPicPr/>
                <p:nvPr/>
              </p:nvPicPr>
              <p:blipFill>
                <a:blip r:embed="rId38"/>
                <a:stretch>
                  <a:fillRect/>
                </a:stretch>
              </p:blipFill>
              <p:spPr>
                <a:xfrm>
                  <a:off x="2441998" y="4971980"/>
                  <a:ext cx="135360" cy="228935"/>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5" name="Ink 54">
                  <a:extLst>
                    <a:ext uri="{FF2B5EF4-FFF2-40B4-BE49-F238E27FC236}">
                      <a16:creationId xmlns:a16="http://schemas.microsoft.com/office/drawing/2014/main" id="{416E7674-10F6-6142-9BAA-1FDA91B0CDD0}"/>
                    </a:ext>
                  </a:extLst>
                </p14:cNvPr>
                <p14:cNvContentPartPr/>
                <p14:nvPr/>
              </p14:nvContentPartPr>
              <p14:xfrm>
                <a:off x="2476918" y="5013727"/>
                <a:ext cx="38880" cy="157320"/>
              </p14:xfrm>
            </p:contentPart>
          </mc:Choice>
          <mc:Fallback>
            <p:pic>
              <p:nvPicPr>
                <p:cNvPr id="55" name="Ink 54">
                  <a:extLst>
                    <a:ext uri="{FF2B5EF4-FFF2-40B4-BE49-F238E27FC236}">
                      <a16:creationId xmlns:a16="http://schemas.microsoft.com/office/drawing/2014/main" id="{416E7674-10F6-6142-9BAA-1FDA91B0CDD0}"/>
                    </a:ext>
                  </a:extLst>
                </p:cNvPr>
                <p:cNvPicPr/>
                <p:nvPr/>
              </p:nvPicPr>
              <p:blipFill>
                <a:blip r:embed="rId40"/>
                <a:stretch>
                  <a:fillRect/>
                </a:stretch>
              </p:blipFill>
              <p:spPr>
                <a:xfrm>
                  <a:off x="2469358" y="5006150"/>
                  <a:ext cx="54000" cy="172475"/>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6" name="Ink 55">
                  <a:extLst>
                    <a:ext uri="{FF2B5EF4-FFF2-40B4-BE49-F238E27FC236}">
                      <a16:creationId xmlns:a16="http://schemas.microsoft.com/office/drawing/2014/main" id="{F2BF1507-9092-7C48-BAC9-771B7960171D}"/>
                    </a:ext>
                  </a:extLst>
                </p14:cNvPr>
                <p14:cNvContentPartPr/>
                <p14:nvPr/>
              </p14:nvContentPartPr>
              <p14:xfrm>
                <a:off x="2580958" y="5076007"/>
                <a:ext cx="50040" cy="63720"/>
              </p14:xfrm>
            </p:contentPart>
          </mc:Choice>
          <mc:Fallback>
            <p:pic>
              <p:nvPicPr>
                <p:cNvPr id="56" name="Ink 55">
                  <a:extLst>
                    <a:ext uri="{FF2B5EF4-FFF2-40B4-BE49-F238E27FC236}">
                      <a16:creationId xmlns:a16="http://schemas.microsoft.com/office/drawing/2014/main" id="{F2BF1507-9092-7C48-BAC9-771B7960171D}"/>
                    </a:ext>
                  </a:extLst>
                </p:cNvPr>
                <p:cNvPicPr/>
                <p:nvPr/>
              </p:nvPicPr>
              <p:blipFill>
                <a:blip r:embed="rId42"/>
                <a:stretch>
                  <a:fillRect/>
                </a:stretch>
              </p:blipFill>
              <p:spPr>
                <a:xfrm>
                  <a:off x="2573398" y="5068447"/>
                  <a:ext cx="65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7" name="Ink 56">
                  <a:extLst>
                    <a:ext uri="{FF2B5EF4-FFF2-40B4-BE49-F238E27FC236}">
                      <a16:creationId xmlns:a16="http://schemas.microsoft.com/office/drawing/2014/main" id="{1478530A-D113-D245-B2CD-A1709CB2FD7A}"/>
                    </a:ext>
                  </a:extLst>
                </p14:cNvPr>
                <p14:cNvContentPartPr/>
                <p14:nvPr/>
              </p14:nvContentPartPr>
              <p14:xfrm>
                <a:off x="2630638" y="5076007"/>
                <a:ext cx="131400" cy="79200"/>
              </p14:xfrm>
            </p:contentPart>
          </mc:Choice>
          <mc:Fallback>
            <p:pic>
              <p:nvPicPr>
                <p:cNvPr id="57" name="Ink 56">
                  <a:extLst>
                    <a:ext uri="{FF2B5EF4-FFF2-40B4-BE49-F238E27FC236}">
                      <a16:creationId xmlns:a16="http://schemas.microsoft.com/office/drawing/2014/main" id="{1478530A-D113-D245-B2CD-A1709CB2FD7A}"/>
                    </a:ext>
                  </a:extLst>
                </p:cNvPr>
                <p:cNvPicPr/>
                <p:nvPr/>
              </p:nvPicPr>
              <p:blipFill>
                <a:blip r:embed="rId44"/>
                <a:stretch>
                  <a:fillRect/>
                </a:stretch>
              </p:blipFill>
              <p:spPr>
                <a:xfrm>
                  <a:off x="2623099" y="5068447"/>
                  <a:ext cx="146479"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8" name="Ink 57">
                  <a:extLst>
                    <a:ext uri="{FF2B5EF4-FFF2-40B4-BE49-F238E27FC236}">
                      <a16:creationId xmlns:a16="http://schemas.microsoft.com/office/drawing/2014/main" id="{FD68C36B-A229-5343-8580-386C2A7E5AAC}"/>
                    </a:ext>
                  </a:extLst>
                </p14:cNvPr>
                <p14:cNvContentPartPr/>
                <p14:nvPr/>
              </p14:nvContentPartPr>
              <p14:xfrm>
                <a:off x="2759518" y="5067367"/>
                <a:ext cx="104400" cy="52920"/>
              </p14:xfrm>
            </p:contentPart>
          </mc:Choice>
          <mc:Fallback>
            <p:pic>
              <p:nvPicPr>
                <p:cNvPr id="58" name="Ink 57">
                  <a:extLst>
                    <a:ext uri="{FF2B5EF4-FFF2-40B4-BE49-F238E27FC236}">
                      <a16:creationId xmlns:a16="http://schemas.microsoft.com/office/drawing/2014/main" id="{FD68C36B-A229-5343-8580-386C2A7E5AAC}"/>
                    </a:ext>
                  </a:extLst>
                </p:cNvPr>
                <p:cNvPicPr/>
                <p:nvPr/>
              </p:nvPicPr>
              <p:blipFill>
                <a:blip r:embed="rId46"/>
                <a:stretch>
                  <a:fillRect/>
                </a:stretch>
              </p:blipFill>
              <p:spPr>
                <a:xfrm>
                  <a:off x="2751958" y="5059807"/>
                  <a:ext cx="119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9" name="Ink 58">
                  <a:extLst>
                    <a:ext uri="{FF2B5EF4-FFF2-40B4-BE49-F238E27FC236}">
                      <a16:creationId xmlns:a16="http://schemas.microsoft.com/office/drawing/2014/main" id="{3870B752-500B-144D-882B-4461A2527057}"/>
                    </a:ext>
                  </a:extLst>
                </p14:cNvPr>
                <p14:cNvContentPartPr/>
                <p14:nvPr/>
              </p14:nvContentPartPr>
              <p14:xfrm>
                <a:off x="2847718" y="5037487"/>
                <a:ext cx="16200" cy="23040"/>
              </p14:xfrm>
            </p:contentPart>
          </mc:Choice>
          <mc:Fallback>
            <p:pic>
              <p:nvPicPr>
                <p:cNvPr id="59" name="Ink 58">
                  <a:extLst>
                    <a:ext uri="{FF2B5EF4-FFF2-40B4-BE49-F238E27FC236}">
                      <a16:creationId xmlns:a16="http://schemas.microsoft.com/office/drawing/2014/main" id="{3870B752-500B-144D-882B-4461A2527057}"/>
                    </a:ext>
                  </a:extLst>
                </p:cNvPr>
                <p:cNvPicPr/>
                <p:nvPr/>
              </p:nvPicPr>
              <p:blipFill>
                <a:blip r:embed="rId48"/>
                <a:stretch>
                  <a:fillRect/>
                </a:stretch>
              </p:blipFill>
              <p:spPr>
                <a:xfrm>
                  <a:off x="2840158" y="5029927"/>
                  <a:ext cx="31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0" name="Ink 59">
                  <a:extLst>
                    <a:ext uri="{FF2B5EF4-FFF2-40B4-BE49-F238E27FC236}">
                      <a16:creationId xmlns:a16="http://schemas.microsoft.com/office/drawing/2014/main" id="{DD89C28F-73B5-CD43-8F32-E4DA7F503EF1}"/>
                    </a:ext>
                  </a:extLst>
                </p14:cNvPr>
                <p14:cNvContentPartPr/>
                <p14:nvPr/>
              </p14:nvContentPartPr>
              <p14:xfrm>
                <a:off x="2888398" y="5053687"/>
                <a:ext cx="104400" cy="45000"/>
              </p14:xfrm>
            </p:contentPart>
          </mc:Choice>
          <mc:Fallback>
            <p:pic>
              <p:nvPicPr>
                <p:cNvPr id="60" name="Ink 59">
                  <a:extLst>
                    <a:ext uri="{FF2B5EF4-FFF2-40B4-BE49-F238E27FC236}">
                      <a16:creationId xmlns:a16="http://schemas.microsoft.com/office/drawing/2014/main" id="{DD89C28F-73B5-CD43-8F32-E4DA7F503EF1}"/>
                    </a:ext>
                  </a:extLst>
                </p:cNvPr>
                <p:cNvPicPr/>
                <p:nvPr/>
              </p:nvPicPr>
              <p:blipFill>
                <a:blip r:embed="rId50"/>
                <a:stretch>
                  <a:fillRect/>
                </a:stretch>
              </p:blipFill>
              <p:spPr>
                <a:xfrm>
                  <a:off x="2880838" y="5046127"/>
                  <a:ext cx="119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1" name="Ink 60">
                  <a:extLst>
                    <a:ext uri="{FF2B5EF4-FFF2-40B4-BE49-F238E27FC236}">
                      <a16:creationId xmlns:a16="http://schemas.microsoft.com/office/drawing/2014/main" id="{27B01359-49A6-F044-9195-F43A8A3EB6B6}"/>
                    </a:ext>
                  </a:extLst>
                </p14:cNvPr>
                <p14:cNvContentPartPr/>
                <p14:nvPr/>
              </p14:nvContentPartPr>
              <p14:xfrm>
                <a:off x="3097918" y="4966207"/>
                <a:ext cx="229680" cy="164160"/>
              </p14:xfrm>
            </p:contentPart>
          </mc:Choice>
          <mc:Fallback>
            <p:pic>
              <p:nvPicPr>
                <p:cNvPr id="61" name="Ink 60">
                  <a:extLst>
                    <a:ext uri="{FF2B5EF4-FFF2-40B4-BE49-F238E27FC236}">
                      <a16:creationId xmlns:a16="http://schemas.microsoft.com/office/drawing/2014/main" id="{27B01359-49A6-F044-9195-F43A8A3EB6B6}"/>
                    </a:ext>
                  </a:extLst>
                </p:cNvPr>
                <p:cNvPicPr/>
                <p:nvPr/>
              </p:nvPicPr>
              <p:blipFill>
                <a:blip r:embed="rId52"/>
                <a:stretch>
                  <a:fillRect/>
                </a:stretch>
              </p:blipFill>
              <p:spPr>
                <a:xfrm>
                  <a:off x="3090370" y="4958647"/>
                  <a:ext cx="244776"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2" name="Ink 61">
                  <a:extLst>
                    <a:ext uri="{FF2B5EF4-FFF2-40B4-BE49-F238E27FC236}">
                      <a16:creationId xmlns:a16="http://schemas.microsoft.com/office/drawing/2014/main" id="{2FDAFC11-7705-D24A-A557-3A1D1626AB6C}"/>
                    </a:ext>
                  </a:extLst>
                </p14:cNvPr>
                <p14:cNvContentPartPr/>
                <p14:nvPr/>
              </p14:nvContentPartPr>
              <p14:xfrm>
                <a:off x="3325078" y="4966207"/>
                <a:ext cx="83880" cy="305640"/>
              </p14:xfrm>
            </p:contentPart>
          </mc:Choice>
          <mc:Fallback>
            <p:pic>
              <p:nvPicPr>
                <p:cNvPr id="62" name="Ink 61">
                  <a:extLst>
                    <a:ext uri="{FF2B5EF4-FFF2-40B4-BE49-F238E27FC236}">
                      <a16:creationId xmlns:a16="http://schemas.microsoft.com/office/drawing/2014/main" id="{2FDAFC11-7705-D24A-A557-3A1D1626AB6C}"/>
                    </a:ext>
                  </a:extLst>
                </p:cNvPr>
                <p:cNvPicPr/>
                <p:nvPr/>
              </p:nvPicPr>
              <p:blipFill>
                <a:blip r:embed="rId54"/>
                <a:stretch>
                  <a:fillRect/>
                </a:stretch>
              </p:blipFill>
              <p:spPr>
                <a:xfrm>
                  <a:off x="3317518" y="4958638"/>
                  <a:ext cx="99000" cy="320778"/>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3" name="Ink 62">
                  <a:extLst>
                    <a:ext uri="{FF2B5EF4-FFF2-40B4-BE49-F238E27FC236}">
                      <a16:creationId xmlns:a16="http://schemas.microsoft.com/office/drawing/2014/main" id="{74E1752B-07A0-884D-B6DD-F005D3B3EB01}"/>
                    </a:ext>
                  </a:extLst>
                </p14:cNvPr>
                <p14:cNvContentPartPr/>
                <p14:nvPr/>
              </p14:nvContentPartPr>
              <p14:xfrm>
                <a:off x="3398158" y="4962607"/>
                <a:ext cx="101520" cy="90720"/>
              </p14:xfrm>
            </p:contentPart>
          </mc:Choice>
          <mc:Fallback>
            <p:pic>
              <p:nvPicPr>
                <p:cNvPr id="63" name="Ink 62">
                  <a:extLst>
                    <a:ext uri="{FF2B5EF4-FFF2-40B4-BE49-F238E27FC236}">
                      <a16:creationId xmlns:a16="http://schemas.microsoft.com/office/drawing/2014/main" id="{74E1752B-07A0-884D-B6DD-F005D3B3EB01}"/>
                    </a:ext>
                  </a:extLst>
                </p:cNvPr>
                <p:cNvPicPr/>
                <p:nvPr/>
              </p:nvPicPr>
              <p:blipFill>
                <a:blip r:embed="rId56"/>
                <a:stretch>
                  <a:fillRect/>
                </a:stretch>
              </p:blipFill>
              <p:spPr>
                <a:xfrm>
                  <a:off x="3390571" y="4955047"/>
                  <a:ext cx="116694"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4" name="Ink 63">
                  <a:extLst>
                    <a:ext uri="{FF2B5EF4-FFF2-40B4-BE49-F238E27FC236}">
                      <a16:creationId xmlns:a16="http://schemas.microsoft.com/office/drawing/2014/main" id="{6000A7CC-62AB-E346-9CE4-18E64F59A7D5}"/>
                    </a:ext>
                  </a:extLst>
                </p14:cNvPr>
                <p14:cNvContentPartPr/>
                <p14:nvPr/>
              </p14:nvContentPartPr>
              <p14:xfrm>
                <a:off x="3499318" y="4928767"/>
                <a:ext cx="77400" cy="110160"/>
              </p14:xfrm>
            </p:contentPart>
          </mc:Choice>
          <mc:Fallback>
            <p:pic>
              <p:nvPicPr>
                <p:cNvPr id="64" name="Ink 63">
                  <a:extLst>
                    <a:ext uri="{FF2B5EF4-FFF2-40B4-BE49-F238E27FC236}">
                      <a16:creationId xmlns:a16="http://schemas.microsoft.com/office/drawing/2014/main" id="{6000A7CC-62AB-E346-9CE4-18E64F59A7D5}"/>
                    </a:ext>
                  </a:extLst>
                </p:cNvPr>
                <p:cNvPicPr/>
                <p:nvPr/>
              </p:nvPicPr>
              <p:blipFill>
                <a:blip r:embed="rId58"/>
                <a:stretch>
                  <a:fillRect/>
                </a:stretch>
              </p:blipFill>
              <p:spPr>
                <a:xfrm>
                  <a:off x="3491758" y="4921207"/>
                  <a:ext cx="92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5" name="Ink 64">
                  <a:extLst>
                    <a:ext uri="{FF2B5EF4-FFF2-40B4-BE49-F238E27FC236}">
                      <a16:creationId xmlns:a16="http://schemas.microsoft.com/office/drawing/2014/main" id="{4245EF3D-3BC0-CB40-9DC3-11145263E77C}"/>
                    </a:ext>
                  </a:extLst>
                </p14:cNvPr>
                <p14:cNvContentPartPr/>
                <p14:nvPr/>
              </p14:nvContentPartPr>
              <p14:xfrm>
                <a:off x="3589678" y="4832647"/>
                <a:ext cx="29880" cy="226440"/>
              </p14:xfrm>
            </p:contentPart>
          </mc:Choice>
          <mc:Fallback>
            <p:pic>
              <p:nvPicPr>
                <p:cNvPr id="65" name="Ink 64">
                  <a:extLst>
                    <a:ext uri="{FF2B5EF4-FFF2-40B4-BE49-F238E27FC236}">
                      <a16:creationId xmlns:a16="http://schemas.microsoft.com/office/drawing/2014/main" id="{4245EF3D-3BC0-CB40-9DC3-11145263E77C}"/>
                    </a:ext>
                  </a:extLst>
                </p:cNvPr>
                <p:cNvPicPr/>
                <p:nvPr/>
              </p:nvPicPr>
              <p:blipFill>
                <a:blip r:embed="rId60"/>
                <a:stretch>
                  <a:fillRect/>
                </a:stretch>
              </p:blipFill>
              <p:spPr>
                <a:xfrm>
                  <a:off x="3582026" y="4825099"/>
                  <a:ext cx="45184" cy="241536"/>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6" name="Ink 65">
                  <a:extLst>
                    <a:ext uri="{FF2B5EF4-FFF2-40B4-BE49-F238E27FC236}">
                      <a16:creationId xmlns:a16="http://schemas.microsoft.com/office/drawing/2014/main" id="{C4DC1B12-653E-1D4C-8A38-376C39E84B81}"/>
                    </a:ext>
                  </a:extLst>
                </p14:cNvPr>
                <p14:cNvContentPartPr/>
                <p14:nvPr/>
              </p14:nvContentPartPr>
              <p14:xfrm>
                <a:off x="3526678" y="4926607"/>
                <a:ext cx="104040" cy="38880"/>
              </p14:xfrm>
            </p:contentPart>
          </mc:Choice>
          <mc:Fallback>
            <p:pic>
              <p:nvPicPr>
                <p:cNvPr id="66" name="Ink 65">
                  <a:extLst>
                    <a:ext uri="{FF2B5EF4-FFF2-40B4-BE49-F238E27FC236}">
                      <a16:creationId xmlns:a16="http://schemas.microsoft.com/office/drawing/2014/main" id="{C4DC1B12-653E-1D4C-8A38-376C39E84B81}"/>
                    </a:ext>
                  </a:extLst>
                </p:cNvPr>
                <p:cNvPicPr/>
                <p:nvPr/>
              </p:nvPicPr>
              <p:blipFill>
                <a:blip r:embed="rId62"/>
                <a:stretch>
                  <a:fillRect/>
                </a:stretch>
              </p:blipFill>
              <p:spPr>
                <a:xfrm>
                  <a:off x="3519144" y="4919047"/>
                  <a:ext cx="119108"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7" name="Ink 66">
                  <a:extLst>
                    <a:ext uri="{FF2B5EF4-FFF2-40B4-BE49-F238E27FC236}">
                      <a16:creationId xmlns:a16="http://schemas.microsoft.com/office/drawing/2014/main" id="{C7260A30-3531-1041-B95F-F2B39102A52A}"/>
                    </a:ext>
                  </a:extLst>
                </p14:cNvPr>
                <p14:cNvContentPartPr/>
                <p14:nvPr/>
              </p14:nvContentPartPr>
              <p14:xfrm>
                <a:off x="3655198" y="4949287"/>
                <a:ext cx="18360" cy="91080"/>
              </p14:xfrm>
            </p:contentPart>
          </mc:Choice>
          <mc:Fallback>
            <p:pic>
              <p:nvPicPr>
                <p:cNvPr id="67" name="Ink 66">
                  <a:extLst>
                    <a:ext uri="{FF2B5EF4-FFF2-40B4-BE49-F238E27FC236}">
                      <a16:creationId xmlns:a16="http://schemas.microsoft.com/office/drawing/2014/main" id="{C7260A30-3531-1041-B95F-F2B39102A52A}"/>
                    </a:ext>
                  </a:extLst>
                </p:cNvPr>
                <p:cNvPicPr/>
                <p:nvPr/>
              </p:nvPicPr>
              <p:blipFill>
                <a:blip r:embed="rId64"/>
                <a:stretch>
                  <a:fillRect/>
                </a:stretch>
              </p:blipFill>
              <p:spPr>
                <a:xfrm>
                  <a:off x="3647638" y="4941727"/>
                  <a:ext cx="33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8" name="Ink 67">
                  <a:extLst>
                    <a:ext uri="{FF2B5EF4-FFF2-40B4-BE49-F238E27FC236}">
                      <a16:creationId xmlns:a16="http://schemas.microsoft.com/office/drawing/2014/main" id="{B5AF80EE-5102-6745-B728-0A5747A869AF}"/>
                    </a:ext>
                  </a:extLst>
                </p14:cNvPr>
                <p14:cNvContentPartPr/>
                <p14:nvPr/>
              </p14:nvContentPartPr>
              <p14:xfrm>
                <a:off x="3664198" y="4878727"/>
                <a:ext cx="20880" cy="41400"/>
              </p14:xfrm>
            </p:contentPart>
          </mc:Choice>
          <mc:Fallback>
            <p:pic>
              <p:nvPicPr>
                <p:cNvPr id="68" name="Ink 67">
                  <a:extLst>
                    <a:ext uri="{FF2B5EF4-FFF2-40B4-BE49-F238E27FC236}">
                      <a16:creationId xmlns:a16="http://schemas.microsoft.com/office/drawing/2014/main" id="{B5AF80EE-5102-6745-B728-0A5747A869AF}"/>
                    </a:ext>
                  </a:extLst>
                </p:cNvPr>
                <p:cNvPicPr/>
                <p:nvPr/>
              </p:nvPicPr>
              <p:blipFill>
                <a:blip r:embed="rId66"/>
                <a:stretch>
                  <a:fillRect/>
                </a:stretch>
              </p:blipFill>
              <p:spPr>
                <a:xfrm>
                  <a:off x="3656638" y="4871167"/>
                  <a:ext cx="36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9" name="Ink 68">
                  <a:extLst>
                    <a:ext uri="{FF2B5EF4-FFF2-40B4-BE49-F238E27FC236}">
                      <a16:creationId xmlns:a16="http://schemas.microsoft.com/office/drawing/2014/main" id="{D570A103-6B47-094D-AE34-DA882B0FE18F}"/>
                    </a:ext>
                  </a:extLst>
                </p14:cNvPr>
                <p14:cNvContentPartPr/>
                <p14:nvPr/>
              </p14:nvContentPartPr>
              <p14:xfrm>
                <a:off x="3705238" y="4911127"/>
                <a:ext cx="52560" cy="113040"/>
              </p14:xfrm>
            </p:contentPart>
          </mc:Choice>
          <mc:Fallback>
            <p:pic>
              <p:nvPicPr>
                <p:cNvPr id="69" name="Ink 68">
                  <a:extLst>
                    <a:ext uri="{FF2B5EF4-FFF2-40B4-BE49-F238E27FC236}">
                      <a16:creationId xmlns:a16="http://schemas.microsoft.com/office/drawing/2014/main" id="{D570A103-6B47-094D-AE34-DA882B0FE18F}"/>
                    </a:ext>
                  </a:extLst>
                </p:cNvPr>
                <p:cNvPicPr/>
                <p:nvPr/>
              </p:nvPicPr>
              <p:blipFill>
                <a:blip r:embed="rId68"/>
                <a:stretch>
                  <a:fillRect/>
                </a:stretch>
              </p:blipFill>
              <p:spPr>
                <a:xfrm>
                  <a:off x="3697678" y="4903591"/>
                  <a:ext cx="67680" cy="128112"/>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0" name="Ink 69">
                  <a:extLst>
                    <a:ext uri="{FF2B5EF4-FFF2-40B4-BE49-F238E27FC236}">
                      <a16:creationId xmlns:a16="http://schemas.microsoft.com/office/drawing/2014/main" id="{9A757C0D-FFEE-9F46-9D8B-6CBC27CEB53B}"/>
                    </a:ext>
                  </a:extLst>
                </p14:cNvPr>
                <p14:cNvContentPartPr/>
                <p14:nvPr/>
              </p14:nvContentPartPr>
              <p14:xfrm>
                <a:off x="3772918" y="4944607"/>
                <a:ext cx="90720" cy="68400"/>
              </p14:xfrm>
            </p:contentPart>
          </mc:Choice>
          <mc:Fallback>
            <p:pic>
              <p:nvPicPr>
                <p:cNvPr id="70" name="Ink 69">
                  <a:extLst>
                    <a:ext uri="{FF2B5EF4-FFF2-40B4-BE49-F238E27FC236}">
                      <a16:creationId xmlns:a16="http://schemas.microsoft.com/office/drawing/2014/main" id="{9A757C0D-FFEE-9F46-9D8B-6CBC27CEB53B}"/>
                    </a:ext>
                  </a:extLst>
                </p:cNvPr>
                <p:cNvPicPr/>
                <p:nvPr/>
              </p:nvPicPr>
              <p:blipFill>
                <a:blip r:embed="rId70"/>
                <a:stretch>
                  <a:fillRect/>
                </a:stretch>
              </p:blipFill>
              <p:spPr>
                <a:xfrm>
                  <a:off x="3765358" y="4937007"/>
                  <a:ext cx="105840" cy="83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1" name="Ink 70">
                  <a:extLst>
                    <a:ext uri="{FF2B5EF4-FFF2-40B4-BE49-F238E27FC236}">
                      <a16:creationId xmlns:a16="http://schemas.microsoft.com/office/drawing/2014/main" id="{F8B4F644-53D8-914F-B6B1-BF2919094D4C}"/>
                    </a:ext>
                  </a:extLst>
                </p14:cNvPr>
                <p14:cNvContentPartPr/>
                <p14:nvPr/>
              </p14:nvContentPartPr>
              <p14:xfrm>
                <a:off x="3969838" y="4847767"/>
                <a:ext cx="7200" cy="70200"/>
              </p14:xfrm>
            </p:contentPart>
          </mc:Choice>
          <mc:Fallback>
            <p:pic>
              <p:nvPicPr>
                <p:cNvPr id="71" name="Ink 70">
                  <a:extLst>
                    <a:ext uri="{FF2B5EF4-FFF2-40B4-BE49-F238E27FC236}">
                      <a16:creationId xmlns:a16="http://schemas.microsoft.com/office/drawing/2014/main" id="{F8B4F644-53D8-914F-B6B1-BF2919094D4C}"/>
                    </a:ext>
                  </a:extLst>
                </p:cNvPr>
                <p:cNvPicPr/>
                <p:nvPr/>
              </p:nvPicPr>
              <p:blipFill>
                <a:blip r:embed="rId72"/>
                <a:stretch>
                  <a:fillRect/>
                </a:stretch>
              </p:blipFill>
              <p:spPr>
                <a:xfrm>
                  <a:off x="3962278" y="4840207"/>
                  <a:ext cx="22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2" name="Ink 71">
                  <a:extLst>
                    <a:ext uri="{FF2B5EF4-FFF2-40B4-BE49-F238E27FC236}">
                      <a16:creationId xmlns:a16="http://schemas.microsoft.com/office/drawing/2014/main" id="{996B3AFB-2A0D-634C-AE8C-A433B32F9E10}"/>
                    </a:ext>
                  </a:extLst>
                </p14:cNvPr>
                <p14:cNvContentPartPr/>
                <p14:nvPr/>
              </p14:nvContentPartPr>
              <p14:xfrm>
                <a:off x="3971998" y="5012647"/>
                <a:ext cx="11520" cy="7200"/>
              </p14:xfrm>
            </p:contentPart>
          </mc:Choice>
          <mc:Fallback>
            <p:pic>
              <p:nvPicPr>
                <p:cNvPr id="72" name="Ink 71">
                  <a:extLst>
                    <a:ext uri="{FF2B5EF4-FFF2-40B4-BE49-F238E27FC236}">
                      <a16:creationId xmlns:a16="http://schemas.microsoft.com/office/drawing/2014/main" id="{996B3AFB-2A0D-634C-AE8C-A433B32F9E10}"/>
                    </a:ext>
                  </a:extLst>
                </p:cNvPr>
                <p:cNvPicPr/>
                <p:nvPr/>
              </p:nvPicPr>
              <p:blipFill>
                <a:blip r:embed="rId74"/>
                <a:stretch>
                  <a:fillRect/>
                </a:stretch>
              </p:blipFill>
              <p:spPr>
                <a:xfrm>
                  <a:off x="3964438" y="5005087"/>
                  <a:ext cx="26640" cy="2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74" name="Ink 73">
                <a:extLst>
                  <a:ext uri="{FF2B5EF4-FFF2-40B4-BE49-F238E27FC236}">
                    <a16:creationId xmlns:a16="http://schemas.microsoft.com/office/drawing/2014/main" id="{32DAA1CE-B25F-5346-9F38-321F467F72EC}"/>
                  </a:ext>
                </a:extLst>
              </p14:cNvPr>
              <p14:cNvContentPartPr/>
              <p14:nvPr/>
            </p14:nvContentPartPr>
            <p14:xfrm>
              <a:off x="4289934" y="1339428"/>
              <a:ext cx="308160" cy="324720"/>
            </p14:xfrm>
          </p:contentPart>
        </mc:Choice>
        <mc:Fallback>
          <p:pic>
            <p:nvPicPr>
              <p:cNvPr id="74" name="Ink 73">
                <a:extLst>
                  <a:ext uri="{FF2B5EF4-FFF2-40B4-BE49-F238E27FC236}">
                    <a16:creationId xmlns:a16="http://schemas.microsoft.com/office/drawing/2014/main" id="{32DAA1CE-B25F-5346-9F38-321F467F72EC}"/>
                  </a:ext>
                </a:extLst>
              </p:cNvPr>
              <p:cNvPicPr/>
              <p:nvPr/>
            </p:nvPicPr>
            <p:blipFill>
              <a:blip r:embed="rId76"/>
              <a:stretch>
                <a:fillRect/>
              </a:stretch>
            </p:blipFill>
            <p:spPr>
              <a:xfrm>
                <a:off x="4282374" y="1331860"/>
                <a:ext cx="323280" cy="339857"/>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5" name="Ink 74">
                <a:extLst>
                  <a:ext uri="{FF2B5EF4-FFF2-40B4-BE49-F238E27FC236}">
                    <a16:creationId xmlns:a16="http://schemas.microsoft.com/office/drawing/2014/main" id="{462A73C7-02C1-9E49-9FC9-F43A78F23CF2}"/>
                  </a:ext>
                </a:extLst>
              </p14:cNvPr>
              <p14:cNvContentPartPr/>
              <p14:nvPr/>
            </p14:nvContentPartPr>
            <p14:xfrm>
              <a:off x="5949174" y="4784268"/>
              <a:ext cx="387720" cy="399240"/>
            </p14:xfrm>
          </p:contentPart>
        </mc:Choice>
        <mc:Fallback>
          <p:pic>
            <p:nvPicPr>
              <p:cNvPr id="75" name="Ink 74">
                <a:extLst>
                  <a:ext uri="{FF2B5EF4-FFF2-40B4-BE49-F238E27FC236}">
                    <a16:creationId xmlns:a16="http://schemas.microsoft.com/office/drawing/2014/main" id="{462A73C7-02C1-9E49-9FC9-F43A78F23CF2}"/>
                  </a:ext>
                </a:extLst>
              </p:cNvPr>
              <p:cNvPicPr/>
              <p:nvPr/>
            </p:nvPicPr>
            <p:blipFill>
              <a:blip r:embed="rId78"/>
              <a:stretch>
                <a:fillRect/>
              </a:stretch>
            </p:blipFill>
            <p:spPr>
              <a:xfrm>
                <a:off x="5938734" y="4773819"/>
                <a:ext cx="407880" cy="419418"/>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6" name="Ink 75">
                <a:extLst>
                  <a:ext uri="{FF2B5EF4-FFF2-40B4-BE49-F238E27FC236}">
                    <a16:creationId xmlns:a16="http://schemas.microsoft.com/office/drawing/2014/main" id="{E6B4B67F-4B2D-4B48-839B-AC527CC87C2C}"/>
                  </a:ext>
                </a:extLst>
              </p14:cNvPr>
              <p14:cNvContentPartPr/>
              <p14:nvPr/>
            </p14:nvContentPartPr>
            <p14:xfrm>
              <a:off x="9050784" y="4807398"/>
              <a:ext cx="280080" cy="259200"/>
            </p14:xfrm>
          </p:contentPart>
        </mc:Choice>
        <mc:Fallback>
          <p:pic>
            <p:nvPicPr>
              <p:cNvPr id="76" name="Ink 75">
                <a:extLst>
                  <a:ext uri="{FF2B5EF4-FFF2-40B4-BE49-F238E27FC236}">
                    <a16:creationId xmlns:a16="http://schemas.microsoft.com/office/drawing/2014/main" id="{E6B4B67F-4B2D-4B48-839B-AC527CC87C2C}"/>
                  </a:ext>
                </a:extLst>
              </p:cNvPr>
              <p:cNvPicPr/>
              <p:nvPr/>
            </p:nvPicPr>
            <p:blipFill>
              <a:blip r:embed="rId80"/>
              <a:stretch>
                <a:fillRect/>
              </a:stretch>
            </p:blipFill>
            <p:spPr>
              <a:xfrm>
                <a:off x="9040344" y="4796958"/>
                <a:ext cx="3002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7" name="Ink 76">
                <a:extLst>
                  <a:ext uri="{FF2B5EF4-FFF2-40B4-BE49-F238E27FC236}">
                    <a16:creationId xmlns:a16="http://schemas.microsoft.com/office/drawing/2014/main" id="{B8D20270-734F-8044-A03F-4DF2DBC87FCE}"/>
                  </a:ext>
                </a:extLst>
              </p14:cNvPr>
              <p14:cNvContentPartPr/>
              <p14:nvPr/>
            </p14:nvContentPartPr>
            <p14:xfrm>
              <a:off x="6242493" y="6320925"/>
              <a:ext cx="210960" cy="217080"/>
            </p14:xfrm>
          </p:contentPart>
        </mc:Choice>
        <mc:Fallback>
          <p:pic>
            <p:nvPicPr>
              <p:cNvPr id="77" name="Ink 76">
                <a:extLst>
                  <a:ext uri="{FF2B5EF4-FFF2-40B4-BE49-F238E27FC236}">
                    <a16:creationId xmlns:a16="http://schemas.microsoft.com/office/drawing/2014/main" id="{B8D20270-734F-8044-A03F-4DF2DBC87FCE}"/>
                  </a:ext>
                </a:extLst>
              </p:cNvPr>
              <p:cNvPicPr/>
              <p:nvPr/>
            </p:nvPicPr>
            <p:blipFill>
              <a:blip r:embed="rId82"/>
              <a:stretch>
                <a:fillRect/>
              </a:stretch>
            </p:blipFill>
            <p:spPr>
              <a:xfrm>
                <a:off x="6232053" y="6310468"/>
                <a:ext cx="231120" cy="237273"/>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Ink 77">
                <a:extLst>
                  <a:ext uri="{FF2B5EF4-FFF2-40B4-BE49-F238E27FC236}">
                    <a16:creationId xmlns:a16="http://schemas.microsoft.com/office/drawing/2014/main" id="{B3BF057C-6626-884E-9E03-4ACD9B00C148}"/>
                  </a:ext>
                </a:extLst>
              </p14:cNvPr>
              <p14:cNvContentPartPr/>
              <p14:nvPr/>
            </p14:nvContentPartPr>
            <p14:xfrm>
              <a:off x="9588187" y="4845538"/>
              <a:ext cx="14400" cy="126720"/>
            </p14:xfrm>
          </p:contentPart>
        </mc:Choice>
        <mc:Fallback>
          <p:pic>
            <p:nvPicPr>
              <p:cNvPr id="78" name="Ink 77">
                <a:extLst>
                  <a:ext uri="{FF2B5EF4-FFF2-40B4-BE49-F238E27FC236}">
                    <a16:creationId xmlns:a16="http://schemas.microsoft.com/office/drawing/2014/main" id="{B3BF057C-6626-884E-9E03-4ACD9B00C148}"/>
                  </a:ext>
                </a:extLst>
              </p:cNvPr>
              <p:cNvPicPr/>
              <p:nvPr/>
            </p:nvPicPr>
            <p:blipFill>
              <a:blip r:embed="rId84"/>
              <a:stretch>
                <a:fillRect/>
              </a:stretch>
            </p:blipFill>
            <p:spPr>
              <a:xfrm>
                <a:off x="9580627" y="4837956"/>
                <a:ext cx="29520" cy="141883"/>
              </a:xfrm>
              <a:prstGeom prst="rect">
                <a:avLst/>
              </a:prstGeom>
            </p:spPr>
          </p:pic>
        </mc:Fallback>
      </mc:AlternateContent>
      <p:grpSp>
        <p:nvGrpSpPr>
          <p:cNvPr id="150" name="Group 149">
            <a:extLst>
              <a:ext uri="{FF2B5EF4-FFF2-40B4-BE49-F238E27FC236}">
                <a16:creationId xmlns:a16="http://schemas.microsoft.com/office/drawing/2014/main" id="{767B3B9A-A9A6-FB4B-99DB-79F0B01D03A4}"/>
              </a:ext>
            </a:extLst>
          </p:cNvPr>
          <p:cNvGrpSpPr/>
          <p:nvPr/>
        </p:nvGrpSpPr>
        <p:grpSpPr>
          <a:xfrm>
            <a:off x="9641247" y="4617013"/>
            <a:ext cx="1855866" cy="546120"/>
            <a:chOff x="9641247" y="4617013"/>
            <a:chExt cx="1855866" cy="546120"/>
          </a:xfrm>
        </p:grpSpPr>
        <mc:AlternateContent xmlns:mc="http://schemas.openxmlformats.org/markup-compatibility/2006">
          <mc:Choice xmlns:p14="http://schemas.microsoft.com/office/powerpoint/2010/main" Requires="p14">
            <p:contentPart p14:bwMode="auto" r:id="rId85">
              <p14:nvContentPartPr>
                <p14:cNvPr id="112" name="Ink 111">
                  <a:extLst>
                    <a:ext uri="{FF2B5EF4-FFF2-40B4-BE49-F238E27FC236}">
                      <a16:creationId xmlns:a16="http://schemas.microsoft.com/office/drawing/2014/main" id="{67DF6A5C-5A38-8341-A88A-FE5F1BBD943F}"/>
                    </a:ext>
                  </a:extLst>
                </p14:cNvPr>
                <p14:cNvContentPartPr/>
                <p14:nvPr/>
              </p14:nvContentPartPr>
              <p14:xfrm>
                <a:off x="11181033" y="4749133"/>
                <a:ext cx="5760" cy="41400"/>
              </p14:xfrm>
            </p:contentPart>
          </mc:Choice>
          <mc:Fallback>
            <p:pic>
              <p:nvPicPr>
                <p:cNvPr id="112" name="Ink 111">
                  <a:extLst>
                    <a:ext uri="{FF2B5EF4-FFF2-40B4-BE49-F238E27FC236}">
                      <a16:creationId xmlns:a16="http://schemas.microsoft.com/office/drawing/2014/main" id="{67DF6A5C-5A38-8341-A88A-FE5F1BBD943F}"/>
                    </a:ext>
                  </a:extLst>
                </p:cNvPr>
                <p:cNvPicPr/>
                <p:nvPr/>
              </p:nvPicPr>
              <p:blipFill>
                <a:blip r:embed="rId86"/>
                <a:stretch>
                  <a:fillRect/>
                </a:stretch>
              </p:blipFill>
              <p:spPr>
                <a:xfrm>
                  <a:off x="11169897" y="4738693"/>
                  <a:ext cx="27264"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3" name="Ink 112">
                  <a:extLst>
                    <a:ext uri="{FF2B5EF4-FFF2-40B4-BE49-F238E27FC236}">
                      <a16:creationId xmlns:a16="http://schemas.microsoft.com/office/drawing/2014/main" id="{E1B2E4EF-DAD8-044A-A47D-10BDD33C1118}"/>
                    </a:ext>
                  </a:extLst>
                </p14:cNvPr>
                <p14:cNvContentPartPr/>
                <p14:nvPr/>
              </p14:nvContentPartPr>
              <p14:xfrm>
                <a:off x="11175993" y="4711333"/>
                <a:ext cx="9000" cy="21600"/>
              </p14:xfrm>
            </p:contentPart>
          </mc:Choice>
          <mc:Fallback>
            <p:pic>
              <p:nvPicPr>
                <p:cNvPr id="113" name="Ink 112">
                  <a:extLst>
                    <a:ext uri="{FF2B5EF4-FFF2-40B4-BE49-F238E27FC236}">
                      <a16:creationId xmlns:a16="http://schemas.microsoft.com/office/drawing/2014/main" id="{E1B2E4EF-DAD8-044A-A47D-10BDD33C1118}"/>
                    </a:ext>
                  </a:extLst>
                </p:cNvPr>
                <p:cNvPicPr/>
                <p:nvPr/>
              </p:nvPicPr>
              <p:blipFill>
                <a:blip r:embed="rId88"/>
                <a:stretch>
                  <a:fillRect/>
                </a:stretch>
              </p:blipFill>
              <p:spPr>
                <a:xfrm>
                  <a:off x="11168724" y="4703773"/>
                  <a:ext cx="23538"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4" name="Ink 113">
                  <a:extLst>
                    <a:ext uri="{FF2B5EF4-FFF2-40B4-BE49-F238E27FC236}">
                      <a16:creationId xmlns:a16="http://schemas.microsoft.com/office/drawing/2014/main" id="{D6F79A62-CB62-DB4B-86CF-DC6B295E5FC4}"/>
                    </a:ext>
                  </a:extLst>
                </p14:cNvPr>
                <p14:cNvContentPartPr/>
                <p14:nvPr/>
              </p14:nvContentPartPr>
              <p14:xfrm>
                <a:off x="11225313" y="4719253"/>
                <a:ext cx="35280" cy="64800"/>
              </p14:xfrm>
            </p:contentPart>
          </mc:Choice>
          <mc:Fallback>
            <p:pic>
              <p:nvPicPr>
                <p:cNvPr id="114" name="Ink 113">
                  <a:extLst>
                    <a:ext uri="{FF2B5EF4-FFF2-40B4-BE49-F238E27FC236}">
                      <a16:creationId xmlns:a16="http://schemas.microsoft.com/office/drawing/2014/main" id="{D6F79A62-CB62-DB4B-86CF-DC6B295E5FC4}"/>
                    </a:ext>
                  </a:extLst>
                </p:cNvPr>
                <p:cNvPicPr/>
                <p:nvPr/>
              </p:nvPicPr>
              <p:blipFill>
                <a:blip r:embed="rId90"/>
                <a:stretch>
                  <a:fillRect/>
                </a:stretch>
              </p:blipFill>
              <p:spPr>
                <a:xfrm>
                  <a:off x="11217829" y="4711693"/>
                  <a:ext cx="50247"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6" name="Ink 115">
                  <a:extLst>
                    <a:ext uri="{FF2B5EF4-FFF2-40B4-BE49-F238E27FC236}">
                      <a16:creationId xmlns:a16="http://schemas.microsoft.com/office/drawing/2014/main" id="{D568FC65-0178-D543-922D-6FB1DF28A7D2}"/>
                    </a:ext>
                  </a:extLst>
                </p14:cNvPr>
                <p14:cNvContentPartPr/>
                <p14:nvPr/>
              </p14:nvContentPartPr>
              <p14:xfrm>
                <a:off x="11334393" y="4714573"/>
                <a:ext cx="56880" cy="70200"/>
              </p14:xfrm>
            </p:contentPart>
          </mc:Choice>
          <mc:Fallback>
            <p:pic>
              <p:nvPicPr>
                <p:cNvPr id="116" name="Ink 115">
                  <a:extLst>
                    <a:ext uri="{FF2B5EF4-FFF2-40B4-BE49-F238E27FC236}">
                      <a16:creationId xmlns:a16="http://schemas.microsoft.com/office/drawing/2014/main" id="{D568FC65-0178-D543-922D-6FB1DF28A7D2}"/>
                    </a:ext>
                  </a:extLst>
                </p:cNvPr>
                <p:cNvPicPr/>
                <p:nvPr/>
              </p:nvPicPr>
              <p:blipFill>
                <a:blip r:embed="rId92"/>
                <a:stretch>
                  <a:fillRect/>
                </a:stretch>
              </p:blipFill>
              <p:spPr>
                <a:xfrm>
                  <a:off x="11323953" y="4704133"/>
                  <a:ext cx="77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7" name="Ink 116">
                  <a:extLst>
                    <a:ext uri="{FF2B5EF4-FFF2-40B4-BE49-F238E27FC236}">
                      <a16:creationId xmlns:a16="http://schemas.microsoft.com/office/drawing/2014/main" id="{ED5CA4AF-C701-7B45-9E49-16A07F9446A2}"/>
                    </a:ext>
                  </a:extLst>
                </p14:cNvPr>
                <p14:cNvContentPartPr/>
                <p14:nvPr/>
              </p14:nvContentPartPr>
              <p14:xfrm>
                <a:off x="11410353" y="4617013"/>
                <a:ext cx="72720" cy="158040"/>
              </p14:xfrm>
            </p:contentPart>
          </mc:Choice>
          <mc:Fallback>
            <p:pic>
              <p:nvPicPr>
                <p:cNvPr id="117" name="Ink 116">
                  <a:extLst>
                    <a:ext uri="{FF2B5EF4-FFF2-40B4-BE49-F238E27FC236}">
                      <a16:creationId xmlns:a16="http://schemas.microsoft.com/office/drawing/2014/main" id="{ED5CA4AF-C701-7B45-9E49-16A07F9446A2}"/>
                    </a:ext>
                  </a:extLst>
                </p:cNvPr>
                <p:cNvPicPr/>
                <p:nvPr/>
              </p:nvPicPr>
              <p:blipFill>
                <a:blip r:embed="rId94"/>
                <a:stretch>
                  <a:fillRect/>
                </a:stretch>
              </p:blipFill>
              <p:spPr>
                <a:xfrm>
                  <a:off x="11402793" y="4609436"/>
                  <a:ext cx="87840" cy="173195"/>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8" name="Ink 117">
                  <a:extLst>
                    <a:ext uri="{FF2B5EF4-FFF2-40B4-BE49-F238E27FC236}">
                      <a16:creationId xmlns:a16="http://schemas.microsoft.com/office/drawing/2014/main" id="{5AB4FBD0-4D71-4D4A-AFE7-8B15AC62F4D5}"/>
                    </a:ext>
                  </a:extLst>
                </p14:cNvPr>
                <p14:cNvContentPartPr/>
                <p14:nvPr/>
              </p14:nvContentPartPr>
              <p14:xfrm>
                <a:off x="11399913" y="4663453"/>
                <a:ext cx="97200" cy="44280"/>
              </p14:xfrm>
            </p:contentPart>
          </mc:Choice>
          <mc:Fallback>
            <p:pic>
              <p:nvPicPr>
                <p:cNvPr id="118" name="Ink 117">
                  <a:extLst>
                    <a:ext uri="{FF2B5EF4-FFF2-40B4-BE49-F238E27FC236}">
                      <a16:creationId xmlns:a16="http://schemas.microsoft.com/office/drawing/2014/main" id="{5AB4FBD0-4D71-4D4A-AFE7-8B15AC62F4D5}"/>
                    </a:ext>
                  </a:extLst>
                </p:cNvPr>
                <p:cNvPicPr/>
                <p:nvPr/>
              </p:nvPicPr>
              <p:blipFill>
                <a:blip r:embed="rId96"/>
                <a:stretch>
                  <a:fillRect/>
                </a:stretch>
              </p:blipFill>
              <p:spPr>
                <a:xfrm>
                  <a:off x="11392353" y="4655893"/>
                  <a:ext cx="112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9" name="Ink 78">
                  <a:extLst>
                    <a:ext uri="{FF2B5EF4-FFF2-40B4-BE49-F238E27FC236}">
                      <a16:creationId xmlns:a16="http://schemas.microsoft.com/office/drawing/2014/main" id="{41BDAEC0-5BDC-E04C-94DB-E5EEBBD5E4F6}"/>
                    </a:ext>
                  </a:extLst>
                </p14:cNvPr>
                <p14:cNvContentPartPr/>
                <p14:nvPr/>
              </p14:nvContentPartPr>
              <p14:xfrm>
                <a:off x="9643047" y="4885929"/>
                <a:ext cx="12600" cy="9000"/>
              </p14:xfrm>
            </p:contentPart>
          </mc:Choice>
          <mc:Fallback>
            <p:pic>
              <p:nvPicPr>
                <p:cNvPr id="79" name="Ink 78">
                  <a:extLst>
                    <a:ext uri="{FF2B5EF4-FFF2-40B4-BE49-F238E27FC236}">
                      <a16:creationId xmlns:a16="http://schemas.microsoft.com/office/drawing/2014/main" id="{41BDAEC0-5BDC-E04C-94DB-E5EEBBD5E4F6}"/>
                    </a:ext>
                  </a:extLst>
                </p:cNvPr>
                <p:cNvPicPr/>
                <p:nvPr/>
              </p:nvPicPr>
              <p:blipFill>
                <a:blip r:embed="rId88"/>
                <a:stretch>
                  <a:fillRect/>
                </a:stretch>
              </p:blipFill>
              <p:spPr>
                <a:xfrm>
                  <a:off x="9635697" y="4878660"/>
                  <a:ext cx="27300" cy="23538"/>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0" name="Ink 79">
                  <a:extLst>
                    <a:ext uri="{FF2B5EF4-FFF2-40B4-BE49-F238E27FC236}">
                      <a16:creationId xmlns:a16="http://schemas.microsoft.com/office/drawing/2014/main" id="{DE21D8EE-8653-FC4C-86C5-C007F8C3C7C6}"/>
                    </a:ext>
                  </a:extLst>
                </p14:cNvPr>
                <p14:cNvContentPartPr/>
                <p14:nvPr/>
              </p14:nvContentPartPr>
              <p14:xfrm>
                <a:off x="9641247" y="4928049"/>
                <a:ext cx="7560" cy="36720"/>
              </p14:xfrm>
            </p:contentPart>
          </mc:Choice>
          <mc:Fallback>
            <p:pic>
              <p:nvPicPr>
                <p:cNvPr id="80" name="Ink 79">
                  <a:extLst>
                    <a:ext uri="{FF2B5EF4-FFF2-40B4-BE49-F238E27FC236}">
                      <a16:creationId xmlns:a16="http://schemas.microsoft.com/office/drawing/2014/main" id="{DE21D8EE-8653-FC4C-86C5-C007F8C3C7C6}"/>
                    </a:ext>
                  </a:extLst>
                </p:cNvPr>
                <p:cNvPicPr/>
                <p:nvPr/>
              </p:nvPicPr>
              <p:blipFill>
                <a:blip r:embed="rId99"/>
                <a:stretch>
                  <a:fillRect/>
                </a:stretch>
              </p:blipFill>
              <p:spPr>
                <a:xfrm>
                  <a:off x="9633687" y="4920489"/>
                  <a:ext cx="226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Ink 80">
                  <a:extLst>
                    <a:ext uri="{FF2B5EF4-FFF2-40B4-BE49-F238E27FC236}">
                      <a16:creationId xmlns:a16="http://schemas.microsoft.com/office/drawing/2014/main" id="{DDE5A6FA-787D-F040-A5D9-2A5A81C9D05D}"/>
                    </a:ext>
                  </a:extLst>
                </p14:cNvPr>
                <p14:cNvContentPartPr/>
                <p14:nvPr/>
              </p14:nvContentPartPr>
              <p14:xfrm>
                <a:off x="9678327" y="4822209"/>
                <a:ext cx="10800" cy="129240"/>
              </p14:xfrm>
            </p:contentPart>
          </mc:Choice>
          <mc:Fallback>
            <p:pic>
              <p:nvPicPr>
                <p:cNvPr id="81" name="Ink 80">
                  <a:extLst>
                    <a:ext uri="{FF2B5EF4-FFF2-40B4-BE49-F238E27FC236}">
                      <a16:creationId xmlns:a16="http://schemas.microsoft.com/office/drawing/2014/main" id="{DDE5A6FA-787D-F040-A5D9-2A5A81C9D05D}"/>
                    </a:ext>
                  </a:extLst>
                </p:cNvPr>
                <p:cNvPicPr/>
                <p:nvPr/>
              </p:nvPicPr>
              <p:blipFill>
                <a:blip r:embed="rId101"/>
                <a:stretch>
                  <a:fillRect/>
                </a:stretch>
              </p:blipFill>
              <p:spPr>
                <a:xfrm>
                  <a:off x="9671011" y="4814649"/>
                  <a:ext cx="25432"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Ink 81">
                  <a:extLst>
                    <a:ext uri="{FF2B5EF4-FFF2-40B4-BE49-F238E27FC236}">
                      <a16:creationId xmlns:a16="http://schemas.microsoft.com/office/drawing/2014/main" id="{191A1001-B8BF-944E-9783-5422B590915F}"/>
                    </a:ext>
                  </a:extLst>
                </p14:cNvPr>
                <p14:cNvContentPartPr/>
                <p14:nvPr/>
              </p14:nvContentPartPr>
              <p14:xfrm>
                <a:off x="9683727" y="4879809"/>
                <a:ext cx="35640" cy="57600"/>
              </p14:xfrm>
            </p:contentPart>
          </mc:Choice>
          <mc:Fallback>
            <p:pic>
              <p:nvPicPr>
                <p:cNvPr id="82" name="Ink 81">
                  <a:extLst>
                    <a:ext uri="{FF2B5EF4-FFF2-40B4-BE49-F238E27FC236}">
                      <a16:creationId xmlns:a16="http://schemas.microsoft.com/office/drawing/2014/main" id="{191A1001-B8BF-944E-9783-5422B590915F}"/>
                    </a:ext>
                  </a:extLst>
                </p:cNvPr>
                <p:cNvPicPr/>
                <p:nvPr/>
              </p:nvPicPr>
              <p:blipFill>
                <a:blip r:embed="rId103"/>
                <a:stretch>
                  <a:fillRect/>
                </a:stretch>
              </p:blipFill>
              <p:spPr>
                <a:xfrm>
                  <a:off x="9676167" y="4872249"/>
                  <a:ext cx="50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Ink 82">
                  <a:extLst>
                    <a:ext uri="{FF2B5EF4-FFF2-40B4-BE49-F238E27FC236}">
                      <a16:creationId xmlns:a16="http://schemas.microsoft.com/office/drawing/2014/main" id="{8B54BC43-D8EB-6549-B461-D837F4145119}"/>
                    </a:ext>
                  </a:extLst>
                </p14:cNvPr>
                <p14:cNvContentPartPr/>
                <p14:nvPr/>
              </p14:nvContentPartPr>
              <p14:xfrm>
                <a:off x="9719007" y="4901769"/>
                <a:ext cx="39240" cy="51480"/>
              </p14:xfrm>
            </p:contentPart>
          </mc:Choice>
          <mc:Fallback>
            <p:pic>
              <p:nvPicPr>
                <p:cNvPr id="83" name="Ink 82">
                  <a:extLst>
                    <a:ext uri="{FF2B5EF4-FFF2-40B4-BE49-F238E27FC236}">
                      <a16:creationId xmlns:a16="http://schemas.microsoft.com/office/drawing/2014/main" id="{8B54BC43-D8EB-6549-B461-D837F4145119}"/>
                    </a:ext>
                  </a:extLst>
                </p:cNvPr>
                <p:cNvPicPr/>
                <p:nvPr/>
              </p:nvPicPr>
              <p:blipFill>
                <a:blip r:embed="rId105"/>
                <a:stretch>
                  <a:fillRect/>
                </a:stretch>
              </p:blipFill>
              <p:spPr>
                <a:xfrm>
                  <a:off x="9711447" y="4894209"/>
                  <a:ext cx="54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Ink 83">
                  <a:extLst>
                    <a:ext uri="{FF2B5EF4-FFF2-40B4-BE49-F238E27FC236}">
                      <a16:creationId xmlns:a16="http://schemas.microsoft.com/office/drawing/2014/main" id="{95E002B0-109D-594A-881F-CF3C410672AA}"/>
                    </a:ext>
                  </a:extLst>
                </p14:cNvPr>
                <p14:cNvContentPartPr/>
                <p14:nvPr/>
              </p14:nvContentPartPr>
              <p14:xfrm>
                <a:off x="9750687" y="4890249"/>
                <a:ext cx="58680" cy="45360"/>
              </p14:xfrm>
            </p:contentPart>
          </mc:Choice>
          <mc:Fallback>
            <p:pic>
              <p:nvPicPr>
                <p:cNvPr id="84" name="Ink 83">
                  <a:extLst>
                    <a:ext uri="{FF2B5EF4-FFF2-40B4-BE49-F238E27FC236}">
                      <a16:creationId xmlns:a16="http://schemas.microsoft.com/office/drawing/2014/main" id="{95E002B0-109D-594A-881F-CF3C410672AA}"/>
                    </a:ext>
                  </a:extLst>
                </p:cNvPr>
                <p:cNvPicPr/>
                <p:nvPr/>
              </p:nvPicPr>
              <p:blipFill>
                <a:blip r:embed="rId107"/>
                <a:stretch>
                  <a:fillRect/>
                </a:stretch>
              </p:blipFill>
              <p:spPr>
                <a:xfrm>
                  <a:off x="9743127" y="4882629"/>
                  <a:ext cx="73800" cy="60601"/>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5" name="Ink 84">
                  <a:extLst>
                    <a:ext uri="{FF2B5EF4-FFF2-40B4-BE49-F238E27FC236}">
                      <a16:creationId xmlns:a16="http://schemas.microsoft.com/office/drawing/2014/main" id="{C8BA8A8A-E7DB-B64A-9977-EE7A1AAFAE12}"/>
                    </a:ext>
                  </a:extLst>
                </p14:cNvPr>
                <p14:cNvContentPartPr/>
                <p14:nvPr/>
              </p14:nvContentPartPr>
              <p14:xfrm>
                <a:off x="9814047" y="4862889"/>
                <a:ext cx="21600" cy="60120"/>
              </p14:xfrm>
            </p:contentPart>
          </mc:Choice>
          <mc:Fallback>
            <p:pic>
              <p:nvPicPr>
                <p:cNvPr id="85" name="Ink 84">
                  <a:extLst>
                    <a:ext uri="{FF2B5EF4-FFF2-40B4-BE49-F238E27FC236}">
                      <a16:creationId xmlns:a16="http://schemas.microsoft.com/office/drawing/2014/main" id="{C8BA8A8A-E7DB-B64A-9977-EE7A1AAFAE12}"/>
                    </a:ext>
                  </a:extLst>
                </p:cNvPr>
                <p:cNvPicPr/>
                <p:nvPr/>
              </p:nvPicPr>
              <p:blipFill>
                <a:blip r:embed="rId109"/>
                <a:stretch>
                  <a:fillRect/>
                </a:stretch>
              </p:blipFill>
              <p:spPr>
                <a:xfrm>
                  <a:off x="9806359" y="4855329"/>
                  <a:ext cx="36976"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6" name="Ink 85">
                  <a:extLst>
                    <a:ext uri="{FF2B5EF4-FFF2-40B4-BE49-F238E27FC236}">
                      <a16:creationId xmlns:a16="http://schemas.microsoft.com/office/drawing/2014/main" id="{13A01652-DB5D-4449-A8A6-BE10342A3186}"/>
                    </a:ext>
                  </a:extLst>
                </p14:cNvPr>
                <p14:cNvContentPartPr/>
                <p14:nvPr/>
              </p14:nvContentPartPr>
              <p14:xfrm>
                <a:off x="9840687" y="4868289"/>
                <a:ext cx="28440" cy="69120"/>
              </p14:xfrm>
            </p:contentPart>
          </mc:Choice>
          <mc:Fallback>
            <p:pic>
              <p:nvPicPr>
                <p:cNvPr id="86" name="Ink 85">
                  <a:extLst>
                    <a:ext uri="{FF2B5EF4-FFF2-40B4-BE49-F238E27FC236}">
                      <a16:creationId xmlns:a16="http://schemas.microsoft.com/office/drawing/2014/main" id="{13A01652-DB5D-4449-A8A6-BE10342A3186}"/>
                    </a:ext>
                  </a:extLst>
                </p:cNvPr>
                <p:cNvPicPr/>
                <p:nvPr/>
              </p:nvPicPr>
              <p:blipFill>
                <a:blip r:embed="rId111"/>
                <a:stretch>
                  <a:fillRect/>
                </a:stretch>
              </p:blipFill>
              <p:spPr>
                <a:xfrm>
                  <a:off x="9833221" y="4860729"/>
                  <a:ext cx="43371"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7" name="Ink 86">
                  <a:extLst>
                    <a:ext uri="{FF2B5EF4-FFF2-40B4-BE49-F238E27FC236}">
                      <a16:creationId xmlns:a16="http://schemas.microsoft.com/office/drawing/2014/main" id="{F463F783-B65E-B448-9DCA-22C499C56274}"/>
                    </a:ext>
                  </a:extLst>
                </p14:cNvPr>
                <p14:cNvContentPartPr/>
                <p14:nvPr/>
              </p14:nvContentPartPr>
              <p14:xfrm>
                <a:off x="9877767" y="4862889"/>
                <a:ext cx="44280" cy="56880"/>
              </p14:xfrm>
            </p:contentPart>
          </mc:Choice>
          <mc:Fallback>
            <p:pic>
              <p:nvPicPr>
                <p:cNvPr id="87" name="Ink 86">
                  <a:extLst>
                    <a:ext uri="{FF2B5EF4-FFF2-40B4-BE49-F238E27FC236}">
                      <a16:creationId xmlns:a16="http://schemas.microsoft.com/office/drawing/2014/main" id="{F463F783-B65E-B448-9DCA-22C499C56274}"/>
                    </a:ext>
                  </a:extLst>
                </p:cNvPr>
                <p:cNvPicPr/>
                <p:nvPr/>
              </p:nvPicPr>
              <p:blipFill>
                <a:blip r:embed="rId113"/>
                <a:stretch>
                  <a:fillRect/>
                </a:stretch>
              </p:blipFill>
              <p:spPr>
                <a:xfrm>
                  <a:off x="9870268" y="4855329"/>
                  <a:ext cx="59278"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8" name="Ink 87">
                  <a:extLst>
                    <a:ext uri="{FF2B5EF4-FFF2-40B4-BE49-F238E27FC236}">
                      <a16:creationId xmlns:a16="http://schemas.microsoft.com/office/drawing/2014/main" id="{FB184EF7-C050-9544-8B71-68D03049B25D}"/>
                    </a:ext>
                  </a:extLst>
                </p14:cNvPr>
                <p14:cNvContentPartPr/>
                <p14:nvPr/>
              </p14:nvContentPartPr>
              <p14:xfrm>
                <a:off x="9919887" y="4920129"/>
                <a:ext cx="30240" cy="39960"/>
              </p14:xfrm>
            </p:contentPart>
          </mc:Choice>
          <mc:Fallback>
            <p:pic>
              <p:nvPicPr>
                <p:cNvPr id="88" name="Ink 87">
                  <a:extLst>
                    <a:ext uri="{FF2B5EF4-FFF2-40B4-BE49-F238E27FC236}">
                      <a16:creationId xmlns:a16="http://schemas.microsoft.com/office/drawing/2014/main" id="{FB184EF7-C050-9544-8B71-68D03049B25D}"/>
                    </a:ext>
                  </a:extLst>
                </p:cNvPr>
                <p:cNvPicPr/>
                <p:nvPr/>
              </p:nvPicPr>
              <p:blipFill>
                <a:blip r:embed="rId115"/>
                <a:stretch>
                  <a:fillRect/>
                </a:stretch>
              </p:blipFill>
              <p:spPr>
                <a:xfrm>
                  <a:off x="9912327" y="4912569"/>
                  <a:ext cx="45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0" name="Ink 89">
                  <a:extLst>
                    <a:ext uri="{FF2B5EF4-FFF2-40B4-BE49-F238E27FC236}">
                      <a16:creationId xmlns:a16="http://schemas.microsoft.com/office/drawing/2014/main" id="{120FFFD3-BE35-DD46-9FEB-375FCCD02C1F}"/>
                    </a:ext>
                  </a:extLst>
                </p14:cNvPr>
                <p14:cNvContentPartPr/>
                <p14:nvPr/>
              </p14:nvContentPartPr>
              <p14:xfrm>
                <a:off x="10050567" y="4783689"/>
                <a:ext cx="47880" cy="127080"/>
              </p14:xfrm>
            </p:contentPart>
          </mc:Choice>
          <mc:Fallback>
            <p:pic>
              <p:nvPicPr>
                <p:cNvPr id="90" name="Ink 89">
                  <a:extLst>
                    <a:ext uri="{FF2B5EF4-FFF2-40B4-BE49-F238E27FC236}">
                      <a16:creationId xmlns:a16="http://schemas.microsoft.com/office/drawing/2014/main" id="{120FFFD3-BE35-DD46-9FEB-375FCCD02C1F}"/>
                    </a:ext>
                  </a:extLst>
                </p:cNvPr>
                <p:cNvPicPr/>
                <p:nvPr/>
              </p:nvPicPr>
              <p:blipFill>
                <a:blip r:embed="rId117"/>
                <a:stretch>
                  <a:fillRect/>
                </a:stretch>
              </p:blipFill>
              <p:spPr>
                <a:xfrm>
                  <a:off x="10040127" y="4773278"/>
                  <a:ext cx="68040" cy="147183"/>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1" name="Ink 90">
                  <a:extLst>
                    <a:ext uri="{FF2B5EF4-FFF2-40B4-BE49-F238E27FC236}">
                      <a16:creationId xmlns:a16="http://schemas.microsoft.com/office/drawing/2014/main" id="{6B9713A7-69AA-7548-893E-B720076ED16C}"/>
                    </a:ext>
                  </a:extLst>
                </p14:cNvPr>
                <p14:cNvContentPartPr/>
                <p14:nvPr/>
              </p14:nvContentPartPr>
              <p14:xfrm>
                <a:off x="10055607" y="4802769"/>
                <a:ext cx="81360" cy="44280"/>
              </p14:xfrm>
            </p:contentPart>
          </mc:Choice>
          <mc:Fallback>
            <p:pic>
              <p:nvPicPr>
                <p:cNvPr id="91" name="Ink 90">
                  <a:extLst>
                    <a:ext uri="{FF2B5EF4-FFF2-40B4-BE49-F238E27FC236}">
                      <a16:creationId xmlns:a16="http://schemas.microsoft.com/office/drawing/2014/main" id="{6B9713A7-69AA-7548-893E-B720076ED16C}"/>
                    </a:ext>
                  </a:extLst>
                </p:cNvPr>
                <p:cNvPicPr/>
                <p:nvPr/>
              </p:nvPicPr>
              <p:blipFill>
                <a:blip r:embed="rId119"/>
                <a:stretch>
                  <a:fillRect/>
                </a:stretch>
              </p:blipFill>
              <p:spPr>
                <a:xfrm>
                  <a:off x="10048047" y="4795209"/>
                  <a:ext cx="96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2" name="Ink 91">
                  <a:extLst>
                    <a:ext uri="{FF2B5EF4-FFF2-40B4-BE49-F238E27FC236}">
                      <a16:creationId xmlns:a16="http://schemas.microsoft.com/office/drawing/2014/main" id="{79E70EB3-F712-2647-8B38-220F3BFCF040}"/>
                    </a:ext>
                  </a:extLst>
                </p14:cNvPr>
                <p14:cNvContentPartPr/>
                <p14:nvPr/>
              </p14:nvContentPartPr>
              <p14:xfrm>
                <a:off x="10117527" y="4829409"/>
                <a:ext cx="46080" cy="78120"/>
              </p14:xfrm>
            </p:contentPart>
          </mc:Choice>
          <mc:Fallback>
            <p:pic>
              <p:nvPicPr>
                <p:cNvPr id="92" name="Ink 91">
                  <a:extLst>
                    <a:ext uri="{FF2B5EF4-FFF2-40B4-BE49-F238E27FC236}">
                      <a16:creationId xmlns:a16="http://schemas.microsoft.com/office/drawing/2014/main" id="{79E70EB3-F712-2647-8B38-220F3BFCF040}"/>
                    </a:ext>
                  </a:extLst>
                </p:cNvPr>
                <p:cNvPicPr/>
                <p:nvPr/>
              </p:nvPicPr>
              <p:blipFill>
                <a:blip r:embed="rId121"/>
                <a:stretch>
                  <a:fillRect/>
                </a:stretch>
              </p:blipFill>
              <p:spPr>
                <a:xfrm>
                  <a:off x="10109967" y="4821849"/>
                  <a:ext cx="61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3" name="Ink 92">
                  <a:extLst>
                    <a:ext uri="{FF2B5EF4-FFF2-40B4-BE49-F238E27FC236}">
                      <a16:creationId xmlns:a16="http://schemas.microsoft.com/office/drawing/2014/main" id="{C741C1D4-2499-A244-AB77-61BB9854CFF4}"/>
                    </a:ext>
                  </a:extLst>
                </p14:cNvPr>
                <p14:cNvContentPartPr/>
                <p14:nvPr/>
              </p14:nvContentPartPr>
              <p14:xfrm>
                <a:off x="10179087" y="4802409"/>
                <a:ext cx="106200" cy="164880"/>
              </p14:xfrm>
            </p:contentPart>
          </mc:Choice>
          <mc:Fallback>
            <p:pic>
              <p:nvPicPr>
                <p:cNvPr id="93" name="Ink 92">
                  <a:extLst>
                    <a:ext uri="{FF2B5EF4-FFF2-40B4-BE49-F238E27FC236}">
                      <a16:creationId xmlns:a16="http://schemas.microsoft.com/office/drawing/2014/main" id="{C741C1D4-2499-A244-AB77-61BB9854CFF4}"/>
                    </a:ext>
                  </a:extLst>
                </p:cNvPr>
                <p:cNvPicPr/>
                <p:nvPr/>
              </p:nvPicPr>
              <p:blipFill>
                <a:blip r:embed="rId123"/>
                <a:stretch>
                  <a:fillRect/>
                </a:stretch>
              </p:blipFill>
              <p:spPr>
                <a:xfrm>
                  <a:off x="10171527" y="4794865"/>
                  <a:ext cx="121320" cy="179967"/>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4" name="Ink 93">
                  <a:extLst>
                    <a:ext uri="{FF2B5EF4-FFF2-40B4-BE49-F238E27FC236}">
                      <a16:creationId xmlns:a16="http://schemas.microsoft.com/office/drawing/2014/main" id="{5C683AA6-71BF-FA4D-956A-548EEEC5D5ED}"/>
                    </a:ext>
                  </a:extLst>
                </p14:cNvPr>
                <p14:cNvContentPartPr/>
                <p14:nvPr/>
              </p14:nvContentPartPr>
              <p14:xfrm>
                <a:off x="10293927" y="4811049"/>
                <a:ext cx="78120" cy="64440"/>
              </p14:xfrm>
            </p:contentPart>
          </mc:Choice>
          <mc:Fallback>
            <p:pic>
              <p:nvPicPr>
                <p:cNvPr id="94" name="Ink 93">
                  <a:extLst>
                    <a:ext uri="{FF2B5EF4-FFF2-40B4-BE49-F238E27FC236}">
                      <a16:creationId xmlns:a16="http://schemas.microsoft.com/office/drawing/2014/main" id="{5C683AA6-71BF-FA4D-956A-548EEEC5D5ED}"/>
                    </a:ext>
                  </a:extLst>
                </p:cNvPr>
                <p:cNvPicPr/>
                <p:nvPr/>
              </p:nvPicPr>
              <p:blipFill>
                <a:blip r:embed="rId125"/>
                <a:stretch>
                  <a:fillRect/>
                </a:stretch>
              </p:blipFill>
              <p:spPr>
                <a:xfrm>
                  <a:off x="10286367" y="4803489"/>
                  <a:ext cx="93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5" name="Ink 94">
                  <a:extLst>
                    <a:ext uri="{FF2B5EF4-FFF2-40B4-BE49-F238E27FC236}">
                      <a16:creationId xmlns:a16="http://schemas.microsoft.com/office/drawing/2014/main" id="{71D89A2A-C8F4-1E44-8111-7ED324C8A4E9}"/>
                    </a:ext>
                  </a:extLst>
                </p14:cNvPr>
                <p14:cNvContentPartPr/>
                <p14:nvPr/>
              </p14:nvContentPartPr>
              <p14:xfrm>
                <a:off x="10417407" y="4800969"/>
                <a:ext cx="79560" cy="86760"/>
              </p14:xfrm>
            </p:contentPart>
          </mc:Choice>
          <mc:Fallback>
            <p:pic>
              <p:nvPicPr>
                <p:cNvPr id="95" name="Ink 94">
                  <a:extLst>
                    <a:ext uri="{FF2B5EF4-FFF2-40B4-BE49-F238E27FC236}">
                      <a16:creationId xmlns:a16="http://schemas.microsoft.com/office/drawing/2014/main" id="{71D89A2A-C8F4-1E44-8111-7ED324C8A4E9}"/>
                    </a:ext>
                  </a:extLst>
                </p:cNvPr>
                <p:cNvPicPr/>
                <p:nvPr/>
              </p:nvPicPr>
              <p:blipFill>
                <a:blip r:embed="rId127"/>
                <a:stretch>
                  <a:fillRect/>
                </a:stretch>
              </p:blipFill>
              <p:spPr>
                <a:xfrm>
                  <a:off x="10409847" y="4793409"/>
                  <a:ext cx="94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6" name="Ink 95">
                  <a:extLst>
                    <a:ext uri="{FF2B5EF4-FFF2-40B4-BE49-F238E27FC236}">
                      <a16:creationId xmlns:a16="http://schemas.microsoft.com/office/drawing/2014/main" id="{79F02A73-4707-C44D-A81E-04344C03A655}"/>
                    </a:ext>
                  </a:extLst>
                </p14:cNvPr>
                <p14:cNvContentPartPr/>
                <p14:nvPr/>
              </p14:nvContentPartPr>
              <p14:xfrm>
                <a:off x="10505607" y="4800969"/>
                <a:ext cx="42840" cy="49680"/>
              </p14:xfrm>
            </p:contentPart>
          </mc:Choice>
          <mc:Fallback>
            <p:pic>
              <p:nvPicPr>
                <p:cNvPr id="96" name="Ink 95">
                  <a:extLst>
                    <a:ext uri="{FF2B5EF4-FFF2-40B4-BE49-F238E27FC236}">
                      <a16:creationId xmlns:a16="http://schemas.microsoft.com/office/drawing/2014/main" id="{79F02A73-4707-C44D-A81E-04344C03A655}"/>
                    </a:ext>
                  </a:extLst>
                </p:cNvPr>
                <p:cNvPicPr/>
                <p:nvPr/>
              </p:nvPicPr>
              <p:blipFill>
                <a:blip r:embed="rId129"/>
                <a:stretch>
                  <a:fillRect/>
                </a:stretch>
              </p:blipFill>
              <p:spPr>
                <a:xfrm>
                  <a:off x="10498047" y="4793409"/>
                  <a:ext cx="57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7" name="Ink 96">
                  <a:extLst>
                    <a:ext uri="{FF2B5EF4-FFF2-40B4-BE49-F238E27FC236}">
                      <a16:creationId xmlns:a16="http://schemas.microsoft.com/office/drawing/2014/main" id="{C669409E-CFD5-E146-8ECB-BB1703951B00}"/>
                    </a:ext>
                  </a:extLst>
                </p14:cNvPr>
                <p14:cNvContentPartPr/>
                <p14:nvPr/>
              </p14:nvContentPartPr>
              <p14:xfrm>
                <a:off x="10537287" y="4757049"/>
                <a:ext cx="70920" cy="25200"/>
              </p14:xfrm>
            </p:contentPart>
          </mc:Choice>
          <mc:Fallback>
            <p:pic>
              <p:nvPicPr>
                <p:cNvPr id="97" name="Ink 96">
                  <a:extLst>
                    <a:ext uri="{FF2B5EF4-FFF2-40B4-BE49-F238E27FC236}">
                      <a16:creationId xmlns:a16="http://schemas.microsoft.com/office/drawing/2014/main" id="{C669409E-CFD5-E146-8ECB-BB1703951B00}"/>
                    </a:ext>
                  </a:extLst>
                </p:cNvPr>
                <p:cNvPicPr/>
                <p:nvPr/>
              </p:nvPicPr>
              <p:blipFill>
                <a:blip r:embed="rId131"/>
                <a:stretch>
                  <a:fillRect/>
                </a:stretch>
              </p:blipFill>
              <p:spPr>
                <a:xfrm>
                  <a:off x="10529727" y="4749489"/>
                  <a:ext cx="86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8" name="Ink 97">
                  <a:extLst>
                    <a:ext uri="{FF2B5EF4-FFF2-40B4-BE49-F238E27FC236}">
                      <a16:creationId xmlns:a16="http://schemas.microsoft.com/office/drawing/2014/main" id="{94761C17-A59F-694A-B393-5F75F6E070A3}"/>
                    </a:ext>
                  </a:extLst>
                </p14:cNvPr>
                <p14:cNvContentPartPr/>
                <p14:nvPr/>
              </p14:nvContentPartPr>
              <p14:xfrm>
                <a:off x="10567167" y="4713129"/>
                <a:ext cx="37440" cy="151920"/>
              </p14:xfrm>
            </p:contentPart>
          </mc:Choice>
          <mc:Fallback>
            <p:pic>
              <p:nvPicPr>
                <p:cNvPr id="98" name="Ink 97">
                  <a:extLst>
                    <a:ext uri="{FF2B5EF4-FFF2-40B4-BE49-F238E27FC236}">
                      <a16:creationId xmlns:a16="http://schemas.microsoft.com/office/drawing/2014/main" id="{94761C17-A59F-694A-B393-5F75F6E070A3}"/>
                    </a:ext>
                  </a:extLst>
                </p:cNvPr>
                <p:cNvPicPr/>
                <p:nvPr/>
              </p:nvPicPr>
              <p:blipFill>
                <a:blip r:embed="rId133"/>
                <a:stretch>
                  <a:fillRect/>
                </a:stretch>
              </p:blipFill>
              <p:spPr>
                <a:xfrm>
                  <a:off x="10559607" y="4705569"/>
                  <a:ext cx="52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9" name="Ink 98">
                  <a:extLst>
                    <a:ext uri="{FF2B5EF4-FFF2-40B4-BE49-F238E27FC236}">
                      <a16:creationId xmlns:a16="http://schemas.microsoft.com/office/drawing/2014/main" id="{D893D94C-F2D2-0D47-9FC4-15EA26F8294F}"/>
                    </a:ext>
                  </a:extLst>
                </p14:cNvPr>
                <p14:cNvContentPartPr/>
                <p14:nvPr/>
              </p14:nvContentPartPr>
              <p14:xfrm>
                <a:off x="10588407" y="4800969"/>
                <a:ext cx="37440" cy="46080"/>
              </p14:xfrm>
            </p:contentPart>
          </mc:Choice>
          <mc:Fallback>
            <p:pic>
              <p:nvPicPr>
                <p:cNvPr id="99" name="Ink 98">
                  <a:extLst>
                    <a:ext uri="{FF2B5EF4-FFF2-40B4-BE49-F238E27FC236}">
                      <a16:creationId xmlns:a16="http://schemas.microsoft.com/office/drawing/2014/main" id="{D893D94C-F2D2-0D47-9FC4-15EA26F8294F}"/>
                    </a:ext>
                  </a:extLst>
                </p:cNvPr>
                <p:cNvPicPr/>
                <p:nvPr/>
              </p:nvPicPr>
              <p:blipFill>
                <a:blip r:embed="rId135"/>
                <a:stretch>
                  <a:fillRect/>
                </a:stretch>
              </p:blipFill>
              <p:spPr>
                <a:xfrm>
                  <a:off x="10580847" y="4793409"/>
                  <a:ext cx="52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Ink 99">
                  <a:extLst>
                    <a:ext uri="{FF2B5EF4-FFF2-40B4-BE49-F238E27FC236}">
                      <a16:creationId xmlns:a16="http://schemas.microsoft.com/office/drawing/2014/main" id="{A63782CD-F3C8-6A4A-AFFC-F02128699487}"/>
                    </a:ext>
                  </a:extLst>
                </p14:cNvPr>
                <p14:cNvContentPartPr/>
                <p14:nvPr/>
              </p14:nvContentPartPr>
              <p14:xfrm>
                <a:off x="10637727" y="4795929"/>
                <a:ext cx="39240" cy="52920"/>
              </p14:xfrm>
            </p:contentPart>
          </mc:Choice>
          <mc:Fallback>
            <p:pic>
              <p:nvPicPr>
                <p:cNvPr id="100" name="Ink 99">
                  <a:extLst>
                    <a:ext uri="{FF2B5EF4-FFF2-40B4-BE49-F238E27FC236}">
                      <a16:creationId xmlns:a16="http://schemas.microsoft.com/office/drawing/2014/main" id="{A63782CD-F3C8-6A4A-AFFC-F02128699487}"/>
                    </a:ext>
                  </a:extLst>
                </p:cNvPr>
                <p:cNvPicPr/>
                <p:nvPr/>
              </p:nvPicPr>
              <p:blipFill>
                <a:blip r:embed="rId137"/>
                <a:stretch>
                  <a:fillRect/>
                </a:stretch>
              </p:blipFill>
              <p:spPr>
                <a:xfrm>
                  <a:off x="10630167" y="4788369"/>
                  <a:ext cx="54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Ink 101">
                  <a:extLst>
                    <a:ext uri="{FF2B5EF4-FFF2-40B4-BE49-F238E27FC236}">
                      <a16:creationId xmlns:a16="http://schemas.microsoft.com/office/drawing/2014/main" id="{BC587518-62F0-864D-9941-AA7CCE2EDB70}"/>
                    </a:ext>
                  </a:extLst>
                </p14:cNvPr>
                <p14:cNvContentPartPr/>
                <p14:nvPr/>
              </p14:nvContentPartPr>
              <p14:xfrm>
                <a:off x="10716633" y="4767493"/>
                <a:ext cx="81720" cy="10800"/>
              </p14:xfrm>
            </p:contentPart>
          </mc:Choice>
          <mc:Fallback>
            <p:pic>
              <p:nvPicPr>
                <p:cNvPr id="102" name="Ink 101">
                  <a:extLst>
                    <a:ext uri="{FF2B5EF4-FFF2-40B4-BE49-F238E27FC236}">
                      <a16:creationId xmlns:a16="http://schemas.microsoft.com/office/drawing/2014/main" id="{BC587518-62F0-864D-9941-AA7CCE2EDB70}"/>
                    </a:ext>
                  </a:extLst>
                </p:cNvPr>
                <p:cNvPicPr/>
                <p:nvPr/>
              </p:nvPicPr>
              <p:blipFill>
                <a:blip r:embed="rId139"/>
                <a:stretch>
                  <a:fillRect/>
                </a:stretch>
              </p:blipFill>
              <p:spPr>
                <a:xfrm>
                  <a:off x="10709106" y="4759933"/>
                  <a:ext cx="96774"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3" name="Ink 102">
                  <a:extLst>
                    <a:ext uri="{FF2B5EF4-FFF2-40B4-BE49-F238E27FC236}">
                      <a16:creationId xmlns:a16="http://schemas.microsoft.com/office/drawing/2014/main" id="{36A0D669-B45B-A946-B225-F9FCE2E747BB}"/>
                    </a:ext>
                  </a:extLst>
                </p14:cNvPr>
                <p14:cNvContentPartPr/>
                <p14:nvPr/>
              </p14:nvContentPartPr>
              <p14:xfrm>
                <a:off x="10754073" y="4728973"/>
                <a:ext cx="9000" cy="99720"/>
              </p14:xfrm>
            </p:contentPart>
          </mc:Choice>
          <mc:Fallback>
            <p:pic>
              <p:nvPicPr>
                <p:cNvPr id="103" name="Ink 102">
                  <a:extLst>
                    <a:ext uri="{FF2B5EF4-FFF2-40B4-BE49-F238E27FC236}">
                      <a16:creationId xmlns:a16="http://schemas.microsoft.com/office/drawing/2014/main" id="{36A0D669-B45B-A946-B225-F9FCE2E747BB}"/>
                    </a:ext>
                  </a:extLst>
                </p:cNvPr>
                <p:cNvPicPr/>
                <p:nvPr/>
              </p:nvPicPr>
              <p:blipFill>
                <a:blip r:embed="rId141"/>
                <a:stretch>
                  <a:fillRect/>
                </a:stretch>
              </p:blipFill>
              <p:spPr>
                <a:xfrm>
                  <a:off x="10746513" y="4721413"/>
                  <a:ext cx="24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 name="Ink 103">
                  <a:extLst>
                    <a:ext uri="{FF2B5EF4-FFF2-40B4-BE49-F238E27FC236}">
                      <a16:creationId xmlns:a16="http://schemas.microsoft.com/office/drawing/2014/main" id="{64B0F42B-318E-5C47-B44D-1E3D873C89D9}"/>
                    </a:ext>
                  </a:extLst>
                </p14:cNvPr>
                <p14:cNvContentPartPr/>
                <p14:nvPr/>
              </p14:nvContentPartPr>
              <p14:xfrm>
                <a:off x="10786113" y="4687573"/>
                <a:ext cx="60480" cy="129960"/>
              </p14:xfrm>
            </p:contentPart>
          </mc:Choice>
          <mc:Fallback>
            <p:pic>
              <p:nvPicPr>
                <p:cNvPr id="104" name="Ink 103">
                  <a:extLst>
                    <a:ext uri="{FF2B5EF4-FFF2-40B4-BE49-F238E27FC236}">
                      <a16:creationId xmlns:a16="http://schemas.microsoft.com/office/drawing/2014/main" id="{64B0F42B-318E-5C47-B44D-1E3D873C89D9}"/>
                    </a:ext>
                  </a:extLst>
                </p:cNvPr>
                <p:cNvPicPr/>
                <p:nvPr/>
              </p:nvPicPr>
              <p:blipFill>
                <a:blip r:embed="rId143"/>
                <a:stretch>
                  <a:fillRect/>
                </a:stretch>
              </p:blipFill>
              <p:spPr>
                <a:xfrm>
                  <a:off x="10778553" y="4680013"/>
                  <a:ext cx="75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5" name="Ink 104">
                  <a:extLst>
                    <a:ext uri="{FF2B5EF4-FFF2-40B4-BE49-F238E27FC236}">
                      <a16:creationId xmlns:a16="http://schemas.microsoft.com/office/drawing/2014/main" id="{29F3046B-C231-C94B-9722-9A0218C77D7B}"/>
                    </a:ext>
                  </a:extLst>
                </p14:cNvPr>
                <p14:cNvContentPartPr/>
                <p14:nvPr/>
              </p14:nvContentPartPr>
              <p14:xfrm>
                <a:off x="10858473" y="4794133"/>
                <a:ext cx="10800" cy="30960"/>
              </p14:xfrm>
            </p:contentPart>
          </mc:Choice>
          <mc:Fallback>
            <p:pic>
              <p:nvPicPr>
                <p:cNvPr id="105" name="Ink 104">
                  <a:extLst>
                    <a:ext uri="{FF2B5EF4-FFF2-40B4-BE49-F238E27FC236}">
                      <a16:creationId xmlns:a16="http://schemas.microsoft.com/office/drawing/2014/main" id="{29F3046B-C231-C94B-9722-9A0218C77D7B}"/>
                    </a:ext>
                  </a:extLst>
                </p:cNvPr>
                <p:cNvPicPr/>
                <p:nvPr/>
              </p:nvPicPr>
              <p:blipFill>
                <a:blip r:embed="rId145"/>
                <a:stretch>
                  <a:fillRect/>
                </a:stretch>
              </p:blipFill>
              <p:spPr>
                <a:xfrm>
                  <a:off x="10850913" y="4786573"/>
                  <a:ext cx="25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Ink 105">
                  <a:extLst>
                    <a:ext uri="{FF2B5EF4-FFF2-40B4-BE49-F238E27FC236}">
                      <a16:creationId xmlns:a16="http://schemas.microsoft.com/office/drawing/2014/main" id="{7E337A7B-2542-0743-9228-0AEBACB7CA9F}"/>
                    </a:ext>
                  </a:extLst>
                </p14:cNvPr>
                <p14:cNvContentPartPr/>
                <p14:nvPr/>
              </p14:nvContentPartPr>
              <p14:xfrm>
                <a:off x="10852353" y="4760653"/>
                <a:ext cx="6480" cy="9000"/>
              </p14:xfrm>
            </p:contentPart>
          </mc:Choice>
          <mc:Fallback>
            <p:pic>
              <p:nvPicPr>
                <p:cNvPr id="106" name="Ink 105">
                  <a:extLst>
                    <a:ext uri="{FF2B5EF4-FFF2-40B4-BE49-F238E27FC236}">
                      <a16:creationId xmlns:a16="http://schemas.microsoft.com/office/drawing/2014/main" id="{7E337A7B-2542-0743-9228-0AEBACB7CA9F}"/>
                    </a:ext>
                  </a:extLst>
                </p:cNvPr>
                <p:cNvPicPr/>
                <p:nvPr/>
              </p:nvPicPr>
              <p:blipFill>
                <a:blip r:embed="rId147"/>
                <a:stretch>
                  <a:fillRect/>
                </a:stretch>
              </p:blipFill>
              <p:spPr>
                <a:xfrm>
                  <a:off x="10844793" y="4753384"/>
                  <a:ext cx="21600" cy="23538"/>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7" name="Ink 106">
                  <a:extLst>
                    <a:ext uri="{FF2B5EF4-FFF2-40B4-BE49-F238E27FC236}">
                      <a16:creationId xmlns:a16="http://schemas.microsoft.com/office/drawing/2014/main" id="{160577C3-4EA6-E840-AA1B-96B0DD15CE66}"/>
                    </a:ext>
                  </a:extLst>
                </p14:cNvPr>
                <p14:cNvContentPartPr/>
                <p14:nvPr/>
              </p14:nvContentPartPr>
              <p14:xfrm>
                <a:off x="10876113" y="4780093"/>
                <a:ext cx="60480" cy="32760"/>
              </p14:xfrm>
            </p:contentPart>
          </mc:Choice>
          <mc:Fallback>
            <p:pic>
              <p:nvPicPr>
                <p:cNvPr id="107" name="Ink 106">
                  <a:extLst>
                    <a:ext uri="{FF2B5EF4-FFF2-40B4-BE49-F238E27FC236}">
                      <a16:creationId xmlns:a16="http://schemas.microsoft.com/office/drawing/2014/main" id="{160577C3-4EA6-E840-AA1B-96B0DD15CE66}"/>
                    </a:ext>
                  </a:extLst>
                </p:cNvPr>
                <p:cNvPicPr/>
                <p:nvPr/>
              </p:nvPicPr>
              <p:blipFill>
                <a:blip r:embed="rId149"/>
                <a:stretch>
                  <a:fillRect/>
                </a:stretch>
              </p:blipFill>
              <p:spPr>
                <a:xfrm>
                  <a:off x="10868553" y="4772533"/>
                  <a:ext cx="756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8" name="Ink 107">
                  <a:extLst>
                    <a:ext uri="{FF2B5EF4-FFF2-40B4-BE49-F238E27FC236}">
                      <a16:creationId xmlns:a16="http://schemas.microsoft.com/office/drawing/2014/main" id="{DB0F6873-C65E-3D43-8C7E-E4124DB7CF54}"/>
                    </a:ext>
                  </a:extLst>
                </p14:cNvPr>
                <p14:cNvContentPartPr/>
                <p14:nvPr/>
              </p14:nvContentPartPr>
              <p14:xfrm>
                <a:off x="10967553" y="4764973"/>
                <a:ext cx="3960" cy="38880"/>
              </p14:xfrm>
            </p:contentPart>
          </mc:Choice>
          <mc:Fallback>
            <p:pic>
              <p:nvPicPr>
                <p:cNvPr id="108" name="Ink 107">
                  <a:extLst>
                    <a:ext uri="{FF2B5EF4-FFF2-40B4-BE49-F238E27FC236}">
                      <a16:creationId xmlns:a16="http://schemas.microsoft.com/office/drawing/2014/main" id="{DB0F6873-C65E-3D43-8C7E-E4124DB7CF54}"/>
                    </a:ext>
                  </a:extLst>
                </p:cNvPr>
                <p:cNvPicPr/>
                <p:nvPr/>
              </p:nvPicPr>
              <p:blipFill>
                <a:blip r:embed="rId151"/>
                <a:stretch>
                  <a:fillRect/>
                </a:stretch>
              </p:blipFill>
              <p:spPr>
                <a:xfrm>
                  <a:off x="10959993" y="4757413"/>
                  <a:ext cx="19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9" name="Ink 108">
                  <a:extLst>
                    <a:ext uri="{FF2B5EF4-FFF2-40B4-BE49-F238E27FC236}">
                      <a16:creationId xmlns:a16="http://schemas.microsoft.com/office/drawing/2014/main" id="{4AC11038-ABBD-0746-A08C-C4EF4C11CBA9}"/>
                    </a:ext>
                  </a:extLst>
                </p14:cNvPr>
                <p14:cNvContentPartPr/>
                <p14:nvPr/>
              </p14:nvContentPartPr>
              <p14:xfrm>
                <a:off x="10943073" y="4744813"/>
                <a:ext cx="24840" cy="9000"/>
              </p14:xfrm>
            </p:contentPart>
          </mc:Choice>
          <mc:Fallback>
            <p:pic>
              <p:nvPicPr>
                <p:cNvPr id="109" name="Ink 108">
                  <a:extLst>
                    <a:ext uri="{FF2B5EF4-FFF2-40B4-BE49-F238E27FC236}">
                      <a16:creationId xmlns:a16="http://schemas.microsoft.com/office/drawing/2014/main" id="{4AC11038-ABBD-0746-A08C-C4EF4C11CBA9}"/>
                    </a:ext>
                  </a:extLst>
                </p:cNvPr>
                <p:cNvPicPr/>
                <p:nvPr/>
              </p:nvPicPr>
              <p:blipFill>
                <a:blip r:embed="rId153"/>
                <a:stretch>
                  <a:fillRect/>
                </a:stretch>
              </p:blipFill>
              <p:spPr>
                <a:xfrm>
                  <a:off x="10935513" y="4737544"/>
                  <a:ext cx="39960" cy="23538"/>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0" name="Ink 109">
                  <a:extLst>
                    <a:ext uri="{FF2B5EF4-FFF2-40B4-BE49-F238E27FC236}">
                      <a16:creationId xmlns:a16="http://schemas.microsoft.com/office/drawing/2014/main" id="{40A999B6-C8A1-F24E-B6DC-33DC768B5FD9}"/>
                    </a:ext>
                  </a:extLst>
                </p14:cNvPr>
                <p14:cNvContentPartPr/>
                <p14:nvPr/>
              </p14:nvContentPartPr>
              <p14:xfrm>
                <a:off x="10994193" y="4745173"/>
                <a:ext cx="74520" cy="190440"/>
              </p14:xfrm>
            </p:contentPart>
          </mc:Choice>
          <mc:Fallback>
            <p:pic>
              <p:nvPicPr>
                <p:cNvPr id="110" name="Ink 109">
                  <a:extLst>
                    <a:ext uri="{FF2B5EF4-FFF2-40B4-BE49-F238E27FC236}">
                      <a16:creationId xmlns:a16="http://schemas.microsoft.com/office/drawing/2014/main" id="{40A999B6-C8A1-F24E-B6DC-33DC768B5FD9}"/>
                    </a:ext>
                  </a:extLst>
                </p:cNvPr>
                <p:cNvPicPr/>
                <p:nvPr/>
              </p:nvPicPr>
              <p:blipFill>
                <a:blip r:embed="rId155"/>
                <a:stretch>
                  <a:fillRect/>
                </a:stretch>
              </p:blipFill>
              <p:spPr>
                <a:xfrm>
                  <a:off x="10986633" y="4737613"/>
                  <a:ext cx="89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0" name="Ink 119">
                  <a:extLst>
                    <a:ext uri="{FF2B5EF4-FFF2-40B4-BE49-F238E27FC236}">
                      <a16:creationId xmlns:a16="http://schemas.microsoft.com/office/drawing/2014/main" id="{3FD7538F-5747-814C-98C1-01FD286833CE}"/>
                    </a:ext>
                  </a:extLst>
                </p14:cNvPr>
                <p14:cNvContentPartPr/>
                <p14:nvPr/>
              </p14:nvContentPartPr>
              <p14:xfrm>
                <a:off x="9803673" y="5065933"/>
                <a:ext cx="91800" cy="97200"/>
              </p14:xfrm>
            </p:contentPart>
          </mc:Choice>
          <mc:Fallback>
            <p:pic>
              <p:nvPicPr>
                <p:cNvPr id="120" name="Ink 119">
                  <a:extLst>
                    <a:ext uri="{FF2B5EF4-FFF2-40B4-BE49-F238E27FC236}">
                      <a16:creationId xmlns:a16="http://schemas.microsoft.com/office/drawing/2014/main" id="{3FD7538F-5747-814C-98C1-01FD286833CE}"/>
                    </a:ext>
                  </a:extLst>
                </p:cNvPr>
                <p:cNvPicPr/>
                <p:nvPr/>
              </p:nvPicPr>
              <p:blipFill>
                <a:blip r:embed="rId157"/>
                <a:stretch>
                  <a:fillRect/>
                </a:stretch>
              </p:blipFill>
              <p:spPr>
                <a:xfrm>
                  <a:off x="9796083" y="5058373"/>
                  <a:ext cx="1069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1" name="Ink 120">
                  <a:extLst>
                    <a:ext uri="{FF2B5EF4-FFF2-40B4-BE49-F238E27FC236}">
                      <a16:creationId xmlns:a16="http://schemas.microsoft.com/office/drawing/2014/main" id="{4BCF60BC-D410-EF41-9EB0-8D89DB380ED9}"/>
                    </a:ext>
                  </a:extLst>
                </p14:cNvPr>
                <p14:cNvContentPartPr/>
                <p14:nvPr/>
              </p14:nvContentPartPr>
              <p14:xfrm>
                <a:off x="9909513" y="5067733"/>
                <a:ext cx="49680" cy="79560"/>
              </p14:xfrm>
            </p:contentPart>
          </mc:Choice>
          <mc:Fallback>
            <p:pic>
              <p:nvPicPr>
                <p:cNvPr id="121" name="Ink 120">
                  <a:extLst>
                    <a:ext uri="{FF2B5EF4-FFF2-40B4-BE49-F238E27FC236}">
                      <a16:creationId xmlns:a16="http://schemas.microsoft.com/office/drawing/2014/main" id="{4BCF60BC-D410-EF41-9EB0-8D89DB380ED9}"/>
                    </a:ext>
                  </a:extLst>
                </p:cNvPr>
                <p:cNvPicPr/>
                <p:nvPr/>
              </p:nvPicPr>
              <p:blipFill>
                <a:blip r:embed="rId159"/>
                <a:stretch>
                  <a:fillRect/>
                </a:stretch>
              </p:blipFill>
              <p:spPr>
                <a:xfrm>
                  <a:off x="9901953" y="5060173"/>
                  <a:ext cx="64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2" name="Ink 121">
                  <a:extLst>
                    <a:ext uri="{FF2B5EF4-FFF2-40B4-BE49-F238E27FC236}">
                      <a16:creationId xmlns:a16="http://schemas.microsoft.com/office/drawing/2014/main" id="{87376DC0-AC3D-C544-ABFD-261B27E14F60}"/>
                    </a:ext>
                  </a:extLst>
                </p14:cNvPr>
                <p14:cNvContentPartPr/>
                <p14:nvPr/>
              </p14:nvContentPartPr>
              <p14:xfrm>
                <a:off x="10002753" y="5040733"/>
                <a:ext cx="66600" cy="111960"/>
              </p14:xfrm>
            </p:contentPart>
          </mc:Choice>
          <mc:Fallback>
            <p:pic>
              <p:nvPicPr>
                <p:cNvPr id="122" name="Ink 121">
                  <a:extLst>
                    <a:ext uri="{FF2B5EF4-FFF2-40B4-BE49-F238E27FC236}">
                      <a16:creationId xmlns:a16="http://schemas.microsoft.com/office/drawing/2014/main" id="{87376DC0-AC3D-C544-ABFD-261B27E14F60}"/>
                    </a:ext>
                  </a:extLst>
                </p:cNvPr>
                <p:cNvPicPr/>
                <p:nvPr/>
              </p:nvPicPr>
              <p:blipFill>
                <a:blip r:embed="rId161"/>
                <a:stretch>
                  <a:fillRect/>
                </a:stretch>
              </p:blipFill>
              <p:spPr>
                <a:xfrm>
                  <a:off x="9995193" y="5033173"/>
                  <a:ext cx="81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3" name="Ink 122">
                  <a:extLst>
                    <a:ext uri="{FF2B5EF4-FFF2-40B4-BE49-F238E27FC236}">
                      <a16:creationId xmlns:a16="http://schemas.microsoft.com/office/drawing/2014/main" id="{F8ED9C65-3B16-3E40-9D01-AAB8AF850E56}"/>
                    </a:ext>
                  </a:extLst>
                </p14:cNvPr>
                <p14:cNvContentPartPr/>
                <p14:nvPr/>
              </p14:nvContentPartPr>
              <p14:xfrm>
                <a:off x="9998793" y="5099053"/>
                <a:ext cx="59040" cy="23400"/>
              </p14:xfrm>
            </p:contentPart>
          </mc:Choice>
          <mc:Fallback>
            <p:pic>
              <p:nvPicPr>
                <p:cNvPr id="123" name="Ink 122">
                  <a:extLst>
                    <a:ext uri="{FF2B5EF4-FFF2-40B4-BE49-F238E27FC236}">
                      <a16:creationId xmlns:a16="http://schemas.microsoft.com/office/drawing/2014/main" id="{F8ED9C65-3B16-3E40-9D01-AAB8AF850E56}"/>
                    </a:ext>
                  </a:extLst>
                </p:cNvPr>
                <p:cNvPicPr/>
                <p:nvPr/>
              </p:nvPicPr>
              <p:blipFill>
                <a:blip r:embed="rId163"/>
                <a:stretch>
                  <a:fillRect/>
                </a:stretch>
              </p:blipFill>
              <p:spPr>
                <a:xfrm>
                  <a:off x="9991279" y="5091493"/>
                  <a:ext cx="74068"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5" name="Ink 124">
                  <a:extLst>
                    <a:ext uri="{FF2B5EF4-FFF2-40B4-BE49-F238E27FC236}">
                      <a16:creationId xmlns:a16="http://schemas.microsoft.com/office/drawing/2014/main" id="{A5D284BD-11CE-2042-A3B7-05A309D3E277}"/>
                    </a:ext>
                  </a:extLst>
                </p14:cNvPr>
                <p14:cNvContentPartPr/>
                <p14:nvPr/>
              </p14:nvContentPartPr>
              <p14:xfrm>
                <a:off x="10128033" y="5050093"/>
                <a:ext cx="60480" cy="57960"/>
              </p14:xfrm>
            </p:contentPart>
          </mc:Choice>
          <mc:Fallback>
            <p:pic>
              <p:nvPicPr>
                <p:cNvPr id="125" name="Ink 124">
                  <a:extLst>
                    <a:ext uri="{FF2B5EF4-FFF2-40B4-BE49-F238E27FC236}">
                      <a16:creationId xmlns:a16="http://schemas.microsoft.com/office/drawing/2014/main" id="{A5D284BD-11CE-2042-A3B7-05A309D3E277}"/>
                    </a:ext>
                  </a:extLst>
                </p:cNvPr>
                <p:cNvPicPr/>
                <p:nvPr/>
              </p:nvPicPr>
              <p:blipFill>
                <a:blip r:embed="rId165"/>
                <a:stretch>
                  <a:fillRect/>
                </a:stretch>
              </p:blipFill>
              <p:spPr>
                <a:xfrm>
                  <a:off x="10120428" y="5042486"/>
                  <a:ext cx="75691" cy="73175"/>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6" name="Ink 125">
                  <a:extLst>
                    <a:ext uri="{FF2B5EF4-FFF2-40B4-BE49-F238E27FC236}">
                      <a16:creationId xmlns:a16="http://schemas.microsoft.com/office/drawing/2014/main" id="{81733588-FA97-BF41-81EA-B548D1EC3274}"/>
                    </a:ext>
                  </a:extLst>
                </p14:cNvPr>
                <p14:cNvContentPartPr/>
                <p14:nvPr/>
              </p14:nvContentPartPr>
              <p14:xfrm>
                <a:off x="10198593" y="5036053"/>
                <a:ext cx="102600" cy="111960"/>
              </p14:xfrm>
            </p:contentPart>
          </mc:Choice>
          <mc:Fallback>
            <p:pic>
              <p:nvPicPr>
                <p:cNvPr id="126" name="Ink 125">
                  <a:extLst>
                    <a:ext uri="{FF2B5EF4-FFF2-40B4-BE49-F238E27FC236}">
                      <a16:creationId xmlns:a16="http://schemas.microsoft.com/office/drawing/2014/main" id="{81733588-FA97-BF41-81EA-B548D1EC3274}"/>
                    </a:ext>
                  </a:extLst>
                </p:cNvPr>
                <p:cNvPicPr/>
                <p:nvPr/>
              </p:nvPicPr>
              <p:blipFill>
                <a:blip r:embed="rId167"/>
                <a:stretch>
                  <a:fillRect/>
                </a:stretch>
              </p:blipFill>
              <p:spPr>
                <a:xfrm>
                  <a:off x="10191006" y="5028493"/>
                  <a:ext cx="117773"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8" name="Ink 127">
                  <a:extLst>
                    <a:ext uri="{FF2B5EF4-FFF2-40B4-BE49-F238E27FC236}">
                      <a16:creationId xmlns:a16="http://schemas.microsoft.com/office/drawing/2014/main" id="{4737B123-A372-2343-AD51-A3D7A7BE38A2}"/>
                    </a:ext>
                  </a:extLst>
                </p14:cNvPr>
                <p14:cNvContentPartPr/>
                <p14:nvPr/>
              </p14:nvContentPartPr>
              <p14:xfrm>
                <a:off x="10317033" y="5040013"/>
                <a:ext cx="37080" cy="22680"/>
              </p14:xfrm>
            </p:contentPart>
          </mc:Choice>
          <mc:Fallback>
            <p:pic>
              <p:nvPicPr>
                <p:cNvPr id="128" name="Ink 127">
                  <a:extLst>
                    <a:ext uri="{FF2B5EF4-FFF2-40B4-BE49-F238E27FC236}">
                      <a16:creationId xmlns:a16="http://schemas.microsoft.com/office/drawing/2014/main" id="{4737B123-A372-2343-AD51-A3D7A7BE38A2}"/>
                    </a:ext>
                  </a:extLst>
                </p:cNvPr>
                <p:cNvPicPr/>
                <p:nvPr/>
              </p:nvPicPr>
              <p:blipFill>
                <a:blip r:embed="rId169"/>
                <a:stretch>
                  <a:fillRect/>
                </a:stretch>
              </p:blipFill>
              <p:spPr>
                <a:xfrm>
                  <a:off x="10309546" y="5032331"/>
                  <a:ext cx="52055" cy="38044"/>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9" name="Ink 128">
                  <a:extLst>
                    <a:ext uri="{FF2B5EF4-FFF2-40B4-BE49-F238E27FC236}">
                      <a16:creationId xmlns:a16="http://schemas.microsoft.com/office/drawing/2014/main" id="{1E121573-B90E-7340-A471-4FE63B9B6180}"/>
                    </a:ext>
                  </a:extLst>
                </p14:cNvPr>
                <p14:cNvContentPartPr/>
                <p14:nvPr/>
              </p14:nvContentPartPr>
              <p14:xfrm>
                <a:off x="10351953" y="4989253"/>
                <a:ext cx="49680" cy="80640"/>
              </p14:xfrm>
            </p:contentPart>
          </mc:Choice>
          <mc:Fallback>
            <p:pic>
              <p:nvPicPr>
                <p:cNvPr id="129" name="Ink 128">
                  <a:extLst>
                    <a:ext uri="{FF2B5EF4-FFF2-40B4-BE49-F238E27FC236}">
                      <a16:creationId xmlns:a16="http://schemas.microsoft.com/office/drawing/2014/main" id="{1E121573-B90E-7340-A471-4FE63B9B6180}"/>
                    </a:ext>
                  </a:extLst>
                </p:cNvPr>
                <p:cNvPicPr/>
                <p:nvPr/>
              </p:nvPicPr>
              <p:blipFill>
                <a:blip r:embed="rId171"/>
                <a:stretch>
                  <a:fillRect/>
                </a:stretch>
              </p:blipFill>
              <p:spPr>
                <a:xfrm>
                  <a:off x="10344393" y="4981693"/>
                  <a:ext cx="64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0" name="Ink 129">
                  <a:extLst>
                    <a:ext uri="{FF2B5EF4-FFF2-40B4-BE49-F238E27FC236}">
                      <a16:creationId xmlns:a16="http://schemas.microsoft.com/office/drawing/2014/main" id="{0C769B80-3DE5-D645-BAAA-09AF78100507}"/>
                    </a:ext>
                  </a:extLst>
                </p14:cNvPr>
                <p14:cNvContentPartPr/>
                <p14:nvPr/>
              </p14:nvContentPartPr>
              <p14:xfrm>
                <a:off x="10413873" y="5035693"/>
                <a:ext cx="10800" cy="29880"/>
              </p14:xfrm>
            </p:contentPart>
          </mc:Choice>
          <mc:Fallback>
            <p:pic>
              <p:nvPicPr>
                <p:cNvPr id="130" name="Ink 129">
                  <a:extLst>
                    <a:ext uri="{FF2B5EF4-FFF2-40B4-BE49-F238E27FC236}">
                      <a16:creationId xmlns:a16="http://schemas.microsoft.com/office/drawing/2014/main" id="{0C769B80-3DE5-D645-BAAA-09AF78100507}"/>
                    </a:ext>
                  </a:extLst>
                </p:cNvPr>
                <p:cNvPicPr/>
                <p:nvPr/>
              </p:nvPicPr>
              <p:blipFill>
                <a:blip r:embed="rId173"/>
                <a:stretch>
                  <a:fillRect/>
                </a:stretch>
              </p:blipFill>
              <p:spPr>
                <a:xfrm>
                  <a:off x="10406557" y="5028041"/>
                  <a:ext cx="25432" cy="45184"/>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1" name="Ink 130">
                  <a:extLst>
                    <a:ext uri="{FF2B5EF4-FFF2-40B4-BE49-F238E27FC236}">
                      <a16:creationId xmlns:a16="http://schemas.microsoft.com/office/drawing/2014/main" id="{927AEFAB-30E7-5543-BA42-904A492EB497}"/>
                    </a:ext>
                  </a:extLst>
                </p14:cNvPr>
                <p14:cNvContentPartPr/>
                <p14:nvPr/>
              </p14:nvContentPartPr>
              <p14:xfrm>
                <a:off x="10449153" y="4971613"/>
                <a:ext cx="3600" cy="73440"/>
              </p14:xfrm>
            </p:contentPart>
          </mc:Choice>
          <mc:Fallback>
            <p:pic>
              <p:nvPicPr>
                <p:cNvPr id="131" name="Ink 130">
                  <a:extLst>
                    <a:ext uri="{FF2B5EF4-FFF2-40B4-BE49-F238E27FC236}">
                      <a16:creationId xmlns:a16="http://schemas.microsoft.com/office/drawing/2014/main" id="{927AEFAB-30E7-5543-BA42-904A492EB497}"/>
                    </a:ext>
                  </a:extLst>
                </p:cNvPr>
                <p:cNvPicPr/>
                <p:nvPr/>
              </p:nvPicPr>
              <p:blipFill>
                <a:blip r:embed="rId175"/>
                <a:stretch>
                  <a:fillRect/>
                </a:stretch>
              </p:blipFill>
              <p:spPr>
                <a:xfrm>
                  <a:off x="10441593" y="4964053"/>
                  <a:ext cx="18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2" name="Ink 131">
                  <a:extLst>
                    <a:ext uri="{FF2B5EF4-FFF2-40B4-BE49-F238E27FC236}">
                      <a16:creationId xmlns:a16="http://schemas.microsoft.com/office/drawing/2014/main" id="{6E5A8EE5-0A3F-E045-ABAB-935163C2E2EB}"/>
                    </a:ext>
                  </a:extLst>
                </p14:cNvPr>
                <p14:cNvContentPartPr/>
                <p14:nvPr/>
              </p14:nvContentPartPr>
              <p14:xfrm>
                <a:off x="10440153" y="5027053"/>
                <a:ext cx="10800" cy="10800"/>
              </p14:xfrm>
            </p:contentPart>
          </mc:Choice>
          <mc:Fallback>
            <p:pic>
              <p:nvPicPr>
                <p:cNvPr id="132" name="Ink 131">
                  <a:extLst>
                    <a:ext uri="{FF2B5EF4-FFF2-40B4-BE49-F238E27FC236}">
                      <a16:creationId xmlns:a16="http://schemas.microsoft.com/office/drawing/2014/main" id="{6E5A8EE5-0A3F-E045-ABAB-935163C2E2EB}"/>
                    </a:ext>
                  </a:extLst>
                </p:cNvPr>
                <p:cNvPicPr/>
                <p:nvPr/>
              </p:nvPicPr>
              <p:blipFill>
                <a:blip r:embed="rId88"/>
                <a:stretch>
                  <a:fillRect/>
                </a:stretch>
              </p:blipFill>
              <p:spPr>
                <a:xfrm>
                  <a:off x="10432593" y="5019493"/>
                  <a:ext cx="25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3" name="Ink 132">
                  <a:extLst>
                    <a:ext uri="{FF2B5EF4-FFF2-40B4-BE49-F238E27FC236}">
                      <a16:creationId xmlns:a16="http://schemas.microsoft.com/office/drawing/2014/main" id="{90B2535E-AFD6-BE4F-BE24-22DEB590230A}"/>
                    </a:ext>
                  </a:extLst>
                </p14:cNvPr>
                <p14:cNvContentPartPr/>
                <p14:nvPr/>
              </p14:nvContentPartPr>
              <p14:xfrm>
                <a:off x="10479033" y="4998973"/>
                <a:ext cx="7560" cy="45360"/>
              </p14:xfrm>
            </p:contentPart>
          </mc:Choice>
          <mc:Fallback>
            <p:pic>
              <p:nvPicPr>
                <p:cNvPr id="133" name="Ink 132">
                  <a:extLst>
                    <a:ext uri="{FF2B5EF4-FFF2-40B4-BE49-F238E27FC236}">
                      <a16:creationId xmlns:a16="http://schemas.microsoft.com/office/drawing/2014/main" id="{90B2535E-AFD6-BE4F-BE24-22DEB590230A}"/>
                    </a:ext>
                  </a:extLst>
                </p:cNvPr>
                <p:cNvPicPr/>
                <p:nvPr/>
              </p:nvPicPr>
              <p:blipFill>
                <a:blip r:embed="rId178"/>
                <a:stretch>
                  <a:fillRect/>
                </a:stretch>
              </p:blipFill>
              <p:spPr>
                <a:xfrm>
                  <a:off x="10471095" y="4991353"/>
                  <a:ext cx="23436" cy="60601"/>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4" name="Ink 133">
                  <a:extLst>
                    <a:ext uri="{FF2B5EF4-FFF2-40B4-BE49-F238E27FC236}">
                      <a16:creationId xmlns:a16="http://schemas.microsoft.com/office/drawing/2014/main" id="{789FEC10-2472-774C-9422-2DEE12A0F43D}"/>
                    </a:ext>
                  </a:extLst>
                </p14:cNvPr>
                <p14:cNvContentPartPr/>
                <p14:nvPr/>
              </p14:nvContentPartPr>
              <p14:xfrm>
                <a:off x="10475793" y="4959373"/>
                <a:ext cx="79560" cy="163440"/>
              </p14:xfrm>
            </p:contentPart>
          </mc:Choice>
          <mc:Fallback>
            <p:pic>
              <p:nvPicPr>
                <p:cNvPr id="134" name="Ink 133">
                  <a:extLst>
                    <a:ext uri="{FF2B5EF4-FFF2-40B4-BE49-F238E27FC236}">
                      <a16:creationId xmlns:a16="http://schemas.microsoft.com/office/drawing/2014/main" id="{789FEC10-2472-774C-9422-2DEE12A0F43D}"/>
                    </a:ext>
                  </a:extLst>
                </p:cNvPr>
                <p:cNvPicPr/>
                <p:nvPr/>
              </p:nvPicPr>
              <p:blipFill>
                <a:blip r:embed="rId180"/>
                <a:stretch>
                  <a:fillRect/>
                </a:stretch>
              </p:blipFill>
              <p:spPr>
                <a:xfrm>
                  <a:off x="10468233" y="4951813"/>
                  <a:ext cx="946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5" name="Ink 134">
                  <a:extLst>
                    <a:ext uri="{FF2B5EF4-FFF2-40B4-BE49-F238E27FC236}">
                      <a16:creationId xmlns:a16="http://schemas.microsoft.com/office/drawing/2014/main" id="{62172341-37A6-2145-965B-C82E8958C06B}"/>
                    </a:ext>
                  </a:extLst>
                </p14:cNvPr>
                <p14:cNvContentPartPr/>
                <p14:nvPr/>
              </p14:nvContentPartPr>
              <p14:xfrm>
                <a:off x="10551393" y="4922293"/>
                <a:ext cx="65520" cy="240480"/>
              </p14:xfrm>
            </p:contentPart>
          </mc:Choice>
          <mc:Fallback>
            <p:pic>
              <p:nvPicPr>
                <p:cNvPr id="135" name="Ink 134">
                  <a:extLst>
                    <a:ext uri="{FF2B5EF4-FFF2-40B4-BE49-F238E27FC236}">
                      <a16:creationId xmlns:a16="http://schemas.microsoft.com/office/drawing/2014/main" id="{62172341-37A6-2145-965B-C82E8958C06B}"/>
                    </a:ext>
                  </a:extLst>
                </p:cNvPr>
                <p:cNvPicPr/>
                <p:nvPr/>
              </p:nvPicPr>
              <p:blipFill>
                <a:blip r:embed="rId182"/>
                <a:stretch>
                  <a:fillRect/>
                </a:stretch>
              </p:blipFill>
              <p:spPr>
                <a:xfrm>
                  <a:off x="10543833" y="4914733"/>
                  <a:ext cx="806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7" name="Ink 136">
                  <a:extLst>
                    <a:ext uri="{FF2B5EF4-FFF2-40B4-BE49-F238E27FC236}">
                      <a16:creationId xmlns:a16="http://schemas.microsoft.com/office/drawing/2014/main" id="{4D4B2B02-DE22-194D-B944-C3F51D0189DC}"/>
                    </a:ext>
                  </a:extLst>
                </p14:cNvPr>
                <p14:cNvContentPartPr/>
                <p14:nvPr/>
              </p14:nvContentPartPr>
              <p14:xfrm>
                <a:off x="10657233" y="4996813"/>
                <a:ext cx="35640" cy="49680"/>
              </p14:xfrm>
            </p:contentPart>
          </mc:Choice>
          <mc:Fallback>
            <p:pic>
              <p:nvPicPr>
                <p:cNvPr id="137" name="Ink 136">
                  <a:extLst>
                    <a:ext uri="{FF2B5EF4-FFF2-40B4-BE49-F238E27FC236}">
                      <a16:creationId xmlns:a16="http://schemas.microsoft.com/office/drawing/2014/main" id="{4D4B2B02-DE22-194D-B944-C3F51D0189DC}"/>
                    </a:ext>
                  </a:extLst>
                </p:cNvPr>
                <p:cNvPicPr/>
                <p:nvPr/>
              </p:nvPicPr>
              <p:blipFill>
                <a:blip r:embed="rId184"/>
                <a:stretch>
                  <a:fillRect/>
                </a:stretch>
              </p:blipFill>
              <p:spPr>
                <a:xfrm>
                  <a:off x="10649673" y="4989198"/>
                  <a:ext cx="50760" cy="6491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8" name="Ink 137">
                  <a:extLst>
                    <a:ext uri="{FF2B5EF4-FFF2-40B4-BE49-F238E27FC236}">
                      <a16:creationId xmlns:a16="http://schemas.microsoft.com/office/drawing/2014/main" id="{0F1F1266-1BC7-A745-9EB9-6C7A4D032FCD}"/>
                    </a:ext>
                  </a:extLst>
                </p14:cNvPr>
                <p14:cNvContentPartPr/>
                <p14:nvPr/>
              </p14:nvContentPartPr>
              <p14:xfrm>
                <a:off x="10687113" y="5009413"/>
                <a:ext cx="30240" cy="33840"/>
              </p14:xfrm>
            </p:contentPart>
          </mc:Choice>
          <mc:Fallback>
            <p:pic>
              <p:nvPicPr>
                <p:cNvPr id="138" name="Ink 137">
                  <a:extLst>
                    <a:ext uri="{FF2B5EF4-FFF2-40B4-BE49-F238E27FC236}">
                      <a16:creationId xmlns:a16="http://schemas.microsoft.com/office/drawing/2014/main" id="{0F1F1266-1BC7-A745-9EB9-6C7A4D032FCD}"/>
                    </a:ext>
                  </a:extLst>
                </p:cNvPr>
                <p:cNvPicPr/>
                <p:nvPr/>
              </p:nvPicPr>
              <p:blipFill>
                <a:blip r:embed="rId186"/>
                <a:stretch>
                  <a:fillRect/>
                </a:stretch>
              </p:blipFill>
              <p:spPr>
                <a:xfrm>
                  <a:off x="10679553" y="5001772"/>
                  <a:ext cx="45360" cy="49123"/>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9" name="Ink 138">
                  <a:extLst>
                    <a:ext uri="{FF2B5EF4-FFF2-40B4-BE49-F238E27FC236}">
                      <a16:creationId xmlns:a16="http://schemas.microsoft.com/office/drawing/2014/main" id="{4E78C768-E0B3-AB48-B5D7-8251BA0E6E08}"/>
                    </a:ext>
                  </a:extLst>
                </p14:cNvPr>
                <p14:cNvContentPartPr/>
                <p14:nvPr/>
              </p14:nvContentPartPr>
              <p14:xfrm>
                <a:off x="10715553" y="4989973"/>
                <a:ext cx="49680" cy="51120"/>
              </p14:xfrm>
            </p:contentPart>
          </mc:Choice>
          <mc:Fallback>
            <p:pic>
              <p:nvPicPr>
                <p:cNvPr id="139" name="Ink 138">
                  <a:extLst>
                    <a:ext uri="{FF2B5EF4-FFF2-40B4-BE49-F238E27FC236}">
                      <a16:creationId xmlns:a16="http://schemas.microsoft.com/office/drawing/2014/main" id="{4E78C768-E0B3-AB48-B5D7-8251BA0E6E08}"/>
                    </a:ext>
                  </a:extLst>
                </p:cNvPr>
                <p:cNvPicPr/>
                <p:nvPr/>
              </p:nvPicPr>
              <p:blipFill>
                <a:blip r:embed="rId188"/>
                <a:stretch>
                  <a:fillRect/>
                </a:stretch>
              </p:blipFill>
              <p:spPr>
                <a:xfrm>
                  <a:off x="10707993" y="4982413"/>
                  <a:ext cx="64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0" name="Ink 139">
                  <a:extLst>
                    <a:ext uri="{FF2B5EF4-FFF2-40B4-BE49-F238E27FC236}">
                      <a16:creationId xmlns:a16="http://schemas.microsoft.com/office/drawing/2014/main" id="{2FED6225-CF73-1848-BF79-0EF158141674}"/>
                    </a:ext>
                  </a:extLst>
                </p14:cNvPr>
                <p14:cNvContentPartPr/>
                <p14:nvPr/>
              </p14:nvContentPartPr>
              <p14:xfrm>
                <a:off x="10755873" y="4923733"/>
                <a:ext cx="41040" cy="124560"/>
              </p14:xfrm>
            </p:contentPart>
          </mc:Choice>
          <mc:Fallback>
            <p:pic>
              <p:nvPicPr>
                <p:cNvPr id="140" name="Ink 139">
                  <a:extLst>
                    <a:ext uri="{FF2B5EF4-FFF2-40B4-BE49-F238E27FC236}">
                      <a16:creationId xmlns:a16="http://schemas.microsoft.com/office/drawing/2014/main" id="{2FED6225-CF73-1848-BF79-0EF158141674}"/>
                    </a:ext>
                  </a:extLst>
                </p:cNvPr>
                <p:cNvPicPr/>
                <p:nvPr/>
              </p:nvPicPr>
              <p:blipFill>
                <a:blip r:embed="rId190"/>
                <a:stretch>
                  <a:fillRect/>
                </a:stretch>
              </p:blipFill>
              <p:spPr>
                <a:xfrm>
                  <a:off x="10748313" y="4916173"/>
                  <a:ext cx="56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1" name="Ink 140">
                  <a:extLst>
                    <a:ext uri="{FF2B5EF4-FFF2-40B4-BE49-F238E27FC236}">
                      <a16:creationId xmlns:a16="http://schemas.microsoft.com/office/drawing/2014/main" id="{DF5A552B-D0FD-E447-B1E5-4C27DF1BD875}"/>
                    </a:ext>
                  </a:extLst>
                </p14:cNvPr>
                <p14:cNvContentPartPr/>
                <p14:nvPr/>
              </p14:nvContentPartPr>
              <p14:xfrm>
                <a:off x="10812393" y="5007613"/>
                <a:ext cx="360" cy="32760"/>
              </p14:xfrm>
            </p:contentPart>
          </mc:Choice>
          <mc:Fallback>
            <p:pic>
              <p:nvPicPr>
                <p:cNvPr id="141" name="Ink 140">
                  <a:extLst>
                    <a:ext uri="{FF2B5EF4-FFF2-40B4-BE49-F238E27FC236}">
                      <a16:creationId xmlns:a16="http://schemas.microsoft.com/office/drawing/2014/main" id="{DF5A552B-D0FD-E447-B1E5-4C27DF1BD875}"/>
                    </a:ext>
                  </a:extLst>
                </p:cNvPr>
                <p:cNvPicPr/>
                <p:nvPr/>
              </p:nvPicPr>
              <p:blipFill>
                <a:blip r:embed="rId192"/>
                <a:stretch>
                  <a:fillRect/>
                </a:stretch>
              </p:blipFill>
              <p:spPr>
                <a:xfrm>
                  <a:off x="10804833" y="5000135"/>
                  <a:ext cx="15480" cy="47716"/>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2" name="Ink 141">
                  <a:extLst>
                    <a:ext uri="{FF2B5EF4-FFF2-40B4-BE49-F238E27FC236}">
                      <a16:creationId xmlns:a16="http://schemas.microsoft.com/office/drawing/2014/main" id="{2237F639-273A-9444-AB36-AFDF5E89B985}"/>
                    </a:ext>
                  </a:extLst>
                </p14:cNvPr>
                <p14:cNvContentPartPr/>
                <p14:nvPr/>
              </p14:nvContentPartPr>
              <p14:xfrm>
                <a:off x="10808793" y="4975933"/>
                <a:ext cx="12600" cy="21240"/>
              </p14:xfrm>
            </p:contentPart>
          </mc:Choice>
          <mc:Fallback>
            <p:pic>
              <p:nvPicPr>
                <p:cNvPr id="142" name="Ink 141">
                  <a:extLst>
                    <a:ext uri="{FF2B5EF4-FFF2-40B4-BE49-F238E27FC236}">
                      <a16:creationId xmlns:a16="http://schemas.microsoft.com/office/drawing/2014/main" id="{2237F639-273A-9444-AB36-AFDF5E89B985}"/>
                    </a:ext>
                  </a:extLst>
                </p:cNvPr>
                <p:cNvPicPr/>
                <p:nvPr/>
              </p:nvPicPr>
              <p:blipFill>
                <a:blip r:embed="rId194"/>
                <a:stretch>
                  <a:fillRect/>
                </a:stretch>
              </p:blipFill>
              <p:spPr>
                <a:xfrm>
                  <a:off x="10801233" y="4968373"/>
                  <a:ext cx="27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3" name="Ink 142">
                  <a:extLst>
                    <a:ext uri="{FF2B5EF4-FFF2-40B4-BE49-F238E27FC236}">
                      <a16:creationId xmlns:a16="http://schemas.microsoft.com/office/drawing/2014/main" id="{DC87B5B1-0959-8B41-8021-650EEE500C64}"/>
                    </a:ext>
                  </a:extLst>
                </p14:cNvPr>
                <p14:cNvContentPartPr/>
                <p14:nvPr/>
              </p14:nvContentPartPr>
              <p14:xfrm>
                <a:off x="10839033" y="4991773"/>
                <a:ext cx="44280" cy="30240"/>
              </p14:xfrm>
            </p:contentPart>
          </mc:Choice>
          <mc:Fallback>
            <p:pic>
              <p:nvPicPr>
                <p:cNvPr id="143" name="Ink 142">
                  <a:extLst>
                    <a:ext uri="{FF2B5EF4-FFF2-40B4-BE49-F238E27FC236}">
                      <a16:creationId xmlns:a16="http://schemas.microsoft.com/office/drawing/2014/main" id="{DC87B5B1-0959-8B41-8021-650EEE500C64}"/>
                    </a:ext>
                  </a:extLst>
                </p:cNvPr>
                <p:cNvPicPr/>
                <p:nvPr/>
              </p:nvPicPr>
              <p:blipFill>
                <a:blip r:embed="rId196"/>
                <a:stretch>
                  <a:fillRect/>
                </a:stretch>
              </p:blipFill>
              <p:spPr>
                <a:xfrm>
                  <a:off x="10831534" y="4984213"/>
                  <a:ext cx="59278"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4" name="Ink 143">
                  <a:extLst>
                    <a:ext uri="{FF2B5EF4-FFF2-40B4-BE49-F238E27FC236}">
                      <a16:creationId xmlns:a16="http://schemas.microsoft.com/office/drawing/2014/main" id="{80C8D710-0B42-0344-8C7E-E428C6E65B6C}"/>
                    </a:ext>
                  </a:extLst>
                </p14:cNvPr>
                <p14:cNvContentPartPr/>
                <p14:nvPr/>
              </p14:nvContentPartPr>
              <p14:xfrm>
                <a:off x="10895193" y="4985653"/>
                <a:ext cx="51480" cy="51840"/>
              </p14:xfrm>
            </p:contentPart>
          </mc:Choice>
          <mc:Fallback>
            <p:pic>
              <p:nvPicPr>
                <p:cNvPr id="144" name="Ink 143">
                  <a:extLst>
                    <a:ext uri="{FF2B5EF4-FFF2-40B4-BE49-F238E27FC236}">
                      <a16:creationId xmlns:a16="http://schemas.microsoft.com/office/drawing/2014/main" id="{80C8D710-0B42-0344-8C7E-E428C6E65B6C}"/>
                    </a:ext>
                  </a:extLst>
                </p:cNvPr>
                <p:cNvPicPr/>
                <p:nvPr/>
              </p:nvPicPr>
              <p:blipFill>
                <a:blip r:embed="rId198"/>
                <a:stretch>
                  <a:fillRect/>
                </a:stretch>
              </p:blipFill>
              <p:spPr>
                <a:xfrm>
                  <a:off x="10887633" y="4978093"/>
                  <a:ext cx="66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6" name="Ink 145">
                  <a:extLst>
                    <a:ext uri="{FF2B5EF4-FFF2-40B4-BE49-F238E27FC236}">
                      <a16:creationId xmlns:a16="http://schemas.microsoft.com/office/drawing/2014/main" id="{6181186B-4B7B-794D-B73E-5C21D7A9B397}"/>
                    </a:ext>
                  </a:extLst>
                </p14:cNvPr>
                <p14:cNvContentPartPr/>
                <p14:nvPr/>
              </p14:nvContentPartPr>
              <p14:xfrm>
                <a:off x="10937673" y="4884493"/>
                <a:ext cx="291240" cy="142560"/>
              </p14:xfrm>
            </p:contentPart>
          </mc:Choice>
          <mc:Fallback>
            <p:pic>
              <p:nvPicPr>
                <p:cNvPr id="146" name="Ink 145">
                  <a:extLst>
                    <a:ext uri="{FF2B5EF4-FFF2-40B4-BE49-F238E27FC236}">
                      <a16:creationId xmlns:a16="http://schemas.microsoft.com/office/drawing/2014/main" id="{6181186B-4B7B-794D-B73E-5C21D7A9B397}"/>
                    </a:ext>
                  </a:extLst>
                </p:cNvPr>
                <p:cNvPicPr/>
                <p:nvPr/>
              </p:nvPicPr>
              <p:blipFill>
                <a:blip r:embed="rId200"/>
                <a:stretch>
                  <a:fillRect/>
                </a:stretch>
              </p:blipFill>
              <p:spPr>
                <a:xfrm>
                  <a:off x="10930113" y="4876952"/>
                  <a:ext cx="306360" cy="157642"/>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7" name="Ink 146">
                  <a:extLst>
                    <a:ext uri="{FF2B5EF4-FFF2-40B4-BE49-F238E27FC236}">
                      <a16:creationId xmlns:a16="http://schemas.microsoft.com/office/drawing/2014/main" id="{CED942AB-883F-BC4C-82EC-573A73888A2B}"/>
                    </a:ext>
                  </a:extLst>
                </p14:cNvPr>
                <p14:cNvContentPartPr/>
                <p14:nvPr/>
              </p14:nvContentPartPr>
              <p14:xfrm>
                <a:off x="11121273" y="4908613"/>
                <a:ext cx="141480" cy="30240"/>
              </p14:xfrm>
            </p:contentPart>
          </mc:Choice>
          <mc:Fallback>
            <p:pic>
              <p:nvPicPr>
                <p:cNvPr id="147" name="Ink 146">
                  <a:extLst>
                    <a:ext uri="{FF2B5EF4-FFF2-40B4-BE49-F238E27FC236}">
                      <a16:creationId xmlns:a16="http://schemas.microsoft.com/office/drawing/2014/main" id="{CED942AB-883F-BC4C-82EC-573A73888A2B}"/>
                    </a:ext>
                  </a:extLst>
                </p:cNvPr>
                <p:cNvPicPr/>
                <p:nvPr/>
              </p:nvPicPr>
              <p:blipFill>
                <a:blip r:embed="rId202"/>
                <a:stretch>
                  <a:fillRect/>
                </a:stretch>
              </p:blipFill>
              <p:spPr>
                <a:xfrm>
                  <a:off x="11113713" y="4901053"/>
                  <a:ext cx="1566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8" name="Ink 147">
                  <a:extLst>
                    <a:ext uri="{FF2B5EF4-FFF2-40B4-BE49-F238E27FC236}">
                      <a16:creationId xmlns:a16="http://schemas.microsoft.com/office/drawing/2014/main" id="{0E6DE28A-BECE-8D45-8073-4B0D8476F72E}"/>
                    </a:ext>
                  </a:extLst>
                </p14:cNvPr>
                <p14:cNvContentPartPr/>
                <p14:nvPr/>
              </p14:nvContentPartPr>
              <p14:xfrm>
                <a:off x="11336193" y="4897453"/>
                <a:ext cx="3960" cy="36360"/>
              </p14:xfrm>
            </p:contentPart>
          </mc:Choice>
          <mc:Fallback>
            <p:pic>
              <p:nvPicPr>
                <p:cNvPr id="148" name="Ink 147">
                  <a:extLst>
                    <a:ext uri="{FF2B5EF4-FFF2-40B4-BE49-F238E27FC236}">
                      <a16:creationId xmlns:a16="http://schemas.microsoft.com/office/drawing/2014/main" id="{0E6DE28A-BECE-8D45-8073-4B0D8476F72E}"/>
                    </a:ext>
                  </a:extLst>
                </p:cNvPr>
                <p:cNvPicPr/>
                <p:nvPr/>
              </p:nvPicPr>
              <p:blipFill>
                <a:blip r:embed="rId204"/>
                <a:stretch>
                  <a:fillRect/>
                </a:stretch>
              </p:blipFill>
              <p:spPr>
                <a:xfrm>
                  <a:off x="11328633" y="4889893"/>
                  <a:ext cx="19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9" name="Ink 148">
                  <a:extLst>
                    <a:ext uri="{FF2B5EF4-FFF2-40B4-BE49-F238E27FC236}">
                      <a16:creationId xmlns:a16="http://schemas.microsoft.com/office/drawing/2014/main" id="{ADF8B92D-2F06-3D40-95C8-CD63E906499F}"/>
                    </a:ext>
                  </a:extLst>
                </p14:cNvPr>
                <p14:cNvContentPartPr/>
                <p14:nvPr/>
              </p14:nvContentPartPr>
              <p14:xfrm>
                <a:off x="11323953" y="5001133"/>
                <a:ext cx="10800" cy="5040"/>
              </p14:xfrm>
            </p:contentPart>
          </mc:Choice>
          <mc:Fallback>
            <p:pic>
              <p:nvPicPr>
                <p:cNvPr id="149" name="Ink 148">
                  <a:extLst>
                    <a:ext uri="{FF2B5EF4-FFF2-40B4-BE49-F238E27FC236}">
                      <a16:creationId xmlns:a16="http://schemas.microsoft.com/office/drawing/2014/main" id="{ADF8B92D-2F06-3D40-95C8-CD63E906499F}"/>
                    </a:ext>
                  </a:extLst>
                </p:cNvPr>
                <p:cNvPicPr/>
                <p:nvPr/>
              </p:nvPicPr>
              <p:blipFill>
                <a:blip r:embed="rId74"/>
                <a:stretch>
                  <a:fillRect/>
                </a:stretch>
              </p:blipFill>
              <p:spPr>
                <a:xfrm>
                  <a:off x="11316393" y="4992991"/>
                  <a:ext cx="25920" cy="21323"/>
                </a:xfrm>
                <a:prstGeom prst="rect">
                  <a:avLst/>
                </a:prstGeom>
              </p:spPr>
            </p:pic>
          </mc:Fallback>
        </mc:AlternateContent>
      </p:grpSp>
    </p:spTree>
    <p:extLst>
      <p:ext uri="{BB962C8B-B14F-4D97-AF65-F5344CB8AC3E}">
        <p14:creationId xmlns:p14="http://schemas.microsoft.com/office/powerpoint/2010/main" val="1255572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t>
            </a:r>
            <a:r>
              <a:rPr lang="en-US" dirty="0"/>
              <a:t>Steven Duggan</a:t>
            </a:r>
            <a:r>
              <a:rPr lang="en-US" sz="3600" dirty="0"/>
              <a:t> </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2518910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4A40-A57A-4C72-B023-5C89460603CF}"/>
              </a:ext>
            </a:extLst>
          </p:cNvPr>
          <p:cNvSpPr>
            <a:spLocks noGrp="1"/>
          </p:cNvSpPr>
          <p:nvPr>
            <p:ph type="title"/>
          </p:nvPr>
        </p:nvSpPr>
        <p:spPr>
          <a:xfrm>
            <a:off x="0" y="0"/>
            <a:ext cx="12192000" cy="1325563"/>
          </a:xfrm>
        </p:spPr>
        <p:txBody>
          <a:bodyPr>
            <a:normAutofit/>
          </a:bodyPr>
          <a:lstStyle/>
          <a:p>
            <a:pPr algn="ctr"/>
            <a:r>
              <a:rPr lang="en-US" sz="3600" dirty="0"/>
              <a:t>Notes for Committee Discussion and/or Sponsor Questions</a:t>
            </a:r>
          </a:p>
        </p:txBody>
      </p:sp>
      <p:graphicFrame>
        <p:nvGraphicFramePr>
          <p:cNvPr id="4" name="Table 4">
            <a:extLst>
              <a:ext uri="{FF2B5EF4-FFF2-40B4-BE49-F238E27FC236}">
                <a16:creationId xmlns:a16="http://schemas.microsoft.com/office/drawing/2014/main" id="{AF665D24-62AD-4209-9450-3C67B12815F5}"/>
              </a:ext>
            </a:extLst>
          </p:cNvPr>
          <p:cNvGraphicFramePr>
            <a:graphicFrameLocks noGrp="1"/>
          </p:cNvGraphicFramePr>
          <p:nvPr>
            <p:ph idx="1"/>
            <p:extLst>
              <p:ext uri="{D42A27DB-BD31-4B8C-83A1-F6EECF244321}">
                <p14:modId xmlns:p14="http://schemas.microsoft.com/office/powerpoint/2010/main" val="2637105289"/>
              </p:ext>
            </p:extLst>
          </p:nvPr>
        </p:nvGraphicFramePr>
        <p:xfrm>
          <a:off x="838200" y="1021757"/>
          <a:ext cx="10515600" cy="7477760"/>
        </p:xfrm>
        <a:graphic>
          <a:graphicData uri="http://schemas.openxmlformats.org/drawingml/2006/table">
            <a:tbl>
              <a:tblPr firstRow="1" bandRow="1">
                <a:tableStyleId>{5940675A-B579-460E-94D1-54222C63F5DA}</a:tableStyleId>
              </a:tblPr>
              <a:tblGrid>
                <a:gridCol w="2960077">
                  <a:extLst>
                    <a:ext uri="{9D8B030D-6E8A-4147-A177-3AD203B41FA5}">
                      <a16:colId xmlns:a16="http://schemas.microsoft.com/office/drawing/2014/main" val="3644349823"/>
                    </a:ext>
                  </a:extLst>
                </a:gridCol>
                <a:gridCol w="7555523">
                  <a:extLst>
                    <a:ext uri="{9D8B030D-6E8A-4147-A177-3AD203B41FA5}">
                      <a16:colId xmlns:a16="http://schemas.microsoft.com/office/drawing/2014/main" val="1578927743"/>
                    </a:ext>
                  </a:extLst>
                </a:gridCol>
              </a:tblGrid>
              <a:tr h="370840">
                <a:tc>
                  <a:txBody>
                    <a:bodyPr/>
                    <a:lstStyle/>
                    <a:p>
                      <a:r>
                        <a:rPr lang="en-US" b="1" dirty="0"/>
                        <a:t>Nominee’s Name</a:t>
                      </a:r>
                    </a:p>
                  </a:txBody>
                  <a:tcPr/>
                </a:tc>
                <a:tc>
                  <a:txBody>
                    <a:bodyPr/>
                    <a:lstStyle/>
                    <a:p>
                      <a:r>
                        <a:rPr lang="en-US" b="1" dirty="0"/>
                        <a:t>Notes to bring up during Committee Discussion and/or Sponsor Questions</a:t>
                      </a:r>
                    </a:p>
                  </a:txBody>
                  <a:tcPr/>
                </a:tc>
                <a:extLst>
                  <a:ext uri="{0D108BD9-81ED-4DB2-BD59-A6C34878D82A}">
                    <a16:rowId xmlns:a16="http://schemas.microsoft.com/office/drawing/2014/main" val="3505961674"/>
                  </a:ext>
                </a:extLst>
              </a:tr>
              <a:tr h="370840">
                <a:tc>
                  <a:txBody>
                    <a:bodyPr/>
                    <a:lstStyle/>
                    <a:p>
                      <a:r>
                        <a:rPr lang="en-US" sz="1800" b="1" i="0" kern="1200" dirty="0" err="1">
                          <a:solidFill>
                            <a:schemeClr val="tx1"/>
                          </a:solidFill>
                          <a:effectLst/>
                          <a:latin typeface="+mn-lt"/>
                          <a:ea typeface="+mn-ea"/>
                          <a:cs typeface="+mn-cs"/>
                        </a:rPr>
                        <a:t>Angada</a:t>
                      </a:r>
                      <a:r>
                        <a:rPr lang="en-US" sz="1800" b="1" i="0" kern="1200" dirty="0">
                          <a:solidFill>
                            <a:schemeClr val="tx1"/>
                          </a:solidFill>
                          <a:effectLst/>
                          <a:latin typeface="+mn-lt"/>
                          <a:ea typeface="+mn-ea"/>
                          <a:cs typeface="+mn-cs"/>
                        </a:rPr>
                        <a:t> </a:t>
                      </a:r>
                      <a:r>
                        <a:rPr lang="en-US" sz="1800" b="1" i="0" kern="1200" dirty="0" err="1">
                          <a:solidFill>
                            <a:schemeClr val="tx1"/>
                          </a:solidFill>
                          <a:effectLst/>
                          <a:latin typeface="+mn-lt"/>
                          <a:ea typeface="+mn-ea"/>
                          <a:cs typeface="+mn-cs"/>
                        </a:rPr>
                        <a:t>Sachid</a:t>
                      </a:r>
                      <a:endParaRPr lang="en-US" dirty="0"/>
                    </a:p>
                  </a:txBody>
                  <a:tcPr/>
                </a:tc>
                <a:tc>
                  <a:txBody>
                    <a:bodyPr/>
                    <a:lstStyle/>
                    <a:p>
                      <a:r>
                        <a:rPr lang="en-US" sz="1800" dirty="0"/>
                        <a:t>I reply on Jeff and Interview panel’s assessment but have a few questions to Jeff for clarification </a:t>
                      </a:r>
                    </a:p>
                    <a:p>
                      <a:pPr marL="342900" indent="-342900">
                        <a:buAutoNum type="arabicPeriod"/>
                      </a:pPr>
                      <a:r>
                        <a:rPr lang="en-US" sz="1800" dirty="0"/>
                        <a:t>Why is he hired at GR10 without PE.  Was the recruit planned for managerial track instead of technical track?</a:t>
                      </a:r>
                    </a:p>
                    <a:p>
                      <a:pPr marL="342900" indent="-342900">
                        <a:buAutoNum type="arabicPeriod"/>
                      </a:pPr>
                      <a:r>
                        <a:rPr lang="en-US" sz="1800" dirty="0" err="1"/>
                        <a:t>Chenming’s</a:t>
                      </a:r>
                      <a:r>
                        <a:rPr lang="en-US" sz="1800" dirty="0"/>
                        <a:t> faculty recommendation </a:t>
                      </a:r>
                      <a:r>
                        <a:rPr lang="en-US" sz="1800" dirty="0">
                          <a:sym typeface="Wingdings" pitchFamily="2" charset="2"/>
                        </a:rPr>
                        <a:t> an assistant or associate professorship</a:t>
                      </a:r>
                    </a:p>
                    <a:p>
                      <a:pPr marL="342900" indent="-342900">
                        <a:buAutoNum type="arabicPeriod"/>
                      </a:pPr>
                      <a:r>
                        <a:rPr lang="en-US" sz="1800" dirty="0">
                          <a:sym typeface="Wingdings" pitchFamily="2" charset="2"/>
                        </a:rPr>
                        <a:t>Looks like he was hired at GR10 equivalent at AMAT.   It begs the question will Intel do the same (hire in as a PE) without industrial exposure.</a:t>
                      </a:r>
                    </a:p>
                  </a:txBody>
                  <a:tcPr/>
                </a:tc>
                <a:extLst>
                  <a:ext uri="{0D108BD9-81ED-4DB2-BD59-A6C34878D82A}">
                    <a16:rowId xmlns:a16="http://schemas.microsoft.com/office/drawing/2014/main" val="3404168647"/>
                  </a:ext>
                </a:extLst>
              </a:tr>
              <a:tr h="370840">
                <a:tc>
                  <a:txBody>
                    <a:bodyPr/>
                    <a:lstStyle/>
                    <a:p>
                      <a:r>
                        <a:rPr lang="en-US" dirty="0"/>
                        <a:t>Anna Prakash</a:t>
                      </a:r>
                    </a:p>
                  </a:txBody>
                  <a:tcPr/>
                </a:tc>
                <a:tc>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3687314201"/>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362478755"/>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22714240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995023865"/>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62708695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68910856"/>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15218684"/>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9294668"/>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5501822"/>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57938387"/>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9178119"/>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60353209"/>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0347008"/>
                  </a:ext>
                </a:extLst>
              </a:tr>
            </a:tbl>
          </a:graphicData>
        </a:graphic>
      </p:graphicFrame>
    </p:spTree>
    <p:extLst>
      <p:ext uri="{BB962C8B-B14F-4D97-AF65-F5344CB8AC3E}">
        <p14:creationId xmlns:p14="http://schemas.microsoft.com/office/powerpoint/2010/main" val="1659571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spTree>
    <p:extLst>
      <p:ext uri="{BB962C8B-B14F-4D97-AF65-F5344CB8AC3E}">
        <p14:creationId xmlns:p14="http://schemas.microsoft.com/office/powerpoint/2010/main" val="255433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199551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BD0B4-3469-CE46-A700-5601C07F78BC}"/>
              </a:ext>
            </a:extLst>
          </p:cNvPr>
          <p:cNvSpPr>
            <a:spLocks noGrp="1"/>
          </p:cNvSpPr>
          <p:nvPr>
            <p:ph idx="1"/>
          </p:nvPr>
        </p:nvSpPr>
        <p:spPr>
          <a:xfrm>
            <a:off x="838200" y="157163"/>
            <a:ext cx="10515600" cy="6019800"/>
          </a:xfrm>
        </p:spPr>
        <p:txBody>
          <a:bodyPr/>
          <a:lstStyle/>
          <a:p>
            <a:r>
              <a:rPr lang="en-US" dirty="0"/>
              <a:t>Anna Prakash</a:t>
            </a:r>
          </a:p>
          <a:p>
            <a:pPr lvl="1"/>
            <a:r>
              <a:rPr lang="en-US" dirty="0"/>
              <a:t>LTS, Pb/Halogen free packaging, STEM promoter </a:t>
            </a:r>
          </a:p>
          <a:p>
            <a:pPr lvl="1"/>
            <a:endParaRPr lang="en-US" dirty="0"/>
          </a:p>
        </p:txBody>
      </p:sp>
    </p:spTree>
    <p:extLst>
      <p:ext uri="{BB962C8B-B14F-4D97-AF65-F5344CB8AC3E}">
        <p14:creationId xmlns:p14="http://schemas.microsoft.com/office/powerpoint/2010/main" val="18852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Anna</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extLst>
              <p:ext uri="{D42A27DB-BD31-4B8C-83A1-F6EECF244321}">
                <p14:modId xmlns:p14="http://schemas.microsoft.com/office/powerpoint/2010/main" val="3075468925"/>
              </p:ext>
            </p:extLst>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391730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473102" y="1101673"/>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Anna </a:t>
            </a:r>
            <a:r>
              <a:rPr lang="en-US" sz="3600" dirty="0" err="1"/>
              <a:t>Remenik</a:t>
            </a:r>
            <a:endParaRPr lang="en-US" sz="3600" dirty="0"/>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1122AD72-79FC-164C-9FB9-238B5FFB06A2}"/>
              </a:ext>
            </a:extLst>
          </p:cNvPr>
          <p:cNvGrpSpPr/>
          <p:nvPr/>
        </p:nvGrpSpPr>
        <p:grpSpPr>
          <a:xfrm>
            <a:off x="595730" y="1533277"/>
            <a:ext cx="145080" cy="201240"/>
            <a:chOff x="595730" y="1533277"/>
            <a:chExt cx="145080" cy="2012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2A55DDE-DD3B-F148-A962-7F1041AA4A25}"/>
                    </a:ext>
                  </a:extLst>
                </p14:cNvPr>
                <p14:cNvContentPartPr/>
                <p14:nvPr/>
              </p14:nvContentPartPr>
              <p14:xfrm>
                <a:off x="602570" y="1565677"/>
                <a:ext cx="113040" cy="147960"/>
              </p14:xfrm>
            </p:contentPart>
          </mc:Choice>
          <mc:Fallback xmlns="">
            <p:pic>
              <p:nvPicPr>
                <p:cNvPr id="2" name="Ink 1">
                  <a:extLst>
                    <a:ext uri="{FF2B5EF4-FFF2-40B4-BE49-F238E27FC236}">
                      <a16:creationId xmlns:a16="http://schemas.microsoft.com/office/drawing/2014/main" id="{F2A55DDE-DD3B-F148-A962-7F1041AA4A25}"/>
                    </a:ext>
                  </a:extLst>
                </p:cNvPr>
                <p:cNvPicPr/>
                <p:nvPr/>
              </p:nvPicPr>
              <p:blipFill>
                <a:blip r:embed="rId4"/>
                <a:stretch>
                  <a:fillRect/>
                </a:stretch>
              </p:blipFill>
              <p:spPr>
                <a:xfrm>
                  <a:off x="582050" y="1545157"/>
                  <a:ext cx="153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0D4F1A7-CA0D-934B-9D41-DDA81E7A1630}"/>
                    </a:ext>
                  </a:extLst>
                </p14:cNvPr>
                <p14:cNvContentPartPr/>
                <p14:nvPr/>
              </p14:nvContentPartPr>
              <p14:xfrm>
                <a:off x="595730" y="1533277"/>
                <a:ext cx="145080" cy="201240"/>
              </p14:xfrm>
            </p:contentPart>
          </mc:Choice>
          <mc:Fallback xmlns="">
            <p:pic>
              <p:nvPicPr>
                <p:cNvPr id="5" name="Ink 4">
                  <a:extLst>
                    <a:ext uri="{FF2B5EF4-FFF2-40B4-BE49-F238E27FC236}">
                      <a16:creationId xmlns:a16="http://schemas.microsoft.com/office/drawing/2014/main" id="{00D4F1A7-CA0D-934B-9D41-DDA81E7A1630}"/>
                    </a:ext>
                  </a:extLst>
                </p:cNvPr>
                <p:cNvPicPr/>
                <p:nvPr/>
              </p:nvPicPr>
              <p:blipFill>
                <a:blip r:embed="rId6"/>
                <a:stretch>
                  <a:fillRect/>
                </a:stretch>
              </p:blipFill>
              <p:spPr>
                <a:xfrm>
                  <a:off x="580250" y="1517797"/>
                  <a:ext cx="175680" cy="231840"/>
                </a:xfrm>
                <a:prstGeom prst="rect">
                  <a:avLst/>
                </a:prstGeom>
              </p:spPr>
            </p:pic>
          </mc:Fallback>
        </mc:AlternateContent>
      </p:grpSp>
      <p:grpSp>
        <p:nvGrpSpPr>
          <p:cNvPr id="32" name="Group 31">
            <a:extLst>
              <a:ext uri="{FF2B5EF4-FFF2-40B4-BE49-F238E27FC236}">
                <a16:creationId xmlns:a16="http://schemas.microsoft.com/office/drawing/2014/main" id="{D14C61E0-6B23-F344-B259-246974B29314}"/>
              </a:ext>
            </a:extLst>
          </p:cNvPr>
          <p:cNvGrpSpPr/>
          <p:nvPr/>
        </p:nvGrpSpPr>
        <p:grpSpPr>
          <a:xfrm>
            <a:off x="558650" y="1970677"/>
            <a:ext cx="196200" cy="228240"/>
            <a:chOff x="558650" y="1970677"/>
            <a:chExt cx="196200" cy="228240"/>
          </a:xfrm>
        </p:grpSpPr>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6E06B873-DD7C-154E-950F-F75A49115BCF}"/>
                    </a:ext>
                  </a:extLst>
                </p14:cNvPr>
                <p14:cNvContentPartPr/>
                <p14:nvPr/>
              </p14:nvContentPartPr>
              <p14:xfrm>
                <a:off x="558650" y="1970677"/>
                <a:ext cx="174600" cy="228240"/>
              </p14:xfrm>
            </p:contentPart>
          </mc:Choice>
          <mc:Fallback xmlns="">
            <p:pic>
              <p:nvPicPr>
                <p:cNvPr id="25" name="Ink 24">
                  <a:extLst>
                    <a:ext uri="{FF2B5EF4-FFF2-40B4-BE49-F238E27FC236}">
                      <a16:creationId xmlns:a16="http://schemas.microsoft.com/office/drawing/2014/main" id="{6E06B873-DD7C-154E-950F-F75A49115BCF}"/>
                    </a:ext>
                  </a:extLst>
                </p:cNvPr>
                <p:cNvPicPr/>
                <p:nvPr/>
              </p:nvPicPr>
              <p:blipFill>
                <a:blip r:embed="rId8"/>
                <a:stretch>
                  <a:fillRect/>
                </a:stretch>
              </p:blipFill>
              <p:spPr>
                <a:xfrm>
                  <a:off x="543170" y="1955221"/>
                  <a:ext cx="205200" cy="2587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DAA57639-81E3-7845-BF34-AD7E5783292F}"/>
                    </a:ext>
                  </a:extLst>
                </p14:cNvPr>
                <p14:cNvContentPartPr/>
                <p14:nvPr/>
              </p14:nvContentPartPr>
              <p14:xfrm>
                <a:off x="609770" y="1991917"/>
                <a:ext cx="145080" cy="194400"/>
              </p14:xfrm>
            </p:contentPart>
          </mc:Choice>
          <mc:Fallback xmlns="">
            <p:pic>
              <p:nvPicPr>
                <p:cNvPr id="29" name="Ink 28">
                  <a:extLst>
                    <a:ext uri="{FF2B5EF4-FFF2-40B4-BE49-F238E27FC236}">
                      <a16:creationId xmlns:a16="http://schemas.microsoft.com/office/drawing/2014/main" id="{DAA57639-81E3-7845-BF34-AD7E5783292F}"/>
                    </a:ext>
                  </a:extLst>
                </p:cNvPr>
                <p:cNvPicPr/>
                <p:nvPr/>
              </p:nvPicPr>
              <p:blipFill>
                <a:blip r:embed="rId10"/>
                <a:stretch>
                  <a:fillRect/>
                </a:stretch>
              </p:blipFill>
              <p:spPr>
                <a:xfrm>
                  <a:off x="589250" y="1971397"/>
                  <a:ext cx="185760" cy="235080"/>
                </a:xfrm>
                <a:prstGeom prst="rect">
                  <a:avLst/>
                </a:prstGeom>
              </p:spPr>
            </p:pic>
          </mc:Fallback>
        </mc:AlternateContent>
      </p:grpSp>
      <p:grpSp>
        <p:nvGrpSpPr>
          <p:cNvPr id="35" name="Group 34">
            <a:extLst>
              <a:ext uri="{FF2B5EF4-FFF2-40B4-BE49-F238E27FC236}">
                <a16:creationId xmlns:a16="http://schemas.microsoft.com/office/drawing/2014/main" id="{FED37DCF-A19D-624A-8AF5-0EC0F2F824AF}"/>
              </a:ext>
            </a:extLst>
          </p:cNvPr>
          <p:cNvGrpSpPr/>
          <p:nvPr/>
        </p:nvGrpSpPr>
        <p:grpSpPr>
          <a:xfrm>
            <a:off x="564050" y="2871397"/>
            <a:ext cx="173160" cy="235080"/>
            <a:chOff x="564050" y="2871397"/>
            <a:chExt cx="173160" cy="235080"/>
          </a:xfrm>
        </p:grpSpPr>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D2E0F960-E16E-0D40-8629-EA3C64194B67}"/>
                    </a:ext>
                  </a:extLst>
                </p14:cNvPr>
                <p14:cNvContentPartPr/>
                <p14:nvPr/>
              </p14:nvContentPartPr>
              <p14:xfrm>
                <a:off x="581690" y="2871397"/>
                <a:ext cx="155520" cy="181800"/>
              </p14:xfrm>
            </p:contentPart>
          </mc:Choice>
          <mc:Fallback xmlns="">
            <p:pic>
              <p:nvPicPr>
                <p:cNvPr id="33" name="Ink 32">
                  <a:extLst>
                    <a:ext uri="{FF2B5EF4-FFF2-40B4-BE49-F238E27FC236}">
                      <a16:creationId xmlns:a16="http://schemas.microsoft.com/office/drawing/2014/main" id="{D2E0F960-E16E-0D40-8629-EA3C64194B67}"/>
                    </a:ext>
                  </a:extLst>
                </p:cNvPr>
                <p:cNvPicPr/>
                <p:nvPr/>
              </p:nvPicPr>
              <p:blipFill>
                <a:blip r:embed="rId12"/>
                <a:stretch>
                  <a:fillRect/>
                </a:stretch>
              </p:blipFill>
              <p:spPr>
                <a:xfrm>
                  <a:off x="566210" y="2855917"/>
                  <a:ext cx="1861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33CF9239-2907-D842-8761-16D761A3945A}"/>
                    </a:ext>
                  </a:extLst>
                </p14:cNvPr>
                <p14:cNvContentPartPr/>
                <p14:nvPr/>
              </p14:nvContentPartPr>
              <p14:xfrm>
                <a:off x="564050" y="2912437"/>
                <a:ext cx="130680" cy="194040"/>
              </p14:xfrm>
            </p:contentPart>
          </mc:Choice>
          <mc:Fallback xmlns="">
            <p:pic>
              <p:nvPicPr>
                <p:cNvPr id="34" name="Ink 33">
                  <a:extLst>
                    <a:ext uri="{FF2B5EF4-FFF2-40B4-BE49-F238E27FC236}">
                      <a16:creationId xmlns:a16="http://schemas.microsoft.com/office/drawing/2014/main" id="{33CF9239-2907-D842-8761-16D761A3945A}"/>
                    </a:ext>
                  </a:extLst>
                </p:cNvPr>
                <p:cNvPicPr/>
                <p:nvPr/>
              </p:nvPicPr>
              <p:blipFill>
                <a:blip r:embed="rId14"/>
                <a:stretch>
                  <a:fillRect/>
                </a:stretch>
              </p:blipFill>
              <p:spPr>
                <a:xfrm>
                  <a:off x="548570" y="2896957"/>
                  <a:ext cx="161280" cy="224640"/>
                </a:xfrm>
                <a:prstGeom prst="rect">
                  <a:avLst/>
                </a:prstGeom>
              </p:spPr>
            </p:pic>
          </mc:Fallback>
        </mc:AlternateContent>
      </p:grpSp>
      <p:grpSp>
        <p:nvGrpSpPr>
          <p:cNvPr id="38" name="Group 37">
            <a:extLst>
              <a:ext uri="{FF2B5EF4-FFF2-40B4-BE49-F238E27FC236}">
                <a16:creationId xmlns:a16="http://schemas.microsoft.com/office/drawing/2014/main" id="{18A0ED88-C7F7-9949-AECC-FDEBDA4F08F4}"/>
              </a:ext>
            </a:extLst>
          </p:cNvPr>
          <p:cNvGrpSpPr/>
          <p:nvPr/>
        </p:nvGrpSpPr>
        <p:grpSpPr>
          <a:xfrm>
            <a:off x="4332547" y="1790578"/>
            <a:ext cx="267840" cy="244080"/>
            <a:chOff x="4332547" y="1790578"/>
            <a:chExt cx="267840" cy="244080"/>
          </a:xfrm>
        </p:grpSpPr>
        <mc:AlternateContent xmlns:mc="http://schemas.openxmlformats.org/markup-compatibility/2006" xmlns:p14="http://schemas.microsoft.com/office/powerpoint/2010/main">
          <mc:Choice Requires="p14">
            <p:contentPart p14:bwMode="auto" r:id="rId15">
              <p14:nvContentPartPr>
                <p14:cNvPr id="36" name="Ink 35">
                  <a:extLst>
                    <a:ext uri="{FF2B5EF4-FFF2-40B4-BE49-F238E27FC236}">
                      <a16:creationId xmlns:a16="http://schemas.microsoft.com/office/drawing/2014/main" id="{647B8F87-F303-6D48-AACC-B376E83FD7AF}"/>
                    </a:ext>
                  </a:extLst>
                </p14:cNvPr>
                <p14:cNvContentPartPr/>
                <p14:nvPr/>
              </p14:nvContentPartPr>
              <p14:xfrm>
                <a:off x="4332547" y="1790578"/>
                <a:ext cx="267840" cy="219240"/>
              </p14:xfrm>
            </p:contentPart>
          </mc:Choice>
          <mc:Fallback xmlns="">
            <p:pic>
              <p:nvPicPr>
                <p:cNvPr id="36" name="Ink 35">
                  <a:extLst>
                    <a:ext uri="{FF2B5EF4-FFF2-40B4-BE49-F238E27FC236}">
                      <a16:creationId xmlns:a16="http://schemas.microsoft.com/office/drawing/2014/main" id="{647B8F87-F303-6D48-AACC-B376E83FD7AF}"/>
                    </a:ext>
                  </a:extLst>
                </p:cNvPr>
                <p:cNvPicPr/>
                <p:nvPr/>
              </p:nvPicPr>
              <p:blipFill>
                <a:blip r:embed="rId16"/>
                <a:stretch>
                  <a:fillRect/>
                </a:stretch>
              </p:blipFill>
              <p:spPr>
                <a:xfrm>
                  <a:off x="4312027" y="1770058"/>
                  <a:ext cx="308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E44E9BDC-BAD4-A149-B115-2941AC8911D6}"/>
                    </a:ext>
                  </a:extLst>
                </p14:cNvPr>
                <p14:cNvContentPartPr/>
                <p14:nvPr/>
              </p14:nvContentPartPr>
              <p14:xfrm>
                <a:off x="4381147" y="1840618"/>
                <a:ext cx="176760" cy="194040"/>
              </p14:xfrm>
            </p:contentPart>
          </mc:Choice>
          <mc:Fallback xmlns="">
            <p:pic>
              <p:nvPicPr>
                <p:cNvPr id="37" name="Ink 36">
                  <a:extLst>
                    <a:ext uri="{FF2B5EF4-FFF2-40B4-BE49-F238E27FC236}">
                      <a16:creationId xmlns:a16="http://schemas.microsoft.com/office/drawing/2014/main" id="{E44E9BDC-BAD4-A149-B115-2941AC8911D6}"/>
                    </a:ext>
                  </a:extLst>
                </p:cNvPr>
                <p:cNvPicPr/>
                <p:nvPr/>
              </p:nvPicPr>
              <p:blipFill>
                <a:blip r:embed="rId18"/>
                <a:stretch>
                  <a:fillRect/>
                </a:stretch>
              </p:blipFill>
              <p:spPr>
                <a:xfrm>
                  <a:off x="4365667" y="1825138"/>
                  <a:ext cx="207360" cy="224640"/>
                </a:xfrm>
                <a:prstGeom prst="rect">
                  <a:avLst/>
                </a:prstGeom>
              </p:spPr>
            </p:pic>
          </mc:Fallback>
        </mc:AlternateContent>
      </p:grpSp>
      <p:grpSp>
        <p:nvGrpSpPr>
          <p:cNvPr id="41" name="Group 40">
            <a:extLst>
              <a:ext uri="{FF2B5EF4-FFF2-40B4-BE49-F238E27FC236}">
                <a16:creationId xmlns:a16="http://schemas.microsoft.com/office/drawing/2014/main" id="{D3D44866-6816-1D49-A0F1-D57F6CB48438}"/>
              </a:ext>
            </a:extLst>
          </p:cNvPr>
          <p:cNvGrpSpPr/>
          <p:nvPr/>
        </p:nvGrpSpPr>
        <p:grpSpPr>
          <a:xfrm>
            <a:off x="4324987" y="2425618"/>
            <a:ext cx="282600" cy="317880"/>
            <a:chOff x="4324987" y="2425618"/>
            <a:chExt cx="282600" cy="317880"/>
          </a:xfrm>
        </p:grpSpPr>
        <mc:AlternateContent xmlns:mc="http://schemas.openxmlformats.org/markup-compatibility/2006" xmlns:p14="http://schemas.microsoft.com/office/powerpoint/2010/main">
          <mc:Choice Requires="p14">
            <p:contentPart p14:bwMode="auto" r:id="rId19">
              <p14:nvContentPartPr>
                <p14:cNvPr id="39" name="Ink 38">
                  <a:extLst>
                    <a:ext uri="{FF2B5EF4-FFF2-40B4-BE49-F238E27FC236}">
                      <a16:creationId xmlns:a16="http://schemas.microsoft.com/office/drawing/2014/main" id="{07F668F6-2555-F349-87AD-2B6CA50E08B8}"/>
                    </a:ext>
                  </a:extLst>
                </p14:cNvPr>
                <p14:cNvContentPartPr/>
                <p14:nvPr/>
              </p14:nvContentPartPr>
              <p14:xfrm>
                <a:off x="4324987" y="2425618"/>
                <a:ext cx="261360" cy="317880"/>
              </p14:xfrm>
            </p:contentPart>
          </mc:Choice>
          <mc:Fallback xmlns="">
            <p:pic>
              <p:nvPicPr>
                <p:cNvPr id="39" name="Ink 38">
                  <a:extLst>
                    <a:ext uri="{FF2B5EF4-FFF2-40B4-BE49-F238E27FC236}">
                      <a16:creationId xmlns:a16="http://schemas.microsoft.com/office/drawing/2014/main" id="{07F668F6-2555-F349-87AD-2B6CA50E08B8}"/>
                    </a:ext>
                  </a:extLst>
                </p:cNvPr>
                <p:cNvPicPr/>
                <p:nvPr/>
              </p:nvPicPr>
              <p:blipFill>
                <a:blip r:embed="rId20"/>
                <a:stretch>
                  <a:fillRect/>
                </a:stretch>
              </p:blipFill>
              <p:spPr>
                <a:xfrm>
                  <a:off x="4309507" y="2410138"/>
                  <a:ext cx="2919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Ink 39">
                  <a:extLst>
                    <a:ext uri="{FF2B5EF4-FFF2-40B4-BE49-F238E27FC236}">
                      <a16:creationId xmlns:a16="http://schemas.microsoft.com/office/drawing/2014/main" id="{32269392-D8DE-F042-8BB7-6678AF033CDB}"/>
                    </a:ext>
                  </a:extLst>
                </p14:cNvPr>
                <p14:cNvContentPartPr/>
                <p14:nvPr/>
              </p14:nvContentPartPr>
              <p14:xfrm>
                <a:off x="4339027" y="2482138"/>
                <a:ext cx="268560" cy="247320"/>
              </p14:xfrm>
            </p:contentPart>
          </mc:Choice>
          <mc:Fallback xmlns="">
            <p:pic>
              <p:nvPicPr>
                <p:cNvPr id="40" name="Ink 39">
                  <a:extLst>
                    <a:ext uri="{FF2B5EF4-FFF2-40B4-BE49-F238E27FC236}">
                      <a16:creationId xmlns:a16="http://schemas.microsoft.com/office/drawing/2014/main" id="{32269392-D8DE-F042-8BB7-6678AF033CDB}"/>
                    </a:ext>
                  </a:extLst>
                </p:cNvPr>
                <p:cNvPicPr/>
                <p:nvPr/>
              </p:nvPicPr>
              <p:blipFill>
                <a:blip r:embed="rId22"/>
                <a:stretch>
                  <a:fillRect/>
                </a:stretch>
              </p:blipFill>
              <p:spPr>
                <a:xfrm>
                  <a:off x="4323547" y="2466658"/>
                  <a:ext cx="299160" cy="277920"/>
                </a:xfrm>
                <a:prstGeom prst="rect">
                  <a:avLst/>
                </a:prstGeom>
              </p:spPr>
            </p:pic>
          </mc:Fallback>
        </mc:AlternateContent>
      </p:grpSp>
      <p:grpSp>
        <p:nvGrpSpPr>
          <p:cNvPr id="44" name="Group 43">
            <a:extLst>
              <a:ext uri="{FF2B5EF4-FFF2-40B4-BE49-F238E27FC236}">
                <a16:creationId xmlns:a16="http://schemas.microsoft.com/office/drawing/2014/main" id="{A36BB627-A45E-474D-849E-1303ACFEADE7}"/>
              </a:ext>
            </a:extLst>
          </p:cNvPr>
          <p:cNvGrpSpPr/>
          <p:nvPr/>
        </p:nvGrpSpPr>
        <p:grpSpPr>
          <a:xfrm>
            <a:off x="4254427" y="3963538"/>
            <a:ext cx="374040" cy="310680"/>
            <a:chOff x="4254427" y="3963538"/>
            <a:chExt cx="374040" cy="310680"/>
          </a:xfrm>
        </p:grpSpPr>
        <mc:AlternateContent xmlns:mc="http://schemas.openxmlformats.org/markup-compatibility/2006" xmlns:p14="http://schemas.microsoft.com/office/powerpoint/2010/main">
          <mc:Choice Requires="p14">
            <p:contentPart p14:bwMode="auto" r:id="rId23">
              <p14:nvContentPartPr>
                <p14:cNvPr id="42" name="Ink 41">
                  <a:extLst>
                    <a:ext uri="{FF2B5EF4-FFF2-40B4-BE49-F238E27FC236}">
                      <a16:creationId xmlns:a16="http://schemas.microsoft.com/office/drawing/2014/main" id="{097C3A77-2024-EE4C-8D54-AC99017583C8}"/>
                    </a:ext>
                  </a:extLst>
                </p14:cNvPr>
                <p14:cNvContentPartPr/>
                <p14:nvPr/>
              </p14:nvContentPartPr>
              <p14:xfrm>
                <a:off x="4254427" y="3963538"/>
                <a:ext cx="310680" cy="310680"/>
              </p14:xfrm>
            </p:contentPart>
          </mc:Choice>
          <mc:Fallback xmlns="">
            <p:pic>
              <p:nvPicPr>
                <p:cNvPr id="42" name="Ink 41">
                  <a:extLst>
                    <a:ext uri="{FF2B5EF4-FFF2-40B4-BE49-F238E27FC236}">
                      <a16:creationId xmlns:a16="http://schemas.microsoft.com/office/drawing/2014/main" id="{097C3A77-2024-EE4C-8D54-AC99017583C8}"/>
                    </a:ext>
                  </a:extLst>
                </p:cNvPr>
                <p:cNvPicPr/>
                <p:nvPr/>
              </p:nvPicPr>
              <p:blipFill>
                <a:blip r:embed="rId24"/>
                <a:stretch>
                  <a:fillRect/>
                </a:stretch>
              </p:blipFill>
              <p:spPr>
                <a:xfrm>
                  <a:off x="4238965" y="3948058"/>
                  <a:ext cx="341245"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Ink 42">
                  <a:extLst>
                    <a:ext uri="{FF2B5EF4-FFF2-40B4-BE49-F238E27FC236}">
                      <a16:creationId xmlns:a16="http://schemas.microsoft.com/office/drawing/2014/main" id="{C123DD10-34CF-704F-8E6A-CFF5EC722E6B}"/>
                    </a:ext>
                  </a:extLst>
                </p14:cNvPr>
                <p14:cNvContentPartPr/>
                <p14:nvPr/>
              </p14:nvContentPartPr>
              <p14:xfrm>
                <a:off x="4353067" y="4034098"/>
                <a:ext cx="275400" cy="183960"/>
              </p14:xfrm>
            </p:contentPart>
          </mc:Choice>
          <mc:Fallback xmlns="">
            <p:pic>
              <p:nvPicPr>
                <p:cNvPr id="43" name="Ink 42">
                  <a:extLst>
                    <a:ext uri="{FF2B5EF4-FFF2-40B4-BE49-F238E27FC236}">
                      <a16:creationId xmlns:a16="http://schemas.microsoft.com/office/drawing/2014/main" id="{C123DD10-34CF-704F-8E6A-CFF5EC722E6B}"/>
                    </a:ext>
                  </a:extLst>
                </p:cNvPr>
                <p:cNvPicPr/>
                <p:nvPr/>
              </p:nvPicPr>
              <p:blipFill>
                <a:blip r:embed="rId26"/>
                <a:stretch>
                  <a:fillRect/>
                </a:stretch>
              </p:blipFill>
              <p:spPr>
                <a:xfrm>
                  <a:off x="4337587" y="4018588"/>
                  <a:ext cx="306000" cy="2146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45" name="Ink 44">
                <a:extLst>
                  <a:ext uri="{FF2B5EF4-FFF2-40B4-BE49-F238E27FC236}">
                    <a16:creationId xmlns:a16="http://schemas.microsoft.com/office/drawing/2014/main" id="{9F9517D1-5021-0E4E-AA3E-AD3D14FDCB72}"/>
                  </a:ext>
                </a:extLst>
              </p14:cNvPr>
              <p14:cNvContentPartPr/>
              <p14:nvPr/>
            </p14:nvContentPartPr>
            <p14:xfrm>
              <a:off x="2229427" y="4718458"/>
              <a:ext cx="367200" cy="484200"/>
            </p14:xfrm>
          </p:contentPart>
        </mc:Choice>
        <mc:Fallback xmlns="">
          <p:pic>
            <p:nvPicPr>
              <p:cNvPr id="45" name="Ink 44">
                <a:extLst>
                  <a:ext uri="{FF2B5EF4-FFF2-40B4-BE49-F238E27FC236}">
                    <a16:creationId xmlns:a16="http://schemas.microsoft.com/office/drawing/2014/main" id="{9F9517D1-5021-0E4E-AA3E-AD3D14FDCB72}"/>
                  </a:ext>
                </a:extLst>
              </p:cNvPr>
              <p:cNvPicPr/>
              <p:nvPr/>
            </p:nvPicPr>
            <p:blipFill>
              <a:blip r:embed="rId28"/>
              <a:stretch>
                <a:fillRect/>
              </a:stretch>
            </p:blipFill>
            <p:spPr>
              <a:xfrm>
                <a:off x="2213947" y="4702966"/>
                <a:ext cx="397800" cy="514823"/>
              </a:xfrm>
              <a:prstGeom prst="rect">
                <a:avLst/>
              </a:prstGeom>
            </p:spPr>
          </p:pic>
        </mc:Fallback>
      </mc:AlternateContent>
      <p:grpSp>
        <p:nvGrpSpPr>
          <p:cNvPr id="48" name="Group 47">
            <a:extLst>
              <a:ext uri="{FF2B5EF4-FFF2-40B4-BE49-F238E27FC236}">
                <a16:creationId xmlns:a16="http://schemas.microsoft.com/office/drawing/2014/main" id="{F835A0A6-FA03-0F49-B0CA-65C19BDAB686}"/>
              </a:ext>
            </a:extLst>
          </p:cNvPr>
          <p:cNvGrpSpPr/>
          <p:nvPr/>
        </p:nvGrpSpPr>
        <p:grpSpPr>
          <a:xfrm>
            <a:off x="6032467" y="4760938"/>
            <a:ext cx="325080" cy="419040"/>
            <a:chOff x="6032467" y="4760938"/>
            <a:chExt cx="325080" cy="419040"/>
          </a:xfrm>
        </p:grpSpPr>
        <mc:AlternateContent xmlns:mc="http://schemas.openxmlformats.org/markup-compatibility/2006" xmlns:p14="http://schemas.microsoft.com/office/powerpoint/2010/main">
          <mc:Choice Requires="p14">
            <p:contentPart p14:bwMode="auto" r:id="rId29">
              <p14:nvContentPartPr>
                <p14:cNvPr id="46" name="Ink 45">
                  <a:extLst>
                    <a:ext uri="{FF2B5EF4-FFF2-40B4-BE49-F238E27FC236}">
                      <a16:creationId xmlns:a16="http://schemas.microsoft.com/office/drawing/2014/main" id="{46F0907A-EBE5-D94C-BD3E-71B21DE1DDFE}"/>
                    </a:ext>
                  </a:extLst>
                </p14:cNvPr>
                <p14:cNvContentPartPr/>
                <p14:nvPr/>
              </p14:nvContentPartPr>
              <p14:xfrm>
                <a:off x="6117067" y="5134978"/>
                <a:ext cx="28440" cy="7560"/>
              </p14:xfrm>
            </p:contentPart>
          </mc:Choice>
          <mc:Fallback xmlns="">
            <p:pic>
              <p:nvPicPr>
                <p:cNvPr id="46" name="Ink 45">
                  <a:extLst>
                    <a:ext uri="{FF2B5EF4-FFF2-40B4-BE49-F238E27FC236}">
                      <a16:creationId xmlns:a16="http://schemas.microsoft.com/office/drawing/2014/main" id="{46F0907A-EBE5-D94C-BD3E-71B21DE1DDFE}"/>
                    </a:ext>
                  </a:extLst>
                </p:cNvPr>
                <p:cNvPicPr/>
                <p:nvPr/>
              </p:nvPicPr>
              <p:blipFill>
                <a:blip r:embed="rId30"/>
                <a:stretch>
                  <a:fillRect/>
                </a:stretch>
              </p:blipFill>
              <p:spPr>
                <a:xfrm>
                  <a:off x="6101780" y="5119498"/>
                  <a:ext cx="58658"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7" name="Ink 46">
                  <a:extLst>
                    <a:ext uri="{FF2B5EF4-FFF2-40B4-BE49-F238E27FC236}">
                      <a16:creationId xmlns:a16="http://schemas.microsoft.com/office/drawing/2014/main" id="{C20DAF18-BD95-CE42-823B-7652CEC20BAB}"/>
                    </a:ext>
                  </a:extLst>
                </p14:cNvPr>
                <p14:cNvContentPartPr/>
                <p14:nvPr/>
              </p14:nvContentPartPr>
              <p14:xfrm>
                <a:off x="6032467" y="4760938"/>
                <a:ext cx="325080" cy="419040"/>
              </p14:xfrm>
            </p:contentPart>
          </mc:Choice>
          <mc:Fallback xmlns="">
            <p:pic>
              <p:nvPicPr>
                <p:cNvPr id="47" name="Ink 46">
                  <a:extLst>
                    <a:ext uri="{FF2B5EF4-FFF2-40B4-BE49-F238E27FC236}">
                      <a16:creationId xmlns:a16="http://schemas.microsoft.com/office/drawing/2014/main" id="{C20DAF18-BD95-CE42-823B-7652CEC20BAB}"/>
                    </a:ext>
                  </a:extLst>
                </p:cNvPr>
                <p:cNvPicPr/>
                <p:nvPr/>
              </p:nvPicPr>
              <p:blipFill>
                <a:blip r:embed="rId32"/>
                <a:stretch>
                  <a:fillRect/>
                </a:stretch>
              </p:blipFill>
              <p:spPr>
                <a:xfrm>
                  <a:off x="6016987" y="4745458"/>
                  <a:ext cx="355680" cy="449640"/>
                </a:xfrm>
                <a:prstGeom prst="rect">
                  <a:avLst/>
                </a:prstGeom>
              </p:spPr>
            </p:pic>
          </mc:Fallback>
        </mc:AlternateContent>
      </p:grpSp>
      <p:grpSp>
        <p:nvGrpSpPr>
          <p:cNvPr id="51" name="Group 50">
            <a:extLst>
              <a:ext uri="{FF2B5EF4-FFF2-40B4-BE49-F238E27FC236}">
                <a16:creationId xmlns:a16="http://schemas.microsoft.com/office/drawing/2014/main" id="{DC834838-3B92-0141-9B8A-FC37998C3B3B}"/>
              </a:ext>
            </a:extLst>
          </p:cNvPr>
          <p:cNvGrpSpPr/>
          <p:nvPr/>
        </p:nvGrpSpPr>
        <p:grpSpPr>
          <a:xfrm>
            <a:off x="8241427" y="1571698"/>
            <a:ext cx="239760" cy="254520"/>
            <a:chOff x="8241427" y="1571698"/>
            <a:chExt cx="239760" cy="254520"/>
          </a:xfrm>
        </p:grpSpPr>
        <mc:AlternateContent xmlns:mc="http://schemas.openxmlformats.org/markup-compatibility/2006" xmlns:p14="http://schemas.microsoft.com/office/powerpoint/2010/main">
          <mc:Choice Requires="p14">
            <p:contentPart p14:bwMode="auto" r:id="rId33">
              <p14:nvContentPartPr>
                <p14:cNvPr id="49" name="Ink 48">
                  <a:extLst>
                    <a:ext uri="{FF2B5EF4-FFF2-40B4-BE49-F238E27FC236}">
                      <a16:creationId xmlns:a16="http://schemas.microsoft.com/office/drawing/2014/main" id="{AE23739B-B4D0-4440-9990-792FD709F979}"/>
                    </a:ext>
                  </a:extLst>
                </p14:cNvPr>
                <p14:cNvContentPartPr/>
                <p14:nvPr/>
              </p14:nvContentPartPr>
              <p14:xfrm>
                <a:off x="8241427" y="1614178"/>
                <a:ext cx="239400" cy="212040"/>
              </p14:xfrm>
            </p:contentPart>
          </mc:Choice>
          <mc:Fallback xmlns="">
            <p:pic>
              <p:nvPicPr>
                <p:cNvPr id="49" name="Ink 48">
                  <a:extLst>
                    <a:ext uri="{FF2B5EF4-FFF2-40B4-BE49-F238E27FC236}">
                      <a16:creationId xmlns:a16="http://schemas.microsoft.com/office/drawing/2014/main" id="{AE23739B-B4D0-4440-9990-792FD709F979}"/>
                    </a:ext>
                  </a:extLst>
                </p:cNvPr>
                <p:cNvPicPr/>
                <p:nvPr/>
              </p:nvPicPr>
              <p:blipFill>
                <a:blip r:embed="rId34"/>
                <a:stretch>
                  <a:fillRect/>
                </a:stretch>
              </p:blipFill>
              <p:spPr>
                <a:xfrm>
                  <a:off x="8225947" y="1598698"/>
                  <a:ext cx="2700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Ink 49">
                  <a:extLst>
                    <a:ext uri="{FF2B5EF4-FFF2-40B4-BE49-F238E27FC236}">
                      <a16:creationId xmlns:a16="http://schemas.microsoft.com/office/drawing/2014/main" id="{C7742E52-492F-634C-A148-F49E0994505D}"/>
                    </a:ext>
                  </a:extLst>
                </p14:cNvPr>
                <p14:cNvContentPartPr/>
                <p14:nvPr/>
              </p14:nvContentPartPr>
              <p14:xfrm>
                <a:off x="8297227" y="1571698"/>
                <a:ext cx="183960" cy="226080"/>
              </p14:xfrm>
            </p:contentPart>
          </mc:Choice>
          <mc:Fallback xmlns="">
            <p:pic>
              <p:nvPicPr>
                <p:cNvPr id="50" name="Ink 49">
                  <a:extLst>
                    <a:ext uri="{FF2B5EF4-FFF2-40B4-BE49-F238E27FC236}">
                      <a16:creationId xmlns:a16="http://schemas.microsoft.com/office/drawing/2014/main" id="{C7742E52-492F-634C-A148-F49E0994505D}"/>
                    </a:ext>
                  </a:extLst>
                </p:cNvPr>
                <p:cNvPicPr/>
                <p:nvPr/>
              </p:nvPicPr>
              <p:blipFill>
                <a:blip r:embed="rId36"/>
                <a:stretch>
                  <a:fillRect/>
                </a:stretch>
              </p:blipFill>
              <p:spPr>
                <a:xfrm>
                  <a:off x="8281747" y="1556218"/>
                  <a:ext cx="214560" cy="256680"/>
                </a:xfrm>
                <a:prstGeom prst="rect">
                  <a:avLst/>
                </a:prstGeom>
              </p:spPr>
            </p:pic>
          </mc:Fallback>
        </mc:AlternateContent>
      </p:grpSp>
      <p:grpSp>
        <p:nvGrpSpPr>
          <p:cNvPr id="54" name="Group 53">
            <a:extLst>
              <a:ext uri="{FF2B5EF4-FFF2-40B4-BE49-F238E27FC236}">
                <a16:creationId xmlns:a16="http://schemas.microsoft.com/office/drawing/2014/main" id="{9DC0BC55-A955-7C42-B69A-164524C95131}"/>
              </a:ext>
            </a:extLst>
          </p:cNvPr>
          <p:cNvGrpSpPr/>
          <p:nvPr/>
        </p:nvGrpSpPr>
        <p:grpSpPr>
          <a:xfrm>
            <a:off x="8274547" y="2666098"/>
            <a:ext cx="270000" cy="225360"/>
            <a:chOff x="8274547" y="2666098"/>
            <a:chExt cx="270000" cy="225360"/>
          </a:xfrm>
        </p:grpSpPr>
        <mc:AlternateContent xmlns:mc="http://schemas.openxmlformats.org/markup-compatibility/2006" xmlns:p14="http://schemas.microsoft.com/office/powerpoint/2010/main">
          <mc:Choice Requires="p14">
            <p:contentPart p14:bwMode="auto" r:id="rId37">
              <p14:nvContentPartPr>
                <p14:cNvPr id="52" name="Ink 51">
                  <a:extLst>
                    <a:ext uri="{FF2B5EF4-FFF2-40B4-BE49-F238E27FC236}">
                      <a16:creationId xmlns:a16="http://schemas.microsoft.com/office/drawing/2014/main" id="{05C17F53-D9EE-E547-86D4-A7287C192ABC}"/>
                    </a:ext>
                  </a:extLst>
                </p14:cNvPr>
                <p14:cNvContentPartPr/>
                <p14:nvPr/>
              </p14:nvContentPartPr>
              <p14:xfrm>
                <a:off x="8274547" y="2666098"/>
                <a:ext cx="270000" cy="225360"/>
              </p14:xfrm>
            </p:contentPart>
          </mc:Choice>
          <mc:Fallback xmlns="">
            <p:pic>
              <p:nvPicPr>
                <p:cNvPr id="52" name="Ink 51">
                  <a:extLst>
                    <a:ext uri="{FF2B5EF4-FFF2-40B4-BE49-F238E27FC236}">
                      <a16:creationId xmlns:a16="http://schemas.microsoft.com/office/drawing/2014/main" id="{05C17F53-D9EE-E547-86D4-A7287C192ABC}"/>
                    </a:ext>
                  </a:extLst>
                </p:cNvPr>
                <p:cNvPicPr/>
                <p:nvPr/>
              </p:nvPicPr>
              <p:blipFill>
                <a:blip r:embed="rId38"/>
                <a:stretch>
                  <a:fillRect/>
                </a:stretch>
              </p:blipFill>
              <p:spPr>
                <a:xfrm>
                  <a:off x="8259067" y="2650618"/>
                  <a:ext cx="3006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Ink 52">
                  <a:extLst>
                    <a:ext uri="{FF2B5EF4-FFF2-40B4-BE49-F238E27FC236}">
                      <a16:creationId xmlns:a16="http://schemas.microsoft.com/office/drawing/2014/main" id="{953F5CE3-E9B3-C148-A4DE-C895E12C1764}"/>
                    </a:ext>
                  </a:extLst>
                </p14:cNvPr>
                <p14:cNvContentPartPr/>
                <p14:nvPr/>
              </p14:nvContentPartPr>
              <p14:xfrm>
                <a:off x="8297227" y="2672578"/>
                <a:ext cx="198000" cy="183960"/>
              </p14:xfrm>
            </p:contentPart>
          </mc:Choice>
          <mc:Fallback xmlns="">
            <p:pic>
              <p:nvPicPr>
                <p:cNvPr id="53" name="Ink 52">
                  <a:extLst>
                    <a:ext uri="{FF2B5EF4-FFF2-40B4-BE49-F238E27FC236}">
                      <a16:creationId xmlns:a16="http://schemas.microsoft.com/office/drawing/2014/main" id="{953F5CE3-E9B3-C148-A4DE-C895E12C1764}"/>
                    </a:ext>
                  </a:extLst>
                </p:cNvPr>
                <p:cNvPicPr/>
                <p:nvPr/>
              </p:nvPicPr>
              <p:blipFill>
                <a:blip r:embed="rId40"/>
                <a:stretch>
                  <a:fillRect/>
                </a:stretch>
              </p:blipFill>
              <p:spPr>
                <a:xfrm>
                  <a:off x="8281747" y="2657098"/>
                  <a:ext cx="228600" cy="21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55" name="Ink 54">
                <a:extLst>
                  <a:ext uri="{FF2B5EF4-FFF2-40B4-BE49-F238E27FC236}">
                    <a16:creationId xmlns:a16="http://schemas.microsoft.com/office/drawing/2014/main" id="{DE7AE0AB-DEED-E04C-AA8E-10F1CF38E374}"/>
                  </a:ext>
                </a:extLst>
              </p14:cNvPr>
              <p14:cNvContentPartPr/>
              <p14:nvPr/>
            </p14:nvContentPartPr>
            <p14:xfrm>
              <a:off x="9750547" y="4563298"/>
              <a:ext cx="430920" cy="473040"/>
            </p14:xfrm>
          </p:contentPart>
        </mc:Choice>
        <mc:Fallback xmlns="">
          <p:pic>
            <p:nvPicPr>
              <p:cNvPr id="55" name="Ink 54">
                <a:extLst>
                  <a:ext uri="{FF2B5EF4-FFF2-40B4-BE49-F238E27FC236}">
                    <a16:creationId xmlns:a16="http://schemas.microsoft.com/office/drawing/2014/main" id="{DE7AE0AB-DEED-E04C-AA8E-10F1CF38E374}"/>
                  </a:ext>
                </a:extLst>
              </p:cNvPr>
              <p:cNvPicPr/>
              <p:nvPr/>
            </p:nvPicPr>
            <p:blipFill>
              <a:blip r:embed="rId42"/>
              <a:stretch>
                <a:fillRect/>
              </a:stretch>
            </p:blipFill>
            <p:spPr>
              <a:xfrm>
                <a:off x="9735054" y="4547818"/>
                <a:ext cx="461546" cy="503640"/>
              </a:xfrm>
              <a:prstGeom prst="rect">
                <a:avLst/>
              </a:prstGeom>
            </p:spPr>
          </p:pic>
        </mc:Fallback>
      </mc:AlternateContent>
      <p:grpSp>
        <p:nvGrpSpPr>
          <p:cNvPr id="58" name="Group 57">
            <a:extLst>
              <a:ext uri="{FF2B5EF4-FFF2-40B4-BE49-F238E27FC236}">
                <a16:creationId xmlns:a16="http://schemas.microsoft.com/office/drawing/2014/main" id="{C8BBFF2F-55FE-6148-8A47-31145A4CA795}"/>
              </a:ext>
            </a:extLst>
          </p:cNvPr>
          <p:cNvGrpSpPr/>
          <p:nvPr/>
        </p:nvGrpSpPr>
        <p:grpSpPr>
          <a:xfrm>
            <a:off x="1037827" y="6023818"/>
            <a:ext cx="274680" cy="344520"/>
            <a:chOff x="1037827" y="6023818"/>
            <a:chExt cx="274680" cy="344520"/>
          </a:xfrm>
        </p:grpSpPr>
        <mc:AlternateContent xmlns:mc="http://schemas.openxmlformats.org/markup-compatibility/2006" xmlns:p14="http://schemas.microsoft.com/office/powerpoint/2010/main">
          <mc:Choice Requires="p14">
            <p:contentPart p14:bwMode="auto" r:id="rId43">
              <p14:nvContentPartPr>
                <p14:cNvPr id="56" name="Ink 55">
                  <a:extLst>
                    <a:ext uri="{FF2B5EF4-FFF2-40B4-BE49-F238E27FC236}">
                      <a16:creationId xmlns:a16="http://schemas.microsoft.com/office/drawing/2014/main" id="{17CF201C-4F1B-894C-B9FA-7D6B8CB2D7A7}"/>
                    </a:ext>
                  </a:extLst>
                </p14:cNvPr>
                <p14:cNvContentPartPr/>
                <p14:nvPr/>
              </p14:nvContentPartPr>
              <p14:xfrm>
                <a:off x="1065187" y="6067018"/>
                <a:ext cx="240120" cy="182880"/>
              </p14:xfrm>
            </p:contentPart>
          </mc:Choice>
          <mc:Fallback xmlns="">
            <p:pic>
              <p:nvPicPr>
                <p:cNvPr id="56" name="Ink 55">
                  <a:extLst>
                    <a:ext uri="{FF2B5EF4-FFF2-40B4-BE49-F238E27FC236}">
                      <a16:creationId xmlns:a16="http://schemas.microsoft.com/office/drawing/2014/main" id="{17CF201C-4F1B-894C-B9FA-7D6B8CB2D7A7}"/>
                    </a:ext>
                  </a:extLst>
                </p:cNvPr>
                <p:cNvPicPr/>
                <p:nvPr/>
              </p:nvPicPr>
              <p:blipFill>
                <a:blip r:embed="rId44"/>
                <a:stretch>
                  <a:fillRect/>
                </a:stretch>
              </p:blipFill>
              <p:spPr>
                <a:xfrm>
                  <a:off x="1049707" y="6051568"/>
                  <a:ext cx="270720" cy="2134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Ink 56">
                  <a:extLst>
                    <a:ext uri="{FF2B5EF4-FFF2-40B4-BE49-F238E27FC236}">
                      <a16:creationId xmlns:a16="http://schemas.microsoft.com/office/drawing/2014/main" id="{F6DD869E-9F06-3A41-AE4C-85679DF92708}"/>
                    </a:ext>
                  </a:extLst>
                </p14:cNvPr>
                <p14:cNvContentPartPr/>
                <p14:nvPr/>
              </p14:nvContentPartPr>
              <p14:xfrm>
                <a:off x="1037827" y="6023818"/>
                <a:ext cx="274680" cy="344520"/>
              </p14:xfrm>
            </p:contentPart>
          </mc:Choice>
          <mc:Fallback xmlns="">
            <p:pic>
              <p:nvPicPr>
                <p:cNvPr id="57" name="Ink 56">
                  <a:extLst>
                    <a:ext uri="{FF2B5EF4-FFF2-40B4-BE49-F238E27FC236}">
                      <a16:creationId xmlns:a16="http://schemas.microsoft.com/office/drawing/2014/main" id="{F6DD869E-9F06-3A41-AE4C-85679DF92708}"/>
                    </a:ext>
                  </a:extLst>
                </p:cNvPr>
                <p:cNvPicPr/>
                <p:nvPr/>
              </p:nvPicPr>
              <p:blipFill>
                <a:blip r:embed="rId46"/>
                <a:stretch>
                  <a:fillRect/>
                </a:stretch>
              </p:blipFill>
              <p:spPr>
                <a:xfrm>
                  <a:off x="1022367" y="6008338"/>
                  <a:ext cx="305240" cy="375120"/>
                </a:xfrm>
                <a:prstGeom prst="rect">
                  <a:avLst/>
                </a:prstGeom>
              </p:spPr>
            </p:pic>
          </mc:Fallback>
        </mc:AlternateContent>
      </p:grpSp>
      <p:grpSp>
        <p:nvGrpSpPr>
          <p:cNvPr id="61" name="Group 60">
            <a:extLst>
              <a:ext uri="{FF2B5EF4-FFF2-40B4-BE49-F238E27FC236}">
                <a16:creationId xmlns:a16="http://schemas.microsoft.com/office/drawing/2014/main" id="{04878154-5151-984C-9A7B-B980B6EAAB79}"/>
              </a:ext>
            </a:extLst>
          </p:cNvPr>
          <p:cNvGrpSpPr/>
          <p:nvPr/>
        </p:nvGrpSpPr>
        <p:grpSpPr>
          <a:xfrm>
            <a:off x="8127667" y="6009778"/>
            <a:ext cx="324000" cy="289800"/>
            <a:chOff x="8127667" y="6009778"/>
            <a:chExt cx="324000" cy="289800"/>
          </a:xfrm>
        </p:grpSpPr>
        <mc:AlternateContent xmlns:mc="http://schemas.openxmlformats.org/markup-compatibility/2006" xmlns:p14="http://schemas.microsoft.com/office/powerpoint/2010/main">
          <mc:Choice Requires="p14">
            <p:contentPart p14:bwMode="auto" r:id="rId47">
              <p14:nvContentPartPr>
                <p14:cNvPr id="59" name="Ink 58">
                  <a:extLst>
                    <a:ext uri="{FF2B5EF4-FFF2-40B4-BE49-F238E27FC236}">
                      <a16:creationId xmlns:a16="http://schemas.microsoft.com/office/drawing/2014/main" id="{94B1EA74-F8C0-FA46-95A4-12E0B379FCEC}"/>
                    </a:ext>
                  </a:extLst>
                </p14:cNvPr>
                <p14:cNvContentPartPr/>
                <p14:nvPr/>
              </p14:nvContentPartPr>
              <p14:xfrm>
                <a:off x="8127667" y="6031018"/>
                <a:ext cx="324000" cy="268560"/>
              </p14:xfrm>
            </p:contentPart>
          </mc:Choice>
          <mc:Fallback xmlns="">
            <p:pic>
              <p:nvPicPr>
                <p:cNvPr id="59" name="Ink 58">
                  <a:extLst>
                    <a:ext uri="{FF2B5EF4-FFF2-40B4-BE49-F238E27FC236}">
                      <a16:creationId xmlns:a16="http://schemas.microsoft.com/office/drawing/2014/main" id="{94B1EA74-F8C0-FA46-95A4-12E0B379FCEC}"/>
                    </a:ext>
                  </a:extLst>
                </p:cNvPr>
                <p:cNvPicPr/>
                <p:nvPr/>
              </p:nvPicPr>
              <p:blipFill>
                <a:blip r:embed="rId48"/>
                <a:stretch>
                  <a:fillRect/>
                </a:stretch>
              </p:blipFill>
              <p:spPr>
                <a:xfrm>
                  <a:off x="8112187" y="6015538"/>
                  <a:ext cx="3546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Ink 59">
                  <a:extLst>
                    <a:ext uri="{FF2B5EF4-FFF2-40B4-BE49-F238E27FC236}">
                      <a16:creationId xmlns:a16="http://schemas.microsoft.com/office/drawing/2014/main" id="{896D0DD2-0471-3441-BFCF-E34A2E8D1517}"/>
                    </a:ext>
                  </a:extLst>
                </p14:cNvPr>
                <p14:cNvContentPartPr/>
                <p14:nvPr/>
              </p14:nvContentPartPr>
              <p14:xfrm>
                <a:off x="8240707" y="6009778"/>
                <a:ext cx="197280" cy="212040"/>
              </p14:xfrm>
            </p:contentPart>
          </mc:Choice>
          <mc:Fallback xmlns="">
            <p:pic>
              <p:nvPicPr>
                <p:cNvPr id="60" name="Ink 59">
                  <a:extLst>
                    <a:ext uri="{FF2B5EF4-FFF2-40B4-BE49-F238E27FC236}">
                      <a16:creationId xmlns:a16="http://schemas.microsoft.com/office/drawing/2014/main" id="{896D0DD2-0471-3441-BFCF-E34A2E8D1517}"/>
                    </a:ext>
                  </a:extLst>
                </p:cNvPr>
                <p:cNvPicPr/>
                <p:nvPr/>
              </p:nvPicPr>
              <p:blipFill>
                <a:blip r:embed="rId50"/>
                <a:stretch>
                  <a:fillRect/>
                </a:stretch>
              </p:blipFill>
              <p:spPr>
                <a:xfrm>
                  <a:off x="8225199" y="5994298"/>
                  <a:ext cx="227936" cy="242640"/>
                </a:xfrm>
                <a:prstGeom prst="rect">
                  <a:avLst/>
                </a:prstGeom>
              </p:spPr>
            </p:pic>
          </mc:Fallback>
        </mc:AlternateContent>
      </p:grpSp>
      <p:grpSp>
        <p:nvGrpSpPr>
          <p:cNvPr id="64" name="Group 63">
            <a:extLst>
              <a:ext uri="{FF2B5EF4-FFF2-40B4-BE49-F238E27FC236}">
                <a16:creationId xmlns:a16="http://schemas.microsoft.com/office/drawing/2014/main" id="{3CC5033C-40E8-6B41-B49F-43094FA36191}"/>
              </a:ext>
            </a:extLst>
          </p:cNvPr>
          <p:cNvGrpSpPr/>
          <p:nvPr/>
        </p:nvGrpSpPr>
        <p:grpSpPr>
          <a:xfrm>
            <a:off x="6483907" y="6037858"/>
            <a:ext cx="487440" cy="289800"/>
            <a:chOff x="6483907" y="6037858"/>
            <a:chExt cx="487440" cy="289800"/>
          </a:xfrm>
        </p:grpSpPr>
        <mc:AlternateContent xmlns:mc="http://schemas.openxmlformats.org/markup-compatibility/2006" xmlns:p14="http://schemas.microsoft.com/office/powerpoint/2010/main">
          <mc:Choice Requires="p14">
            <p:contentPart p14:bwMode="auto" r:id="rId51">
              <p14:nvContentPartPr>
                <p14:cNvPr id="62" name="Ink 61">
                  <a:extLst>
                    <a:ext uri="{FF2B5EF4-FFF2-40B4-BE49-F238E27FC236}">
                      <a16:creationId xmlns:a16="http://schemas.microsoft.com/office/drawing/2014/main" id="{F6B23978-B200-BF44-9A59-2E9DC178345D}"/>
                    </a:ext>
                  </a:extLst>
                </p14:cNvPr>
                <p14:cNvContentPartPr/>
                <p14:nvPr/>
              </p14:nvContentPartPr>
              <p14:xfrm>
                <a:off x="6483907" y="6037858"/>
                <a:ext cx="317880" cy="289800"/>
              </p14:xfrm>
            </p:contentPart>
          </mc:Choice>
          <mc:Fallback xmlns="">
            <p:pic>
              <p:nvPicPr>
                <p:cNvPr id="62" name="Ink 61">
                  <a:extLst>
                    <a:ext uri="{FF2B5EF4-FFF2-40B4-BE49-F238E27FC236}">
                      <a16:creationId xmlns:a16="http://schemas.microsoft.com/office/drawing/2014/main" id="{F6B23978-B200-BF44-9A59-2E9DC178345D}"/>
                    </a:ext>
                  </a:extLst>
                </p:cNvPr>
                <p:cNvPicPr/>
                <p:nvPr/>
              </p:nvPicPr>
              <p:blipFill>
                <a:blip r:embed="rId52"/>
                <a:stretch>
                  <a:fillRect/>
                </a:stretch>
              </p:blipFill>
              <p:spPr>
                <a:xfrm>
                  <a:off x="6468427" y="6022359"/>
                  <a:ext cx="348480" cy="32043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Ink 62">
                  <a:extLst>
                    <a:ext uri="{FF2B5EF4-FFF2-40B4-BE49-F238E27FC236}">
                      <a16:creationId xmlns:a16="http://schemas.microsoft.com/office/drawing/2014/main" id="{AC22404E-912A-DC44-ABDC-3C455FF41763}"/>
                    </a:ext>
                  </a:extLst>
                </p14:cNvPr>
                <p14:cNvContentPartPr/>
                <p14:nvPr/>
              </p14:nvContentPartPr>
              <p14:xfrm>
                <a:off x="6614947" y="6045058"/>
                <a:ext cx="356400" cy="254520"/>
              </p14:xfrm>
            </p:contentPart>
          </mc:Choice>
          <mc:Fallback xmlns="">
            <p:pic>
              <p:nvPicPr>
                <p:cNvPr id="63" name="Ink 62">
                  <a:extLst>
                    <a:ext uri="{FF2B5EF4-FFF2-40B4-BE49-F238E27FC236}">
                      <a16:creationId xmlns:a16="http://schemas.microsoft.com/office/drawing/2014/main" id="{AC22404E-912A-DC44-ABDC-3C455FF41763}"/>
                    </a:ext>
                  </a:extLst>
                </p:cNvPr>
                <p:cNvPicPr/>
                <p:nvPr/>
              </p:nvPicPr>
              <p:blipFill>
                <a:blip r:embed="rId54"/>
                <a:stretch>
                  <a:fillRect/>
                </a:stretch>
              </p:blipFill>
              <p:spPr>
                <a:xfrm>
                  <a:off x="6599467" y="6029578"/>
                  <a:ext cx="387000" cy="28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65" name="Ink 64">
                <a:extLst>
                  <a:ext uri="{FF2B5EF4-FFF2-40B4-BE49-F238E27FC236}">
                    <a16:creationId xmlns:a16="http://schemas.microsoft.com/office/drawing/2014/main" id="{4A48765A-A1DD-C744-B0FC-BCAEA8565463}"/>
                  </a:ext>
                </a:extLst>
              </p14:cNvPr>
              <p14:cNvContentPartPr/>
              <p14:nvPr/>
            </p14:nvContentPartPr>
            <p14:xfrm>
              <a:off x="550027" y="6221458"/>
              <a:ext cx="226080" cy="303840"/>
            </p14:xfrm>
          </p:contentPart>
        </mc:Choice>
        <mc:Fallback xmlns="">
          <p:pic>
            <p:nvPicPr>
              <p:cNvPr id="65" name="Ink 64">
                <a:extLst>
                  <a:ext uri="{FF2B5EF4-FFF2-40B4-BE49-F238E27FC236}">
                    <a16:creationId xmlns:a16="http://schemas.microsoft.com/office/drawing/2014/main" id="{4A48765A-A1DD-C744-B0FC-BCAEA8565463}"/>
                  </a:ext>
                </a:extLst>
              </p:cNvPr>
              <p:cNvPicPr/>
              <p:nvPr/>
            </p:nvPicPr>
            <p:blipFill>
              <a:blip r:embed="rId56"/>
              <a:stretch>
                <a:fillRect/>
              </a:stretch>
            </p:blipFill>
            <p:spPr>
              <a:xfrm>
                <a:off x="534547" y="6205978"/>
                <a:ext cx="256680" cy="334440"/>
              </a:xfrm>
              <a:prstGeom prst="rect">
                <a:avLst/>
              </a:prstGeom>
            </p:spPr>
          </p:pic>
        </mc:Fallback>
      </mc:AlternateContent>
    </p:spTree>
    <p:extLst>
      <p:ext uri="{BB962C8B-B14F-4D97-AF65-F5344CB8AC3E}">
        <p14:creationId xmlns:p14="http://schemas.microsoft.com/office/powerpoint/2010/main" val="334742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Anna </a:t>
            </a:r>
            <a:r>
              <a:rPr lang="en-US" sz="3600"/>
              <a:t>Remenik</a:t>
            </a:r>
            <a:endParaRPr lang="en-US" sz="3600" dirty="0"/>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122193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Snipped 25">
            <a:extLst>
              <a:ext uri="{FF2B5EF4-FFF2-40B4-BE49-F238E27FC236}">
                <a16:creationId xmlns:a16="http://schemas.microsoft.com/office/drawing/2014/main" id="{479CBCE6-0BF2-48B6-AD59-853F7223B087}"/>
              </a:ext>
            </a:extLst>
          </p:cNvPr>
          <p:cNvSpPr/>
          <p:nvPr/>
        </p:nvSpPr>
        <p:spPr>
          <a:xfrm>
            <a:off x="481821" y="5581582"/>
            <a:ext cx="11301119" cy="383615"/>
          </a:xfrm>
          <a:prstGeom prst="snip1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1">
            <a:extLst>
              <a:ext uri="{FF2B5EF4-FFF2-40B4-BE49-F238E27FC236}">
                <a16:creationId xmlns:a16="http://schemas.microsoft.com/office/drawing/2014/main" id="{8526E364-525F-4F90-8D1E-2AF2D3497817}"/>
              </a:ext>
            </a:extLst>
          </p:cNvPr>
          <p:cNvSpPr/>
          <p:nvPr/>
        </p:nvSpPr>
        <p:spPr>
          <a:xfrm>
            <a:off x="490540" y="5562799"/>
            <a:ext cx="11274051"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lang="en-US" sz="2000" dirty="0">
                <a:solidFill>
                  <a:srgbClr val="FFFFFF"/>
                </a:solidFill>
                <a:latin typeface="IntelOne Display Light" panose="020B0403020203020204" pitchFamily="34" charset="0"/>
                <a:sym typeface="Helvetica Neue"/>
              </a:rPr>
              <a:t>Role-Modeling I</a:t>
            </a:r>
            <a:r>
              <a:rPr kumimoji="0" lang="en-US" sz="2000" b="0" i="0" u="none" strike="noStrike" kern="1200" cap="none" spc="0" normalizeH="0" baseline="0" noProof="0" dirty="0" err="1">
                <a:ln>
                  <a:noFill/>
                </a:ln>
                <a:solidFill>
                  <a:srgbClr val="FFFFFF"/>
                </a:solidFill>
                <a:effectLst/>
                <a:uLnTx/>
                <a:uFillTx/>
                <a:latin typeface="IntelOne Display Light" panose="020B0403020203020204" pitchFamily="34" charset="0"/>
                <a:sym typeface="Helvetica Neue"/>
              </a:rPr>
              <a:t>ntel</a:t>
            </a:r>
            <a:r>
              <a:rPr kumimoji="0" lang="en-US" sz="2000" b="0" i="0" u="none" strike="noStrike" kern="1200" cap="none" spc="0" normalizeH="0" baseline="0" noProof="0" dirty="0">
                <a:ln>
                  <a:noFill/>
                </a:ln>
                <a:solidFill>
                  <a:srgbClr val="FFFFFF"/>
                </a:solidFill>
                <a:effectLst/>
                <a:uLnTx/>
                <a:uFillTx/>
                <a:latin typeface="IntelOne Display Light" panose="020B0403020203020204" pitchFamily="34" charset="0"/>
                <a:sym typeface="Helvetica Neue"/>
              </a:rPr>
              <a:t> Values</a:t>
            </a:r>
          </a:p>
        </p:txBody>
      </p:sp>
      <p:sp>
        <p:nvSpPr>
          <p:cNvPr id="19" name="Rectangle 18">
            <a:extLst>
              <a:ext uri="{FF2B5EF4-FFF2-40B4-BE49-F238E27FC236}">
                <a16:creationId xmlns:a16="http://schemas.microsoft.com/office/drawing/2014/main" id="{FFDC4378-D289-4FB0-86EB-EA5DD94FD595}"/>
              </a:ext>
            </a:extLst>
          </p:cNvPr>
          <p:cNvSpPr/>
          <p:nvPr/>
        </p:nvSpPr>
        <p:spPr>
          <a:xfrm>
            <a:off x="8118044" y="955846"/>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Single Corner Snipped 19">
            <a:extLst>
              <a:ext uri="{FF2B5EF4-FFF2-40B4-BE49-F238E27FC236}">
                <a16:creationId xmlns:a16="http://schemas.microsoft.com/office/drawing/2014/main" id="{0DE474EC-6E82-4435-A46F-566938E46207}"/>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CD6CEB22-A856-4D77-A3A1-5D4AA9317C7F}"/>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6365230C-1920-4270-A835-9A76CE3C4527}"/>
              </a:ext>
            </a:extLst>
          </p:cNvPr>
          <p:cNvSpPr/>
          <p:nvPr/>
        </p:nvSpPr>
        <p:spPr>
          <a:xfrm>
            <a:off x="4299933" y="969501"/>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Rectangle: Single Corner Snipped 15">
            <a:extLst>
              <a:ext uri="{FF2B5EF4-FFF2-40B4-BE49-F238E27FC236}">
                <a16:creationId xmlns:a16="http://schemas.microsoft.com/office/drawing/2014/main" id="{2AF95890-0AC6-489E-8F2C-184B06E18298}"/>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B2E70BAC-A744-448E-A9D2-76B8F4EB86AB}"/>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27CC0946-0254-4DA4-9D79-8940819873BC}"/>
              </a:ext>
            </a:extLst>
          </p:cNvPr>
          <p:cNvSpPr/>
          <p:nvPr/>
        </p:nvSpPr>
        <p:spPr>
          <a:xfrm>
            <a:off x="481821" y="971637"/>
            <a:ext cx="3631474" cy="4510643"/>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Rectangle: Single Corner Snipped 2">
            <a:extLst>
              <a:ext uri="{FF2B5EF4-FFF2-40B4-BE49-F238E27FC236}">
                <a16:creationId xmlns:a16="http://schemas.microsoft.com/office/drawing/2014/main" id="{3770A761-7ABC-4C27-8C3A-218D24EACB2B}"/>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Rounded Corners 1">
            <a:extLst>
              <a:ext uri="{FF2B5EF4-FFF2-40B4-BE49-F238E27FC236}">
                <a16:creationId xmlns:a16="http://schemas.microsoft.com/office/drawing/2014/main" id="{C89BA202-80B5-4482-B06D-1CE11605D169}"/>
              </a:ext>
            </a:extLst>
          </p:cNvPr>
          <p:cNvSpPr/>
          <p:nvPr/>
        </p:nvSpPr>
        <p:spPr>
          <a:xfrm>
            <a:off x="4288256" y="1115328"/>
            <a:ext cx="3645419" cy="436700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Fosters a culture of inclusion, innovation, and empowerment of others’ success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Builds trust and followership</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Develops technical talent &amp; community, actively recruits talent to Intel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Acts as a change-agent, challenging the status quo and surfacing issues even when uncomfortable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Admits mistakes, takes accountability and learns from failure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Effectively influences at all levels, across Intel and externally, through expert network- and relationship-building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Sets technical direction and serves as player-captain on technical teams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Aligns organizational goals to technical vision and desired outcomes</a:t>
            </a:r>
          </a:p>
        </p:txBody>
      </p:sp>
      <p:sp>
        <p:nvSpPr>
          <p:cNvPr id="9" name="Rectangle: Rounded Corners 1">
            <a:extLst>
              <a:ext uri="{FF2B5EF4-FFF2-40B4-BE49-F238E27FC236}">
                <a16:creationId xmlns:a16="http://schemas.microsoft.com/office/drawing/2014/main" id="{6EF0C4A5-2D0F-4317-B551-56C3F40114B1}"/>
              </a:ext>
            </a:extLst>
          </p:cNvPr>
          <p:cNvSpPr/>
          <p:nvPr/>
        </p:nvSpPr>
        <p:spPr>
          <a:xfrm>
            <a:off x="8215305" y="1339461"/>
            <a:ext cx="3467100" cy="4158030"/>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Formulates strategy to deliver leadership solutions for our internal and external customers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Focuses on and actively prioritizes solving Intel’s most important and complex technical (product and execution) problems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Leads delivery of solutions that consistently beat competitors</a:t>
            </a:r>
          </a:p>
          <a:p>
            <a:pPr marL="182880" marR="0" lvl="0" indent="-182880" algn="l" defTabSz="228600"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Invents breakthrough technical solutions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Influences industry standards</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Demonstrates a track record of relentless execution in bringing products and technologies to market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Shapes the technology ecosystems in which Intel participates, competes and wins</a:t>
            </a:r>
          </a:p>
        </p:txBody>
      </p:sp>
      <p:sp>
        <p:nvSpPr>
          <p:cNvPr id="10" name="Rectangle: Rounded Corners 1">
            <a:extLst>
              <a:ext uri="{FF2B5EF4-FFF2-40B4-BE49-F238E27FC236}">
                <a16:creationId xmlns:a16="http://schemas.microsoft.com/office/drawing/2014/main" id="{FCFC60E7-D1C4-4231-B09E-E07A5716EDE7}"/>
              </a:ext>
            </a:extLst>
          </p:cNvPr>
          <p:cNvSpPr/>
          <p:nvPr/>
        </p:nvSpPr>
        <p:spPr>
          <a:xfrm>
            <a:off x="509595" y="999672"/>
            <a:ext cx="3645419" cy="4399389"/>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50" b="1" i="0" u="none" strike="noStrike" kern="0" cap="none" spc="0" normalizeH="0" baseline="0" noProof="0" dirty="0">
              <a:ln>
                <a:noFill/>
              </a:ln>
              <a:solidFill>
                <a:srgbClr val="000000"/>
              </a:solidFill>
              <a:effectLst/>
              <a:uLnTx/>
              <a:uFillTx/>
              <a:latin typeface="Intel Clear"/>
              <a:sym typeface="Helvetica Neue"/>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Top domain expert recognized by Intel, industry, customers, and/or partners </a:t>
            </a:r>
          </a:p>
          <a:p>
            <a:pPr marL="182880" marR="0" lvl="0" indent="-182880" algn="l" defTabSz="2286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Trusted advisor for and influencer of  technologists and executives across Intel and industry </a:t>
            </a:r>
            <a:r>
              <a:rPr kumimoji="0" lang="en-US" sz="1200" b="0" i="0" u="none" strike="noStrike" kern="0" cap="none" spc="0" normalizeH="0" baseline="0" noProof="0" dirty="0">
                <a:ln>
                  <a:noFill/>
                </a:ln>
                <a:solidFill>
                  <a:srgbClr val="004A86"/>
                </a:solidFill>
                <a:effectLst/>
                <a:uLnTx/>
                <a:uFillTx/>
                <a:latin typeface="Intel Clear"/>
                <a:sym typeface="Helvetica Neue"/>
              </a:rPr>
              <a:t> </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Advocates for and is a personal example of continuous learning and relentless curiosity </a:t>
            </a:r>
            <a:endParaRPr kumimoji="0" lang="en-US" sz="1200" b="0" i="0" u="none" strike="noStrike" kern="0" cap="none" spc="0" normalizeH="0" baseline="0" noProof="0" dirty="0">
              <a:ln>
                <a:noFill/>
              </a:ln>
              <a:solidFill>
                <a:srgbClr val="004A86"/>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Networked across the company and industry with proven ownership for facilitating ideas and growing connections </a:t>
            </a:r>
            <a:endParaRPr kumimoji="0" lang="en-US" sz="1200" b="0" i="1" u="none" strike="noStrike" kern="0" cap="none" spc="0" normalizeH="0" baseline="0" noProof="0" dirty="0">
              <a:ln>
                <a:noFill/>
              </a:ln>
              <a:solidFill>
                <a:srgbClr val="000000"/>
              </a:solidFill>
              <a:effectLs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Synthesizer and simplifier of complex technical problems for a wide range of audiences </a:t>
            </a:r>
            <a:endParaRPr kumimoji="0" lang="en-US" sz="1200" b="0" i="1"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Exhibits expert-level judgement to negotiate trade-offs and develop pragmatic solutions</a:t>
            </a:r>
          </a:p>
          <a:p>
            <a:pPr marL="182880" marR="0" lvl="0" indent="-182880" algn="l" defTabSz="1219169" rtl="0" eaLnBrk="1" fontAlgn="auto" latinLnBrk="0" hangingPunct="0">
              <a:lnSpc>
                <a:spcPct val="100000"/>
              </a:lnSpc>
              <a:spcBef>
                <a:spcPts val="0"/>
              </a:spcBef>
              <a:spcAft>
                <a:spcPts val="600"/>
              </a:spcAft>
              <a:buClrTx/>
              <a:buSzTx/>
              <a:buFont typeface="Wingdings" panose="05000000000000000000" pitchFamily="2" charset="2"/>
              <a:buChar char="q"/>
              <a:tabLst/>
              <a:defRPr/>
            </a:pPr>
            <a:r>
              <a:rPr kumimoji="0" lang="en-US" sz="1200" b="0" i="0" u="none" strike="noStrike" kern="0" cap="none" spc="0" normalizeH="0" baseline="0" noProof="0" dirty="0">
                <a:ln>
                  <a:noFill/>
                </a:ln>
                <a:solidFill>
                  <a:srgbClr val="000000"/>
                </a:solidFill>
                <a:effectLst/>
                <a:uLnTx/>
                <a:uFillTx/>
                <a:latin typeface="Intel Clear"/>
                <a:sym typeface="Helvetica Neue"/>
              </a:rPr>
              <a:t>Anticipates emerging trends and future customer needs</a:t>
            </a:r>
            <a:endParaRPr kumimoji="0" lang="en-US" sz="1250" b="0" i="0" u="none" strike="noStrike" kern="0" cap="none" spc="0" normalizeH="0" baseline="0" noProof="0" dirty="0">
              <a:ln>
                <a:noFill/>
              </a:ln>
              <a:solidFill>
                <a:srgbClr val="000000"/>
              </a:solidFill>
              <a:effectLst/>
              <a:highlight>
                <a:srgbClr val="FFFF00"/>
              </a:highlight>
              <a:uLnTx/>
              <a:uFillTx/>
              <a:latin typeface="Intel Clear"/>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250" b="0" i="0" u="none" strike="noStrike" kern="0" cap="none" spc="0" normalizeH="0" baseline="0" noProof="0" dirty="0">
              <a:ln>
                <a:noFill/>
              </a:ln>
              <a:solidFill>
                <a:srgbClr val="00B050"/>
              </a:solidFill>
              <a:effectLst/>
              <a:uLnTx/>
              <a:uFillTx/>
              <a:latin typeface="Intel Clear"/>
              <a:sym typeface="Helvetica Neue"/>
            </a:endParaRPr>
          </a:p>
        </p:txBody>
      </p:sp>
      <p:sp>
        <p:nvSpPr>
          <p:cNvPr id="12" name="Rectangle: Rounded Corners 1">
            <a:extLst>
              <a:ext uri="{FF2B5EF4-FFF2-40B4-BE49-F238E27FC236}">
                <a16:creationId xmlns:a16="http://schemas.microsoft.com/office/drawing/2014/main" id="{515BD220-2ADE-40B5-9690-6B1064222C18}"/>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6" name="Rectangle 5">
            <a:extLst>
              <a:ext uri="{FF2B5EF4-FFF2-40B4-BE49-F238E27FC236}">
                <a16:creationId xmlns:a16="http://schemas.microsoft.com/office/drawing/2014/main" id="{D48F5146-1072-4341-81F9-06198C670862}"/>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D5E85919-88FE-4A66-B0EB-060218FE27A5}"/>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7" name="Rectangle: Rounded Corners 1">
            <a:extLst>
              <a:ext uri="{FF2B5EF4-FFF2-40B4-BE49-F238E27FC236}">
                <a16:creationId xmlns:a16="http://schemas.microsoft.com/office/drawing/2014/main" id="{5F776884-1863-419E-9F86-AC258443D7B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21" name="Rectangle: Rounded Corners 1">
            <a:extLst>
              <a:ext uri="{FF2B5EF4-FFF2-40B4-BE49-F238E27FC236}">
                <a16:creationId xmlns:a16="http://schemas.microsoft.com/office/drawing/2014/main" id="{8A351932-232D-4B3B-A387-FE683D5CE6F8}"/>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23" name="TextBox 22">
            <a:extLst>
              <a:ext uri="{FF2B5EF4-FFF2-40B4-BE49-F238E27FC236}">
                <a16:creationId xmlns:a16="http://schemas.microsoft.com/office/drawing/2014/main" id="{2F92F9BE-1BE6-4508-ACB2-215CB7A9E7FF}"/>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24" name="TextBox 23">
            <a:extLst>
              <a:ext uri="{FF2B5EF4-FFF2-40B4-BE49-F238E27FC236}">
                <a16:creationId xmlns:a16="http://schemas.microsoft.com/office/drawing/2014/main" id="{BBF64046-DA6D-4E5D-8C10-0A59E6E21EAF}"/>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sp>
        <p:nvSpPr>
          <p:cNvPr id="30" name="Rectangle: Rounded Corners 1">
            <a:extLst>
              <a:ext uri="{FF2B5EF4-FFF2-40B4-BE49-F238E27FC236}">
                <a16:creationId xmlns:a16="http://schemas.microsoft.com/office/drawing/2014/main" id="{17DC4174-4983-4CBC-8C48-31724F195A86}"/>
              </a:ext>
            </a:extLst>
          </p:cNvPr>
          <p:cNvSpPr/>
          <p:nvPr/>
        </p:nvSpPr>
        <p:spPr>
          <a:xfrm>
            <a:off x="247636" y="5580767"/>
            <a:ext cx="11274050" cy="690714"/>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228600" rtl="0" eaLnBrk="1" fontAlgn="auto" latinLnBrk="0" hangingPunct="1">
              <a:lnSpc>
                <a:spcPct val="100000"/>
              </a:lnSpc>
              <a:spcBef>
                <a:spcPts val="0"/>
              </a:spcBef>
              <a:spcAft>
                <a:spcPts val="600"/>
              </a:spcAft>
              <a:buClrTx/>
              <a:buSzTx/>
              <a:tabLst/>
              <a:defRPr/>
            </a:pPr>
            <a:endParaRPr kumimoji="0" lang="en-US" sz="1250" b="0" i="0" u="none" strike="noStrike" kern="0" cap="none" spc="0" normalizeH="0" baseline="0" noProof="0" dirty="0">
              <a:ln>
                <a:noFill/>
              </a:ln>
              <a:solidFill>
                <a:srgbClr val="FFFFFF"/>
              </a:solidFill>
              <a:effectLst/>
              <a:uLnTx/>
              <a:uFillTx/>
              <a:latin typeface="Intel Clear"/>
              <a:sym typeface="Helvetica Neue"/>
            </a:endParaRPr>
          </a:p>
        </p:txBody>
      </p:sp>
      <p:sp>
        <p:nvSpPr>
          <p:cNvPr id="27" name="Title 1">
            <a:extLst>
              <a:ext uri="{FF2B5EF4-FFF2-40B4-BE49-F238E27FC236}">
                <a16:creationId xmlns:a16="http://schemas.microsoft.com/office/drawing/2014/main" id="{1B09BFFC-A4BE-45A0-992E-33AF33C18BD6}"/>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Pre-Assessment Worksheet for </a:t>
            </a:r>
            <a:r>
              <a:rPr lang="en-US" sz="3600" dirty="0" err="1"/>
              <a:t>Archita</a:t>
            </a:r>
            <a:r>
              <a:rPr lang="en-US" sz="3600" dirty="0"/>
              <a:t> Sengupta </a:t>
            </a:r>
          </a:p>
        </p:txBody>
      </p:sp>
      <p:graphicFrame>
        <p:nvGraphicFramePr>
          <p:cNvPr id="11" name="Table 13">
            <a:extLst>
              <a:ext uri="{FF2B5EF4-FFF2-40B4-BE49-F238E27FC236}">
                <a16:creationId xmlns:a16="http://schemas.microsoft.com/office/drawing/2014/main" id="{F35B6763-693B-4B08-82C4-02A4802E6DF9}"/>
              </a:ext>
            </a:extLst>
          </p:cNvPr>
          <p:cNvGraphicFramePr>
            <a:graphicFrameLocks noGrp="1"/>
          </p:cNvGraphicFramePr>
          <p:nvPr/>
        </p:nvGraphicFramePr>
        <p:xfrm>
          <a:off x="490539" y="6018980"/>
          <a:ext cx="11301120" cy="335752"/>
        </p:xfrm>
        <a:graphic>
          <a:graphicData uri="http://schemas.openxmlformats.org/drawingml/2006/table">
            <a:tbl>
              <a:tblPr firstRow="1" bandRow="1">
                <a:tableStyleId>{5C22544A-7EE6-4342-B048-85BDC9FD1C3A}</a:tableStyleId>
              </a:tblPr>
              <a:tblGrid>
                <a:gridCol w="1883520">
                  <a:extLst>
                    <a:ext uri="{9D8B030D-6E8A-4147-A177-3AD203B41FA5}">
                      <a16:colId xmlns:a16="http://schemas.microsoft.com/office/drawing/2014/main" val="3497724518"/>
                    </a:ext>
                  </a:extLst>
                </a:gridCol>
                <a:gridCol w="1883520">
                  <a:extLst>
                    <a:ext uri="{9D8B030D-6E8A-4147-A177-3AD203B41FA5}">
                      <a16:colId xmlns:a16="http://schemas.microsoft.com/office/drawing/2014/main" val="2188627180"/>
                    </a:ext>
                  </a:extLst>
                </a:gridCol>
                <a:gridCol w="1883520">
                  <a:extLst>
                    <a:ext uri="{9D8B030D-6E8A-4147-A177-3AD203B41FA5}">
                      <a16:colId xmlns:a16="http://schemas.microsoft.com/office/drawing/2014/main" val="4163934299"/>
                    </a:ext>
                  </a:extLst>
                </a:gridCol>
                <a:gridCol w="1883520">
                  <a:extLst>
                    <a:ext uri="{9D8B030D-6E8A-4147-A177-3AD203B41FA5}">
                      <a16:colId xmlns:a16="http://schemas.microsoft.com/office/drawing/2014/main" val="2969311656"/>
                    </a:ext>
                  </a:extLst>
                </a:gridCol>
                <a:gridCol w="1883520">
                  <a:extLst>
                    <a:ext uri="{9D8B030D-6E8A-4147-A177-3AD203B41FA5}">
                      <a16:colId xmlns:a16="http://schemas.microsoft.com/office/drawing/2014/main" val="246304719"/>
                    </a:ext>
                  </a:extLst>
                </a:gridCol>
                <a:gridCol w="1883520">
                  <a:extLst>
                    <a:ext uri="{9D8B030D-6E8A-4147-A177-3AD203B41FA5}">
                      <a16:colId xmlns:a16="http://schemas.microsoft.com/office/drawing/2014/main" val="583226442"/>
                    </a:ext>
                  </a:extLst>
                </a:gridCol>
              </a:tblGrid>
              <a:tr h="335752">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Customer Obsessed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One 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Truth &amp; Transparency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q"/>
                      </a:pPr>
                      <a:r>
                        <a:rPr lang="en-US" sz="1200" b="0" dirty="0">
                          <a:solidFill>
                            <a:schemeClr val="tx1"/>
                          </a:solidFill>
                          <a:latin typeface="Intel Clear" panose="020B0604020203020204" pitchFamily="34" charset="0"/>
                          <a:ea typeface="Intel Clear" panose="020B0604020203020204" pitchFamily="34" charset="0"/>
                          <a:cs typeface="Intel Clear" panose="020B0604020203020204" pitchFamily="34" charset="0"/>
                        </a:rPr>
                        <a:t>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18582"/>
                  </a:ext>
                </a:extLst>
              </a:tr>
            </a:tbl>
          </a:graphicData>
        </a:graphic>
      </p:graphicFrame>
      <p:graphicFrame>
        <p:nvGraphicFramePr>
          <p:cNvPr id="14" name="Table 30">
            <a:extLst>
              <a:ext uri="{FF2B5EF4-FFF2-40B4-BE49-F238E27FC236}">
                <a16:creationId xmlns:a16="http://schemas.microsoft.com/office/drawing/2014/main" id="{3F5E8CA4-A2AC-474C-88FA-15770F9CC60E}"/>
              </a:ext>
            </a:extLst>
          </p:cNvPr>
          <p:cNvGraphicFramePr>
            <a:graphicFrameLocks noGrp="1"/>
          </p:cNvGraphicFramePr>
          <p:nvPr/>
        </p:nvGraphicFramePr>
        <p:xfrm>
          <a:off x="472191" y="5166156"/>
          <a:ext cx="11246274" cy="414203"/>
        </p:xfrm>
        <a:graphic>
          <a:graphicData uri="http://schemas.openxmlformats.org/drawingml/2006/table">
            <a:tbl>
              <a:tblPr firstRow="1" bandRow="1">
                <a:tableStyleId>{5C22544A-7EE6-4342-B048-85BDC9FD1C3A}</a:tableStyleId>
              </a:tblPr>
              <a:tblGrid>
                <a:gridCol w="749752">
                  <a:extLst>
                    <a:ext uri="{9D8B030D-6E8A-4147-A177-3AD203B41FA5}">
                      <a16:colId xmlns:a16="http://schemas.microsoft.com/office/drawing/2014/main" val="3199267604"/>
                    </a:ext>
                  </a:extLst>
                </a:gridCol>
                <a:gridCol w="749751">
                  <a:extLst>
                    <a:ext uri="{9D8B030D-6E8A-4147-A177-3AD203B41FA5}">
                      <a16:colId xmlns:a16="http://schemas.microsoft.com/office/drawing/2014/main" val="2041245125"/>
                    </a:ext>
                  </a:extLst>
                </a:gridCol>
                <a:gridCol w="749752">
                  <a:extLst>
                    <a:ext uri="{9D8B030D-6E8A-4147-A177-3AD203B41FA5}">
                      <a16:colId xmlns:a16="http://schemas.microsoft.com/office/drawing/2014/main" val="2806199974"/>
                    </a:ext>
                  </a:extLst>
                </a:gridCol>
                <a:gridCol w="749751">
                  <a:extLst>
                    <a:ext uri="{9D8B030D-6E8A-4147-A177-3AD203B41FA5}">
                      <a16:colId xmlns:a16="http://schemas.microsoft.com/office/drawing/2014/main" val="3501614822"/>
                    </a:ext>
                  </a:extLst>
                </a:gridCol>
                <a:gridCol w="749752">
                  <a:extLst>
                    <a:ext uri="{9D8B030D-6E8A-4147-A177-3AD203B41FA5}">
                      <a16:colId xmlns:a16="http://schemas.microsoft.com/office/drawing/2014/main" val="3610906465"/>
                    </a:ext>
                  </a:extLst>
                </a:gridCol>
                <a:gridCol w="749752">
                  <a:extLst>
                    <a:ext uri="{9D8B030D-6E8A-4147-A177-3AD203B41FA5}">
                      <a16:colId xmlns:a16="http://schemas.microsoft.com/office/drawing/2014/main" val="1627277612"/>
                    </a:ext>
                  </a:extLst>
                </a:gridCol>
                <a:gridCol w="749751">
                  <a:extLst>
                    <a:ext uri="{9D8B030D-6E8A-4147-A177-3AD203B41FA5}">
                      <a16:colId xmlns:a16="http://schemas.microsoft.com/office/drawing/2014/main" val="1883189581"/>
                    </a:ext>
                  </a:extLst>
                </a:gridCol>
                <a:gridCol w="749752">
                  <a:extLst>
                    <a:ext uri="{9D8B030D-6E8A-4147-A177-3AD203B41FA5}">
                      <a16:colId xmlns:a16="http://schemas.microsoft.com/office/drawing/2014/main" val="566584735"/>
                    </a:ext>
                  </a:extLst>
                </a:gridCol>
                <a:gridCol w="749751">
                  <a:extLst>
                    <a:ext uri="{9D8B030D-6E8A-4147-A177-3AD203B41FA5}">
                      <a16:colId xmlns:a16="http://schemas.microsoft.com/office/drawing/2014/main" val="3551350979"/>
                    </a:ext>
                  </a:extLst>
                </a:gridCol>
                <a:gridCol w="749752">
                  <a:extLst>
                    <a:ext uri="{9D8B030D-6E8A-4147-A177-3AD203B41FA5}">
                      <a16:colId xmlns:a16="http://schemas.microsoft.com/office/drawing/2014/main" val="2251114251"/>
                    </a:ext>
                  </a:extLst>
                </a:gridCol>
                <a:gridCol w="749752">
                  <a:extLst>
                    <a:ext uri="{9D8B030D-6E8A-4147-A177-3AD203B41FA5}">
                      <a16:colId xmlns:a16="http://schemas.microsoft.com/office/drawing/2014/main" val="2077095743"/>
                    </a:ext>
                  </a:extLst>
                </a:gridCol>
                <a:gridCol w="749751">
                  <a:extLst>
                    <a:ext uri="{9D8B030D-6E8A-4147-A177-3AD203B41FA5}">
                      <a16:colId xmlns:a16="http://schemas.microsoft.com/office/drawing/2014/main" val="1895903680"/>
                    </a:ext>
                  </a:extLst>
                </a:gridCol>
                <a:gridCol w="749752">
                  <a:extLst>
                    <a:ext uri="{9D8B030D-6E8A-4147-A177-3AD203B41FA5}">
                      <a16:colId xmlns:a16="http://schemas.microsoft.com/office/drawing/2014/main" val="3910952752"/>
                    </a:ext>
                  </a:extLst>
                </a:gridCol>
                <a:gridCol w="749751">
                  <a:extLst>
                    <a:ext uri="{9D8B030D-6E8A-4147-A177-3AD203B41FA5}">
                      <a16:colId xmlns:a16="http://schemas.microsoft.com/office/drawing/2014/main" val="4095838403"/>
                    </a:ext>
                  </a:extLst>
                </a:gridCol>
                <a:gridCol w="749752">
                  <a:extLst>
                    <a:ext uri="{9D8B030D-6E8A-4147-A177-3AD203B41FA5}">
                      <a16:colId xmlns:a16="http://schemas.microsoft.com/office/drawing/2014/main" val="3275957105"/>
                    </a:ext>
                  </a:extLst>
                </a:gridCol>
              </a:tblGrid>
              <a:tr h="414203">
                <a:tc>
                  <a:txBody>
                    <a:bodyPr/>
                    <a:lstStyle/>
                    <a:p>
                      <a:pPr algn="ctr"/>
                      <a:r>
                        <a:rPr lang="en-US" sz="1400" dirty="0">
                          <a:solidFill>
                            <a:schemeClr val="bg1"/>
                          </a:solidFill>
                        </a:rPr>
                        <a:t>1</a:t>
                      </a:r>
                    </a:p>
                  </a:txBody>
                  <a:tcPr>
                    <a:solidFill>
                      <a:srgbClr val="3333FF"/>
                    </a:solidFill>
                  </a:tcPr>
                </a:tc>
                <a:tc>
                  <a:txBody>
                    <a:bodyPr/>
                    <a:lstStyle/>
                    <a:p>
                      <a:pPr algn="ctr"/>
                      <a:r>
                        <a:rPr lang="en-US" sz="1400" dirty="0">
                          <a:solidFill>
                            <a:schemeClr val="bg1"/>
                          </a:solidFill>
                        </a:rPr>
                        <a:t>2</a:t>
                      </a:r>
                    </a:p>
                  </a:txBody>
                  <a:tcPr>
                    <a:solidFill>
                      <a:srgbClr val="3333FF"/>
                    </a:solidFill>
                  </a:tcPr>
                </a:tc>
                <a:tc>
                  <a:txBody>
                    <a:bodyPr/>
                    <a:lstStyle/>
                    <a:p>
                      <a:pPr algn="ctr"/>
                      <a:r>
                        <a:rPr lang="en-US" sz="1400" dirty="0">
                          <a:solidFill>
                            <a:schemeClr val="bg1"/>
                          </a:solidFill>
                        </a:rPr>
                        <a:t>3</a:t>
                      </a:r>
                    </a:p>
                  </a:txBody>
                  <a:tcPr>
                    <a:solidFill>
                      <a:srgbClr val="3333FF"/>
                    </a:solidFill>
                  </a:tcPr>
                </a:tc>
                <a:tc>
                  <a:txBody>
                    <a:bodyPr/>
                    <a:lstStyle/>
                    <a:p>
                      <a:pPr algn="ctr"/>
                      <a:r>
                        <a:rPr lang="en-US" sz="1400" dirty="0">
                          <a:solidFill>
                            <a:schemeClr val="bg1"/>
                          </a:solidFill>
                        </a:rPr>
                        <a:t>4</a:t>
                      </a:r>
                    </a:p>
                  </a:txBody>
                  <a:tcPr>
                    <a:solidFill>
                      <a:srgbClr val="3333FF"/>
                    </a:solidFill>
                  </a:tcPr>
                </a:tc>
                <a:tc>
                  <a:txBody>
                    <a:bodyPr/>
                    <a:lstStyle/>
                    <a:p>
                      <a:pPr algn="ctr"/>
                      <a:r>
                        <a:rPr lang="en-US" sz="1400" dirty="0">
                          <a:solidFill>
                            <a:schemeClr val="bg1"/>
                          </a:solidFill>
                        </a:rPr>
                        <a:t>5</a:t>
                      </a:r>
                    </a:p>
                  </a:txBody>
                  <a:tcPr>
                    <a:solidFill>
                      <a:srgbClr val="3333FF"/>
                    </a:solidFill>
                  </a:tcPr>
                </a:tc>
                <a:tc>
                  <a:txBody>
                    <a:bodyPr/>
                    <a:lstStyle/>
                    <a:p>
                      <a:pPr algn="ctr"/>
                      <a:r>
                        <a:rPr lang="en-US" sz="1200" dirty="0"/>
                        <a:t>1</a:t>
                      </a:r>
                    </a:p>
                  </a:txBody>
                  <a:tcPr>
                    <a:solidFill>
                      <a:schemeClr val="accent2">
                        <a:lumMod val="75000"/>
                      </a:schemeClr>
                    </a:solidFill>
                  </a:tcPr>
                </a:tc>
                <a:tc>
                  <a:txBody>
                    <a:bodyPr/>
                    <a:lstStyle/>
                    <a:p>
                      <a:pPr algn="ctr"/>
                      <a:r>
                        <a:rPr lang="en-US" sz="1200" dirty="0"/>
                        <a:t>2</a:t>
                      </a:r>
                    </a:p>
                  </a:txBody>
                  <a:tcPr>
                    <a:solidFill>
                      <a:schemeClr val="accent2">
                        <a:lumMod val="75000"/>
                      </a:schemeClr>
                    </a:solidFill>
                  </a:tcPr>
                </a:tc>
                <a:tc>
                  <a:txBody>
                    <a:bodyPr/>
                    <a:lstStyle/>
                    <a:p>
                      <a:pPr algn="ctr"/>
                      <a:r>
                        <a:rPr lang="en-US" sz="1200" dirty="0"/>
                        <a:t>3</a:t>
                      </a:r>
                    </a:p>
                  </a:txBody>
                  <a:tcPr>
                    <a:solidFill>
                      <a:schemeClr val="accent2">
                        <a:lumMod val="75000"/>
                      </a:schemeClr>
                    </a:solidFill>
                  </a:tcPr>
                </a:tc>
                <a:tc>
                  <a:txBody>
                    <a:bodyPr/>
                    <a:lstStyle/>
                    <a:p>
                      <a:pPr algn="ctr"/>
                      <a:r>
                        <a:rPr lang="en-US" sz="1200" dirty="0"/>
                        <a:t>4</a:t>
                      </a:r>
                    </a:p>
                  </a:txBody>
                  <a:tcPr>
                    <a:solidFill>
                      <a:schemeClr val="accent2">
                        <a:lumMod val="75000"/>
                      </a:schemeClr>
                    </a:solidFill>
                  </a:tcPr>
                </a:tc>
                <a:tc>
                  <a:txBody>
                    <a:bodyPr/>
                    <a:lstStyle/>
                    <a:p>
                      <a:pPr algn="ctr"/>
                      <a:r>
                        <a:rPr lang="en-US" sz="1200" dirty="0"/>
                        <a:t>5</a:t>
                      </a:r>
                    </a:p>
                  </a:txBody>
                  <a:tcPr>
                    <a:solidFill>
                      <a:schemeClr val="accent2">
                        <a:lumMod val="75000"/>
                      </a:schemeClr>
                    </a:solidFill>
                  </a:tcPr>
                </a:tc>
                <a:tc>
                  <a:txBody>
                    <a:bodyPr/>
                    <a:lstStyle/>
                    <a:p>
                      <a:pPr algn="ctr"/>
                      <a:r>
                        <a:rPr lang="en-US" sz="1200" dirty="0"/>
                        <a:t>1</a:t>
                      </a:r>
                    </a:p>
                  </a:txBody>
                  <a:tcPr>
                    <a:solidFill>
                      <a:srgbClr val="006699"/>
                    </a:solidFill>
                  </a:tcPr>
                </a:tc>
                <a:tc>
                  <a:txBody>
                    <a:bodyPr/>
                    <a:lstStyle/>
                    <a:p>
                      <a:pPr algn="ctr"/>
                      <a:r>
                        <a:rPr lang="en-US" sz="1200" dirty="0"/>
                        <a:t>2</a:t>
                      </a:r>
                    </a:p>
                  </a:txBody>
                  <a:tcPr>
                    <a:solidFill>
                      <a:srgbClr val="006699"/>
                    </a:solidFill>
                  </a:tcPr>
                </a:tc>
                <a:tc>
                  <a:txBody>
                    <a:bodyPr/>
                    <a:lstStyle/>
                    <a:p>
                      <a:pPr algn="ctr"/>
                      <a:r>
                        <a:rPr lang="en-US" sz="1200" dirty="0"/>
                        <a:t>3</a:t>
                      </a:r>
                    </a:p>
                  </a:txBody>
                  <a:tcPr>
                    <a:solidFill>
                      <a:srgbClr val="006699"/>
                    </a:solidFill>
                  </a:tcPr>
                </a:tc>
                <a:tc>
                  <a:txBody>
                    <a:bodyPr/>
                    <a:lstStyle/>
                    <a:p>
                      <a:pPr algn="ctr"/>
                      <a:r>
                        <a:rPr lang="en-US" sz="1200" dirty="0"/>
                        <a:t>4</a:t>
                      </a:r>
                    </a:p>
                  </a:txBody>
                  <a:tcPr>
                    <a:solidFill>
                      <a:srgbClr val="006699"/>
                    </a:solidFill>
                  </a:tcPr>
                </a:tc>
                <a:tc>
                  <a:txBody>
                    <a:bodyPr/>
                    <a:lstStyle/>
                    <a:p>
                      <a:pPr algn="ctr"/>
                      <a:r>
                        <a:rPr lang="en-US" sz="1200" dirty="0"/>
                        <a:t>5</a:t>
                      </a:r>
                    </a:p>
                  </a:txBody>
                  <a:tcPr>
                    <a:solidFill>
                      <a:srgbClr val="006699"/>
                    </a:solidFill>
                  </a:tcPr>
                </a:tc>
                <a:extLst>
                  <a:ext uri="{0D108BD9-81ED-4DB2-BD59-A6C34878D82A}">
                    <a16:rowId xmlns:a16="http://schemas.microsoft.com/office/drawing/2014/main" val="1243793485"/>
                  </a:ext>
                </a:extLst>
              </a:tr>
            </a:tbl>
          </a:graphicData>
        </a:graphic>
      </p:graphicFrame>
      <p:graphicFrame>
        <p:nvGraphicFramePr>
          <p:cNvPr id="31" name="Table 31">
            <a:extLst>
              <a:ext uri="{FF2B5EF4-FFF2-40B4-BE49-F238E27FC236}">
                <a16:creationId xmlns:a16="http://schemas.microsoft.com/office/drawing/2014/main" id="{B02ED52A-4561-4FD8-B2C4-C6B7F615D545}"/>
              </a:ext>
            </a:extLst>
          </p:cNvPr>
          <p:cNvGraphicFramePr>
            <a:graphicFrameLocks noGrp="1"/>
          </p:cNvGraphicFramePr>
          <p:nvPr/>
        </p:nvGraphicFramePr>
        <p:xfrm>
          <a:off x="490539" y="6363487"/>
          <a:ext cx="11301120" cy="457200"/>
        </p:xfrm>
        <a:graphic>
          <a:graphicData uri="http://schemas.openxmlformats.org/drawingml/2006/table">
            <a:tbl>
              <a:tblPr firstRow="1" bandRow="1">
                <a:tableStyleId>{5C22544A-7EE6-4342-B048-85BDC9FD1C3A}</a:tableStyleId>
              </a:tblPr>
              <a:tblGrid>
                <a:gridCol w="5649004">
                  <a:extLst>
                    <a:ext uri="{9D8B030D-6E8A-4147-A177-3AD203B41FA5}">
                      <a16:colId xmlns:a16="http://schemas.microsoft.com/office/drawing/2014/main" val="3263532782"/>
                    </a:ext>
                  </a:extLst>
                </a:gridCol>
                <a:gridCol w="5652116">
                  <a:extLst>
                    <a:ext uri="{9D8B030D-6E8A-4147-A177-3AD203B41FA5}">
                      <a16:colId xmlns:a16="http://schemas.microsoft.com/office/drawing/2014/main" val="3047675874"/>
                    </a:ext>
                  </a:extLst>
                </a:gridCol>
              </a:tblGrid>
              <a:tr h="370840">
                <a:tc>
                  <a:txBody>
                    <a:bodyPr/>
                    <a:lstStyle/>
                    <a:p>
                      <a:pPr marL="171450" indent="-171450">
                        <a:buFont typeface="Wingdings" panose="05000000000000000000" pitchFamily="2" charset="2"/>
                        <a:buChar char="q"/>
                      </a:pPr>
                      <a:r>
                        <a:rPr lang="en-US" sz="1200" b="0" dirty="0">
                          <a:solidFill>
                            <a:schemeClr val="tx1"/>
                          </a:solidFill>
                        </a:rPr>
                        <a:t>Ready for the PE/SPE role       </a:t>
                      </a:r>
                    </a:p>
                    <a:p>
                      <a:pPr marL="171450" indent="-171450">
                        <a:buFont typeface="Wingdings" panose="05000000000000000000" pitchFamily="2" charset="2"/>
                        <a:buChar char="q"/>
                      </a:pPr>
                      <a:r>
                        <a:rPr lang="en-US" sz="1200" b="0" dirty="0">
                          <a:solidFill>
                            <a:schemeClr val="tx1"/>
                          </a:solidFill>
                        </a:rPr>
                        <a:t>Recommend Committee hears from Nominee’s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dirty="0">
                          <a:solidFill>
                            <a:schemeClr val="tx1"/>
                          </a:solidFill>
                        </a:rPr>
                        <a:t>Not Ready for PE/SPE role</a:t>
                      </a:r>
                    </a:p>
                    <a:p>
                      <a:pPr marL="0" indent="0">
                        <a:buFont typeface="Wingdings" panose="05000000000000000000" pitchFamily="2" charset="2"/>
                        <a:buNone/>
                      </a:pPr>
                      <a:r>
                        <a:rPr lang="en-US" sz="1200" b="0" dirty="0">
                          <a:solidFill>
                            <a:schemeClr val="tx1"/>
                          </a:solidFill>
                        </a:rPr>
                        <a:t>If Not Ready, provide reason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914686"/>
                  </a:ext>
                </a:extLst>
              </a:tr>
            </a:tbl>
          </a:graphicData>
        </a:graphic>
      </p:graphicFrame>
      <p:grpSp>
        <p:nvGrpSpPr>
          <p:cNvPr id="7" name="Group 6">
            <a:extLst>
              <a:ext uri="{FF2B5EF4-FFF2-40B4-BE49-F238E27FC236}">
                <a16:creationId xmlns:a16="http://schemas.microsoft.com/office/drawing/2014/main" id="{F290FEED-580E-D84F-822A-4EFA01DAD424}"/>
              </a:ext>
            </a:extLst>
          </p:cNvPr>
          <p:cNvGrpSpPr/>
          <p:nvPr/>
        </p:nvGrpSpPr>
        <p:grpSpPr>
          <a:xfrm>
            <a:off x="600120" y="1927264"/>
            <a:ext cx="144000" cy="165600"/>
            <a:chOff x="600120" y="1927264"/>
            <a:chExt cx="144000" cy="1656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65DD741-E871-6045-8C5A-301A3013BC7B}"/>
                    </a:ext>
                  </a:extLst>
                </p14:cNvPr>
                <p14:cNvContentPartPr/>
                <p14:nvPr/>
              </p14:nvContentPartPr>
              <p14:xfrm>
                <a:off x="600120" y="1940224"/>
                <a:ext cx="133560" cy="93960"/>
              </p14:xfrm>
            </p:contentPart>
          </mc:Choice>
          <mc:Fallback xmlns="">
            <p:pic>
              <p:nvPicPr>
                <p:cNvPr id="2" name="Ink 1">
                  <a:extLst>
                    <a:ext uri="{FF2B5EF4-FFF2-40B4-BE49-F238E27FC236}">
                      <a16:creationId xmlns:a16="http://schemas.microsoft.com/office/drawing/2014/main" id="{B65DD741-E871-6045-8C5A-301A3013BC7B}"/>
                    </a:ext>
                  </a:extLst>
                </p:cNvPr>
                <p:cNvPicPr/>
                <p:nvPr/>
              </p:nvPicPr>
              <p:blipFill>
                <a:blip r:embed="rId4"/>
                <a:stretch>
                  <a:fillRect/>
                </a:stretch>
              </p:blipFill>
              <p:spPr>
                <a:xfrm>
                  <a:off x="584682" y="1924744"/>
                  <a:ext cx="164078"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C89154D-EB9E-8F4C-9571-45F43B3F1880}"/>
                    </a:ext>
                  </a:extLst>
                </p14:cNvPr>
                <p14:cNvContentPartPr/>
                <p14:nvPr/>
              </p14:nvContentPartPr>
              <p14:xfrm>
                <a:off x="615240" y="1927264"/>
                <a:ext cx="128880" cy="165600"/>
              </p14:xfrm>
            </p:contentPart>
          </mc:Choice>
          <mc:Fallback xmlns="">
            <p:pic>
              <p:nvPicPr>
                <p:cNvPr id="5" name="Ink 4">
                  <a:extLst>
                    <a:ext uri="{FF2B5EF4-FFF2-40B4-BE49-F238E27FC236}">
                      <a16:creationId xmlns:a16="http://schemas.microsoft.com/office/drawing/2014/main" id="{2C89154D-EB9E-8F4C-9571-45F43B3F1880}"/>
                    </a:ext>
                  </a:extLst>
                </p:cNvPr>
                <p:cNvPicPr/>
                <p:nvPr/>
              </p:nvPicPr>
              <p:blipFill>
                <a:blip r:embed="rId6"/>
                <a:stretch>
                  <a:fillRect/>
                </a:stretch>
              </p:blipFill>
              <p:spPr>
                <a:xfrm>
                  <a:off x="599760" y="1911818"/>
                  <a:ext cx="159480" cy="19613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F7261270-9CED-A748-BF6D-4B6923705A7B}"/>
                  </a:ext>
                </a:extLst>
              </p14:cNvPr>
              <p14:cNvContentPartPr/>
              <p14:nvPr/>
            </p14:nvContentPartPr>
            <p14:xfrm>
              <a:off x="4181752" y="4477553"/>
              <a:ext cx="15480" cy="15480"/>
            </p14:xfrm>
          </p:contentPart>
        </mc:Choice>
        <mc:Fallback xmlns="">
          <p:pic>
            <p:nvPicPr>
              <p:cNvPr id="25" name="Ink 24">
                <a:extLst>
                  <a:ext uri="{FF2B5EF4-FFF2-40B4-BE49-F238E27FC236}">
                    <a16:creationId xmlns:a16="http://schemas.microsoft.com/office/drawing/2014/main" id="{F7261270-9CED-A748-BF6D-4B6923705A7B}"/>
                  </a:ext>
                </a:extLst>
              </p:cNvPr>
              <p:cNvPicPr/>
              <p:nvPr/>
            </p:nvPicPr>
            <p:blipFill>
              <a:blip r:embed="rId8"/>
              <a:stretch>
                <a:fillRect/>
              </a:stretch>
            </p:blipFill>
            <p:spPr>
              <a:xfrm>
                <a:off x="4166272" y="4462073"/>
                <a:ext cx="46080" cy="46080"/>
              </a:xfrm>
              <a:prstGeom prst="rect">
                <a:avLst/>
              </a:prstGeom>
            </p:spPr>
          </p:pic>
        </mc:Fallback>
      </mc:AlternateContent>
      <p:grpSp>
        <p:nvGrpSpPr>
          <p:cNvPr id="33" name="Group 32">
            <a:extLst>
              <a:ext uri="{FF2B5EF4-FFF2-40B4-BE49-F238E27FC236}">
                <a16:creationId xmlns:a16="http://schemas.microsoft.com/office/drawing/2014/main" id="{8BB19A66-E8BC-D944-91C3-B571CC37EC88}"/>
              </a:ext>
            </a:extLst>
          </p:cNvPr>
          <p:cNvGrpSpPr/>
          <p:nvPr/>
        </p:nvGrpSpPr>
        <p:grpSpPr>
          <a:xfrm>
            <a:off x="4390552" y="4470713"/>
            <a:ext cx="173520" cy="219240"/>
            <a:chOff x="4390552" y="4470713"/>
            <a:chExt cx="173520" cy="219240"/>
          </a:xfrm>
        </p:grpSpPr>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DA4816F4-C2C6-084B-8749-E4F8825CE1FE}"/>
                    </a:ext>
                  </a:extLst>
                </p14:cNvPr>
                <p14:cNvContentPartPr/>
                <p14:nvPr/>
              </p14:nvContentPartPr>
              <p14:xfrm>
                <a:off x="4390552" y="4485833"/>
                <a:ext cx="142560" cy="177120"/>
              </p14:xfrm>
            </p:contentPart>
          </mc:Choice>
          <mc:Fallback xmlns="">
            <p:pic>
              <p:nvPicPr>
                <p:cNvPr id="29" name="Ink 28">
                  <a:extLst>
                    <a:ext uri="{FF2B5EF4-FFF2-40B4-BE49-F238E27FC236}">
                      <a16:creationId xmlns:a16="http://schemas.microsoft.com/office/drawing/2014/main" id="{DA4816F4-C2C6-084B-8749-E4F8825CE1FE}"/>
                    </a:ext>
                  </a:extLst>
                </p:cNvPr>
                <p:cNvPicPr/>
                <p:nvPr/>
              </p:nvPicPr>
              <p:blipFill>
                <a:blip r:embed="rId10"/>
                <a:stretch>
                  <a:fillRect/>
                </a:stretch>
              </p:blipFill>
              <p:spPr>
                <a:xfrm>
                  <a:off x="4375111" y="4470353"/>
                  <a:ext cx="173083"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CD3585C5-CA93-E049-A066-5034F81A1CD3}"/>
                    </a:ext>
                  </a:extLst>
                </p14:cNvPr>
                <p14:cNvContentPartPr/>
                <p14:nvPr/>
              </p14:nvContentPartPr>
              <p14:xfrm>
                <a:off x="4390552" y="4470713"/>
                <a:ext cx="173520" cy="219240"/>
              </p14:xfrm>
            </p:contentPart>
          </mc:Choice>
          <mc:Fallback xmlns="">
            <p:pic>
              <p:nvPicPr>
                <p:cNvPr id="32" name="Ink 31">
                  <a:extLst>
                    <a:ext uri="{FF2B5EF4-FFF2-40B4-BE49-F238E27FC236}">
                      <a16:creationId xmlns:a16="http://schemas.microsoft.com/office/drawing/2014/main" id="{CD3585C5-CA93-E049-A066-5034F81A1CD3}"/>
                    </a:ext>
                  </a:extLst>
                </p:cNvPr>
                <p:cNvPicPr/>
                <p:nvPr/>
              </p:nvPicPr>
              <p:blipFill>
                <a:blip r:embed="rId12"/>
                <a:stretch>
                  <a:fillRect/>
                </a:stretch>
              </p:blipFill>
              <p:spPr>
                <a:xfrm>
                  <a:off x="4375104" y="4455233"/>
                  <a:ext cx="204057" cy="249840"/>
                </a:xfrm>
                <a:prstGeom prst="rect">
                  <a:avLst/>
                </a:prstGeom>
              </p:spPr>
            </p:pic>
          </mc:Fallback>
        </mc:AlternateContent>
      </p:grpSp>
      <p:grpSp>
        <p:nvGrpSpPr>
          <p:cNvPr id="36" name="Group 35">
            <a:extLst>
              <a:ext uri="{FF2B5EF4-FFF2-40B4-BE49-F238E27FC236}">
                <a16:creationId xmlns:a16="http://schemas.microsoft.com/office/drawing/2014/main" id="{C1BBC374-FD2D-8B42-A711-96D91D50F96B}"/>
              </a:ext>
            </a:extLst>
          </p:cNvPr>
          <p:cNvGrpSpPr/>
          <p:nvPr/>
        </p:nvGrpSpPr>
        <p:grpSpPr>
          <a:xfrm>
            <a:off x="4351672" y="2108393"/>
            <a:ext cx="205560" cy="165240"/>
            <a:chOff x="4351672" y="2108393"/>
            <a:chExt cx="205560" cy="165240"/>
          </a:xfrm>
        </p:grpSpPr>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B074F741-1F10-B04F-AF90-184EBAEA7F1C}"/>
                    </a:ext>
                  </a:extLst>
                </p14:cNvPr>
                <p14:cNvContentPartPr/>
                <p14:nvPr/>
              </p14:nvContentPartPr>
              <p14:xfrm>
                <a:off x="4351672" y="2108393"/>
                <a:ext cx="131760" cy="165240"/>
              </p14:xfrm>
            </p:contentPart>
          </mc:Choice>
          <mc:Fallback xmlns="">
            <p:pic>
              <p:nvPicPr>
                <p:cNvPr id="34" name="Ink 33">
                  <a:extLst>
                    <a:ext uri="{FF2B5EF4-FFF2-40B4-BE49-F238E27FC236}">
                      <a16:creationId xmlns:a16="http://schemas.microsoft.com/office/drawing/2014/main" id="{B074F741-1F10-B04F-AF90-184EBAEA7F1C}"/>
                    </a:ext>
                  </a:extLst>
                </p:cNvPr>
                <p:cNvPicPr/>
                <p:nvPr/>
              </p:nvPicPr>
              <p:blipFill>
                <a:blip r:embed="rId14"/>
                <a:stretch>
                  <a:fillRect/>
                </a:stretch>
              </p:blipFill>
              <p:spPr>
                <a:xfrm>
                  <a:off x="4336192" y="2092947"/>
                  <a:ext cx="162360" cy="19577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Ink 34">
                  <a:extLst>
                    <a:ext uri="{FF2B5EF4-FFF2-40B4-BE49-F238E27FC236}">
                      <a16:creationId xmlns:a16="http://schemas.microsoft.com/office/drawing/2014/main" id="{2113274F-5F02-0547-AA81-AE4064C6EE10}"/>
                    </a:ext>
                  </a:extLst>
                </p14:cNvPr>
                <p14:cNvContentPartPr/>
                <p14:nvPr/>
              </p14:nvContentPartPr>
              <p14:xfrm>
                <a:off x="4356712" y="2154473"/>
                <a:ext cx="200520" cy="115920"/>
              </p14:xfrm>
            </p:contentPart>
          </mc:Choice>
          <mc:Fallback xmlns="">
            <p:pic>
              <p:nvPicPr>
                <p:cNvPr id="35" name="Ink 34">
                  <a:extLst>
                    <a:ext uri="{FF2B5EF4-FFF2-40B4-BE49-F238E27FC236}">
                      <a16:creationId xmlns:a16="http://schemas.microsoft.com/office/drawing/2014/main" id="{2113274F-5F02-0547-AA81-AE4064C6EE10}"/>
                    </a:ext>
                  </a:extLst>
                </p:cNvPr>
                <p:cNvPicPr/>
                <p:nvPr/>
              </p:nvPicPr>
              <p:blipFill>
                <a:blip r:embed="rId16"/>
                <a:stretch>
                  <a:fillRect/>
                </a:stretch>
              </p:blipFill>
              <p:spPr>
                <a:xfrm>
                  <a:off x="4341232" y="2138993"/>
                  <a:ext cx="231120" cy="146520"/>
                </a:xfrm>
                <a:prstGeom prst="rect">
                  <a:avLst/>
                </a:prstGeom>
              </p:spPr>
            </p:pic>
          </mc:Fallback>
        </mc:AlternateContent>
      </p:grpSp>
      <p:grpSp>
        <p:nvGrpSpPr>
          <p:cNvPr id="40" name="Group 39">
            <a:extLst>
              <a:ext uri="{FF2B5EF4-FFF2-40B4-BE49-F238E27FC236}">
                <a16:creationId xmlns:a16="http://schemas.microsoft.com/office/drawing/2014/main" id="{8E87D033-555F-CB41-BE18-D4DC4F640C3F}"/>
              </a:ext>
            </a:extLst>
          </p:cNvPr>
          <p:cNvGrpSpPr/>
          <p:nvPr/>
        </p:nvGrpSpPr>
        <p:grpSpPr>
          <a:xfrm>
            <a:off x="4409868" y="3356449"/>
            <a:ext cx="140760" cy="220680"/>
            <a:chOff x="4409868" y="3356449"/>
            <a:chExt cx="140760" cy="220680"/>
          </a:xfrm>
        </p:grpSpPr>
        <mc:AlternateContent xmlns:mc="http://schemas.openxmlformats.org/markup-compatibility/2006" xmlns:p14="http://schemas.microsoft.com/office/powerpoint/2010/main">
          <mc:Choice Requires="p14">
            <p:contentPart p14:bwMode="auto" r:id="rId17">
              <p14:nvContentPartPr>
                <p14:cNvPr id="37" name="Ink 36">
                  <a:extLst>
                    <a:ext uri="{FF2B5EF4-FFF2-40B4-BE49-F238E27FC236}">
                      <a16:creationId xmlns:a16="http://schemas.microsoft.com/office/drawing/2014/main" id="{16FFC01C-629A-CE4A-9260-D2934A303BB9}"/>
                    </a:ext>
                  </a:extLst>
                </p14:cNvPr>
                <p14:cNvContentPartPr/>
                <p14:nvPr/>
              </p14:nvContentPartPr>
              <p14:xfrm>
                <a:off x="4413108" y="3428449"/>
                <a:ext cx="3600" cy="12240"/>
              </p14:xfrm>
            </p:contentPart>
          </mc:Choice>
          <mc:Fallback xmlns="">
            <p:pic>
              <p:nvPicPr>
                <p:cNvPr id="37" name="Ink 36">
                  <a:extLst>
                    <a:ext uri="{FF2B5EF4-FFF2-40B4-BE49-F238E27FC236}">
                      <a16:creationId xmlns:a16="http://schemas.microsoft.com/office/drawing/2014/main" id="{16FFC01C-629A-CE4A-9260-D2934A303BB9}"/>
                    </a:ext>
                  </a:extLst>
                </p:cNvPr>
                <p:cNvPicPr/>
                <p:nvPr/>
              </p:nvPicPr>
              <p:blipFill>
                <a:blip r:embed="rId18"/>
                <a:stretch>
                  <a:fillRect/>
                </a:stretch>
              </p:blipFill>
              <p:spPr>
                <a:xfrm>
                  <a:off x="4397628" y="3412969"/>
                  <a:ext cx="34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4CDF8D94-6AA0-3349-9161-3EB0FC10160A}"/>
                    </a:ext>
                  </a:extLst>
                </p14:cNvPr>
                <p14:cNvContentPartPr/>
                <p14:nvPr/>
              </p14:nvContentPartPr>
              <p14:xfrm>
                <a:off x="4409868" y="3356449"/>
                <a:ext cx="133560" cy="154080"/>
              </p14:xfrm>
            </p:contentPart>
          </mc:Choice>
          <mc:Fallback xmlns="">
            <p:pic>
              <p:nvPicPr>
                <p:cNvPr id="38" name="Ink 37">
                  <a:extLst>
                    <a:ext uri="{FF2B5EF4-FFF2-40B4-BE49-F238E27FC236}">
                      <a16:creationId xmlns:a16="http://schemas.microsoft.com/office/drawing/2014/main" id="{4CDF8D94-6AA0-3349-9161-3EB0FC10160A}"/>
                    </a:ext>
                  </a:extLst>
                </p:cNvPr>
                <p:cNvPicPr/>
                <p:nvPr/>
              </p:nvPicPr>
              <p:blipFill>
                <a:blip r:embed="rId20"/>
                <a:stretch>
                  <a:fillRect/>
                </a:stretch>
              </p:blipFill>
              <p:spPr>
                <a:xfrm>
                  <a:off x="4394430" y="3340969"/>
                  <a:ext cx="164078"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Ink 38">
                  <a:extLst>
                    <a:ext uri="{FF2B5EF4-FFF2-40B4-BE49-F238E27FC236}">
                      <a16:creationId xmlns:a16="http://schemas.microsoft.com/office/drawing/2014/main" id="{1C1C7F4A-10FF-1C4B-9610-0D03C9A9BAA9}"/>
                    </a:ext>
                  </a:extLst>
                </p14:cNvPr>
                <p14:cNvContentPartPr/>
                <p14:nvPr/>
              </p14:nvContentPartPr>
              <p14:xfrm>
                <a:off x="4445148" y="3386689"/>
                <a:ext cx="105480" cy="190440"/>
              </p14:xfrm>
            </p:contentPart>
          </mc:Choice>
          <mc:Fallback xmlns="">
            <p:pic>
              <p:nvPicPr>
                <p:cNvPr id="39" name="Ink 38">
                  <a:extLst>
                    <a:ext uri="{FF2B5EF4-FFF2-40B4-BE49-F238E27FC236}">
                      <a16:creationId xmlns:a16="http://schemas.microsoft.com/office/drawing/2014/main" id="{1C1C7F4A-10FF-1C4B-9610-0D03C9A9BAA9}"/>
                    </a:ext>
                  </a:extLst>
                </p:cNvPr>
                <p:cNvPicPr/>
                <p:nvPr/>
              </p:nvPicPr>
              <p:blipFill>
                <a:blip r:embed="rId22"/>
                <a:stretch>
                  <a:fillRect/>
                </a:stretch>
              </p:blipFill>
              <p:spPr>
                <a:xfrm>
                  <a:off x="4429668" y="3371209"/>
                  <a:ext cx="136080" cy="221040"/>
                </a:xfrm>
                <a:prstGeom prst="rect">
                  <a:avLst/>
                </a:prstGeom>
              </p:spPr>
            </p:pic>
          </mc:Fallback>
        </mc:AlternateContent>
      </p:grpSp>
      <p:grpSp>
        <p:nvGrpSpPr>
          <p:cNvPr id="43" name="Group 42">
            <a:extLst>
              <a:ext uri="{FF2B5EF4-FFF2-40B4-BE49-F238E27FC236}">
                <a16:creationId xmlns:a16="http://schemas.microsoft.com/office/drawing/2014/main" id="{611B186C-7749-3D41-BB20-EE1797AB6807}"/>
              </a:ext>
            </a:extLst>
          </p:cNvPr>
          <p:cNvGrpSpPr/>
          <p:nvPr/>
        </p:nvGrpSpPr>
        <p:grpSpPr>
          <a:xfrm>
            <a:off x="8308653" y="1629693"/>
            <a:ext cx="173520" cy="223560"/>
            <a:chOff x="8308653" y="1629693"/>
            <a:chExt cx="173520" cy="223560"/>
          </a:xfrm>
        </p:grpSpPr>
        <mc:AlternateContent xmlns:mc="http://schemas.openxmlformats.org/markup-compatibility/2006" xmlns:p14="http://schemas.microsoft.com/office/powerpoint/2010/main">
          <mc:Choice Requires="p14">
            <p:contentPart p14:bwMode="auto" r:id="rId23">
              <p14:nvContentPartPr>
                <p14:cNvPr id="41" name="Ink 40">
                  <a:extLst>
                    <a:ext uri="{FF2B5EF4-FFF2-40B4-BE49-F238E27FC236}">
                      <a16:creationId xmlns:a16="http://schemas.microsoft.com/office/drawing/2014/main" id="{FCE4F343-403C-B947-99A0-D9A1CD5657C8}"/>
                    </a:ext>
                  </a:extLst>
                </p14:cNvPr>
                <p14:cNvContentPartPr/>
                <p14:nvPr/>
              </p14:nvContentPartPr>
              <p14:xfrm>
                <a:off x="8308653" y="1634733"/>
                <a:ext cx="173520" cy="218520"/>
              </p14:xfrm>
            </p:contentPart>
          </mc:Choice>
          <mc:Fallback xmlns="">
            <p:pic>
              <p:nvPicPr>
                <p:cNvPr id="41" name="Ink 40">
                  <a:extLst>
                    <a:ext uri="{FF2B5EF4-FFF2-40B4-BE49-F238E27FC236}">
                      <a16:creationId xmlns:a16="http://schemas.microsoft.com/office/drawing/2014/main" id="{FCE4F343-403C-B947-99A0-D9A1CD5657C8}"/>
                    </a:ext>
                  </a:extLst>
                </p:cNvPr>
                <p:cNvPicPr/>
                <p:nvPr/>
              </p:nvPicPr>
              <p:blipFill>
                <a:blip r:embed="rId24"/>
                <a:stretch>
                  <a:fillRect/>
                </a:stretch>
              </p:blipFill>
              <p:spPr>
                <a:xfrm>
                  <a:off x="8293205" y="1619227"/>
                  <a:ext cx="204057" cy="24917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2" name="Ink 41">
                  <a:extLst>
                    <a:ext uri="{FF2B5EF4-FFF2-40B4-BE49-F238E27FC236}">
                      <a16:creationId xmlns:a16="http://schemas.microsoft.com/office/drawing/2014/main" id="{4A81A146-F961-2E45-8A5A-A82136C7FDB4}"/>
                    </a:ext>
                  </a:extLst>
                </p14:cNvPr>
                <p14:cNvContentPartPr/>
                <p14:nvPr/>
              </p14:nvContentPartPr>
              <p14:xfrm>
                <a:off x="8335293" y="1629693"/>
                <a:ext cx="100440" cy="193680"/>
              </p14:xfrm>
            </p:contentPart>
          </mc:Choice>
          <mc:Fallback xmlns="">
            <p:pic>
              <p:nvPicPr>
                <p:cNvPr id="42" name="Ink 41">
                  <a:extLst>
                    <a:ext uri="{FF2B5EF4-FFF2-40B4-BE49-F238E27FC236}">
                      <a16:creationId xmlns:a16="http://schemas.microsoft.com/office/drawing/2014/main" id="{4A81A146-F961-2E45-8A5A-A82136C7FDB4}"/>
                    </a:ext>
                  </a:extLst>
                </p:cNvPr>
                <p:cNvPicPr/>
                <p:nvPr/>
              </p:nvPicPr>
              <p:blipFill>
                <a:blip r:embed="rId26"/>
                <a:stretch>
                  <a:fillRect/>
                </a:stretch>
              </p:blipFill>
              <p:spPr>
                <a:xfrm>
                  <a:off x="8319813" y="1614213"/>
                  <a:ext cx="131040" cy="224280"/>
                </a:xfrm>
                <a:prstGeom prst="rect">
                  <a:avLst/>
                </a:prstGeom>
              </p:spPr>
            </p:pic>
          </mc:Fallback>
        </mc:AlternateContent>
      </p:grpSp>
      <p:grpSp>
        <p:nvGrpSpPr>
          <p:cNvPr id="46" name="Group 45">
            <a:extLst>
              <a:ext uri="{FF2B5EF4-FFF2-40B4-BE49-F238E27FC236}">
                <a16:creationId xmlns:a16="http://schemas.microsoft.com/office/drawing/2014/main" id="{C7C5663B-9347-D544-8CA1-F71680B16056}"/>
              </a:ext>
            </a:extLst>
          </p:cNvPr>
          <p:cNvGrpSpPr/>
          <p:nvPr/>
        </p:nvGrpSpPr>
        <p:grpSpPr>
          <a:xfrm>
            <a:off x="8315493" y="2666133"/>
            <a:ext cx="150120" cy="223560"/>
            <a:chOff x="8315493" y="2666133"/>
            <a:chExt cx="150120" cy="223560"/>
          </a:xfrm>
        </p:grpSpPr>
        <mc:AlternateContent xmlns:mc="http://schemas.openxmlformats.org/markup-compatibility/2006" xmlns:p14="http://schemas.microsoft.com/office/powerpoint/2010/main">
          <mc:Choice Requires="p14">
            <p:contentPart p14:bwMode="auto" r:id="rId27">
              <p14:nvContentPartPr>
                <p14:cNvPr id="44" name="Ink 43">
                  <a:extLst>
                    <a:ext uri="{FF2B5EF4-FFF2-40B4-BE49-F238E27FC236}">
                      <a16:creationId xmlns:a16="http://schemas.microsoft.com/office/drawing/2014/main" id="{334CE473-B291-C843-83EC-69EE4AA68014}"/>
                    </a:ext>
                  </a:extLst>
                </p14:cNvPr>
                <p14:cNvContentPartPr/>
                <p14:nvPr/>
              </p14:nvContentPartPr>
              <p14:xfrm>
                <a:off x="8315493" y="2666133"/>
                <a:ext cx="136800" cy="223560"/>
              </p14:xfrm>
            </p:contentPart>
          </mc:Choice>
          <mc:Fallback xmlns="">
            <p:pic>
              <p:nvPicPr>
                <p:cNvPr id="44" name="Ink 43">
                  <a:extLst>
                    <a:ext uri="{FF2B5EF4-FFF2-40B4-BE49-F238E27FC236}">
                      <a16:creationId xmlns:a16="http://schemas.microsoft.com/office/drawing/2014/main" id="{334CE473-B291-C843-83EC-69EE4AA68014}"/>
                    </a:ext>
                  </a:extLst>
                </p:cNvPr>
                <p:cNvPicPr/>
                <p:nvPr/>
              </p:nvPicPr>
              <p:blipFill>
                <a:blip r:embed="rId28"/>
                <a:stretch>
                  <a:fillRect/>
                </a:stretch>
              </p:blipFill>
              <p:spPr>
                <a:xfrm>
                  <a:off x="8300013" y="2650678"/>
                  <a:ext cx="167400" cy="25411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Ink 44">
                  <a:extLst>
                    <a:ext uri="{FF2B5EF4-FFF2-40B4-BE49-F238E27FC236}">
                      <a16:creationId xmlns:a16="http://schemas.microsoft.com/office/drawing/2014/main" id="{28BB1FA9-3B16-E949-A495-E0C37AB34CE3}"/>
                    </a:ext>
                  </a:extLst>
                </p14:cNvPr>
                <p14:cNvContentPartPr/>
                <p14:nvPr/>
              </p14:nvContentPartPr>
              <p14:xfrm>
                <a:off x="8350413" y="2686293"/>
                <a:ext cx="115200" cy="186480"/>
              </p14:xfrm>
            </p:contentPart>
          </mc:Choice>
          <mc:Fallback xmlns="">
            <p:pic>
              <p:nvPicPr>
                <p:cNvPr id="45" name="Ink 44">
                  <a:extLst>
                    <a:ext uri="{FF2B5EF4-FFF2-40B4-BE49-F238E27FC236}">
                      <a16:creationId xmlns:a16="http://schemas.microsoft.com/office/drawing/2014/main" id="{28BB1FA9-3B16-E949-A495-E0C37AB34CE3}"/>
                    </a:ext>
                  </a:extLst>
                </p:cNvPr>
                <p:cNvPicPr/>
                <p:nvPr/>
              </p:nvPicPr>
              <p:blipFill>
                <a:blip r:embed="rId30"/>
                <a:stretch>
                  <a:fillRect/>
                </a:stretch>
              </p:blipFill>
              <p:spPr>
                <a:xfrm>
                  <a:off x="8334933" y="2670813"/>
                  <a:ext cx="1458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7" name="Ink 46">
                <a:extLst>
                  <a:ext uri="{FF2B5EF4-FFF2-40B4-BE49-F238E27FC236}">
                    <a16:creationId xmlns:a16="http://schemas.microsoft.com/office/drawing/2014/main" id="{215A56F6-3180-974C-B50F-42B211F36A02}"/>
                  </a:ext>
                </a:extLst>
              </p14:cNvPr>
              <p14:cNvContentPartPr/>
              <p14:nvPr/>
            </p14:nvContentPartPr>
            <p14:xfrm>
              <a:off x="9748293" y="4899213"/>
              <a:ext cx="233640" cy="289800"/>
            </p14:xfrm>
          </p:contentPart>
        </mc:Choice>
        <mc:Fallback xmlns="">
          <p:pic>
            <p:nvPicPr>
              <p:cNvPr id="47" name="Ink 46">
                <a:extLst>
                  <a:ext uri="{FF2B5EF4-FFF2-40B4-BE49-F238E27FC236}">
                    <a16:creationId xmlns:a16="http://schemas.microsoft.com/office/drawing/2014/main" id="{215A56F6-3180-974C-B50F-42B211F36A02}"/>
                  </a:ext>
                </a:extLst>
              </p:cNvPr>
              <p:cNvPicPr/>
              <p:nvPr/>
            </p:nvPicPr>
            <p:blipFill>
              <a:blip r:embed="rId32"/>
              <a:stretch>
                <a:fillRect/>
              </a:stretch>
            </p:blipFill>
            <p:spPr>
              <a:xfrm>
                <a:off x="9732813" y="4883752"/>
                <a:ext cx="264240" cy="32036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Ink 47">
                <a:extLst>
                  <a:ext uri="{FF2B5EF4-FFF2-40B4-BE49-F238E27FC236}">
                    <a16:creationId xmlns:a16="http://schemas.microsoft.com/office/drawing/2014/main" id="{662CC6AD-1C4A-0340-9E58-F03CD4A3F6D0}"/>
                  </a:ext>
                </a:extLst>
              </p14:cNvPr>
              <p14:cNvContentPartPr/>
              <p14:nvPr/>
            </p14:nvContentPartPr>
            <p14:xfrm>
              <a:off x="5981233" y="4780951"/>
              <a:ext cx="352080" cy="380880"/>
            </p14:xfrm>
          </p:contentPart>
        </mc:Choice>
        <mc:Fallback xmlns="">
          <p:pic>
            <p:nvPicPr>
              <p:cNvPr id="48" name="Ink 47">
                <a:extLst>
                  <a:ext uri="{FF2B5EF4-FFF2-40B4-BE49-F238E27FC236}">
                    <a16:creationId xmlns:a16="http://schemas.microsoft.com/office/drawing/2014/main" id="{662CC6AD-1C4A-0340-9E58-F03CD4A3F6D0}"/>
                  </a:ext>
                </a:extLst>
              </p:cNvPr>
              <p:cNvPicPr/>
              <p:nvPr/>
            </p:nvPicPr>
            <p:blipFill>
              <a:blip r:embed="rId34"/>
              <a:stretch>
                <a:fillRect/>
              </a:stretch>
            </p:blipFill>
            <p:spPr>
              <a:xfrm>
                <a:off x="5965753" y="4765486"/>
                <a:ext cx="382680" cy="41145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 name="Ink 48">
                <a:extLst>
                  <a:ext uri="{FF2B5EF4-FFF2-40B4-BE49-F238E27FC236}">
                    <a16:creationId xmlns:a16="http://schemas.microsoft.com/office/drawing/2014/main" id="{A5FE45A0-203A-DC46-9B09-49639CD6024B}"/>
                  </a:ext>
                </a:extLst>
              </p14:cNvPr>
              <p14:cNvContentPartPr/>
              <p14:nvPr/>
            </p14:nvContentPartPr>
            <p14:xfrm>
              <a:off x="2259720" y="4854065"/>
              <a:ext cx="422640" cy="410760"/>
            </p14:xfrm>
          </p:contentPart>
        </mc:Choice>
        <mc:Fallback xmlns="">
          <p:pic>
            <p:nvPicPr>
              <p:cNvPr id="49" name="Ink 48">
                <a:extLst>
                  <a:ext uri="{FF2B5EF4-FFF2-40B4-BE49-F238E27FC236}">
                    <a16:creationId xmlns:a16="http://schemas.microsoft.com/office/drawing/2014/main" id="{A5FE45A0-203A-DC46-9B09-49639CD6024B}"/>
                  </a:ext>
                </a:extLst>
              </p:cNvPr>
              <p:cNvPicPr/>
              <p:nvPr/>
            </p:nvPicPr>
            <p:blipFill>
              <a:blip r:embed="rId36"/>
              <a:stretch>
                <a:fillRect/>
              </a:stretch>
            </p:blipFill>
            <p:spPr>
              <a:xfrm>
                <a:off x="2244240" y="4838585"/>
                <a:ext cx="453240" cy="441360"/>
              </a:xfrm>
              <a:prstGeom prst="rect">
                <a:avLst/>
              </a:prstGeom>
            </p:spPr>
          </p:pic>
        </mc:Fallback>
      </mc:AlternateContent>
      <p:grpSp>
        <p:nvGrpSpPr>
          <p:cNvPr id="52" name="Group 51">
            <a:extLst>
              <a:ext uri="{FF2B5EF4-FFF2-40B4-BE49-F238E27FC236}">
                <a16:creationId xmlns:a16="http://schemas.microsoft.com/office/drawing/2014/main" id="{0456C1DA-33BA-E642-885C-82C894B9C59D}"/>
              </a:ext>
            </a:extLst>
          </p:cNvPr>
          <p:cNvGrpSpPr/>
          <p:nvPr/>
        </p:nvGrpSpPr>
        <p:grpSpPr>
          <a:xfrm>
            <a:off x="8242920" y="6109385"/>
            <a:ext cx="154800" cy="190080"/>
            <a:chOff x="8242920" y="6109385"/>
            <a:chExt cx="154800" cy="190080"/>
          </a:xfrm>
        </p:grpSpPr>
        <mc:AlternateContent xmlns:mc="http://schemas.openxmlformats.org/markup-compatibility/2006" xmlns:p14="http://schemas.microsoft.com/office/powerpoint/2010/main">
          <mc:Choice Requires="p14">
            <p:contentPart p14:bwMode="auto" r:id="rId37">
              <p14:nvContentPartPr>
                <p14:cNvPr id="50" name="Ink 49">
                  <a:extLst>
                    <a:ext uri="{FF2B5EF4-FFF2-40B4-BE49-F238E27FC236}">
                      <a16:creationId xmlns:a16="http://schemas.microsoft.com/office/drawing/2014/main" id="{B116953C-F031-064E-A1A1-641B696BBC3A}"/>
                    </a:ext>
                  </a:extLst>
                </p14:cNvPr>
                <p14:cNvContentPartPr/>
                <p14:nvPr/>
              </p14:nvContentPartPr>
              <p14:xfrm>
                <a:off x="8242920" y="6121265"/>
                <a:ext cx="95400" cy="147600"/>
              </p14:xfrm>
            </p:contentPart>
          </mc:Choice>
          <mc:Fallback xmlns="">
            <p:pic>
              <p:nvPicPr>
                <p:cNvPr id="50" name="Ink 49">
                  <a:extLst>
                    <a:ext uri="{FF2B5EF4-FFF2-40B4-BE49-F238E27FC236}">
                      <a16:creationId xmlns:a16="http://schemas.microsoft.com/office/drawing/2014/main" id="{B116953C-F031-064E-A1A1-641B696BBC3A}"/>
                    </a:ext>
                  </a:extLst>
                </p:cNvPr>
                <p:cNvPicPr/>
                <p:nvPr/>
              </p:nvPicPr>
              <p:blipFill>
                <a:blip r:embed="rId38"/>
                <a:stretch>
                  <a:fillRect/>
                </a:stretch>
              </p:blipFill>
              <p:spPr>
                <a:xfrm>
                  <a:off x="8227498" y="6105785"/>
                  <a:ext cx="125885"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ADE13077-7993-C642-A51A-399D4C81EF4B}"/>
                    </a:ext>
                  </a:extLst>
                </p14:cNvPr>
                <p14:cNvContentPartPr/>
                <p14:nvPr/>
              </p14:nvContentPartPr>
              <p14:xfrm>
                <a:off x="8266680" y="6109385"/>
                <a:ext cx="131040" cy="190080"/>
              </p14:xfrm>
            </p:contentPart>
          </mc:Choice>
          <mc:Fallback xmlns="">
            <p:pic>
              <p:nvPicPr>
                <p:cNvPr id="51" name="Ink 50">
                  <a:extLst>
                    <a:ext uri="{FF2B5EF4-FFF2-40B4-BE49-F238E27FC236}">
                      <a16:creationId xmlns:a16="http://schemas.microsoft.com/office/drawing/2014/main" id="{ADE13077-7993-C642-A51A-399D4C81EF4B}"/>
                    </a:ext>
                  </a:extLst>
                </p:cNvPr>
                <p:cNvPicPr/>
                <p:nvPr/>
              </p:nvPicPr>
              <p:blipFill>
                <a:blip r:embed="rId40"/>
                <a:stretch>
                  <a:fillRect/>
                </a:stretch>
              </p:blipFill>
              <p:spPr>
                <a:xfrm>
                  <a:off x="8251242" y="6093905"/>
                  <a:ext cx="161556" cy="220680"/>
                </a:xfrm>
                <a:prstGeom prst="rect">
                  <a:avLst/>
                </a:prstGeom>
              </p:spPr>
            </p:pic>
          </mc:Fallback>
        </mc:AlternateContent>
      </p:grpSp>
      <p:grpSp>
        <p:nvGrpSpPr>
          <p:cNvPr id="55" name="Group 54">
            <a:extLst>
              <a:ext uri="{FF2B5EF4-FFF2-40B4-BE49-F238E27FC236}">
                <a16:creationId xmlns:a16="http://schemas.microsoft.com/office/drawing/2014/main" id="{F95A2984-D8A0-444E-A7A7-A34379902C2B}"/>
              </a:ext>
            </a:extLst>
          </p:cNvPr>
          <p:cNvGrpSpPr/>
          <p:nvPr/>
        </p:nvGrpSpPr>
        <p:grpSpPr>
          <a:xfrm>
            <a:off x="10465632" y="6081038"/>
            <a:ext cx="230400" cy="249120"/>
            <a:chOff x="10465632" y="6081038"/>
            <a:chExt cx="230400" cy="249120"/>
          </a:xfrm>
        </p:grpSpPr>
        <mc:AlternateContent xmlns:mc="http://schemas.openxmlformats.org/markup-compatibility/2006" xmlns:p14="http://schemas.microsoft.com/office/powerpoint/2010/main">
          <mc:Choice Requires="p14">
            <p:contentPart p14:bwMode="auto" r:id="rId41">
              <p14:nvContentPartPr>
                <p14:cNvPr id="53" name="Ink 52">
                  <a:extLst>
                    <a:ext uri="{FF2B5EF4-FFF2-40B4-BE49-F238E27FC236}">
                      <a16:creationId xmlns:a16="http://schemas.microsoft.com/office/drawing/2014/main" id="{4A3BCF22-2CE6-784E-B359-EACAF2E0D806}"/>
                    </a:ext>
                  </a:extLst>
                </p14:cNvPr>
                <p14:cNvContentPartPr/>
                <p14:nvPr/>
              </p14:nvContentPartPr>
              <p14:xfrm>
                <a:off x="10516752" y="6136838"/>
                <a:ext cx="179280" cy="168120"/>
              </p14:xfrm>
            </p:contentPart>
          </mc:Choice>
          <mc:Fallback xmlns="">
            <p:pic>
              <p:nvPicPr>
                <p:cNvPr id="53" name="Ink 52">
                  <a:extLst>
                    <a:ext uri="{FF2B5EF4-FFF2-40B4-BE49-F238E27FC236}">
                      <a16:creationId xmlns:a16="http://schemas.microsoft.com/office/drawing/2014/main" id="{4A3BCF22-2CE6-784E-B359-EACAF2E0D806}"/>
                    </a:ext>
                  </a:extLst>
                </p:cNvPr>
                <p:cNvPicPr/>
                <p:nvPr/>
              </p:nvPicPr>
              <p:blipFill>
                <a:blip r:embed="rId42"/>
                <a:stretch>
                  <a:fillRect/>
                </a:stretch>
              </p:blipFill>
              <p:spPr>
                <a:xfrm>
                  <a:off x="10501272" y="6121325"/>
                  <a:ext cx="209880" cy="19878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4" name="Ink 53">
                  <a:extLst>
                    <a:ext uri="{FF2B5EF4-FFF2-40B4-BE49-F238E27FC236}">
                      <a16:creationId xmlns:a16="http://schemas.microsoft.com/office/drawing/2014/main" id="{6CB0A64C-D500-974E-A8D7-D22B77614C96}"/>
                    </a:ext>
                  </a:extLst>
                </p14:cNvPr>
                <p14:cNvContentPartPr/>
                <p14:nvPr/>
              </p14:nvContentPartPr>
              <p14:xfrm>
                <a:off x="10465632" y="6081038"/>
                <a:ext cx="194040" cy="249120"/>
              </p14:xfrm>
            </p:contentPart>
          </mc:Choice>
          <mc:Fallback xmlns="">
            <p:pic>
              <p:nvPicPr>
                <p:cNvPr id="54" name="Ink 53">
                  <a:extLst>
                    <a:ext uri="{FF2B5EF4-FFF2-40B4-BE49-F238E27FC236}">
                      <a16:creationId xmlns:a16="http://schemas.microsoft.com/office/drawing/2014/main" id="{6CB0A64C-D500-974E-A8D7-D22B77614C96}"/>
                    </a:ext>
                  </a:extLst>
                </p:cNvPr>
                <p:cNvPicPr/>
                <p:nvPr/>
              </p:nvPicPr>
              <p:blipFill>
                <a:blip r:embed="rId44"/>
                <a:stretch>
                  <a:fillRect/>
                </a:stretch>
              </p:blipFill>
              <p:spPr>
                <a:xfrm>
                  <a:off x="10450152" y="6065558"/>
                  <a:ext cx="224640" cy="279720"/>
                </a:xfrm>
                <a:prstGeom prst="rect">
                  <a:avLst/>
                </a:prstGeom>
              </p:spPr>
            </p:pic>
          </mc:Fallback>
        </mc:AlternateContent>
      </p:grpSp>
      <p:grpSp>
        <p:nvGrpSpPr>
          <p:cNvPr id="58" name="Group 57">
            <a:extLst>
              <a:ext uri="{FF2B5EF4-FFF2-40B4-BE49-F238E27FC236}">
                <a16:creationId xmlns:a16="http://schemas.microsoft.com/office/drawing/2014/main" id="{E805EBEA-AF48-EB4E-83EC-76BE80CCA9CC}"/>
              </a:ext>
            </a:extLst>
          </p:cNvPr>
          <p:cNvGrpSpPr/>
          <p:nvPr/>
        </p:nvGrpSpPr>
        <p:grpSpPr>
          <a:xfrm>
            <a:off x="570240" y="6428243"/>
            <a:ext cx="174600" cy="186480"/>
            <a:chOff x="570240" y="6428243"/>
            <a:chExt cx="174600" cy="186480"/>
          </a:xfrm>
        </p:grpSpPr>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33BCBF39-6C10-D844-8CE8-F99846AE54F2}"/>
                    </a:ext>
                  </a:extLst>
                </p14:cNvPr>
                <p14:cNvContentPartPr/>
                <p14:nvPr/>
              </p14:nvContentPartPr>
              <p14:xfrm>
                <a:off x="570240" y="6428243"/>
                <a:ext cx="174600" cy="132480"/>
              </p14:xfrm>
            </p:contentPart>
          </mc:Choice>
          <mc:Fallback xmlns="">
            <p:pic>
              <p:nvPicPr>
                <p:cNvPr id="56" name="Ink 55">
                  <a:extLst>
                    <a:ext uri="{FF2B5EF4-FFF2-40B4-BE49-F238E27FC236}">
                      <a16:creationId xmlns:a16="http://schemas.microsoft.com/office/drawing/2014/main" id="{33BCBF39-6C10-D844-8CE8-F99846AE54F2}"/>
                    </a:ext>
                  </a:extLst>
                </p:cNvPr>
                <p:cNvPicPr/>
                <p:nvPr/>
              </p:nvPicPr>
              <p:blipFill>
                <a:blip r:embed="rId46"/>
                <a:stretch>
                  <a:fillRect/>
                </a:stretch>
              </p:blipFill>
              <p:spPr>
                <a:xfrm>
                  <a:off x="549720" y="6407723"/>
                  <a:ext cx="215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Ink 56">
                  <a:extLst>
                    <a:ext uri="{FF2B5EF4-FFF2-40B4-BE49-F238E27FC236}">
                      <a16:creationId xmlns:a16="http://schemas.microsoft.com/office/drawing/2014/main" id="{C8DEF303-B0CA-FB46-A00E-C799772CDD2A}"/>
                    </a:ext>
                  </a:extLst>
                </p14:cNvPr>
                <p14:cNvContentPartPr/>
                <p14:nvPr/>
              </p14:nvContentPartPr>
              <p14:xfrm>
                <a:off x="571680" y="6428243"/>
                <a:ext cx="173160" cy="186480"/>
              </p14:xfrm>
            </p:contentPart>
          </mc:Choice>
          <mc:Fallback xmlns="">
            <p:pic>
              <p:nvPicPr>
                <p:cNvPr id="57" name="Ink 56">
                  <a:extLst>
                    <a:ext uri="{FF2B5EF4-FFF2-40B4-BE49-F238E27FC236}">
                      <a16:creationId xmlns:a16="http://schemas.microsoft.com/office/drawing/2014/main" id="{C8DEF303-B0CA-FB46-A00E-C799772CDD2A}"/>
                    </a:ext>
                  </a:extLst>
                </p:cNvPr>
                <p:cNvPicPr/>
                <p:nvPr/>
              </p:nvPicPr>
              <p:blipFill>
                <a:blip r:embed="rId48"/>
                <a:stretch>
                  <a:fillRect/>
                </a:stretch>
              </p:blipFill>
              <p:spPr>
                <a:xfrm>
                  <a:off x="551160" y="6407723"/>
                  <a:ext cx="213840" cy="227160"/>
                </a:xfrm>
                <a:prstGeom prst="rect">
                  <a:avLst/>
                </a:prstGeom>
              </p:spPr>
            </p:pic>
          </mc:Fallback>
        </mc:AlternateContent>
      </p:grpSp>
    </p:spTree>
    <p:extLst>
      <p:ext uri="{BB962C8B-B14F-4D97-AF65-F5344CB8AC3E}">
        <p14:creationId xmlns:p14="http://schemas.microsoft.com/office/powerpoint/2010/main" val="7160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BAD5B-3246-4D61-A2AF-95819F5A9311}"/>
              </a:ext>
            </a:extLst>
          </p:cNvPr>
          <p:cNvSpPr txBox="1">
            <a:spLocks/>
          </p:cNvSpPr>
          <p:nvPr/>
        </p:nvSpPr>
        <p:spPr>
          <a:xfrm>
            <a:off x="0" y="3385"/>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Nominee Feedback for </a:t>
            </a:r>
            <a:r>
              <a:rPr lang="en-US" sz="3600" dirty="0" err="1"/>
              <a:t>Archita</a:t>
            </a:r>
            <a:r>
              <a:rPr lang="en-US" sz="3600" dirty="0"/>
              <a:t> Sengupta </a:t>
            </a:r>
          </a:p>
        </p:txBody>
      </p:sp>
      <p:sp>
        <p:nvSpPr>
          <p:cNvPr id="7" name="Rectangle: Single Corner Snipped 6">
            <a:extLst>
              <a:ext uri="{FF2B5EF4-FFF2-40B4-BE49-F238E27FC236}">
                <a16:creationId xmlns:a16="http://schemas.microsoft.com/office/drawing/2014/main" id="{569B9912-19BC-41F8-8A08-45477DDEE814}"/>
              </a:ext>
            </a:extLst>
          </p:cNvPr>
          <p:cNvSpPr/>
          <p:nvPr/>
        </p:nvSpPr>
        <p:spPr>
          <a:xfrm>
            <a:off x="8109325" y="591012"/>
            <a:ext cx="3640193" cy="383615"/>
          </a:xfrm>
          <a:prstGeom prst="snip1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01AF70B9-163C-4AD7-8ABE-ECBED338B612}"/>
              </a:ext>
            </a:extLst>
          </p:cNvPr>
          <p:cNvSpPr/>
          <p:nvPr/>
        </p:nvSpPr>
        <p:spPr>
          <a:xfrm>
            <a:off x="8109325" y="974628"/>
            <a:ext cx="3640193" cy="30790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Rectangle: Single Corner Snipped 8">
            <a:extLst>
              <a:ext uri="{FF2B5EF4-FFF2-40B4-BE49-F238E27FC236}">
                <a16:creationId xmlns:a16="http://schemas.microsoft.com/office/drawing/2014/main" id="{07037230-E886-4B1B-9118-CF8995DE94D2}"/>
              </a:ext>
            </a:extLst>
          </p:cNvPr>
          <p:cNvSpPr/>
          <p:nvPr/>
        </p:nvSpPr>
        <p:spPr>
          <a:xfrm>
            <a:off x="4291214" y="604667"/>
            <a:ext cx="3640193" cy="383615"/>
          </a:xfrm>
          <a:prstGeom prst="snip1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B068D56A-C7DB-407C-B3AC-40397ECA0392}"/>
              </a:ext>
            </a:extLst>
          </p:cNvPr>
          <p:cNvSpPr/>
          <p:nvPr/>
        </p:nvSpPr>
        <p:spPr>
          <a:xfrm>
            <a:off x="4291214" y="988283"/>
            <a:ext cx="3640193" cy="30790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Single Corner Snipped 10">
            <a:extLst>
              <a:ext uri="{FF2B5EF4-FFF2-40B4-BE49-F238E27FC236}">
                <a16:creationId xmlns:a16="http://schemas.microsoft.com/office/drawing/2014/main" id="{58442F47-542F-40E0-870B-F6948D5DD5C8}"/>
              </a:ext>
            </a:extLst>
          </p:cNvPr>
          <p:cNvSpPr/>
          <p:nvPr/>
        </p:nvSpPr>
        <p:spPr>
          <a:xfrm>
            <a:off x="473102" y="606803"/>
            <a:ext cx="3640193" cy="383615"/>
          </a:xfrm>
          <a:prstGeom prst="snip1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Rounded Corners 1">
            <a:extLst>
              <a:ext uri="{FF2B5EF4-FFF2-40B4-BE49-F238E27FC236}">
                <a16:creationId xmlns:a16="http://schemas.microsoft.com/office/drawing/2014/main" id="{116B7B38-D9DD-4EAB-A212-CDD356B5AF30}"/>
              </a:ext>
            </a:extLst>
          </p:cNvPr>
          <p:cNvSpPr/>
          <p:nvPr/>
        </p:nvSpPr>
        <p:spPr>
          <a:xfrm>
            <a:off x="481822" y="588020"/>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Expertise</a:t>
            </a:r>
          </a:p>
        </p:txBody>
      </p:sp>
      <p:sp>
        <p:nvSpPr>
          <p:cNvPr id="13" name="Rectangle 12">
            <a:extLst>
              <a:ext uri="{FF2B5EF4-FFF2-40B4-BE49-F238E27FC236}">
                <a16:creationId xmlns:a16="http://schemas.microsoft.com/office/drawing/2014/main" id="{3124BA08-1619-4FB3-A134-20F98211BBDA}"/>
              </a:ext>
            </a:extLst>
          </p:cNvPr>
          <p:cNvSpPr/>
          <p:nvPr/>
        </p:nvSpPr>
        <p:spPr>
          <a:xfrm>
            <a:off x="473102" y="990419"/>
            <a:ext cx="3640193" cy="307909"/>
          </a:xfrm>
          <a:prstGeom prst="rect">
            <a:avLst/>
          </a:prstGeom>
          <a:solidFill>
            <a:srgbClr val="5B6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DB77C83B-5131-4787-89DD-E90AB859E7FB}"/>
              </a:ext>
            </a:extLst>
          </p:cNvPr>
          <p:cNvSpPr txBox="1"/>
          <p:nvPr/>
        </p:nvSpPr>
        <p:spPr>
          <a:xfrm>
            <a:off x="476595"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What you know</a:t>
            </a:r>
          </a:p>
        </p:txBody>
      </p:sp>
      <p:sp>
        <p:nvSpPr>
          <p:cNvPr id="15" name="Rectangle: Rounded Corners 1">
            <a:extLst>
              <a:ext uri="{FF2B5EF4-FFF2-40B4-BE49-F238E27FC236}">
                <a16:creationId xmlns:a16="http://schemas.microsoft.com/office/drawing/2014/main" id="{9EBC5996-FACF-4A65-B629-5DF1A1643148}"/>
              </a:ext>
            </a:extLst>
          </p:cNvPr>
          <p:cNvSpPr/>
          <p:nvPr/>
        </p:nvSpPr>
        <p:spPr>
          <a:xfrm>
            <a:off x="4299934" y="585884"/>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Leadership</a:t>
            </a:r>
          </a:p>
        </p:txBody>
      </p:sp>
      <p:sp>
        <p:nvSpPr>
          <p:cNvPr id="16" name="Rectangle: Rounded Corners 1">
            <a:extLst>
              <a:ext uri="{FF2B5EF4-FFF2-40B4-BE49-F238E27FC236}">
                <a16:creationId xmlns:a16="http://schemas.microsoft.com/office/drawing/2014/main" id="{AE43F4A8-F33D-4F68-9AB1-BF38A1386920}"/>
              </a:ext>
            </a:extLst>
          </p:cNvPr>
          <p:cNvSpPr/>
          <p:nvPr/>
        </p:nvSpPr>
        <p:spPr>
          <a:xfrm>
            <a:off x="8118045" y="572229"/>
            <a:ext cx="3631474" cy="433133"/>
          </a:xfrm>
          <a:prstGeom prst="roundRect">
            <a:avLst>
              <a:gd name="adj" fmla="val 210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Pct val="75000"/>
              <a:buFontTx/>
              <a:buNone/>
              <a:tabLst/>
              <a:defRPr/>
            </a:pPr>
            <a:r>
              <a:rPr kumimoji="0" lang="en-US" sz="2000" b="0" i="0" u="none" strike="noStrike" kern="1200" cap="none" spc="0" normalizeH="0" baseline="0" noProof="0">
                <a:ln>
                  <a:noFill/>
                </a:ln>
                <a:solidFill>
                  <a:srgbClr val="FFFFFF"/>
                </a:solidFill>
                <a:effectLst/>
                <a:uLnTx/>
                <a:uFillTx/>
                <a:latin typeface="IntelOne Display Light" panose="020B0403020203020204" pitchFamily="34" charset="0"/>
                <a:sym typeface="Helvetica Neue"/>
              </a:rPr>
              <a:t>Impact</a:t>
            </a:r>
          </a:p>
        </p:txBody>
      </p:sp>
      <p:sp>
        <p:nvSpPr>
          <p:cNvPr id="17" name="TextBox 16">
            <a:extLst>
              <a:ext uri="{FF2B5EF4-FFF2-40B4-BE49-F238E27FC236}">
                <a16:creationId xmlns:a16="http://schemas.microsoft.com/office/drawing/2014/main" id="{6F90FFF3-C8BF-4C9F-960B-6EBDCFD46332}"/>
              </a:ext>
            </a:extLst>
          </p:cNvPr>
          <p:cNvSpPr txBox="1"/>
          <p:nvPr/>
        </p:nvSpPr>
        <p:spPr>
          <a:xfrm>
            <a:off x="4285986" y="1021154"/>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How you lead</a:t>
            </a:r>
          </a:p>
        </p:txBody>
      </p:sp>
      <p:sp>
        <p:nvSpPr>
          <p:cNvPr id="18" name="TextBox 17">
            <a:extLst>
              <a:ext uri="{FF2B5EF4-FFF2-40B4-BE49-F238E27FC236}">
                <a16:creationId xmlns:a16="http://schemas.microsoft.com/office/drawing/2014/main" id="{B703AB3E-6DF4-420C-9AF4-429D23E1CC1B}"/>
              </a:ext>
            </a:extLst>
          </p:cNvPr>
          <p:cNvSpPr txBox="1"/>
          <p:nvPr/>
        </p:nvSpPr>
        <p:spPr>
          <a:xfrm>
            <a:off x="8133118" y="999672"/>
            <a:ext cx="363147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sym typeface="Helvetica Neue"/>
              </a:rPr>
              <a:t>Results you achieve</a:t>
            </a:r>
          </a:p>
        </p:txBody>
      </p:sp>
      <p:graphicFrame>
        <p:nvGraphicFramePr>
          <p:cNvPr id="20" name="Table 20">
            <a:extLst>
              <a:ext uri="{FF2B5EF4-FFF2-40B4-BE49-F238E27FC236}">
                <a16:creationId xmlns:a16="http://schemas.microsoft.com/office/drawing/2014/main" id="{8ADA7FDF-E641-4B2C-9CA8-029EF3016ED7}"/>
              </a:ext>
            </a:extLst>
          </p:cNvPr>
          <p:cNvGraphicFramePr>
            <a:graphicFrameLocks noGrp="1"/>
          </p:cNvGraphicFramePr>
          <p:nvPr/>
        </p:nvGraphicFramePr>
        <p:xfrm>
          <a:off x="496895" y="1359683"/>
          <a:ext cx="11267697" cy="4572000"/>
        </p:xfrm>
        <a:graphic>
          <a:graphicData uri="http://schemas.openxmlformats.org/drawingml/2006/table">
            <a:tbl>
              <a:tblPr firstRow="1" bandRow="1">
                <a:tableStyleId>{5940675A-B579-460E-94D1-54222C63F5DA}</a:tableStyleId>
              </a:tblPr>
              <a:tblGrid>
                <a:gridCol w="3755899">
                  <a:extLst>
                    <a:ext uri="{9D8B030D-6E8A-4147-A177-3AD203B41FA5}">
                      <a16:colId xmlns:a16="http://schemas.microsoft.com/office/drawing/2014/main" val="1195472069"/>
                    </a:ext>
                  </a:extLst>
                </a:gridCol>
                <a:gridCol w="3755899">
                  <a:extLst>
                    <a:ext uri="{9D8B030D-6E8A-4147-A177-3AD203B41FA5}">
                      <a16:colId xmlns:a16="http://schemas.microsoft.com/office/drawing/2014/main" val="2212916934"/>
                    </a:ext>
                  </a:extLst>
                </a:gridCol>
                <a:gridCol w="3755899">
                  <a:extLst>
                    <a:ext uri="{9D8B030D-6E8A-4147-A177-3AD203B41FA5}">
                      <a16:colId xmlns:a16="http://schemas.microsoft.com/office/drawing/2014/main" val="1526159449"/>
                    </a:ext>
                  </a:extLst>
                </a:gridCol>
              </a:tblGrid>
              <a:tr h="376656">
                <a:tc>
                  <a:txBody>
                    <a:bodyPr/>
                    <a:lstStyle/>
                    <a:p>
                      <a:r>
                        <a:rPr lang="en-US" sz="1200" dirty="0"/>
                        <a:t>Strengths</a:t>
                      </a:r>
                    </a:p>
                    <a:p>
                      <a:endParaRPr lang="en-US" sz="1200" dirty="0"/>
                    </a:p>
                    <a:p>
                      <a:endParaRPr lang="en-US" sz="1200" dirty="0"/>
                    </a:p>
                    <a:p>
                      <a:endParaRPr lang="en-US" sz="1200" dirty="0"/>
                    </a:p>
                    <a:p>
                      <a:endParaRPr lang="en-US" sz="1200" dirty="0"/>
                    </a:p>
                  </a:txBody>
                  <a:tcPr/>
                </a:tc>
                <a:tc>
                  <a:txBody>
                    <a:bodyPr/>
                    <a:lstStyle/>
                    <a:p>
                      <a:r>
                        <a:rPr lang="en-US" sz="1200" dirty="0"/>
                        <a:t>Strengths</a:t>
                      </a:r>
                    </a:p>
                  </a:txBody>
                  <a:tcPr/>
                </a:tc>
                <a:tc>
                  <a:txBody>
                    <a:bodyPr/>
                    <a:lstStyle/>
                    <a:p>
                      <a:r>
                        <a:rPr lang="en-US" sz="1200" dirty="0"/>
                        <a:t>Strengths</a:t>
                      </a:r>
                    </a:p>
                    <a:p>
                      <a:endParaRPr lang="en-US" sz="1200" dirty="0"/>
                    </a:p>
                    <a:p>
                      <a:endParaRPr lang="en-US" sz="1200" dirty="0"/>
                    </a:p>
                  </a:txBody>
                  <a:tcPr/>
                </a:tc>
                <a:extLst>
                  <a:ext uri="{0D108BD9-81ED-4DB2-BD59-A6C34878D82A}">
                    <a16:rowId xmlns:a16="http://schemas.microsoft.com/office/drawing/2014/main" val="2088532145"/>
                  </a:ext>
                </a:extLst>
              </a:tr>
              <a:tr h="376656">
                <a:tc>
                  <a:txBody>
                    <a:bodyPr/>
                    <a:lstStyle/>
                    <a:p>
                      <a:r>
                        <a:rPr lang="en-US" sz="1200" dirty="0"/>
                        <a:t>Develop Further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Develop Further</a:t>
                      </a:r>
                    </a:p>
                  </a:txBody>
                  <a:tcPr/>
                </a:tc>
                <a:tc>
                  <a:txBody>
                    <a:bodyPr/>
                    <a:lstStyle/>
                    <a:p>
                      <a:r>
                        <a:rPr lang="en-US" sz="1200" dirty="0"/>
                        <a:t>Develop Further</a:t>
                      </a:r>
                    </a:p>
                  </a:txBody>
                  <a:tcPr/>
                </a:tc>
                <a:extLst>
                  <a:ext uri="{0D108BD9-81ED-4DB2-BD59-A6C34878D82A}">
                    <a16:rowId xmlns:a16="http://schemas.microsoft.com/office/drawing/2014/main" val="3070937365"/>
                  </a:ext>
                </a:extLst>
              </a:tr>
              <a:tr h="376656">
                <a:tc>
                  <a:txBody>
                    <a:bodyPr/>
                    <a:lstStyle/>
                    <a:p>
                      <a:r>
                        <a:rPr lang="en-US" sz="1200" dirty="0"/>
                        <a:t>Opportunity</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Opportunity</a:t>
                      </a:r>
                    </a:p>
                  </a:txBody>
                  <a:tcPr/>
                </a:tc>
                <a:tc>
                  <a:txBody>
                    <a:bodyPr/>
                    <a:lstStyle/>
                    <a:p>
                      <a:r>
                        <a:rPr lang="en-US" sz="1200" dirty="0"/>
                        <a:t>Opportunity</a:t>
                      </a:r>
                    </a:p>
                  </a:txBody>
                  <a:tcPr/>
                </a:tc>
                <a:extLst>
                  <a:ext uri="{0D108BD9-81ED-4DB2-BD59-A6C34878D82A}">
                    <a16:rowId xmlns:a16="http://schemas.microsoft.com/office/drawing/2014/main" val="1617935554"/>
                  </a:ext>
                </a:extLst>
              </a:tr>
              <a:tr h="376656">
                <a:tc>
                  <a:txBody>
                    <a:bodyPr/>
                    <a:lstStyle/>
                    <a:p>
                      <a:r>
                        <a:rPr lang="en-US" sz="1200" dirty="0"/>
                        <a:t>Other</a:t>
                      </a:r>
                    </a:p>
                    <a:p>
                      <a:endParaRPr lang="en-US" sz="1200" dirty="0"/>
                    </a:p>
                    <a:p>
                      <a:endParaRPr lang="en-US" sz="1200" dirty="0"/>
                    </a:p>
                    <a:p>
                      <a:endParaRPr lang="en-US" sz="1200" dirty="0"/>
                    </a:p>
                    <a:p>
                      <a:endParaRPr lang="en-US" sz="1200" dirty="0"/>
                    </a:p>
                    <a:p>
                      <a:endParaRPr lang="en-US" sz="1200" dirty="0"/>
                    </a:p>
                  </a:txBody>
                  <a:tcPr/>
                </a:tc>
                <a:tc>
                  <a:txBody>
                    <a:bodyPr/>
                    <a:lstStyle/>
                    <a:p>
                      <a:r>
                        <a:rPr lang="en-US" sz="1200" dirty="0"/>
                        <a:t>Other</a:t>
                      </a:r>
                    </a:p>
                  </a:txBody>
                  <a:tcPr/>
                </a:tc>
                <a:tc>
                  <a:txBody>
                    <a:bodyPr/>
                    <a:lstStyle/>
                    <a:p>
                      <a:r>
                        <a:rPr lang="en-US" sz="1200" dirty="0"/>
                        <a:t>Other</a:t>
                      </a:r>
                    </a:p>
                  </a:txBody>
                  <a:tcPr/>
                </a:tc>
                <a:extLst>
                  <a:ext uri="{0D108BD9-81ED-4DB2-BD59-A6C34878D82A}">
                    <a16:rowId xmlns:a16="http://schemas.microsoft.com/office/drawing/2014/main" val="943641175"/>
                  </a:ext>
                </a:extLst>
              </a:tr>
            </a:tbl>
          </a:graphicData>
        </a:graphic>
      </p:graphicFrame>
    </p:spTree>
    <p:extLst>
      <p:ext uri="{BB962C8B-B14F-4D97-AF65-F5344CB8AC3E}">
        <p14:creationId xmlns:p14="http://schemas.microsoft.com/office/powerpoint/2010/main" val="3858786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E1F3E94AE9EA47B4B88242B7796DEB" ma:contentTypeVersion="10" ma:contentTypeDescription="Create a new document." ma:contentTypeScope="" ma:versionID="328901a34ef319d14015275528b7170a">
  <xsd:schema xmlns:xsd="http://www.w3.org/2001/XMLSchema" xmlns:xs="http://www.w3.org/2001/XMLSchema" xmlns:p="http://schemas.microsoft.com/office/2006/metadata/properties" xmlns:ns2="246cb90e-6ec2-46df-91a1-72327966d5e4" xmlns:ns3="39856e0e-afe0-435e-a166-f05ce34a18f8" targetNamespace="http://schemas.microsoft.com/office/2006/metadata/properties" ma:root="true" ma:fieldsID="ea5abc72e41dcbb3f7b63129bb7005ae" ns2:_="" ns3:_="">
    <xsd:import namespace="246cb90e-6ec2-46df-91a1-72327966d5e4"/>
    <xsd:import namespace="39856e0e-afe0-435e-a166-f05ce34a18f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cb90e-6ec2-46df-91a1-72327966d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56e0e-afe0-435e-a166-f05ce34a18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9856e0e-afe0-435e-a166-f05ce34a18f8">
      <UserInfo>
        <DisplayName>Golda, Janice M</DisplayName>
        <AccountId>16</AccountId>
        <AccountType/>
      </UserInfo>
      <UserInfo>
        <DisplayName>Wen, Paul</DisplayName>
        <AccountId>17</AccountId>
        <AccountType/>
      </UserInfo>
    </SharedWithUsers>
  </documentManagement>
</p:properties>
</file>

<file path=customXml/itemProps1.xml><?xml version="1.0" encoding="utf-8"?>
<ds:datastoreItem xmlns:ds="http://schemas.openxmlformats.org/officeDocument/2006/customXml" ds:itemID="{199CC6C7-ADD1-4F0B-81CD-ACC77B8CD9EC}">
  <ds:schemaRefs>
    <ds:schemaRef ds:uri="http://schemas.microsoft.com/sharepoint/v3/contenttype/forms"/>
  </ds:schemaRefs>
</ds:datastoreItem>
</file>

<file path=customXml/itemProps2.xml><?xml version="1.0" encoding="utf-8"?>
<ds:datastoreItem xmlns:ds="http://schemas.openxmlformats.org/officeDocument/2006/customXml" ds:itemID="{517C36B1-919D-4A9A-8E85-E4C4C6A5354C}">
  <ds:schemaRefs>
    <ds:schemaRef ds:uri="246cb90e-6ec2-46df-91a1-72327966d5e4"/>
    <ds:schemaRef ds:uri="39856e0e-afe0-435e-a166-f05ce34a18f8"/>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A5483C-33F8-46B6-8609-B7BABFE2B807}">
  <ds:schemaRefs>
    <ds:schemaRef ds:uri="39856e0e-afe0-435e-a166-f05ce34a18f8"/>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9176</TotalTime>
  <Words>25818</Words>
  <Application>Microsoft Macintosh PowerPoint</Application>
  <PresentationFormat>Widescreen</PresentationFormat>
  <Paragraphs>2693</Paragraphs>
  <Slides>49</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Helvetica Neue Medium</vt:lpstr>
      <vt:lpstr>Intel Clear</vt:lpstr>
      <vt:lpstr>IntelOne Display Light</vt:lpstr>
      <vt:lpstr>Wingdings</vt:lpstr>
      <vt:lpstr>Office Theme</vt:lpstr>
      <vt:lpstr>Instructions for using these worksheets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for Committee Discussion and/or Sponsor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Sarr, Patricia A</dc:creator>
  <cp:lastModifiedBy>Kau, Derchang</cp:lastModifiedBy>
  <cp:revision>17</cp:revision>
  <dcterms:created xsi:type="dcterms:W3CDTF">2021-09-22T22:35:31Z</dcterms:created>
  <dcterms:modified xsi:type="dcterms:W3CDTF">2021-10-20T22:35:07Z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0x01010076E1F3E94AE9EA47B4B88242B7796DEB</vt:lpwstr>
  </property>
</Properties>
</file>