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96"/>
  </p:normalViewPr>
  <p:slideViewPr>
    <p:cSldViewPr snapToGrid="0" snapToObjects="1">
      <p:cViewPr>
        <p:scale>
          <a:sx n="100" d="100"/>
          <a:sy n="100" d="100"/>
        </p:scale>
        <p:origin x="26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7672-29B7-314D-961C-B5612FAAA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67888-B9B1-9841-ADB1-609EC22A5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A420F-9502-DA4A-9B7A-2EFD6AEC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EDB17-A1C6-674B-9304-84388FB1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2516A-405B-EB45-9A30-74ADBB20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1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E421-111C-8742-BEF6-A66D074F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C8DCA-45BE-AE43-BBF2-D860EB817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0C19-4E91-1744-99F7-B086829B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1EF46-FFF1-704E-A4BE-72065697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4DD66-EC76-5B44-B5C1-7F83E90C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B6B10-0B29-024A-99B1-2ADC461E2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06C3D-CBC4-374E-86C6-E3CFA8C8C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2CD7A-FE39-484C-A68F-06A3BCC1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0E808-B100-C44C-B956-9DC99990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54D1C-2673-464B-B4F1-9C064390E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91D3-5441-8641-B8C1-977904CA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8C958-F5CC-2F4A-B79E-794B7021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02F43-AB43-0E4F-BA5D-2D7439F7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1113-2CD8-2A40-8F03-7339CC21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9369A-9B2A-0649-A0B1-46966624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1218-07C1-364F-8239-F20D636C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A948B-FD91-9F4E-B53E-336EDF5E9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9CC19-69D3-814D-8A33-320EAA19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186D8-F0E2-9B44-954D-DA38EAF2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542A0-AEEF-D64F-9BB0-A477E1D3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2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077A-55B4-0A46-87C6-475BD648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627A6-5608-194E-99B1-93750D58C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B96BD-2E64-6A48-AA0B-B9F9A2ABE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278AD-E698-C44D-A91D-F82B6B7D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190A2-4BF9-C047-AC4B-F50490A6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85C66-6D03-B84E-900E-D0985E89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071FA-58C0-714F-A0B3-80843186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7AC45-1564-2041-8007-54E07BC3F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78F18-748D-6B41-A0D8-598A5C51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55344-9C01-EE41-B22C-21A1C5905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6BAE0F-BE83-0D48-84A1-5EA088000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B20FA-BF9F-FD4E-A4BE-3DCE8975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68F5C-C679-B044-B78A-5473F4A0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65A88-F67F-D247-A36E-C36E6C08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E6CA-A986-CE41-8F8F-F340F2C9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673B2-626F-8949-93B0-C2E38C0E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E267D-812E-6944-A976-AB649140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35358-3FA1-DF4D-BAD1-2DD7A462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87C2F-43A2-8543-9993-6D5AABFD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43757-DADD-2F42-A93C-0432E77A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D1151-5F64-6745-A32A-40734F72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C334-645E-4C44-A015-7F66E1C1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08F86-8455-224A-8887-C3F138351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EB1B6-BBE5-9D4C-8C67-244A4A7A9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7942B-F370-4841-9A15-3707E8EF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D782A-A1BC-5A4B-8DAE-F359F06B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7CB3C-A127-414F-B0F0-10B4B884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3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6AA1-012F-B946-A74D-8001AC22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E0C73-F3EC-5942-BA69-A901BEC85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8B268-0CBE-5041-A7DD-A9BA214C5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8E08-7777-7544-90DC-CE5468BA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50932-C423-9F4F-9AC8-63D379A4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1AA0E-E454-AE44-AB15-A1A247D8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0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5225F-ACA7-1B4A-BA66-C9B1860A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42E8C-1CC8-0C40-8666-41CA0A088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7AD4-A4A7-A542-A600-2B338E0B5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20267-A852-AC45-9C7D-CFCD4C37D2E1}" type="datetimeFigureOut">
              <a:rPr lang="en-US" smtClean="0"/>
              <a:t>7/16/21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7F318-0976-D144-9EFD-2A5E5C098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5465F-84D9-7447-97FC-F790CB7D9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0C1A-72A3-A547-92C3-84B32205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3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cid:image001.jpg@01D7248E.F15DA0C0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7248E.F15DA0C0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7248E.F15DA0C0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10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D2EE016-651D-6D4E-A308-27F2E091BCE4}"/>
              </a:ext>
            </a:extLst>
          </p:cNvPr>
          <p:cNvSpPr/>
          <p:nvPr/>
        </p:nvSpPr>
        <p:spPr>
          <a:xfrm>
            <a:off x="1540428" y="441064"/>
            <a:ext cx="9400099" cy="6153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6E734-D82D-8A4F-B6BA-7E39D5579536}"/>
              </a:ext>
            </a:extLst>
          </p:cNvPr>
          <p:cNvSpPr txBox="1"/>
          <p:nvPr/>
        </p:nvSpPr>
        <p:spPr>
          <a:xfrm>
            <a:off x="3775810" y="4012073"/>
            <a:ext cx="1475850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Ananth Kaushik</a:t>
            </a: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Leitao</a:t>
            </a: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 Liu</a:t>
            </a:r>
          </a:p>
        </p:txBody>
      </p:sp>
      <p:pic>
        <p:nvPicPr>
          <p:cNvPr id="5" name="Picture 4" descr="A person wearing glasses&#10;&#10;Description automatically generated">
            <a:extLst>
              <a:ext uri="{FF2B5EF4-FFF2-40B4-BE49-F238E27FC236}">
                <a16:creationId xmlns:a16="http://schemas.microsoft.com/office/drawing/2014/main" id="{A36B66C0-91AF-CF4D-8F04-E696C1D60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b="14198"/>
          <a:stretch/>
        </p:blipFill>
        <p:spPr>
          <a:xfrm>
            <a:off x="3980144" y="4769079"/>
            <a:ext cx="1022731" cy="10240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37D19B-E688-6243-A968-FBA8B9900D51}"/>
              </a:ext>
            </a:extLst>
          </p:cNvPr>
          <p:cNvCxnSpPr>
            <a:cxnSpLocks/>
          </p:cNvCxnSpPr>
          <p:nvPr/>
        </p:nvCxnSpPr>
        <p:spPr>
          <a:xfrm>
            <a:off x="8072342" y="4335153"/>
            <a:ext cx="0" cy="14041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CF535E-336A-1E4E-AF19-5625B3F7E10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649903" y="2017898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DF01C2-1188-FC4A-8E20-F73BA249A684}"/>
              </a:ext>
            </a:extLst>
          </p:cNvPr>
          <p:cNvSpPr txBox="1"/>
          <p:nvPr/>
        </p:nvSpPr>
        <p:spPr>
          <a:xfrm>
            <a:off x="6202548" y="1097234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DerChang Kau</a:t>
            </a: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137B61-28EC-314A-A926-D4E2DB882EDD}"/>
              </a:ext>
            </a:extLst>
          </p:cNvPr>
          <p:cNvCxnSpPr>
            <a:cxnSpLocks/>
          </p:cNvCxnSpPr>
          <p:nvPr/>
        </p:nvCxnSpPr>
        <p:spPr>
          <a:xfrm flipH="1">
            <a:off x="2591053" y="2321170"/>
            <a:ext cx="5481289" cy="0"/>
          </a:xfrm>
          <a:prstGeom prst="line">
            <a:avLst/>
          </a:prstGeom>
          <a:noFill/>
          <a:ln w="19050" cap="flat" cmpd="sng" algn="ctr">
            <a:solidFill>
              <a:srgbClr val="F6CB4B"/>
            </a:solidFill>
            <a:prstDash val="soli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3CC952-B035-4F42-B612-EBEA743BDF9C}"/>
              </a:ext>
            </a:extLst>
          </p:cNvPr>
          <p:cNvSpPr txBox="1"/>
          <p:nvPr/>
        </p:nvSpPr>
        <p:spPr>
          <a:xfrm>
            <a:off x="3828886" y="2725004"/>
            <a:ext cx="138827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Technology CAD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569DA-331E-654C-A364-D14AC4AFFB74}"/>
              </a:ext>
            </a:extLst>
          </p:cNvPr>
          <p:cNvSpPr txBox="1"/>
          <p:nvPr/>
        </p:nvSpPr>
        <p:spPr>
          <a:xfrm>
            <a:off x="5835379" y="4033420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Dany Ly-Gagnon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C39A2-6FF4-ED45-8E89-CF1CA65FE9DF}"/>
              </a:ext>
            </a:extLst>
          </p:cNvPr>
          <p:cNvSpPr txBox="1"/>
          <p:nvPr/>
        </p:nvSpPr>
        <p:spPr>
          <a:xfrm>
            <a:off x="6997923" y="2735578"/>
            <a:ext cx="2148838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 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83EE3-013A-A54D-964E-A0A5EB341475}"/>
              </a:ext>
            </a:extLst>
          </p:cNvPr>
          <p:cNvSpPr txBox="1"/>
          <p:nvPr/>
        </p:nvSpPr>
        <p:spPr>
          <a:xfrm>
            <a:off x="5949167" y="5754846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Hank Wang</a:t>
            </a:r>
          </a:p>
        </p:txBody>
      </p:sp>
      <p:pic>
        <p:nvPicPr>
          <p:cNvPr id="14" name="Picture 1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1EC79BD-517A-A74F-AE6F-D57115D2B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0026" r="160" b="18376"/>
          <a:stretch/>
        </p:blipFill>
        <p:spPr>
          <a:xfrm>
            <a:off x="5038551" y="792000"/>
            <a:ext cx="1222703" cy="12258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A person in black shirt&#10;&#10;Description automatically generated with low confidence">
            <a:extLst>
              <a:ext uri="{FF2B5EF4-FFF2-40B4-BE49-F238E27FC236}">
                <a16:creationId xmlns:a16="http://schemas.microsoft.com/office/drawing/2014/main" id="{230BD90F-5B9D-5542-B1BE-6300F42B0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98" y="3034975"/>
            <a:ext cx="935403" cy="9419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F473D01-4860-0B4D-99FF-4E68C7D76D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1639"/>
          <a:stretch/>
        </p:blipFill>
        <p:spPr>
          <a:xfrm>
            <a:off x="5830707" y="3048569"/>
            <a:ext cx="1011523" cy="9401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FE677EC0-74FF-9547-B621-631CCCEE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99" y="3063456"/>
            <a:ext cx="985525" cy="933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36AD81-7733-1B46-9551-934E6216A2F0}"/>
              </a:ext>
            </a:extLst>
          </p:cNvPr>
          <p:cNvCxnSpPr>
            <a:cxnSpLocks/>
          </p:cNvCxnSpPr>
          <p:nvPr/>
        </p:nvCxnSpPr>
        <p:spPr>
          <a:xfrm>
            <a:off x="2591053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7B859B-A9EE-3842-B4F4-A66D65CF2511}"/>
              </a:ext>
            </a:extLst>
          </p:cNvPr>
          <p:cNvCxnSpPr>
            <a:cxnSpLocks/>
          </p:cNvCxnSpPr>
          <p:nvPr/>
        </p:nvCxnSpPr>
        <p:spPr>
          <a:xfrm>
            <a:off x="4497584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94D81C-7FDF-9542-A862-A87E7AE90372}"/>
              </a:ext>
            </a:extLst>
          </p:cNvPr>
          <p:cNvCxnSpPr>
            <a:cxnSpLocks/>
          </p:cNvCxnSpPr>
          <p:nvPr/>
        </p:nvCxnSpPr>
        <p:spPr>
          <a:xfrm>
            <a:off x="8072342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21" name="Picture 20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3FEFDF78-FCC3-3243-B011-966D7DD7DF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074" y="3048184"/>
            <a:ext cx="930703" cy="9636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C7DC23E-01A7-D844-85A6-2F9A0B2A1AA9}"/>
              </a:ext>
            </a:extLst>
          </p:cNvPr>
          <p:cNvSpPr/>
          <p:nvPr/>
        </p:nvSpPr>
        <p:spPr>
          <a:xfrm>
            <a:off x="7406420" y="4033381"/>
            <a:ext cx="1275452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Davide </a:t>
            </a:r>
            <a:r>
              <a:rPr lang="en-US" sz="1000" dirty="0" err="1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Fugazza</a:t>
            </a:r>
            <a:endParaRPr lang="en-US" sz="1000" dirty="0">
              <a:solidFill>
                <a:schemeClr val="bg1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Principal Engineer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CE3F52-2604-E948-89C0-506DDD6C3617}"/>
              </a:ext>
            </a:extLst>
          </p:cNvPr>
          <p:cNvGrpSpPr/>
          <p:nvPr/>
        </p:nvGrpSpPr>
        <p:grpSpPr>
          <a:xfrm>
            <a:off x="1812222" y="2637375"/>
            <a:ext cx="1574714" cy="3529010"/>
            <a:chOff x="2600157" y="2637375"/>
            <a:chExt cx="1574714" cy="35290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9CF02E-5042-3C4C-B27B-7B3B1A326DC9}"/>
                </a:ext>
              </a:extLst>
            </p:cNvPr>
            <p:cNvSpPr txBox="1"/>
            <p:nvPr/>
          </p:nvSpPr>
          <p:spPr>
            <a:xfrm>
              <a:off x="2691423" y="2706712"/>
              <a:ext cx="1388271" cy="204478"/>
            </a:xfrm>
            <a:prstGeom prst="rect">
              <a:avLst/>
            </a:prstGeom>
            <a:noFill/>
          </p:spPr>
          <p:txBody>
            <a:bodyPr wrap="square" lIns="76197" tIns="38099" rIns="76197" bIns="38099" rtlCol="0" anchor="t">
              <a:spAutoFit/>
            </a:bodyPr>
            <a:lstStyle/>
            <a:p>
              <a:pPr algn="ctr" defTabSz="457167">
                <a:lnSpc>
                  <a:spcPct val="80000"/>
                </a:lnSpc>
                <a:defRPr/>
              </a:pPr>
              <a:r>
                <a:rPr lang="en-US" sz="1000" dirty="0">
                  <a:solidFill>
                    <a:srgbClr val="00B0F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SPICE Modeling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0ECD6E-E52B-F64B-99D4-B3ABE32CEEF6}"/>
                </a:ext>
              </a:extLst>
            </p:cNvPr>
            <p:cNvSpPr txBox="1"/>
            <p:nvPr/>
          </p:nvSpPr>
          <p:spPr>
            <a:xfrm>
              <a:off x="2631104" y="3998282"/>
              <a:ext cx="1498056" cy="2000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algn="ctr" defTabSz="2438278" hangingPunct="0">
                <a:defRPr/>
              </a:pPr>
              <a:r>
                <a:rPr lang="en-US" sz="1000" dirty="0" err="1">
                  <a:solidFill>
                    <a:srgbClr val="FFFFFF"/>
                  </a:solidFill>
                  <a:latin typeface="Intel Clear"/>
                  <a:sym typeface="Helvetica Neue"/>
                </a:rPr>
                <a:t>tbh</a:t>
              </a: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r>
                <a:rPr lang="en-US" sz="1000" dirty="0" err="1">
                  <a:solidFill>
                    <a:srgbClr val="FFFFFF"/>
                  </a:solidFill>
                  <a:latin typeface="Intel Clear"/>
                  <a:sym typeface="Helvetica Neue"/>
                </a:rPr>
                <a:t>tbh</a:t>
              </a: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9AEBFBB-E4D2-8B46-B5B5-DA42252EBF30}"/>
                </a:ext>
              </a:extLst>
            </p:cNvPr>
            <p:cNvSpPr/>
            <p:nvPr/>
          </p:nvSpPr>
          <p:spPr bwMode="auto">
            <a:xfrm>
              <a:off x="2600157" y="2637375"/>
              <a:ext cx="1574714" cy="3529010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109B47A-2747-6C42-A658-018A0E32A758}"/>
              </a:ext>
            </a:extLst>
          </p:cNvPr>
          <p:cNvSpPr/>
          <p:nvPr/>
        </p:nvSpPr>
        <p:spPr bwMode="auto">
          <a:xfrm>
            <a:off x="3732075" y="2624443"/>
            <a:ext cx="1574714" cy="352901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864E206-C671-9D48-BB4F-E6353DDE58EB}"/>
              </a:ext>
            </a:extLst>
          </p:cNvPr>
          <p:cNvSpPr/>
          <p:nvPr/>
        </p:nvSpPr>
        <p:spPr bwMode="auto">
          <a:xfrm>
            <a:off x="5599784" y="2624442"/>
            <a:ext cx="5051788" cy="3529012"/>
          </a:xfrm>
          <a:prstGeom prst="roundRect">
            <a:avLst>
              <a:gd name="adj" fmla="val 7846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29" name="Picture 28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8A4FB800-DFCF-D34E-AA49-BFF0427D6F1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8471" r="18704" b="27566"/>
          <a:stretch/>
        </p:blipFill>
        <p:spPr>
          <a:xfrm rot="5400000">
            <a:off x="9419353" y="4809937"/>
            <a:ext cx="937405" cy="7231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D15B3DC-CCFB-E649-B7CD-848FAB493B9B}"/>
              </a:ext>
            </a:extLst>
          </p:cNvPr>
          <p:cNvSpPr txBox="1"/>
          <p:nvPr/>
        </p:nvSpPr>
        <p:spPr>
          <a:xfrm>
            <a:off x="7588009" y="4527120"/>
            <a:ext cx="102252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Memory Cell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CD49505-B607-0E47-9AEA-7D660288BEC8}"/>
              </a:ext>
            </a:extLst>
          </p:cNvPr>
          <p:cNvSpPr/>
          <p:nvPr/>
        </p:nvSpPr>
        <p:spPr bwMode="auto">
          <a:xfrm>
            <a:off x="5832936" y="4475564"/>
            <a:ext cx="4612793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73659BD4-D406-FB45-A9D8-B83E8417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68" y="4731598"/>
            <a:ext cx="723189" cy="940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person wearing glasses&#10;&#10;Description automatically generated">
            <a:extLst>
              <a:ext uri="{FF2B5EF4-FFF2-40B4-BE49-F238E27FC236}">
                <a16:creationId xmlns:a16="http://schemas.microsoft.com/office/drawing/2014/main" id="{D75966FF-AAF8-DE47-A1AF-BDE0983618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4" y="4734264"/>
            <a:ext cx="752535" cy="953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EEC917D-6736-614C-B9E0-652C0A1CAF19}"/>
              </a:ext>
            </a:extLst>
          </p:cNvPr>
          <p:cNvSpPr txBox="1"/>
          <p:nvPr/>
        </p:nvSpPr>
        <p:spPr>
          <a:xfrm>
            <a:off x="7163501" y="5770150"/>
            <a:ext cx="99639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Roberto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Carboni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83C426-7BDF-AF4B-9F5E-DADEB549FCAA}"/>
              </a:ext>
            </a:extLst>
          </p:cNvPr>
          <p:cNvSpPr txBox="1"/>
          <p:nvPr/>
        </p:nvSpPr>
        <p:spPr>
          <a:xfrm>
            <a:off x="8314609" y="5774302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Art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Tubera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C53331-13FF-CB45-A8AA-A827E7CF5A53}"/>
              </a:ext>
            </a:extLst>
          </p:cNvPr>
          <p:cNvSpPr txBox="1"/>
          <p:nvPr/>
        </p:nvSpPr>
        <p:spPr>
          <a:xfrm>
            <a:off x="9444809" y="5762498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Louis Luong</a:t>
            </a:r>
          </a:p>
        </p:txBody>
      </p:sp>
      <p:pic>
        <p:nvPicPr>
          <p:cNvPr id="37" name="Picture 3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E47E642-5ED4-4342-9A34-49F6D8C76F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88" y="4750124"/>
            <a:ext cx="787126" cy="9335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721C09F-99F1-3E44-AD8A-8494A62512FA}"/>
              </a:ext>
            </a:extLst>
          </p:cNvPr>
          <p:cNvSpPr txBox="1"/>
          <p:nvPr/>
        </p:nvSpPr>
        <p:spPr>
          <a:xfrm>
            <a:off x="9349297" y="4045577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Lu Liu</a:t>
            </a:r>
          </a:p>
        </p:txBody>
      </p:sp>
    </p:spTree>
    <p:extLst>
      <p:ext uri="{BB962C8B-B14F-4D97-AF65-F5344CB8AC3E}">
        <p14:creationId xmlns:p14="http://schemas.microsoft.com/office/powerpoint/2010/main" val="196246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50C972C-A96C-234B-BE6E-B54F966DBB1E}"/>
              </a:ext>
            </a:extLst>
          </p:cNvPr>
          <p:cNvSpPr/>
          <p:nvPr/>
        </p:nvSpPr>
        <p:spPr>
          <a:xfrm>
            <a:off x="2872291" y="441064"/>
            <a:ext cx="6949441" cy="6153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C1125-0287-FE40-8CA6-C0C0F8ACDE12}"/>
              </a:ext>
            </a:extLst>
          </p:cNvPr>
          <p:cNvSpPr txBox="1"/>
          <p:nvPr/>
        </p:nvSpPr>
        <p:spPr>
          <a:xfrm>
            <a:off x="3086700" y="4224105"/>
            <a:ext cx="1475850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Ananth Kaushik</a:t>
            </a: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Leitao</a:t>
            </a: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 Liu</a:t>
            </a:r>
          </a:p>
        </p:txBody>
      </p:sp>
      <p:pic>
        <p:nvPicPr>
          <p:cNvPr id="3" name="Picture 2" descr="A person wearing glasses&#10;&#10;Description automatically generated">
            <a:extLst>
              <a:ext uri="{FF2B5EF4-FFF2-40B4-BE49-F238E27FC236}">
                <a16:creationId xmlns:a16="http://schemas.microsoft.com/office/drawing/2014/main" id="{41188173-F74D-5D46-900C-3328599EE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b="14198"/>
          <a:stretch/>
        </p:blipFill>
        <p:spPr>
          <a:xfrm>
            <a:off x="3397367" y="4878330"/>
            <a:ext cx="1022731" cy="10240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B9678E-77CF-EE4F-BDD2-4A9725B77F4F}"/>
              </a:ext>
            </a:extLst>
          </p:cNvPr>
          <p:cNvCxnSpPr>
            <a:cxnSpLocks/>
          </p:cNvCxnSpPr>
          <p:nvPr/>
        </p:nvCxnSpPr>
        <p:spPr>
          <a:xfrm>
            <a:off x="5635024" y="4411497"/>
            <a:ext cx="0" cy="276099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5E80F5-2925-5946-9163-C9C614A6ED8C}"/>
              </a:ext>
            </a:extLst>
          </p:cNvPr>
          <p:cNvCxnSpPr>
            <a:cxnSpLocks/>
          </p:cNvCxnSpPr>
          <p:nvPr/>
        </p:nvCxnSpPr>
        <p:spPr>
          <a:xfrm>
            <a:off x="4779954" y="2229930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302103-959E-854D-940C-24A9E00FBA94}"/>
              </a:ext>
            </a:extLst>
          </p:cNvPr>
          <p:cNvSpPr txBox="1"/>
          <p:nvPr/>
        </p:nvSpPr>
        <p:spPr>
          <a:xfrm>
            <a:off x="5030115" y="2052362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Kiran </a:t>
            </a:r>
            <a:r>
              <a:rPr lang="en-US" sz="1600" dirty="0" err="1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Pangal</a:t>
            </a:r>
            <a:endParaRPr lang="en-US" sz="1600" dirty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751910-1D10-EF42-A3D5-06DD8C0B43B9}"/>
              </a:ext>
            </a:extLst>
          </p:cNvPr>
          <p:cNvCxnSpPr>
            <a:cxnSpLocks/>
          </p:cNvCxnSpPr>
          <p:nvPr/>
        </p:nvCxnSpPr>
        <p:spPr>
          <a:xfrm flipH="1" flipV="1">
            <a:off x="3808476" y="2540903"/>
            <a:ext cx="2337719" cy="2791"/>
          </a:xfrm>
          <a:prstGeom prst="line">
            <a:avLst/>
          </a:prstGeom>
          <a:noFill/>
          <a:ln w="19050" cap="flat" cmpd="sng" algn="ctr">
            <a:solidFill>
              <a:srgbClr val="F6CB4B"/>
            </a:solidFill>
            <a:prstDash val="soli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B7C71E-C8E6-BF4A-8673-DCBE7DA3A7DF}"/>
              </a:ext>
            </a:extLst>
          </p:cNvPr>
          <p:cNvSpPr txBox="1"/>
          <p:nvPr/>
        </p:nvSpPr>
        <p:spPr>
          <a:xfrm>
            <a:off x="3139776" y="2937036"/>
            <a:ext cx="138827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Technology CAD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268D3-4ACE-3C48-9F1D-CA1C52696CFC}"/>
              </a:ext>
            </a:extLst>
          </p:cNvPr>
          <p:cNvSpPr txBox="1"/>
          <p:nvPr/>
        </p:nvSpPr>
        <p:spPr>
          <a:xfrm>
            <a:off x="5146269" y="4245452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Dany Ly-Gagnon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E042F-FD92-824C-ADD9-D84F0F0E01DE}"/>
              </a:ext>
            </a:extLst>
          </p:cNvPr>
          <p:cNvSpPr txBox="1"/>
          <p:nvPr/>
        </p:nvSpPr>
        <p:spPr>
          <a:xfrm>
            <a:off x="5049040" y="2934373"/>
            <a:ext cx="2148838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 &amp; Array</a:t>
            </a:r>
          </a:p>
        </p:txBody>
      </p:sp>
      <p:pic>
        <p:nvPicPr>
          <p:cNvPr id="12" name="Picture 11" descr="A person in black shirt&#10;&#10;Description automatically generated with low confidence">
            <a:extLst>
              <a:ext uri="{FF2B5EF4-FFF2-40B4-BE49-F238E27FC236}">
                <a16:creationId xmlns:a16="http://schemas.microsoft.com/office/drawing/2014/main" id="{6A31EA80-EBF6-384A-A7FC-E43A94C83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88" y="3247007"/>
            <a:ext cx="935403" cy="9419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D1C7911-ACA6-EA46-84A8-88494258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1639"/>
          <a:stretch/>
        </p:blipFill>
        <p:spPr>
          <a:xfrm>
            <a:off x="5141597" y="3260601"/>
            <a:ext cx="1011523" cy="9401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233EC6EF-A7D0-6C4C-8EC0-2EFA1688C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77" y="3247006"/>
            <a:ext cx="985525" cy="933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FCE248-10E3-0A45-BA72-6E721ABFD53F}"/>
              </a:ext>
            </a:extLst>
          </p:cNvPr>
          <p:cNvCxnSpPr>
            <a:cxnSpLocks/>
          </p:cNvCxnSpPr>
          <p:nvPr/>
        </p:nvCxnSpPr>
        <p:spPr>
          <a:xfrm>
            <a:off x="3808474" y="2540901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DF30FB-00AD-CF4B-BE10-0E848523007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157978" y="2538436"/>
            <a:ext cx="0" cy="298038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F2B5142-288F-3A4C-B45C-A005C8D64692}"/>
              </a:ext>
            </a:extLst>
          </p:cNvPr>
          <p:cNvSpPr/>
          <p:nvPr/>
        </p:nvSpPr>
        <p:spPr bwMode="auto">
          <a:xfrm>
            <a:off x="3042965" y="2836475"/>
            <a:ext cx="1574714" cy="352901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AE1A3DE-8370-7D4F-9B0F-6F8DA48A7970}"/>
              </a:ext>
            </a:extLst>
          </p:cNvPr>
          <p:cNvSpPr/>
          <p:nvPr/>
        </p:nvSpPr>
        <p:spPr bwMode="auto">
          <a:xfrm>
            <a:off x="4910674" y="2836474"/>
            <a:ext cx="2494608" cy="3529012"/>
          </a:xfrm>
          <a:prstGeom prst="roundRect">
            <a:avLst>
              <a:gd name="adj" fmla="val 7846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23" name="Picture 2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B95A48D-8741-5447-9F3F-D8E91AC0DE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8471" r="18704" b="27566"/>
          <a:stretch/>
        </p:blipFill>
        <p:spPr>
          <a:xfrm rot="5400000">
            <a:off x="6196776" y="5033971"/>
            <a:ext cx="923854" cy="7127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CC1691C-9FBA-4D41-B019-6285D4191599}"/>
              </a:ext>
            </a:extLst>
          </p:cNvPr>
          <p:cNvSpPr txBox="1"/>
          <p:nvPr/>
        </p:nvSpPr>
        <p:spPr>
          <a:xfrm>
            <a:off x="5581774" y="4719127"/>
            <a:ext cx="118797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Device/Media Lab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7CD04BB-F100-464F-A50A-DCFAA8E16A24}"/>
              </a:ext>
            </a:extLst>
          </p:cNvPr>
          <p:cNvSpPr/>
          <p:nvPr/>
        </p:nvSpPr>
        <p:spPr bwMode="auto">
          <a:xfrm>
            <a:off x="5049039" y="4687596"/>
            <a:ext cx="2201061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4A3BC595-F84E-AC42-9D53-E34B647C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35" y="4943630"/>
            <a:ext cx="723189" cy="940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799D5E4-99D8-E249-B198-A709238A58E3}"/>
              </a:ext>
            </a:extLst>
          </p:cNvPr>
          <p:cNvSpPr txBox="1"/>
          <p:nvPr/>
        </p:nvSpPr>
        <p:spPr>
          <a:xfrm>
            <a:off x="5140076" y="5986334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Art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Tubera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F5EE48-AD77-6443-9954-EB357DF6579E}"/>
              </a:ext>
            </a:extLst>
          </p:cNvPr>
          <p:cNvSpPr txBox="1"/>
          <p:nvPr/>
        </p:nvSpPr>
        <p:spPr>
          <a:xfrm>
            <a:off x="6220684" y="5974530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Louis Luong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891E8-B202-3843-96CF-0477317C0FC9}"/>
              </a:ext>
            </a:extLst>
          </p:cNvPr>
          <p:cNvSpPr txBox="1"/>
          <p:nvPr/>
        </p:nvSpPr>
        <p:spPr>
          <a:xfrm>
            <a:off x="6242775" y="4229127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Lu Liu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F1BD970-8E01-5949-A9A8-586C4C4FCD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8602" y="1101299"/>
            <a:ext cx="1222703" cy="12348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B3CD6D9-286E-AC46-B3DB-03BAEF78F80E}"/>
              </a:ext>
            </a:extLst>
          </p:cNvPr>
          <p:cNvSpPr txBox="1"/>
          <p:nvPr/>
        </p:nvSpPr>
        <p:spPr>
          <a:xfrm>
            <a:off x="7840830" y="4281653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Hank Wang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506CCB-6296-8D4F-AC33-599A49E0DC71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8239639" y="2390927"/>
            <a:ext cx="0" cy="445892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E5FD926-3A18-684F-BE4A-B1FCF0AEA6E3}"/>
              </a:ext>
            </a:extLst>
          </p:cNvPr>
          <p:cNvSpPr/>
          <p:nvPr/>
        </p:nvSpPr>
        <p:spPr bwMode="auto">
          <a:xfrm>
            <a:off x="7628367" y="2823886"/>
            <a:ext cx="1415280" cy="3529012"/>
          </a:xfrm>
          <a:prstGeom prst="roundRect">
            <a:avLst>
              <a:gd name="adj" fmla="val 4695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35" name="Picture 34" descr="A person wearing glasses&#10;&#10;Description automatically generated">
            <a:extLst>
              <a:ext uri="{FF2B5EF4-FFF2-40B4-BE49-F238E27FC236}">
                <a16:creationId xmlns:a16="http://schemas.microsoft.com/office/drawing/2014/main" id="{0FD1A2B9-6E7F-E248-8379-DEA05DB87A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00" y="4779456"/>
            <a:ext cx="752535" cy="953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7185E30-D927-404E-BFD2-8DB3EE0557A5}"/>
              </a:ext>
            </a:extLst>
          </p:cNvPr>
          <p:cNvSpPr txBox="1"/>
          <p:nvPr/>
        </p:nvSpPr>
        <p:spPr>
          <a:xfrm>
            <a:off x="7889469" y="5804490"/>
            <a:ext cx="99639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Roberto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Carboni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pic>
        <p:nvPicPr>
          <p:cNvPr id="37" name="Picture 3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8CE91B1-BE7D-AD48-8916-522A383C8F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48" y="3002230"/>
            <a:ext cx="1021657" cy="12117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CC82D89-7CF8-734F-A7FE-A9A2813885A6}"/>
              </a:ext>
            </a:extLst>
          </p:cNvPr>
          <p:cNvSpPr txBox="1"/>
          <p:nvPr/>
        </p:nvSpPr>
        <p:spPr>
          <a:xfrm>
            <a:off x="8089278" y="2375495"/>
            <a:ext cx="1886227" cy="649407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Davide </a:t>
            </a:r>
            <a:r>
              <a:rPr lang="en-US" sz="1600" dirty="0" err="1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Fugazza</a:t>
            </a:r>
            <a:endParaRPr lang="en-US" sz="1600" dirty="0">
              <a:solidFill>
                <a:schemeClr val="bg1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PE</a:t>
            </a:r>
          </a:p>
          <a:p>
            <a:pPr algn="ctr" defTabSz="457167">
              <a:lnSpc>
                <a:spcPct val="80000"/>
              </a:lnSpc>
              <a:defRPr/>
            </a:pP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pic>
        <p:nvPicPr>
          <p:cNvPr id="39" name="Picture 38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62277ED3-5D0D-2943-BDC4-50D2E8F1DD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8366" y="1125064"/>
            <a:ext cx="1222545" cy="12658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557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D2EE016-651D-6D4E-A308-27F2E091BCE4}"/>
              </a:ext>
            </a:extLst>
          </p:cNvPr>
          <p:cNvSpPr/>
          <p:nvPr/>
        </p:nvSpPr>
        <p:spPr>
          <a:xfrm>
            <a:off x="1807285" y="-1263630"/>
            <a:ext cx="8586396" cy="78856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5B529C-2092-644E-890E-071C76CDED61}"/>
              </a:ext>
            </a:extLst>
          </p:cNvPr>
          <p:cNvSpPr txBox="1"/>
          <p:nvPr/>
        </p:nvSpPr>
        <p:spPr>
          <a:xfrm>
            <a:off x="4883522" y="3966265"/>
            <a:ext cx="1475850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Ananth Kaushik</a:t>
            </a: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Leitao</a:t>
            </a: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 Liu</a:t>
            </a:r>
          </a:p>
        </p:txBody>
      </p:sp>
      <p:pic>
        <p:nvPicPr>
          <p:cNvPr id="41" name="Picture 40" descr="A person wearing glasses&#10;&#10;Description automatically generated">
            <a:extLst>
              <a:ext uri="{FF2B5EF4-FFF2-40B4-BE49-F238E27FC236}">
                <a16:creationId xmlns:a16="http://schemas.microsoft.com/office/drawing/2014/main" id="{22E196BC-E2B8-5440-98E1-28D416DBB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b="14198"/>
          <a:stretch/>
        </p:blipFill>
        <p:spPr>
          <a:xfrm>
            <a:off x="5194189" y="4620490"/>
            <a:ext cx="1022731" cy="10240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9C1402-BFC2-0349-B923-A80DDAA862B4}"/>
              </a:ext>
            </a:extLst>
          </p:cNvPr>
          <p:cNvCxnSpPr>
            <a:cxnSpLocks/>
          </p:cNvCxnSpPr>
          <p:nvPr/>
        </p:nvCxnSpPr>
        <p:spPr>
          <a:xfrm>
            <a:off x="2743772" y="4141325"/>
            <a:ext cx="0" cy="276099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EBB7E8-4545-FC45-BFF7-FADADFC5ADAA}"/>
              </a:ext>
            </a:extLst>
          </p:cNvPr>
          <p:cNvCxnSpPr>
            <a:cxnSpLocks/>
          </p:cNvCxnSpPr>
          <p:nvPr/>
        </p:nvCxnSpPr>
        <p:spPr>
          <a:xfrm>
            <a:off x="3269457" y="2115358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7DAEE36-8D19-C04A-9A5C-731F7BEB57F2}"/>
              </a:ext>
            </a:extLst>
          </p:cNvPr>
          <p:cNvSpPr txBox="1"/>
          <p:nvPr/>
        </p:nvSpPr>
        <p:spPr>
          <a:xfrm>
            <a:off x="3519618" y="1937790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Kiran </a:t>
            </a:r>
            <a:r>
              <a:rPr lang="en-US" sz="1600" dirty="0" err="1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Pangal</a:t>
            </a:r>
            <a:endParaRPr lang="en-US" sz="1600" dirty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B3EC1FE-3670-534E-A498-F47E88CEB2D0}"/>
              </a:ext>
            </a:extLst>
          </p:cNvPr>
          <p:cNvCxnSpPr>
            <a:cxnSpLocks/>
          </p:cNvCxnSpPr>
          <p:nvPr/>
        </p:nvCxnSpPr>
        <p:spPr>
          <a:xfrm flipH="1" flipV="1">
            <a:off x="5642732" y="2268264"/>
            <a:ext cx="2597691" cy="13539"/>
          </a:xfrm>
          <a:prstGeom prst="line">
            <a:avLst/>
          </a:prstGeom>
          <a:noFill/>
          <a:ln w="19050" cap="flat" cmpd="sng" algn="ctr">
            <a:solidFill>
              <a:srgbClr val="F6CB4B"/>
            </a:solidFill>
            <a:prstDash val="soli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5B43190-3C54-7442-A37A-ECBCD8A713A0}"/>
              </a:ext>
            </a:extLst>
          </p:cNvPr>
          <p:cNvSpPr txBox="1"/>
          <p:nvPr/>
        </p:nvSpPr>
        <p:spPr>
          <a:xfrm>
            <a:off x="4936598" y="2679196"/>
            <a:ext cx="138827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Technology CAD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05F805-C2FD-524C-82BE-E5CB38B0DC98}"/>
              </a:ext>
            </a:extLst>
          </p:cNvPr>
          <p:cNvSpPr txBox="1"/>
          <p:nvPr/>
        </p:nvSpPr>
        <p:spPr>
          <a:xfrm>
            <a:off x="2255017" y="3975280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Dany Ly-Gagnon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EFE005-A3EC-7043-B8E2-6D29D7A1C4CA}"/>
              </a:ext>
            </a:extLst>
          </p:cNvPr>
          <p:cNvSpPr txBox="1"/>
          <p:nvPr/>
        </p:nvSpPr>
        <p:spPr>
          <a:xfrm>
            <a:off x="2157788" y="2664201"/>
            <a:ext cx="2148838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 &amp; Array</a:t>
            </a:r>
          </a:p>
        </p:txBody>
      </p:sp>
      <p:pic>
        <p:nvPicPr>
          <p:cNvPr id="49" name="Picture 48" descr="A person in black shirt&#10;&#10;Description automatically generated with low confidence">
            <a:extLst>
              <a:ext uri="{FF2B5EF4-FFF2-40B4-BE49-F238E27FC236}">
                <a16:creationId xmlns:a16="http://schemas.microsoft.com/office/drawing/2014/main" id="{4C8E7500-938D-E744-BAA9-52DC7EFF9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10" y="2989167"/>
            <a:ext cx="935403" cy="9419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Picture 4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80B0530-CEA1-FC46-A630-73850A2202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1639"/>
          <a:stretch/>
        </p:blipFill>
        <p:spPr>
          <a:xfrm>
            <a:off x="2250345" y="2990429"/>
            <a:ext cx="1011523" cy="9401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Picture 1">
            <a:extLst>
              <a:ext uri="{FF2B5EF4-FFF2-40B4-BE49-F238E27FC236}">
                <a16:creationId xmlns:a16="http://schemas.microsoft.com/office/drawing/2014/main" id="{BBC56105-B602-FB49-8971-32961E59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25" y="2976834"/>
            <a:ext cx="985525" cy="933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FE783AE-1406-5144-9564-6B4DCDBFE637}"/>
              </a:ext>
            </a:extLst>
          </p:cNvPr>
          <p:cNvCxnSpPr>
            <a:cxnSpLocks/>
          </p:cNvCxnSpPr>
          <p:nvPr/>
        </p:nvCxnSpPr>
        <p:spPr>
          <a:xfrm>
            <a:off x="5642731" y="2257196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EF35080-340D-E146-A576-92874E529754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3266726" y="2268264"/>
            <a:ext cx="0" cy="298038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93D049B-9FCD-064E-8F9A-C532215E7DF5}"/>
              </a:ext>
            </a:extLst>
          </p:cNvPr>
          <p:cNvSpPr/>
          <p:nvPr/>
        </p:nvSpPr>
        <p:spPr bwMode="auto">
          <a:xfrm>
            <a:off x="4839787" y="2578635"/>
            <a:ext cx="1574714" cy="352901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333AA40-EE6A-3047-A480-0485FB4B75D1}"/>
              </a:ext>
            </a:extLst>
          </p:cNvPr>
          <p:cNvSpPr/>
          <p:nvPr/>
        </p:nvSpPr>
        <p:spPr bwMode="auto">
          <a:xfrm>
            <a:off x="2019422" y="2566302"/>
            <a:ext cx="2494608" cy="3529012"/>
          </a:xfrm>
          <a:prstGeom prst="roundRect">
            <a:avLst>
              <a:gd name="adj" fmla="val 7846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56" name="Picture 55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3B1DB6B-F937-ED4D-A67B-8C0CE74AD3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8471" r="18704" b="27566"/>
          <a:stretch/>
        </p:blipFill>
        <p:spPr>
          <a:xfrm rot="5400000">
            <a:off x="3305524" y="4763799"/>
            <a:ext cx="923854" cy="7127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1959228-182E-3146-B97B-4B072A960E5C}"/>
              </a:ext>
            </a:extLst>
          </p:cNvPr>
          <p:cNvSpPr txBox="1"/>
          <p:nvPr/>
        </p:nvSpPr>
        <p:spPr>
          <a:xfrm>
            <a:off x="2690522" y="4448955"/>
            <a:ext cx="118797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Device/Media Lab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3FE7CC3-E388-8542-9FFE-459D20A79489}"/>
              </a:ext>
            </a:extLst>
          </p:cNvPr>
          <p:cNvSpPr/>
          <p:nvPr/>
        </p:nvSpPr>
        <p:spPr bwMode="auto">
          <a:xfrm>
            <a:off x="2157787" y="4417424"/>
            <a:ext cx="2201061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058E866D-86A1-B24E-A90A-C4CDF0B7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83" y="4673458"/>
            <a:ext cx="723189" cy="940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F90C3DA-49A8-BF49-91DF-8B22B400D978}"/>
              </a:ext>
            </a:extLst>
          </p:cNvPr>
          <p:cNvSpPr txBox="1"/>
          <p:nvPr/>
        </p:nvSpPr>
        <p:spPr>
          <a:xfrm>
            <a:off x="2248824" y="5716162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Art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Tubera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41D750-F021-C94E-AB73-5A30C53B45D6}"/>
              </a:ext>
            </a:extLst>
          </p:cNvPr>
          <p:cNvSpPr txBox="1"/>
          <p:nvPr/>
        </p:nvSpPr>
        <p:spPr>
          <a:xfrm>
            <a:off x="3329432" y="5704358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Louis Luong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13590E-7EB5-AD4C-AD7E-44FCAF033358}"/>
              </a:ext>
            </a:extLst>
          </p:cNvPr>
          <p:cNvSpPr txBox="1"/>
          <p:nvPr/>
        </p:nvSpPr>
        <p:spPr>
          <a:xfrm>
            <a:off x="3351523" y="3958955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Lu Liu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BF3EDB5-A1CE-124B-97D2-76947C9FB7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8105" y="986727"/>
            <a:ext cx="1222703" cy="12348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7928D6-D6D4-C247-BDC9-F7A3FEA41ADE}"/>
              </a:ext>
            </a:extLst>
          </p:cNvPr>
          <p:cNvCxnSpPr>
            <a:cxnSpLocks/>
          </p:cNvCxnSpPr>
          <p:nvPr/>
        </p:nvCxnSpPr>
        <p:spPr>
          <a:xfrm>
            <a:off x="7180250" y="4276413"/>
            <a:ext cx="0" cy="14041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EDC5B53-C610-B747-A930-283D2B918EAA}"/>
              </a:ext>
            </a:extLst>
          </p:cNvPr>
          <p:cNvSpPr txBox="1"/>
          <p:nvPr/>
        </p:nvSpPr>
        <p:spPr>
          <a:xfrm>
            <a:off x="7541340" y="2661663"/>
            <a:ext cx="146399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Optane Architecture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29F9351-2BD0-8645-A8B4-06E03A496851}"/>
              </a:ext>
            </a:extLst>
          </p:cNvPr>
          <p:cNvSpPr txBox="1"/>
          <p:nvPr/>
        </p:nvSpPr>
        <p:spPr>
          <a:xfrm>
            <a:off x="6791178" y="5696106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Hank Wang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ADC3C3A-6242-4245-B589-3EB7931BFC3D}"/>
              </a:ext>
            </a:extLst>
          </p:cNvPr>
          <p:cNvCxnSpPr>
            <a:cxnSpLocks/>
          </p:cNvCxnSpPr>
          <p:nvPr/>
        </p:nvCxnSpPr>
        <p:spPr>
          <a:xfrm>
            <a:off x="8240423" y="227012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68" name="Picture 67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F9147044-7A25-824F-9326-944A0F0E526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6982" y="2989444"/>
            <a:ext cx="930703" cy="9636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E607DFB4-777A-314D-AF8A-8E865EDF551E}"/>
              </a:ext>
            </a:extLst>
          </p:cNvPr>
          <p:cNvSpPr/>
          <p:nvPr/>
        </p:nvSpPr>
        <p:spPr>
          <a:xfrm>
            <a:off x="6514328" y="3974641"/>
            <a:ext cx="1275452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Davide </a:t>
            </a:r>
            <a:r>
              <a:rPr lang="en-US" sz="1000" dirty="0" err="1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Fugazza</a:t>
            </a:r>
            <a:endParaRPr lang="en-US" sz="1000" dirty="0">
              <a:solidFill>
                <a:schemeClr val="bg1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Principal Engineer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73BBCC9-8FCC-944D-9B8C-D32C010AA61C}"/>
              </a:ext>
            </a:extLst>
          </p:cNvPr>
          <p:cNvSpPr/>
          <p:nvPr/>
        </p:nvSpPr>
        <p:spPr bwMode="auto">
          <a:xfrm>
            <a:off x="6521978" y="2565702"/>
            <a:ext cx="3751779" cy="3529012"/>
          </a:xfrm>
          <a:prstGeom prst="roundRect">
            <a:avLst>
              <a:gd name="adj" fmla="val 4695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E8BDFC-3205-6F4F-A025-C4389CAA832E}"/>
              </a:ext>
            </a:extLst>
          </p:cNvPr>
          <p:cNvSpPr txBox="1"/>
          <p:nvPr/>
        </p:nvSpPr>
        <p:spPr>
          <a:xfrm>
            <a:off x="6947705" y="4468380"/>
            <a:ext cx="102252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Memory Cell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DD0BD0BC-05C9-2C49-A084-2B711A18721B}"/>
              </a:ext>
            </a:extLst>
          </p:cNvPr>
          <p:cNvSpPr/>
          <p:nvPr/>
        </p:nvSpPr>
        <p:spPr bwMode="auto">
          <a:xfrm>
            <a:off x="6700042" y="4416824"/>
            <a:ext cx="2388824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73" name="Picture 72" descr="A person wearing glasses&#10;&#10;Description automatically generated">
            <a:extLst>
              <a:ext uri="{FF2B5EF4-FFF2-40B4-BE49-F238E27FC236}">
                <a16:creationId xmlns:a16="http://schemas.microsoft.com/office/drawing/2014/main" id="{5FCCB4B4-624F-2541-A52A-38C0F6BF1A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09" y="4675524"/>
            <a:ext cx="752535" cy="953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5776D564-5048-E14D-A19F-0C60C587F2EC}"/>
              </a:ext>
            </a:extLst>
          </p:cNvPr>
          <p:cNvSpPr txBox="1"/>
          <p:nvPr/>
        </p:nvSpPr>
        <p:spPr>
          <a:xfrm>
            <a:off x="8008935" y="5711410"/>
            <a:ext cx="99639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Roberto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Carboni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pic>
        <p:nvPicPr>
          <p:cNvPr id="75" name="Picture 7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D1738CC-C582-174D-A2D5-64BD900DCC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48" y="4691384"/>
            <a:ext cx="787126" cy="9335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3A82747F-131A-0246-9309-2B3ADE2BEA40}"/>
              </a:ext>
            </a:extLst>
          </p:cNvPr>
          <p:cNvSpPr txBox="1"/>
          <p:nvPr/>
        </p:nvSpPr>
        <p:spPr>
          <a:xfrm>
            <a:off x="7252730" y="1800367"/>
            <a:ext cx="2274970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Max </a:t>
            </a:r>
            <a:r>
              <a:rPr lang="en-US" sz="1600" dirty="0" err="1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Hineman</a:t>
            </a:r>
            <a:endParaRPr lang="en-US" sz="1600" dirty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Sr. Principal Engineer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5320CE1-CFD1-F149-8041-83F52868E2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543" y="2985681"/>
            <a:ext cx="966535" cy="9809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AC23F632-25BB-864F-A581-02AED7ADFCDB}"/>
              </a:ext>
            </a:extLst>
          </p:cNvPr>
          <p:cNvSpPr/>
          <p:nvPr/>
        </p:nvSpPr>
        <p:spPr>
          <a:xfrm>
            <a:off x="7717391" y="3953341"/>
            <a:ext cx="1252218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Kumar </a:t>
            </a:r>
            <a:r>
              <a:rPr lang="en-US" sz="1000" dirty="0" err="1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Virmani</a:t>
            </a:r>
            <a:endParaRPr lang="en-US" sz="1000" dirty="0">
              <a:solidFill>
                <a:schemeClr val="bg1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Principal Engineer</a:t>
            </a:r>
          </a:p>
        </p:txBody>
      </p:sp>
      <p:pic>
        <p:nvPicPr>
          <p:cNvPr id="79" name="Picture 2" descr="Profile photo of Phoebe Yeoh">
            <a:extLst>
              <a:ext uri="{FF2B5EF4-FFF2-40B4-BE49-F238E27FC236}">
                <a16:creationId xmlns:a16="http://schemas.microsoft.com/office/drawing/2014/main" id="{AE5D12CE-28E7-F04D-8477-7371517AF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20401" r="16648" b="6384"/>
          <a:stretch/>
        </p:blipFill>
        <p:spPr bwMode="auto">
          <a:xfrm>
            <a:off x="9193377" y="4691128"/>
            <a:ext cx="933144" cy="9338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Profile photo of Hemant Rao">
            <a:extLst>
              <a:ext uri="{FF2B5EF4-FFF2-40B4-BE49-F238E27FC236}">
                <a16:creationId xmlns:a16="http://schemas.microsoft.com/office/drawing/2014/main" id="{857972E1-4E0F-D44E-BEB9-7209CEB4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378" y="2985681"/>
            <a:ext cx="1033059" cy="10330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2688FDB-AC0A-E443-B669-1DC9552C47F8}"/>
              </a:ext>
            </a:extLst>
          </p:cNvPr>
          <p:cNvSpPr txBox="1"/>
          <p:nvPr/>
        </p:nvSpPr>
        <p:spPr>
          <a:xfrm>
            <a:off x="9200790" y="4076369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Hemant Rao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A0CD81-70AC-4A4D-A853-592A8BA8830C}"/>
              </a:ext>
            </a:extLst>
          </p:cNvPr>
          <p:cNvSpPr txBox="1"/>
          <p:nvPr/>
        </p:nvSpPr>
        <p:spPr>
          <a:xfrm>
            <a:off x="9195538" y="5766637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Phoebe Yeoh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9F4EE50-B3F4-E84B-B613-1235DCB9B1DF}"/>
              </a:ext>
            </a:extLst>
          </p:cNvPr>
          <p:cNvCxnSpPr>
            <a:cxnSpLocks/>
            <a:stCxn id="81" idx="2"/>
            <a:endCxn id="79" idx="0"/>
          </p:cNvCxnSpPr>
          <p:nvPr/>
        </p:nvCxnSpPr>
        <p:spPr>
          <a:xfrm flipH="1">
            <a:off x="9659949" y="4230257"/>
            <a:ext cx="2394" cy="46087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7D9B8CAE-3509-8344-A188-EB566281B3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61750" y="986727"/>
            <a:ext cx="1422400" cy="10541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F6CB100-69A5-8E4C-AE1C-6D6CE1454B76}"/>
              </a:ext>
            </a:extLst>
          </p:cNvPr>
          <p:cNvCxnSpPr>
            <a:cxnSpLocks/>
            <a:stCxn id="84" idx="4"/>
          </p:cNvCxnSpPr>
          <p:nvPr/>
        </p:nvCxnSpPr>
        <p:spPr>
          <a:xfrm>
            <a:off x="6972950" y="2040827"/>
            <a:ext cx="0" cy="229302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24EFE423-3E26-AF49-91D0-C56BBF0FADA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t="5207" r="4064" b="31504"/>
          <a:stretch/>
        </p:blipFill>
        <p:spPr>
          <a:xfrm>
            <a:off x="4492349" y="-854915"/>
            <a:ext cx="1377508" cy="13747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E95122F-CDE2-DB4B-A0B8-8ED3B1BB0B28}"/>
              </a:ext>
            </a:extLst>
          </p:cNvPr>
          <p:cNvSpPr txBox="1"/>
          <p:nvPr/>
        </p:nvSpPr>
        <p:spPr>
          <a:xfrm>
            <a:off x="5253680" y="271425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Al Fazio</a:t>
            </a: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Senior 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9D4EF22-4FF2-7C45-B935-D333CA2204D2}"/>
              </a:ext>
            </a:extLst>
          </p:cNvPr>
          <p:cNvCxnSpPr>
            <a:cxnSpLocks/>
          </p:cNvCxnSpPr>
          <p:nvPr/>
        </p:nvCxnSpPr>
        <p:spPr>
          <a:xfrm flipH="1">
            <a:off x="3269456" y="746009"/>
            <a:ext cx="3703263" cy="8171"/>
          </a:xfrm>
          <a:prstGeom prst="line">
            <a:avLst/>
          </a:prstGeom>
          <a:noFill/>
          <a:ln w="19050" cap="flat" cmpd="sng" algn="ctr">
            <a:solidFill>
              <a:srgbClr val="F6CB4B"/>
            </a:solidFill>
            <a:prstDash val="soli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823F365-352B-4E40-9932-FA8A45D6AF4C}"/>
              </a:ext>
            </a:extLst>
          </p:cNvPr>
          <p:cNvCxnSpPr>
            <a:cxnSpLocks/>
          </p:cNvCxnSpPr>
          <p:nvPr/>
        </p:nvCxnSpPr>
        <p:spPr>
          <a:xfrm>
            <a:off x="3284510" y="771551"/>
            <a:ext cx="0" cy="243353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52EA28A-10A4-2049-9CD5-EEB90AAD6334}"/>
              </a:ext>
            </a:extLst>
          </p:cNvPr>
          <p:cNvCxnSpPr>
            <a:cxnSpLocks/>
          </p:cNvCxnSpPr>
          <p:nvPr/>
        </p:nvCxnSpPr>
        <p:spPr>
          <a:xfrm>
            <a:off x="6974238" y="771551"/>
            <a:ext cx="0" cy="21517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A057582-B585-CE46-AD11-5BEB02DEA843}"/>
              </a:ext>
            </a:extLst>
          </p:cNvPr>
          <p:cNvCxnSpPr>
            <a:cxnSpLocks/>
          </p:cNvCxnSpPr>
          <p:nvPr/>
        </p:nvCxnSpPr>
        <p:spPr>
          <a:xfrm>
            <a:off x="5219282" y="526743"/>
            <a:ext cx="0" cy="229302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868793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118</Words>
  <Application>Microsoft Macintosh PowerPoint</Application>
  <PresentationFormat>Widescreen</PresentationFormat>
  <Paragraphs>102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Intel Clear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lastModifiedBy>Kau, Derchang</cp:lastModifiedBy>
  <cp:revision>4</cp:revision>
  <dcterms:created xsi:type="dcterms:W3CDTF">2021-07-16T19:21:37Z</dcterms:created>
  <dcterms:modified xsi:type="dcterms:W3CDTF">2021-07-20T01:15:53Z</dcterms:modified>
</cp:coreProperties>
</file>